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4" r:id="rId5"/>
    <p:sldId id="276" r:id="rId6"/>
    <p:sldId id="275" r:id="rId7"/>
    <p:sldId id="274" r:id="rId8"/>
    <p:sldId id="273" r:id="rId9"/>
    <p:sldId id="272" r:id="rId10"/>
    <p:sldId id="271" r:id="rId11"/>
    <p:sldId id="270" r:id="rId12"/>
    <p:sldId id="269" r:id="rId13"/>
    <p:sldId id="268" r:id="rId14"/>
    <p:sldId id="267" r:id="rId15"/>
    <p:sldId id="266" r:id="rId16"/>
    <p:sldId id="258" r:id="rId17"/>
    <p:sldId id="265" r:id="rId18"/>
    <p:sldId id="261" r:id="rId19"/>
    <p:sldId id="260" r:id="rId20"/>
    <p:sldId id="259" r:id="rId21"/>
    <p:sldId id="280" r:id="rId22"/>
    <p:sldId id="281" r:id="rId23"/>
    <p:sldId id="282" r:id="rId24"/>
    <p:sldId id="288" r:id="rId25"/>
    <p:sldId id="277" r:id="rId26"/>
    <p:sldId id="278" r:id="rId27"/>
    <p:sldId id="289" r:id="rId28"/>
    <p:sldId id="279" r:id="rId29"/>
    <p:sldId id="283" r:id="rId30"/>
    <p:sldId id="284" r:id="rId31"/>
    <p:sldId id="285" r:id="rId32"/>
    <p:sldId id="286" r:id="rId33"/>
    <p:sldId id="287"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298"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66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ata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ata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ata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45A43-D163-4F25-AE32-DF5F3ADC967D}"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s-EC"/>
        </a:p>
      </dgm:t>
    </dgm:pt>
    <dgm:pt modelId="{0F84C764-690D-40A1-A753-FB9C9DD9DC5E}">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Empresas vinculadas a procesos ambientales</a:t>
          </a:r>
          <a:endParaRPr lang="es-EC" sz="2000" dirty="0">
            <a:solidFill>
              <a:schemeClr val="tx1"/>
            </a:solidFill>
            <a:latin typeface="Arial" panose="020B0604020202020204" pitchFamily="34" charset="0"/>
            <a:cs typeface="Arial" panose="020B0604020202020204" pitchFamily="34" charset="0"/>
          </a:endParaRPr>
        </a:p>
      </dgm:t>
    </dgm:pt>
    <dgm:pt modelId="{27F045F8-F881-4FB1-9CA9-A6055E2E6F6F}" type="parTrans" cxnId="{BD07B552-AA0E-422E-8036-25463473A4FB}">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7F8EB10D-4C34-437A-9D64-087638EFF4E1}" type="sibTrans" cxnId="{BD07B552-AA0E-422E-8036-25463473A4FB}">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064CFF2F-4243-4628-9C9F-B2262867EE7E}">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Tecnologías y productos amigables</a:t>
          </a:r>
          <a:endParaRPr lang="es-EC" sz="2000" dirty="0">
            <a:solidFill>
              <a:schemeClr val="tx1"/>
            </a:solidFill>
            <a:latin typeface="Arial" panose="020B0604020202020204" pitchFamily="34" charset="0"/>
            <a:cs typeface="Arial" panose="020B0604020202020204" pitchFamily="34" charset="0"/>
          </a:endParaRPr>
        </a:p>
      </dgm:t>
    </dgm:pt>
    <dgm:pt modelId="{AD2DED67-C392-47CD-AEA8-8EF06B59105A}" type="parTrans" cxnId="{7E586E7C-E26A-4B1D-86A5-5CF8239029F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EEDFB836-A819-4581-8A0F-B798C4743D14}" type="sibTrans" cxnId="{7E586E7C-E26A-4B1D-86A5-5CF8239029F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B335D743-9FA2-4106-AE8A-6F9D4DB9EAED}">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Nueva relación </a:t>
          </a:r>
          <a:endParaRPr lang="es-EC" sz="2000" dirty="0" smtClean="0">
            <a:solidFill>
              <a:schemeClr val="tx1"/>
            </a:solidFill>
            <a:latin typeface="Arial" panose="020B0604020202020204" pitchFamily="34" charset="0"/>
            <a:cs typeface="Arial" panose="020B0604020202020204" pitchFamily="34" charset="0"/>
          </a:endParaRPr>
        </a:p>
        <a:p>
          <a:r>
            <a:rPr lang="es-EC" sz="2000" dirty="0" smtClean="0">
              <a:solidFill>
                <a:schemeClr val="tx1"/>
              </a:solidFill>
              <a:latin typeface="Arial" panose="020B0604020202020204" pitchFamily="34" charset="0"/>
              <a:cs typeface="Arial" panose="020B0604020202020204" pitchFamily="34" charset="0"/>
            </a:rPr>
            <a:t>empresa - entrono</a:t>
          </a:r>
          <a:endParaRPr lang="es-EC" sz="2000" dirty="0">
            <a:solidFill>
              <a:schemeClr val="tx1"/>
            </a:solidFill>
            <a:latin typeface="Arial" panose="020B0604020202020204" pitchFamily="34" charset="0"/>
            <a:cs typeface="Arial" panose="020B0604020202020204" pitchFamily="34" charset="0"/>
          </a:endParaRPr>
        </a:p>
      </dgm:t>
    </dgm:pt>
    <dgm:pt modelId="{235F5EA9-2BDA-4EEF-9AB9-4D71FFD8DD21}" type="parTrans" cxnId="{7EBBCDBB-F5DD-4CCD-ACFF-0103714151EC}">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F28044D-06F3-4E51-AC69-B8220D584AFC}" type="sibTrans" cxnId="{7EBBCDBB-F5DD-4CCD-ACFF-0103714151EC}">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0FD3B6EF-A0F1-4552-92F0-6EA23F655BB7}">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Desarrollo sostenible</a:t>
          </a:r>
          <a:endParaRPr lang="es-EC" sz="2000" dirty="0">
            <a:solidFill>
              <a:schemeClr val="tx1"/>
            </a:solidFill>
            <a:latin typeface="Arial" panose="020B0604020202020204" pitchFamily="34" charset="0"/>
            <a:cs typeface="Arial" panose="020B0604020202020204" pitchFamily="34" charset="0"/>
          </a:endParaRPr>
        </a:p>
      </dgm:t>
    </dgm:pt>
    <dgm:pt modelId="{EE5D0DAD-51CE-48DB-A938-AC8840B8FD87}" type="parTrans" cxnId="{C307C6CD-48AD-46D3-885C-214D580E1050}">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C45DE7D3-23C7-48CB-8A04-825FDF4B2B25}" type="sibTrans" cxnId="{C307C6CD-48AD-46D3-885C-214D580E1050}">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83A208E7-0402-47B8-B0C2-104F00835361}">
      <dgm:prSet phldrT="[Texto]" custT="1"/>
      <dgm:spPr/>
      <dgm:t>
        <a:bodyPr/>
        <a:lstStyle/>
        <a:p>
          <a:r>
            <a:rPr lang="es-EC" sz="2000" dirty="0" smtClean="0">
              <a:solidFill>
                <a:schemeClr val="tx1"/>
              </a:solidFill>
              <a:latin typeface="Arial" panose="020B0604020202020204" pitchFamily="34" charset="0"/>
              <a:cs typeface="Arial" panose="020B0604020202020204" pitchFamily="34" charset="0"/>
            </a:rPr>
            <a:t>Competitividad</a:t>
          </a:r>
          <a:endParaRPr lang="es-EC" sz="2000" dirty="0">
            <a:solidFill>
              <a:schemeClr val="tx1"/>
            </a:solidFill>
            <a:latin typeface="Arial" panose="020B0604020202020204" pitchFamily="34" charset="0"/>
            <a:cs typeface="Arial" panose="020B0604020202020204" pitchFamily="34" charset="0"/>
          </a:endParaRPr>
        </a:p>
      </dgm:t>
    </dgm:pt>
    <dgm:pt modelId="{C9982AC7-6625-420E-B73C-91230D072D71}" type="parTrans" cxnId="{542E745B-6129-4D5E-9503-0FAC44D2CD19}">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B188003B-D503-473C-B09F-DBF834D9F7CF}" type="sibTrans" cxnId="{542E745B-6129-4D5E-9503-0FAC44D2CD19}">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D641959F-73A4-4BA6-8688-5BC64DE6A3C9}">
      <dgm:prSet phldrT="[Texto]" custT="1"/>
      <dgm:spPr/>
      <dgm:t>
        <a:bodyPr/>
        <a:lstStyle/>
        <a:p>
          <a:r>
            <a:rPr lang="es-EC" sz="2000" b="1" dirty="0" smtClean="0">
              <a:solidFill>
                <a:schemeClr val="tx1"/>
              </a:solidFill>
              <a:latin typeface="Arial" panose="020B0604020202020204" pitchFamily="34" charset="0"/>
              <a:cs typeface="Arial" panose="020B0604020202020204" pitchFamily="34" charset="0"/>
            </a:rPr>
            <a:t>Conveniencia.- </a:t>
          </a:r>
          <a:r>
            <a:rPr lang="es-EC" sz="2000" dirty="0" smtClean="0">
              <a:solidFill>
                <a:schemeClr val="tx1"/>
              </a:solidFill>
              <a:latin typeface="Arial" panose="020B0604020202020204" pitchFamily="34" charset="0"/>
              <a:cs typeface="Arial" panose="020B0604020202020204" pitchFamily="34" charset="0"/>
            </a:rPr>
            <a:t>mayor preocupación ambiental</a:t>
          </a:r>
          <a:endParaRPr lang="es-EC" sz="2000" dirty="0">
            <a:solidFill>
              <a:schemeClr val="tx1"/>
            </a:solidFill>
            <a:latin typeface="Arial" panose="020B0604020202020204" pitchFamily="34" charset="0"/>
            <a:cs typeface="Arial" panose="020B0604020202020204" pitchFamily="34" charset="0"/>
          </a:endParaRPr>
        </a:p>
      </dgm:t>
    </dgm:pt>
    <dgm:pt modelId="{0263579B-376A-46DD-A241-7421F0E6EA45}" type="parTrans" cxnId="{9D7DBABE-2564-4ACF-9730-22197F44E594}">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332D2DB9-34BA-4D2E-A513-A0B360C90D0A}" type="sibTrans" cxnId="{9D7DBABE-2564-4ACF-9730-22197F44E594}">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CFBA29D5-1327-467E-BE7B-E43BE170485E}">
      <dgm:prSet phldrT="[Texto]" custT="1"/>
      <dgm:spPr/>
      <dgm:t>
        <a:bodyPr/>
        <a:lstStyle/>
        <a:p>
          <a:r>
            <a:rPr lang="es-EC" sz="2000" b="1" dirty="0" smtClean="0">
              <a:solidFill>
                <a:schemeClr val="tx1"/>
              </a:solidFill>
              <a:latin typeface="Arial" panose="020B0604020202020204" pitchFamily="34" charset="0"/>
              <a:cs typeface="Arial" panose="020B0604020202020204" pitchFamily="34" charset="0"/>
            </a:rPr>
            <a:t>Relevancia social.- </a:t>
          </a:r>
          <a:r>
            <a:rPr lang="es-EC" sz="2000" dirty="0" smtClean="0">
              <a:solidFill>
                <a:schemeClr val="tx1"/>
              </a:solidFill>
              <a:latin typeface="Arial" panose="020B0604020202020204" pitchFamily="34" charset="0"/>
              <a:cs typeface="Arial" panose="020B0604020202020204" pitchFamily="34" charset="0"/>
            </a:rPr>
            <a:t>beneficios de la gestión ambiental</a:t>
          </a:r>
          <a:endParaRPr lang="es-EC" sz="2000" dirty="0">
            <a:solidFill>
              <a:schemeClr val="tx1"/>
            </a:solidFill>
            <a:latin typeface="Arial" panose="020B0604020202020204" pitchFamily="34" charset="0"/>
            <a:cs typeface="Arial" panose="020B0604020202020204" pitchFamily="34" charset="0"/>
          </a:endParaRPr>
        </a:p>
      </dgm:t>
    </dgm:pt>
    <dgm:pt modelId="{087AB6DF-8BA2-4794-95B6-DB2C0D363D77}" type="parTrans" cxnId="{99DDE8A9-0C64-4127-8C97-65A7BFA919C6}">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53F4F028-E533-4208-B03E-E1BFBDC5F72C}" type="sibTrans" cxnId="{99DDE8A9-0C64-4127-8C97-65A7BFA919C6}">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590F046F-F274-4138-95C7-50AEC57875AD}">
      <dgm:prSet phldrT="[Texto]" custT="1"/>
      <dgm:spPr/>
      <dgm:t>
        <a:bodyPr/>
        <a:lstStyle/>
        <a:p>
          <a:r>
            <a:rPr lang="es-EC" sz="2000" b="1" dirty="0" smtClean="0">
              <a:solidFill>
                <a:schemeClr val="tx1"/>
              </a:solidFill>
              <a:latin typeface="Arial" panose="020B0604020202020204" pitchFamily="34" charset="0"/>
              <a:cs typeface="Arial" panose="020B0604020202020204" pitchFamily="34" charset="0"/>
            </a:rPr>
            <a:t>Implicaciones prácticas.- </a:t>
          </a:r>
          <a:r>
            <a:rPr lang="es-EC" sz="2000" dirty="0" smtClean="0">
              <a:solidFill>
                <a:schemeClr val="tx1"/>
              </a:solidFill>
              <a:latin typeface="Arial" panose="020B0604020202020204" pitchFamily="34" charset="0"/>
              <a:cs typeface="Arial" panose="020B0604020202020204" pitchFamily="34" charset="0"/>
            </a:rPr>
            <a:t>mejora del desempeño ambiental</a:t>
          </a:r>
          <a:endParaRPr lang="es-EC" sz="2000" dirty="0">
            <a:solidFill>
              <a:schemeClr val="tx1"/>
            </a:solidFill>
            <a:latin typeface="Arial" panose="020B0604020202020204" pitchFamily="34" charset="0"/>
            <a:cs typeface="Arial" panose="020B0604020202020204" pitchFamily="34" charset="0"/>
          </a:endParaRPr>
        </a:p>
      </dgm:t>
    </dgm:pt>
    <dgm:pt modelId="{D99260E0-55BE-4F7A-BDD8-8A3933E61933}" type="parTrans" cxnId="{4E82347B-A96E-4C77-AAD5-EF7BD1477EF3}">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50CA9A9F-1EFE-48CD-9DB3-70B0AAD0E11C}" type="sibTrans" cxnId="{4E82347B-A96E-4C77-AAD5-EF7BD1477EF3}">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5FE349C2-0E65-4DE1-B1E0-999C7BF395FA}" type="pres">
      <dgm:prSet presAssocID="{9A745A43-D163-4F25-AE32-DF5F3ADC967D}" presName="Name0" presStyleCnt="0">
        <dgm:presLayoutVars>
          <dgm:dir/>
          <dgm:resizeHandles/>
        </dgm:presLayoutVars>
      </dgm:prSet>
      <dgm:spPr/>
      <dgm:t>
        <a:bodyPr/>
        <a:lstStyle/>
        <a:p>
          <a:endParaRPr lang="es-EC"/>
        </a:p>
      </dgm:t>
    </dgm:pt>
    <dgm:pt modelId="{DA66DBD8-C8B9-46BC-9803-6569CDAA8BA8}" type="pres">
      <dgm:prSet presAssocID="{0F84C764-690D-40A1-A753-FB9C9DD9DC5E}" presName="compNode" presStyleCnt="0"/>
      <dgm:spPr/>
    </dgm:pt>
    <dgm:pt modelId="{B88119CC-0BA1-4595-8243-68F5007AAAF7}" type="pres">
      <dgm:prSet presAssocID="{0F84C764-690D-40A1-A753-FB9C9DD9DC5E}" presName="dummyConnPt" presStyleCnt="0"/>
      <dgm:spPr/>
    </dgm:pt>
    <dgm:pt modelId="{681862E5-C168-4C94-8744-533D56D35E51}" type="pres">
      <dgm:prSet presAssocID="{0F84C764-690D-40A1-A753-FB9C9DD9DC5E}" presName="node" presStyleLbl="node1" presStyleIdx="0" presStyleCnt="8">
        <dgm:presLayoutVars>
          <dgm:bulletEnabled val="1"/>
        </dgm:presLayoutVars>
      </dgm:prSet>
      <dgm:spPr/>
      <dgm:t>
        <a:bodyPr/>
        <a:lstStyle/>
        <a:p>
          <a:endParaRPr lang="es-EC"/>
        </a:p>
      </dgm:t>
    </dgm:pt>
    <dgm:pt modelId="{EC511729-25BF-4208-A68D-964646EDB0A6}" type="pres">
      <dgm:prSet presAssocID="{7F8EB10D-4C34-437A-9D64-087638EFF4E1}" presName="sibTrans" presStyleLbl="bgSibTrans2D1" presStyleIdx="0" presStyleCnt="7"/>
      <dgm:spPr/>
      <dgm:t>
        <a:bodyPr/>
        <a:lstStyle/>
        <a:p>
          <a:endParaRPr lang="es-EC"/>
        </a:p>
      </dgm:t>
    </dgm:pt>
    <dgm:pt modelId="{363AF6C0-3B69-4F14-8D67-633BDA0A4EFF}" type="pres">
      <dgm:prSet presAssocID="{064CFF2F-4243-4628-9C9F-B2262867EE7E}" presName="compNode" presStyleCnt="0"/>
      <dgm:spPr/>
    </dgm:pt>
    <dgm:pt modelId="{313EAF25-4DC5-4FE4-9423-40ACCCE6E7C3}" type="pres">
      <dgm:prSet presAssocID="{064CFF2F-4243-4628-9C9F-B2262867EE7E}" presName="dummyConnPt" presStyleCnt="0"/>
      <dgm:spPr/>
    </dgm:pt>
    <dgm:pt modelId="{1D10B5C3-5E43-4A8D-9C98-9F5FB9BC4051}" type="pres">
      <dgm:prSet presAssocID="{064CFF2F-4243-4628-9C9F-B2262867EE7E}" presName="node" presStyleLbl="node1" presStyleIdx="1" presStyleCnt="8">
        <dgm:presLayoutVars>
          <dgm:bulletEnabled val="1"/>
        </dgm:presLayoutVars>
      </dgm:prSet>
      <dgm:spPr/>
      <dgm:t>
        <a:bodyPr/>
        <a:lstStyle/>
        <a:p>
          <a:endParaRPr lang="es-EC"/>
        </a:p>
      </dgm:t>
    </dgm:pt>
    <dgm:pt modelId="{8185E17E-474E-4A4E-8EF9-B4ADC03E2EC5}" type="pres">
      <dgm:prSet presAssocID="{EEDFB836-A819-4581-8A0F-B798C4743D14}" presName="sibTrans" presStyleLbl="bgSibTrans2D1" presStyleIdx="1" presStyleCnt="7"/>
      <dgm:spPr/>
      <dgm:t>
        <a:bodyPr/>
        <a:lstStyle/>
        <a:p>
          <a:endParaRPr lang="es-EC"/>
        </a:p>
      </dgm:t>
    </dgm:pt>
    <dgm:pt modelId="{0B519B62-F95F-4F5D-A4A0-11E2BC170E85}" type="pres">
      <dgm:prSet presAssocID="{B335D743-9FA2-4106-AE8A-6F9D4DB9EAED}" presName="compNode" presStyleCnt="0"/>
      <dgm:spPr/>
    </dgm:pt>
    <dgm:pt modelId="{B7978062-7082-4C5E-82B6-0B5850F86EE9}" type="pres">
      <dgm:prSet presAssocID="{B335D743-9FA2-4106-AE8A-6F9D4DB9EAED}" presName="dummyConnPt" presStyleCnt="0"/>
      <dgm:spPr/>
    </dgm:pt>
    <dgm:pt modelId="{52154CD0-7A1F-4E6C-9A55-1A3ECDA9B23A}" type="pres">
      <dgm:prSet presAssocID="{B335D743-9FA2-4106-AE8A-6F9D4DB9EAED}" presName="node" presStyleLbl="node1" presStyleIdx="2" presStyleCnt="8">
        <dgm:presLayoutVars>
          <dgm:bulletEnabled val="1"/>
        </dgm:presLayoutVars>
      </dgm:prSet>
      <dgm:spPr/>
      <dgm:t>
        <a:bodyPr/>
        <a:lstStyle/>
        <a:p>
          <a:endParaRPr lang="es-EC"/>
        </a:p>
      </dgm:t>
    </dgm:pt>
    <dgm:pt modelId="{CE4B8DB3-D86C-48AF-BE11-599A4DDB8600}" type="pres">
      <dgm:prSet presAssocID="{6F28044D-06F3-4E51-AC69-B8220D584AFC}" presName="sibTrans" presStyleLbl="bgSibTrans2D1" presStyleIdx="2" presStyleCnt="7"/>
      <dgm:spPr/>
      <dgm:t>
        <a:bodyPr/>
        <a:lstStyle/>
        <a:p>
          <a:endParaRPr lang="es-EC"/>
        </a:p>
      </dgm:t>
    </dgm:pt>
    <dgm:pt modelId="{83ED371D-284E-4AD9-B681-2217A96C3D95}" type="pres">
      <dgm:prSet presAssocID="{0FD3B6EF-A0F1-4552-92F0-6EA23F655BB7}" presName="compNode" presStyleCnt="0"/>
      <dgm:spPr/>
    </dgm:pt>
    <dgm:pt modelId="{6B99D1E3-6D16-410C-B96D-8396D84ABE78}" type="pres">
      <dgm:prSet presAssocID="{0FD3B6EF-A0F1-4552-92F0-6EA23F655BB7}" presName="dummyConnPt" presStyleCnt="0"/>
      <dgm:spPr/>
    </dgm:pt>
    <dgm:pt modelId="{E7D6D5AA-1839-4514-BDBA-C3BD8DB1FEFA}" type="pres">
      <dgm:prSet presAssocID="{0FD3B6EF-A0F1-4552-92F0-6EA23F655BB7}" presName="node" presStyleLbl="node1" presStyleIdx="3" presStyleCnt="8">
        <dgm:presLayoutVars>
          <dgm:bulletEnabled val="1"/>
        </dgm:presLayoutVars>
      </dgm:prSet>
      <dgm:spPr/>
      <dgm:t>
        <a:bodyPr/>
        <a:lstStyle/>
        <a:p>
          <a:endParaRPr lang="es-EC"/>
        </a:p>
      </dgm:t>
    </dgm:pt>
    <dgm:pt modelId="{4B935675-EDBA-4F3D-B8D9-9C03BC9082EF}" type="pres">
      <dgm:prSet presAssocID="{C45DE7D3-23C7-48CB-8A04-825FDF4B2B25}" presName="sibTrans" presStyleLbl="bgSibTrans2D1" presStyleIdx="3" presStyleCnt="7"/>
      <dgm:spPr/>
      <dgm:t>
        <a:bodyPr/>
        <a:lstStyle/>
        <a:p>
          <a:endParaRPr lang="es-EC"/>
        </a:p>
      </dgm:t>
    </dgm:pt>
    <dgm:pt modelId="{9C7BE627-7965-4934-93DA-0EEB6374A27A}" type="pres">
      <dgm:prSet presAssocID="{83A208E7-0402-47B8-B0C2-104F00835361}" presName="compNode" presStyleCnt="0"/>
      <dgm:spPr/>
    </dgm:pt>
    <dgm:pt modelId="{8A976D6A-D766-44FA-8102-D6AE8968A769}" type="pres">
      <dgm:prSet presAssocID="{83A208E7-0402-47B8-B0C2-104F00835361}" presName="dummyConnPt" presStyleCnt="0"/>
      <dgm:spPr/>
    </dgm:pt>
    <dgm:pt modelId="{AE241B2B-D379-410E-A4DA-08BF0AA16754}" type="pres">
      <dgm:prSet presAssocID="{83A208E7-0402-47B8-B0C2-104F00835361}" presName="node" presStyleLbl="node1" presStyleIdx="4" presStyleCnt="8">
        <dgm:presLayoutVars>
          <dgm:bulletEnabled val="1"/>
        </dgm:presLayoutVars>
      </dgm:prSet>
      <dgm:spPr/>
      <dgm:t>
        <a:bodyPr/>
        <a:lstStyle/>
        <a:p>
          <a:endParaRPr lang="es-EC"/>
        </a:p>
      </dgm:t>
    </dgm:pt>
    <dgm:pt modelId="{ED5F9FE8-A942-4A0C-B4D6-AA2D3B0DCC0F}" type="pres">
      <dgm:prSet presAssocID="{B188003B-D503-473C-B09F-DBF834D9F7CF}" presName="sibTrans" presStyleLbl="bgSibTrans2D1" presStyleIdx="4" presStyleCnt="7"/>
      <dgm:spPr/>
      <dgm:t>
        <a:bodyPr/>
        <a:lstStyle/>
        <a:p>
          <a:endParaRPr lang="es-EC"/>
        </a:p>
      </dgm:t>
    </dgm:pt>
    <dgm:pt modelId="{446B9740-09BB-4A73-A9AA-FF3841E133A7}" type="pres">
      <dgm:prSet presAssocID="{D641959F-73A4-4BA6-8688-5BC64DE6A3C9}" presName="compNode" presStyleCnt="0"/>
      <dgm:spPr/>
    </dgm:pt>
    <dgm:pt modelId="{EA80DCAC-D2BC-4A18-B5F9-2831E9A7C01F}" type="pres">
      <dgm:prSet presAssocID="{D641959F-73A4-4BA6-8688-5BC64DE6A3C9}" presName="dummyConnPt" presStyleCnt="0"/>
      <dgm:spPr/>
    </dgm:pt>
    <dgm:pt modelId="{10DE7B75-D017-4AC6-99CE-7670E3DC041A}" type="pres">
      <dgm:prSet presAssocID="{D641959F-73A4-4BA6-8688-5BC64DE6A3C9}" presName="node" presStyleLbl="node1" presStyleIdx="5" presStyleCnt="8">
        <dgm:presLayoutVars>
          <dgm:bulletEnabled val="1"/>
        </dgm:presLayoutVars>
      </dgm:prSet>
      <dgm:spPr/>
      <dgm:t>
        <a:bodyPr/>
        <a:lstStyle/>
        <a:p>
          <a:endParaRPr lang="es-EC"/>
        </a:p>
      </dgm:t>
    </dgm:pt>
    <dgm:pt modelId="{F40420A3-E970-4980-B15C-86F4914B65E8}" type="pres">
      <dgm:prSet presAssocID="{332D2DB9-34BA-4D2E-A513-A0B360C90D0A}" presName="sibTrans" presStyleLbl="bgSibTrans2D1" presStyleIdx="5" presStyleCnt="7"/>
      <dgm:spPr/>
      <dgm:t>
        <a:bodyPr/>
        <a:lstStyle/>
        <a:p>
          <a:endParaRPr lang="es-EC"/>
        </a:p>
      </dgm:t>
    </dgm:pt>
    <dgm:pt modelId="{08C708AB-9EF6-4F82-BF07-E3649C09846B}" type="pres">
      <dgm:prSet presAssocID="{CFBA29D5-1327-467E-BE7B-E43BE170485E}" presName="compNode" presStyleCnt="0"/>
      <dgm:spPr/>
    </dgm:pt>
    <dgm:pt modelId="{3D17E42C-9C6A-4837-94C0-E0B5E836874F}" type="pres">
      <dgm:prSet presAssocID="{CFBA29D5-1327-467E-BE7B-E43BE170485E}" presName="dummyConnPt" presStyleCnt="0"/>
      <dgm:spPr/>
    </dgm:pt>
    <dgm:pt modelId="{F3341D81-3D89-4673-8E56-4905C4302C0A}" type="pres">
      <dgm:prSet presAssocID="{CFBA29D5-1327-467E-BE7B-E43BE170485E}" presName="node" presStyleLbl="node1" presStyleIdx="6" presStyleCnt="8">
        <dgm:presLayoutVars>
          <dgm:bulletEnabled val="1"/>
        </dgm:presLayoutVars>
      </dgm:prSet>
      <dgm:spPr/>
      <dgm:t>
        <a:bodyPr/>
        <a:lstStyle/>
        <a:p>
          <a:endParaRPr lang="es-EC"/>
        </a:p>
      </dgm:t>
    </dgm:pt>
    <dgm:pt modelId="{4123ECF6-20F7-4DE7-B7B0-09AA69323B41}" type="pres">
      <dgm:prSet presAssocID="{53F4F028-E533-4208-B03E-E1BFBDC5F72C}" presName="sibTrans" presStyleLbl="bgSibTrans2D1" presStyleIdx="6" presStyleCnt="7"/>
      <dgm:spPr/>
      <dgm:t>
        <a:bodyPr/>
        <a:lstStyle/>
        <a:p>
          <a:endParaRPr lang="es-EC"/>
        </a:p>
      </dgm:t>
    </dgm:pt>
    <dgm:pt modelId="{8544D632-2823-4973-94FD-813F64A3007B}" type="pres">
      <dgm:prSet presAssocID="{590F046F-F274-4138-95C7-50AEC57875AD}" presName="compNode" presStyleCnt="0"/>
      <dgm:spPr/>
    </dgm:pt>
    <dgm:pt modelId="{B1C24002-698F-4988-9BE7-B7EDA3B04461}" type="pres">
      <dgm:prSet presAssocID="{590F046F-F274-4138-95C7-50AEC57875AD}" presName="dummyConnPt" presStyleCnt="0"/>
      <dgm:spPr/>
    </dgm:pt>
    <dgm:pt modelId="{774F1F17-888B-432B-8146-5F21154DDA3B}" type="pres">
      <dgm:prSet presAssocID="{590F046F-F274-4138-95C7-50AEC57875AD}" presName="node" presStyleLbl="node1" presStyleIdx="7" presStyleCnt="8">
        <dgm:presLayoutVars>
          <dgm:bulletEnabled val="1"/>
        </dgm:presLayoutVars>
      </dgm:prSet>
      <dgm:spPr/>
      <dgm:t>
        <a:bodyPr/>
        <a:lstStyle/>
        <a:p>
          <a:endParaRPr lang="es-EC"/>
        </a:p>
      </dgm:t>
    </dgm:pt>
  </dgm:ptLst>
  <dgm:cxnLst>
    <dgm:cxn modelId="{46C0B096-7DE2-460E-8FEF-5386B7C54F04}" type="presOf" srcId="{CFBA29D5-1327-467E-BE7B-E43BE170485E}" destId="{F3341D81-3D89-4673-8E56-4905C4302C0A}" srcOrd="0" destOrd="0" presId="urn:microsoft.com/office/officeart/2005/8/layout/bProcess4"/>
    <dgm:cxn modelId="{7E586E7C-E26A-4B1D-86A5-5CF8239029FD}" srcId="{9A745A43-D163-4F25-AE32-DF5F3ADC967D}" destId="{064CFF2F-4243-4628-9C9F-B2262867EE7E}" srcOrd="1" destOrd="0" parTransId="{AD2DED67-C392-47CD-AEA8-8EF06B59105A}" sibTransId="{EEDFB836-A819-4581-8A0F-B798C4743D14}"/>
    <dgm:cxn modelId="{AA67B28D-7D14-4940-B2D4-C74FCC6FFBD6}" type="presOf" srcId="{332D2DB9-34BA-4D2E-A513-A0B360C90D0A}" destId="{F40420A3-E970-4980-B15C-86F4914B65E8}" srcOrd="0" destOrd="0" presId="urn:microsoft.com/office/officeart/2005/8/layout/bProcess4"/>
    <dgm:cxn modelId="{D544C1EB-2F99-42DA-9422-226D970A5B91}" type="presOf" srcId="{D641959F-73A4-4BA6-8688-5BC64DE6A3C9}" destId="{10DE7B75-D017-4AC6-99CE-7670E3DC041A}" srcOrd="0" destOrd="0" presId="urn:microsoft.com/office/officeart/2005/8/layout/bProcess4"/>
    <dgm:cxn modelId="{C7439F1B-8E3F-41DF-9804-8DF137262B6F}" type="presOf" srcId="{0FD3B6EF-A0F1-4552-92F0-6EA23F655BB7}" destId="{E7D6D5AA-1839-4514-BDBA-C3BD8DB1FEFA}" srcOrd="0" destOrd="0" presId="urn:microsoft.com/office/officeart/2005/8/layout/bProcess4"/>
    <dgm:cxn modelId="{E23DEE7C-F986-48E6-94FA-59E24FDA985F}" type="presOf" srcId="{EEDFB836-A819-4581-8A0F-B798C4743D14}" destId="{8185E17E-474E-4A4E-8EF9-B4ADC03E2EC5}" srcOrd="0" destOrd="0" presId="urn:microsoft.com/office/officeart/2005/8/layout/bProcess4"/>
    <dgm:cxn modelId="{5037CEBD-413F-4C10-B2CD-E55989F1F605}" type="presOf" srcId="{C45DE7D3-23C7-48CB-8A04-825FDF4B2B25}" destId="{4B935675-EDBA-4F3D-B8D9-9C03BC9082EF}" srcOrd="0" destOrd="0" presId="urn:microsoft.com/office/officeart/2005/8/layout/bProcess4"/>
    <dgm:cxn modelId="{542E745B-6129-4D5E-9503-0FAC44D2CD19}" srcId="{9A745A43-D163-4F25-AE32-DF5F3ADC967D}" destId="{83A208E7-0402-47B8-B0C2-104F00835361}" srcOrd="4" destOrd="0" parTransId="{C9982AC7-6625-420E-B73C-91230D072D71}" sibTransId="{B188003B-D503-473C-B09F-DBF834D9F7CF}"/>
    <dgm:cxn modelId="{99DDE8A9-0C64-4127-8C97-65A7BFA919C6}" srcId="{9A745A43-D163-4F25-AE32-DF5F3ADC967D}" destId="{CFBA29D5-1327-467E-BE7B-E43BE170485E}" srcOrd="6" destOrd="0" parTransId="{087AB6DF-8BA2-4794-95B6-DB2C0D363D77}" sibTransId="{53F4F028-E533-4208-B03E-E1BFBDC5F72C}"/>
    <dgm:cxn modelId="{1E947382-76B6-4B6E-ACC5-D1523BF7EF28}" type="presOf" srcId="{064CFF2F-4243-4628-9C9F-B2262867EE7E}" destId="{1D10B5C3-5E43-4A8D-9C98-9F5FB9BC4051}" srcOrd="0" destOrd="0" presId="urn:microsoft.com/office/officeart/2005/8/layout/bProcess4"/>
    <dgm:cxn modelId="{F4D32B4A-241A-4B14-80FB-F4EC48F86829}" type="presOf" srcId="{9A745A43-D163-4F25-AE32-DF5F3ADC967D}" destId="{5FE349C2-0E65-4DE1-B1E0-999C7BF395FA}" srcOrd="0" destOrd="0" presId="urn:microsoft.com/office/officeart/2005/8/layout/bProcess4"/>
    <dgm:cxn modelId="{E776AA79-0C24-4DCA-8AAC-03A768BDDE8D}" type="presOf" srcId="{53F4F028-E533-4208-B03E-E1BFBDC5F72C}" destId="{4123ECF6-20F7-4DE7-B7B0-09AA69323B41}" srcOrd="0" destOrd="0" presId="urn:microsoft.com/office/officeart/2005/8/layout/bProcess4"/>
    <dgm:cxn modelId="{D4D31997-A137-4509-8B7B-61B6FE52EF38}" type="presOf" srcId="{83A208E7-0402-47B8-B0C2-104F00835361}" destId="{AE241B2B-D379-410E-A4DA-08BF0AA16754}" srcOrd="0" destOrd="0" presId="urn:microsoft.com/office/officeart/2005/8/layout/bProcess4"/>
    <dgm:cxn modelId="{C307C6CD-48AD-46D3-885C-214D580E1050}" srcId="{9A745A43-D163-4F25-AE32-DF5F3ADC967D}" destId="{0FD3B6EF-A0F1-4552-92F0-6EA23F655BB7}" srcOrd="3" destOrd="0" parTransId="{EE5D0DAD-51CE-48DB-A938-AC8840B8FD87}" sibTransId="{C45DE7D3-23C7-48CB-8A04-825FDF4B2B25}"/>
    <dgm:cxn modelId="{1B707CFB-31A8-4718-946C-6A0710C82195}" type="presOf" srcId="{7F8EB10D-4C34-437A-9D64-087638EFF4E1}" destId="{EC511729-25BF-4208-A68D-964646EDB0A6}" srcOrd="0" destOrd="0" presId="urn:microsoft.com/office/officeart/2005/8/layout/bProcess4"/>
    <dgm:cxn modelId="{4E82347B-A96E-4C77-AAD5-EF7BD1477EF3}" srcId="{9A745A43-D163-4F25-AE32-DF5F3ADC967D}" destId="{590F046F-F274-4138-95C7-50AEC57875AD}" srcOrd="7" destOrd="0" parTransId="{D99260E0-55BE-4F7A-BDD8-8A3933E61933}" sibTransId="{50CA9A9F-1EFE-48CD-9DB3-70B0AAD0E11C}"/>
    <dgm:cxn modelId="{BD07B552-AA0E-422E-8036-25463473A4FB}" srcId="{9A745A43-D163-4F25-AE32-DF5F3ADC967D}" destId="{0F84C764-690D-40A1-A753-FB9C9DD9DC5E}" srcOrd="0" destOrd="0" parTransId="{27F045F8-F881-4FB1-9CA9-A6055E2E6F6F}" sibTransId="{7F8EB10D-4C34-437A-9D64-087638EFF4E1}"/>
    <dgm:cxn modelId="{084EA724-522C-4D17-9B84-D685B50F6DCE}" type="presOf" srcId="{6F28044D-06F3-4E51-AC69-B8220D584AFC}" destId="{CE4B8DB3-D86C-48AF-BE11-599A4DDB8600}" srcOrd="0" destOrd="0" presId="urn:microsoft.com/office/officeart/2005/8/layout/bProcess4"/>
    <dgm:cxn modelId="{A64D9AA9-0A87-4948-A5BA-31436401EB8A}" type="presOf" srcId="{B335D743-9FA2-4106-AE8A-6F9D4DB9EAED}" destId="{52154CD0-7A1F-4E6C-9A55-1A3ECDA9B23A}" srcOrd="0" destOrd="0" presId="urn:microsoft.com/office/officeart/2005/8/layout/bProcess4"/>
    <dgm:cxn modelId="{3A1C5B3E-AD4A-4DAD-AB1D-B97B677A712E}" type="presOf" srcId="{590F046F-F274-4138-95C7-50AEC57875AD}" destId="{774F1F17-888B-432B-8146-5F21154DDA3B}" srcOrd="0" destOrd="0" presId="urn:microsoft.com/office/officeart/2005/8/layout/bProcess4"/>
    <dgm:cxn modelId="{7EBBCDBB-F5DD-4CCD-ACFF-0103714151EC}" srcId="{9A745A43-D163-4F25-AE32-DF5F3ADC967D}" destId="{B335D743-9FA2-4106-AE8A-6F9D4DB9EAED}" srcOrd="2" destOrd="0" parTransId="{235F5EA9-2BDA-4EEF-9AB9-4D71FFD8DD21}" sibTransId="{6F28044D-06F3-4E51-AC69-B8220D584AFC}"/>
    <dgm:cxn modelId="{9D7DBABE-2564-4ACF-9730-22197F44E594}" srcId="{9A745A43-D163-4F25-AE32-DF5F3ADC967D}" destId="{D641959F-73A4-4BA6-8688-5BC64DE6A3C9}" srcOrd="5" destOrd="0" parTransId="{0263579B-376A-46DD-A241-7421F0E6EA45}" sibTransId="{332D2DB9-34BA-4D2E-A513-A0B360C90D0A}"/>
    <dgm:cxn modelId="{84AD1F92-DCF0-4830-86FA-C9B042F6C30D}" type="presOf" srcId="{0F84C764-690D-40A1-A753-FB9C9DD9DC5E}" destId="{681862E5-C168-4C94-8744-533D56D35E51}" srcOrd="0" destOrd="0" presId="urn:microsoft.com/office/officeart/2005/8/layout/bProcess4"/>
    <dgm:cxn modelId="{7CECEAD5-266C-4D16-A5F5-0B1CDC8CEEF5}" type="presOf" srcId="{B188003B-D503-473C-B09F-DBF834D9F7CF}" destId="{ED5F9FE8-A942-4A0C-B4D6-AA2D3B0DCC0F}" srcOrd="0" destOrd="0" presId="urn:microsoft.com/office/officeart/2005/8/layout/bProcess4"/>
    <dgm:cxn modelId="{DED43D50-4BC8-4D50-AE38-29239A2714DB}" type="presParOf" srcId="{5FE349C2-0E65-4DE1-B1E0-999C7BF395FA}" destId="{DA66DBD8-C8B9-46BC-9803-6569CDAA8BA8}" srcOrd="0" destOrd="0" presId="urn:microsoft.com/office/officeart/2005/8/layout/bProcess4"/>
    <dgm:cxn modelId="{9531670F-A4E4-46E4-8E8E-F40160CB11DE}" type="presParOf" srcId="{DA66DBD8-C8B9-46BC-9803-6569CDAA8BA8}" destId="{B88119CC-0BA1-4595-8243-68F5007AAAF7}" srcOrd="0" destOrd="0" presId="urn:microsoft.com/office/officeart/2005/8/layout/bProcess4"/>
    <dgm:cxn modelId="{F00E43B6-6506-4D0A-982B-23C4C427A0AD}" type="presParOf" srcId="{DA66DBD8-C8B9-46BC-9803-6569CDAA8BA8}" destId="{681862E5-C168-4C94-8744-533D56D35E51}" srcOrd="1" destOrd="0" presId="urn:microsoft.com/office/officeart/2005/8/layout/bProcess4"/>
    <dgm:cxn modelId="{A9C05B97-008E-4940-9C81-AD9DC5D69278}" type="presParOf" srcId="{5FE349C2-0E65-4DE1-B1E0-999C7BF395FA}" destId="{EC511729-25BF-4208-A68D-964646EDB0A6}" srcOrd="1" destOrd="0" presId="urn:microsoft.com/office/officeart/2005/8/layout/bProcess4"/>
    <dgm:cxn modelId="{40225686-2CBF-49CE-ACBE-75D215820059}" type="presParOf" srcId="{5FE349C2-0E65-4DE1-B1E0-999C7BF395FA}" destId="{363AF6C0-3B69-4F14-8D67-633BDA0A4EFF}" srcOrd="2" destOrd="0" presId="urn:microsoft.com/office/officeart/2005/8/layout/bProcess4"/>
    <dgm:cxn modelId="{490D25D8-911C-4104-A1F5-97F23DBA9E6E}" type="presParOf" srcId="{363AF6C0-3B69-4F14-8D67-633BDA0A4EFF}" destId="{313EAF25-4DC5-4FE4-9423-40ACCCE6E7C3}" srcOrd="0" destOrd="0" presId="urn:microsoft.com/office/officeart/2005/8/layout/bProcess4"/>
    <dgm:cxn modelId="{039FE746-75A6-4E15-B398-B315F3F166A2}" type="presParOf" srcId="{363AF6C0-3B69-4F14-8D67-633BDA0A4EFF}" destId="{1D10B5C3-5E43-4A8D-9C98-9F5FB9BC4051}" srcOrd="1" destOrd="0" presId="urn:microsoft.com/office/officeart/2005/8/layout/bProcess4"/>
    <dgm:cxn modelId="{6EA0129C-1357-4E25-93E0-687895A3298B}" type="presParOf" srcId="{5FE349C2-0E65-4DE1-B1E0-999C7BF395FA}" destId="{8185E17E-474E-4A4E-8EF9-B4ADC03E2EC5}" srcOrd="3" destOrd="0" presId="urn:microsoft.com/office/officeart/2005/8/layout/bProcess4"/>
    <dgm:cxn modelId="{B7F08F98-AD2E-48BB-A906-CB2454BEF3E2}" type="presParOf" srcId="{5FE349C2-0E65-4DE1-B1E0-999C7BF395FA}" destId="{0B519B62-F95F-4F5D-A4A0-11E2BC170E85}" srcOrd="4" destOrd="0" presId="urn:microsoft.com/office/officeart/2005/8/layout/bProcess4"/>
    <dgm:cxn modelId="{B5015F03-9242-4F4F-AAF8-0A1DF7F1E047}" type="presParOf" srcId="{0B519B62-F95F-4F5D-A4A0-11E2BC170E85}" destId="{B7978062-7082-4C5E-82B6-0B5850F86EE9}" srcOrd="0" destOrd="0" presId="urn:microsoft.com/office/officeart/2005/8/layout/bProcess4"/>
    <dgm:cxn modelId="{E04A611B-4776-41AE-AE72-6119437F11DF}" type="presParOf" srcId="{0B519B62-F95F-4F5D-A4A0-11E2BC170E85}" destId="{52154CD0-7A1F-4E6C-9A55-1A3ECDA9B23A}" srcOrd="1" destOrd="0" presId="urn:microsoft.com/office/officeart/2005/8/layout/bProcess4"/>
    <dgm:cxn modelId="{72637BD1-0E36-47FA-8A5C-0362BC732489}" type="presParOf" srcId="{5FE349C2-0E65-4DE1-B1E0-999C7BF395FA}" destId="{CE4B8DB3-D86C-48AF-BE11-599A4DDB8600}" srcOrd="5" destOrd="0" presId="urn:microsoft.com/office/officeart/2005/8/layout/bProcess4"/>
    <dgm:cxn modelId="{A1A97388-2A1A-4F43-BA44-E8C5C0C544C8}" type="presParOf" srcId="{5FE349C2-0E65-4DE1-B1E0-999C7BF395FA}" destId="{83ED371D-284E-4AD9-B681-2217A96C3D95}" srcOrd="6" destOrd="0" presId="urn:microsoft.com/office/officeart/2005/8/layout/bProcess4"/>
    <dgm:cxn modelId="{D12A10B1-F0A4-4864-B3CB-C43D87A61CE4}" type="presParOf" srcId="{83ED371D-284E-4AD9-B681-2217A96C3D95}" destId="{6B99D1E3-6D16-410C-B96D-8396D84ABE78}" srcOrd="0" destOrd="0" presId="urn:microsoft.com/office/officeart/2005/8/layout/bProcess4"/>
    <dgm:cxn modelId="{F88F4E96-B551-4CDF-8E9D-7BC9EC0133DD}" type="presParOf" srcId="{83ED371D-284E-4AD9-B681-2217A96C3D95}" destId="{E7D6D5AA-1839-4514-BDBA-C3BD8DB1FEFA}" srcOrd="1" destOrd="0" presId="urn:microsoft.com/office/officeart/2005/8/layout/bProcess4"/>
    <dgm:cxn modelId="{12DC77C5-3498-4E57-9722-3E1651B49182}" type="presParOf" srcId="{5FE349C2-0E65-4DE1-B1E0-999C7BF395FA}" destId="{4B935675-EDBA-4F3D-B8D9-9C03BC9082EF}" srcOrd="7" destOrd="0" presId="urn:microsoft.com/office/officeart/2005/8/layout/bProcess4"/>
    <dgm:cxn modelId="{41BE1DCD-BA24-4ED3-AE77-8813C8075A90}" type="presParOf" srcId="{5FE349C2-0E65-4DE1-B1E0-999C7BF395FA}" destId="{9C7BE627-7965-4934-93DA-0EEB6374A27A}" srcOrd="8" destOrd="0" presId="urn:microsoft.com/office/officeart/2005/8/layout/bProcess4"/>
    <dgm:cxn modelId="{437A6789-5295-42C3-A95D-3757E7B31E8E}" type="presParOf" srcId="{9C7BE627-7965-4934-93DA-0EEB6374A27A}" destId="{8A976D6A-D766-44FA-8102-D6AE8968A769}" srcOrd="0" destOrd="0" presId="urn:microsoft.com/office/officeart/2005/8/layout/bProcess4"/>
    <dgm:cxn modelId="{5DBDEEA5-3462-4DE9-8A7D-ED5DAC0BDDAE}" type="presParOf" srcId="{9C7BE627-7965-4934-93DA-0EEB6374A27A}" destId="{AE241B2B-D379-410E-A4DA-08BF0AA16754}" srcOrd="1" destOrd="0" presId="urn:microsoft.com/office/officeart/2005/8/layout/bProcess4"/>
    <dgm:cxn modelId="{80D7D9B5-4F73-4884-90DC-968A9317E706}" type="presParOf" srcId="{5FE349C2-0E65-4DE1-B1E0-999C7BF395FA}" destId="{ED5F9FE8-A942-4A0C-B4D6-AA2D3B0DCC0F}" srcOrd="9" destOrd="0" presId="urn:microsoft.com/office/officeart/2005/8/layout/bProcess4"/>
    <dgm:cxn modelId="{24A89F42-2073-463B-ACB7-2C59591E0B2D}" type="presParOf" srcId="{5FE349C2-0E65-4DE1-B1E0-999C7BF395FA}" destId="{446B9740-09BB-4A73-A9AA-FF3841E133A7}" srcOrd="10" destOrd="0" presId="urn:microsoft.com/office/officeart/2005/8/layout/bProcess4"/>
    <dgm:cxn modelId="{95731748-1852-4AC1-B20D-36203AD6FC68}" type="presParOf" srcId="{446B9740-09BB-4A73-A9AA-FF3841E133A7}" destId="{EA80DCAC-D2BC-4A18-B5F9-2831E9A7C01F}" srcOrd="0" destOrd="0" presId="urn:microsoft.com/office/officeart/2005/8/layout/bProcess4"/>
    <dgm:cxn modelId="{E6A4447F-6AB1-45CF-AAA5-D688B934DD21}" type="presParOf" srcId="{446B9740-09BB-4A73-A9AA-FF3841E133A7}" destId="{10DE7B75-D017-4AC6-99CE-7670E3DC041A}" srcOrd="1" destOrd="0" presId="urn:microsoft.com/office/officeart/2005/8/layout/bProcess4"/>
    <dgm:cxn modelId="{B3E019BF-664F-41DC-962D-C0F6F4DF2ACD}" type="presParOf" srcId="{5FE349C2-0E65-4DE1-B1E0-999C7BF395FA}" destId="{F40420A3-E970-4980-B15C-86F4914B65E8}" srcOrd="11" destOrd="0" presId="urn:microsoft.com/office/officeart/2005/8/layout/bProcess4"/>
    <dgm:cxn modelId="{A5E379F8-797E-4AB6-86A5-2F8A3DB1B327}" type="presParOf" srcId="{5FE349C2-0E65-4DE1-B1E0-999C7BF395FA}" destId="{08C708AB-9EF6-4F82-BF07-E3649C09846B}" srcOrd="12" destOrd="0" presId="urn:microsoft.com/office/officeart/2005/8/layout/bProcess4"/>
    <dgm:cxn modelId="{007ACBB4-50B3-4B54-BE97-1D03B615B10C}" type="presParOf" srcId="{08C708AB-9EF6-4F82-BF07-E3649C09846B}" destId="{3D17E42C-9C6A-4837-94C0-E0B5E836874F}" srcOrd="0" destOrd="0" presId="urn:microsoft.com/office/officeart/2005/8/layout/bProcess4"/>
    <dgm:cxn modelId="{53771F42-FF7A-4C0F-A996-682A8A18850E}" type="presParOf" srcId="{08C708AB-9EF6-4F82-BF07-E3649C09846B}" destId="{F3341D81-3D89-4673-8E56-4905C4302C0A}" srcOrd="1" destOrd="0" presId="urn:microsoft.com/office/officeart/2005/8/layout/bProcess4"/>
    <dgm:cxn modelId="{99C3EBBA-A332-401B-B4B8-F9A38DA6CBF8}" type="presParOf" srcId="{5FE349C2-0E65-4DE1-B1E0-999C7BF395FA}" destId="{4123ECF6-20F7-4DE7-B7B0-09AA69323B41}" srcOrd="13" destOrd="0" presId="urn:microsoft.com/office/officeart/2005/8/layout/bProcess4"/>
    <dgm:cxn modelId="{CDDB930D-B54A-4AF9-A41B-0601DA693F41}" type="presParOf" srcId="{5FE349C2-0E65-4DE1-B1E0-999C7BF395FA}" destId="{8544D632-2823-4973-94FD-813F64A3007B}" srcOrd="14" destOrd="0" presId="urn:microsoft.com/office/officeart/2005/8/layout/bProcess4"/>
    <dgm:cxn modelId="{30F28695-1B86-4265-8F4C-55B386BA77A6}" type="presParOf" srcId="{8544D632-2823-4973-94FD-813F64A3007B}" destId="{B1C24002-698F-4988-9BE7-B7EDA3B04461}" srcOrd="0" destOrd="0" presId="urn:microsoft.com/office/officeart/2005/8/layout/bProcess4"/>
    <dgm:cxn modelId="{0EF67DA1-DC03-4195-91B2-92C956D64EB0}" type="presParOf" srcId="{8544D632-2823-4973-94FD-813F64A3007B}" destId="{774F1F17-888B-432B-8146-5F21154DDA3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076E1E-4AC2-4D5C-B7E5-EDA058B83EAF}"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s-EC"/>
        </a:p>
      </dgm:t>
    </dgm:pt>
    <dgm:pt modelId="{FD65E83F-03D2-48B6-A017-D58EECBFBC28}">
      <dgm:prSet phldrT="[Texto]" custT="1"/>
      <dgm:spPr/>
      <dgm:t>
        <a:bodyPr/>
        <a:lstStyle/>
        <a:p>
          <a:r>
            <a:rPr lang="es-EC" sz="1800" dirty="0" smtClean="0"/>
            <a:t>Networking</a:t>
          </a:r>
          <a:endParaRPr lang="es-EC" sz="1800" dirty="0"/>
        </a:p>
      </dgm:t>
    </dgm:pt>
    <dgm:pt modelId="{DEC9E76E-3ADD-437A-8207-2A78B1C5D322}" type="parTrans" cxnId="{9A3770DD-9D5D-4295-A2B6-472B7FD522FD}">
      <dgm:prSet/>
      <dgm:spPr/>
      <dgm:t>
        <a:bodyPr/>
        <a:lstStyle/>
        <a:p>
          <a:endParaRPr lang="es-EC" sz="1800"/>
        </a:p>
      </dgm:t>
    </dgm:pt>
    <dgm:pt modelId="{1C1D7DC5-C349-415A-AD6F-8857436BA55B}" type="sibTrans" cxnId="{9A3770DD-9D5D-4295-A2B6-472B7FD522FD}">
      <dgm:prSet/>
      <dgm:spPr/>
      <dgm:t>
        <a:bodyPr/>
        <a:lstStyle/>
        <a:p>
          <a:endParaRPr lang="es-EC" sz="1800"/>
        </a:p>
      </dgm:t>
    </dgm:pt>
    <dgm:pt modelId="{0D776341-40E3-4DE9-92F0-764DE4B3E171}">
      <dgm:prSet phldrT="[Texto]" custT="1"/>
      <dgm:spPr/>
      <dgm:t>
        <a:bodyPr/>
        <a:lstStyle/>
        <a:p>
          <a:r>
            <a:rPr lang="es-EC" sz="1800" dirty="0" smtClean="0"/>
            <a:t>Incentiva alianzas entres sus miembros</a:t>
          </a:r>
          <a:endParaRPr lang="es-EC" sz="1800" dirty="0"/>
        </a:p>
      </dgm:t>
    </dgm:pt>
    <dgm:pt modelId="{C5CAF54B-030E-4E73-A523-226A3F49B7D2}" type="parTrans" cxnId="{C632A59C-4197-404F-9023-5D18CA8EBF14}">
      <dgm:prSet/>
      <dgm:spPr/>
      <dgm:t>
        <a:bodyPr/>
        <a:lstStyle/>
        <a:p>
          <a:endParaRPr lang="es-EC" sz="1800"/>
        </a:p>
      </dgm:t>
    </dgm:pt>
    <dgm:pt modelId="{459944C8-F535-49EC-A7E8-688DD9987EDF}" type="sibTrans" cxnId="{C632A59C-4197-404F-9023-5D18CA8EBF14}">
      <dgm:prSet/>
      <dgm:spPr/>
      <dgm:t>
        <a:bodyPr/>
        <a:lstStyle/>
        <a:p>
          <a:endParaRPr lang="es-EC" sz="1800"/>
        </a:p>
      </dgm:t>
    </dgm:pt>
    <dgm:pt modelId="{705AAF71-0117-4E29-8E8C-A363AB8784C3}">
      <dgm:prSet phldrT="[Texto]" custT="1"/>
      <dgm:spPr/>
      <dgm:t>
        <a:bodyPr/>
        <a:lstStyle/>
        <a:p>
          <a:r>
            <a:rPr lang="es-EC" sz="1800" dirty="0" smtClean="0"/>
            <a:t>Capacitación</a:t>
          </a:r>
          <a:endParaRPr lang="es-EC" sz="1800" dirty="0"/>
        </a:p>
      </dgm:t>
    </dgm:pt>
    <dgm:pt modelId="{965A48C0-617A-41FA-A9A9-F41960DB096C}" type="parTrans" cxnId="{2037CE58-5CA3-4C17-B532-05CDC78521F8}">
      <dgm:prSet/>
      <dgm:spPr/>
      <dgm:t>
        <a:bodyPr/>
        <a:lstStyle/>
        <a:p>
          <a:endParaRPr lang="es-EC" sz="1800"/>
        </a:p>
      </dgm:t>
    </dgm:pt>
    <dgm:pt modelId="{7F171B37-87D0-495C-98CB-F171D128F168}" type="sibTrans" cxnId="{2037CE58-5CA3-4C17-B532-05CDC78521F8}">
      <dgm:prSet/>
      <dgm:spPr/>
      <dgm:t>
        <a:bodyPr/>
        <a:lstStyle/>
        <a:p>
          <a:endParaRPr lang="es-EC" sz="1800"/>
        </a:p>
      </dgm:t>
    </dgm:pt>
    <dgm:pt modelId="{D34AE705-AC20-41CE-AA45-1318577BD1CB}">
      <dgm:prSet phldrT="[Texto]" custT="1"/>
      <dgm:spPr/>
      <dgm:t>
        <a:bodyPr/>
        <a:lstStyle/>
        <a:p>
          <a:r>
            <a:rPr lang="es-EC" sz="1800" dirty="0" smtClean="0"/>
            <a:t>Amplia oferta para fortalecer los conocimientos de las empresas</a:t>
          </a:r>
          <a:endParaRPr lang="es-EC" sz="1800" dirty="0"/>
        </a:p>
      </dgm:t>
    </dgm:pt>
    <dgm:pt modelId="{CEB881B9-2DFA-458D-A1B9-F6EA56E59CD6}" type="parTrans" cxnId="{7B52A9D4-1260-47CC-926F-AD4742C5C992}">
      <dgm:prSet/>
      <dgm:spPr/>
      <dgm:t>
        <a:bodyPr/>
        <a:lstStyle/>
        <a:p>
          <a:endParaRPr lang="es-EC" sz="1800"/>
        </a:p>
      </dgm:t>
    </dgm:pt>
    <dgm:pt modelId="{F8684365-FD56-42AF-9AD3-72500654B030}" type="sibTrans" cxnId="{7B52A9D4-1260-47CC-926F-AD4742C5C992}">
      <dgm:prSet/>
      <dgm:spPr/>
      <dgm:t>
        <a:bodyPr/>
        <a:lstStyle/>
        <a:p>
          <a:endParaRPr lang="es-EC" sz="1800"/>
        </a:p>
      </dgm:t>
    </dgm:pt>
    <dgm:pt modelId="{FB89F49E-C919-438A-ADF9-07651F58ABD3}">
      <dgm:prSet phldrT="[Texto]" custT="1"/>
      <dgm:spPr/>
      <dgm:t>
        <a:bodyPr/>
        <a:lstStyle/>
        <a:p>
          <a:r>
            <a:rPr lang="es-EC" sz="1800" dirty="0" smtClean="0"/>
            <a:t>Comunicación</a:t>
          </a:r>
          <a:endParaRPr lang="es-EC" sz="1800" dirty="0"/>
        </a:p>
      </dgm:t>
    </dgm:pt>
    <dgm:pt modelId="{747C3467-7D5C-4D35-96F0-8B0BE01F7459}" type="parTrans" cxnId="{694EDBE0-1DCF-4822-80FD-E1AEE164BAFF}">
      <dgm:prSet/>
      <dgm:spPr/>
      <dgm:t>
        <a:bodyPr/>
        <a:lstStyle/>
        <a:p>
          <a:endParaRPr lang="es-EC" sz="1800"/>
        </a:p>
      </dgm:t>
    </dgm:pt>
    <dgm:pt modelId="{0A927F1B-BE6C-4689-9C07-22E2E29E8977}" type="sibTrans" cxnId="{694EDBE0-1DCF-4822-80FD-E1AEE164BAFF}">
      <dgm:prSet/>
      <dgm:spPr/>
      <dgm:t>
        <a:bodyPr/>
        <a:lstStyle/>
        <a:p>
          <a:endParaRPr lang="es-EC" sz="1800"/>
        </a:p>
      </dgm:t>
    </dgm:pt>
    <dgm:pt modelId="{22F1174B-C94C-4E4B-8C4F-05F6C756E085}">
      <dgm:prSet phldrT="[Texto]" custT="1"/>
      <dgm:spPr/>
      <dgm:t>
        <a:bodyPr/>
        <a:lstStyle/>
        <a:p>
          <a:r>
            <a:rPr lang="es-EC" sz="1800" dirty="0" smtClean="0"/>
            <a:t>Socializa logros alcanzados</a:t>
          </a:r>
          <a:endParaRPr lang="es-EC" sz="1800" dirty="0"/>
        </a:p>
      </dgm:t>
    </dgm:pt>
    <dgm:pt modelId="{93EDBBBD-E6E6-4B3C-BF04-B05C85CCE0A5}" type="parTrans" cxnId="{111B6D26-CF7B-44CF-8E6F-2176789B3FBC}">
      <dgm:prSet/>
      <dgm:spPr/>
      <dgm:t>
        <a:bodyPr/>
        <a:lstStyle/>
        <a:p>
          <a:endParaRPr lang="es-EC" sz="1800"/>
        </a:p>
      </dgm:t>
    </dgm:pt>
    <dgm:pt modelId="{308CA1EF-1098-4826-8263-7C22781D920E}" type="sibTrans" cxnId="{111B6D26-CF7B-44CF-8E6F-2176789B3FBC}">
      <dgm:prSet/>
      <dgm:spPr/>
      <dgm:t>
        <a:bodyPr/>
        <a:lstStyle/>
        <a:p>
          <a:endParaRPr lang="es-EC" sz="1800"/>
        </a:p>
      </dgm:t>
    </dgm:pt>
    <dgm:pt modelId="{32799EAD-0D9C-440A-80E9-4E660749C8B5}">
      <dgm:prSet phldrT="[Texto]" custT="1"/>
      <dgm:spPr/>
      <dgm:t>
        <a:bodyPr/>
        <a:lstStyle/>
        <a:p>
          <a:r>
            <a:rPr lang="es-EC" sz="1800" dirty="0" smtClean="0"/>
            <a:t>Acompañamiento</a:t>
          </a:r>
          <a:endParaRPr lang="es-EC" sz="1800" dirty="0"/>
        </a:p>
      </dgm:t>
    </dgm:pt>
    <dgm:pt modelId="{857E5CA6-37A2-4C1F-8FFE-40AAA187889F}" type="parTrans" cxnId="{1B0857D2-1EC5-4307-AB97-8A3B3ED8F4ED}">
      <dgm:prSet/>
      <dgm:spPr/>
      <dgm:t>
        <a:bodyPr/>
        <a:lstStyle/>
        <a:p>
          <a:endParaRPr lang="es-EC" sz="1800"/>
        </a:p>
      </dgm:t>
    </dgm:pt>
    <dgm:pt modelId="{489F1203-8CCE-42D1-9CBB-8DDB94C25107}" type="sibTrans" cxnId="{1B0857D2-1EC5-4307-AB97-8A3B3ED8F4ED}">
      <dgm:prSet/>
      <dgm:spPr/>
      <dgm:t>
        <a:bodyPr/>
        <a:lstStyle/>
        <a:p>
          <a:endParaRPr lang="es-EC" sz="1800"/>
        </a:p>
      </dgm:t>
    </dgm:pt>
    <dgm:pt modelId="{18ACDC4B-A701-414B-8745-146FBCF70BB7}">
      <dgm:prSet phldrT="[Texto]" custT="1"/>
      <dgm:spPr/>
      <dgm:t>
        <a:bodyPr/>
        <a:lstStyle/>
        <a:p>
          <a:r>
            <a:rPr lang="es-EC" sz="1800" dirty="0" smtClean="0"/>
            <a:t>Asistencia a las organizaciones</a:t>
          </a:r>
          <a:endParaRPr lang="es-EC" sz="1800" dirty="0"/>
        </a:p>
      </dgm:t>
    </dgm:pt>
    <dgm:pt modelId="{B18E5FED-652A-495D-9F48-67858B152724}" type="parTrans" cxnId="{2624E4DA-E64D-474C-852D-1485EA89B944}">
      <dgm:prSet/>
      <dgm:spPr/>
      <dgm:t>
        <a:bodyPr/>
        <a:lstStyle/>
        <a:p>
          <a:endParaRPr lang="es-EC" sz="1800"/>
        </a:p>
      </dgm:t>
    </dgm:pt>
    <dgm:pt modelId="{D5AB339F-F214-4985-9B4F-8AA004F49EF0}" type="sibTrans" cxnId="{2624E4DA-E64D-474C-852D-1485EA89B944}">
      <dgm:prSet/>
      <dgm:spPr/>
      <dgm:t>
        <a:bodyPr/>
        <a:lstStyle/>
        <a:p>
          <a:endParaRPr lang="es-EC" sz="1800"/>
        </a:p>
      </dgm:t>
    </dgm:pt>
    <dgm:pt modelId="{372023BA-4761-4195-A6F0-280FE4E6BE08}">
      <dgm:prSet phldrT="[Texto]" custT="1"/>
      <dgm:spPr/>
      <dgm:t>
        <a:bodyPr/>
        <a:lstStyle/>
        <a:p>
          <a:r>
            <a:rPr lang="es-EC" sz="1800" dirty="0" smtClean="0"/>
            <a:t>FORUM EMPRESA</a:t>
          </a:r>
          <a:endParaRPr lang="es-EC" sz="1800" dirty="0"/>
        </a:p>
      </dgm:t>
    </dgm:pt>
    <dgm:pt modelId="{42D0E409-7F43-43C1-AFEE-E8D8990E59EB}" type="parTrans" cxnId="{AF773F99-A31C-4AE8-BC89-50498F077411}">
      <dgm:prSet/>
      <dgm:spPr/>
      <dgm:t>
        <a:bodyPr/>
        <a:lstStyle/>
        <a:p>
          <a:endParaRPr lang="es-EC" sz="1800"/>
        </a:p>
      </dgm:t>
    </dgm:pt>
    <dgm:pt modelId="{EAE7262E-CB92-42FC-A703-500F445FADC3}" type="sibTrans" cxnId="{AF773F99-A31C-4AE8-BC89-50498F077411}">
      <dgm:prSet/>
      <dgm:spPr/>
      <dgm:t>
        <a:bodyPr/>
        <a:lstStyle/>
        <a:p>
          <a:endParaRPr lang="es-EC" sz="1800"/>
        </a:p>
      </dgm:t>
    </dgm:pt>
    <dgm:pt modelId="{27A4E2A8-A872-4822-9897-F6B80EDB399E}">
      <dgm:prSet phldrT="[Texto]" custT="1"/>
      <dgm:spPr/>
      <dgm:t>
        <a:bodyPr/>
        <a:lstStyle/>
        <a:p>
          <a:r>
            <a:rPr lang="es-EC" sz="1800" dirty="0" smtClean="0"/>
            <a:t>Buenas prácticas</a:t>
          </a:r>
          <a:endParaRPr lang="es-EC" sz="1800" dirty="0"/>
        </a:p>
      </dgm:t>
    </dgm:pt>
    <dgm:pt modelId="{9FA5682B-F05A-4782-837C-2CC929F709C8}" type="parTrans" cxnId="{B6ACDCED-6BAD-46BC-8927-DCE521FDB53B}">
      <dgm:prSet/>
      <dgm:spPr/>
      <dgm:t>
        <a:bodyPr/>
        <a:lstStyle/>
        <a:p>
          <a:endParaRPr lang="es-EC"/>
        </a:p>
      </dgm:t>
    </dgm:pt>
    <dgm:pt modelId="{37B71014-35FC-412A-B6B6-F1B3C2E43BE9}" type="sibTrans" cxnId="{B6ACDCED-6BAD-46BC-8927-DCE521FDB53B}">
      <dgm:prSet/>
      <dgm:spPr/>
      <dgm:t>
        <a:bodyPr/>
        <a:lstStyle/>
        <a:p>
          <a:endParaRPr lang="es-EC"/>
        </a:p>
      </dgm:t>
    </dgm:pt>
    <dgm:pt modelId="{BEC4E6D2-A097-4E7C-95D3-3AAFBD65C46F}" type="pres">
      <dgm:prSet presAssocID="{51076E1E-4AC2-4D5C-B7E5-EDA058B83EAF}" presName="cycleMatrixDiagram" presStyleCnt="0">
        <dgm:presLayoutVars>
          <dgm:chMax val="1"/>
          <dgm:dir/>
          <dgm:animLvl val="lvl"/>
          <dgm:resizeHandles val="exact"/>
        </dgm:presLayoutVars>
      </dgm:prSet>
      <dgm:spPr/>
    </dgm:pt>
    <dgm:pt modelId="{A7153CCA-E6CA-4BFF-82BB-7523D7EE2209}" type="pres">
      <dgm:prSet presAssocID="{51076E1E-4AC2-4D5C-B7E5-EDA058B83EAF}" presName="children" presStyleCnt="0"/>
      <dgm:spPr/>
    </dgm:pt>
    <dgm:pt modelId="{BFBCAE0C-2300-4F37-8269-08892D6DCC6C}" type="pres">
      <dgm:prSet presAssocID="{51076E1E-4AC2-4D5C-B7E5-EDA058B83EAF}" presName="child1group" presStyleCnt="0"/>
      <dgm:spPr/>
    </dgm:pt>
    <dgm:pt modelId="{C7AFA544-A893-4908-B1A7-C6A3053C54F4}" type="pres">
      <dgm:prSet presAssocID="{51076E1E-4AC2-4D5C-B7E5-EDA058B83EAF}" presName="child1" presStyleLbl="bgAcc1" presStyleIdx="0" presStyleCnt="4"/>
      <dgm:spPr/>
      <dgm:t>
        <a:bodyPr/>
        <a:lstStyle/>
        <a:p>
          <a:endParaRPr lang="es-EC"/>
        </a:p>
      </dgm:t>
    </dgm:pt>
    <dgm:pt modelId="{800478FE-1F81-4F82-B043-1E80E0DDDAE2}" type="pres">
      <dgm:prSet presAssocID="{51076E1E-4AC2-4D5C-B7E5-EDA058B83EAF}" presName="child1Text" presStyleLbl="bgAcc1" presStyleIdx="0" presStyleCnt="4">
        <dgm:presLayoutVars>
          <dgm:bulletEnabled val="1"/>
        </dgm:presLayoutVars>
      </dgm:prSet>
      <dgm:spPr/>
      <dgm:t>
        <a:bodyPr/>
        <a:lstStyle/>
        <a:p>
          <a:endParaRPr lang="es-EC"/>
        </a:p>
      </dgm:t>
    </dgm:pt>
    <dgm:pt modelId="{F7792C7C-20D2-46E0-8A1C-1728DC8A3F86}" type="pres">
      <dgm:prSet presAssocID="{51076E1E-4AC2-4D5C-B7E5-EDA058B83EAF}" presName="child2group" presStyleCnt="0"/>
      <dgm:spPr/>
    </dgm:pt>
    <dgm:pt modelId="{EF4F0499-8B3A-40B5-A035-8FA96E4CCF26}" type="pres">
      <dgm:prSet presAssocID="{51076E1E-4AC2-4D5C-B7E5-EDA058B83EAF}" presName="child2" presStyleLbl="bgAcc1" presStyleIdx="1" presStyleCnt="4"/>
      <dgm:spPr/>
      <dgm:t>
        <a:bodyPr/>
        <a:lstStyle/>
        <a:p>
          <a:endParaRPr lang="es-EC"/>
        </a:p>
      </dgm:t>
    </dgm:pt>
    <dgm:pt modelId="{5E487223-858D-41A6-ABAC-B2C39AB4ADF2}" type="pres">
      <dgm:prSet presAssocID="{51076E1E-4AC2-4D5C-B7E5-EDA058B83EAF}" presName="child2Text" presStyleLbl="bgAcc1" presStyleIdx="1" presStyleCnt="4">
        <dgm:presLayoutVars>
          <dgm:bulletEnabled val="1"/>
        </dgm:presLayoutVars>
      </dgm:prSet>
      <dgm:spPr/>
      <dgm:t>
        <a:bodyPr/>
        <a:lstStyle/>
        <a:p>
          <a:endParaRPr lang="es-EC"/>
        </a:p>
      </dgm:t>
    </dgm:pt>
    <dgm:pt modelId="{71646DB9-74AB-4568-8D4F-48E75A318DB3}" type="pres">
      <dgm:prSet presAssocID="{51076E1E-4AC2-4D5C-B7E5-EDA058B83EAF}" presName="child3group" presStyleCnt="0"/>
      <dgm:spPr/>
    </dgm:pt>
    <dgm:pt modelId="{3B95A47A-2F8E-4E32-B1D7-FBFA0ED588F1}" type="pres">
      <dgm:prSet presAssocID="{51076E1E-4AC2-4D5C-B7E5-EDA058B83EAF}" presName="child3" presStyleLbl="bgAcc1" presStyleIdx="2" presStyleCnt="4"/>
      <dgm:spPr/>
      <dgm:t>
        <a:bodyPr/>
        <a:lstStyle/>
        <a:p>
          <a:endParaRPr lang="es-EC"/>
        </a:p>
      </dgm:t>
    </dgm:pt>
    <dgm:pt modelId="{C9078756-219F-42ED-9F23-59AFFC6C6E41}" type="pres">
      <dgm:prSet presAssocID="{51076E1E-4AC2-4D5C-B7E5-EDA058B83EAF}" presName="child3Text" presStyleLbl="bgAcc1" presStyleIdx="2" presStyleCnt="4">
        <dgm:presLayoutVars>
          <dgm:bulletEnabled val="1"/>
        </dgm:presLayoutVars>
      </dgm:prSet>
      <dgm:spPr/>
      <dgm:t>
        <a:bodyPr/>
        <a:lstStyle/>
        <a:p>
          <a:endParaRPr lang="es-EC"/>
        </a:p>
      </dgm:t>
    </dgm:pt>
    <dgm:pt modelId="{037E6E33-0083-4505-8A5F-AC53219E029F}" type="pres">
      <dgm:prSet presAssocID="{51076E1E-4AC2-4D5C-B7E5-EDA058B83EAF}" presName="child4group" presStyleCnt="0"/>
      <dgm:spPr/>
    </dgm:pt>
    <dgm:pt modelId="{9D17F224-6F7B-4EB1-9A05-2DE335D36EB6}" type="pres">
      <dgm:prSet presAssocID="{51076E1E-4AC2-4D5C-B7E5-EDA058B83EAF}" presName="child4" presStyleLbl="bgAcc1" presStyleIdx="3" presStyleCnt="4"/>
      <dgm:spPr/>
      <dgm:t>
        <a:bodyPr/>
        <a:lstStyle/>
        <a:p>
          <a:endParaRPr lang="es-EC"/>
        </a:p>
      </dgm:t>
    </dgm:pt>
    <dgm:pt modelId="{EDA91EA1-B91C-442D-BAB1-036A9FB9A6F1}" type="pres">
      <dgm:prSet presAssocID="{51076E1E-4AC2-4D5C-B7E5-EDA058B83EAF}" presName="child4Text" presStyleLbl="bgAcc1" presStyleIdx="3" presStyleCnt="4">
        <dgm:presLayoutVars>
          <dgm:bulletEnabled val="1"/>
        </dgm:presLayoutVars>
      </dgm:prSet>
      <dgm:spPr/>
      <dgm:t>
        <a:bodyPr/>
        <a:lstStyle/>
        <a:p>
          <a:endParaRPr lang="es-EC"/>
        </a:p>
      </dgm:t>
    </dgm:pt>
    <dgm:pt modelId="{CE422205-BA2C-49A2-B7C7-88BC86925FB8}" type="pres">
      <dgm:prSet presAssocID="{51076E1E-4AC2-4D5C-B7E5-EDA058B83EAF}" presName="childPlaceholder" presStyleCnt="0"/>
      <dgm:spPr/>
    </dgm:pt>
    <dgm:pt modelId="{F1E63026-E407-400F-9A48-FA3CCC8DE662}" type="pres">
      <dgm:prSet presAssocID="{51076E1E-4AC2-4D5C-B7E5-EDA058B83EAF}" presName="circle" presStyleCnt="0"/>
      <dgm:spPr/>
    </dgm:pt>
    <dgm:pt modelId="{3DEED954-E410-4744-B1D1-5992B0BE14B7}" type="pres">
      <dgm:prSet presAssocID="{51076E1E-4AC2-4D5C-B7E5-EDA058B83EAF}" presName="quadrant1" presStyleLbl="node1" presStyleIdx="0" presStyleCnt="4">
        <dgm:presLayoutVars>
          <dgm:chMax val="1"/>
          <dgm:bulletEnabled val="1"/>
        </dgm:presLayoutVars>
      </dgm:prSet>
      <dgm:spPr/>
    </dgm:pt>
    <dgm:pt modelId="{05C3751C-FD4D-4FC0-8D5A-6D51535DC0B0}" type="pres">
      <dgm:prSet presAssocID="{51076E1E-4AC2-4D5C-B7E5-EDA058B83EAF}" presName="quadrant2" presStyleLbl="node1" presStyleIdx="1" presStyleCnt="4">
        <dgm:presLayoutVars>
          <dgm:chMax val="1"/>
          <dgm:bulletEnabled val="1"/>
        </dgm:presLayoutVars>
      </dgm:prSet>
      <dgm:spPr/>
    </dgm:pt>
    <dgm:pt modelId="{EAFCB9EA-A00A-478D-A22D-3E571BA0080E}" type="pres">
      <dgm:prSet presAssocID="{51076E1E-4AC2-4D5C-B7E5-EDA058B83EAF}" presName="quadrant3" presStyleLbl="node1" presStyleIdx="2" presStyleCnt="4">
        <dgm:presLayoutVars>
          <dgm:chMax val="1"/>
          <dgm:bulletEnabled val="1"/>
        </dgm:presLayoutVars>
      </dgm:prSet>
      <dgm:spPr/>
    </dgm:pt>
    <dgm:pt modelId="{08B8F6E3-692A-4E23-BE9B-BFD406A94EA4}" type="pres">
      <dgm:prSet presAssocID="{51076E1E-4AC2-4D5C-B7E5-EDA058B83EAF}" presName="quadrant4" presStyleLbl="node1" presStyleIdx="3" presStyleCnt="4" custScaleX="111524">
        <dgm:presLayoutVars>
          <dgm:chMax val="1"/>
          <dgm:bulletEnabled val="1"/>
        </dgm:presLayoutVars>
      </dgm:prSet>
      <dgm:spPr/>
    </dgm:pt>
    <dgm:pt modelId="{23BB90E3-7F12-425E-AACC-80FC231AC2F4}" type="pres">
      <dgm:prSet presAssocID="{51076E1E-4AC2-4D5C-B7E5-EDA058B83EAF}" presName="quadrantPlaceholder" presStyleCnt="0"/>
      <dgm:spPr/>
    </dgm:pt>
    <dgm:pt modelId="{5026E133-C7D4-4CEB-8370-DA078338F6CD}" type="pres">
      <dgm:prSet presAssocID="{51076E1E-4AC2-4D5C-B7E5-EDA058B83EAF}" presName="center1" presStyleLbl="fgShp" presStyleIdx="0" presStyleCnt="2"/>
      <dgm:spPr/>
    </dgm:pt>
    <dgm:pt modelId="{D0201B66-7DF7-4D0B-8C97-39636F3F16D5}" type="pres">
      <dgm:prSet presAssocID="{51076E1E-4AC2-4D5C-B7E5-EDA058B83EAF}" presName="center2" presStyleLbl="fgShp" presStyleIdx="1" presStyleCnt="2"/>
      <dgm:spPr/>
    </dgm:pt>
  </dgm:ptLst>
  <dgm:cxnLst>
    <dgm:cxn modelId="{1B0857D2-1EC5-4307-AB97-8A3B3ED8F4ED}" srcId="{51076E1E-4AC2-4D5C-B7E5-EDA058B83EAF}" destId="{32799EAD-0D9C-440A-80E9-4E660749C8B5}" srcOrd="3" destOrd="0" parTransId="{857E5CA6-37A2-4C1F-8FFE-40AAA187889F}" sibTransId="{489F1203-8CCE-42D1-9CBB-8DDB94C25107}"/>
    <dgm:cxn modelId="{068BD0A3-8E77-4246-AC25-FF25B375A967}" type="presOf" srcId="{D34AE705-AC20-41CE-AA45-1318577BD1CB}" destId="{5E487223-858D-41A6-ABAC-B2C39AB4ADF2}" srcOrd="1" destOrd="0" presId="urn:microsoft.com/office/officeart/2005/8/layout/cycle4"/>
    <dgm:cxn modelId="{9A3770DD-9D5D-4295-A2B6-472B7FD522FD}" srcId="{51076E1E-4AC2-4D5C-B7E5-EDA058B83EAF}" destId="{FD65E83F-03D2-48B6-A017-D58EECBFBC28}" srcOrd="0" destOrd="0" parTransId="{DEC9E76E-3ADD-437A-8207-2A78B1C5D322}" sibTransId="{1C1D7DC5-C349-415A-AD6F-8857436BA55B}"/>
    <dgm:cxn modelId="{AF45FD01-7824-4545-821E-BD4D1C8A32A1}" type="presOf" srcId="{372023BA-4761-4195-A6F0-280FE4E6BE08}" destId="{800478FE-1F81-4F82-B043-1E80E0DDDAE2}" srcOrd="1" destOrd="2" presId="urn:microsoft.com/office/officeart/2005/8/layout/cycle4"/>
    <dgm:cxn modelId="{9C68A212-C6B8-4668-A43B-C41922C266EA}" type="presOf" srcId="{22F1174B-C94C-4E4B-8C4F-05F6C756E085}" destId="{C9078756-219F-42ED-9F23-59AFFC6C6E41}" srcOrd="1" destOrd="0" presId="urn:microsoft.com/office/officeart/2005/8/layout/cycle4"/>
    <dgm:cxn modelId="{E5C4AB5D-A594-49B5-84FC-DD1059348C7D}" type="presOf" srcId="{18ACDC4B-A701-414B-8745-146FBCF70BB7}" destId="{9D17F224-6F7B-4EB1-9A05-2DE335D36EB6}" srcOrd="0" destOrd="0" presId="urn:microsoft.com/office/officeart/2005/8/layout/cycle4"/>
    <dgm:cxn modelId="{7B52A9D4-1260-47CC-926F-AD4742C5C992}" srcId="{705AAF71-0117-4E29-8E8C-A363AB8784C3}" destId="{D34AE705-AC20-41CE-AA45-1318577BD1CB}" srcOrd="0" destOrd="0" parTransId="{CEB881B9-2DFA-458D-A1B9-F6EA56E59CD6}" sibTransId="{F8684365-FD56-42AF-9AD3-72500654B030}"/>
    <dgm:cxn modelId="{AF773F99-A31C-4AE8-BC89-50498F077411}" srcId="{FD65E83F-03D2-48B6-A017-D58EECBFBC28}" destId="{372023BA-4761-4195-A6F0-280FE4E6BE08}" srcOrd="2" destOrd="0" parTransId="{42D0E409-7F43-43C1-AFEE-E8D8990E59EB}" sibTransId="{EAE7262E-CB92-42FC-A703-500F445FADC3}"/>
    <dgm:cxn modelId="{2775426E-E34F-49AE-A0FC-A548C507ED43}" type="presOf" srcId="{32799EAD-0D9C-440A-80E9-4E660749C8B5}" destId="{08B8F6E3-692A-4E23-BE9B-BFD406A94EA4}" srcOrd="0" destOrd="0" presId="urn:microsoft.com/office/officeart/2005/8/layout/cycle4"/>
    <dgm:cxn modelId="{AE499CBB-F6C1-47E0-9E8B-55CEC792A9C8}" type="presOf" srcId="{22F1174B-C94C-4E4B-8C4F-05F6C756E085}" destId="{3B95A47A-2F8E-4E32-B1D7-FBFA0ED588F1}" srcOrd="0" destOrd="0" presId="urn:microsoft.com/office/officeart/2005/8/layout/cycle4"/>
    <dgm:cxn modelId="{19C267A7-0C8F-4BC7-9FCA-2E913ED48FCA}" type="presOf" srcId="{0D776341-40E3-4DE9-92F0-764DE4B3E171}" destId="{800478FE-1F81-4F82-B043-1E80E0DDDAE2}" srcOrd="1" destOrd="0" presId="urn:microsoft.com/office/officeart/2005/8/layout/cycle4"/>
    <dgm:cxn modelId="{CBCA7818-B432-4A0D-AC7E-BC53A80C05B5}" type="presOf" srcId="{FB89F49E-C919-438A-ADF9-07651F58ABD3}" destId="{EAFCB9EA-A00A-478D-A22D-3E571BA0080E}" srcOrd="0" destOrd="0" presId="urn:microsoft.com/office/officeart/2005/8/layout/cycle4"/>
    <dgm:cxn modelId="{8E6F58F3-E5DD-4F71-A1B0-386DB9604708}" type="presOf" srcId="{0D776341-40E3-4DE9-92F0-764DE4B3E171}" destId="{C7AFA544-A893-4908-B1A7-C6A3053C54F4}" srcOrd="0" destOrd="0" presId="urn:microsoft.com/office/officeart/2005/8/layout/cycle4"/>
    <dgm:cxn modelId="{2037CE58-5CA3-4C17-B532-05CDC78521F8}" srcId="{51076E1E-4AC2-4D5C-B7E5-EDA058B83EAF}" destId="{705AAF71-0117-4E29-8E8C-A363AB8784C3}" srcOrd="1" destOrd="0" parTransId="{965A48C0-617A-41FA-A9A9-F41960DB096C}" sibTransId="{7F171B37-87D0-495C-98CB-F171D128F168}"/>
    <dgm:cxn modelId="{B6ACDCED-6BAD-46BC-8927-DCE521FDB53B}" srcId="{FD65E83F-03D2-48B6-A017-D58EECBFBC28}" destId="{27A4E2A8-A872-4822-9897-F6B80EDB399E}" srcOrd="1" destOrd="0" parTransId="{9FA5682B-F05A-4782-837C-2CC929F709C8}" sibTransId="{37B71014-35FC-412A-B6B6-F1B3C2E43BE9}"/>
    <dgm:cxn modelId="{A846BFBD-6BCB-44BA-8178-24ABF9B4BE95}" type="presOf" srcId="{51076E1E-4AC2-4D5C-B7E5-EDA058B83EAF}" destId="{BEC4E6D2-A097-4E7C-95D3-3AAFBD65C46F}" srcOrd="0" destOrd="0" presId="urn:microsoft.com/office/officeart/2005/8/layout/cycle4"/>
    <dgm:cxn modelId="{111B6D26-CF7B-44CF-8E6F-2176789B3FBC}" srcId="{FB89F49E-C919-438A-ADF9-07651F58ABD3}" destId="{22F1174B-C94C-4E4B-8C4F-05F6C756E085}" srcOrd="0" destOrd="0" parTransId="{93EDBBBD-E6E6-4B3C-BF04-B05C85CCE0A5}" sibTransId="{308CA1EF-1098-4826-8263-7C22781D920E}"/>
    <dgm:cxn modelId="{E4703572-F501-4914-A4AA-50FFEAF3586B}" type="presOf" srcId="{27A4E2A8-A872-4822-9897-F6B80EDB399E}" destId="{800478FE-1F81-4F82-B043-1E80E0DDDAE2}" srcOrd="1" destOrd="1" presId="urn:microsoft.com/office/officeart/2005/8/layout/cycle4"/>
    <dgm:cxn modelId="{2624E4DA-E64D-474C-852D-1485EA89B944}" srcId="{32799EAD-0D9C-440A-80E9-4E660749C8B5}" destId="{18ACDC4B-A701-414B-8745-146FBCF70BB7}" srcOrd="0" destOrd="0" parTransId="{B18E5FED-652A-495D-9F48-67858B152724}" sibTransId="{D5AB339F-F214-4985-9B4F-8AA004F49EF0}"/>
    <dgm:cxn modelId="{4DB8E8B5-A019-4FB8-8BB9-CDF1A7D6B45E}" type="presOf" srcId="{27A4E2A8-A872-4822-9897-F6B80EDB399E}" destId="{C7AFA544-A893-4908-B1A7-C6A3053C54F4}" srcOrd="0" destOrd="1" presId="urn:microsoft.com/office/officeart/2005/8/layout/cycle4"/>
    <dgm:cxn modelId="{4FADAA8E-4E88-43C1-A5F5-543FE36D88AA}" type="presOf" srcId="{D34AE705-AC20-41CE-AA45-1318577BD1CB}" destId="{EF4F0499-8B3A-40B5-A035-8FA96E4CCF26}" srcOrd="0" destOrd="0" presId="urn:microsoft.com/office/officeart/2005/8/layout/cycle4"/>
    <dgm:cxn modelId="{698A3A95-17B4-4158-8DC6-DB5F76C02940}" type="presOf" srcId="{18ACDC4B-A701-414B-8745-146FBCF70BB7}" destId="{EDA91EA1-B91C-442D-BAB1-036A9FB9A6F1}" srcOrd="1" destOrd="0" presId="urn:microsoft.com/office/officeart/2005/8/layout/cycle4"/>
    <dgm:cxn modelId="{9CF3599E-5019-4085-876A-33C0A10B7777}" type="presOf" srcId="{705AAF71-0117-4E29-8E8C-A363AB8784C3}" destId="{05C3751C-FD4D-4FC0-8D5A-6D51535DC0B0}" srcOrd="0" destOrd="0" presId="urn:microsoft.com/office/officeart/2005/8/layout/cycle4"/>
    <dgm:cxn modelId="{694EDBE0-1DCF-4822-80FD-E1AEE164BAFF}" srcId="{51076E1E-4AC2-4D5C-B7E5-EDA058B83EAF}" destId="{FB89F49E-C919-438A-ADF9-07651F58ABD3}" srcOrd="2" destOrd="0" parTransId="{747C3467-7D5C-4D35-96F0-8B0BE01F7459}" sibTransId="{0A927F1B-BE6C-4689-9C07-22E2E29E8977}"/>
    <dgm:cxn modelId="{99BF8704-871B-424D-9A94-BD29ACC69ED7}" type="presOf" srcId="{372023BA-4761-4195-A6F0-280FE4E6BE08}" destId="{C7AFA544-A893-4908-B1A7-C6A3053C54F4}" srcOrd="0" destOrd="2" presId="urn:microsoft.com/office/officeart/2005/8/layout/cycle4"/>
    <dgm:cxn modelId="{FC3E98A8-0942-4205-8AEB-61C1D96E3FBD}" type="presOf" srcId="{FD65E83F-03D2-48B6-A017-D58EECBFBC28}" destId="{3DEED954-E410-4744-B1D1-5992B0BE14B7}" srcOrd="0" destOrd="0" presId="urn:microsoft.com/office/officeart/2005/8/layout/cycle4"/>
    <dgm:cxn modelId="{C632A59C-4197-404F-9023-5D18CA8EBF14}" srcId="{FD65E83F-03D2-48B6-A017-D58EECBFBC28}" destId="{0D776341-40E3-4DE9-92F0-764DE4B3E171}" srcOrd="0" destOrd="0" parTransId="{C5CAF54B-030E-4E73-A523-226A3F49B7D2}" sibTransId="{459944C8-F535-49EC-A7E8-688DD9987EDF}"/>
    <dgm:cxn modelId="{72966271-DE82-4713-8C3F-C7F35FC1DA36}" type="presParOf" srcId="{BEC4E6D2-A097-4E7C-95D3-3AAFBD65C46F}" destId="{A7153CCA-E6CA-4BFF-82BB-7523D7EE2209}" srcOrd="0" destOrd="0" presId="urn:microsoft.com/office/officeart/2005/8/layout/cycle4"/>
    <dgm:cxn modelId="{3BC7BEF3-0416-44B0-9377-ECB2C92C7E18}" type="presParOf" srcId="{A7153CCA-E6CA-4BFF-82BB-7523D7EE2209}" destId="{BFBCAE0C-2300-4F37-8269-08892D6DCC6C}" srcOrd="0" destOrd="0" presId="urn:microsoft.com/office/officeart/2005/8/layout/cycle4"/>
    <dgm:cxn modelId="{13BC5013-FF4C-4BF4-A70A-A5018C37F86D}" type="presParOf" srcId="{BFBCAE0C-2300-4F37-8269-08892D6DCC6C}" destId="{C7AFA544-A893-4908-B1A7-C6A3053C54F4}" srcOrd="0" destOrd="0" presId="urn:microsoft.com/office/officeart/2005/8/layout/cycle4"/>
    <dgm:cxn modelId="{3D81E0C0-8521-4683-A2C5-70D349B7AEFA}" type="presParOf" srcId="{BFBCAE0C-2300-4F37-8269-08892D6DCC6C}" destId="{800478FE-1F81-4F82-B043-1E80E0DDDAE2}" srcOrd="1" destOrd="0" presId="urn:microsoft.com/office/officeart/2005/8/layout/cycle4"/>
    <dgm:cxn modelId="{AA00ECC4-1477-49F4-9894-65DD95FE10CA}" type="presParOf" srcId="{A7153CCA-E6CA-4BFF-82BB-7523D7EE2209}" destId="{F7792C7C-20D2-46E0-8A1C-1728DC8A3F86}" srcOrd="1" destOrd="0" presId="urn:microsoft.com/office/officeart/2005/8/layout/cycle4"/>
    <dgm:cxn modelId="{934CE0E6-9838-4018-BE73-713B82D26F10}" type="presParOf" srcId="{F7792C7C-20D2-46E0-8A1C-1728DC8A3F86}" destId="{EF4F0499-8B3A-40B5-A035-8FA96E4CCF26}" srcOrd="0" destOrd="0" presId="urn:microsoft.com/office/officeart/2005/8/layout/cycle4"/>
    <dgm:cxn modelId="{D1EFA712-DB7B-47E6-BC30-C7BEC949CBAF}" type="presParOf" srcId="{F7792C7C-20D2-46E0-8A1C-1728DC8A3F86}" destId="{5E487223-858D-41A6-ABAC-B2C39AB4ADF2}" srcOrd="1" destOrd="0" presId="urn:microsoft.com/office/officeart/2005/8/layout/cycle4"/>
    <dgm:cxn modelId="{2BFF8DC7-A380-4C9D-91F2-207517BC3ECC}" type="presParOf" srcId="{A7153CCA-E6CA-4BFF-82BB-7523D7EE2209}" destId="{71646DB9-74AB-4568-8D4F-48E75A318DB3}" srcOrd="2" destOrd="0" presId="urn:microsoft.com/office/officeart/2005/8/layout/cycle4"/>
    <dgm:cxn modelId="{15FB8D05-2CB7-42D3-A1A7-944C7F7B1BAC}" type="presParOf" srcId="{71646DB9-74AB-4568-8D4F-48E75A318DB3}" destId="{3B95A47A-2F8E-4E32-B1D7-FBFA0ED588F1}" srcOrd="0" destOrd="0" presId="urn:microsoft.com/office/officeart/2005/8/layout/cycle4"/>
    <dgm:cxn modelId="{661CFA3B-D66A-40F2-BD2B-0A34CF67EC48}" type="presParOf" srcId="{71646DB9-74AB-4568-8D4F-48E75A318DB3}" destId="{C9078756-219F-42ED-9F23-59AFFC6C6E41}" srcOrd="1" destOrd="0" presId="urn:microsoft.com/office/officeart/2005/8/layout/cycle4"/>
    <dgm:cxn modelId="{DD840EBF-E226-45DF-B902-8385EC542F6A}" type="presParOf" srcId="{A7153CCA-E6CA-4BFF-82BB-7523D7EE2209}" destId="{037E6E33-0083-4505-8A5F-AC53219E029F}" srcOrd="3" destOrd="0" presId="urn:microsoft.com/office/officeart/2005/8/layout/cycle4"/>
    <dgm:cxn modelId="{EB6153D1-1CC0-4E72-9629-67833E4CFE17}" type="presParOf" srcId="{037E6E33-0083-4505-8A5F-AC53219E029F}" destId="{9D17F224-6F7B-4EB1-9A05-2DE335D36EB6}" srcOrd="0" destOrd="0" presId="urn:microsoft.com/office/officeart/2005/8/layout/cycle4"/>
    <dgm:cxn modelId="{7DE7A695-5264-432C-9C4D-AFFA7915443E}" type="presParOf" srcId="{037E6E33-0083-4505-8A5F-AC53219E029F}" destId="{EDA91EA1-B91C-442D-BAB1-036A9FB9A6F1}" srcOrd="1" destOrd="0" presId="urn:microsoft.com/office/officeart/2005/8/layout/cycle4"/>
    <dgm:cxn modelId="{24E9D493-C60D-45A3-951C-21E13DA17401}" type="presParOf" srcId="{A7153CCA-E6CA-4BFF-82BB-7523D7EE2209}" destId="{CE422205-BA2C-49A2-B7C7-88BC86925FB8}" srcOrd="4" destOrd="0" presId="urn:microsoft.com/office/officeart/2005/8/layout/cycle4"/>
    <dgm:cxn modelId="{06649B10-AE3F-4996-8754-79A5FED1C7BE}" type="presParOf" srcId="{BEC4E6D2-A097-4E7C-95D3-3AAFBD65C46F}" destId="{F1E63026-E407-400F-9A48-FA3CCC8DE662}" srcOrd="1" destOrd="0" presId="urn:microsoft.com/office/officeart/2005/8/layout/cycle4"/>
    <dgm:cxn modelId="{D0E01D36-D46E-41E5-BFDA-6B0ADF2FB534}" type="presParOf" srcId="{F1E63026-E407-400F-9A48-FA3CCC8DE662}" destId="{3DEED954-E410-4744-B1D1-5992B0BE14B7}" srcOrd="0" destOrd="0" presId="urn:microsoft.com/office/officeart/2005/8/layout/cycle4"/>
    <dgm:cxn modelId="{3E121B5A-93A7-4F02-9EE3-5AFDE984104F}" type="presParOf" srcId="{F1E63026-E407-400F-9A48-FA3CCC8DE662}" destId="{05C3751C-FD4D-4FC0-8D5A-6D51535DC0B0}" srcOrd="1" destOrd="0" presId="urn:microsoft.com/office/officeart/2005/8/layout/cycle4"/>
    <dgm:cxn modelId="{3C1634B5-6B4E-4D6B-B683-5E1D7422BBBD}" type="presParOf" srcId="{F1E63026-E407-400F-9A48-FA3CCC8DE662}" destId="{EAFCB9EA-A00A-478D-A22D-3E571BA0080E}" srcOrd="2" destOrd="0" presId="urn:microsoft.com/office/officeart/2005/8/layout/cycle4"/>
    <dgm:cxn modelId="{58165F23-6148-40C1-B78B-3344BC4F65D9}" type="presParOf" srcId="{F1E63026-E407-400F-9A48-FA3CCC8DE662}" destId="{08B8F6E3-692A-4E23-BE9B-BFD406A94EA4}" srcOrd="3" destOrd="0" presId="urn:microsoft.com/office/officeart/2005/8/layout/cycle4"/>
    <dgm:cxn modelId="{53A7D9AA-232C-4649-900E-0CD6B2F900F1}" type="presParOf" srcId="{F1E63026-E407-400F-9A48-FA3CCC8DE662}" destId="{23BB90E3-7F12-425E-AACC-80FC231AC2F4}" srcOrd="4" destOrd="0" presId="urn:microsoft.com/office/officeart/2005/8/layout/cycle4"/>
    <dgm:cxn modelId="{C0B70220-5E94-457A-8EE6-91EF6E186344}" type="presParOf" srcId="{BEC4E6D2-A097-4E7C-95D3-3AAFBD65C46F}" destId="{5026E133-C7D4-4CEB-8370-DA078338F6CD}" srcOrd="2" destOrd="0" presId="urn:microsoft.com/office/officeart/2005/8/layout/cycle4"/>
    <dgm:cxn modelId="{93DD08DA-181B-4417-A603-5401C47D832F}" type="presParOf" srcId="{BEC4E6D2-A097-4E7C-95D3-3AAFBD65C46F}" destId="{D0201B66-7DF7-4D0B-8C97-39636F3F16D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5A5618-FFDF-487D-AF1C-13DA7619DF31}" type="doc">
      <dgm:prSet loTypeId="urn:microsoft.com/office/officeart/2005/8/layout/process1" loCatId="process" qsTypeId="urn:microsoft.com/office/officeart/2005/8/quickstyle/simple1" qsCatId="simple" csTypeId="urn:microsoft.com/office/officeart/2005/8/colors/colorful4" csCatId="colorful" phldr="1"/>
      <dgm:spPr/>
    </dgm:pt>
    <dgm:pt modelId="{785F8BFD-EDF7-4B13-92CB-1F1E4CE7E6F5}">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Evaluación del desempeño</a:t>
          </a:r>
          <a:endParaRPr lang="es-EC" sz="1600" dirty="0">
            <a:solidFill>
              <a:schemeClr val="tx1"/>
            </a:solidFill>
            <a:latin typeface="Arial" panose="020B0604020202020204" pitchFamily="34" charset="0"/>
            <a:cs typeface="Arial" panose="020B0604020202020204" pitchFamily="34" charset="0"/>
          </a:endParaRPr>
        </a:p>
      </dgm:t>
    </dgm:pt>
    <dgm:pt modelId="{31417489-4C8E-4AB1-8EAE-31B211D832F1}" type="parTrans" cxnId="{163BAE53-B7C7-4CD4-8D2C-8D6AF70E83B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315169C-C514-4BB6-AAD4-0C8055E0A999}" type="sibTrans" cxnId="{163BAE53-B7C7-4CD4-8D2C-8D6AF70E83B2}">
      <dgm:prSet custT="1"/>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5FC6471-2F19-4856-8C0A-625333DAEE52}">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Gestión de actividades socialmente responsable</a:t>
          </a:r>
          <a:endParaRPr lang="es-EC" sz="1600" dirty="0">
            <a:solidFill>
              <a:schemeClr val="tx1"/>
            </a:solidFill>
            <a:latin typeface="Arial" panose="020B0604020202020204" pitchFamily="34" charset="0"/>
            <a:cs typeface="Arial" panose="020B0604020202020204" pitchFamily="34" charset="0"/>
          </a:endParaRPr>
        </a:p>
      </dgm:t>
    </dgm:pt>
    <dgm:pt modelId="{6518ED49-CD29-4D71-9EA7-958FD7030550}" type="parTrans" cxnId="{D8CDE682-7645-4DE9-9E1A-36242A6BBCE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C4E7421-B8DE-404B-B1C7-DFC5295856F9}" type="sibTrans" cxnId="{D8CDE682-7645-4DE9-9E1A-36242A6BBCEB}">
      <dgm:prSet custT="1"/>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16B02C9-E9B3-4A2E-A7A9-DFAA4BA27FB0}">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Incentivar a las empresas</a:t>
          </a:r>
        </a:p>
        <a:p>
          <a:r>
            <a:rPr lang="es-EC" sz="1600" dirty="0" smtClean="0">
              <a:solidFill>
                <a:schemeClr val="tx1"/>
              </a:solidFill>
              <a:latin typeface="Arial" panose="020B0604020202020204" pitchFamily="34" charset="0"/>
              <a:cs typeface="Arial" panose="020B0604020202020204" pitchFamily="34" charset="0"/>
            </a:rPr>
            <a:t>Implementación de procesos y herramientas</a:t>
          </a:r>
          <a:endParaRPr lang="es-EC" sz="1600" dirty="0">
            <a:solidFill>
              <a:schemeClr val="tx1"/>
            </a:solidFill>
            <a:latin typeface="Arial" panose="020B0604020202020204" pitchFamily="34" charset="0"/>
            <a:cs typeface="Arial" panose="020B0604020202020204" pitchFamily="34" charset="0"/>
          </a:endParaRPr>
        </a:p>
      </dgm:t>
    </dgm:pt>
    <dgm:pt modelId="{D26CF52A-107D-4C4F-82FD-898D327DA07A}" type="parTrans" cxnId="{049EFD5A-D204-4AC8-8A54-0709931498EE}">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B23E2F2-688F-4D82-803A-E91A7EB278B5}" type="sibTrans" cxnId="{049EFD5A-D204-4AC8-8A54-0709931498EE}">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30A0915-C1AF-4CA6-8AB5-70684F6765F8}" type="pres">
      <dgm:prSet presAssocID="{5E5A5618-FFDF-487D-AF1C-13DA7619DF31}" presName="Name0" presStyleCnt="0">
        <dgm:presLayoutVars>
          <dgm:dir/>
          <dgm:resizeHandles val="exact"/>
        </dgm:presLayoutVars>
      </dgm:prSet>
      <dgm:spPr/>
    </dgm:pt>
    <dgm:pt modelId="{F676D056-C426-4A2C-A590-277424F189E8}" type="pres">
      <dgm:prSet presAssocID="{785F8BFD-EDF7-4B13-92CB-1F1E4CE7E6F5}" presName="node" presStyleLbl="node1" presStyleIdx="0" presStyleCnt="3">
        <dgm:presLayoutVars>
          <dgm:bulletEnabled val="1"/>
        </dgm:presLayoutVars>
      </dgm:prSet>
      <dgm:spPr/>
    </dgm:pt>
    <dgm:pt modelId="{3303C259-2448-4A8E-B0E3-1B9DCEB52500}" type="pres">
      <dgm:prSet presAssocID="{B315169C-C514-4BB6-AAD4-0C8055E0A999}" presName="sibTrans" presStyleLbl="sibTrans2D1" presStyleIdx="0" presStyleCnt="2"/>
      <dgm:spPr/>
    </dgm:pt>
    <dgm:pt modelId="{5EEEFBA6-9AB1-4BF9-ACB1-E21585F444BE}" type="pres">
      <dgm:prSet presAssocID="{B315169C-C514-4BB6-AAD4-0C8055E0A999}" presName="connectorText" presStyleLbl="sibTrans2D1" presStyleIdx="0" presStyleCnt="2"/>
      <dgm:spPr/>
    </dgm:pt>
    <dgm:pt modelId="{72517219-DBB5-44E3-B65B-D0EAD3AF5C68}" type="pres">
      <dgm:prSet presAssocID="{E5FC6471-2F19-4856-8C0A-625333DAEE52}" presName="node" presStyleLbl="node1" presStyleIdx="1" presStyleCnt="3">
        <dgm:presLayoutVars>
          <dgm:bulletEnabled val="1"/>
        </dgm:presLayoutVars>
      </dgm:prSet>
      <dgm:spPr/>
    </dgm:pt>
    <dgm:pt modelId="{AB450B23-1A0E-4753-9181-E36C79516898}" type="pres">
      <dgm:prSet presAssocID="{8C4E7421-B8DE-404B-B1C7-DFC5295856F9}" presName="sibTrans" presStyleLbl="sibTrans2D1" presStyleIdx="1" presStyleCnt="2"/>
      <dgm:spPr/>
    </dgm:pt>
    <dgm:pt modelId="{46D95D4F-5316-4111-A115-70D32ED33947}" type="pres">
      <dgm:prSet presAssocID="{8C4E7421-B8DE-404B-B1C7-DFC5295856F9}" presName="connectorText" presStyleLbl="sibTrans2D1" presStyleIdx="1" presStyleCnt="2"/>
      <dgm:spPr/>
    </dgm:pt>
    <dgm:pt modelId="{171EA514-DB6C-4F3A-B555-C7DC6AD938D1}" type="pres">
      <dgm:prSet presAssocID="{616B02C9-E9B3-4A2E-A7A9-DFAA4BA27FB0}" presName="node" presStyleLbl="node1" presStyleIdx="2" presStyleCnt="3">
        <dgm:presLayoutVars>
          <dgm:bulletEnabled val="1"/>
        </dgm:presLayoutVars>
      </dgm:prSet>
      <dgm:spPr/>
    </dgm:pt>
  </dgm:ptLst>
  <dgm:cxnLst>
    <dgm:cxn modelId="{21221924-33AD-477F-A2C1-BC4EAD6A34CC}" type="presOf" srcId="{616B02C9-E9B3-4A2E-A7A9-DFAA4BA27FB0}" destId="{171EA514-DB6C-4F3A-B555-C7DC6AD938D1}" srcOrd="0" destOrd="0" presId="urn:microsoft.com/office/officeart/2005/8/layout/process1"/>
    <dgm:cxn modelId="{0FB89BAE-7128-45AF-83C8-38D665FB2ACC}" type="presOf" srcId="{785F8BFD-EDF7-4B13-92CB-1F1E4CE7E6F5}" destId="{F676D056-C426-4A2C-A590-277424F189E8}" srcOrd="0" destOrd="0" presId="urn:microsoft.com/office/officeart/2005/8/layout/process1"/>
    <dgm:cxn modelId="{1153FC9F-54B7-458D-B28E-626D2978D0DA}" type="presOf" srcId="{8C4E7421-B8DE-404B-B1C7-DFC5295856F9}" destId="{46D95D4F-5316-4111-A115-70D32ED33947}" srcOrd="1" destOrd="0" presId="urn:microsoft.com/office/officeart/2005/8/layout/process1"/>
    <dgm:cxn modelId="{434968ED-31B1-4031-A9AE-049A30B83501}" type="presOf" srcId="{5E5A5618-FFDF-487D-AF1C-13DA7619DF31}" destId="{B30A0915-C1AF-4CA6-8AB5-70684F6765F8}" srcOrd="0" destOrd="0" presId="urn:microsoft.com/office/officeart/2005/8/layout/process1"/>
    <dgm:cxn modelId="{049EFD5A-D204-4AC8-8A54-0709931498EE}" srcId="{5E5A5618-FFDF-487D-AF1C-13DA7619DF31}" destId="{616B02C9-E9B3-4A2E-A7A9-DFAA4BA27FB0}" srcOrd="2" destOrd="0" parTransId="{D26CF52A-107D-4C4F-82FD-898D327DA07A}" sibTransId="{9B23E2F2-688F-4D82-803A-E91A7EB278B5}"/>
    <dgm:cxn modelId="{D8CDE682-7645-4DE9-9E1A-36242A6BBCEB}" srcId="{5E5A5618-FFDF-487D-AF1C-13DA7619DF31}" destId="{E5FC6471-2F19-4856-8C0A-625333DAEE52}" srcOrd="1" destOrd="0" parTransId="{6518ED49-CD29-4D71-9EA7-958FD7030550}" sibTransId="{8C4E7421-B8DE-404B-B1C7-DFC5295856F9}"/>
    <dgm:cxn modelId="{68789C9A-68F3-4739-A7CF-9DD6C4CD90C0}" type="presOf" srcId="{B315169C-C514-4BB6-AAD4-0C8055E0A999}" destId="{3303C259-2448-4A8E-B0E3-1B9DCEB52500}" srcOrd="0" destOrd="0" presId="urn:microsoft.com/office/officeart/2005/8/layout/process1"/>
    <dgm:cxn modelId="{F478C0AD-C05F-468F-8E5E-37B929A0D677}" type="presOf" srcId="{E5FC6471-2F19-4856-8C0A-625333DAEE52}" destId="{72517219-DBB5-44E3-B65B-D0EAD3AF5C68}" srcOrd="0" destOrd="0" presId="urn:microsoft.com/office/officeart/2005/8/layout/process1"/>
    <dgm:cxn modelId="{3C14822D-2BE6-468D-A977-82F3BD1F38B8}" type="presOf" srcId="{B315169C-C514-4BB6-AAD4-0C8055E0A999}" destId="{5EEEFBA6-9AB1-4BF9-ACB1-E21585F444BE}" srcOrd="1" destOrd="0" presId="urn:microsoft.com/office/officeart/2005/8/layout/process1"/>
    <dgm:cxn modelId="{163BAE53-B7C7-4CD4-8D2C-8D6AF70E83B2}" srcId="{5E5A5618-FFDF-487D-AF1C-13DA7619DF31}" destId="{785F8BFD-EDF7-4B13-92CB-1F1E4CE7E6F5}" srcOrd="0" destOrd="0" parTransId="{31417489-4C8E-4AB1-8EAE-31B211D832F1}" sibTransId="{B315169C-C514-4BB6-AAD4-0C8055E0A999}"/>
    <dgm:cxn modelId="{5CF2EF3B-4DB5-44C2-9765-0151BB19FAF3}" type="presOf" srcId="{8C4E7421-B8DE-404B-B1C7-DFC5295856F9}" destId="{AB450B23-1A0E-4753-9181-E36C79516898}" srcOrd="0" destOrd="0" presId="urn:microsoft.com/office/officeart/2005/8/layout/process1"/>
    <dgm:cxn modelId="{C6F09147-B7A4-46B2-898C-484F57422D3E}" type="presParOf" srcId="{B30A0915-C1AF-4CA6-8AB5-70684F6765F8}" destId="{F676D056-C426-4A2C-A590-277424F189E8}" srcOrd="0" destOrd="0" presId="urn:microsoft.com/office/officeart/2005/8/layout/process1"/>
    <dgm:cxn modelId="{CCF60C34-B2BC-40DD-A2FB-0F62FCF5A889}" type="presParOf" srcId="{B30A0915-C1AF-4CA6-8AB5-70684F6765F8}" destId="{3303C259-2448-4A8E-B0E3-1B9DCEB52500}" srcOrd="1" destOrd="0" presId="urn:microsoft.com/office/officeart/2005/8/layout/process1"/>
    <dgm:cxn modelId="{7105CF53-5E30-4181-9047-A9BDE8E32250}" type="presParOf" srcId="{3303C259-2448-4A8E-B0E3-1B9DCEB52500}" destId="{5EEEFBA6-9AB1-4BF9-ACB1-E21585F444BE}" srcOrd="0" destOrd="0" presId="urn:microsoft.com/office/officeart/2005/8/layout/process1"/>
    <dgm:cxn modelId="{FDF69374-AF9D-4E49-82F0-E5F94A6FF44A}" type="presParOf" srcId="{B30A0915-C1AF-4CA6-8AB5-70684F6765F8}" destId="{72517219-DBB5-44E3-B65B-D0EAD3AF5C68}" srcOrd="2" destOrd="0" presId="urn:microsoft.com/office/officeart/2005/8/layout/process1"/>
    <dgm:cxn modelId="{6AD9C41E-F9AE-4D85-81F6-D2AF216D8CA8}" type="presParOf" srcId="{B30A0915-C1AF-4CA6-8AB5-70684F6765F8}" destId="{AB450B23-1A0E-4753-9181-E36C79516898}" srcOrd="3" destOrd="0" presId="urn:microsoft.com/office/officeart/2005/8/layout/process1"/>
    <dgm:cxn modelId="{3DAB6DE5-3B01-42ED-8F67-5AE165084FF9}" type="presParOf" srcId="{AB450B23-1A0E-4753-9181-E36C79516898}" destId="{46D95D4F-5316-4111-A115-70D32ED33947}" srcOrd="0" destOrd="0" presId="urn:microsoft.com/office/officeart/2005/8/layout/process1"/>
    <dgm:cxn modelId="{91B2245B-DBC0-43BD-9CA9-BC0E42DF3D99}" type="presParOf" srcId="{B30A0915-C1AF-4CA6-8AB5-70684F6765F8}" destId="{171EA514-DB6C-4F3A-B555-C7DC6AD938D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3ECB94-41DC-41C4-B548-759537D3B40F}"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s-EC"/>
        </a:p>
      </dgm:t>
    </dgm:pt>
    <dgm:pt modelId="{B0048DBA-B829-4297-B00D-92F255B2CAD3}">
      <dgm:prSet phldrT="[Texto]" custT="1"/>
      <dgm:spPr/>
      <dgm:t>
        <a:bodyPr/>
        <a:lstStyle/>
        <a:p>
          <a:r>
            <a:rPr lang="es-EC" sz="2200" dirty="0" smtClean="0">
              <a:latin typeface="Arial" panose="020B0604020202020204" pitchFamily="34" charset="0"/>
              <a:cs typeface="Arial" panose="020B0604020202020204" pitchFamily="34" charset="0"/>
            </a:rPr>
            <a:t>Instituto de Responsabilidad Social del Ecuador</a:t>
          </a:r>
          <a:endParaRPr lang="es-EC" sz="2200" dirty="0">
            <a:latin typeface="Arial" panose="020B0604020202020204" pitchFamily="34" charset="0"/>
            <a:cs typeface="Arial" panose="020B0604020202020204" pitchFamily="34" charset="0"/>
          </a:endParaRPr>
        </a:p>
      </dgm:t>
    </dgm:pt>
    <dgm:pt modelId="{A5E5B418-3294-4900-AC5E-43D301D05B2A}" type="parTrans" cxnId="{2A044FFF-48CF-4DC5-AD1D-0B1BCAE190F3}">
      <dgm:prSet/>
      <dgm:spPr/>
      <dgm:t>
        <a:bodyPr/>
        <a:lstStyle/>
        <a:p>
          <a:endParaRPr lang="es-EC">
            <a:latin typeface="Arial" panose="020B0604020202020204" pitchFamily="34" charset="0"/>
            <a:cs typeface="Arial" panose="020B0604020202020204" pitchFamily="34" charset="0"/>
          </a:endParaRPr>
        </a:p>
      </dgm:t>
    </dgm:pt>
    <dgm:pt modelId="{8A2F0DB1-EAB7-4AE7-B248-B5EC7EF12AF9}" type="sibTrans" cxnId="{2A044FFF-48CF-4DC5-AD1D-0B1BCAE190F3}">
      <dgm:prSet/>
      <dgm:spPr/>
      <dgm:t>
        <a:bodyPr/>
        <a:lstStyle/>
        <a:p>
          <a:endParaRPr lang="es-EC">
            <a:latin typeface="Arial" panose="020B0604020202020204" pitchFamily="34" charset="0"/>
            <a:cs typeface="Arial" panose="020B0604020202020204" pitchFamily="34" charset="0"/>
          </a:endParaRPr>
        </a:p>
      </dgm:t>
    </dgm:pt>
    <dgm:pt modelId="{CBD2DAC0-A205-40B6-9A1D-9F2070FE6101}">
      <dgm:prSet phldrT="[Texto]"/>
      <dgm:spPr/>
      <dgm:t>
        <a:bodyPr/>
        <a:lstStyle/>
        <a:p>
          <a:r>
            <a:rPr lang="es-EC" dirty="0" smtClean="0">
              <a:solidFill>
                <a:schemeClr val="tx1"/>
              </a:solidFill>
              <a:latin typeface="Arial" panose="020B0604020202020204" pitchFamily="34" charset="0"/>
              <a:cs typeface="Arial" panose="020B0604020202020204" pitchFamily="34" charset="0"/>
            </a:rPr>
            <a:t>Gestión del desarrollo sostenible de las empresas</a:t>
          </a:r>
          <a:endParaRPr lang="es-EC" dirty="0">
            <a:solidFill>
              <a:schemeClr val="tx1"/>
            </a:solidFill>
            <a:latin typeface="Arial" panose="020B0604020202020204" pitchFamily="34" charset="0"/>
            <a:cs typeface="Arial" panose="020B0604020202020204" pitchFamily="34" charset="0"/>
          </a:endParaRPr>
        </a:p>
      </dgm:t>
    </dgm:pt>
    <dgm:pt modelId="{791ECD99-79D0-409E-9609-3C5876550688}" type="parTrans" cxnId="{1EE7ACE0-6A43-406A-B1E2-5284DA3D8245}">
      <dgm:prSet/>
      <dgm:spPr/>
      <dgm:t>
        <a:bodyPr/>
        <a:lstStyle/>
        <a:p>
          <a:endParaRPr lang="es-EC">
            <a:latin typeface="Arial" panose="020B0604020202020204" pitchFamily="34" charset="0"/>
            <a:cs typeface="Arial" panose="020B0604020202020204" pitchFamily="34" charset="0"/>
          </a:endParaRPr>
        </a:p>
      </dgm:t>
    </dgm:pt>
    <dgm:pt modelId="{F1742F89-F962-4FA6-937C-91342095A38C}" type="sibTrans" cxnId="{1EE7ACE0-6A43-406A-B1E2-5284DA3D8245}">
      <dgm:prSet/>
      <dgm:spPr/>
      <dgm:t>
        <a:bodyPr/>
        <a:lstStyle/>
        <a:p>
          <a:endParaRPr lang="es-EC">
            <a:latin typeface="Arial" panose="020B0604020202020204" pitchFamily="34" charset="0"/>
            <a:cs typeface="Arial" panose="020B0604020202020204" pitchFamily="34" charset="0"/>
          </a:endParaRPr>
        </a:p>
      </dgm:t>
    </dgm:pt>
    <dgm:pt modelId="{D51A3D3A-398A-41C8-8325-CC94422EA512}">
      <dgm:prSet phldrT="[Texto]"/>
      <dgm:spPr/>
      <dgm:t>
        <a:bodyPr/>
        <a:lstStyle/>
        <a:p>
          <a:r>
            <a:rPr lang="es-EC" dirty="0" smtClean="0">
              <a:solidFill>
                <a:schemeClr val="tx1"/>
              </a:solidFill>
              <a:latin typeface="Arial" panose="020B0604020202020204" pitchFamily="34" charset="0"/>
              <a:cs typeface="Arial" panose="020B0604020202020204" pitchFamily="34" charset="0"/>
            </a:rPr>
            <a:t>Información y difusión:  orientar y guiar</a:t>
          </a:r>
          <a:endParaRPr lang="es-EC" dirty="0">
            <a:solidFill>
              <a:schemeClr val="tx1"/>
            </a:solidFill>
            <a:latin typeface="Arial" panose="020B0604020202020204" pitchFamily="34" charset="0"/>
            <a:cs typeface="Arial" panose="020B0604020202020204" pitchFamily="34" charset="0"/>
          </a:endParaRPr>
        </a:p>
      </dgm:t>
    </dgm:pt>
    <dgm:pt modelId="{8D8267C4-F04F-4F27-8406-A7C7A82B9C14}" type="parTrans" cxnId="{3CA24E83-5607-4889-947E-58AD63A3D586}">
      <dgm:prSet/>
      <dgm:spPr/>
      <dgm:t>
        <a:bodyPr/>
        <a:lstStyle/>
        <a:p>
          <a:endParaRPr lang="es-EC">
            <a:latin typeface="Arial" panose="020B0604020202020204" pitchFamily="34" charset="0"/>
            <a:cs typeface="Arial" panose="020B0604020202020204" pitchFamily="34" charset="0"/>
          </a:endParaRPr>
        </a:p>
      </dgm:t>
    </dgm:pt>
    <dgm:pt modelId="{58EE9694-9769-403D-92A0-7C00E586FF12}" type="sibTrans" cxnId="{3CA24E83-5607-4889-947E-58AD63A3D586}">
      <dgm:prSet/>
      <dgm:spPr/>
      <dgm:t>
        <a:bodyPr/>
        <a:lstStyle/>
        <a:p>
          <a:endParaRPr lang="es-EC">
            <a:latin typeface="Arial" panose="020B0604020202020204" pitchFamily="34" charset="0"/>
            <a:cs typeface="Arial" panose="020B0604020202020204" pitchFamily="34" charset="0"/>
          </a:endParaRPr>
        </a:p>
      </dgm:t>
    </dgm:pt>
    <dgm:pt modelId="{82479F04-336F-460F-913B-2E5718D28EB5}">
      <dgm:prSet phldrT="[Texto]"/>
      <dgm:spPr/>
      <dgm:t>
        <a:bodyPr/>
        <a:lstStyle/>
        <a:p>
          <a:r>
            <a:rPr lang="es-EC" dirty="0" smtClean="0">
              <a:solidFill>
                <a:schemeClr val="tx1"/>
              </a:solidFill>
              <a:latin typeface="Arial" panose="020B0604020202020204" pitchFamily="34" charset="0"/>
              <a:cs typeface="Arial" panose="020B0604020202020204" pitchFamily="34" charset="0"/>
            </a:rPr>
            <a:t>Formación de capacidades:  seminarios, charlas</a:t>
          </a:r>
          <a:endParaRPr lang="es-EC" dirty="0">
            <a:solidFill>
              <a:schemeClr val="tx1"/>
            </a:solidFill>
            <a:latin typeface="Arial" panose="020B0604020202020204" pitchFamily="34" charset="0"/>
            <a:cs typeface="Arial" panose="020B0604020202020204" pitchFamily="34" charset="0"/>
          </a:endParaRPr>
        </a:p>
      </dgm:t>
    </dgm:pt>
    <dgm:pt modelId="{429A70B7-4B9E-4764-A1C5-6A2554FC06FF}" type="parTrans" cxnId="{E0AA2E20-364F-4523-B432-284C68011A22}">
      <dgm:prSet/>
      <dgm:spPr/>
      <dgm:t>
        <a:bodyPr/>
        <a:lstStyle/>
        <a:p>
          <a:endParaRPr lang="es-EC">
            <a:latin typeface="Arial" panose="020B0604020202020204" pitchFamily="34" charset="0"/>
            <a:cs typeface="Arial" panose="020B0604020202020204" pitchFamily="34" charset="0"/>
          </a:endParaRPr>
        </a:p>
      </dgm:t>
    </dgm:pt>
    <dgm:pt modelId="{4353E89E-5B9A-415D-A4E6-A21BB2BBDF80}" type="sibTrans" cxnId="{E0AA2E20-364F-4523-B432-284C68011A22}">
      <dgm:prSet/>
      <dgm:spPr/>
      <dgm:t>
        <a:bodyPr/>
        <a:lstStyle/>
        <a:p>
          <a:endParaRPr lang="es-EC">
            <a:latin typeface="Arial" panose="020B0604020202020204" pitchFamily="34" charset="0"/>
            <a:cs typeface="Arial" panose="020B0604020202020204" pitchFamily="34" charset="0"/>
          </a:endParaRPr>
        </a:p>
      </dgm:t>
    </dgm:pt>
    <dgm:pt modelId="{434F7328-78D2-476F-8286-4C239FEA17A1}">
      <dgm:prSet phldrT="[Texto]"/>
      <dgm:spPr/>
      <dgm:t>
        <a:bodyPr/>
        <a:lstStyle/>
        <a:p>
          <a:r>
            <a:rPr lang="es-EC" dirty="0" smtClean="0">
              <a:solidFill>
                <a:schemeClr val="tx1"/>
              </a:solidFill>
              <a:latin typeface="Arial" panose="020B0604020202020204" pitchFamily="34" charset="0"/>
              <a:cs typeface="Arial" panose="020B0604020202020204" pitchFamily="34" charset="0"/>
            </a:rPr>
            <a:t>Investigación y desarrollo:  herramientas </a:t>
          </a:r>
          <a:endParaRPr lang="es-EC" dirty="0">
            <a:solidFill>
              <a:schemeClr val="tx1"/>
            </a:solidFill>
            <a:latin typeface="Arial" panose="020B0604020202020204" pitchFamily="34" charset="0"/>
            <a:cs typeface="Arial" panose="020B0604020202020204" pitchFamily="34" charset="0"/>
          </a:endParaRPr>
        </a:p>
      </dgm:t>
    </dgm:pt>
    <dgm:pt modelId="{58E06673-A7E7-4DAF-9E8F-094F09E2B8AB}" type="parTrans" cxnId="{22DE32F2-2F08-4680-B79B-C255529CB39A}">
      <dgm:prSet/>
      <dgm:spPr/>
      <dgm:t>
        <a:bodyPr/>
        <a:lstStyle/>
        <a:p>
          <a:endParaRPr lang="es-EC">
            <a:latin typeface="Arial" panose="020B0604020202020204" pitchFamily="34" charset="0"/>
            <a:cs typeface="Arial" panose="020B0604020202020204" pitchFamily="34" charset="0"/>
          </a:endParaRPr>
        </a:p>
      </dgm:t>
    </dgm:pt>
    <dgm:pt modelId="{972E264E-3895-4DE7-AF0A-CF4B0CDA2328}" type="sibTrans" cxnId="{22DE32F2-2F08-4680-B79B-C255529CB39A}">
      <dgm:prSet/>
      <dgm:spPr/>
      <dgm:t>
        <a:bodyPr/>
        <a:lstStyle/>
        <a:p>
          <a:endParaRPr lang="es-EC">
            <a:latin typeface="Arial" panose="020B0604020202020204" pitchFamily="34" charset="0"/>
            <a:cs typeface="Arial" panose="020B0604020202020204" pitchFamily="34" charset="0"/>
          </a:endParaRPr>
        </a:p>
      </dgm:t>
    </dgm:pt>
    <dgm:pt modelId="{76DA96E0-759B-45BE-883B-6AA972221872}">
      <dgm:prSet phldrT="[Texto]"/>
      <dgm:spPr/>
      <dgm:t>
        <a:bodyPr/>
        <a:lstStyle/>
        <a:p>
          <a:r>
            <a:rPr lang="es-EC" dirty="0" smtClean="0">
              <a:solidFill>
                <a:schemeClr val="tx1"/>
              </a:solidFill>
              <a:latin typeface="Arial" panose="020B0604020202020204" pitchFamily="34" charset="0"/>
              <a:cs typeface="Arial" panose="020B0604020202020204" pitchFamily="34" charset="0"/>
            </a:rPr>
            <a:t>Diagnóstico</a:t>
          </a:r>
        </a:p>
        <a:p>
          <a:r>
            <a:rPr lang="es-EC" dirty="0" smtClean="0">
              <a:solidFill>
                <a:schemeClr val="tx1"/>
              </a:solidFill>
              <a:latin typeface="Arial" panose="020B0604020202020204" pitchFamily="34" charset="0"/>
              <a:cs typeface="Arial" panose="020B0604020202020204" pitchFamily="34" charset="0"/>
            </a:rPr>
            <a:t>Planificación</a:t>
          </a:r>
          <a:endParaRPr lang="es-EC" dirty="0">
            <a:solidFill>
              <a:schemeClr val="tx1"/>
            </a:solidFill>
            <a:latin typeface="Arial" panose="020B0604020202020204" pitchFamily="34" charset="0"/>
            <a:cs typeface="Arial" panose="020B0604020202020204" pitchFamily="34" charset="0"/>
          </a:endParaRPr>
        </a:p>
      </dgm:t>
    </dgm:pt>
    <dgm:pt modelId="{0DA1D0F9-B5DE-42BD-96B5-2852A1D4E70D}" type="parTrans" cxnId="{2A0BD2E1-6F8B-4C6E-8CF4-437D7E8EF781}">
      <dgm:prSet/>
      <dgm:spPr/>
      <dgm:t>
        <a:bodyPr/>
        <a:lstStyle/>
        <a:p>
          <a:endParaRPr lang="es-EC">
            <a:latin typeface="Arial" panose="020B0604020202020204" pitchFamily="34" charset="0"/>
            <a:cs typeface="Arial" panose="020B0604020202020204" pitchFamily="34" charset="0"/>
          </a:endParaRPr>
        </a:p>
      </dgm:t>
    </dgm:pt>
    <dgm:pt modelId="{A5C4FB3C-EF49-4DAF-BC22-A63F9C2D4359}" type="sibTrans" cxnId="{2A0BD2E1-6F8B-4C6E-8CF4-437D7E8EF781}">
      <dgm:prSet/>
      <dgm:spPr/>
      <dgm:t>
        <a:bodyPr/>
        <a:lstStyle/>
        <a:p>
          <a:endParaRPr lang="es-EC">
            <a:latin typeface="Arial" panose="020B0604020202020204" pitchFamily="34" charset="0"/>
            <a:cs typeface="Arial" panose="020B0604020202020204" pitchFamily="34" charset="0"/>
          </a:endParaRPr>
        </a:p>
      </dgm:t>
    </dgm:pt>
    <dgm:pt modelId="{C0C91F58-9CBF-48CF-8B57-928BA704B82F}">
      <dgm:prSet phldrT="[Texto]"/>
      <dgm:spPr/>
      <dgm:t>
        <a:bodyPr/>
        <a:lstStyle/>
        <a:p>
          <a:r>
            <a:rPr lang="es-EC" dirty="0" smtClean="0">
              <a:solidFill>
                <a:schemeClr val="tx1"/>
              </a:solidFill>
              <a:latin typeface="Arial" panose="020B0604020202020204" pitchFamily="34" charset="0"/>
              <a:cs typeface="Arial" panose="020B0604020202020204" pitchFamily="34" charset="0"/>
            </a:rPr>
            <a:t>Acompañamiento</a:t>
          </a:r>
        </a:p>
        <a:p>
          <a:r>
            <a:rPr lang="es-EC" dirty="0" smtClean="0">
              <a:solidFill>
                <a:schemeClr val="tx1"/>
              </a:solidFill>
              <a:latin typeface="Arial" panose="020B0604020202020204" pitchFamily="34" charset="0"/>
              <a:cs typeface="Arial" panose="020B0604020202020204" pitchFamily="34" charset="0"/>
            </a:rPr>
            <a:t>Stakeholders</a:t>
          </a:r>
          <a:endParaRPr lang="es-EC" dirty="0">
            <a:solidFill>
              <a:schemeClr val="tx1"/>
            </a:solidFill>
            <a:latin typeface="Arial" panose="020B0604020202020204" pitchFamily="34" charset="0"/>
            <a:cs typeface="Arial" panose="020B0604020202020204" pitchFamily="34" charset="0"/>
          </a:endParaRPr>
        </a:p>
      </dgm:t>
    </dgm:pt>
    <dgm:pt modelId="{DB476641-5548-4803-B3DA-94386856DF3A}" type="parTrans" cxnId="{4C4308CE-0B12-4A58-A8F9-2ED7E7AE0838}">
      <dgm:prSet/>
      <dgm:spPr/>
      <dgm:t>
        <a:bodyPr/>
        <a:lstStyle/>
        <a:p>
          <a:endParaRPr lang="es-EC">
            <a:latin typeface="Arial" panose="020B0604020202020204" pitchFamily="34" charset="0"/>
            <a:cs typeface="Arial" panose="020B0604020202020204" pitchFamily="34" charset="0"/>
          </a:endParaRPr>
        </a:p>
      </dgm:t>
    </dgm:pt>
    <dgm:pt modelId="{B1FC7D8A-3A27-4F93-86D0-53EAD0C7C9DB}" type="sibTrans" cxnId="{4C4308CE-0B12-4A58-A8F9-2ED7E7AE0838}">
      <dgm:prSet/>
      <dgm:spPr/>
      <dgm:t>
        <a:bodyPr/>
        <a:lstStyle/>
        <a:p>
          <a:endParaRPr lang="es-EC">
            <a:latin typeface="Arial" panose="020B0604020202020204" pitchFamily="34" charset="0"/>
            <a:cs typeface="Arial" panose="020B0604020202020204" pitchFamily="34" charset="0"/>
          </a:endParaRPr>
        </a:p>
      </dgm:t>
    </dgm:pt>
    <dgm:pt modelId="{2B07F84A-5AA4-4970-BD13-61E3E47CBE08}">
      <dgm:prSet phldrT="[Texto]"/>
      <dgm:spPr/>
      <dgm:t>
        <a:bodyPr/>
        <a:lstStyle/>
        <a:p>
          <a:r>
            <a:rPr lang="es-EC" dirty="0" smtClean="0">
              <a:solidFill>
                <a:schemeClr val="tx1"/>
              </a:solidFill>
              <a:latin typeface="Arial" panose="020B0604020202020204" pitchFamily="34" charset="0"/>
              <a:cs typeface="Arial" panose="020B0604020202020204" pitchFamily="34" charset="0"/>
            </a:rPr>
            <a:t>Capacitación</a:t>
          </a:r>
        </a:p>
        <a:p>
          <a:r>
            <a:rPr lang="es-EC" dirty="0" smtClean="0">
              <a:solidFill>
                <a:schemeClr val="tx1"/>
              </a:solidFill>
              <a:latin typeface="Arial" panose="020B0604020202020204" pitchFamily="34" charset="0"/>
              <a:cs typeface="Arial" panose="020B0604020202020204" pitchFamily="34" charset="0"/>
            </a:rPr>
            <a:t>Proyectos Sociales Sostenibles</a:t>
          </a:r>
          <a:endParaRPr lang="es-EC" dirty="0">
            <a:solidFill>
              <a:schemeClr val="tx1"/>
            </a:solidFill>
            <a:latin typeface="Arial" panose="020B0604020202020204" pitchFamily="34" charset="0"/>
            <a:cs typeface="Arial" panose="020B0604020202020204" pitchFamily="34" charset="0"/>
          </a:endParaRPr>
        </a:p>
      </dgm:t>
    </dgm:pt>
    <dgm:pt modelId="{95657774-1F9C-42BF-AE75-3E46855D3D82}" type="parTrans" cxnId="{E7C8486D-9B4B-4FF1-8109-29CB5DCE5C88}">
      <dgm:prSet/>
      <dgm:spPr/>
      <dgm:t>
        <a:bodyPr/>
        <a:lstStyle/>
        <a:p>
          <a:endParaRPr lang="es-EC">
            <a:latin typeface="Arial" panose="020B0604020202020204" pitchFamily="34" charset="0"/>
            <a:cs typeface="Arial" panose="020B0604020202020204" pitchFamily="34" charset="0"/>
          </a:endParaRPr>
        </a:p>
      </dgm:t>
    </dgm:pt>
    <dgm:pt modelId="{2BA47A14-385A-4EAD-8E13-A5DEEBF98A7D}" type="sibTrans" cxnId="{E7C8486D-9B4B-4FF1-8109-29CB5DCE5C88}">
      <dgm:prSet/>
      <dgm:spPr/>
      <dgm:t>
        <a:bodyPr/>
        <a:lstStyle/>
        <a:p>
          <a:endParaRPr lang="es-EC">
            <a:latin typeface="Arial" panose="020B0604020202020204" pitchFamily="34" charset="0"/>
            <a:cs typeface="Arial" panose="020B0604020202020204" pitchFamily="34" charset="0"/>
          </a:endParaRPr>
        </a:p>
      </dgm:t>
    </dgm:pt>
    <dgm:pt modelId="{6D9D33A7-4E46-41CC-B746-9C8843DDCF50}">
      <dgm:prSet phldrT="[Texto]"/>
      <dgm:spPr/>
      <dgm:t>
        <a:bodyPr/>
        <a:lstStyle/>
        <a:p>
          <a:r>
            <a:rPr lang="es-EC" dirty="0" smtClean="0">
              <a:solidFill>
                <a:schemeClr val="tx1"/>
              </a:solidFill>
              <a:latin typeface="Arial" panose="020B0604020202020204" pitchFamily="34" charset="0"/>
              <a:cs typeface="Arial" panose="020B0604020202020204" pitchFamily="34" charset="0"/>
            </a:rPr>
            <a:t>80 organizaciones asistidas</a:t>
          </a:r>
          <a:endParaRPr lang="es-EC" dirty="0">
            <a:solidFill>
              <a:schemeClr val="tx1"/>
            </a:solidFill>
            <a:latin typeface="Arial" panose="020B0604020202020204" pitchFamily="34" charset="0"/>
            <a:cs typeface="Arial" panose="020B0604020202020204" pitchFamily="34" charset="0"/>
          </a:endParaRPr>
        </a:p>
      </dgm:t>
    </dgm:pt>
    <dgm:pt modelId="{C9AED4F7-2D0B-4631-969B-E7DB34685990}" type="parTrans" cxnId="{E20C4231-BCC3-4259-99B8-EAB455DCFBC6}">
      <dgm:prSet/>
      <dgm:spPr/>
      <dgm:t>
        <a:bodyPr/>
        <a:lstStyle/>
        <a:p>
          <a:endParaRPr lang="es-EC">
            <a:latin typeface="Arial" panose="020B0604020202020204" pitchFamily="34" charset="0"/>
            <a:cs typeface="Arial" panose="020B0604020202020204" pitchFamily="34" charset="0"/>
          </a:endParaRPr>
        </a:p>
      </dgm:t>
    </dgm:pt>
    <dgm:pt modelId="{428DCD90-4ECC-418C-9354-539D9C2A79B8}" type="sibTrans" cxnId="{E20C4231-BCC3-4259-99B8-EAB455DCFBC6}">
      <dgm:prSet/>
      <dgm:spPr/>
      <dgm:t>
        <a:bodyPr/>
        <a:lstStyle/>
        <a:p>
          <a:endParaRPr lang="es-EC">
            <a:latin typeface="Arial" panose="020B0604020202020204" pitchFamily="34" charset="0"/>
            <a:cs typeface="Arial" panose="020B0604020202020204" pitchFamily="34" charset="0"/>
          </a:endParaRPr>
        </a:p>
      </dgm:t>
    </dgm:pt>
    <dgm:pt modelId="{502F7272-CBA7-47FF-9FED-4DB84791DA97}" type="pres">
      <dgm:prSet presAssocID="{CC3ECB94-41DC-41C4-B548-759537D3B40F}" presName="Name0" presStyleCnt="0">
        <dgm:presLayoutVars>
          <dgm:dir/>
          <dgm:resizeHandles/>
        </dgm:presLayoutVars>
      </dgm:prSet>
      <dgm:spPr/>
    </dgm:pt>
    <dgm:pt modelId="{B297E18C-478D-401A-BE53-CD74064BEB87}" type="pres">
      <dgm:prSet presAssocID="{B0048DBA-B829-4297-B00D-92F255B2CAD3}" presName="compNode" presStyleCnt="0"/>
      <dgm:spPr/>
    </dgm:pt>
    <dgm:pt modelId="{CE95FC81-00A1-49F3-A43A-913B5E43E8C6}" type="pres">
      <dgm:prSet presAssocID="{B0048DBA-B829-4297-B00D-92F255B2CAD3}" presName="dummyConnPt" presStyleCnt="0"/>
      <dgm:spPr/>
    </dgm:pt>
    <dgm:pt modelId="{6B4DA307-7169-4721-8C56-42E482417C55}" type="pres">
      <dgm:prSet presAssocID="{B0048DBA-B829-4297-B00D-92F255B2CAD3}" presName="node" presStyleLbl="node1" presStyleIdx="0" presStyleCnt="9">
        <dgm:presLayoutVars>
          <dgm:bulletEnabled val="1"/>
        </dgm:presLayoutVars>
      </dgm:prSet>
      <dgm:spPr/>
      <dgm:t>
        <a:bodyPr/>
        <a:lstStyle/>
        <a:p>
          <a:endParaRPr lang="es-EC"/>
        </a:p>
      </dgm:t>
    </dgm:pt>
    <dgm:pt modelId="{5F9E2CBF-87A2-4C3B-B33B-C2FED084DB61}" type="pres">
      <dgm:prSet presAssocID="{8A2F0DB1-EAB7-4AE7-B248-B5EC7EF12AF9}" presName="sibTrans" presStyleLbl="bgSibTrans2D1" presStyleIdx="0" presStyleCnt="8"/>
      <dgm:spPr/>
    </dgm:pt>
    <dgm:pt modelId="{4CE027F9-D778-460F-AAF9-E158CD25747B}" type="pres">
      <dgm:prSet presAssocID="{CBD2DAC0-A205-40B6-9A1D-9F2070FE6101}" presName="compNode" presStyleCnt="0"/>
      <dgm:spPr/>
    </dgm:pt>
    <dgm:pt modelId="{B0AC2688-2100-436A-BC47-2B3243122F1E}" type="pres">
      <dgm:prSet presAssocID="{CBD2DAC0-A205-40B6-9A1D-9F2070FE6101}" presName="dummyConnPt" presStyleCnt="0"/>
      <dgm:spPr/>
    </dgm:pt>
    <dgm:pt modelId="{35BCCED4-E5A8-4A78-AB89-21C0150D6331}" type="pres">
      <dgm:prSet presAssocID="{CBD2DAC0-A205-40B6-9A1D-9F2070FE6101}" presName="node" presStyleLbl="node1" presStyleIdx="1" presStyleCnt="9">
        <dgm:presLayoutVars>
          <dgm:bulletEnabled val="1"/>
        </dgm:presLayoutVars>
      </dgm:prSet>
      <dgm:spPr/>
    </dgm:pt>
    <dgm:pt modelId="{D157E4D9-C09A-4C30-B862-AE2E2B1A4B35}" type="pres">
      <dgm:prSet presAssocID="{F1742F89-F962-4FA6-937C-91342095A38C}" presName="sibTrans" presStyleLbl="bgSibTrans2D1" presStyleIdx="1" presStyleCnt="8"/>
      <dgm:spPr/>
    </dgm:pt>
    <dgm:pt modelId="{D5EF59FF-2FED-49B0-9737-A378D8089240}" type="pres">
      <dgm:prSet presAssocID="{D51A3D3A-398A-41C8-8325-CC94422EA512}" presName="compNode" presStyleCnt="0"/>
      <dgm:spPr/>
    </dgm:pt>
    <dgm:pt modelId="{DC5EC058-ABF6-4C98-BC55-2E7157D949E3}" type="pres">
      <dgm:prSet presAssocID="{D51A3D3A-398A-41C8-8325-CC94422EA512}" presName="dummyConnPt" presStyleCnt="0"/>
      <dgm:spPr/>
    </dgm:pt>
    <dgm:pt modelId="{8034A396-1398-45ED-B8BE-86056D7B3BAA}" type="pres">
      <dgm:prSet presAssocID="{D51A3D3A-398A-41C8-8325-CC94422EA512}" presName="node" presStyleLbl="node1" presStyleIdx="2" presStyleCnt="9">
        <dgm:presLayoutVars>
          <dgm:bulletEnabled val="1"/>
        </dgm:presLayoutVars>
      </dgm:prSet>
      <dgm:spPr/>
    </dgm:pt>
    <dgm:pt modelId="{3DABD4D1-612E-4E75-B417-17E74CE05832}" type="pres">
      <dgm:prSet presAssocID="{58EE9694-9769-403D-92A0-7C00E586FF12}" presName="sibTrans" presStyleLbl="bgSibTrans2D1" presStyleIdx="2" presStyleCnt="8"/>
      <dgm:spPr/>
    </dgm:pt>
    <dgm:pt modelId="{0D1E8B6B-E8E4-4CEA-9855-1BA1800E9BE7}" type="pres">
      <dgm:prSet presAssocID="{82479F04-336F-460F-913B-2E5718D28EB5}" presName="compNode" presStyleCnt="0"/>
      <dgm:spPr/>
    </dgm:pt>
    <dgm:pt modelId="{2688EDBF-38E0-449D-9FB6-2B59BE47DB3E}" type="pres">
      <dgm:prSet presAssocID="{82479F04-336F-460F-913B-2E5718D28EB5}" presName="dummyConnPt" presStyleCnt="0"/>
      <dgm:spPr/>
    </dgm:pt>
    <dgm:pt modelId="{B0408E4E-2C6B-430D-9AD1-7F20DC82FBC1}" type="pres">
      <dgm:prSet presAssocID="{82479F04-336F-460F-913B-2E5718D28EB5}" presName="node" presStyleLbl="node1" presStyleIdx="3" presStyleCnt="9">
        <dgm:presLayoutVars>
          <dgm:bulletEnabled val="1"/>
        </dgm:presLayoutVars>
      </dgm:prSet>
      <dgm:spPr/>
      <dgm:t>
        <a:bodyPr/>
        <a:lstStyle/>
        <a:p>
          <a:endParaRPr lang="es-EC"/>
        </a:p>
      </dgm:t>
    </dgm:pt>
    <dgm:pt modelId="{F01A1D9A-6BCB-42E8-AF12-999271540BF8}" type="pres">
      <dgm:prSet presAssocID="{4353E89E-5B9A-415D-A4E6-A21BB2BBDF80}" presName="sibTrans" presStyleLbl="bgSibTrans2D1" presStyleIdx="3" presStyleCnt="8"/>
      <dgm:spPr/>
    </dgm:pt>
    <dgm:pt modelId="{DBA80651-5DDC-4BA6-BF9F-9FDF311FEC78}" type="pres">
      <dgm:prSet presAssocID="{434F7328-78D2-476F-8286-4C239FEA17A1}" presName="compNode" presStyleCnt="0"/>
      <dgm:spPr/>
    </dgm:pt>
    <dgm:pt modelId="{A46E93F3-A250-4E12-8251-5504B902D6C6}" type="pres">
      <dgm:prSet presAssocID="{434F7328-78D2-476F-8286-4C239FEA17A1}" presName="dummyConnPt" presStyleCnt="0"/>
      <dgm:spPr/>
    </dgm:pt>
    <dgm:pt modelId="{FB90A757-4612-433C-86C5-2D9919330B3B}" type="pres">
      <dgm:prSet presAssocID="{434F7328-78D2-476F-8286-4C239FEA17A1}" presName="node" presStyleLbl="node1" presStyleIdx="4" presStyleCnt="9">
        <dgm:presLayoutVars>
          <dgm:bulletEnabled val="1"/>
        </dgm:presLayoutVars>
      </dgm:prSet>
      <dgm:spPr/>
    </dgm:pt>
    <dgm:pt modelId="{950B353A-63C7-494B-B2C9-8EDEB3F7A5B3}" type="pres">
      <dgm:prSet presAssocID="{972E264E-3895-4DE7-AF0A-CF4B0CDA2328}" presName="sibTrans" presStyleLbl="bgSibTrans2D1" presStyleIdx="4" presStyleCnt="8"/>
      <dgm:spPr/>
    </dgm:pt>
    <dgm:pt modelId="{0A61AF6D-E5E3-4BE0-A55A-C2A53123AB74}" type="pres">
      <dgm:prSet presAssocID="{76DA96E0-759B-45BE-883B-6AA972221872}" presName="compNode" presStyleCnt="0"/>
      <dgm:spPr/>
    </dgm:pt>
    <dgm:pt modelId="{357A52C5-19E5-4598-AD8F-33AFE8BA8BB4}" type="pres">
      <dgm:prSet presAssocID="{76DA96E0-759B-45BE-883B-6AA972221872}" presName="dummyConnPt" presStyleCnt="0"/>
      <dgm:spPr/>
    </dgm:pt>
    <dgm:pt modelId="{74EF990E-6414-4F93-AD37-B6BC0151778A}" type="pres">
      <dgm:prSet presAssocID="{76DA96E0-759B-45BE-883B-6AA972221872}" presName="node" presStyleLbl="node1" presStyleIdx="5" presStyleCnt="9">
        <dgm:presLayoutVars>
          <dgm:bulletEnabled val="1"/>
        </dgm:presLayoutVars>
      </dgm:prSet>
      <dgm:spPr/>
      <dgm:t>
        <a:bodyPr/>
        <a:lstStyle/>
        <a:p>
          <a:endParaRPr lang="es-EC"/>
        </a:p>
      </dgm:t>
    </dgm:pt>
    <dgm:pt modelId="{1EAEF950-92E0-4551-8C02-275FF5CB211F}" type="pres">
      <dgm:prSet presAssocID="{A5C4FB3C-EF49-4DAF-BC22-A63F9C2D4359}" presName="sibTrans" presStyleLbl="bgSibTrans2D1" presStyleIdx="5" presStyleCnt="8"/>
      <dgm:spPr/>
    </dgm:pt>
    <dgm:pt modelId="{85DE1DA5-FD2C-43C1-8F58-962AAF32B6E2}" type="pres">
      <dgm:prSet presAssocID="{C0C91F58-9CBF-48CF-8B57-928BA704B82F}" presName="compNode" presStyleCnt="0"/>
      <dgm:spPr/>
    </dgm:pt>
    <dgm:pt modelId="{9813C6BB-F945-4CEA-BB00-8DDAFC3362CA}" type="pres">
      <dgm:prSet presAssocID="{C0C91F58-9CBF-48CF-8B57-928BA704B82F}" presName="dummyConnPt" presStyleCnt="0"/>
      <dgm:spPr/>
    </dgm:pt>
    <dgm:pt modelId="{3159B65B-58D0-4523-9F99-4CA765DE9565}" type="pres">
      <dgm:prSet presAssocID="{C0C91F58-9CBF-48CF-8B57-928BA704B82F}" presName="node" presStyleLbl="node1" presStyleIdx="6" presStyleCnt="9">
        <dgm:presLayoutVars>
          <dgm:bulletEnabled val="1"/>
        </dgm:presLayoutVars>
      </dgm:prSet>
      <dgm:spPr/>
    </dgm:pt>
    <dgm:pt modelId="{A393A268-A064-42DA-B835-AE1FE000EAA0}" type="pres">
      <dgm:prSet presAssocID="{B1FC7D8A-3A27-4F93-86D0-53EAD0C7C9DB}" presName="sibTrans" presStyleLbl="bgSibTrans2D1" presStyleIdx="6" presStyleCnt="8"/>
      <dgm:spPr/>
    </dgm:pt>
    <dgm:pt modelId="{C67B33C8-EB08-4D95-BC79-EF2114CF7414}" type="pres">
      <dgm:prSet presAssocID="{2B07F84A-5AA4-4970-BD13-61E3E47CBE08}" presName="compNode" presStyleCnt="0"/>
      <dgm:spPr/>
    </dgm:pt>
    <dgm:pt modelId="{F31D9672-477E-46EF-8D8E-4409ACFFEC82}" type="pres">
      <dgm:prSet presAssocID="{2B07F84A-5AA4-4970-BD13-61E3E47CBE08}" presName="dummyConnPt" presStyleCnt="0"/>
      <dgm:spPr/>
    </dgm:pt>
    <dgm:pt modelId="{85DCDA1E-A56D-4B15-B190-1F4110534B2E}" type="pres">
      <dgm:prSet presAssocID="{2B07F84A-5AA4-4970-BD13-61E3E47CBE08}" presName="node" presStyleLbl="node1" presStyleIdx="7" presStyleCnt="9">
        <dgm:presLayoutVars>
          <dgm:bulletEnabled val="1"/>
        </dgm:presLayoutVars>
      </dgm:prSet>
      <dgm:spPr/>
      <dgm:t>
        <a:bodyPr/>
        <a:lstStyle/>
        <a:p>
          <a:endParaRPr lang="es-EC"/>
        </a:p>
      </dgm:t>
    </dgm:pt>
    <dgm:pt modelId="{EE90448B-1C6B-49CE-9281-60B220DC7BC9}" type="pres">
      <dgm:prSet presAssocID="{2BA47A14-385A-4EAD-8E13-A5DEEBF98A7D}" presName="sibTrans" presStyleLbl="bgSibTrans2D1" presStyleIdx="7" presStyleCnt="8"/>
      <dgm:spPr/>
    </dgm:pt>
    <dgm:pt modelId="{5759A08F-A575-4641-AB57-A745C87ECE4E}" type="pres">
      <dgm:prSet presAssocID="{6D9D33A7-4E46-41CC-B746-9C8843DDCF50}" presName="compNode" presStyleCnt="0"/>
      <dgm:spPr/>
    </dgm:pt>
    <dgm:pt modelId="{5C039D79-60EF-4371-9D22-B1D1A4ECD2CE}" type="pres">
      <dgm:prSet presAssocID="{6D9D33A7-4E46-41CC-B746-9C8843DDCF50}" presName="dummyConnPt" presStyleCnt="0"/>
      <dgm:spPr/>
    </dgm:pt>
    <dgm:pt modelId="{658F0947-5BFE-45F8-9002-632F7BC3A1B9}" type="pres">
      <dgm:prSet presAssocID="{6D9D33A7-4E46-41CC-B746-9C8843DDCF50}" presName="node" presStyleLbl="node1" presStyleIdx="8" presStyleCnt="9">
        <dgm:presLayoutVars>
          <dgm:bulletEnabled val="1"/>
        </dgm:presLayoutVars>
      </dgm:prSet>
      <dgm:spPr/>
    </dgm:pt>
  </dgm:ptLst>
  <dgm:cxnLst>
    <dgm:cxn modelId="{FCAA48A7-DFA0-44C5-BFCF-A77BB4811223}" type="presOf" srcId="{6D9D33A7-4E46-41CC-B746-9C8843DDCF50}" destId="{658F0947-5BFE-45F8-9002-632F7BC3A1B9}" srcOrd="0" destOrd="0" presId="urn:microsoft.com/office/officeart/2005/8/layout/bProcess4"/>
    <dgm:cxn modelId="{E7AF268A-514A-41CD-9EEC-6EBF9EC55EEF}" type="presOf" srcId="{972E264E-3895-4DE7-AF0A-CF4B0CDA2328}" destId="{950B353A-63C7-494B-B2C9-8EDEB3F7A5B3}" srcOrd="0" destOrd="0" presId="urn:microsoft.com/office/officeart/2005/8/layout/bProcess4"/>
    <dgm:cxn modelId="{2A0BD2E1-6F8B-4C6E-8CF4-437D7E8EF781}" srcId="{CC3ECB94-41DC-41C4-B548-759537D3B40F}" destId="{76DA96E0-759B-45BE-883B-6AA972221872}" srcOrd="5" destOrd="0" parTransId="{0DA1D0F9-B5DE-42BD-96B5-2852A1D4E70D}" sibTransId="{A5C4FB3C-EF49-4DAF-BC22-A63F9C2D4359}"/>
    <dgm:cxn modelId="{A9C4F836-FFF3-40F4-9F91-3601A4AE6F8A}" type="presOf" srcId="{F1742F89-F962-4FA6-937C-91342095A38C}" destId="{D157E4D9-C09A-4C30-B862-AE2E2B1A4B35}" srcOrd="0" destOrd="0" presId="urn:microsoft.com/office/officeart/2005/8/layout/bProcess4"/>
    <dgm:cxn modelId="{E7C8486D-9B4B-4FF1-8109-29CB5DCE5C88}" srcId="{CC3ECB94-41DC-41C4-B548-759537D3B40F}" destId="{2B07F84A-5AA4-4970-BD13-61E3E47CBE08}" srcOrd="7" destOrd="0" parTransId="{95657774-1F9C-42BF-AE75-3E46855D3D82}" sibTransId="{2BA47A14-385A-4EAD-8E13-A5DEEBF98A7D}"/>
    <dgm:cxn modelId="{B32E6927-8B97-4660-899A-21DB79574294}" type="presOf" srcId="{4353E89E-5B9A-415D-A4E6-A21BB2BBDF80}" destId="{F01A1D9A-6BCB-42E8-AF12-999271540BF8}" srcOrd="0" destOrd="0" presId="urn:microsoft.com/office/officeart/2005/8/layout/bProcess4"/>
    <dgm:cxn modelId="{E5696CAD-6D63-4487-94A6-CF134CFE768D}" type="presOf" srcId="{2B07F84A-5AA4-4970-BD13-61E3E47CBE08}" destId="{85DCDA1E-A56D-4B15-B190-1F4110534B2E}" srcOrd="0" destOrd="0" presId="urn:microsoft.com/office/officeart/2005/8/layout/bProcess4"/>
    <dgm:cxn modelId="{7A3CAE38-95BD-463B-B528-5495EA4C36A4}" type="presOf" srcId="{A5C4FB3C-EF49-4DAF-BC22-A63F9C2D4359}" destId="{1EAEF950-92E0-4551-8C02-275FF5CB211F}" srcOrd="0" destOrd="0" presId="urn:microsoft.com/office/officeart/2005/8/layout/bProcess4"/>
    <dgm:cxn modelId="{FF2E2608-1171-4275-A235-B183C926F30D}" type="presOf" srcId="{CC3ECB94-41DC-41C4-B548-759537D3B40F}" destId="{502F7272-CBA7-47FF-9FED-4DB84791DA97}" srcOrd="0" destOrd="0" presId="urn:microsoft.com/office/officeart/2005/8/layout/bProcess4"/>
    <dgm:cxn modelId="{3E491161-AECF-4D2B-8042-E70998EAE96C}" type="presOf" srcId="{2BA47A14-385A-4EAD-8E13-A5DEEBF98A7D}" destId="{EE90448B-1C6B-49CE-9281-60B220DC7BC9}" srcOrd="0" destOrd="0" presId="urn:microsoft.com/office/officeart/2005/8/layout/bProcess4"/>
    <dgm:cxn modelId="{E0AA2E20-364F-4523-B432-284C68011A22}" srcId="{CC3ECB94-41DC-41C4-B548-759537D3B40F}" destId="{82479F04-336F-460F-913B-2E5718D28EB5}" srcOrd="3" destOrd="0" parTransId="{429A70B7-4B9E-4764-A1C5-6A2554FC06FF}" sibTransId="{4353E89E-5B9A-415D-A4E6-A21BB2BBDF80}"/>
    <dgm:cxn modelId="{390A9984-804F-4A7D-B84B-2967004F3DC9}" type="presOf" srcId="{58EE9694-9769-403D-92A0-7C00E586FF12}" destId="{3DABD4D1-612E-4E75-B417-17E74CE05832}" srcOrd="0" destOrd="0" presId="urn:microsoft.com/office/officeart/2005/8/layout/bProcess4"/>
    <dgm:cxn modelId="{06A08A16-BB4A-46B9-A7EF-4A1A3C00A7CD}" type="presOf" srcId="{8A2F0DB1-EAB7-4AE7-B248-B5EC7EF12AF9}" destId="{5F9E2CBF-87A2-4C3B-B33B-C2FED084DB61}" srcOrd="0" destOrd="0" presId="urn:microsoft.com/office/officeart/2005/8/layout/bProcess4"/>
    <dgm:cxn modelId="{1EE7ACE0-6A43-406A-B1E2-5284DA3D8245}" srcId="{CC3ECB94-41DC-41C4-B548-759537D3B40F}" destId="{CBD2DAC0-A205-40B6-9A1D-9F2070FE6101}" srcOrd="1" destOrd="0" parTransId="{791ECD99-79D0-409E-9609-3C5876550688}" sibTransId="{F1742F89-F962-4FA6-937C-91342095A38C}"/>
    <dgm:cxn modelId="{4C4308CE-0B12-4A58-A8F9-2ED7E7AE0838}" srcId="{CC3ECB94-41DC-41C4-B548-759537D3B40F}" destId="{C0C91F58-9CBF-48CF-8B57-928BA704B82F}" srcOrd="6" destOrd="0" parTransId="{DB476641-5548-4803-B3DA-94386856DF3A}" sibTransId="{B1FC7D8A-3A27-4F93-86D0-53EAD0C7C9DB}"/>
    <dgm:cxn modelId="{227FBD06-2E5C-4A83-94F1-9506942AC5DF}" type="presOf" srcId="{76DA96E0-759B-45BE-883B-6AA972221872}" destId="{74EF990E-6414-4F93-AD37-B6BC0151778A}" srcOrd="0" destOrd="0" presId="urn:microsoft.com/office/officeart/2005/8/layout/bProcess4"/>
    <dgm:cxn modelId="{009E26DA-4B14-4306-8DED-F994C7212D6B}" type="presOf" srcId="{82479F04-336F-460F-913B-2E5718D28EB5}" destId="{B0408E4E-2C6B-430D-9AD1-7F20DC82FBC1}" srcOrd="0" destOrd="0" presId="urn:microsoft.com/office/officeart/2005/8/layout/bProcess4"/>
    <dgm:cxn modelId="{F1EF5CDB-88A7-421E-AD1B-317A1BFFFC1A}" type="presOf" srcId="{C0C91F58-9CBF-48CF-8B57-928BA704B82F}" destId="{3159B65B-58D0-4523-9F99-4CA765DE9565}" srcOrd="0" destOrd="0" presId="urn:microsoft.com/office/officeart/2005/8/layout/bProcess4"/>
    <dgm:cxn modelId="{E20C4231-BCC3-4259-99B8-EAB455DCFBC6}" srcId="{CC3ECB94-41DC-41C4-B548-759537D3B40F}" destId="{6D9D33A7-4E46-41CC-B746-9C8843DDCF50}" srcOrd="8" destOrd="0" parTransId="{C9AED4F7-2D0B-4631-969B-E7DB34685990}" sibTransId="{428DCD90-4ECC-418C-9354-539D9C2A79B8}"/>
    <dgm:cxn modelId="{3BA24163-82C1-4FB2-B6CB-3B005745DE64}" type="presOf" srcId="{D51A3D3A-398A-41C8-8325-CC94422EA512}" destId="{8034A396-1398-45ED-B8BE-86056D7B3BAA}" srcOrd="0" destOrd="0" presId="urn:microsoft.com/office/officeart/2005/8/layout/bProcess4"/>
    <dgm:cxn modelId="{22DE32F2-2F08-4680-B79B-C255529CB39A}" srcId="{CC3ECB94-41DC-41C4-B548-759537D3B40F}" destId="{434F7328-78D2-476F-8286-4C239FEA17A1}" srcOrd="4" destOrd="0" parTransId="{58E06673-A7E7-4DAF-9E8F-094F09E2B8AB}" sibTransId="{972E264E-3895-4DE7-AF0A-CF4B0CDA2328}"/>
    <dgm:cxn modelId="{7DB9D896-92D5-4F6F-BB29-6B05DEEC9819}" type="presOf" srcId="{CBD2DAC0-A205-40B6-9A1D-9F2070FE6101}" destId="{35BCCED4-E5A8-4A78-AB89-21C0150D6331}" srcOrd="0" destOrd="0" presId="urn:microsoft.com/office/officeart/2005/8/layout/bProcess4"/>
    <dgm:cxn modelId="{8737D93E-DF3F-4393-83AD-A47DFA02878E}" type="presOf" srcId="{B1FC7D8A-3A27-4F93-86D0-53EAD0C7C9DB}" destId="{A393A268-A064-42DA-B835-AE1FE000EAA0}" srcOrd="0" destOrd="0" presId="urn:microsoft.com/office/officeart/2005/8/layout/bProcess4"/>
    <dgm:cxn modelId="{2A044FFF-48CF-4DC5-AD1D-0B1BCAE190F3}" srcId="{CC3ECB94-41DC-41C4-B548-759537D3B40F}" destId="{B0048DBA-B829-4297-B00D-92F255B2CAD3}" srcOrd="0" destOrd="0" parTransId="{A5E5B418-3294-4900-AC5E-43D301D05B2A}" sibTransId="{8A2F0DB1-EAB7-4AE7-B248-B5EC7EF12AF9}"/>
    <dgm:cxn modelId="{3CA24E83-5607-4889-947E-58AD63A3D586}" srcId="{CC3ECB94-41DC-41C4-B548-759537D3B40F}" destId="{D51A3D3A-398A-41C8-8325-CC94422EA512}" srcOrd="2" destOrd="0" parTransId="{8D8267C4-F04F-4F27-8406-A7C7A82B9C14}" sibTransId="{58EE9694-9769-403D-92A0-7C00E586FF12}"/>
    <dgm:cxn modelId="{CF0C6F99-EDAA-4AE8-BB3A-760757042BC4}" type="presOf" srcId="{434F7328-78D2-476F-8286-4C239FEA17A1}" destId="{FB90A757-4612-433C-86C5-2D9919330B3B}" srcOrd="0" destOrd="0" presId="urn:microsoft.com/office/officeart/2005/8/layout/bProcess4"/>
    <dgm:cxn modelId="{691EF2F0-F665-4307-B955-5A66F57DF1FF}" type="presOf" srcId="{B0048DBA-B829-4297-B00D-92F255B2CAD3}" destId="{6B4DA307-7169-4721-8C56-42E482417C55}" srcOrd="0" destOrd="0" presId="urn:microsoft.com/office/officeart/2005/8/layout/bProcess4"/>
    <dgm:cxn modelId="{071D2F6A-4FA9-4B47-B904-C4971C943847}" type="presParOf" srcId="{502F7272-CBA7-47FF-9FED-4DB84791DA97}" destId="{B297E18C-478D-401A-BE53-CD74064BEB87}" srcOrd="0" destOrd="0" presId="urn:microsoft.com/office/officeart/2005/8/layout/bProcess4"/>
    <dgm:cxn modelId="{B3B0D65F-7E8B-4D0B-86DB-DC0285D1FCE7}" type="presParOf" srcId="{B297E18C-478D-401A-BE53-CD74064BEB87}" destId="{CE95FC81-00A1-49F3-A43A-913B5E43E8C6}" srcOrd="0" destOrd="0" presId="urn:microsoft.com/office/officeart/2005/8/layout/bProcess4"/>
    <dgm:cxn modelId="{AB68A16F-DE4E-4102-83AC-9E79DFBD74E9}" type="presParOf" srcId="{B297E18C-478D-401A-BE53-CD74064BEB87}" destId="{6B4DA307-7169-4721-8C56-42E482417C55}" srcOrd="1" destOrd="0" presId="urn:microsoft.com/office/officeart/2005/8/layout/bProcess4"/>
    <dgm:cxn modelId="{333AB0CE-F568-4BDC-8364-140E034F4730}" type="presParOf" srcId="{502F7272-CBA7-47FF-9FED-4DB84791DA97}" destId="{5F9E2CBF-87A2-4C3B-B33B-C2FED084DB61}" srcOrd="1" destOrd="0" presId="urn:microsoft.com/office/officeart/2005/8/layout/bProcess4"/>
    <dgm:cxn modelId="{81867946-B8AC-41F9-B27C-2CEDC88D8281}" type="presParOf" srcId="{502F7272-CBA7-47FF-9FED-4DB84791DA97}" destId="{4CE027F9-D778-460F-AAF9-E158CD25747B}" srcOrd="2" destOrd="0" presId="urn:microsoft.com/office/officeart/2005/8/layout/bProcess4"/>
    <dgm:cxn modelId="{A106566F-23F6-45F9-AC8C-6A0914EAD349}" type="presParOf" srcId="{4CE027F9-D778-460F-AAF9-E158CD25747B}" destId="{B0AC2688-2100-436A-BC47-2B3243122F1E}" srcOrd="0" destOrd="0" presId="urn:microsoft.com/office/officeart/2005/8/layout/bProcess4"/>
    <dgm:cxn modelId="{4A21D6E7-7E8E-4203-B64E-B1A21023BE66}" type="presParOf" srcId="{4CE027F9-D778-460F-AAF9-E158CD25747B}" destId="{35BCCED4-E5A8-4A78-AB89-21C0150D6331}" srcOrd="1" destOrd="0" presId="urn:microsoft.com/office/officeart/2005/8/layout/bProcess4"/>
    <dgm:cxn modelId="{F3DB96AC-719D-4029-AAD0-E85D15094D49}" type="presParOf" srcId="{502F7272-CBA7-47FF-9FED-4DB84791DA97}" destId="{D157E4D9-C09A-4C30-B862-AE2E2B1A4B35}" srcOrd="3" destOrd="0" presId="urn:microsoft.com/office/officeart/2005/8/layout/bProcess4"/>
    <dgm:cxn modelId="{12D65920-A649-4ABF-B97B-4FE1030E1B87}" type="presParOf" srcId="{502F7272-CBA7-47FF-9FED-4DB84791DA97}" destId="{D5EF59FF-2FED-49B0-9737-A378D8089240}" srcOrd="4" destOrd="0" presId="urn:microsoft.com/office/officeart/2005/8/layout/bProcess4"/>
    <dgm:cxn modelId="{8310D7BD-1B0F-4FB1-8A6D-A578E89360F0}" type="presParOf" srcId="{D5EF59FF-2FED-49B0-9737-A378D8089240}" destId="{DC5EC058-ABF6-4C98-BC55-2E7157D949E3}" srcOrd="0" destOrd="0" presId="urn:microsoft.com/office/officeart/2005/8/layout/bProcess4"/>
    <dgm:cxn modelId="{71910F9D-76A6-4CB9-A594-9CB8957220B4}" type="presParOf" srcId="{D5EF59FF-2FED-49B0-9737-A378D8089240}" destId="{8034A396-1398-45ED-B8BE-86056D7B3BAA}" srcOrd="1" destOrd="0" presId="urn:microsoft.com/office/officeart/2005/8/layout/bProcess4"/>
    <dgm:cxn modelId="{4EC41AF6-BC99-4BC9-B578-B74559B4B734}" type="presParOf" srcId="{502F7272-CBA7-47FF-9FED-4DB84791DA97}" destId="{3DABD4D1-612E-4E75-B417-17E74CE05832}" srcOrd="5" destOrd="0" presId="urn:microsoft.com/office/officeart/2005/8/layout/bProcess4"/>
    <dgm:cxn modelId="{6A7970BE-31A2-4B28-8CEA-1F2538205FA8}" type="presParOf" srcId="{502F7272-CBA7-47FF-9FED-4DB84791DA97}" destId="{0D1E8B6B-E8E4-4CEA-9855-1BA1800E9BE7}" srcOrd="6" destOrd="0" presId="urn:microsoft.com/office/officeart/2005/8/layout/bProcess4"/>
    <dgm:cxn modelId="{9ED3583C-9544-4412-8435-BFDB384DC082}" type="presParOf" srcId="{0D1E8B6B-E8E4-4CEA-9855-1BA1800E9BE7}" destId="{2688EDBF-38E0-449D-9FB6-2B59BE47DB3E}" srcOrd="0" destOrd="0" presId="urn:microsoft.com/office/officeart/2005/8/layout/bProcess4"/>
    <dgm:cxn modelId="{74DB3E6D-6530-48C1-92E7-357458B4C0BA}" type="presParOf" srcId="{0D1E8B6B-E8E4-4CEA-9855-1BA1800E9BE7}" destId="{B0408E4E-2C6B-430D-9AD1-7F20DC82FBC1}" srcOrd="1" destOrd="0" presId="urn:microsoft.com/office/officeart/2005/8/layout/bProcess4"/>
    <dgm:cxn modelId="{9D9657BE-9356-4B04-8202-8649D3F49E0F}" type="presParOf" srcId="{502F7272-CBA7-47FF-9FED-4DB84791DA97}" destId="{F01A1D9A-6BCB-42E8-AF12-999271540BF8}" srcOrd="7" destOrd="0" presId="urn:microsoft.com/office/officeart/2005/8/layout/bProcess4"/>
    <dgm:cxn modelId="{8986AE8F-9CAB-4F80-A49C-74F2EF748534}" type="presParOf" srcId="{502F7272-CBA7-47FF-9FED-4DB84791DA97}" destId="{DBA80651-5DDC-4BA6-BF9F-9FDF311FEC78}" srcOrd="8" destOrd="0" presId="urn:microsoft.com/office/officeart/2005/8/layout/bProcess4"/>
    <dgm:cxn modelId="{22C72BC1-0B5D-49CF-B6F7-8D7AD3A2E951}" type="presParOf" srcId="{DBA80651-5DDC-4BA6-BF9F-9FDF311FEC78}" destId="{A46E93F3-A250-4E12-8251-5504B902D6C6}" srcOrd="0" destOrd="0" presId="urn:microsoft.com/office/officeart/2005/8/layout/bProcess4"/>
    <dgm:cxn modelId="{927C2A3B-F5EB-4804-8DFD-6C1C08A95FBF}" type="presParOf" srcId="{DBA80651-5DDC-4BA6-BF9F-9FDF311FEC78}" destId="{FB90A757-4612-433C-86C5-2D9919330B3B}" srcOrd="1" destOrd="0" presId="urn:microsoft.com/office/officeart/2005/8/layout/bProcess4"/>
    <dgm:cxn modelId="{18F42723-A927-49C3-B4AB-200E21A85854}" type="presParOf" srcId="{502F7272-CBA7-47FF-9FED-4DB84791DA97}" destId="{950B353A-63C7-494B-B2C9-8EDEB3F7A5B3}" srcOrd="9" destOrd="0" presId="urn:microsoft.com/office/officeart/2005/8/layout/bProcess4"/>
    <dgm:cxn modelId="{DE68AB1B-0C76-498D-8BBD-CC885E6FB26E}" type="presParOf" srcId="{502F7272-CBA7-47FF-9FED-4DB84791DA97}" destId="{0A61AF6D-E5E3-4BE0-A55A-C2A53123AB74}" srcOrd="10" destOrd="0" presId="urn:microsoft.com/office/officeart/2005/8/layout/bProcess4"/>
    <dgm:cxn modelId="{5EBD1DFA-24A3-4F63-9721-0F4CAEDC558E}" type="presParOf" srcId="{0A61AF6D-E5E3-4BE0-A55A-C2A53123AB74}" destId="{357A52C5-19E5-4598-AD8F-33AFE8BA8BB4}" srcOrd="0" destOrd="0" presId="urn:microsoft.com/office/officeart/2005/8/layout/bProcess4"/>
    <dgm:cxn modelId="{67015C84-6931-4745-9566-873FC3D66B2A}" type="presParOf" srcId="{0A61AF6D-E5E3-4BE0-A55A-C2A53123AB74}" destId="{74EF990E-6414-4F93-AD37-B6BC0151778A}" srcOrd="1" destOrd="0" presId="urn:microsoft.com/office/officeart/2005/8/layout/bProcess4"/>
    <dgm:cxn modelId="{3B9C5DFB-6A3C-4F65-B0A9-A153AFFD4816}" type="presParOf" srcId="{502F7272-CBA7-47FF-9FED-4DB84791DA97}" destId="{1EAEF950-92E0-4551-8C02-275FF5CB211F}" srcOrd="11" destOrd="0" presId="urn:microsoft.com/office/officeart/2005/8/layout/bProcess4"/>
    <dgm:cxn modelId="{E63599BA-D315-44DE-BDC7-AE4C4E46FB89}" type="presParOf" srcId="{502F7272-CBA7-47FF-9FED-4DB84791DA97}" destId="{85DE1DA5-FD2C-43C1-8F58-962AAF32B6E2}" srcOrd="12" destOrd="0" presId="urn:microsoft.com/office/officeart/2005/8/layout/bProcess4"/>
    <dgm:cxn modelId="{7239A754-3606-4520-A5EE-8EE8B88FE677}" type="presParOf" srcId="{85DE1DA5-FD2C-43C1-8F58-962AAF32B6E2}" destId="{9813C6BB-F945-4CEA-BB00-8DDAFC3362CA}" srcOrd="0" destOrd="0" presId="urn:microsoft.com/office/officeart/2005/8/layout/bProcess4"/>
    <dgm:cxn modelId="{83E40A54-5D23-4D00-AABF-C9152BCE7231}" type="presParOf" srcId="{85DE1DA5-FD2C-43C1-8F58-962AAF32B6E2}" destId="{3159B65B-58D0-4523-9F99-4CA765DE9565}" srcOrd="1" destOrd="0" presId="urn:microsoft.com/office/officeart/2005/8/layout/bProcess4"/>
    <dgm:cxn modelId="{7F53E286-478E-4F04-8450-8186AB69BAC7}" type="presParOf" srcId="{502F7272-CBA7-47FF-9FED-4DB84791DA97}" destId="{A393A268-A064-42DA-B835-AE1FE000EAA0}" srcOrd="13" destOrd="0" presId="urn:microsoft.com/office/officeart/2005/8/layout/bProcess4"/>
    <dgm:cxn modelId="{A964010F-F815-4862-85D5-A0AFD6DBF1CB}" type="presParOf" srcId="{502F7272-CBA7-47FF-9FED-4DB84791DA97}" destId="{C67B33C8-EB08-4D95-BC79-EF2114CF7414}" srcOrd="14" destOrd="0" presId="urn:microsoft.com/office/officeart/2005/8/layout/bProcess4"/>
    <dgm:cxn modelId="{CF742A6F-DD39-40E0-9510-3DB85891DF86}" type="presParOf" srcId="{C67B33C8-EB08-4D95-BC79-EF2114CF7414}" destId="{F31D9672-477E-46EF-8D8E-4409ACFFEC82}" srcOrd="0" destOrd="0" presId="urn:microsoft.com/office/officeart/2005/8/layout/bProcess4"/>
    <dgm:cxn modelId="{8CB05733-DFF8-4AAF-BFE4-CC6F5383B215}" type="presParOf" srcId="{C67B33C8-EB08-4D95-BC79-EF2114CF7414}" destId="{85DCDA1E-A56D-4B15-B190-1F4110534B2E}" srcOrd="1" destOrd="0" presId="urn:microsoft.com/office/officeart/2005/8/layout/bProcess4"/>
    <dgm:cxn modelId="{4284C093-D64F-4818-9E7F-24400C7D70FD}" type="presParOf" srcId="{502F7272-CBA7-47FF-9FED-4DB84791DA97}" destId="{EE90448B-1C6B-49CE-9281-60B220DC7BC9}" srcOrd="15" destOrd="0" presId="urn:microsoft.com/office/officeart/2005/8/layout/bProcess4"/>
    <dgm:cxn modelId="{C6FB1CB9-5E09-4760-A76B-6F23B5F6E6CA}" type="presParOf" srcId="{502F7272-CBA7-47FF-9FED-4DB84791DA97}" destId="{5759A08F-A575-4641-AB57-A745C87ECE4E}" srcOrd="16" destOrd="0" presId="urn:microsoft.com/office/officeart/2005/8/layout/bProcess4"/>
    <dgm:cxn modelId="{1DB1BCF3-F4C6-445F-A032-D72242C78572}" type="presParOf" srcId="{5759A08F-A575-4641-AB57-A745C87ECE4E}" destId="{5C039D79-60EF-4371-9D22-B1D1A4ECD2CE}" srcOrd="0" destOrd="0" presId="urn:microsoft.com/office/officeart/2005/8/layout/bProcess4"/>
    <dgm:cxn modelId="{FEBA57D6-DB91-4030-919F-32F198973D40}" type="presParOf" srcId="{5759A08F-A575-4641-AB57-A745C87ECE4E}" destId="{658F0947-5BFE-45F8-9002-632F7BC3A1B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0FBCDD-9E35-4CEB-817E-A5B2C7A2BC1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391D5036-1124-42C8-A61F-6810CB204BE4}">
      <dgm:prSet phldrT="[Texto]" custT="1"/>
      <dgm:spPr/>
      <dgm:t>
        <a:bodyPr/>
        <a:lstStyle/>
        <a:p>
          <a:r>
            <a:rPr lang="es-EC" sz="2200" dirty="0" smtClean="0">
              <a:latin typeface="Arial" panose="020B0604020202020204" pitchFamily="34" charset="0"/>
              <a:cs typeface="Arial" panose="020B0604020202020204" pitchFamily="34" charset="0"/>
            </a:rPr>
            <a:t>Conejo Metropolitano de Responsabilidad Social</a:t>
          </a:r>
          <a:endParaRPr lang="es-EC" sz="2200" dirty="0">
            <a:latin typeface="Arial" panose="020B0604020202020204" pitchFamily="34" charset="0"/>
            <a:cs typeface="Arial" panose="020B0604020202020204" pitchFamily="34" charset="0"/>
          </a:endParaRPr>
        </a:p>
      </dgm:t>
    </dgm:pt>
    <dgm:pt modelId="{E7DC42EA-2C2E-4A34-A15B-2D03CC3560D6}" type="parTrans" cxnId="{75FDCFAF-C53B-4411-BC5D-3DBE43406621}">
      <dgm:prSet/>
      <dgm:spPr/>
      <dgm:t>
        <a:bodyPr/>
        <a:lstStyle/>
        <a:p>
          <a:endParaRPr lang="es-EC">
            <a:latin typeface="Arial" panose="020B0604020202020204" pitchFamily="34" charset="0"/>
            <a:cs typeface="Arial" panose="020B0604020202020204" pitchFamily="34" charset="0"/>
          </a:endParaRPr>
        </a:p>
      </dgm:t>
    </dgm:pt>
    <dgm:pt modelId="{03D2ABA7-5522-496E-BADA-7121A98B33E6}" type="sibTrans" cxnId="{75FDCFAF-C53B-4411-BC5D-3DBE43406621}">
      <dgm:prSet/>
      <dgm:spPr/>
      <dgm:t>
        <a:bodyPr/>
        <a:lstStyle/>
        <a:p>
          <a:endParaRPr lang="es-EC">
            <a:latin typeface="Arial" panose="020B0604020202020204" pitchFamily="34" charset="0"/>
            <a:cs typeface="Arial" panose="020B0604020202020204" pitchFamily="34" charset="0"/>
          </a:endParaRPr>
        </a:p>
      </dgm:t>
    </dgm:pt>
    <dgm:pt modelId="{6F4221AB-2AA4-4E32-A95B-778C2796A56B}">
      <dgm:prSet phldrT="[Texto]"/>
      <dgm:spPr/>
      <dgm:t>
        <a:bodyPr/>
        <a:lstStyle/>
        <a:p>
          <a:r>
            <a:rPr lang="es-EC" dirty="0" smtClean="0">
              <a:solidFill>
                <a:schemeClr val="tx1"/>
              </a:solidFill>
              <a:latin typeface="Arial" panose="020B0604020202020204" pitchFamily="34" charset="0"/>
              <a:cs typeface="Arial" panose="020B0604020202020204" pitchFamily="34" charset="0"/>
            </a:rPr>
            <a:t>Programa sectorial para Pymes: herramientas y conocimientos</a:t>
          </a:r>
        </a:p>
      </dgm:t>
    </dgm:pt>
    <dgm:pt modelId="{711F0C61-4D63-4B69-BC04-603A13E78D98}" type="parTrans" cxnId="{A0568930-FD50-410E-B555-DE82692E083A}">
      <dgm:prSet/>
      <dgm:spPr/>
      <dgm:t>
        <a:bodyPr/>
        <a:lstStyle/>
        <a:p>
          <a:endParaRPr lang="es-EC">
            <a:latin typeface="Arial" panose="020B0604020202020204" pitchFamily="34" charset="0"/>
            <a:cs typeface="Arial" panose="020B0604020202020204" pitchFamily="34" charset="0"/>
          </a:endParaRPr>
        </a:p>
      </dgm:t>
    </dgm:pt>
    <dgm:pt modelId="{31B6554B-23E9-406D-886D-3BFE0C427BA5}" type="sibTrans" cxnId="{A0568930-FD50-410E-B555-DE82692E083A}">
      <dgm:prSet/>
      <dgm:spPr/>
      <dgm:t>
        <a:bodyPr/>
        <a:lstStyle/>
        <a:p>
          <a:endParaRPr lang="es-EC">
            <a:latin typeface="Arial" panose="020B0604020202020204" pitchFamily="34" charset="0"/>
            <a:cs typeface="Arial" panose="020B0604020202020204" pitchFamily="34" charset="0"/>
          </a:endParaRPr>
        </a:p>
      </dgm:t>
    </dgm:pt>
    <dgm:pt modelId="{66D40E6D-CD6C-4B76-95D6-4E839465D820}">
      <dgm:prSet phldrT="[Texto]"/>
      <dgm:spPr/>
      <dgm:t>
        <a:bodyPr/>
        <a:lstStyle/>
        <a:p>
          <a:r>
            <a:rPr lang="es-EC" dirty="0" smtClean="0">
              <a:solidFill>
                <a:schemeClr val="tx1"/>
              </a:solidFill>
              <a:latin typeface="Arial" panose="020B0604020202020204" pitchFamily="34" charset="0"/>
              <a:cs typeface="Arial" panose="020B0604020202020204" pitchFamily="34" charset="0"/>
            </a:rPr>
            <a:t>Red Metropolitana de Responsabilidad Social: ConQuito, emprendimiento</a:t>
          </a:r>
          <a:endParaRPr lang="es-EC" dirty="0">
            <a:solidFill>
              <a:schemeClr val="tx1"/>
            </a:solidFill>
            <a:latin typeface="Arial" panose="020B0604020202020204" pitchFamily="34" charset="0"/>
            <a:cs typeface="Arial" panose="020B0604020202020204" pitchFamily="34" charset="0"/>
          </a:endParaRPr>
        </a:p>
      </dgm:t>
    </dgm:pt>
    <dgm:pt modelId="{A24794EF-C3F9-4E31-977C-9E6B99E24DDB}" type="parTrans" cxnId="{D58CCC2A-0D87-4EE4-8D85-33FE0393193D}">
      <dgm:prSet/>
      <dgm:spPr/>
      <dgm:t>
        <a:bodyPr/>
        <a:lstStyle/>
        <a:p>
          <a:endParaRPr lang="es-EC">
            <a:latin typeface="Arial" panose="020B0604020202020204" pitchFamily="34" charset="0"/>
            <a:cs typeface="Arial" panose="020B0604020202020204" pitchFamily="34" charset="0"/>
          </a:endParaRPr>
        </a:p>
      </dgm:t>
    </dgm:pt>
    <dgm:pt modelId="{F2DFAE2E-0604-4131-8CF2-58631231B98A}" type="sibTrans" cxnId="{D58CCC2A-0D87-4EE4-8D85-33FE0393193D}">
      <dgm:prSet/>
      <dgm:spPr/>
      <dgm:t>
        <a:bodyPr/>
        <a:lstStyle/>
        <a:p>
          <a:endParaRPr lang="es-EC">
            <a:latin typeface="Arial" panose="020B0604020202020204" pitchFamily="34" charset="0"/>
            <a:cs typeface="Arial" panose="020B0604020202020204" pitchFamily="34" charset="0"/>
          </a:endParaRPr>
        </a:p>
      </dgm:t>
    </dgm:pt>
    <dgm:pt modelId="{DD94BC85-70C2-427C-B9F5-88047F61BB6F}">
      <dgm:prSet phldrT="[Texto]"/>
      <dgm:spPr/>
      <dgm:t>
        <a:bodyPr/>
        <a:lstStyle/>
        <a:p>
          <a:r>
            <a:rPr lang="es-EC" dirty="0" smtClean="0">
              <a:solidFill>
                <a:schemeClr val="tx1"/>
              </a:solidFill>
              <a:latin typeface="Arial" panose="020B0604020202020204" pitchFamily="34" charset="0"/>
              <a:cs typeface="Arial" panose="020B0604020202020204" pitchFamily="34" charset="0"/>
            </a:rPr>
            <a:t>VisitaRSE: socializar con la ciudadanía</a:t>
          </a:r>
          <a:endParaRPr lang="es-EC" dirty="0">
            <a:solidFill>
              <a:schemeClr val="tx1"/>
            </a:solidFill>
            <a:latin typeface="Arial" panose="020B0604020202020204" pitchFamily="34" charset="0"/>
            <a:cs typeface="Arial" panose="020B0604020202020204" pitchFamily="34" charset="0"/>
          </a:endParaRPr>
        </a:p>
      </dgm:t>
    </dgm:pt>
    <dgm:pt modelId="{79E3F01B-379B-40C3-8704-4FA2DBBD5760}" type="parTrans" cxnId="{31679BDC-468A-4143-9ECE-151B926BE730}">
      <dgm:prSet/>
      <dgm:spPr/>
      <dgm:t>
        <a:bodyPr/>
        <a:lstStyle/>
        <a:p>
          <a:endParaRPr lang="es-EC">
            <a:latin typeface="Arial" panose="020B0604020202020204" pitchFamily="34" charset="0"/>
            <a:cs typeface="Arial" panose="020B0604020202020204" pitchFamily="34" charset="0"/>
          </a:endParaRPr>
        </a:p>
      </dgm:t>
    </dgm:pt>
    <dgm:pt modelId="{51DCF976-688D-43AD-B682-784BB558F867}" type="sibTrans" cxnId="{31679BDC-468A-4143-9ECE-151B926BE730}">
      <dgm:prSet/>
      <dgm:spPr/>
      <dgm:t>
        <a:bodyPr/>
        <a:lstStyle/>
        <a:p>
          <a:endParaRPr lang="es-EC">
            <a:latin typeface="Arial" panose="020B0604020202020204" pitchFamily="34" charset="0"/>
            <a:cs typeface="Arial" panose="020B0604020202020204" pitchFamily="34" charset="0"/>
          </a:endParaRPr>
        </a:p>
      </dgm:t>
    </dgm:pt>
    <dgm:pt modelId="{C99A39E2-6494-499C-8112-33DEC413BC3B}">
      <dgm:prSet phldrT="[Texto]"/>
      <dgm:spPr/>
      <dgm:t>
        <a:bodyPr/>
        <a:lstStyle/>
        <a:p>
          <a:r>
            <a:rPr lang="es-EC" dirty="0" smtClean="0">
              <a:solidFill>
                <a:schemeClr val="tx1"/>
              </a:solidFill>
              <a:latin typeface="Arial" panose="020B0604020202020204" pitchFamily="34" charset="0"/>
              <a:cs typeface="Arial" panose="020B0604020202020204" pitchFamily="34" charset="0"/>
            </a:rPr>
            <a:t>Campaña “Consume Responsable”: elección de productos por el impacto ambiental que generan</a:t>
          </a:r>
          <a:endParaRPr lang="es-EC" dirty="0">
            <a:solidFill>
              <a:schemeClr val="tx1"/>
            </a:solidFill>
            <a:latin typeface="Arial" panose="020B0604020202020204" pitchFamily="34" charset="0"/>
            <a:cs typeface="Arial" panose="020B0604020202020204" pitchFamily="34" charset="0"/>
          </a:endParaRPr>
        </a:p>
      </dgm:t>
    </dgm:pt>
    <dgm:pt modelId="{6409DC1A-EA30-478F-BA5D-99FDB9B1C8E8}" type="parTrans" cxnId="{65B1F3B2-72DC-4AF6-822C-280CFC2BB59B}">
      <dgm:prSet/>
      <dgm:spPr/>
      <dgm:t>
        <a:bodyPr/>
        <a:lstStyle/>
        <a:p>
          <a:endParaRPr lang="es-EC">
            <a:latin typeface="Arial" panose="020B0604020202020204" pitchFamily="34" charset="0"/>
            <a:cs typeface="Arial" panose="020B0604020202020204" pitchFamily="34" charset="0"/>
          </a:endParaRPr>
        </a:p>
      </dgm:t>
    </dgm:pt>
    <dgm:pt modelId="{6D55727B-FB39-4562-955F-41FA7D3328E4}" type="sibTrans" cxnId="{65B1F3B2-72DC-4AF6-822C-280CFC2BB59B}">
      <dgm:prSet/>
      <dgm:spPr/>
      <dgm:t>
        <a:bodyPr/>
        <a:lstStyle/>
        <a:p>
          <a:endParaRPr lang="es-EC">
            <a:latin typeface="Arial" panose="020B0604020202020204" pitchFamily="34" charset="0"/>
            <a:cs typeface="Arial" panose="020B0604020202020204" pitchFamily="34" charset="0"/>
          </a:endParaRPr>
        </a:p>
      </dgm:t>
    </dgm:pt>
    <dgm:pt modelId="{E6D344B2-9758-4D6E-87D3-AFCE8EE8FD74}" type="pres">
      <dgm:prSet presAssocID="{CB0FBCDD-9E35-4CEB-817E-A5B2C7A2BC1D}" presName="Name0" presStyleCnt="0">
        <dgm:presLayoutVars>
          <dgm:chMax val="7"/>
          <dgm:chPref val="7"/>
          <dgm:dir/>
        </dgm:presLayoutVars>
      </dgm:prSet>
      <dgm:spPr/>
    </dgm:pt>
    <dgm:pt modelId="{175ADE38-B7AA-4FC6-91B5-8A22FB99DFE5}" type="pres">
      <dgm:prSet presAssocID="{CB0FBCDD-9E35-4CEB-817E-A5B2C7A2BC1D}" presName="Name1" presStyleCnt="0"/>
      <dgm:spPr/>
    </dgm:pt>
    <dgm:pt modelId="{852CCF3E-600D-44D7-8F98-9BFEFD63A9F2}" type="pres">
      <dgm:prSet presAssocID="{CB0FBCDD-9E35-4CEB-817E-A5B2C7A2BC1D}" presName="cycle" presStyleCnt="0"/>
      <dgm:spPr/>
    </dgm:pt>
    <dgm:pt modelId="{8A35E8A5-65F7-43E4-AE15-9A210C613F5D}" type="pres">
      <dgm:prSet presAssocID="{CB0FBCDD-9E35-4CEB-817E-A5B2C7A2BC1D}" presName="srcNode" presStyleLbl="node1" presStyleIdx="0" presStyleCnt="5"/>
      <dgm:spPr/>
    </dgm:pt>
    <dgm:pt modelId="{B01CBD90-B85C-4A87-ABF6-3B6A9A60C986}" type="pres">
      <dgm:prSet presAssocID="{CB0FBCDD-9E35-4CEB-817E-A5B2C7A2BC1D}" presName="conn" presStyleLbl="parChTrans1D2" presStyleIdx="0" presStyleCnt="1"/>
      <dgm:spPr/>
    </dgm:pt>
    <dgm:pt modelId="{68266174-B838-4049-B15A-6FAC350706AD}" type="pres">
      <dgm:prSet presAssocID="{CB0FBCDD-9E35-4CEB-817E-A5B2C7A2BC1D}" presName="extraNode" presStyleLbl="node1" presStyleIdx="0" presStyleCnt="5"/>
      <dgm:spPr/>
    </dgm:pt>
    <dgm:pt modelId="{C4FE64CB-A1F7-4A68-9EC5-BD442FDEC29C}" type="pres">
      <dgm:prSet presAssocID="{CB0FBCDD-9E35-4CEB-817E-A5B2C7A2BC1D}" presName="dstNode" presStyleLbl="node1" presStyleIdx="0" presStyleCnt="5"/>
      <dgm:spPr/>
    </dgm:pt>
    <dgm:pt modelId="{F7EB466E-E76D-4AED-97EC-B16484F94573}" type="pres">
      <dgm:prSet presAssocID="{391D5036-1124-42C8-A61F-6810CB204BE4}" presName="text_1" presStyleLbl="node1" presStyleIdx="0" presStyleCnt="5">
        <dgm:presLayoutVars>
          <dgm:bulletEnabled val="1"/>
        </dgm:presLayoutVars>
      </dgm:prSet>
      <dgm:spPr/>
      <dgm:t>
        <a:bodyPr/>
        <a:lstStyle/>
        <a:p>
          <a:endParaRPr lang="es-EC"/>
        </a:p>
      </dgm:t>
    </dgm:pt>
    <dgm:pt modelId="{30DF7F7F-FFD3-4BCC-925D-CEF87585A8EA}" type="pres">
      <dgm:prSet presAssocID="{391D5036-1124-42C8-A61F-6810CB204BE4}" presName="accent_1" presStyleCnt="0"/>
      <dgm:spPr/>
    </dgm:pt>
    <dgm:pt modelId="{0A558D28-6FA1-45A2-9A71-CD1D40E49A37}" type="pres">
      <dgm:prSet presAssocID="{391D5036-1124-42C8-A61F-6810CB204BE4}" presName="accentRepeatNode" presStyleLbl="solidFgAcc1" presStyleIdx="0" presStyleCnt="5"/>
      <dgm:spPr/>
    </dgm:pt>
    <dgm:pt modelId="{4C6FD4EF-A5C4-4ADD-BBDE-A4EC62BFC00C}" type="pres">
      <dgm:prSet presAssocID="{6F4221AB-2AA4-4E32-A95B-778C2796A56B}" presName="text_2" presStyleLbl="node1" presStyleIdx="1" presStyleCnt="5">
        <dgm:presLayoutVars>
          <dgm:bulletEnabled val="1"/>
        </dgm:presLayoutVars>
      </dgm:prSet>
      <dgm:spPr/>
      <dgm:t>
        <a:bodyPr/>
        <a:lstStyle/>
        <a:p>
          <a:endParaRPr lang="es-EC"/>
        </a:p>
      </dgm:t>
    </dgm:pt>
    <dgm:pt modelId="{BE4841A9-F372-49B1-A08E-F9AABEEAA660}" type="pres">
      <dgm:prSet presAssocID="{6F4221AB-2AA4-4E32-A95B-778C2796A56B}" presName="accent_2" presStyleCnt="0"/>
      <dgm:spPr/>
    </dgm:pt>
    <dgm:pt modelId="{345306C7-7059-4AA5-BE26-E27BC0622041}" type="pres">
      <dgm:prSet presAssocID="{6F4221AB-2AA4-4E32-A95B-778C2796A56B}" presName="accentRepeatNode" presStyleLbl="solidFgAcc1" presStyleIdx="1" presStyleCnt="5"/>
      <dgm:spPr/>
    </dgm:pt>
    <dgm:pt modelId="{09096208-A34F-4A30-9FDF-0B6EE4133111}" type="pres">
      <dgm:prSet presAssocID="{66D40E6D-CD6C-4B76-95D6-4E839465D820}" presName="text_3" presStyleLbl="node1" presStyleIdx="2" presStyleCnt="5">
        <dgm:presLayoutVars>
          <dgm:bulletEnabled val="1"/>
        </dgm:presLayoutVars>
      </dgm:prSet>
      <dgm:spPr/>
      <dgm:t>
        <a:bodyPr/>
        <a:lstStyle/>
        <a:p>
          <a:endParaRPr lang="es-EC"/>
        </a:p>
      </dgm:t>
    </dgm:pt>
    <dgm:pt modelId="{DEAF2684-5D83-4BA8-95F4-8326FDB2F643}" type="pres">
      <dgm:prSet presAssocID="{66D40E6D-CD6C-4B76-95D6-4E839465D820}" presName="accent_3" presStyleCnt="0"/>
      <dgm:spPr/>
    </dgm:pt>
    <dgm:pt modelId="{3E468F48-A0B6-49AF-817A-877A003A71F7}" type="pres">
      <dgm:prSet presAssocID="{66D40E6D-CD6C-4B76-95D6-4E839465D820}" presName="accentRepeatNode" presStyleLbl="solidFgAcc1" presStyleIdx="2" presStyleCnt="5"/>
      <dgm:spPr/>
    </dgm:pt>
    <dgm:pt modelId="{DD88659C-00B1-4A83-B08E-495A248C1AE8}" type="pres">
      <dgm:prSet presAssocID="{DD94BC85-70C2-427C-B9F5-88047F61BB6F}" presName="text_4" presStyleLbl="node1" presStyleIdx="3" presStyleCnt="5">
        <dgm:presLayoutVars>
          <dgm:bulletEnabled val="1"/>
        </dgm:presLayoutVars>
      </dgm:prSet>
      <dgm:spPr/>
    </dgm:pt>
    <dgm:pt modelId="{4A9D1F7E-3933-4B73-92B6-BA7866CC915F}" type="pres">
      <dgm:prSet presAssocID="{DD94BC85-70C2-427C-B9F5-88047F61BB6F}" presName="accent_4" presStyleCnt="0"/>
      <dgm:spPr/>
    </dgm:pt>
    <dgm:pt modelId="{D9114B0D-DC7D-4EB5-84D5-71D804186C58}" type="pres">
      <dgm:prSet presAssocID="{DD94BC85-70C2-427C-B9F5-88047F61BB6F}" presName="accentRepeatNode" presStyleLbl="solidFgAcc1" presStyleIdx="3" presStyleCnt="5"/>
      <dgm:spPr/>
    </dgm:pt>
    <dgm:pt modelId="{3698371C-7F90-48AE-BF18-9081F2EB1FA5}" type="pres">
      <dgm:prSet presAssocID="{C99A39E2-6494-499C-8112-33DEC413BC3B}" presName="text_5" presStyleLbl="node1" presStyleIdx="4" presStyleCnt="5">
        <dgm:presLayoutVars>
          <dgm:bulletEnabled val="1"/>
        </dgm:presLayoutVars>
      </dgm:prSet>
      <dgm:spPr/>
      <dgm:t>
        <a:bodyPr/>
        <a:lstStyle/>
        <a:p>
          <a:endParaRPr lang="es-EC"/>
        </a:p>
      </dgm:t>
    </dgm:pt>
    <dgm:pt modelId="{FBE7D914-9016-4BEE-810A-270AC4004802}" type="pres">
      <dgm:prSet presAssocID="{C99A39E2-6494-499C-8112-33DEC413BC3B}" presName="accent_5" presStyleCnt="0"/>
      <dgm:spPr/>
    </dgm:pt>
    <dgm:pt modelId="{11A924D4-A7B7-45CC-BF08-23C41F1CF794}" type="pres">
      <dgm:prSet presAssocID="{C99A39E2-6494-499C-8112-33DEC413BC3B}" presName="accentRepeatNode" presStyleLbl="solidFgAcc1" presStyleIdx="4" presStyleCnt="5"/>
      <dgm:spPr/>
    </dgm:pt>
  </dgm:ptLst>
  <dgm:cxnLst>
    <dgm:cxn modelId="{75FDCFAF-C53B-4411-BC5D-3DBE43406621}" srcId="{CB0FBCDD-9E35-4CEB-817E-A5B2C7A2BC1D}" destId="{391D5036-1124-42C8-A61F-6810CB204BE4}" srcOrd="0" destOrd="0" parTransId="{E7DC42EA-2C2E-4A34-A15B-2D03CC3560D6}" sibTransId="{03D2ABA7-5522-496E-BADA-7121A98B33E6}"/>
    <dgm:cxn modelId="{73B45680-6B1E-4502-86A1-BE0EC190569C}" type="presOf" srcId="{6F4221AB-2AA4-4E32-A95B-778C2796A56B}" destId="{4C6FD4EF-A5C4-4ADD-BBDE-A4EC62BFC00C}" srcOrd="0" destOrd="0" presId="urn:microsoft.com/office/officeart/2008/layout/VerticalCurvedList"/>
    <dgm:cxn modelId="{566A9A46-B2AF-4666-9C0E-460083C66BD0}" type="presOf" srcId="{CB0FBCDD-9E35-4CEB-817E-A5B2C7A2BC1D}" destId="{E6D344B2-9758-4D6E-87D3-AFCE8EE8FD74}" srcOrd="0" destOrd="0" presId="urn:microsoft.com/office/officeart/2008/layout/VerticalCurvedList"/>
    <dgm:cxn modelId="{95C3B5BC-8B08-4F13-8AE7-15FD8206BF2A}" type="presOf" srcId="{391D5036-1124-42C8-A61F-6810CB204BE4}" destId="{F7EB466E-E76D-4AED-97EC-B16484F94573}" srcOrd="0" destOrd="0" presId="urn:microsoft.com/office/officeart/2008/layout/VerticalCurvedList"/>
    <dgm:cxn modelId="{31679BDC-468A-4143-9ECE-151B926BE730}" srcId="{CB0FBCDD-9E35-4CEB-817E-A5B2C7A2BC1D}" destId="{DD94BC85-70C2-427C-B9F5-88047F61BB6F}" srcOrd="3" destOrd="0" parTransId="{79E3F01B-379B-40C3-8704-4FA2DBBD5760}" sibTransId="{51DCF976-688D-43AD-B682-784BB558F867}"/>
    <dgm:cxn modelId="{9A017A4A-A4E0-42DF-93FA-6F777F0354F2}" type="presOf" srcId="{C99A39E2-6494-499C-8112-33DEC413BC3B}" destId="{3698371C-7F90-48AE-BF18-9081F2EB1FA5}" srcOrd="0" destOrd="0" presId="urn:microsoft.com/office/officeart/2008/layout/VerticalCurvedList"/>
    <dgm:cxn modelId="{B89E6118-AF21-4DE2-8949-25F0B7A78C7E}" type="presOf" srcId="{66D40E6D-CD6C-4B76-95D6-4E839465D820}" destId="{09096208-A34F-4A30-9FDF-0B6EE4133111}" srcOrd="0" destOrd="0" presId="urn:microsoft.com/office/officeart/2008/layout/VerticalCurvedList"/>
    <dgm:cxn modelId="{65B1F3B2-72DC-4AF6-822C-280CFC2BB59B}" srcId="{CB0FBCDD-9E35-4CEB-817E-A5B2C7A2BC1D}" destId="{C99A39E2-6494-499C-8112-33DEC413BC3B}" srcOrd="4" destOrd="0" parTransId="{6409DC1A-EA30-478F-BA5D-99FDB9B1C8E8}" sibTransId="{6D55727B-FB39-4562-955F-41FA7D3328E4}"/>
    <dgm:cxn modelId="{30F356A9-976C-411A-B2E3-ACF1536B95CE}" type="presOf" srcId="{03D2ABA7-5522-496E-BADA-7121A98B33E6}" destId="{B01CBD90-B85C-4A87-ABF6-3B6A9A60C986}" srcOrd="0" destOrd="0" presId="urn:microsoft.com/office/officeart/2008/layout/VerticalCurvedList"/>
    <dgm:cxn modelId="{EA2C17DD-BDA3-41AD-B1BC-BB927DD16E5D}" type="presOf" srcId="{DD94BC85-70C2-427C-B9F5-88047F61BB6F}" destId="{DD88659C-00B1-4A83-B08E-495A248C1AE8}" srcOrd="0" destOrd="0" presId="urn:microsoft.com/office/officeart/2008/layout/VerticalCurvedList"/>
    <dgm:cxn modelId="{D58CCC2A-0D87-4EE4-8D85-33FE0393193D}" srcId="{CB0FBCDD-9E35-4CEB-817E-A5B2C7A2BC1D}" destId="{66D40E6D-CD6C-4B76-95D6-4E839465D820}" srcOrd="2" destOrd="0" parTransId="{A24794EF-C3F9-4E31-977C-9E6B99E24DDB}" sibTransId="{F2DFAE2E-0604-4131-8CF2-58631231B98A}"/>
    <dgm:cxn modelId="{A0568930-FD50-410E-B555-DE82692E083A}" srcId="{CB0FBCDD-9E35-4CEB-817E-A5B2C7A2BC1D}" destId="{6F4221AB-2AA4-4E32-A95B-778C2796A56B}" srcOrd="1" destOrd="0" parTransId="{711F0C61-4D63-4B69-BC04-603A13E78D98}" sibTransId="{31B6554B-23E9-406D-886D-3BFE0C427BA5}"/>
    <dgm:cxn modelId="{994E5FB5-4B66-47C2-A67A-D8F6424E96D0}" type="presParOf" srcId="{E6D344B2-9758-4D6E-87D3-AFCE8EE8FD74}" destId="{175ADE38-B7AA-4FC6-91B5-8A22FB99DFE5}" srcOrd="0" destOrd="0" presId="urn:microsoft.com/office/officeart/2008/layout/VerticalCurvedList"/>
    <dgm:cxn modelId="{2D4C2FDA-2B08-4A70-A523-EAC2F4CBD29D}" type="presParOf" srcId="{175ADE38-B7AA-4FC6-91B5-8A22FB99DFE5}" destId="{852CCF3E-600D-44D7-8F98-9BFEFD63A9F2}" srcOrd="0" destOrd="0" presId="urn:microsoft.com/office/officeart/2008/layout/VerticalCurvedList"/>
    <dgm:cxn modelId="{B7A045D0-0A2C-44A3-B8A4-06F576781818}" type="presParOf" srcId="{852CCF3E-600D-44D7-8F98-9BFEFD63A9F2}" destId="{8A35E8A5-65F7-43E4-AE15-9A210C613F5D}" srcOrd="0" destOrd="0" presId="urn:microsoft.com/office/officeart/2008/layout/VerticalCurvedList"/>
    <dgm:cxn modelId="{E892275A-87E9-4D06-AC1F-841FE6C892E2}" type="presParOf" srcId="{852CCF3E-600D-44D7-8F98-9BFEFD63A9F2}" destId="{B01CBD90-B85C-4A87-ABF6-3B6A9A60C986}" srcOrd="1" destOrd="0" presId="urn:microsoft.com/office/officeart/2008/layout/VerticalCurvedList"/>
    <dgm:cxn modelId="{0817A198-8DDD-479E-9854-5134BBE547AB}" type="presParOf" srcId="{852CCF3E-600D-44D7-8F98-9BFEFD63A9F2}" destId="{68266174-B838-4049-B15A-6FAC350706AD}" srcOrd="2" destOrd="0" presId="urn:microsoft.com/office/officeart/2008/layout/VerticalCurvedList"/>
    <dgm:cxn modelId="{4AE120F4-0FBA-48F0-A5EC-13A0CC95DA35}" type="presParOf" srcId="{852CCF3E-600D-44D7-8F98-9BFEFD63A9F2}" destId="{C4FE64CB-A1F7-4A68-9EC5-BD442FDEC29C}" srcOrd="3" destOrd="0" presId="urn:microsoft.com/office/officeart/2008/layout/VerticalCurvedList"/>
    <dgm:cxn modelId="{2F8B430F-A256-4F79-B40B-A4392ACE74F4}" type="presParOf" srcId="{175ADE38-B7AA-4FC6-91B5-8A22FB99DFE5}" destId="{F7EB466E-E76D-4AED-97EC-B16484F94573}" srcOrd="1" destOrd="0" presId="urn:microsoft.com/office/officeart/2008/layout/VerticalCurvedList"/>
    <dgm:cxn modelId="{7B9EFE1B-DC7B-4222-9B49-5B572867FACD}" type="presParOf" srcId="{175ADE38-B7AA-4FC6-91B5-8A22FB99DFE5}" destId="{30DF7F7F-FFD3-4BCC-925D-CEF87585A8EA}" srcOrd="2" destOrd="0" presId="urn:microsoft.com/office/officeart/2008/layout/VerticalCurvedList"/>
    <dgm:cxn modelId="{BDC52733-D77B-4CDC-BFFE-084EBBE2C76A}" type="presParOf" srcId="{30DF7F7F-FFD3-4BCC-925D-CEF87585A8EA}" destId="{0A558D28-6FA1-45A2-9A71-CD1D40E49A37}" srcOrd="0" destOrd="0" presId="urn:microsoft.com/office/officeart/2008/layout/VerticalCurvedList"/>
    <dgm:cxn modelId="{710053E2-0C37-48B1-B512-FF682F460E13}" type="presParOf" srcId="{175ADE38-B7AA-4FC6-91B5-8A22FB99DFE5}" destId="{4C6FD4EF-A5C4-4ADD-BBDE-A4EC62BFC00C}" srcOrd="3" destOrd="0" presId="urn:microsoft.com/office/officeart/2008/layout/VerticalCurvedList"/>
    <dgm:cxn modelId="{C5E0DB03-CCCD-4BEF-B95F-ED2C10CBF27D}" type="presParOf" srcId="{175ADE38-B7AA-4FC6-91B5-8A22FB99DFE5}" destId="{BE4841A9-F372-49B1-A08E-F9AABEEAA660}" srcOrd="4" destOrd="0" presId="urn:microsoft.com/office/officeart/2008/layout/VerticalCurvedList"/>
    <dgm:cxn modelId="{CBE34130-F1F3-49B0-B154-68665584269E}" type="presParOf" srcId="{BE4841A9-F372-49B1-A08E-F9AABEEAA660}" destId="{345306C7-7059-4AA5-BE26-E27BC0622041}" srcOrd="0" destOrd="0" presId="urn:microsoft.com/office/officeart/2008/layout/VerticalCurvedList"/>
    <dgm:cxn modelId="{55BC4955-BCEB-4B28-BD62-075BB7F4FE03}" type="presParOf" srcId="{175ADE38-B7AA-4FC6-91B5-8A22FB99DFE5}" destId="{09096208-A34F-4A30-9FDF-0B6EE4133111}" srcOrd="5" destOrd="0" presId="urn:microsoft.com/office/officeart/2008/layout/VerticalCurvedList"/>
    <dgm:cxn modelId="{14F18453-A998-43BA-9EE4-5695843A225F}" type="presParOf" srcId="{175ADE38-B7AA-4FC6-91B5-8A22FB99DFE5}" destId="{DEAF2684-5D83-4BA8-95F4-8326FDB2F643}" srcOrd="6" destOrd="0" presId="urn:microsoft.com/office/officeart/2008/layout/VerticalCurvedList"/>
    <dgm:cxn modelId="{D5E8EE35-0D89-4E95-A4BA-010E0409BF35}" type="presParOf" srcId="{DEAF2684-5D83-4BA8-95F4-8326FDB2F643}" destId="{3E468F48-A0B6-49AF-817A-877A003A71F7}" srcOrd="0" destOrd="0" presId="urn:microsoft.com/office/officeart/2008/layout/VerticalCurvedList"/>
    <dgm:cxn modelId="{3126E19D-3FD0-4D05-9951-8573ED289CD0}" type="presParOf" srcId="{175ADE38-B7AA-4FC6-91B5-8A22FB99DFE5}" destId="{DD88659C-00B1-4A83-B08E-495A248C1AE8}" srcOrd="7" destOrd="0" presId="urn:microsoft.com/office/officeart/2008/layout/VerticalCurvedList"/>
    <dgm:cxn modelId="{09FEF676-A113-4553-B191-0AAB3F6B38D3}" type="presParOf" srcId="{175ADE38-B7AA-4FC6-91B5-8A22FB99DFE5}" destId="{4A9D1F7E-3933-4B73-92B6-BA7866CC915F}" srcOrd="8" destOrd="0" presId="urn:microsoft.com/office/officeart/2008/layout/VerticalCurvedList"/>
    <dgm:cxn modelId="{C8DB3F80-5071-4217-9CDB-845B78DF893E}" type="presParOf" srcId="{4A9D1F7E-3933-4B73-92B6-BA7866CC915F}" destId="{D9114B0D-DC7D-4EB5-84D5-71D804186C58}" srcOrd="0" destOrd="0" presId="urn:microsoft.com/office/officeart/2008/layout/VerticalCurvedList"/>
    <dgm:cxn modelId="{6A9910AF-614D-40BB-B963-77BC8A9BEAE5}" type="presParOf" srcId="{175ADE38-B7AA-4FC6-91B5-8A22FB99DFE5}" destId="{3698371C-7F90-48AE-BF18-9081F2EB1FA5}" srcOrd="9" destOrd="0" presId="urn:microsoft.com/office/officeart/2008/layout/VerticalCurvedList"/>
    <dgm:cxn modelId="{AEC62337-3227-4D16-87F1-C18BB8C320EC}" type="presParOf" srcId="{175ADE38-B7AA-4FC6-91B5-8A22FB99DFE5}" destId="{FBE7D914-9016-4BEE-810A-270AC4004802}" srcOrd="10" destOrd="0" presId="urn:microsoft.com/office/officeart/2008/layout/VerticalCurvedList"/>
    <dgm:cxn modelId="{43EA373F-E167-4093-9B0B-8D828EC97E88}" type="presParOf" srcId="{FBE7D914-9016-4BEE-810A-270AC4004802}" destId="{11A924D4-A7B7-45CC-BF08-23C41F1CF7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CA373D-C62C-4F7E-B757-0923AF00AE7B}" type="doc">
      <dgm:prSet loTypeId="urn:microsoft.com/office/officeart/2005/8/layout/chart3" loCatId="cycle" qsTypeId="urn:microsoft.com/office/officeart/2005/8/quickstyle/simple1" qsCatId="simple" csTypeId="urn:microsoft.com/office/officeart/2005/8/colors/colorful4" csCatId="colorful" phldr="1"/>
      <dgm:spPr/>
    </dgm:pt>
    <dgm:pt modelId="{E1F8376A-8E3F-4BBE-B7E9-8D14C7A1591F}">
      <dgm:prSet phldrT="[Texto]" custT="1"/>
      <dgm:spPr/>
      <dgm:t>
        <a:bodyPr/>
        <a:lstStyle/>
        <a:p>
          <a:r>
            <a:rPr lang="es-EC" sz="2400" dirty="0" smtClean="0">
              <a:latin typeface="Arial" panose="020B0604020202020204" pitchFamily="34" charset="0"/>
              <a:cs typeface="Arial" panose="020B0604020202020204" pitchFamily="34" charset="0"/>
            </a:rPr>
            <a:t>Beneficios para las empresas</a:t>
          </a:r>
          <a:endParaRPr lang="es-EC" sz="2400" dirty="0">
            <a:latin typeface="Arial" panose="020B0604020202020204" pitchFamily="34" charset="0"/>
            <a:cs typeface="Arial" panose="020B0604020202020204" pitchFamily="34" charset="0"/>
          </a:endParaRPr>
        </a:p>
      </dgm:t>
    </dgm:pt>
    <dgm:pt modelId="{9CCAB08C-BA50-4C69-AF7C-C157FC248FCC}" type="parTrans" cxnId="{FA567E78-CD44-4897-96F2-197B8F1FC2A2}">
      <dgm:prSet/>
      <dgm:spPr/>
      <dgm:t>
        <a:bodyPr/>
        <a:lstStyle/>
        <a:p>
          <a:endParaRPr lang="es-EC" sz="2200">
            <a:latin typeface="Arial" panose="020B0604020202020204" pitchFamily="34" charset="0"/>
            <a:cs typeface="Arial" panose="020B0604020202020204" pitchFamily="34" charset="0"/>
          </a:endParaRPr>
        </a:p>
      </dgm:t>
    </dgm:pt>
    <dgm:pt modelId="{602ABED3-5F90-4F02-9FAB-36A1244A5452}" type="sibTrans" cxnId="{FA567E78-CD44-4897-96F2-197B8F1FC2A2}">
      <dgm:prSet/>
      <dgm:spPr/>
      <dgm:t>
        <a:bodyPr/>
        <a:lstStyle/>
        <a:p>
          <a:endParaRPr lang="es-EC" sz="2200">
            <a:latin typeface="Arial" panose="020B0604020202020204" pitchFamily="34" charset="0"/>
            <a:cs typeface="Arial" panose="020B0604020202020204" pitchFamily="34" charset="0"/>
          </a:endParaRPr>
        </a:p>
      </dgm:t>
    </dgm:pt>
    <dgm:pt modelId="{F7F1BE69-C1A9-4584-AD47-7E846F5D53A6}">
      <dgm:prSet phldrT="[Texto]" custT="1"/>
      <dgm:spPr/>
      <dgm:t>
        <a:bodyPr/>
        <a:lstStyle/>
        <a:p>
          <a:r>
            <a:rPr lang="es-EC" sz="2200" dirty="0" smtClean="0">
              <a:solidFill>
                <a:schemeClr val="tx1"/>
              </a:solidFill>
              <a:latin typeface="Arial" panose="020B0604020202020204" pitchFamily="34" charset="0"/>
              <a:cs typeface="Arial" panose="020B0604020202020204" pitchFamily="34" charset="0"/>
            </a:rPr>
            <a:t>Reputación e imagen</a:t>
          </a:r>
        </a:p>
        <a:p>
          <a:r>
            <a:rPr lang="es-EC" sz="2200" dirty="0" smtClean="0">
              <a:solidFill>
                <a:schemeClr val="tx1"/>
              </a:solidFill>
              <a:latin typeface="Arial" panose="020B0604020202020204" pitchFamily="34" charset="0"/>
              <a:cs typeface="Arial" panose="020B0604020202020204" pitchFamily="34" charset="0"/>
            </a:rPr>
            <a:t>Disminución costos</a:t>
          </a:r>
          <a:endParaRPr lang="es-EC" sz="2200" dirty="0">
            <a:solidFill>
              <a:schemeClr val="tx1"/>
            </a:solidFill>
            <a:latin typeface="Arial" panose="020B0604020202020204" pitchFamily="34" charset="0"/>
            <a:cs typeface="Arial" panose="020B0604020202020204" pitchFamily="34" charset="0"/>
          </a:endParaRPr>
        </a:p>
      </dgm:t>
    </dgm:pt>
    <dgm:pt modelId="{CC936385-A2FC-46BF-BC16-6662084666C0}" type="parTrans" cxnId="{672A2495-B590-456B-BB3A-D611288E5A6F}">
      <dgm:prSet/>
      <dgm:spPr/>
      <dgm:t>
        <a:bodyPr/>
        <a:lstStyle/>
        <a:p>
          <a:endParaRPr lang="es-EC" sz="2200">
            <a:latin typeface="Arial" panose="020B0604020202020204" pitchFamily="34" charset="0"/>
            <a:cs typeface="Arial" panose="020B0604020202020204" pitchFamily="34" charset="0"/>
          </a:endParaRPr>
        </a:p>
      </dgm:t>
    </dgm:pt>
    <dgm:pt modelId="{F53322C6-A868-42E1-822F-097851C447B0}" type="sibTrans" cxnId="{672A2495-B590-456B-BB3A-D611288E5A6F}">
      <dgm:prSet/>
      <dgm:spPr/>
      <dgm:t>
        <a:bodyPr/>
        <a:lstStyle/>
        <a:p>
          <a:endParaRPr lang="es-EC" sz="2200">
            <a:latin typeface="Arial" panose="020B0604020202020204" pitchFamily="34" charset="0"/>
            <a:cs typeface="Arial" panose="020B0604020202020204" pitchFamily="34" charset="0"/>
          </a:endParaRPr>
        </a:p>
      </dgm:t>
    </dgm:pt>
    <dgm:pt modelId="{F35B8914-9C5D-4AAD-9981-D8940D49FD6C}">
      <dgm:prSet phldrT="[Texto]" custT="1"/>
      <dgm:spPr/>
      <dgm:t>
        <a:bodyPr/>
        <a:lstStyle/>
        <a:p>
          <a:r>
            <a:rPr lang="es-EC" sz="2200" dirty="0" smtClean="0">
              <a:solidFill>
                <a:schemeClr val="tx1"/>
              </a:solidFill>
              <a:latin typeface="Arial" panose="020B0604020202020204" pitchFamily="34" charset="0"/>
              <a:cs typeface="Arial" panose="020B0604020202020204" pitchFamily="34" charset="0"/>
            </a:rPr>
            <a:t>Mejora productividad</a:t>
          </a:r>
        </a:p>
        <a:p>
          <a:r>
            <a:rPr lang="es-EC" sz="2200" dirty="0" smtClean="0">
              <a:solidFill>
                <a:schemeClr val="tx1"/>
              </a:solidFill>
              <a:latin typeface="Arial" panose="020B0604020202020204" pitchFamily="34" charset="0"/>
              <a:cs typeface="Arial" panose="020B0604020202020204" pitchFamily="34" charset="0"/>
            </a:rPr>
            <a:t>Relaciones con grupos de interés</a:t>
          </a:r>
          <a:endParaRPr lang="es-EC" sz="2200" dirty="0">
            <a:solidFill>
              <a:schemeClr val="tx1"/>
            </a:solidFill>
            <a:latin typeface="Arial" panose="020B0604020202020204" pitchFamily="34" charset="0"/>
            <a:cs typeface="Arial" panose="020B0604020202020204" pitchFamily="34" charset="0"/>
          </a:endParaRPr>
        </a:p>
      </dgm:t>
    </dgm:pt>
    <dgm:pt modelId="{75175601-CDEC-4E28-A0E9-6F6A3BCD371B}" type="parTrans" cxnId="{787267C5-4AF9-413A-9077-334679832FAD}">
      <dgm:prSet/>
      <dgm:spPr/>
      <dgm:t>
        <a:bodyPr/>
        <a:lstStyle/>
        <a:p>
          <a:endParaRPr lang="es-EC" sz="2200">
            <a:latin typeface="Arial" panose="020B0604020202020204" pitchFamily="34" charset="0"/>
            <a:cs typeface="Arial" panose="020B0604020202020204" pitchFamily="34" charset="0"/>
          </a:endParaRPr>
        </a:p>
      </dgm:t>
    </dgm:pt>
    <dgm:pt modelId="{229BDBB9-0B31-458E-803F-675A3B78029A}" type="sibTrans" cxnId="{787267C5-4AF9-413A-9077-334679832FAD}">
      <dgm:prSet/>
      <dgm:spPr/>
      <dgm:t>
        <a:bodyPr/>
        <a:lstStyle/>
        <a:p>
          <a:endParaRPr lang="es-EC" sz="2200">
            <a:latin typeface="Arial" panose="020B0604020202020204" pitchFamily="34" charset="0"/>
            <a:cs typeface="Arial" panose="020B0604020202020204" pitchFamily="34" charset="0"/>
          </a:endParaRPr>
        </a:p>
      </dgm:t>
    </dgm:pt>
    <dgm:pt modelId="{CCAA35DC-A4E5-45F1-B5DB-D84F3C0A658E}" type="pres">
      <dgm:prSet presAssocID="{9BCA373D-C62C-4F7E-B757-0923AF00AE7B}" presName="compositeShape" presStyleCnt="0">
        <dgm:presLayoutVars>
          <dgm:chMax val="7"/>
          <dgm:dir/>
          <dgm:resizeHandles val="exact"/>
        </dgm:presLayoutVars>
      </dgm:prSet>
      <dgm:spPr/>
    </dgm:pt>
    <dgm:pt modelId="{EACCDBE4-3A40-44F7-A60B-73DC3DCD1D26}" type="pres">
      <dgm:prSet presAssocID="{9BCA373D-C62C-4F7E-B757-0923AF00AE7B}" presName="wedge1" presStyleLbl="node1" presStyleIdx="0" presStyleCnt="3"/>
      <dgm:spPr/>
    </dgm:pt>
    <dgm:pt modelId="{E6CB3C0F-7934-48D4-B1EA-CED8C99E06FE}" type="pres">
      <dgm:prSet presAssocID="{9BCA373D-C62C-4F7E-B757-0923AF00AE7B}" presName="wedge1Tx" presStyleLbl="node1" presStyleIdx="0" presStyleCnt="3">
        <dgm:presLayoutVars>
          <dgm:chMax val="0"/>
          <dgm:chPref val="0"/>
          <dgm:bulletEnabled val="1"/>
        </dgm:presLayoutVars>
      </dgm:prSet>
      <dgm:spPr/>
    </dgm:pt>
    <dgm:pt modelId="{4D4E8651-44A7-4BAD-889E-61D4A77E76AA}" type="pres">
      <dgm:prSet presAssocID="{9BCA373D-C62C-4F7E-B757-0923AF00AE7B}" presName="wedge2" presStyleLbl="node1" presStyleIdx="1" presStyleCnt="3" custScaleY="98435"/>
      <dgm:spPr/>
    </dgm:pt>
    <dgm:pt modelId="{54576A53-40F4-42D3-AF6E-9DB099C56A57}" type="pres">
      <dgm:prSet presAssocID="{9BCA373D-C62C-4F7E-B757-0923AF00AE7B}" presName="wedge2Tx" presStyleLbl="node1" presStyleIdx="1" presStyleCnt="3">
        <dgm:presLayoutVars>
          <dgm:chMax val="0"/>
          <dgm:chPref val="0"/>
          <dgm:bulletEnabled val="1"/>
        </dgm:presLayoutVars>
      </dgm:prSet>
      <dgm:spPr/>
    </dgm:pt>
    <dgm:pt modelId="{7C1CC3FC-D823-4CAF-8194-C8A10483C071}" type="pres">
      <dgm:prSet presAssocID="{9BCA373D-C62C-4F7E-B757-0923AF00AE7B}" presName="wedge3" presStyleLbl="node1" presStyleIdx="2" presStyleCnt="3" custScaleX="105075"/>
      <dgm:spPr/>
      <dgm:t>
        <a:bodyPr/>
        <a:lstStyle/>
        <a:p>
          <a:endParaRPr lang="es-EC"/>
        </a:p>
      </dgm:t>
    </dgm:pt>
    <dgm:pt modelId="{A94A8EB6-D3AE-4D1E-9F5F-06FC0E69EFD0}" type="pres">
      <dgm:prSet presAssocID="{9BCA373D-C62C-4F7E-B757-0923AF00AE7B}" presName="wedge3Tx" presStyleLbl="node1" presStyleIdx="2" presStyleCnt="3">
        <dgm:presLayoutVars>
          <dgm:chMax val="0"/>
          <dgm:chPref val="0"/>
          <dgm:bulletEnabled val="1"/>
        </dgm:presLayoutVars>
      </dgm:prSet>
      <dgm:spPr/>
      <dgm:t>
        <a:bodyPr/>
        <a:lstStyle/>
        <a:p>
          <a:endParaRPr lang="es-EC"/>
        </a:p>
      </dgm:t>
    </dgm:pt>
  </dgm:ptLst>
  <dgm:cxnLst>
    <dgm:cxn modelId="{787267C5-4AF9-413A-9077-334679832FAD}" srcId="{9BCA373D-C62C-4F7E-B757-0923AF00AE7B}" destId="{F35B8914-9C5D-4AAD-9981-D8940D49FD6C}" srcOrd="2" destOrd="0" parTransId="{75175601-CDEC-4E28-A0E9-6F6A3BCD371B}" sibTransId="{229BDBB9-0B31-458E-803F-675A3B78029A}"/>
    <dgm:cxn modelId="{672A2495-B590-456B-BB3A-D611288E5A6F}" srcId="{9BCA373D-C62C-4F7E-B757-0923AF00AE7B}" destId="{F7F1BE69-C1A9-4584-AD47-7E846F5D53A6}" srcOrd="1" destOrd="0" parTransId="{CC936385-A2FC-46BF-BC16-6662084666C0}" sibTransId="{F53322C6-A868-42E1-822F-097851C447B0}"/>
    <dgm:cxn modelId="{DC58804E-79AD-4A9C-A9C1-0B139157B62D}" type="presOf" srcId="{F7F1BE69-C1A9-4584-AD47-7E846F5D53A6}" destId="{4D4E8651-44A7-4BAD-889E-61D4A77E76AA}" srcOrd="0" destOrd="0" presId="urn:microsoft.com/office/officeart/2005/8/layout/chart3"/>
    <dgm:cxn modelId="{0029C3A3-D3E6-47BD-A0E5-C99467C7F2D0}" type="presOf" srcId="{F35B8914-9C5D-4AAD-9981-D8940D49FD6C}" destId="{7C1CC3FC-D823-4CAF-8194-C8A10483C071}" srcOrd="0" destOrd="0" presId="urn:microsoft.com/office/officeart/2005/8/layout/chart3"/>
    <dgm:cxn modelId="{9108AB1E-82E0-4400-9F31-505FD44264C4}" type="presOf" srcId="{E1F8376A-8E3F-4BBE-B7E9-8D14C7A1591F}" destId="{E6CB3C0F-7934-48D4-B1EA-CED8C99E06FE}" srcOrd="1" destOrd="0" presId="urn:microsoft.com/office/officeart/2005/8/layout/chart3"/>
    <dgm:cxn modelId="{1D7E628D-AEA7-4101-91FD-3CDBFF394E60}" type="presOf" srcId="{F7F1BE69-C1A9-4584-AD47-7E846F5D53A6}" destId="{54576A53-40F4-42D3-AF6E-9DB099C56A57}" srcOrd="1" destOrd="0" presId="urn:microsoft.com/office/officeart/2005/8/layout/chart3"/>
    <dgm:cxn modelId="{EE5A2733-6411-4ECF-BECE-D063AE8121B1}" type="presOf" srcId="{E1F8376A-8E3F-4BBE-B7E9-8D14C7A1591F}" destId="{EACCDBE4-3A40-44F7-A60B-73DC3DCD1D26}" srcOrd="0" destOrd="0" presId="urn:microsoft.com/office/officeart/2005/8/layout/chart3"/>
    <dgm:cxn modelId="{2EA6A614-8F51-4543-8DD7-F688E2513014}" type="presOf" srcId="{F35B8914-9C5D-4AAD-9981-D8940D49FD6C}" destId="{A94A8EB6-D3AE-4D1E-9F5F-06FC0E69EFD0}" srcOrd="1" destOrd="0" presId="urn:microsoft.com/office/officeart/2005/8/layout/chart3"/>
    <dgm:cxn modelId="{C0F69E30-35CF-4237-8C02-0401E3BCF436}" type="presOf" srcId="{9BCA373D-C62C-4F7E-B757-0923AF00AE7B}" destId="{CCAA35DC-A4E5-45F1-B5DB-D84F3C0A658E}" srcOrd="0" destOrd="0" presId="urn:microsoft.com/office/officeart/2005/8/layout/chart3"/>
    <dgm:cxn modelId="{FA567E78-CD44-4897-96F2-197B8F1FC2A2}" srcId="{9BCA373D-C62C-4F7E-B757-0923AF00AE7B}" destId="{E1F8376A-8E3F-4BBE-B7E9-8D14C7A1591F}" srcOrd="0" destOrd="0" parTransId="{9CCAB08C-BA50-4C69-AF7C-C157FC248FCC}" sibTransId="{602ABED3-5F90-4F02-9FAB-36A1244A5452}"/>
    <dgm:cxn modelId="{B567A402-14E9-40BF-B117-AFE5BB8CF0B8}" type="presParOf" srcId="{CCAA35DC-A4E5-45F1-B5DB-D84F3C0A658E}" destId="{EACCDBE4-3A40-44F7-A60B-73DC3DCD1D26}" srcOrd="0" destOrd="0" presId="urn:microsoft.com/office/officeart/2005/8/layout/chart3"/>
    <dgm:cxn modelId="{90E9C1E7-1E39-440E-8742-9E7F24686404}" type="presParOf" srcId="{CCAA35DC-A4E5-45F1-B5DB-D84F3C0A658E}" destId="{E6CB3C0F-7934-48D4-B1EA-CED8C99E06FE}" srcOrd="1" destOrd="0" presId="urn:microsoft.com/office/officeart/2005/8/layout/chart3"/>
    <dgm:cxn modelId="{9D7F2FC7-0F37-42D8-9387-DBC2E1BA20E8}" type="presParOf" srcId="{CCAA35DC-A4E5-45F1-B5DB-D84F3C0A658E}" destId="{4D4E8651-44A7-4BAD-889E-61D4A77E76AA}" srcOrd="2" destOrd="0" presId="urn:microsoft.com/office/officeart/2005/8/layout/chart3"/>
    <dgm:cxn modelId="{522D6CF0-BDA9-4D67-B02A-CA2879831039}" type="presParOf" srcId="{CCAA35DC-A4E5-45F1-B5DB-D84F3C0A658E}" destId="{54576A53-40F4-42D3-AF6E-9DB099C56A57}" srcOrd="3" destOrd="0" presId="urn:microsoft.com/office/officeart/2005/8/layout/chart3"/>
    <dgm:cxn modelId="{91CF763E-6AE6-492E-9039-9138780A8D68}" type="presParOf" srcId="{CCAA35DC-A4E5-45F1-B5DB-D84F3C0A658E}" destId="{7C1CC3FC-D823-4CAF-8194-C8A10483C071}" srcOrd="4" destOrd="0" presId="urn:microsoft.com/office/officeart/2005/8/layout/chart3"/>
    <dgm:cxn modelId="{6F06548D-946D-4A21-B17E-2FD52ED1F43E}" type="presParOf" srcId="{CCAA35DC-A4E5-45F1-B5DB-D84F3C0A658E}" destId="{A94A8EB6-D3AE-4D1E-9F5F-06FC0E69EFD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8D2BD8-2554-4B50-9247-29008EFBDCB2}"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s-EC"/>
        </a:p>
      </dgm:t>
    </dgm:pt>
    <dgm:pt modelId="{5E7AE719-2DE5-42F0-88B9-00186151E29B}">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es-EC" sz="2800" dirty="0" smtClean="0">
              <a:solidFill>
                <a:schemeClr val="bg1"/>
              </a:solidFill>
              <a:latin typeface="Arial" panose="020B0604020202020204" pitchFamily="34" charset="0"/>
              <a:cs typeface="Arial" panose="020B0604020202020204" pitchFamily="34" charset="0"/>
            </a:rPr>
            <a:t>Actividades a favor de la RSE</a:t>
          </a:r>
          <a:endParaRPr lang="es-EC" sz="2800" dirty="0">
            <a:solidFill>
              <a:schemeClr val="bg1"/>
            </a:solidFill>
            <a:latin typeface="Arial" panose="020B0604020202020204" pitchFamily="34" charset="0"/>
            <a:cs typeface="Arial" panose="020B0604020202020204" pitchFamily="34" charset="0"/>
          </a:endParaRPr>
        </a:p>
      </dgm:t>
    </dgm:pt>
    <dgm:pt modelId="{B42FA618-6916-4D76-B9FC-2E93521750F3}" type="parTrans" cxnId="{F78521BD-BA66-4B1E-BBF8-C6DA47E77CD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40585604-9610-420D-A016-A40B3361C999}" type="sibTrans" cxnId="{F78521BD-BA66-4B1E-BBF8-C6DA47E77CD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51352047-85AB-49D1-92D9-8213D0A232E8}">
      <dgm:prSet phldrT="[Texto]"/>
      <dgm:spPr/>
      <dgm:t>
        <a:bodyPr/>
        <a:lstStyle/>
        <a:p>
          <a:r>
            <a:rPr lang="es-EC" dirty="0" smtClean="0">
              <a:solidFill>
                <a:schemeClr val="tx1"/>
              </a:solidFill>
              <a:latin typeface="Arial" panose="020B0604020202020204" pitchFamily="34" charset="0"/>
              <a:cs typeface="Arial" panose="020B0604020202020204" pitchFamily="34" charset="0"/>
            </a:rPr>
            <a:t>2016: reducción de un 23% en energía </a:t>
          </a:r>
        </a:p>
        <a:p>
          <a:r>
            <a:rPr lang="es-EC" dirty="0" smtClean="0">
              <a:solidFill>
                <a:schemeClr val="tx1"/>
              </a:solidFill>
              <a:latin typeface="Arial" panose="020B0604020202020204" pitchFamily="34" charset="0"/>
              <a:cs typeface="Arial" panose="020B0604020202020204" pitchFamily="34" charset="0"/>
            </a:rPr>
            <a:t>Programa “Pacífico deja huellas”.</a:t>
          </a:r>
        </a:p>
        <a:p>
          <a:r>
            <a:rPr lang="es-EC" dirty="0" smtClean="0">
              <a:solidFill>
                <a:schemeClr val="tx1"/>
              </a:solidFill>
              <a:latin typeface="Arial" panose="020B0604020202020204" pitchFamily="34" charset="0"/>
              <a:cs typeface="Arial" panose="020B0604020202020204" pitchFamily="34" charset="0"/>
            </a:rPr>
            <a:t>Proyecto “Siembra de árboles”.</a:t>
          </a:r>
          <a:endParaRPr lang="es-EC" dirty="0">
            <a:solidFill>
              <a:schemeClr val="tx1"/>
            </a:solidFill>
            <a:latin typeface="Arial" panose="020B0604020202020204" pitchFamily="34" charset="0"/>
            <a:cs typeface="Arial" panose="020B0604020202020204" pitchFamily="34" charset="0"/>
          </a:endParaRPr>
        </a:p>
      </dgm:t>
    </dgm:pt>
    <dgm:pt modelId="{F965800F-7A2F-4C57-8697-669804AF5318}" type="parTrans" cxnId="{6A6B8BF2-158E-4627-A1A6-EEC51B3FF4D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394E3B2A-DDFB-44EE-8C05-3124A8E92589}" type="sibTrans" cxnId="{6A6B8BF2-158E-4627-A1A6-EEC51B3FF4D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B174FC23-921D-40D1-B3D1-E36693D2ADAF}">
      <dgm:prSet phldrT="[Texto]"/>
      <dgm:spPr/>
      <dgm:t>
        <a:bodyPr/>
        <a:lstStyle/>
        <a:p>
          <a:r>
            <a:rPr lang="es-EC" dirty="0" smtClean="0">
              <a:solidFill>
                <a:schemeClr val="tx1"/>
              </a:solidFill>
              <a:latin typeface="Arial" panose="020B0604020202020204" pitchFamily="34" charset="0"/>
              <a:cs typeface="Arial" panose="020B0604020202020204" pitchFamily="34" charset="0"/>
            </a:rPr>
            <a:t>Manejan indicadores de consumos.</a:t>
          </a:r>
        </a:p>
        <a:p>
          <a:r>
            <a:rPr lang="es-EC" dirty="0" smtClean="0">
              <a:solidFill>
                <a:schemeClr val="tx1"/>
              </a:solidFill>
              <a:latin typeface="Arial" panose="020B0604020202020204" pitchFamily="34" charset="0"/>
              <a:cs typeface="Arial" panose="020B0604020202020204" pitchFamily="34" charset="0"/>
            </a:rPr>
            <a:t>Reducción 13% en CO2.</a:t>
          </a:r>
          <a:endParaRPr lang="es-EC" dirty="0" smtClean="0">
            <a:solidFill>
              <a:schemeClr val="tx1"/>
            </a:solidFill>
            <a:latin typeface="Arial" panose="020B0604020202020204" pitchFamily="34" charset="0"/>
            <a:cs typeface="Arial" panose="020B0604020202020204" pitchFamily="34" charset="0"/>
          </a:endParaRPr>
        </a:p>
        <a:p>
          <a:r>
            <a:rPr lang="es-EC" dirty="0" smtClean="0">
              <a:solidFill>
                <a:schemeClr val="tx1"/>
              </a:solidFill>
              <a:latin typeface="Arial" panose="020B0604020202020204" pitchFamily="34" charset="0"/>
              <a:cs typeface="Arial" panose="020B0604020202020204" pitchFamily="34" charset="0"/>
            </a:rPr>
            <a:t>Campañas de separación de desechos colocando estaciones de reciclaje.</a:t>
          </a:r>
        </a:p>
        <a:p>
          <a:r>
            <a:rPr lang="es-EC" dirty="0" smtClean="0">
              <a:solidFill>
                <a:schemeClr val="tx1"/>
              </a:solidFill>
              <a:latin typeface="Arial" panose="020B0604020202020204" pitchFamily="34" charset="0"/>
              <a:cs typeface="Arial" panose="020B0604020202020204" pitchFamily="34" charset="0"/>
            </a:rPr>
            <a:t>Programa “Líneas Verdes” $15 millones.</a:t>
          </a:r>
        </a:p>
        <a:p>
          <a:endParaRPr lang="es-EC" dirty="0">
            <a:solidFill>
              <a:schemeClr val="tx1"/>
            </a:solidFill>
            <a:latin typeface="Arial" panose="020B0604020202020204" pitchFamily="34" charset="0"/>
            <a:cs typeface="Arial" panose="020B0604020202020204" pitchFamily="34" charset="0"/>
          </a:endParaRPr>
        </a:p>
      </dgm:t>
    </dgm:pt>
    <dgm:pt modelId="{6944277F-CEBB-4E2F-85D1-AADF8A4C3112}" type="parTrans" cxnId="{CDB85F19-7205-4645-B3EC-7C1ACEBECA9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3C2ADFEA-FA5B-4431-B967-8BF7FBE24110}" type="sibTrans" cxnId="{CDB85F19-7205-4645-B3EC-7C1ACEBECA9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7BE717B3-2FC1-4307-A9A5-ACC234A0281A}">
      <dgm:prSet phldrT="[Texto]"/>
      <dgm:spPr/>
      <dgm:t>
        <a:bodyPr/>
        <a:lstStyle/>
        <a:p>
          <a:r>
            <a:rPr lang="es-EC" dirty="0" smtClean="0">
              <a:solidFill>
                <a:schemeClr val="tx1"/>
              </a:solidFill>
              <a:latin typeface="Arial" panose="020B0604020202020204" pitchFamily="34" charset="0"/>
              <a:cs typeface="Arial" panose="020B0604020202020204" pitchFamily="34" charset="0"/>
            </a:rPr>
            <a:t>Programa “Actúa” motiva reciclaje y ahorro entre sus colaboradores.</a:t>
          </a:r>
        </a:p>
        <a:p>
          <a:r>
            <a:rPr lang="es-EC" dirty="0" smtClean="0">
              <a:solidFill>
                <a:schemeClr val="tx1"/>
              </a:solidFill>
              <a:latin typeface="Arial" panose="020B0604020202020204" pitchFamily="34" charset="0"/>
              <a:cs typeface="Arial" panose="020B0604020202020204" pitchFamily="34" charset="0"/>
            </a:rPr>
            <a:t>Atención integral al personal con discapacidad.</a:t>
          </a:r>
        </a:p>
        <a:p>
          <a:r>
            <a:rPr lang="es-EC" dirty="0" smtClean="0">
              <a:solidFill>
                <a:schemeClr val="tx1"/>
              </a:solidFill>
              <a:latin typeface="Arial" panose="020B0604020202020204" pitchFamily="34" charset="0"/>
              <a:cs typeface="Arial" panose="020B0604020202020204" pitchFamily="34" charset="0"/>
            </a:rPr>
            <a:t>Programa “Inteligencia de género”</a:t>
          </a:r>
        </a:p>
      </dgm:t>
    </dgm:pt>
    <dgm:pt modelId="{402DD3F9-8071-41DB-8E02-EDBC3B2CB797}" type="parTrans" cxnId="{435DC635-9D2F-43AD-8F07-BDC805D4543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E7832266-F779-4E38-929B-62A112D44D9B}" type="sibTrans" cxnId="{435DC635-9D2F-43AD-8F07-BDC805D4543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835E6992-64C0-483E-BFF3-16F2B3DE8509}">
      <dgm:prSet phldrT="[Texto]"/>
      <dgm:spPr/>
      <dgm:t>
        <a:bodyPr/>
        <a:lstStyle/>
        <a:p>
          <a:r>
            <a:rPr lang="es-EC" dirty="0" smtClean="0">
              <a:solidFill>
                <a:schemeClr val="tx1"/>
              </a:solidFill>
              <a:latin typeface="Arial" panose="020B0604020202020204" pitchFamily="34" charset="0"/>
              <a:cs typeface="Arial" panose="020B0604020202020204" pitchFamily="34" charset="0"/>
            </a:rPr>
            <a:t>Financiamiento sustentable de viviendas. </a:t>
          </a:r>
        </a:p>
        <a:p>
          <a:r>
            <a:rPr lang="es-EC" dirty="0" smtClean="0">
              <a:solidFill>
                <a:schemeClr val="tx1"/>
              </a:solidFill>
              <a:latin typeface="Arial" panose="020B0604020202020204" pitchFamily="34" charset="0"/>
              <a:cs typeface="Arial" panose="020B0604020202020204" pitchFamily="34" charset="0"/>
            </a:rPr>
            <a:t>Apoyo a las víctimas del terremoto con albergues sismo resistentes.</a:t>
          </a:r>
          <a:endParaRPr lang="es-EC" dirty="0">
            <a:solidFill>
              <a:schemeClr val="tx1"/>
            </a:solidFill>
            <a:latin typeface="Arial" panose="020B0604020202020204" pitchFamily="34" charset="0"/>
            <a:cs typeface="Arial" panose="020B0604020202020204" pitchFamily="34" charset="0"/>
          </a:endParaRPr>
        </a:p>
      </dgm:t>
    </dgm:pt>
    <dgm:pt modelId="{513B017D-47A2-4661-A280-3EE3F1BD700F}" type="parTrans" cxnId="{605D22D6-4267-4B80-9432-688315C8168B}">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0F915B01-71FA-4337-8E63-A2C4D6FAFCD9}" type="sibTrans" cxnId="{605D22D6-4267-4B80-9432-688315C8168B}">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957A452-806F-4D70-9D46-84016CCD4F16}" type="pres">
      <dgm:prSet presAssocID="{078D2BD8-2554-4B50-9247-29008EFBDCB2}" presName="diagram" presStyleCnt="0">
        <dgm:presLayoutVars>
          <dgm:chMax val="1"/>
          <dgm:dir/>
          <dgm:animLvl val="ctr"/>
          <dgm:resizeHandles val="exact"/>
        </dgm:presLayoutVars>
      </dgm:prSet>
      <dgm:spPr/>
    </dgm:pt>
    <dgm:pt modelId="{F71AB3D6-4B47-4CF9-96BE-37C4A5D2709B}" type="pres">
      <dgm:prSet presAssocID="{078D2BD8-2554-4B50-9247-29008EFBDCB2}" presName="matrix" presStyleCnt="0"/>
      <dgm:spPr/>
    </dgm:pt>
    <dgm:pt modelId="{C7436741-9346-495A-A75B-01E5687BF8FC}" type="pres">
      <dgm:prSet presAssocID="{078D2BD8-2554-4B50-9247-29008EFBDCB2}" presName="tile1" presStyleLbl="node1" presStyleIdx="0" presStyleCnt="4"/>
      <dgm:spPr/>
      <dgm:t>
        <a:bodyPr/>
        <a:lstStyle/>
        <a:p>
          <a:endParaRPr lang="es-EC"/>
        </a:p>
      </dgm:t>
    </dgm:pt>
    <dgm:pt modelId="{92AC82B1-29E9-493A-81A4-ACB496A31F79}" type="pres">
      <dgm:prSet presAssocID="{078D2BD8-2554-4B50-9247-29008EFBDCB2}" presName="tile1text" presStyleLbl="node1" presStyleIdx="0" presStyleCnt="4">
        <dgm:presLayoutVars>
          <dgm:chMax val="0"/>
          <dgm:chPref val="0"/>
          <dgm:bulletEnabled val="1"/>
        </dgm:presLayoutVars>
      </dgm:prSet>
      <dgm:spPr/>
      <dgm:t>
        <a:bodyPr/>
        <a:lstStyle/>
        <a:p>
          <a:endParaRPr lang="es-EC"/>
        </a:p>
      </dgm:t>
    </dgm:pt>
    <dgm:pt modelId="{242AA395-95F5-4886-A280-7F74B3E7FFAD}" type="pres">
      <dgm:prSet presAssocID="{078D2BD8-2554-4B50-9247-29008EFBDCB2}" presName="tile2" presStyleLbl="node1" presStyleIdx="1" presStyleCnt="4" custLinFactNeighborX="1607" custLinFactNeighborY="-2537"/>
      <dgm:spPr/>
      <dgm:t>
        <a:bodyPr/>
        <a:lstStyle/>
        <a:p>
          <a:endParaRPr lang="es-EC"/>
        </a:p>
      </dgm:t>
    </dgm:pt>
    <dgm:pt modelId="{A3139E48-E2FF-4AAF-BBA2-68329B817C87}" type="pres">
      <dgm:prSet presAssocID="{078D2BD8-2554-4B50-9247-29008EFBDCB2}" presName="tile2text" presStyleLbl="node1" presStyleIdx="1" presStyleCnt="4">
        <dgm:presLayoutVars>
          <dgm:chMax val="0"/>
          <dgm:chPref val="0"/>
          <dgm:bulletEnabled val="1"/>
        </dgm:presLayoutVars>
      </dgm:prSet>
      <dgm:spPr/>
      <dgm:t>
        <a:bodyPr/>
        <a:lstStyle/>
        <a:p>
          <a:endParaRPr lang="es-EC"/>
        </a:p>
      </dgm:t>
    </dgm:pt>
    <dgm:pt modelId="{A55982F6-68EC-42A2-8AA2-7C1BDDB29385}" type="pres">
      <dgm:prSet presAssocID="{078D2BD8-2554-4B50-9247-29008EFBDCB2}" presName="tile3" presStyleLbl="node1" presStyleIdx="2" presStyleCnt="4"/>
      <dgm:spPr/>
      <dgm:t>
        <a:bodyPr/>
        <a:lstStyle/>
        <a:p>
          <a:endParaRPr lang="es-EC"/>
        </a:p>
      </dgm:t>
    </dgm:pt>
    <dgm:pt modelId="{9C3A16AA-AD50-4ACB-AD02-99C9A982AB2B}" type="pres">
      <dgm:prSet presAssocID="{078D2BD8-2554-4B50-9247-29008EFBDCB2}" presName="tile3text" presStyleLbl="node1" presStyleIdx="2" presStyleCnt="4">
        <dgm:presLayoutVars>
          <dgm:chMax val="0"/>
          <dgm:chPref val="0"/>
          <dgm:bulletEnabled val="1"/>
        </dgm:presLayoutVars>
      </dgm:prSet>
      <dgm:spPr/>
      <dgm:t>
        <a:bodyPr/>
        <a:lstStyle/>
        <a:p>
          <a:endParaRPr lang="es-EC"/>
        </a:p>
      </dgm:t>
    </dgm:pt>
    <dgm:pt modelId="{1D9E7DC6-83D7-4423-BAA3-FBBA6F7FBC3A}" type="pres">
      <dgm:prSet presAssocID="{078D2BD8-2554-4B50-9247-29008EFBDCB2}" presName="tile4" presStyleLbl="node1" presStyleIdx="3" presStyleCnt="4"/>
      <dgm:spPr/>
      <dgm:t>
        <a:bodyPr/>
        <a:lstStyle/>
        <a:p>
          <a:endParaRPr lang="es-EC"/>
        </a:p>
      </dgm:t>
    </dgm:pt>
    <dgm:pt modelId="{B27695E1-9F43-44AB-A9D3-894BBC6A2748}" type="pres">
      <dgm:prSet presAssocID="{078D2BD8-2554-4B50-9247-29008EFBDCB2}" presName="tile4text" presStyleLbl="node1" presStyleIdx="3" presStyleCnt="4">
        <dgm:presLayoutVars>
          <dgm:chMax val="0"/>
          <dgm:chPref val="0"/>
          <dgm:bulletEnabled val="1"/>
        </dgm:presLayoutVars>
      </dgm:prSet>
      <dgm:spPr/>
      <dgm:t>
        <a:bodyPr/>
        <a:lstStyle/>
        <a:p>
          <a:endParaRPr lang="es-EC"/>
        </a:p>
      </dgm:t>
    </dgm:pt>
    <dgm:pt modelId="{8B04DC79-E51D-4BAA-871E-577C00DA9E10}" type="pres">
      <dgm:prSet presAssocID="{078D2BD8-2554-4B50-9247-29008EFBDCB2}" presName="centerTile" presStyleLbl="fgShp" presStyleIdx="0" presStyleCnt="1">
        <dgm:presLayoutVars>
          <dgm:chMax val="0"/>
          <dgm:chPref val="0"/>
        </dgm:presLayoutVars>
      </dgm:prSet>
      <dgm:spPr/>
    </dgm:pt>
  </dgm:ptLst>
  <dgm:cxnLst>
    <dgm:cxn modelId="{B3BE9748-1D28-4374-93ED-9BA3B67A3A70}" type="presOf" srcId="{7BE717B3-2FC1-4307-A9A5-ACC234A0281A}" destId="{A55982F6-68EC-42A2-8AA2-7C1BDDB29385}" srcOrd="0" destOrd="0" presId="urn:microsoft.com/office/officeart/2005/8/layout/matrix1"/>
    <dgm:cxn modelId="{D3B2D51C-B95F-4365-BC89-7941EE471EC6}" type="presOf" srcId="{51352047-85AB-49D1-92D9-8213D0A232E8}" destId="{C7436741-9346-495A-A75B-01E5687BF8FC}" srcOrd="0" destOrd="0" presId="urn:microsoft.com/office/officeart/2005/8/layout/matrix1"/>
    <dgm:cxn modelId="{CDB85F19-7205-4645-B3EC-7C1ACEBECA9D}" srcId="{5E7AE719-2DE5-42F0-88B9-00186151E29B}" destId="{B174FC23-921D-40D1-B3D1-E36693D2ADAF}" srcOrd="1" destOrd="0" parTransId="{6944277F-CEBB-4E2F-85D1-AADF8A4C3112}" sibTransId="{3C2ADFEA-FA5B-4431-B967-8BF7FBE24110}"/>
    <dgm:cxn modelId="{21AC6B37-FFB1-48BA-84FB-E96EC4858325}" type="presOf" srcId="{7BE717B3-2FC1-4307-A9A5-ACC234A0281A}" destId="{9C3A16AA-AD50-4ACB-AD02-99C9A982AB2B}" srcOrd="1" destOrd="0" presId="urn:microsoft.com/office/officeart/2005/8/layout/matrix1"/>
    <dgm:cxn modelId="{0F60C6E1-B8D8-497E-A1A9-B760A1C453DD}" type="presOf" srcId="{835E6992-64C0-483E-BFF3-16F2B3DE8509}" destId="{B27695E1-9F43-44AB-A9D3-894BBC6A2748}" srcOrd="1" destOrd="0" presId="urn:microsoft.com/office/officeart/2005/8/layout/matrix1"/>
    <dgm:cxn modelId="{605D22D6-4267-4B80-9432-688315C8168B}" srcId="{5E7AE719-2DE5-42F0-88B9-00186151E29B}" destId="{835E6992-64C0-483E-BFF3-16F2B3DE8509}" srcOrd="3" destOrd="0" parTransId="{513B017D-47A2-4661-A280-3EE3F1BD700F}" sibTransId="{0F915B01-71FA-4337-8E63-A2C4D6FAFCD9}"/>
    <dgm:cxn modelId="{435DC635-9D2F-43AD-8F07-BDC805D45438}" srcId="{5E7AE719-2DE5-42F0-88B9-00186151E29B}" destId="{7BE717B3-2FC1-4307-A9A5-ACC234A0281A}" srcOrd="2" destOrd="0" parTransId="{402DD3F9-8071-41DB-8E02-EDBC3B2CB797}" sibTransId="{E7832266-F779-4E38-929B-62A112D44D9B}"/>
    <dgm:cxn modelId="{F78521BD-BA66-4B1E-BBF8-C6DA47E77CD9}" srcId="{078D2BD8-2554-4B50-9247-29008EFBDCB2}" destId="{5E7AE719-2DE5-42F0-88B9-00186151E29B}" srcOrd="0" destOrd="0" parTransId="{B42FA618-6916-4D76-B9FC-2E93521750F3}" sibTransId="{40585604-9610-420D-A016-A40B3361C999}"/>
    <dgm:cxn modelId="{35F21D57-3B5B-4397-AEA8-D2F2DD576DB6}" type="presOf" srcId="{B174FC23-921D-40D1-B3D1-E36693D2ADAF}" destId="{242AA395-95F5-4886-A280-7F74B3E7FFAD}" srcOrd="0" destOrd="0" presId="urn:microsoft.com/office/officeart/2005/8/layout/matrix1"/>
    <dgm:cxn modelId="{89481458-500A-4D52-880B-EF063B9EA7A4}" type="presOf" srcId="{078D2BD8-2554-4B50-9247-29008EFBDCB2}" destId="{6957A452-806F-4D70-9D46-84016CCD4F16}" srcOrd="0" destOrd="0" presId="urn:microsoft.com/office/officeart/2005/8/layout/matrix1"/>
    <dgm:cxn modelId="{6F7E28DE-A8CB-4486-9540-B8C0BD10A734}" type="presOf" srcId="{835E6992-64C0-483E-BFF3-16F2B3DE8509}" destId="{1D9E7DC6-83D7-4423-BAA3-FBBA6F7FBC3A}" srcOrd="0" destOrd="0" presId="urn:microsoft.com/office/officeart/2005/8/layout/matrix1"/>
    <dgm:cxn modelId="{6A6B8BF2-158E-4627-A1A6-EEC51B3FF4D8}" srcId="{5E7AE719-2DE5-42F0-88B9-00186151E29B}" destId="{51352047-85AB-49D1-92D9-8213D0A232E8}" srcOrd="0" destOrd="0" parTransId="{F965800F-7A2F-4C57-8697-669804AF5318}" sibTransId="{394E3B2A-DDFB-44EE-8C05-3124A8E92589}"/>
    <dgm:cxn modelId="{0DB18B7A-B260-4BF5-A7FB-9607F9E93565}" type="presOf" srcId="{51352047-85AB-49D1-92D9-8213D0A232E8}" destId="{92AC82B1-29E9-493A-81A4-ACB496A31F79}" srcOrd="1" destOrd="0" presId="urn:microsoft.com/office/officeart/2005/8/layout/matrix1"/>
    <dgm:cxn modelId="{7226F858-1CA8-47A0-A9A2-AE8F47858584}" type="presOf" srcId="{5E7AE719-2DE5-42F0-88B9-00186151E29B}" destId="{8B04DC79-E51D-4BAA-871E-577C00DA9E10}" srcOrd="0" destOrd="0" presId="urn:microsoft.com/office/officeart/2005/8/layout/matrix1"/>
    <dgm:cxn modelId="{A9D64CD4-0ED3-4F42-BA76-BE186ED8A539}" type="presOf" srcId="{B174FC23-921D-40D1-B3D1-E36693D2ADAF}" destId="{A3139E48-E2FF-4AAF-BBA2-68329B817C87}" srcOrd="1" destOrd="0" presId="urn:microsoft.com/office/officeart/2005/8/layout/matrix1"/>
    <dgm:cxn modelId="{7258662D-387F-456A-B9DD-130A56A14043}" type="presParOf" srcId="{6957A452-806F-4D70-9D46-84016CCD4F16}" destId="{F71AB3D6-4B47-4CF9-96BE-37C4A5D2709B}" srcOrd="0" destOrd="0" presId="urn:microsoft.com/office/officeart/2005/8/layout/matrix1"/>
    <dgm:cxn modelId="{85BC4B5C-6D33-4366-99D0-6D5CBCB230CF}" type="presParOf" srcId="{F71AB3D6-4B47-4CF9-96BE-37C4A5D2709B}" destId="{C7436741-9346-495A-A75B-01E5687BF8FC}" srcOrd="0" destOrd="0" presId="urn:microsoft.com/office/officeart/2005/8/layout/matrix1"/>
    <dgm:cxn modelId="{11FB748F-E9DD-4AB8-AB3C-1E7829709C67}" type="presParOf" srcId="{F71AB3D6-4B47-4CF9-96BE-37C4A5D2709B}" destId="{92AC82B1-29E9-493A-81A4-ACB496A31F79}" srcOrd="1" destOrd="0" presId="urn:microsoft.com/office/officeart/2005/8/layout/matrix1"/>
    <dgm:cxn modelId="{4F3E9E1D-AB28-4B76-9A04-DA2F7135B507}" type="presParOf" srcId="{F71AB3D6-4B47-4CF9-96BE-37C4A5D2709B}" destId="{242AA395-95F5-4886-A280-7F74B3E7FFAD}" srcOrd="2" destOrd="0" presId="urn:microsoft.com/office/officeart/2005/8/layout/matrix1"/>
    <dgm:cxn modelId="{E0262BEB-FC0F-40F0-BEE3-A5FC38CCFC3C}" type="presParOf" srcId="{F71AB3D6-4B47-4CF9-96BE-37C4A5D2709B}" destId="{A3139E48-E2FF-4AAF-BBA2-68329B817C87}" srcOrd="3" destOrd="0" presId="urn:microsoft.com/office/officeart/2005/8/layout/matrix1"/>
    <dgm:cxn modelId="{9CC21DCC-B879-4531-9CA7-91ECEF688A11}" type="presParOf" srcId="{F71AB3D6-4B47-4CF9-96BE-37C4A5D2709B}" destId="{A55982F6-68EC-42A2-8AA2-7C1BDDB29385}" srcOrd="4" destOrd="0" presId="urn:microsoft.com/office/officeart/2005/8/layout/matrix1"/>
    <dgm:cxn modelId="{69F96504-3418-4495-9E64-6F8C338A084E}" type="presParOf" srcId="{F71AB3D6-4B47-4CF9-96BE-37C4A5D2709B}" destId="{9C3A16AA-AD50-4ACB-AD02-99C9A982AB2B}" srcOrd="5" destOrd="0" presId="urn:microsoft.com/office/officeart/2005/8/layout/matrix1"/>
    <dgm:cxn modelId="{563B686D-8427-4AD1-B712-7532121A1877}" type="presParOf" srcId="{F71AB3D6-4B47-4CF9-96BE-37C4A5D2709B}" destId="{1D9E7DC6-83D7-4423-BAA3-FBBA6F7FBC3A}" srcOrd="6" destOrd="0" presId="urn:microsoft.com/office/officeart/2005/8/layout/matrix1"/>
    <dgm:cxn modelId="{FFCC055F-A633-4279-BE86-CE382655EA9D}" type="presParOf" srcId="{F71AB3D6-4B47-4CF9-96BE-37C4A5D2709B}" destId="{B27695E1-9F43-44AB-A9D3-894BBC6A2748}" srcOrd="7" destOrd="0" presId="urn:microsoft.com/office/officeart/2005/8/layout/matrix1"/>
    <dgm:cxn modelId="{96927AAD-B051-4523-819F-290195955851}" type="presParOf" srcId="{6957A452-806F-4D70-9D46-84016CCD4F16}" destId="{8B04DC79-E51D-4BAA-871E-577C00DA9E1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DEF427-5157-4ABF-9343-B96E6A09D3C0}" type="doc">
      <dgm:prSet loTypeId="urn:microsoft.com/office/officeart/2005/8/layout/vList3" loCatId="list" qsTypeId="urn:microsoft.com/office/officeart/2005/8/quickstyle/simple1" qsCatId="simple" csTypeId="urn:microsoft.com/office/officeart/2005/8/colors/colorful4" csCatId="colorful" phldr="1"/>
      <dgm:spPr/>
    </dgm:pt>
    <dgm:pt modelId="{FD61328E-78A7-4E72-995F-AAE085C1C2F3}">
      <dgm:prSet phldrT="[Texto]"/>
      <dgm:spPr/>
      <dgm:t>
        <a:bodyPr/>
        <a:lstStyle/>
        <a:p>
          <a:r>
            <a:rPr lang="es-EC" dirty="0" smtClean="0">
              <a:latin typeface="Arial" panose="020B0604020202020204" pitchFamily="34" charset="0"/>
              <a:cs typeface="Arial" panose="020B0604020202020204" pitchFamily="34" charset="0"/>
            </a:rPr>
            <a:t>Aprendizaje humano se da en la sociedad</a:t>
          </a:r>
          <a:endParaRPr lang="es-EC" dirty="0">
            <a:latin typeface="Arial" panose="020B0604020202020204" pitchFamily="34" charset="0"/>
            <a:cs typeface="Arial" panose="020B0604020202020204" pitchFamily="34" charset="0"/>
          </a:endParaRPr>
        </a:p>
      </dgm:t>
    </dgm:pt>
    <dgm:pt modelId="{7F06C4E8-DED9-4536-A102-CF14C2E2319D}" type="parTrans" cxnId="{7DCD25FC-195D-4A12-971B-5B12DDDAC144}">
      <dgm:prSet/>
      <dgm:spPr/>
      <dgm:t>
        <a:bodyPr/>
        <a:lstStyle/>
        <a:p>
          <a:endParaRPr lang="es-EC">
            <a:latin typeface="Arial" panose="020B0604020202020204" pitchFamily="34" charset="0"/>
            <a:cs typeface="Arial" panose="020B0604020202020204" pitchFamily="34" charset="0"/>
          </a:endParaRPr>
        </a:p>
      </dgm:t>
    </dgm:pt>
    <dgm:pt modelId="{6E239098-3B5F-48E8-9509-4D3775F5B792}" type="sibTrans" cxnId="{7DCD25FC-195D-4A12-971B-5B12DDDAC144}">
      <dgm:prSet/>
      <dgm:spPr/>
      <dgm:t>
        <a:bodyPr/>
        <a:lstStyle/>
        <a:p>
          <a:endParaRPr lang="es-EC">
            <a:latin typeface="Arial" panose="020B0604020202020204" pitchFamily="34" charset="0"/>
            <a:cs typeface="Arial" panose="020B0604020202020204" pitchFamily="34" charset="0"/>
          </a:endParaRPr>
        </a:p>
      </dgm:t>
    </dgm:pt>
    <dgm:pt modelId="{0A9EB26A-5567-4B67-8F41-DD4C93BA17B4}">
      <dgm:prSet phldrT="[Texto]"/>
      <dgm:spPr/>
      <dgm:t>
        <a:bodyPr/>
        <a:lstStyle/>
        <a:p>
          <a:r>
            <a:rPr lang="es-EC" dirty="0" smtClean="0">
              <a:latin typeface="Arial" panose="020B0604020202020204" pitchFamily="34" charset="0"/>
              <a:cs typeface="Arial" panose="020B0604020202020204" pitchFamily="34" charset="0"/>
            </a:rPr>
            <a:t>Se adquiere conocimientos, conductas, actitudes, entre otros</a:t>
          </a:r>
          <a:endParaRPr lang="es-EC" dirty="0">
            <a:latin typeface="Arial" panose="020B0604020202020204" pitchFamily="34" charset="0"/>
            <a:cs typeface="Arial" panose="020B0604020202020204" pitchFamily="34" charset="0"/>
          </a:endParaRPr>
        </a:p>
      </dgm:t>
    </dgm:pt>
    <dgm:pt modelId="{EB17BF3A-2E73-4DEF-9C93-B3472F7AC7A1}" type="parTrans" cxnId="{AAA4D6F8-B541-4512-AECF-D46ACC7EC38B}">
      <dgm:prSet/>
      <dgm:spPr/>
      <dgm:t>
        <a:bodyPr/>
        <a:lstStyle/>
        <a:p>
          <a:endParaRPr lang="es-EC">
            <a:latin typeface="Arial" panose="020B0604020202020204" pitchFamily="34" charset="0"/>
            <a:cs typeface="Arial" panose="020B0604020202020204" pitchFamily="34" charset="0"/>
          </a:endParaRPr>
        </a:p>
      </dgm:t>
    </dgm:pt>
    <dgm:pt modelId="{56859DA3-1EC5-46C5-93E7-844B50BF4AAD}" type="sibTrans" cxnId="{AAA4D6F8-B541-4512-AECF-D46ACC7EC38B}">
      <dgm:prSet/>
      <dgm:spPr/>
      <dgm:t>
        <a:bodyPr/>
        <a:lstStyle/>
        <a:p>
          <a:endParaRPr lang="es-EC">
            <a:latin typeface="Arial" panose="020B0604020202020204" pitchFamily="34" charset="0"/>
            <a:cs typeface="Arial" panose="020B0604020202020204" pitchFamily="34" charset="0"/>
          </a:endParaRPr>
        </a:p>
      </dgm:t>
    </dgm:pt>
    <dgm:pt modelId="{380B374A-165F-4DA7-8322-6FFC438A8FCB}">
      <dgm:prSet phldrT="[Texto]"/>
      <dgm:spPr/>
      <dgm:t>
        <a:bodyPr/>
        <a:lstStyle/>
        <a:p>
          <a:r>
            <a:rPr lang="es-EC" dirty="0" smtClean="0">
              <a:latin typeface="Arial" panose="020B0604020202020204" pitchFamily="34" charset="0"/>
              <a:cs typeface="Arial" panose="020B0604020202020204" pitchFamily="34" charset="0"/>
            </a:rPr>
            <a:t>Se aprende observando, lo cual genera imitación.</a:t>
          </a:r>
          <a:endParaRPr lang="es-EC" dirty="0">
            <a:latin typeface="Arial" panose="020B0604020202020204" pitchFamily="34" charset="0"/>
            <a:cs typeface="Arial" panose="020B0604020202020204" pitchFamily="34" charset="0"/>
          </a:endParaRPr>
        </a:p>
      </dgm:t>
    </dgm:pt>
    <dgm:pt modelId="{B335A32F-1281-480E-B567-76765E379885}" type="parTrans" cxnId="{CF7A276D-47F5-4E77-90DB-15731F823E85}">
      <dgm:prSet/>
      <dgm:spPr/>
      <dgm:t>
        <a:bodyPr/>
        <a:lstStyle/>
        <a:p>
          <a:endParaRPr lang="es-EC">
            <a:latin typeface="Arial" panose="020B0604020202020204" pitchFamily="34" charset="0"/>
            <a:cs typeface="Arial" panose="020B0604020202020204" pitchFamily="34" charset="0"/>
          </a:endParaRPr>
        </a:p>
      </dgm:t>
    </dgm:pt>
    <dgm:pt modelId="{7D5EB14F-18DE-4679-94CA-2C8F4FBC803F}" type="sibTrans" cxnId="{CF7A276D-47F5-4E77-90DB-15731F823E85}">
      <dgm:prSet/>
      <dgm:spPr/>
      <dgm:t>
        <a:bodyPr/>
        <a:lstStyle/>
        <a:p>
          <a:endParaRPr lang="es-EC">
            <a:latin typeface="Arial" panose="020B0604020202020204" pitchFamily="34" charset="0"/>
            <a:cs typeface="Arial" panose="020B0604020202020204" pitchFamily="34" charset="0"/>
          </a:endParaRPr>
        </a:p>
      </dgm:t>
    </dgm:pt>
    <dgm:pt modelId="{A8C04B7A-2489-4676-82D9-9D8BDED5468A}" type="pres">
      <dgm:prSet presAssocID="{50DEF427-5157-4ABF-9343-B96E6A09D3C0}" presName="linearFlow" presStyleCnt="0">
        <dgm:presLayoutVars>
          <dgm:dir/>
          <dgm:resizeHandles val="exact"/>
        </dgm:presLayoutVars>
      </dgm:prSet>
      <dgm:spPr/>
    </dgm:pt>
    <dgm:pt modelId="{64C68C98-809B-45E1-B1D2-C1F914A1173E}" type="pres">
      <dgm:prSet presAssocID="{FD61328E-78A7-4E72-995F-AAE085C1C2F3}" presName="composite" presStyleCnt="0"/>
      <dgm:spPr/>
    </dgm:pt>
    <dgm:pt modelId="{92E8891E-633F-4805-900E-7347C954D4FF}" type="pres">
      <dgm:prSet presAssocID="{FD61328E-78A7-4E72-995F-AAE085C1C2F3}"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31110777-9B82-40C1-8F27-29964F570CF3}" type="pres">
      <dgm:prSet presAssocID="{FD61328E-78A7-4E72-995F-AAE085C1C2F3}" presName="txShp" presStyleLbl="node1" presStyleIdx="0" presStyleCnt="3">
        <dgm:presLayoutVars>
          <dgm:bulletEnabled val="1"/>
        </dgm:presLayoutVars>
      </dgm:prSet>
      <dgm:spPr/>
      <dgm:t>
        <a:bodyPr/>
        <a:lstStyle/>
        <a:p>
          <a:endParaRPr lang="es-EC"/>
        </a:p>
      </dgm:t>
    </dgm:pt>
    <dgm:pt modelId="{0C94626D-92AE-4C46-B4E3-3B936E234170}" type="pres">
      <dgm:prSet presAssocID="{6E239098-3B5F-48E8-9509-4D3775F5B792}" presName="spacing" presStyleCnt="0"/>
      <dgm:spPr/>
    </dgm:pt>
    <dgm:pt modelId="{3D24096D-9E7C-4A7D-B81D-FB21D517DD99}" type="pres">
      <dgm:prSet presAssocID="{0A9EB26A-5567-4B67-8F41-DD4C93BA17B4}" presName="composite" presStyleCnt="0"/>
      <dgm:spPr/>
    </dgm:pt>
    <dgm:pt modelId="{7F81E873-BEE1-4848-9C0E-27062A5D6F1C}" type="pres">
      <dgm:prSet presAssocID="{0A9EB26A-5567-4B67-8F41-DD4C93BA17B4}"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A1CCD3C1-9D3F-45F8-B7F8-F891F5F4B83F}" type="pres">
      <dgm:prSet presAssocID="{0A9EB26A-5567-4B67-8F41-DD4C93BA17B4}" presName="txShp" presStyleLbl="node1" presStyleIdx="1" presStyleCnt="3">
        <dgm:presLayoutVars>
          <dgm:bulletEnabled val="1"/>
        </dgm:presLayoutVars>
      </dgm:prSet>
      <dgm:spPr/>
      <dgm:t>
        <a:bodyPr/>
        <a:lstStyle/>
        <a:p>
          <a:endParaRPr lang="es-EC"/>
        </a:p>
      </dgm:t>
    </dgm:pt>
    <dgm:pt modelId="{F61288D7-06DC-4D24-824D-361043328590}" type="pres">
      <dgm:prSet presAssocID="{56859DA3-1EC5-46C5-93E7-844B50BF4AAD}" presName="spacing" presStyleCnt="0"/>
      <dgm:spPr/>
    </dgm:pt>
    <dgm:pt modelId="{862A133B-08D9-4CA3-8A86-E6F1F4B198E3}" type="pres">
      <dgm:prSet presAssocID="{380B374A-165F-4DA7-8322-6FFC438A8FCB}" presName="composite" presStyleCnt="0"/>
      <dgm:spPr/>
    </dgm:pt>
    <dgm:pt modelId="{EF3DE88C-6266-4E96-90A4-B0ABC7A60945}" type="pres">
      <dgm:prSet presAssocID="{380B374A-165F-4DA7-8322-6FFC438A8FCB}"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18B5671B-0665-4F05-A4A2-D938DB24E606}" type="pres">
      <dgm:prSet presAssocID="{380B374A-165F-4DA7-8322-6FFC438A8FCB}" presName="txShp" presStyleLbl="node1" presStyleIdx="2" presStyleCnt="3">
        <dgm:presLayoutVars>
          <dgm:bulletEnabled val="1"/>
        </dgm:presLayoutVars>
      </dgm:prSet>
      <dgm:spPr/>
      <dgm:t>
        <a:bodyPr/>
        <a:lstStyle/>
        <a:p>
          <a:endParaRPr lang="es-EC"/>
        </a:p>
      </dgm:t>
    </dgm:pt>
  </dgm:ptLst>
  <dgm:cxnLst>
    <dgm:cxn modelId="{A222959F-3CA1-483D-9221-2A6FEDAAAF2D}" type="presOf" srcId="{FD61328E-78A7-4E72-995F-AAE085C1C2F3}" destId="{31110777-9B82-40C1-8F27-29964F570CF3}" srcOrd="0" destOrd="0" presId="urn:microsoft.com/office/officeart/2005/8/layout/vList3"/>
    <dgm:cxn modelId="{7DCD25FC-195D-4A12-971B-5B12DDDAC144}" srcId="{50DEF427-5157-4ABF-9343-B96E6A09D3C0}" destId="{FD61328E-78A7-4E72-995F-AAE085C1C2F3}" srcOrd="0" destOrd="0" parTransId="{7F06C4E8-DED9-4536-A102-CF14C2E2319D}" sibTransId="{6E239098-3B5F-48E8-9509-4D3775F5B792}"/>
    <dgm:cxn modelId="{D58F3B2A-3CAC-4061-80B1-0F9F3D062516}" type="presOf" srcId="{50DEF427-5157-4ABF-9343-B96E6A09D3C0}" destId="{A8C04B7A-2489-4676-82D9-9D8BDED5468A}" srcOrd="0" destOrd="0" presId="urn:microsoft.com/office/officeart/2005/8/layout/vList3"/>
    <dgm:cxn modelId="{CF7A276D-47F5-4E77-90DB-15731F823E85}" srcId="{50DEF427-5157-4ABF-9343-B96E6A09D3C0}" destId="{380B374A-165F-4DA7-8322-6FFC438A8FCB}" srcOrd="2" destOrd="0" parTransId="{B335A32F-1281-480E-B567-76765E379885}" sibTransId="{7D5EB14F-18DE-4679-94CA-2C8F4FBC803F}"/>
    <dgm:cxn modelId="{AAA4D6F8-B541-4512-AECF-D46ACC7EC38B}" srcId="{50DEF427-5157-4ABF-9343-B96E6A09D3C0}" destId="{0A9EB26A-5567-4B67-8F41-DD4C93BA17B4}" srcOrd="1" destOrd="0" parTransId="{EB17BF3A-2E73-4DEF-9C93-B3472F7AC7A1}" sibTransId="{56859DA3-1EC5-46C5-93E7-844B50BF4AAD}"/>
    <dgm:cxn modelId="{C29C0B54-187A-4D4E-9252-EEBFCB0530E9}" type="presOf" srcId="{0A9EB26A-5567-4B67-8F41-DD4C93BA17B4}" destId="{A1CCD3C1-9D3F-45F8-B7F8-F891F5F4B83F}" srcOrd="0" destOrd="0" presId="urn:microsoft.com/office/officeart/2005/8/layout/vList3"/>
    <dgm:cxn modelId="{87123EF9-E95C-44D0-A5E4-287F6A5A3DA7}" type="presOf" srcId="{380B374A-165F-4DA7-8322-6FFC438A8FCB}" destId="{18B5671B-0665-4F05-A4A2-D938DB24E606}" srcOrd="0" destOrd="0" presId="urn:microsoft.com/office/officeart/2005/8/layout/vList3"/>
    <dgm:cxn modelId="{FFEB8978-4E0A-4270-80F9-91A7FB8C74B9}" type="presParOf" srcId="{A8C04B7A-2489-4676-82D9-9D8BDED5468A}" destId="{64C68C98-809B-45E1-B1D2-C1F914A1173E}" srcOrd="0" destOrd="0" presId="urn:microsoft.com/office/officeart/2005/8/layout/vList3"/>
    <dgm:cxn modelId="{1734AD7F-1FFB-451B-8C87-EE6CAF98588C}" type="presParOf" srcId="{64C68C98-809B-45E1-B1D2-C1F914A1173E}" destId="{92E8891E-633F-4805-900E-7347C954D4FF}" srcOrd="0" destOrd="0" presId="urn:microsoft.com/office/officeart/2005/8/layout/vList3"/>
    <dgm:cxn modelId="{2D414C0D-1B4F-4C36-A497-E6E958EA21C3}" type="presParOf" srcId="{64C68C98-809B-45E1-B1D2-C1F914A1173E}" destId="{31110777-9B82-40C1-8F27-29964F570CF3}" srcOrd="1" destOrd="0" presId="urn:microsoft.com/office/officeart/2005/8/layout/vList3"/>
    <dgm:cxn modelId="{429621B7-37D4-4574-A472-BD1A50DE87AF}" type="presParOf" srcId="{A8C04B7A-2489-4676-82D9-9D8BDED5468A}" destId="{0C94626D-92AE-4C46-B4E3-3B936E234170}" srcOrd="1" destOrd="0" presId="urn:microsoft.com/office/officeart/2005/8/layout/vList3"/>
    <dgm:cxn modelId="{2C45878C-F70E-46E3-AC47-94E977B01D3A}" type="presParOf" srcId="{A8C04B7A-2489-4676-82D9-9D8BDED5468A}" destId="{3D24096D-9E7C-4A7D-B81D-FB21D517DD99}" srcOrd="2" destOrd="0" presId="urn:microsoft.com/office/officeart/2005/8/layout/vList3"/>
    <dgm:cxn modelId="{36F4322A-03C9-43FD-835E-686BC6D38051}" type="presParOf" srcId="{3D24096D-9E7C-4A7D-B81D-FB21D517DD99}" destId="{7F81E873-BEE1-4848-9C0E-27062A5D6F1C}" srcOrd="0" destOrd="0" presId="urn:microsoft.com/office/officeart/2005/8/layout/vList3"/>
    <dgm:cxn modelId="{73518EAD-9796-4AD1-8648-326CF59CA6B8}" type="presParOf" srcId="{3D24096D-9E7C-4A7D-B81D-FB21D517DD99}" destId="{A1CCD3C1-9D3F-45F8-B7F8-F891F5F4B83F}" srcOrd="1" destOrd="0" presId="urn:microsoft.com/office/officeart/2005/8/layout/vList3"/>
    <dgm:cxn modelId="{524D2779-8EB2-4B22-9CC4-93B7138B787F}" type="presParOf" srcId="{A8C04B7A-2489-4676-82D9-9D8BDED5468A}" destId="{F61288D7-06DC-4D24-824D-361043328590}" srcOrd="3" destOrd="0" presId="urn:microsoft.com/office/officeart/2005/8/layout/vList3"/>
    <dgm:cxn modelId="{1ECC2BB3-29D4-4C35-A17E-755ED6C3F06F}" type="presParOf" srcId="{A8C04B7A-2489-4676-82D9-9D8BDED5468A}" destId="{862A133B-08D9-4CA3-8A86-E6F1F4B198E3}" srcOrd="4" destOrd="0" presId="urn:microsoft.com/office/officeart/2005/8/layout/vList3"/>
    <dgm:cxn modelId="{2E71EFA2-9591-4650-A41A-19C11C7C3461}" type="presParOf" srcId="{862A133B-08D9-4CA3-8A86-E6F1F4B198E3}" destId="{EF3DE88C-6266-4E96-90A4-B0ABC7A60945}" srcOrd="0" destOrd="0" presId="urn:microsoft.com/office/officeart/2005/8/layout/vList3"/>
    <dgm:cxn modelId="{1481E642-ADF9-4D13-B26E-5354AEA62768}" type="presParOf" srcId="{862A133B-08D9-4CA3-8A86-E6F1F4B198E3}" destId="{18B5671B-0665-4F05-A4A2-D938DB24E6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05224E-4BB6-49E9-926C-4C021283A824}" type="doc">
      <dgm:prSet loTypeId="urn:microsoft.com/office/officeart/2005/8/layout/chevron1" loCatId="process" qsTypeId="urn:microsoft.com/office/officeart/2005/8/quickstyle/simple1" qsCatId="simple" csTypeId="urn:microsoft.com/office/officeart/2005/8/colors/colorful4" csCatId="colorful" phldr="1"/>
      <dgm:spPr/>
    </dgm:pt>
    <dgm:pt modelId="{AA2B3367-54C8-484A-93E7-5E2A645DA1EF}">
      <dgm:prSet phldrT="[Texto]"/>
      <dgm:spPr/>
      <dgm:t>
        <a:bodyPr/>
        <a:lstStyle/>
        <a:p>
          <a:r>
            <a:rPr lang="es-EC" dirty="0" smtClean="0"/>
            <a:t>Las personas no actúan para complacer a los demás</a:t>
          </a:r>
          <a:endParaRPr lang="es-EC" dirty="0"/>
        </a:p>
      </dgm:t>
    </dgm:pt>
    <dgm:pt modelId="{CFD686F2-F3D1-48A4-8D80-A9C4B44C5A52}" type="parTrans" cxnId="{A3991839-7973-4CCE-BF0C-C9D10B2BEFCA}">
      <dgm:prSet/>
      <dgm:spPr/>
      <dgm:t>
        <a:bodyPr/>
        <a:lstStyle/>
        <a:p>
          <a:endParaRPr lang="es-EC"/>
        </a:p>
      </dgm:t>
    </dgm:pt>
    <dgm:pt modelId="{AA4C9638-AC87-4104-A794-9F6A72E1E964}" type="sibTrans" cxnId="{A3991839-7973-4CCE-BF0C-C9D10B2BEFCA}">
      <dgm:prSet/>
      <dgm:spPr/>
      <dgm:t>
        <a:bodyPr/>
        <a:lstStyle/>
        <a:p>
          <a:endParaRPr lang="es-EC"/>
        </a:p>
      </dgm:t>
    </dgm:pt>
    <dgm:pt modelId="{457C6861-15CB-4389-B6EC-A3E32E936B55}">
      <dgm:prSet phldrT="[Texto]"/>
      <dgm:spPr/>
      <dgm:t>
        <a:bodyPr/>
        <a:lstStyle/>
        <a:p>
          <a:r>
            <a:rPr lang="es-EC" dirty="0" smtClean="0"/>
            <a:t>El comportamiento se adapta a normas personales</a:t>
          </a:r>
          <a:endParaRPr lang="es-EC" dirty="0"/>
        </a:p>
      </dgm:t>
    </dgm:pt>
    <dgm:pt modelId="{2E471273-9987-430C-8765-B486073D91A6}" type="parTrans" cxnId="{FE8B098F-A59E-43BD-BA0F-6316BE49844E}">
      <dgm:prSet/>
      <dgm:spPr/>
      <dgm:t>
        <a:bodyPr/>
        <a:lstStyle/>
        <a:p>
          <a:endParaRPr lang="es-EC"/>
        </a:p>
      </dgm:t>
    </dgm:pt>
    <dgm:pt modelId="{59E12045-46F5-40CF-97A7-3ED5D1E75C66}" type="sibTrans" cxnId="{FE8B098F-A59E-43BD-BA0F-6316BE49844E}">
      <dgm:prSet/>
      <dgm:spPr/>
      <dgm:t>
        <a:bodyPr/>
        <a:lstStyle/>
        <a:p>
          <a:endParaRPr lang="es-EC"/>
        </a:p>
      </dgm:t>
    </dgm:pt>
    <dgm:pt modelId="{8F0C0460-363A-4334-94D8-F67C1C87B9E2}">
      <dgm:prSet phldrT="[Texto]"/>
      <dgm:spPr/>
      <dgm:t>
        <a:bodyPr/>
        <a:lstStyle/>
        <a:p>
          <a:r>
            <a:rPr lang="es-EC" dirty="0" smtClean="0"/>
            <a:t>Modelo de reciprocidad tríadica</a:t>
          </a:r>
          <a:endParaRPr lang="es-EC" dirty="0"/>
        </a:p>
      </dgm:t>
    </dgm:pt>
    <dgm:pt modelId="{7467478A-2E2E-426E-890E-49D9B5CA59D0}" type="parTrans" cxnId="{FB511EB0-C5D5-438C-B683-9097AF4F78C2}">
      <dgm:prSet/>
      <dgm:spPr/>
      <dgm:t>
        <a:bodyPr/>
        <a:lstStyle/>
        <a:p>
          <a:endParaRPr lang="es-EC"/>
        </a:p>
      </dgm:t>
    </dgm:pt>
    <dgm:pt modelId="{45C1E78C-1204-41EC-B2EA-AE358E134FF4}" type="sibTrans" cxnId="{FB511EB0-C5D5-438C-B683-9097AF4F78C2}">
      <dgm:prSet/>
      <dgm:spPr/>
      <dgm:t>
        <a:bodyPr/>
        <a:lstStyle/>
        <a:p>
          <a:endParaRPr lang="es-EC"/>
        </a:p>
      </dgm:t>
    </dgm:pt>
    <dgm:pt modelId="{470E9B67-074B-499D-BC1C-10A0B1706088}" type="pres">
      <dgm:prSet presAssocID="{2605224E-4BB6-49E9-926C-4C021283A824}" presName="Name0" presStyleCnt="0">
        <dgm:presLayoutVars>
          <dgm:dir/>
          <dgm:animLvl val="lvl"/>
          <dgm:resizeHandles val="exact"/>
        </dgm:presLayoutVars>
      </dgm:prSet>
      <dgm:spPr/>
    </dgm:pt>
    <dgm:pt modelId="{39BEB4F7-2103-444D-B706-353D0CB50A50}" type="pres">
      <dgm:prSet presAssocID="{AA2B3367-54C8-484A-93E7-5E2A645DA1EF}" presName="parTxOnly" presStyleLbl="node1" presStyleIdx="0" presStyleCnt="3">
        <dgm:presLayoutVars>
          <dgm:chMax val="0"/>
          <dgm:chPref val="0"/>
          <dgm:bulletEnabled val="1"/>
        </dgm:presLayoutVars>
      </dgm:prSet>
      <dgm:spPr/>
      <dgm:t>
        <a:bodyPr/>
        <a:lstStyle/>
        <a:p>
          <a:endParaRPr lang="es-EC"/>
        </a:p>
      </dgm:t>
    </dgm:pt>
    <dgm:pt modelId="{ACEE2B32-5C51-46E8-B7AB-2501422B23DC}" type="pres">
      <dgm:prSet presAssocID="{AA4C9638-AC87-4104-A794-9F6A72E1E964}" presName="parTxOnlySpace" presStyleCnt="0"/>
      <dgm:spPr/>
    </dgm:pt>
    <dgm:pt modelId="{5FB7F5EC-C73D-4BFD-8346-54D2329B476A}" type="pres">
      <dgm:prSet presAssocID="{457C6861-15CB-4389-B6EC-A3E32E936B55}" presName="parTxOnly" presStyleLbl="node1" presStyleIdx="1" presStyleCnt="3">
        <dgm:presLayoutVars>
          <dgm:chMax val="0"/>
          <dgm:chPref val="0"/>
          <dgm:bulletEnabled val="1"/>
        </dgm:presLayoutVars>
      </dgm:prSet>
      <dgm:spPr/>
      <dgm:t>
        <a:bodyPr/>
        <a:lstStyle/>
        <a:p>
          <a:endParaRPr lang="es-EC"/>
        </a:p>
      </dgm:t>
    </dgm:pt>
    <dgm:pt modelId="{A7BC3626-100C-4590-A093-518B1AB4645A}" type="pres">
      <dgm:prSet presAssocID="{59E12045-46F5-40CF-97A7-3ED5D1E75C66}" presName="parTxOnlySpace" presStyleCnt="0"/>
      <dgm:spPr/>
    </dgm:pt>
    <dgm:pt modelId="{55530F46-3EF9-4F90-A317-E03E7033BA3E}" type="pres">
      <dgm:prSet presAssocID="{8F0C0460-363A-4334-94D8-F67C1C87B9E2}" presName="parTxOnly" presStyleLbl="node1" presStyleIdx="2" presStyleCnt="3">
        <dgm:presLayoutVars>
          <dgm:chMax val="0"/>
          <dgm:chPref val="0"/>
          <dgm:bulletEnabled val="1"/>
        </dgm:presLayoutVars>
      </dgm:prSet>
      <dgm:spPr/>
    </dgm:pt>
  </dgm:ptLst>
  <dgm:cxnLst>
    <dgm:cxn modelId="{B82AA0BE-21E0-4761-8188-39F471067EB9}" type="presOf" srcId="{457C6861-15CB-4389-B6EC-A3E32E936B55}" destId="{5FB7F5EC-C73D-4BFD-8346-54D2329B476A}" srcOrd="0" destOrd="0" presId="urn:microsoft.com/office/officeart/2005/8/layout/chevron1"/>
    <dgm:cxn modelId="{A3991839-7973-4CCE-BF0C-C9D10B2BEFCA}" srcId="{2605224E-4BB6-49E9-926C-4C021283A824}" destId="{AA2B3367-54C8-484A-93E7-5E2A645DA1EF}" srcOrd="0" destOrd="0" parTransId="{CFD686F2-F3D1-48A4-8D80-A9C4B44C5A52}" sibTransId="{AA4C9638-AC87-4104-A794-9F6A72E1E964}"/>
    <dgm:cxn modelId="{E8887578-62EE-4952-989F-C9EF2EB4AB8F}" type="presOf" srcId="{AA2B3367-54C8-484A-93E7-5E2A645DA1EF}" destId="{39BEB4F7-2103-444D-B706-353D0CB50A50}" srcOrd="0" destOrd="0" presId="urn:microsoft.com/office/officeart/2005/8/layout/chevron1"/>
    <dgm:cxn modelId="{FE8B098F-A59E-43BD-BA0F-6316BE49844E}" srcId="{2605224E-4BB6-49E9-926C-4C021283A824}" destId="{457C6861-15CB-4389-B6EC-A3E32E936B55}" srcOrd="1" destOrd="0" parTransId="{2E471273-9987-430C-8765-B486073D91A6}" sibTransId="{59E12045-46F5-40CF-97A7-3ED5D1E75C66}"/>
    <dgm:cxn modelId="{FB511EB0-C5D5-438C-B683-9097AF4F78C2}" srcId="{2605224E-4BB6-49E9-926C-4C021283A824}" destId="{8F0C0460-363A-4334-94D8-F67C1C87B9E2}" srcOrd="2" destOrd="0" parTransId="{7467478A-2E2E-426E-890E-49D9B5CA59D0}" sibTransId="{45C1E78C-1204-41EC-B2EA-AE358E134FF4}"/>
    <dgm:cxn modelId="{376025F8-8F12-4419-8646-30982B8BF5A6}" type="presOf" srcId="{8F0C0460-363A-4334-94D8-F67C1C87B9E2}" destId="{55530F46-3EF9-4F90-A317-E03E7033BA3E}" srcOrd="0" destOrd="0" presId="urn:microsoft.com/office/officeart/2005/8/layout/chevron1"/>
    <dgm:cxn modelId="{586E996C-B96B-4D27-B93C-F4BC73270D6E}" type="presOf" srcId="{2605224E-4BB6-49E9-926C-4C021283A824}" destId="{470E9B67-074B-499D-BC1C-10A0B1706088}" srcOrd="0" destOrd="0" presId="urn:microsoft.com/office/officeart/2005/8/layout/chevron1"/>
    <dgm:cxn modelId="{09B4090B-7B46-4264-82D6-DAEA4DA18608}" type="presParOf" srcId="{470E9B67-074B-499D-BC1C-10A0B1706088}" destId="{39BEB4F7-2103-444D-B706-353D0CB50A50}" srcOrd="0" destOrd="0" presId="urn:microsoft.com/office/officeart/2005/8/layout/chevron1"/>
    <dgm:cxn modelId="{258A6AF1-B170-465E-99A1-BCF8CFD0A69C}" type="presParOf" srcId="{470E9B67-074B-499D-BC1C-10A0B1706088}" destId="{ACEE2B32-5C51-46E8-B7AB-2501422B23DC}" srcOrd="1" destOrd="0" presId="urn:microsoft.com/office/officeart/2005/8/layout/chevron1"/>
    <dgm:cxn modelId="{63367EA1-D27A-45DB-9FAF-2EE269191B51}" type="presParOf" srcId="{470E9B67-074B-499D-BC1C-10A0B1706088}" destId="{5FB7F5EC-C73D-4BFD-8346-54D2329B476A}" srcOrd="2" destOrd="0" presId="urn:microsoft.com/office/officeart/2005/8/layout/chevron1"/>
    <dgm:cxn modelId="{856CCFA0-0B9F-4B8E-B32D-B70252A7B2D6}" type="presParOf" srcId="{470E9B67-074B-499D-BC1C-10A0B1706088}" destId="{A7BC3626-100C-4590-A093-518B1AB4645A}" srcOrd="3" destOrd="0" presId="urn:microsoft.com/office/officeart/2005/8/layout/chevron1"/>
    <dgm:cxn modelId="{81459C0B-355C-487A-BBE1-6990EB6C4EF1}" type="presParOf" srcId="{470E9B67-074B-499D-BC1C-10A0B1706088}" destId="{55530F46-3EF9-4F90-A317-E03E7033BA3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B50D83-CBB9-417E-9691-2DECA4A8F3AE}" type="doc">
      <dgm:prSet loTypeId="urn:microsoft.com/office/officeart/2005/8/layout/hProcess9" loCatId="process" qsTypeId="urn:microsoft.com/office/officeart/2005/8/quickstyle/simple1" qsCatId="simple" csTypeId="urn:microsoft.com/office/officeart/2005/8/colors/colorful4" csCatId="colorful" phldr="1"/>
      <dgm:spPr/>
    </dgm:pt>
    <dgm:pt modelId="{1A13D636-13C9-4327-99F4-B625A3E26AAE}">
      <dgm:prSet phldrT="[Texto]"/>
      <dgm:spPr/>
      <dgm:t>
        <a:bodyPr/>
        <a:lstStyle/>
        <a:p>
          <a:r>
            <a:rPr lang="es-EC" dirty="0" smtClean="0">
              <a:latin typeface="Arial" panose="020B0604020202020204" pitchFamily="34" charset="0"/>
              <a:cs typeface="Arial" panose="020B0604020202020204" pitchFamily="34" charset="0"/>
            </a:rPr>
            <a:t>Identificación con la empresa</a:t>
          </a:r>
          <a:endParaRPr lang="es-EC" dirty="0">
            <a:latin typeface="Arial" panose="020B0604020202020204" pitchFamily="34" charset="0"/>
            <a:cs typeface="Arial" panose="020B0604020202020204" pitchFamily="34" charset="0"/>
          </a:endParaRPr>
        </a:p>
      </dgm:t>
    </dgm:pt>
    <dgm:pt modelId="{E73E72F7-C158-4944-8B35-4F45E1E12C93}" type="parTrans" cxnId="{6053AAD3-378E-4556-B5E2-6034101BA170}">
      <dgm:prSet/>
      <dgm:spPr/>
      <dgm:t>
        <a:bodyPr/>
        <a:lstStyle/>
        <a:p>
          <a:endParaRPr lang="es-EC">
            <a:latin typeface="Arial" panose="020B0604020202020204" pitchFamily="34" charset="0"/>
            <a:cs typeface="Arial" panose="020B0604020202020204" pitchFamily="34" charset="0"/>
          </a:endParaRPr>
        </a:p>
      </dgm:t>
    </dgm:pt>
    <dgm:pt modelId="{D9D1C1D1-80AC-4501-9CBB-5ADCE35FE296}" type="sibTrans" cxnId="{6053AAD3-378E-4556-B5E2-6034101BA170}">
      <dgm:prSet/>
      <dgm:spPr/>
      <dgm:t>
        <a:bodyPr/>
        <a:lstStyle/>
        <a:p>
          <a:endParaRPr lang="es-EC">
            <a:latin typeface="Arial" panose="020B0604020202020204" pitchFamily="34" charset="0"/>
            <a:cs typeface="Arial" panose="020B0604020202020204" pitchFamily="34" charset="0"/>
          </a:endParaRPr>
        </a:p>
      </dgm:t>
    </dgm:pt>
    <dgm:pt modelId="{8D1EA1C3-D851-46AB-BBA8-7B08F6DA8B3A}">
      <dgm:prSet phldrT="[Texto]"/>
      <dgm:spPr/>
      <dgm:t>
        <a:bodyPr/>
        <a:lstStyle/>
        <a:p>
          <a:r>
            <a:rPr lang="es-EC" dirty="0" smtClean="0">
              <a:latin typeface="Arial" panose="020B0604020202020204" pitchFamily="34" charset="0"/>
              <a:cs typeface="Arial" panose="020B0604020202020204" pitchFamily="34" charset="0"/>
            </a:rPr>
            <a:t>Compromiso de mejora</a:t>
          </a:r>
          <a:endParaRPr lang="es-EC" dirty="0">
            <a:latin typeface="Arial" panose="020B0604020202020204" pitchFamily="34" charset="0"/>
            <a:cs typeface="Arial" panose="020B0604020202020204" pitchFamily="34" charset="0"/>
          </a:endParaRPr>
        </a:p>
      </dgm:t>
    </dgm:pt>
    <dgm:pt modelId="{DFB052C6-AFFE-49FB-91D2-39AAE748098A}" type="parTrans" cxnId="{5376667A-2328-4EFB-AF61-1844581A0C60}">
      <dgm:prSet/>
      <dgm:spPr/>
      <dgm:t>
        <a:bodyPr/>
        <a:lstStyle/>
        <a:p>
          <a:endParaRPr lang="es-EC">
            <a:latin typeface="Arial" panose="020B0604020202020204" pitchFamily="34" charset="0"/>
            <a:cs typeface="Arial" panose="020B0604020202020204" pitchFamily="34" charset="0"/>
          </a:endParaRPr>
        </a:p>
      </dgm:t>
    </dgm:pt>
    <dgm:pt modelId="{6F44E930-5DAE-43F4-B4A7-71D7807021DB}" type="sibTrans" cxnId="{5376667A-2328-4EFB-AF61-1844581A0C60}">
      <dgm:prSet/>
      <dgm:spPr/>
      <dgm:t>
        <a:bodyPr/>
        <a:lstStyle/>
        <a:p>
          <a:endParaRPr lang="es-EC">
            <a:latin typeface="Arial" panose="020B0604020202020204" pitchFamily="34" charset="0"/>
            <a:cs typeface="Arial" panose="020B0604020202020204" pitchFamily="34" charset="0"/>
          </a:endParaRPr>
        </a:p>
      </dgm:t>
    </dgm:pt>
    <dgm:pt modelId="{51F09213-44F7-4F48-BE98-30FBBC731ED8}">
      <dgm:prSet phldrT="[Texto]"/>
      <dgm:spPr/>
      <dgm:t>
        <a:bodyPr/>
        <a:lstStyle/>
        <a:p>
          <a:r>
            <a:rPr lang="es-EC" dirty="0" smtClean="0">
              <a:latin typeface="Arial" panose="020B0604020202020204" pitchFamily="34" charset="0"/>
              <a:cs typeface="Arial" panose="020B0604020202020204" pitchFamily="34" charset="0"/>
            </a:rPr>
            <a:t>Implican con objetivos organizacionales</a:t>
          </a:r>
          <a:endParaRPr lang="es-EC" dirty="0">
            <a:latin typeface="Arial" panose="020B0604020202020204" pitchFamily="34" charset="0"/>
            <a:cs typeface="Arial" panose="020B0604020202020204" pitchFamily="34" charset="0"/>
          </a:endParaRPr>
        </a:p>
      </dgm:t>
    </dgm:pt>
    <dgm:pt modelId="{5F9FC2C6-E281-4A93-BA6C-A140CAAEF18F}" type="parTrans" cxnId="{722E61E8-8909-4CB8-AC2B-67A572E7A848}">
      <dgm:prSet/>
      <dgm:spPr/>
      <dgm:t>
        <a:bodyPr/>
        <a:lstStyle/>
        <a:p>
          <a:endParaRPr lang="es-EC">
            <a:latin typeface="Arial" panose="020B0604020202020204" pitchFamily="34" charset="0"/>
            <a:cs typeface="Arial" panose="020B0604020202020204" pitchFamily="34" charset="0"/>
          </a:endParaRPr>
        </a:p>
      </dgm:t>
    </dgm:pt>
    <dgm:pt modelId="{6FA7F9C6-3C4A-47E2-8C8C-C809CF0FA92C}" type="sibTrans" cxnId="{722E61E8-8909-4CB8-AC2B-67A572E7A848}">
      <dgm:prSet/>
      <dgm:spPr/>
      <dgm:t>
        <a:bodyPr/>
        <a:lstStyle/>
        <a:p>
          <a:endParaRPr lang="es-EC">
            <a:latin typeface="Arial" panose="020B0604020202020204" pitchFamily="34" charset="0"/>
            <a:cs typeface="Arial" panose="020B0604020202020204" pitchFamily="34" charset="0"/>
          </a:endParaRPr>
        </a:p>
      </dgm:t>
    </dgm:pt>
    <dgm:pt modelId="{41D3D291-96E0-4CBE-93F5-93C61C50812B}" type="pres">
      <dgm:prSet presAssocID="{71B50D83-CBB9-417E-9691-2DECA4A8F3AE}" presName="CompostProcess" presStyleCnt="0">
        <dgm:presLayoutVars>
          <dgm:dir/>
          <dgm:resizeHandles val="exact"/>
        </dgm:presLayoutVars>
      </dgm:prSet>
      <dgm:spPr/>
    </dgm:pt>
    <dgm:pt modelId="{C3D4A2E4-996B-419C-8BB9-D384F8A2C7B7}" type="pres">
      <dgm:prSet presAssocID="{71B50D83-CBB9-417E-9691-2DECA4A8F3AE}" presName="arrow" presStyleLbl="bgShp" presStyleIdx="0" presStyleCnt="1"/>
      <dgm:spPr/>
    </dgm:pt>
    <dgm:pt modelId="{B120C525-6D5B-4726-A605-7ACAF62EC548}" type="pres">
      <dgm:prSet presAssocID="{71B50D83-CBB9-417E-9691-2DECA4A8F3AE}" presName="linearProcess" presStyleCnt="0"/>
      <dgm:spPr/>
    </dgm:pt>
    <dgm:pt modelId="{417E18E8-6B4C-4307-911B-33CFA848976E}" type="pres">
      <dgm:prSet presAssocID="{1A13D636-13C9-4327-99F4-B625A3E26AAE}" presName="textNode" presStyleLbl="node1" presStyleIdx="0" presStyleCnt="3">
        <dgm:presLayoutVars>
          <dgm:bulletEnabled val="1"/>
        </dgm:presLayoutVars>
      </dgm:prSet>
      <dgm:spPr/>
      <dgm:t>
        <a:bodyPr/>
        <a:lstStyle/>
        <a:p>
          <a:endParaRPr lang="es-EC"/>
        </a:p>
      </dgm:t>
    </dgm:pt>
    <dgm:pt modelId="{224EBA67-E7F7-4DE3-A2D5-2BC0C0358905}" type="pres">
      <dgm:prSet presAssocID="{D9D1C1D1-80AC-4501-9CBB-5ADCE35FE296}" presName="sibTrans" presStyleCnt="0"/>
      <dgm:spPr/>
    </dgm:pt>
    <dgm:pt modelId="{C76B4DA4-1481-44CC-87C2-6327E2656DDE}" type="pres">
      <dgm:prSet presAssocID="{8D1EA1C3-D851-46AB-BBA8-7B08F6DA8B3A}" presName="textNode" presStyleLbl="node1" presStyleIdx="1" presStyleCnt="3">
        <dgm:presLayoutVars>
          <dgm:bulletEnabled val="1"/>
        </dgm:presLayoutVars>
      </dgm:prSet>
      <dgm:spPr/>
      <dgm:t>
        <a:bodyPr/>
        <a:lstStyle/>
        <a:p>
          <a:endParaRPr lang="es-EC"/>
        </a:p>
      </dgm:t>
    </dgm:pt>
    <dgm:pt modelId="{0ECDB4D4-FA67-47D3-94EE-300556048F7F}" type="pres">
      <dgm:prSet presAssocID="{6F44E930-5DAE-43F4-B4A7-71D7807021DB}" presName="sibTrans" presStyleCnt="0"/>
      <dgm:spPr/>
    </dgm:pt>
    <dgm:pt modelId="{56237801-E7B0-4C37-AB7E-22F15FED7D26}" type="pres">
      <dgm:prSet presAssocID="{51F09213-44F7-4F48-BE98-30FBBC731ED8}" presName="textNode" presStyleLbl="node1" presStyleIdx="2" presStyleCnt="3">
        <dgm:presLayoutVars>
          <dgm:bulletEnabled val="1"/>
        </dgm:presLayoutVars>
      </dgm:prSet>
      <dgm:spPr/>
      <dgm:t>
        <a:bodyPr/>
        <a:lstStyle/>
        <a:p>
          <a:endParaRPr lang="es-EC"/>
        </a:p>
      </dgm:t>
    </dgm:pt>
  </dgm:ptLst>
  <dgm:cxnLst>
    <dgm:cxn modelId="{AD52E2B9-AA01-4A64-BBD1-47B4F6802E92}" type="presOf" srcId="{71B50D83-CBB9-417E-9691-2DECA4A8F3AE}" destId="{41D3D291-96E0-4CBE-93F5-93C61C50812B}" srcOrd="0" destOrd="0" presId="urn:microsoft.com/office/officeart/2005/8/layout/hProcess9"/>
    <dgm:cxn modelId="{5EAE0CC1-1AE6-4106-83DB-68A7FB440044}" type="presOf" srcId="{1A13D636-13C9-4327-99F4-B625A3E26AAE}" destId="{417E18E8-6B4C-4307-911B-33CFA848976E}" srcOrd="0" destOrd="0" presId="urn:microsoft.com/office/officeart/2005/8/layout/hProcess9"/>
    <dgm:cxn modelId="{5376667A-2328-4EFB-AF61-1844581A0C60}" srcId="{71B50D83-CBB9-417E-9691-2DECA4A8F3AE}" destId="{8D1EA1C3-D851-46AB-BBA8-7B08F6DA8B3A}" srcOrd="1" destOrd="0" parTransId="{DFB052C6-AFFE-49FB-91D2-39AAE748098A}" sibTransId="{6F44E930-5DAE-43F4-B4A7-71D7807021DB}"/>
    <dgm:cxn modelId="{929565C8-5BE1-4C92-B082-AD11499CB7D8}" type="presOf" srcId="{51F09213-44F7-4F48-BE98-30FBBC731ED8}" destId="{56237801-E7B0-4C37-AB7E-22F15FED7D26}" srcOrd="0" destOrd="0" presId="urn:microsoft.com/office/officeart/2005/8/layout/hProcess9"/>
    <dgm:cxn modelId="{FB55205A-1229-4CC4-8B52-1B01812FB458}" type="presOf" srcId="{8D1EA1C3-D851-46AB-BBA8-7B08F6DA8B3A}" destId="{C76B4DA4-1481-44CC-87C2-6327E2656DDE}" srcOrd="0" destOrd="0" presId="urn:microsoft.com/office/officeart/2005/8/layout/hProcess9"/>
    <dgm:cxn modelId="{6053AAD3-378E-4556-B5E2-6034101BA170}" srcId="{71B50D83-CBB9-417E-9691-2DECA4A8F3AE}" destId="{1A13D636-13C9-4327-99F4-B625A3E26AAE}" srcOrd="0" destOrd="0" parTransId="{E73E72F7-C158-4944-8B35-4F45E1E12C93}" sibTransId="{D9D1C1D1-80AC-4501-9CBB-5ADCE35FE296}"/>
    <dgm:cxn modelId="{722E61E8-8909-4CB8-AC2B-67A572E7A848}" srcId="{71B50D83-CBB9-417E-9691-2DECA4A8F3AE}" destId="{51F09213-44F7-4F48-BE98-30FBBC731ED8}" srcOrd="2" destOrd="0" parTransId="{5F9FC2C6-E281-4A93-BA6C-A140CAAEF18F}" sibTransId="{6FA7F9C6-3C4A-47E2-8C8C-C809CF0FA92C}"/>
    <dgm:cxn modelId="{C4F6E8EE-56C6-4DFF-B308-71EB50DA3506}" type="presParOf" srcId="{41D3D291-96E0-4CBE-93F5-93C61C50812B}" destId="{C3D4A2E4-996B-419C-8BB9-D384F8A2C7B7}" srcOrd="0" destOrd="0" presId="urn:microsoft.com/office/officeart/2005/8/layout/hProcess9"/>
    <dgm:cxn modelId="{BBF3A0E1-400E-4EFA-94D4-E0369E3967A0}" type="presParOf" srcId="{41D3D291-96E0-4CBE-93F5-93C61C50812B}" destId="{B120C525-6D5B-4726-A605-7ACAF62EC548}" srcOrd="1" destOrd="0" presId="urn:microsoft.com/office/officeart/2005/8/layout/hProcess9"/>
    <dgm:cxn modelId="{CC390162-ADCE-4E66-AC23-25AB76550E24}" type="presParOf" srcId="{B120C525-6D5B-4726-A605-7ACAF62EC548}" destId="{417E18E8-6B4C-4307-911B-33CFA848976E}" srcOrd="0" destOrd="0" presId="urn:microsoft.com/office/officeart/2005/8/layout/hProcess9"/>
    <dgm:cxn modelId="{D38C5CB1-9BDE-4E76-8937-E04A1915F5F1}" type="presParOf" srcId="{B120C525-6D5B-4726-A605-7ACAF62EC548}" destId="{224EBA67-E7F7-4DE3-A2D5-2BC0C0358905}" srcOrd="1" destOrd="0" presId="urn:microsoft.com/office/officeart/2005/8/layout/hProcess9"/>
    <dgm:cxn modelId="{6013234E-9448-41DA-9A1B-DE218809B6F6}" type="presParOf" srcId="{B120C525-6D5B-4726-A605-7ACAF62EC548}" destId="{C76B4DA4-1481-44CC-87C2-6327E2656DDE}" srcOrd="2" destOrd="0" presId="urn:microsoft.com/office/officeart/2005/8/layout/hProcess9"/>
    <dgm:cxn modelId="{D7AEC207-B4B8-4BC6-B46B-274F0369C7F2}" type="presParOf" srcId="{B120C525-6D5B-4726-A605-7ACAF62EC548}" destId="{0ECDB4D4-FA67-47D3-94EE-300556048F7F}" srcOrd="3" destOrd="0" presId="urn:microsoft.com/office/officeart/2005/8/layout/hProcess9"/>
    <dgm:cxn modelId="{BF99C03B-1EBF-4F64-ACDD-399D9C59C837}" type="presParOf" srcId="{B120C525-6D5B-4726-A605-7ACAF62EC548}" destId="{56237801-E7B0-4C37-AB7E-22F15FED7D2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F95B04B-9D27-47DC-9BC4-C832B7B608FD}"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C"/>
        </a:p>
      </dgm:t>
    </dgm:pt>
    <dgm:pt modelId="{933EEFA6-798D-44B6-B5D2-B0EFD3B1786A}">
      <dgm:prSet phldrT="[Texto]"/>
      <dgm:spPr/>
      <dgm:t>
        <a:bodyPr/>
        <a:lstStyle/>
        <a:p>
          <a:r>
            <a:rPr lang="es-EC" dirty="0" smtClean="0">
              <a:latin typeface="Arial" panose="020B0604020202020204" pitchFamily="34" charset="0"/>
              <a:cs typeface="Arial" panose="020B0604020202020204" pitchFamily="34" charset="0"/>
            </a:rPr>
            <a:t>El compromiso se verifica en el desempeño y productividad</a:t>
          </a:r>
          <a:endParaRPr lang="es-EC" dirty="0">
            <a:latin typeface="Arial" panose="020B0604020202020204" pitchFamily="34" charset="0"/>
            <a:cs typeface="Arial" panose="020B0604020202020204" pitchFamily="34" charset="0"/>
          </a:endParaRPr>
        </a:p>
      </dgm:t>
    </dgm:pt>
    <dgm:pt modelId="{24B5EEEA-7037-4909-A0A4-95B64FB199CD}" type="parTrans" cxnId="{B7AD20FD-BE3A-4719-92A9-B404CDC685B5}">
      <dgm:prSet/>
      <dgm:spPr/>
      <dgm:t>
        <a:bodyPr/>
        <a:lstStyle/>
        <a:p>
          <a:endParaRPr lang="es-EC">
            <a:latin typeface="Arial" panose="020B0604020202020204" pitchFamily="34" charset="0"/>
            <a:cs typeface="Arial" panose="020B0604020202020204" pitchFamily="34" charset="0"/>
          </a:endParaRPr>
        </a:p>
      </dgm:t>
    </dgm:pt>
    <dgm:pt modelId="{A05DC802-58A0-4F37-9AAA-6CC6E1B83B6E}" type="sibTrans" cxnId="{B7AD20FD-BE3A-4719-92A9-B404CDC685B5}">
      <dgm:prSet/>
      <dgm:spPr/>
      <dgm:t>
        <a:bodyPr/>
        <a:lstStyle/>
        <a:p>
          <a:endParaRPr lang="es-EC">
            <a:latin typeface="Arial" panose="020B0604020202020204" pitchFamily="34" charset="0"/>
            <a:cs typeface="Arial" panose="020B0604020202020204" pitchFamily="34" charset="0"/>
          </a:endParaRPr>
        </a:p>
      </dgm:t>
    </dgm:pt>
    <dgm:pt modelId="{6453501B-0DB0-4217-AA1F-08C242F0D6B7}">
      <dgm:prSet phldrT="[Texto]"/>
      <dgm:spPr/>
      <dgm:t>
        <a:bodyPr/>
        <a:lstStyle/>
        <a:p>
          <a:r>
            <a:rPr lang="es-EC" dirty="0" smtClean="0">
              <a:latin typeface="Arial" panose="020B0604020202020204" pitchFamily="34" charset="0"/>
              <a:cs typeface="Arial" panose="020B0604020202020204" pitchFamily="34" charset="0"/>
            </a:rPr>
            <a:t>Apoyo de jefes y/o supervisores se percibe favorablemente</a:t>
          </a:r>
          <a:endParaRPr lang="es-EC" dirty="0">
            <a:latin typeface="Arial" panose="020B0604020202020204" pitchFamily="34" charset="0"/>
            <a:cs typeface="Arial" panose="020B0604020202020204" pitchFamily="34" charset="0"/>
          </a:endParaRPr>
        </a:p>
      </dgm:t>
    </dgm:pt>
    <dgm:pt modelId="{91894A25-5BE3-44C7-B26A-D53EB65B7869}" type="parTrans" cxnId="{392DF40F-24BD-4501-BA7D-F9509E409BC7}">
      <dgm:prSet/>
      <dgm:spPr/>
      <dgm:t>
        <a:bodyPr/>
        <a:lstStyle/>
        <a:p>
          <a:endParaRPr lang="es-EC">
            <a:latin typeface="Arial" panose="020B0604020202020204" pitchFamily="34" charset="0"/>
            <a:cs typeface="Arial" panose="020B0604020202020204" pitchFamily="34" charset="0"/>
          </a:endParaRPr>
        </a:p>
      </dgm:t>
    </dgm:pt>
    <dgm:pt modelId="{4F3BB64D-E42D-403F-A3E0-D38F06B282C5}" type="sibTrans" cxnId="{392DF40F-24BD-4501-BA7D-F9509E409BC7}">
      <dgm:prSet/>
      <dgm:spPr/>
      <dgm:t>
        <a:bodyPr/>
        <a:lstStyle/>
        <a:p>
          <a:endParaRPr lang="es-EC">
            <a:latin typeface="Arial" panose="020B0604020202020204" pitchFamily="34" charset="0"/>
            <a:cs typeface="Arial" panose="020B0604020202020204" pitchFamily="34" charset="0"/>
          </a:endParaRPr>
        </a:p>
      </dgm:t>
    </dgm:pt>
    <dgm:pt modelId="{144C71C1-CBED-4400-8FF5-7C1CABD54E4C}">
      <dgm:prSet phldrT="[Texto]"/>
      <dgm:spPr/>
      <dgm:t>
        <a:bodyPr/>
        <a:lstStyle/>
        <a:p>
          <a:r>
            <a:rPr lang="es-EC" dirty="0" smtClean="0">
              <a:latin typeface="Arial" panose="020B0604020202020204" pitchFamily="34" charset="0"/>
              <a:cs typeface="Arial" panose="020B0604020202020204" pitchFamily="34" charset="0"/>
            </a:rPr>
            <a:t>Conductas ambientales </a:t>
          </a:r>
        </a:p>
        <a:p>
          <a:r>
            <a:rPr lang="es-EC" dirty="0" smtClean="0">
              <a:latin typeface="Arial" panose="020B0604020202020204" pitchFamily="34" charset="0"/>
              <a:cs typeface="Arial" panose="020B0604020202020204" pitchFamily="34" charset="0"/>
            </a:rPr>
            <a:t>Aumento de comportamientos de ciudadanía organizacional</a:t>
          </a:r>
          <a:endParaRPr lang="es-EC" dirty="0">
            <a:latin typeface="Arial" panose="020B0604020202020204" pitchFamily="34" charset="0"/>
            <a:cs typeface="Arial" panose="020B0604020202020204" pitchFamily="34" charset="0"/>
          </a:endParaRPr>
        </a:p>
      </dgm:t>
    </dgm:pt>
    <dgm:pt modelId="{50EFB53F-1280-40AB-9D75-A2649EAABEB8}" type="parTrans" cxnId="{B4590ECB-C394-4B3E-823D-90B3D7629C22}">
      <dgm:prSet/>
      <dgm:spPr/>
      <dgm:t>
        <a:bodyPr/>
        <a:lstStyle/>
        <a:p>
          <a:endParaRPr lang="es-EC">
            <a:latin typeface="Arial" panose="020B0604020202020204" pitchFamily="34" charset="0"/>
            <a:cs typeface="Arial" panose="020B0604020202020204" pitchFamily="34" charset="0"/>
          </a:endParaRPr>
        </a:p>
      </dgm:t>
    </dgm:pt>
    <dgm:pt modelId="{287174D1-FAD0-4B1A-ACE3-E4BE02B595BB}" type="sibTrans" cxnId="{B4590ECB-C394-4B3E-823D-90B3D7629C22}">
      <dgm:prSet/>
      <dgm:spPr/>
      <dgm:t>
        <a:bodyPr/>
        <a:lstStyle/>
        <a:p>
          <a:endParaRPr lang="es-EC">
            <a:latin typeface="Arial" panose="020B0604020202020204" pitchFamily="34" charset="0"/>
            <a:cs typeface="Arial" panose="020B0604020202020204" pitchFamily="34" charset="0"/>
          </a:endParaRPr>
        </a:p>
      </dgm:t>
    </dgm:pt>
    <dgm:pt modelId="{3F99282A-29EF-4308-8910-EEFB9923A86F}" type="pres">
      <dgm:prSet presAssocID="{8F95B04B-9D27-47DC-9BC4-C832B7B608FD}" presName="outerComposite" presStyleCnt="0">
        <dgm:presLayoutVars>
          <dgm:chMax val="5"/>
          <dgm:dir/>
          <dgm:resizeHandles val="exact"/>
        </dgm:presLayoutVars>
      </dgm:prSet>
      <dgm:spPr/>
    </dgm:pt>
    <dgm:pt modelId="{F46AF16D-4935-4245-A524-55097F28ED6B}" type="pres">
      <dgm:prSet presAssocID="{8F95B04B-9D27-47DC-9BC4-C832B7B608FD}" presName="dummyMaxCanvas" presStyleCnt="0">
        <dgm:presLayoutVars/>
      </dgm:prSet>
      <dgm:spPr/>
    </dgm:pt>
    <dgm:pt modelId="{E381B72D-2B46-44E4-A3E1-4FCD6CE8D391}" type="pres">
      <dgm:prSet presAssocID="{8F95B04B-9D27-47DC-9BC4-C832B7B608FD}" presName="ThreeNodes_1" presStyleLbl="node1" presStyleIdx="0" presStyleCnt="3">
        <dgm:presLayoutVars>
          <dgm:bulletEnabled val="1"/>
        </dgm:presLayoutVars>
      </dgm:prSet>
      <dgm:spPr/>
      <dgm:t>
        <a:bodyPr/>
        <a:lstStyle/>
        <a:p>
          <a:endParaRPr lang="es-EC"/>
        </a:p>
      </dgm:t>
    </dgm:pt>
    <dgm:pt modelId="{E97707FD-EC57-4846-A408-622948588800}" type="pres">
      <dgm:prSet presAssocID="{8F95B04B-9D27-47DC-9BC4-C832B7B608FD}" presName="ThreeNodes_2" presStyleLbl="node1" presStyleIdx="1" presStyleCnt="3">
        <dgm:presLayoutVars>
          <dgm:bulletEnabled val="1"/>
        </dgm:presLayoutVars>
      </dgm:prSet>
      <dgm:spPr/>
      <dgm:t>
        <a:bodyPr/>
        <a:lstStyle/>
        <a:p>
          <a:endParaRPr lang="es-EC"/>
        </a:p>
      </dgm:t>
    </dgm:pt>
    <dgm:pt modelId="{C69048B5-F82C-4C31-BB11-8C861C775A2A}" type="pres">
      <dgm:prSet presAssocID="{8F95B04B-9D27-47DC-9BC4-C832B7B608FD}" presName="ThreeNodes_3" presStyleLbl="node1" presStyleIdx="2" presStyleCnt="3">
        <dgm:presLayoutVars>
          <dgm:bulletEnabled val="1"/>
        </dgm:presLayoutVars>
      </dgm:prSet>
      <dgm:spPr/>
      <dgm:t>
        <a:bodyPr/>
        <a:lstStyle/>
        <a:p>
          <a:endParaRPr lang="es-EC"/>
        </a:p>
      </dgm:t>
    </dgm:pt>
    <dgm:pt modelId="{B79B6279-B205-4CA0-A4A9-4CB5021CC276}" type="pres">
      <dgm:prSet presAssocID="{8F95B04B-9D27-47DC-9BC4-C832B7B608FD}" presName="ThreeConn_1-2" presStyleLbl="fgAccFollowNode1" presStyleIdx="0" presStyleCnt="2">
        <dgm:presLayoutVars>
          <dgm:bulletEnabled val="1"/>
        </dgm:presLayoutVars>
      </dgm:prSet>
      <dgm:spPr/>
    </dgm:pt>
    <dgm:pt modelId="{9EBB82DD-A0DA-4102-921C-67E93CB070FC}" type="pres">
      <dgm:prSet presAssocID="{8F95B04B-9D27-47DC-9BC4-C832B7B608FD}" presName="ThreeConn_2-3" presStyleLbl="fgAccFollowNode1" presStyleIdx="1" presStyleCnt="2">
        <dgm:presLayoutVars>
          <dgm:bulletEnabled val="1"/>
        </dgm:presLayoutVars>
      </dgm:prSet>
      <dgm:spPr/>
    </dgm:pt>
    <dgm:pt modelId="{D3EF8128-95E6-42D5-B02C-3B7F5A6D5409}" type="pres">
      <dgm:prSet presAssocID="{8F95B04B-9D27-47DC-9BC4-C832B7B608FD}" presName="ThreeNodes_1_text" presStyleLbl="node1" presStyleIdx="2" presStyleCnt="3">
        <dgm:presLayoutVars>
          <dgm:bulletEnabled val="1"/>
        </dgm:presLayoutVars>
      </dgm:prSet>
      <dgm:spPr/>
      <dgm:t>
        <a:bodyPr/>
        <a:lstStyle/>
        <a:p>
          <a:endParaRPr lang="es-EC"/>
        </a:p>
      </dgm:t>
    </dgm:pt>
    <dgm:pt modelId="{3AF34022-C289-442F-BADF-125ECFABE367}" type="pres">
      <dgm:prSet presAssocID="{8F95B04B-9D27-47DC-9BC4-C832B7B608FD}" presName="ThreeNodes_2_text" presStyleLbl="node1" presStyleIdx="2" presStyleCnt="3">
        <dgm:presLayoutVars>
          <dgm:bulletEnabled val="1"/>
        </dgm:presLayoutVars>
      </dgm:prSet>
      <dgm:spPr/>
      <dgm:t>
        <a:bodyPr/>
        <a:lstStyle/>
        <a:p>
          <a:endParaRPr lang="es-EC"/>
        </a:p>
      </dgm:t>
    </dgm:pt>
    <dgm:pt modelId="{40C29007-95C6-48B9-B842-7A7C85D1A3C9}" type="pres">
      <dgm:prSet presAssocID="{8F95B04B-9D27-47DC-9BC4-C832B7B608FD}" presName="ThreeNodes_3_text" presStyleLbl="node1" presStyleIdx="2" presStyleCnt="3">
        <dgm:presLayoutVars>
          <dgm:bulletEnabled val="1"/>
        </dgm:presLayoutVars>
      </dgm:prSet>
      <dgm:spPr/>
      <dgm:t>
        <a:bodyPr/>
        <a:lstStyle/>
        <a:p>
          <a:endParaRPr lang="es-EC"/>
        </a:p>
      </dgm:t>
    </dgm:pt>
  </dgm:ptLst>
  <dgm:cxnLst>
    <dgm:cxn modelId="{B4EBD23F-D9A8-463E-85EA-F66C99E6B967}" type="presOf" srcId="{144C71C1-CBED-4400-8FF5-7C1CABD54E4C}" destId="{C69048B5-F82C-4C31-BB11-8C861C775A2A}" srcOrd="0" destOrd="0" presId="urn:microsoft.com/office/officeart/2005/8/layout/vProcess5"/>
    <dgm:cxn modelId="{920C759E-7C2F-4C65-980A-241C115D3814}" type="presOf" srcId="{4F3BB64D-E42D-403F-A3E0-D38F06B282C5}" destId="{9EBB82DD-A0DA-4102-921C-67E93CB070FC}" srcOrd="0" destOrd="0" presId="urn:microsoft.com/office/officeart/2005/8/layout/vProcess5"/>
    <dgm:cxn modelId="{B7AD20FD-BE3A-4719-92A9-B404CDC685B5}" srcId="{8F95B04B-9D27-47DC-9BC4-C832B7B608FD}" destId="{933EEFA6-798D-44B6-B5D2-B0EFD3B1786A}" srcOrd="0" destOrd="0" parTransId="{24B5EEEA-7037-4909-A0A4-95B64FB199CD}" sibTransId="{A05DC802-58A0-4F37-9AAA-6CC6E1B83B6E}"/>
    <dgm:cxn modelId="{FEF941F4-B626-4AFB-8DEF-1CE1D13BF0D9}" type="presOf" srcId="{6453501B-0DB0-4217-AA1F-08C242F0D6B7}" destId="{E97707FD-EC57-4846-A408-622948588800}" srcOrd="0" destOrd="0" presId="urn:microsoft.com/office/officeart/2005/8/layout/vProcess5"/>
    <dgm:cxn modelId="{392DF40F-24BD-4501-BA7D-F9509E409BC7}" srcId="{8F95B04B-9D27-47DC-9BC4-C832B7B608FD}" destId="{6453501B-0DB0-4217-AA1F-08C242F0D6B7}" srcOrd="1" destOrd="0" parTransId="{91894A25-5BE3-44C7-B26A-D53EB65B7869}" sibTransId="{4F3BB64D-E42D-403F-A3E0-D38F06B282C5}"/>
    <dgm:cxn modelId="{B18D50E1-942A-42F1-8538-F8903ABBEA50}" type="presOf" srcId="{A05DC802-58A0-4F37-9AAA-6CC6E1B83B6E}" destId="{B79B6279-B205-4CA0-A4A9-4CB5021CC276}" srcOrd="0" destOrd="0" presId="urn:microsoft.com/office/officeart/2005/8/layout/vProcess5"/>
    <dgm:cxn modelId="{833DC675-452B-4016-98B6-94D9C7150104}" type="presOf" srcId="{933EEFA6-798D-44B6-B5D2-B0EFD3B1786A}" destId="{E381B72D-2B46-44E4-A3E1-4FCD6CE8D391}" srcOrd="0" destOrd="0" presId="urn:microsoft.com/office/officeart/2005/8/layout/vProcess5"/>
    <dgm:cxn modelId="{54E5C38A-02D9-4517-B4BB-6101DA33CB02}" type="presOf" srcId="{6453501B-0DB0-4217-AA1F-08C242F0D6B7}" destId="{3AF34022-C289-442F-BADF-125ECFABE367}" srcOrd="1" destOrd="0" presId="urn:microsoft.com/office/officeart/2005/8/layout/vProcess5"/>
    <dgm:cxn modelId="{B4590ECB-C394-4B3E-823D-90B3D7629C22}" srcId="{8F95B04B-9D27-47DC-9BC4-C832B7B608FD}" destId="{144C71C1-CBED-4400-8FF5-7C1CABD54E4C}" srcOrd="2" destOrd="0" parTransId="{50EFB53F-1280-40AB-9D75-A2649EAABEB8}" sibTransId="{287174D1-FAD0-4B1A-ACE3-E4BE02B595BB}"/>
    <dgm:cxn modelId="{57FEE7DE-0586-42C7-BC0A-680A64C55B3D}" type="presOf" srcId="{8F95B04B-9D27-47DC-9BC4-C832B7B608FD}" destId="{3F99282A-29EF-4308-8910-EEFB9923A86F}" srcOrd="0" destOrd="0" presId="urn:microsoft.com/office/officeart/2005/8/layout/vProcess5"/>
    <dgm:cxn modelId="{955F54CC-396D-4973-9209-5CE906220328}" type="presOf" srcId="{933EEFA6-798D-44B6-B5D2-B0EFD3B1786A}" destId="{D3EF8128-95E6-42D5-B02C-3B7F5A6D5409}" srcOrd="1" destOrd="0" presId="urn:microsoft.com/office/officeart/2005/8/layout/vProcess5"/>
    <dgm:cxn modelId="{C46CD50D-FBD5-409E-B9B8-0458E3B509A6}" type="presOf" srcId="{144C71C1-CBED-4400-8FF5-7C1CABD54E4C}" destId="{40C29007-95C6-48B9-B842-7A7C85D1A3C9}" srcOrd="1" destOrd="0" presId="urn:microsoft.com/office/officeart/2005/8/layout/vProcess5"/>
    <dgm:cxn modelId="{72EF8FD5-D5E1-4AD8-8895-FD5FD40B8A9C}" type="presParOf" srcId="{3F99282A-29EF-4308-8910-EEFB9923A86F}" destId="{F46AF16D-4935-4245-A524-55097F28ED6B}" srcOrd="0" destOrd="0" presId="urn:microsoft.com/office/officeart/2005/8/layout/vProcess5"/>
    <dgm:cxn modelId="{D7804842-7C43-4276-98FE-69B27A073374}" type="presParOf" srcId="{3F99282A-29EF-4308-8910-EEFB9923A86F}" destId="{E381B72D-2B46-44E4-A3E1-4FCD6CE8D391}" srcOrd="1" destOrd="0" presId="urn:microsoft.com/office/officeart/2005/8/layout/vProcess5"/>
    <dgm:cxn modelId="{6BB8D30E-3A69-4C8B-95B9-32FB4D523865}" type="presParOf" srcId="{3F99282A-29EF-4308-8910-EEFB9923A86F}" destId="{E97707FD-EC57-4846-A408-622948588800}" srcOrd="2" destOrd="0" presId="urn:microsoft.com/office/officeart/2005/8/layout/vProcess5"/>
    <dgm:cxn modelId="{9CBE5604-DA0E-440E-B858-093A5C483F40}" type="presParOf" srcId="{3F99282A-29EF-4308-8910-EEFB9923A86F}" destId="{C69048B5-F82C-4C31-BB11-8C861C775A2A}" srcOrd="3" destOrd="0" presId="urn:microsoft.com/office/officeart/2005/8/layout/vProcess5"/>
    <dgm:cxn modelId="{F6ADE41B-DC88-438C-B3CC-98A3C21F4366}" type="presParOf" srcId="{3F99282A-29EF-4308-8910-EEFB9923A86F}" destId="{B79B6279-B205-4CA0-A4A9-4CB5021CC276}" srcOrd="4" destOrd="0" presId="urn:microsoft.com/office/officeart/2005/8/layout/vProcess5"/>
    <dgm:cxn modelId="{91D2E67C-6031-4F32-9608-1945D0724BED}" type="presParOf" srcId="{3F99282A-29EF-4308-8910-EEFB9923A86F}" destId="{9EBB82DD-A0DA-4102-921C-67E93CB070FC}" srcOrd="5" destOrd="0" presId="urn:microsoft.com/office/officeart/2005/8/layout/vProcess5"/>
    <dgm:cxn modelId="{1A6F73FF-4B00-4C2F-997C-4CFDF1A454A2}" type="presParOf" srcId="{3F99282A-29EF-4308-8910-EEFB9923A86F}" destId="{D3EF8128-95E6-42D5-B02C-3B7F5A6D5409}" srcOrd="6" destOrd="0" presId="urn:microsoft.com/office/officeart/2005/8/layout/vProcess5"/>
    <dgm:cxn modelId="{F1129CDD-BB29-4DA5-94CA-7E0BFB92D74D}" type="presParOf" srcId="{3F99282A-29EF-4308-8910-EEFB9923A86F}" destId="{3AF34022-C289-442F-BADF-125ECFABE367}" srcOrd="7" destOrd="0" presId="urn:microsoft.com/office/officeart/2005/8/layout/vProcess5"/>
    <dgm:cxn modelId="{0679DB55-755F-46AA-8542-D94209EBC58B}" type="presParOf" srcId="{3F99282A-29EF-4308-8910-EEFB9923A86F}" destId="{40C29007-95C6-48B9-B842-7A7C85D1A3C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DAAB0-9ED2-4DE3-989E-3723164E4595}"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C"/>
        </a:p>
      </dgm:t>
    </dgm:pt>
    <dgm:pt modelId="{9847F44C-136F-47E6-9E95-CC47DDA564B2}">
      <dgm:prSet phldrT="[Texto]"/>
      <dgm:spPr/>
      <dgm:t>
        <a:bodyPr/>
        <a:lstStyle/>
        <a:p>
          <a:pPr algn="ctr"/>
          <a:r>
            <a:rPr lang="es-EC" dirty="0" smtClean="0">
              <a:latin typeface="Arial" panose="020B0604020202020204" pitchFamily="34" charset="0"/>
              <a:cs typeface="Arial" panose="020B0604020202020204" pitchFamily="34" charset="0"/>
            </a:rPr>
            <a:t>General</a:t>
          </a:r>
          <a:endParaRPr lang="es-EC" dirty="0">
            <a:latin typeface="Arial" panose="020B0604020202020204" pitchFamily="34" charset="0"/>
            <a:cs typeface="Arial" panose="020B0604020202020204" pitchFamily="34" charset="0"/>
          </a:endParaRPr>
        </a:p>
      </dgm:t>
    </dgm:pt>
    <dgm:pt modelId="{BF0CD074-909A-4912-9A49-8A396E2B6292}" type="parTrans" cxnId="{B803769E-EA1C-4C83-A27C-B0466C9414BE}">
      <dgm:prSet/>
      <dgm:spPr/>
      <dgm:t>
        <a:bodyPr/>
        <a:lstStyle/>
        <a:p>
          <a:pPr algn="ctr"/>
          <a:endParaRPr lang="es-EC">
            <a:latin typeface="Arial" panose="020B0604020202020204" pitchFamily="34" charset="0"/>
            <a:cs typeface="Arial" panose="020B0604020202020204" pitchFamily="34" charset="0"/>
          </a:endParaRPr>
        </a:p>
      </dgm:t>
    </dgm:pt>
    <dgm:pt modelId="{A5A26B57-09D9-4C70-AEB2-EC44D3D3184D}" type="sibTrans" cxnId="{B803769E-EA1C-4C83-A27C-B0466C9414BE}">
      <dgm:prSet/>
      <dgm:spPr/>
      <dgm:t>
        <a:bodyPr/>
        <a:lstStyle/>
        <a:p>
          <a:pPr algn="ctr"/>
          <a:endParaRPr lang="es-EC">
            <a:latin typeface="Arial" panose="020B0604020202020204" pitchFamily="34" charset="0"/>
            <a:cs typeface="Arial" panose="020B0604020202020204" pitchFamily="34" charset="0"/>
          </a:endParaRPr>
        </a:p>
      </dgm:t>
    </dgm:pt>
    <dgm:pt modelId="{108EE70A-8607-47C8-AD8E-E344E55467BE}">
      <dgm:prSet phldrT="[Texto]"/>
      <dgm:spPr/>
      <dgm:t>
        <a:bodyPr/>
        <a:lstStyle/>
        <a:p>
          <a:pPr algn="ctr"/>
          <a:r>
            <a:rPr lang="es-EC" dirty="0" smtClean="0">
              <a:latin typeface="Arial" panose="020B0604020202020204" pitchFamily="34" charset="0"/>
              <a:cs typeface="Arial" panose="020B0604020202020204" pitchFamily="34" charset="0"/>
            </a:rPr>
            <a:t>Analizar factores que fomentan una conducta responsable con el medio ambiente en los empleados en su lugar de trabajo.</a:t>
          </a:r>
          <a:endParaRPr lang="es-EC" dirty="0">
            <a:latin typeface="Arial" panose="020B0604020202020204" pitchFamily="34" charset="0"/>
            <a:cs typeface="Arial" panose="020B0604020202020204" pitchFamily="34" charset="0"/>
          </a:endParaRPr>
        </a:p>
      </dgm:t>
    </dgm:pt>
    <dgm:pt modelId="{3DED0321-1362-4D3E-B25C-9633A2B58B1D}" type="parTrans" cxnId="{E5E5CC93-1CC4-4609-8898-339184920F4B}">
      <dgm:prSet/>
      <dgm:spPr/>
      <dgm:t>
        <a:bodyPr/>
        <a:lstStyle/>
        <a:p>
          <a:pPr algn="ctr"/>
          <a:endParaRPr lang="es-EC">
            <a:latin typeface="Arial" panose="020B0604020202020204" pitchFamily="34" charset="0"/>
            <a:cs typeface="Arial" panose="020B0604020202020204" pitchFamily="34" charset="0"/>
          </a:endParaRPr>
        </a:p>
      </dgm:t>
    </dgm:pt>
    <dgm:pt modelId="{73E694FD-72B0-4F62-B284-B896C76B1118}" type="sibTrans" cxnId="{E5E5CC93-1CC4-4609-8898-339184920F4B}">
      <dgm:prSet/>
      <dgm:spPr/>
      <dgm:t>
        <a:bodyPr/>
        <a:lstStyle/>
        <a:p>
          <a:pPr algn="ctr"/>
          <a:endParaRPr lang="es-EC">
            <a:latin typeface="Arial" panose="020B0604020202020204" pitchFamily="34" charset="0"/>
            <a:cs typeface="Arial" panose="020B0604020202020204" pitchFamily="34" charset="0"/>
          </a:endParaRPr>
        </a:p>
      </dgm:t>
    </dgm:pt>
    <dgm:pt modelId="{551D3FB5-4B9C-4A51-9F11-67094C368DE3}">
      <dgm:prSet phldrT="[Texto]"/>
      <dgm:spPr/>
      <dgm:t>
        <a:bodyPr/>
        <a:lstStyle/>
        <a:p>
          <a:pPr algn="ctr"/>
          <a:r>
            <a:rPr lang="es-EC" dirty="0" smtClean="0">
              <a:latin typeface="Arial" panose="020B0604020202020204" pitchFamily="34" charset="0"/>
              <a:cs typeface="Arial" panose="020B0604020202020204" pitchFamily="34" charset="0"/>
            </a:rPr>
            <a:t>Específicos</a:t>
          </a:r>
          <a:endParaRPr lang="es-EC" dirty="0">
            <a:latin typeface="Arial" panose="020B0604020202020204" pitchFamily="34" charset="0"/>
            <a:cs typeface="Arial" panose="020B0604020202020204" pitchFamily="34" charset="0"/>
          </a:endParaRPr>
        </a:p>
      </dgm:t>
    </dgm:pt>
    <dgm:pt modelId="{C813F64E-A799-41F2-8CA0-B24BFBA7A041}" type="parTrans" cxnId="{1FA3F78F-FA03-41B7-97F1-9C5E2414D7A0}">
      <dgm:prSet/>
      <dgm:spPr/>
      <dgm:t>
        <a:bodyPr/>
        <a:lstStyle/>
        <a:p>
          <a:pPr algn="ctr"/>
          <a:endParaRPr lang="es-EC">
            <a:latin typeface="Arial" panose="020B0604020202020204" pitchFamily="34" charset="0"/>
            <a:cs typeface="Arial" panose="020B0604020202020204" pitchFamily="34" charset="0"/>
          </a:endParaRPr>
        </a:p>
      </dgm:t>
    </dgm:pt>
    <dgm:pt modelId="{6FF8CF9B-E9FE-4D26-B9BD-F0FEAA1EF60C}" type="sibTrans" cxnId="{1FA3F78F-FA03-41B7-97F1-9C5E2414D7A0}">
      <dgm:prSet/>
      <dgm:spPr/>
      <dgm:t>
        <a:bodyPr/>
        <a:lstStyle/>
        <a:p>
          <a:pPr algn="ctr"/>
          <a:endParaRPr lang="es-EC">
            <a:latin typeface="Arial" panose="020B0604020202020204" pitchFamily="34" charset="0"/>
            <a:cs typeface="Arial" panose="020B0604020202020204" pitchFamily="34" charset="0"/>
          </a:endParaRPr>
        </a:p>
      </dgm:t>
    </dgm:pt>
    <dgm:pt modelId="{B0CEB650-1B1E-4FCF-8923-28173493F7A0}">
      <dgm:prSet phldrT="[Texto]" custT="1"/>
      <dgm:spPr/>
      <dgm:t>
        <a:bodyPr/>
        <a:lstStyle/>
        <a:p>
          <a:pPr algn="ctr"/>
          <a:r>
            <a:rPr lang="es-EC" sz="1800" dirty="0" smtClean="0">
              <a:latin typeface="Arial" panose="020B0604020202020204" pitchFamily="34" charset="0"/>
              <a:cs typeface="Arial" panose="020B0604020202020204" pitchFamily="34" charset="0"/>
            </a:rPr>
            <a:t>Determinar aplicación de la Teoría Social Cognitiva</a:t>
          </a:r>
          <a:endParaRPr lang="es-EC" sz="1800" dirty="0">
            <a:latin typeface="Arial" panose="020B0604020202020204" pitchFamily="34" charset="0"/>
            <a:cs typeface="Arial" panose="020B0604020202020204" pitchFamily="34" charset="0"/>
          </a:endParaRPr>
        </a:p>
      </dgm:t>
    </dgm:pt>
    <dgm:pt modelId="{12BC6FBC-CE10-4E7D-AA28-2F31436C6652}" type="parTrans" cxnId="{3EE95A74-2ED4-4C41-9B47-F3DE413C2C7F}">
      <dgm:prSet/>
      <dgm:spPr/>
      <dgm:t>
        <a:bodyPr/>
        <a:lstStyle/>
        <a:p>
          <a:pPr algn="ctr"/>
          <a:endParaRPr lang="es-EC">
            <a:latin typeface="Arial" panose="020B0604020202020204" pitchFamily="34" charset="0"/>
            <a:cs typeface="Arial" panose="020B0604020202020204" pitchFamily="34" charset="0"/>
          </a:endParaRPr>
        </a:p>
      </dgm:t>
    </dgm:pt>
    <dgm:pt modelId="{EF7F9C7D-8DF2-47CD-88E8-44CBC225889A}" type="sibTrans" cxnId="{3EE95A74-2ED4-4C41-9B47-F3DE413C2C7F}">
      <dgm:prSet/>
      <dgm:spPr/>
      <dgm:t>
        <a:bodyPr/>
        <a:lstStyle/>
        <a:p>
          <a:pPr algn="ctr"/>
          <a:endParaRPr lang="es-EC">
            <a:latin typeface="Arial" panose="020B0604020202020204" pitchFamily="34" charset="0"/>
            <a:cs typeface="Arial" panose="020B0604020202020204" pitchFamily="34" charset="0"/>
          </a:endParaRPr>
        </a:p>
      </dgm:t>
    </dgm:pt>
    <dgm:pt modelId="{1BFC21BD-65C6-4A2F-884F-1B185303A00A}">
      <dgm:prSet phldrT="[Texto]" custT="1"/>
      <dgm:spPr/>
      <dgm:t>
        <a:bodyPr/>
        <a:lstStyle/>
        <a:p>
          <a:pPr algn="ctr"/>
          <a:r>
            <a:rPr lang="es-EC" sz="1800" dirty="0" smtClean="0">
              <a:latin typeface="Arial" panose="020B0604020202020204" pitchFamily="34" charset="0"/>
              <a:cs typeface="Arial" panose="020B0604020202020204" pitchFamily="34" charset="0"/>
            </a:rPr>
            <a:t>Establecer aporte de la Teoría de Apoyo Organizacional</a:t>
          </a:r>
          <a:endParaRPr lang="es-EC" sz="1800" dirty="0">
            <a:latin typeface="Arial" panose="020B0604020202020204" pitchFamily="34" charset="0"/>
            <a:cs typeface="Arial" panose="020B0604020202020204" pitchFamily="34" charset="0"/>
          </a:endParaRPr>
        </a:p>
      </dgm:t>
    </dgm:pt>
    <dgm:pt modelId="{F960BC8F-69F4-494F-87B1-1CC787A6EC9D}" type="parTrans" cxnId="{4C55B98B-A411-4F4A-B461-3D4753B74E75}">
      <dgm:prSet/>
      <dgm:spPr/>
      <dgm:t>
        <a:bodyPr/>
        <a:lstStyle/>
        <a:p>
          <a:pPr algn="ctr"/>
          <a:endParaRPr lang="es-EC">
            <a:latin typeface="Arial" panose="020B0604020202020204" pitchFamily="34" charset="0"/>
            <a:cs typeface="Arial" panose="020B0604020202020204" pitchFamily="34" charset="0"/>
          </a:endParaRPr>
        </a:p>
      </dgm:t>
    </dgm:pt>
    <dgm:pt modelId="{46199AF5-2DF7-4A8F-A067-924E7FC32C6F}" type="sibTrans" cxnId="{4C55B98B-A411-4F4A-B461-3D4753B74E75}">
      <dgm:prSet/>
      <dgm:spPr/>
      <dgm:t>
        <a:bodyPr/>
        <a:lstStyle/>
        <a:p>
          <a:pPr algn="ctr"/>
          <a:endParaRPr lang="es-EC">
            <a:latin typeface="Arial" panose="020B0604020202020204" pitchFamily="34" charset="0"/>
            <a:cs typeface="Arial" panose="020B0604020202020204" pitchFamily="34" charset="0"/>
          </a:endParaRPr>
        </a:p>
      </dgm:t>
    </dgm:pt>
    <dgm:pt modelId="{76C64B7E-E39B-4989-B81E-F71CDB9EDC4E}">
      <dgm:prSet phldrT="[Texto]" custT="1"/>
      <dgm:spPr/>
      <dgm:t>
        <a:bodyPr/>
        <a:lstStyle/>
        <a:p>
          <a:pPr algn="ctr"/>
          <a:r>
            <a:rPr lang="es-EC" sz="1800" dirty="0" smtClean="0">
              <a:latin typeface="Arial" panose="020B0604020202020204" pitchFamily="34" charset="0"/>
              <a:cs typeface="Arial" panose="020B0604020202020204" pitchFamily="34" charset="0"/>
            </a:rPr>
            <a:t>Examinar influencia </a:t>
          </a:r>
          <a:r>
            <a:rPr lang="es-EC" sz="1800" dirty="0" smtClean="0">
              <a:latin typeface="Arial" panose="020B0604020202020204" pitchFamily="34" charset="0"/>
              <a:cs typeface="Arial" panose="020B0604020202020204" pitchFamily="34" charset="0"/>
            </a:rPr>
            <a:t>de compañeros de trabajo</a:t>
          </a:r>
          <a:endParaRPr lang="es-EC" sz="1800" dirty="0">
            <a:latin typeface="Arial" panose="020B0604020202020204" pitchFamily="34" charset="0"/>
            <a:cs typeface="Arial" panose="020B0604020202020204" pitchFamily="34" charset="0"/>
          </a:endParaRPr>
        </a:p>
      </dgm:t>
    </dgm:pt>
    <dgm:pt modelId="{1EC610E9-B296-47A5-943A-EDF3EDD7B36F}" type="parTrans" cxnId="{894C9746-18B5-4707-B2C3-B11F4EDCC81F}">
      <dgm:prSet/>
      <dgm:spPr/>
      <dgm:t>
        <a:bodyPr/>
        <a:lstStyle/>
        <a:p>
          <a:pPr algn="ctr"/>
          <a:endParaRPr lang="es-EC">
            <a:latin typeface="Arial" panose="020B0604020202020204" pitchFamily="34" charset="0"/>
            <a:cs typeface="Arial" panose="020B0604020202020204" pitchFamily="34" charset="0"/>
          </a:endParaRPr>
        </a:p>
      </dgm:t>
    </dgm:pt>
    <dgm:pt modelId="{36A6C705-A230-4F11-8C6B-F8441FC476AA}" type="sibTrans" cxnId="{894C9746-18B5-4707-B2C3-B11F4EDCC81F}">
      <dgm:prSet/>
      <dgm:spPr/>
      <dgm:t>
        <a:bodyPr/>
        <a:lstStyle/>
        <a:p>
          <a:pPr algn="ctr"/>
          <a:endParaRPr lang="es-EC">
            <a:latin typeface="Arial" panose="020B0604020202020204" pitchFamily="34" charset="0"/>
            <a:cs typeface="Arial" panose="020B0604020202020204" pitchFamily="34" charset="0"/>
          </a:endParaRPr>
        </a:p>
      </dgm:t>
    </dgm:pt>
    <dgm:pt modelId="{BA3415F3-3B91-4A44-BFEB-C87ED98356C5}">
      <dgm:prSet phldrT="[Texto]" custT="1"/>
      <dgm:spPr/>
      <dgm:t>
        <a:bodyPr/>
        <a:lstStyle/>
        <a:p>
          <a:pPr algn="ctr"/>
          <a:r>
            <a:rPr lang="es-EC" sz="1800" dirty="0" smtClean="0">
              <a:latin typeface="Arial" panose="020B0604020202020204" pitchFamily="34" charset="0"/>
              <a:cs typeface="Arial" panose="020B0604020202020204" pitchFamily="34" charset="0"/>
            </a:rPr>
            <a:t>Identificar la influencia de jefes y/o supervisores</a:t>
          </a:r>
          <a:endParaRPr lang="es-EC" sz="1800" dirty="0">
            <a:latin typeface="Arial" panose="020B0604020202020204" pitchFamily="34" charset="0"/>
            <a:cs typeface="Arial" panose="020B0604020202020204" pitchFamily="34" charset="0"/>
          </a:endParaRPr>
        </a:p>
      </dgm:t>
    </dgm:pt>
    <dgm:pt modelId="{6B7146E5-5301-49A7-BCB3-7E44A550A823}" type="parTrans" cxnId="{DD645775-02CB-4805-947C-B6F57278C73C}">
      <dgm:prSet/>
      <dgm:spPr/>
      <dgm:t>
        <a:bodyPr/>
        <a:lstStyle/>
        <a:p>
          <a:pPr algn="ctr"/>
          <a:endParaRPr lang="es-EC">
            <a:latin typeface="Arial" panose="020B0604020202020204" pitchFamily="34" charset="0"/>
            <a:cs typeface="Arial" panose="020B0604020202020204" pitchFamily="34" charset="0"/>
          </a:endParaRPr>
        </a:p>
      </dgm:t>
    </dgm:pt>
    <dgm:pt modelId="{C1387F5A-D48B-4E76-9F34-F98B7CF61BC0}" type="sibTrans" cxnId="{DD645775-02CB-4805-947C-B6F57278C73C}">
      <dgm:prSet/>
      <dgm:spPr/>
      <dgm:t>
        <a:bodyPr/>
        <a:lstStyle/>
        <a:p>
          <a:pPr algn="ctr"/>
          <a:endParaRPr lang="es-EC">
            <a:latin typeface="Arial" panose="020B0604020202020204" pitchFamily="34" charset="0"/>
            <a:cs typeface="Arial" panose="020B0604020202020204" pitchFamily="34" charset="0"/>
          </a:endParaRPr>
        </a:p>
      </dgm:t>
    </dgm:pt>
    <dgm:pt modelId="{8F621821-E170-4F96-BFDD-8E6B0F99563F}" type="pres">
      <dgm:prSet presAssocID="{60BDAAB0-9ED2-4DE3-989E-3723164E4595}" presName="diagram" presStyleCnt="0">
        <dgm:presLayoutVars>
          <dgm:chPref val="1"/>
          <dgm:dir/>
          <dgm:animOne val="branch"/>
          <dgm:animLvl val="lvl"/>
          <dgm:resizeHandles/>
        </dgm:presLayoutVars>
      </dgm:prSet>
      <dgm:spPr/>
      <dgm:t>
        <a:bodyPr/>
        <a:lstStyle/>
        <a:p>
          <a:endParaRPr lang="es-EC"/>
        </a:p>
      </dgm:t>
    </dgm:pt>
    <dgm:pt modelId="{970787E9-AE1C-4872-AFE8-26A93967088C}" type="pres">
      <dgm:prSet presAssocID="{9847F44C-136F-47E6-9E95-CC47DDA564B2}" presName="root" presStyleCnt="0"/>
      <dgm:spPr/>
    </dgm:pt>
    <dgm:pt modelId="{940CB223-3DEA-4D35-BE76-BB544B360B7F}" type="pres">
      <dgm:prSet presAssocID="{9847F44C-136F-47E6-9E95-CC47DDA564B2}" presName="rootComposite" presStyleCnt="0"/>
      <dgm:spPr/>
    </dgm:pt>
    <dgm:pt modelId="{A447EF3E-2A1B-4889-87DC-336631A77E1E}" type="pres">
      <dgm:prSet presAssocID="{9847F44C-136F-47E6-9E95-CC47DDA564B2}" presName="rootText" presStyleLbl="node1" presStyleIdx="0" presStyleCnt="2"/>
      <dgm:spPr/>
      <dgm:t>
        <a:bodyPr/>
        <a:lstStyle/>
        <a:p>
          <a:endParaRPr lang="es-EC"/>
        </a:p>
      </dgm:t>
    </dgm:pt>
    <dgm:pt modelId="{53FC1AF9-7A12-4FBD-965D-32B46ABE5284}" type="pres">
      <dgm:prSet presAssocID="{9847F44C-136F-47E6-9E95-CC47DDA564B2}" presName="rootConnector" presStyleLbl="node1" presStyleIdx="0" presStyleCnt="2"/>
      <dgm:spPr/>
      <dgm:t>
        <a:bodyPr/>
        <a:lstStyle/>
        <a:p>
          <a:endParaRPr lang="es-EC"/>
        </a:p>
      </dgm:t>
    </dgm:pt>
    <dgm:pt modelId="{4A388C7F-70A3-42B0-808F-0AEBA1C452A2}" type="pres">
      <dgm:prSet presAssocID="{9847F44C-136F-47E6-9E95-CC47DDA564B2}" presName="childShape" presStyleCnt="0"/>
      <dgm:spPr/>
    </dgm:pt>
    <dgm:pt modelId="{7223C988-386E-4B52-A1AE-D916FD874A15}" type="pres">
      <dgm:prSet presAssocID="{3DED0321-1362-4D3E-B25C-9633A2B58B1D}" presName="Name13" presStyleLbl="parChTrans1D2" presStyleIdx="0" presStyleCnt="5"/>
      <dgm:spPr/>
      <dgm:t>
        <a:bodyPr/>
        <a:lstStyle/>
        <a:p>
          <a:endParaRPr lang="es-EC"/>
        </a:p>
      </dgm:t>
    </dgm:pt>
    <dgm:pt modelId="{00DEF63F-A0CF-4AA2-8219-1D6D71876EEE}" type="pres">
      <dgm:prSet presAssocID="{108EE70A-8607-47C8-AD8E-E344E55467BE}" presName="childText" presStyleLbl="bgAcc1" presStyleIdx="0" presStyleCnt="5" custScaleY="150840">
        <dgm:presLayoutVars>
          <dgm:bulletEnabled val="1"/>
        </dgm:presLayoutVars>
      </dgm:prSet>
      <dgm:spPr/>
      <dgm:t>
        <a:bodyPr/>
        <a:lstStyle/>
        <a:p>
          <a:endParaRPr lang="es-EC"/>
        </a:p>
      </dgm:t>
    </dgm:pt>
    <dgm:pt modelId="{844EE26B-98E4-49BA-AF86-11343BF1D271}" type="pres">
      <dgm:prSet presAssocID="{551D3FB5-4B9C-4A51-9F11-67094C368DE3}" presName="root" presStyleCnt="0"/>
      <dgm:spPr/>
    </dgm:pt>
    <dgm:pt modelId="{6AB06A52-D247-4075-ADE8-09D1E48C0AA8}" type="pres">
      <dgm:prSet presAssocID="{551D3FB5-4B9C-4A51-9F11-67094C368DE3}" presName="rootComposite" presStyleCnt="0"/>
      <dgm:spPr/>
    </dgm:pt>
    <dgm:pt modelId="{AB49B664-3EDB-4C94-9480-A653FAD57839}" type="pres">
      <dgm:prSet presAssocID="{551D3FB5-4B9C-4A51-9F11-67094C368DE3}" presName="rootText" presStyleLbl="node1" presStyleIdx="1" presStyleCnt="2"/>
      <dgm:spPr/>
      <dgm:t>
        <a:bodyPr/>
        <a:lstStyle/>
        <a:p>
          <a:endParaRPr lang="es-EC"/>
        </a:p>
      </dgm:t>
    </dgm:pt>
    <dgm:pt modelId="{4FEA01C3-8932-48B0-BA50-7E38234B60B3}" type="pres">
      <dgm:prSet presAssocID="{551D3FB5-4B9C-4A51-9F11-67094C368DE3}" presName="rootConnector" presStyleLbl="node1" presStyleIdx="1" presStyleCnt="2"/>
      <dgm:spPr/>
      <dgm:t>
        <a:bodyPr/>
        <a:lstStyle/>
        <a:p>
          <a:endParaRPr lang="es-EC"/>
        </a:p>
      </dgm:t>
    </dgm:pt>
    <dgm:pt modelId="{1D1BB36E-9647-4902-ABD0-602B2D3722C2}" type="pres">
      <dgm:prSet presAssocID="{551D3FB5-4B9C-4A51-9F11-67094C368DE3}" presName="childShape" presStyleCnt="0"/>
      <dgm:spPr/>
    </dgm:pt>
    <dgm:pt modelId="{3886DAC7-42A3-40FC-950E-EDE946C20A95}" type="pres">
      <dgm:prSet presAssocID="{12BC6FBC-CE10-4E7D-AA28-2F31436C6652}" presName="Name13" presStyleLbl="parChTrans1D2" presStyleIdx="1" presStyleCnt="5"/>
      <dgm:spPr/>
      <dgm:t>
        <a:bodyPr/>
        <a:lstStyle/>
        <a:p>
          <a:endParaRPr lang="es-EC"/>
        </a:p>
      </dgm:t>
    </dgm:pt>
    <dgm:pt modelId="{AD75BE7A-5CD2-4817-AA10-FE9BC1C74F95}" type="pres">
      <dgm:prSet presAssocID="{B0CEB650-1B1E-4FCF-8923-28173493F7A0}" presName="childText" presStyleLbl="bgAcc1" presStyleIdx="1" presStyleCnt="5" custScaleX="147822" custScaleY="93116">
        <dgm:presLayoutVars>
          <dgm:bulletEnabled val="1"/>
        </dgm:presLayoutVars>
      </dgm:prSet>
      <dgm:spPr/>
      <dgm:t>
        <a:bodyPr/>
        <a:lstStyle/>
        <a:p>
          <a:endParaRPr lang="es-EC"/>
        </a:p>
      </dgm:t>
    </dgm:pt>
    <dgm:pt modelId="{201B7EDF-0A28-4EBB-9855-C37EB970C8CD}" type="pres">
      <dgm:prSet presAssocID="{F960BC8F-69F4-494F-87B1-1CC787A6EC9D}" presName="Name13" presStyleLbl="parChTrans1D2" presStyleIdx="2" presStyleCnt="5"/>
      <dgm:spPr/>
      <dgm:t>
        <a:bodyPr/>
        <a:lstStyle/>
        <a:p>
          <a:endParaRPr lang="es-EC"/>
        </a:p>
      </dgm:t>
    </dgm:pt>
    <dgm:pt modelId="{2BF2589D-4EC4-462E-B8D0-85A68A6D572E}" type="pres">
      <dgm:prSet presAssocID="{1BFC21BD-65C6-4A2F-884F-1B185303A00A}" presName="childText" presStyleLbl="bgAcc1" presStyleIdx="2" presStyleCnt="5" custScaleX="140736" custScaleY="76237">
        <dgm:presLayoutVars>
          <dgm:bulletEnabled val="1"/>
        </dgm:presLayoutVars>
      </dgm:prSet>
      <dgm:spPr/>
      <dgm:t>
        <a:bodyPr/>
        <a:lstStyle/>
        <a:p>
          <a:endParaRPr lang="es-EC"/>
        </a:p>
      </dgm:t>
    </dgm:pt>
    <dgm:pt modelId="{03B5E379-8198-4AAE-B5D6-9EEBDFFD7862}" type="pres">
      <dgm:prSet presAssocID="{1EC610E9-B296-47A5-943A-EDF3EDD7B36F}" presName="Name13" presStyleLbl="parChTrans1D2" presStyleIdx="3" presStyleCnt="5"/>
      <dgm:spPr/>
      <dgm:t>
        <a:bodyPr/>
        <a:lstStyle/>
        <a:p>
          <a:endParaRPr lang="es-EC"/>
        </a:p>
      </dgm:t>
    </dgm:pt>
    <dgm:pt modelId="{58C12DB1-837E-46DE-B530-BC9935A8C370}" type="pres">
      <dgm:prSet presAssocID="{76C64B7E-E39B-4989-B81E-F71CDB9EDC4E}" presName="childText" presStyleLbl="bgAcc1" presStyleIdx="3" presStyleCnt="5" custScaleX="142630" custScaleY="85762">
        <dgm:presLayoutVars>
          <dgm:bulletEnabled val="1"/>
        </dgm:presLayoutVars>
      </dgm:prSet>
      <dgm:spPr/>
      <dgm:t>
        <a:bodyPr/>
        <a:lstStyle/>
        <a:p>
          <a:endParaRPr lang="es-EC"/>
        </a:p>
      </dgm:t>
    </dgm:pt>
    <dgm:pt modelId="{35C0B2A5-6B46-4D5B-93D3-F765FE7DB796}" type="pres">
      <dgm:prSet presAssocID="{6B7146E5-5301-49A7-BCB3-7E44A550A823}" presName="Name13" presStyleLbl="parChTrans1D2" presStyleIdx="4" presStyleCnt="5"/>
      <dgm:spPr/>
      <dgm:t>
        <a:bodyPr/>
        <a:lstStyle/>
        <a:p>
          <a:endParaRPr lang="es-EC"/>
        </a:p>
      </dgm:t>
    </dgm:pt>
    <dgm:pt modelId="{81FC6A20-B10F-470E-9DF4-E40631367F62}" type="pres">
      <dgm:prSet presAssocID="{BA3415F3-3B91-4A44-BFEB-C87ED98356C5}" presName="childText" presStyleLbl="bgAcc1" presStyleIdx="4" presStyleCnt="5" custScaleX="143278" custScaleY="77962">
        <dgm:presLayoutVars>
          <dgm:bulletEnabled val="1"/>
        </dgm:presLayoutVars>
      </dgm:prSet>
      <dgm:spPr/>
      <dgm:t>
        <a:bodyPr/>
        <a:lstStyle/>
        <a:p>
          <a:endParaRPr lang="es-EC"/>
        </a:p>
      </dgm:t>
    </dgm:pt>
  </dgm:ptLst>
  <dgm:cxnLst>
    <dgm:cxn modelId="{A7B4DCF1-4824-4BCB-B9AE-9C9DDDBD990B}" type="presOf" srcId="{9847F44C-136F-47E6-9E95-CC47DDA564B2}" destId="{53FC1AF9-7A12-4FBD-965D-32B46ABE5284}" srcOrd="1" destOrd="0" presId="urn:microsoft.com/office/officeart/2005/8/layout/hierarchy3"/>
    <dgm:cxn modelId="{DD13EB65-D5EC-431A-B0C0-F2BD29B3A2EC}" type="presOf" srcId="{551D3FB5-4B9C-4A51-9F11-67094C368DE3}" destId="{4FEA01C3-8932-48B0-BA50-7E38234B60B3}" srcOrd="1" destOrd="0" presId="urn:microsoft.com/office/officeart/2005/8/layout/hierarchy3"/>
    <dgm:cxn modelId="{D0DC1C47-4F6A-466F-B015-FB8C340EB729}" type="presOf" srcId="{76C64B7E-E39B-4989-B81E-F71CDB9EDC4E}" destId="{58C12DB1-837E-46DE-B530-BC9935A8C370}" srcOrd="0" destOrd="0" presId="urn:microsoft.com/office/officeart/2005/8/layout/hierarchy3"/>
    <dgm:cxn modelId="{894C9746-18B5-4707-B2C3-B11F4EDCC81F}" srcId="{551D3FB5-4B9C-4A51-9F11-67094C368DE3}" destId="{76C64B7E-E39B-4989-B81E-F71CDB9EDC4E}" srcOrd="2" destOrd="0" parTransId="{1EC610E9-B296-47A5-943A-EDF3EDD7B36F}" sibTransId="{36A6C705-A230-4F11-8C6B-F8441FC476AA}"/>
    <dgm:cxn modelId="{9B64B4B2-75B8-4896-B459-760194680911}" type="presOf" srcId="{108EE70A-8607-47C8-AD8E-E344E55467BE}" destId="{00DEF63F-A0CF-4AA2-8219-1D6D71876EEE}" srcOrd="0" destOrd="0" presId="urn:microsoft.com/office/officeart/2005/8/layout/hierarchy3"/>
    <dgm:cxn modelId="{57591861-3142-46FB-9DE3-A0A51B78C275}" type="presOf" srcId="{1EC610E9-B296-47A5-943A-EDF3EDD7B36F}" destId="{03B5E379-8198-4AAE-B5D6-9EEBDFFD7862}" srcOrd="0" destOrd="0" presId="urn:microsoft.com/office/officeart/2005/8/layout/hierarchy3"/>
    <dgm:cxn modelId="{B803769E-EA1C-4C83-A27C-B0466C9414BE}" srcId="{60BDAAB0-9ED2-4DE3-989E-3723164E4595}" destId="{9847F44C-136F-47E6-9E95-CC47DDA564B2}" srcOrd="0" destOrd="0" parTransId="{BF0CD074-909A-4912-9A49-8A396E2B6292}" sibTransId="{A5A26B57-09D9-4C70-AEB2-EC44D3D3184D}"/>
    <dgm:cxn modelId="{1FA3F78F-FA03-41B7-97F1-9C5E2414D7A0}" srcId="{60BDAAB0-9ED2-4DE3-989E-3723164E4595}" destId="{551D3FB5-4B9C-4A51-9F11-67094C368DE3}" srcOrd="1" destOrd="0" parTransId="{C813F64E-A799-41F2-8CA0-B24BFBA7A041}" sibTransId="{6FF8CF9B-E9FE-4D26-B9BD-F0FEAA1EF60C}"/>
    <dgm:cxn modelId="{4336C4A5-7574-446D-98D1-C4ED422FF902}" type="presOf" srcId="{F960BC8F-69F4-494F-87B1-1CC787A6EC9D}" destId="{201B7EDF-0A28-4EBB-9855-C37EB970C8CD}" srcOrd="0" destOrd="0" presId="urn:microsoft.com/office/officeart/2005/8/layout/hierarchy3"/>
    <dgm:cxn modelId="{4C55B98B-A411-4F4A-B461-3D4753B74E75}" srcId="{551D3FB5-4B9C-4A51-9F11-67094C368DE3}" destId="{1BFC21BD-65C6-4A2F-884F-1B185303A00A}" srcOrd="1" destOrd="0" parTransId="{F960BC8F-69F4-494F-87B1-1CC787A6EC9D}" sibTransId="{46199AF5-2DF7-4A8F-A067-924E7FC32C6F}"/>
    <dgm:cxn modelId="{E58BF76F-97D6-41B1-BE6C-B78BC87AB4EE}" type="presOf" srcId="{9847F44C-136F-47E6-9E95-CC47DDA564B2}" destId="{A447EF3E-2A1B-4889-87DC-336631A77E1E}" srcOrd="0" destOrd="0" presId="urn:microsoft.com/office/officeart/2005/8/layout/hierarchy3"/>
    <dgm:cxn modelId="{D6E8AC9F-7D52-4771-A0B6-A1504B0B53DC}" type="presOf" srcId="{B0CEB650-1B1E-4FCF-8923-28173493F7A0}" destId="{AD75BE7A-5CD2-4817-AA10-FE9BC1C74F95}" srcOrd="0" destOrd="0" presId="urn:microsoft.com/office/officeart/2005/8/layout/hierarchy3"/>
    <dgm:cxn modelId="{9DB483B1-B194-44FB-9F65-0768B2F9D655}" type="presOf" srcId="{551D3FB5-4B9C-4A51-9F11-67094C368DE3}" destId="{AB49B664-3EDB-4C94-9480-A653FAD57839}" srcOrd="0" destOrd="0" presId="urn:microsoft.com/office/officeart/2005/8/layout/hierarchy3"/>
    <dgm:cxn modelId="{95647B76-EE2D-4472-9BC8-1262CE85CA9B}" type="presOf" srcId="{12BC6FBC-CE10-4E7D-AA28-2F31436C6652}" destId="{3886DAC7-42A3-40FC-950E-EDE946C20A95}" srcOrd="0" destOrd="0" presId="urn:microsoft.com/office/officeart/2005/8/layout/hierarchy3"/>
    <dgm:cxn modelId="{E5E5CC93-1CC4-4609-8898-339184920F4B}" srcId="{9847F44C-136F-47E6-9E95-CC47DDA564B2}" destId="{108EE70A-8607-47C8-AD8E-E344E55467BE}" srcOrd="0" destOrd="0" parTransId="{3DED0321-1362-4D3E-B25C-9633A2B58B1D}" sibTransId="{73E694FD-72B0-4F62-B284-B896C76B1118}"/>
    <dgm:cxn modelId="{3EE95A74-2ED4-4C41-9B47-F3DE413C2C7F}" srcId="{551D3FB5-4B9C-4A51-9F11-67094C368DE3}" destId="{B0CEB650-1B1E-4FCF-8923-28173493F7A0}" srcOrd="0" destOrd="0" parTransId="{12BC6FBC-CE10-4E7D-AA28-2F31436C6652}" sibTransId="{EF7F9C7D-8DF2-47CD-88E8-44CBC225889A}"/>
    <dgm:cxn modelId="{3603AE16-EA58-45EB-ACC1-6DE2CC5F3C0E}" type="presOf" srcId="{6B7146E5-5301-49A7-BCB3-7E44A550A823}" destId="{35C0B2A5-6B46-4D5B-93D3-F765FE7DB796}" srcOrd="0" destOrd="0" presId="urn:microsoft.com/office/officeart/2005/8/layout/hierarchy3"/>
    <dgm:cxn modelId="{E0F6BE67-1F57-4757-91A4-B9B30BBAB5AF}" type="presOf" srcId="{1BFC21BD-65C6-4A2F-884F-1B185303A00A}" destId="{2BF2589D-4EC4-462E-B8D0-85A68A6D572E}" srcOrd="0" destOrd="0" presId="urn:microsoft.com/office/officeart/2005/8/layout/hierarchy3"/>
    <dgm:cxn modelId="{E89F5DED-37A4-43B2-9B8A-AB5EEA53CA9F}" type="presOf" srcId="{BA3415F3-3B91-4A44-BFEB-C87ED98356C5}" destId="{81FC6A20-B10F-470E-9DF4-E40631367F62}" srcOrd="0" destOrd="0" presId="urn:microsoft.com/office/officeart/2005/8/layout/hierarchy3"/>
    <dgm:cxn modelId="{08FEFEEC-3E4D-497F-9434-2557621082DA}" type="presOf" srcId="{60BDAAB0-9ED2-4DE3-989E-3723164E4595}" destId="{8F621821-E170-4F96-BFDD-8E6B0F99563F}" srcOrd="0" destOrd="0" presId="urn:microsoft.com/office/officeart/2005/8/layout/hierarchy3"/>
    <dgm:cxn modelId="{DD645775-02CB-4805-947C-B6F57278C73C}" srcId="{551D3FB5-4B9C-4A51-9F11-67094C368DE3}" destId="{BA3415F3-3B91-4A44-BFEB-C87ED98356C5}" srcOrd="3" destOrd="0" parTransId="{6B7146E5-5301-49A7-BCB3-7E44A550A823}" sibTransId="{C1387F5A-D48B-4E76-9F34-F98B7CF61BC0}"/>
    <dgm:cxn modelId="{E524AE62-AFDD-4746-B444-494DF08C80C8}" type="presOf" srcId="{3DED0321-1362-4D3E-B25C-9633A2B58B1D}" destId="{7223C988-386E-4B52-A1AE-D916FD874A15}" srcOrd="0" destOrd="0" presId="urn:microsoft.com/office/officeart/2005/8/layout/hierarchy3"/>
    <dgm:cxn modelId="{F7B271E0-DF15-4A16-A7F6-BA4776CEA39B}" type="presParOf" srcId="{8F621821-E170-4F96-BFDD-8E6B0F99563F}" destId="{970787E9-AE1C-4872-AFE8-26A93967088C}" srcOrd="0" destOrd="0" presId="urn:microsoft.com/office/officeart/2005/8/layout/hierarchy3"/>
    <dgm:cxn modelId="{BBAE1CC1-C571-426F-91FB-C1D0EB278A10}" type="presParOf" srcId="{970787E9-AE1C-4872-AFE8-26A93967088C}" destId="{940CB223-3DEA-4D35-BE76-BB544B360B7F}" srcOrd="0" destOrd="0" presId="urn:microsoft.com/office/officeart/2005/8/layout/hierarchy3"/>
    <dgm:cxn modelId="{A246D3B3-3097-4C71-B99E-647AD2120ED2}" type="presParOf" srcId="{940CB223-3DEA-4D35-BE76-BB544B360B7F}" destId="{A447EF3E-2A1B-4889-87DC-336631A77E1E}" srcOrd="0" destOrd="0" presId="urn:microsoft.com/office/officeart/2005/8/layout/hierarchy3"/>
    <dgm:cxn modelId="{47F9A558-0B2C-43EF-BD0B-F7010B03D434}" type="presParOf" srcId="{940CB223-3DEA-4D35-BE76-BB544B360B7F}" destId="{53FC1AF9-7A12-4FBD-965D-32B46ABE5284}" srcOrd="1" destOrd="0" presId="urn:microsoft.com/office/officeart/2005/8/layout/hierarchy3"/>
    <dgm:cxn modelId="{8A1C1D1F-119C-4D5E-9AA6-14A2A047621B}" type="presParOf" srcId="{970787E9-AE1C-4872-AFE8-26A93967088C}" destId="{4A388C7F-70A3-42B0-808F-0AEBA1C452A2}" srcOrd="1" destOrd="0" presId="urn:microsoft.com/office/officeart/2005/8/layout/hierarchy3"/>
    <dgm:cxn modelId="{C75E0D3C-8400-4815-B0F1-34A4B7789070}" type="presParOf" srcId="{4A388C7F-70A3-42B0-808F-0AEBA1C452A2}" destId="{7223C988-386E-4B52-A1AE-D916FD874A15}" srcOrd="0" destOrd="0" presId="urn:microsoft.com/office/officeart/2005/8/layout/hierarchy3"/>
    <dgm:cxn modelId="{08A6BDC9-BD28-444E-8D74-0B02C3319A1D}" type="presParOf" srcId="{4A388C7F-70A3-42B0-808F-0AEBA1C452A2}" destId="{00DEF63F-A0CF-4AA2-8219-1D6D71876EEE}" srcOrd="1" destOrd="0" presId="urn:microsoft.com/office/officeart/2005/8/layout/hierarchy3"/>
    <dgm:cxn modelId="{18646CEF-D81E-4B0F-9112-23BAC6C1D408}" type="presParOf" srcId="{8F621821-E170-4F96-BFDD-8E6B0F99563F}" destId="{844EE26B-98E4-49BA-AF86-11343BF1D271}" srcOrd="1" destOrd="0" presId="urn:microsoft.com/office/officeart/2005/8/layout/hierarchy3"/>
    <dgm:cxn modelId="{4CBC4955-171F-4A34-B00E-825B7A8DC3F0}" type="presParOf" srcId="{844EE26B-98E4-49BA-AF86-11343BF1D271}" destId="{6AB06A52-D247-4075-ADE8-09D1E48C0AA8}" srcOrd="0" destOrd="0" presId="urn:microsoft.com/office/officeart/2005/8/layout/hierarchy3"/>
    <dgm:cxn modelId="{01C9D7B1-A7B6-47E5-A6A3-C4A92F6A7024}" type="presParOf" srcId="{6AB06A52-D247-4075-ADE8-09D1E48C0AA8}" destId="{AB49B664-3EDB-4C94-9480-A653FAD57839}" srcOrd="0" destOrd="0" presId="urn:microsoft.com/office/officeart/2005/8/layout/hierarchy3"/>
    <dgm:cxn modelId="{D796591E-6888-4DBC-94A8-1C400E2797F0}" type="presParOf" srcId="{6AB06A52-D247-4075-ADE8-09D1E48C0AA8}" destId="{4FEA01C3-8932-48B0-BA50-7E38234B60B3}" srcOrd="1" destOrd="0" presId="urn:microsoft.com/office/officeart/2005/8/layout/hierarchy3"/>
    <dgm:cxn modelId="{E619568F-D612-4B76-99EA-4BE88DEC37FD}" type="presParOf" srcId="{844EE26B-98E4-49BA-AF86-11343BF1D271}" destId="{1D1BB36E-9647-4902-ABD0-602B2D3722C2}" srcOrd="1" destOrd="0" presId="urn:microsoft.com/office/officeart/2005/8/layout/hierarchy3"/>
    <dgm:cxn modelId="{2B55947A-9611-4055-B4BD-3D259BFF794F}" type="presParOf" srcId="{1D1BB36E-9647-4902-ABD0-602B2D3722C2}" destId="{3886DAC7-42A3-40FC-950E-EDE946C20A95}" srcOrd="0" destOrd="0" presId="urn:microsoft.com/office/officeart/2005/8/layout/hierarchy3"/>
    <dgm:cxn modelId="{F4E305FD-0C13-4567-9B2E-430FBAEE4D6A}" type="presParOf" srcId="{1D1BB36E-9647-4902-ABD0-602B2D3722C2}" destId="{AD75BE7A-5CD2-4817-AA10-FE9BC1C74F95}" srcOrd="1" destOrd="0" presId="urn:microsoft.com/office/officeart/2005/8/layout/hierarchy3"/>
    <dgm:cxn modelId="{D1A79E16-547A-4A33-ADBC-BE3F7755C4BB}" type="presParOf" srcId="{1D1BB36E-9647-4902-ABD0-602B2D3722C2}" destId="{201B7EDF-0A28-4EBB-9855-C37EB970C8CD}" srcOrd="2" destOrd="0" presId="urn:microsoft.com/office/officeart/2005/8/layout/hierarchy3"/>
    <dgm:cxn modelId="{2709B921-E5F8-4779-90FA-8C8715287618}" type="presParOf" srcId="{1D1BB36E-9647-4902-ABD0-602B2D3722C2}" destId="{2BF2589D-4EC4-462E-B8D0-85A68A6D572E}" srcOrd="3" destOrd="0" presId="urn:microsoft.com/office/officeart/2005/8/layout/hierarchy3"/>
    <dgm:cxn modelId="{2A4EFCC3-30D0-458C-9BD0-506B4D3E9FC5}" type="presParOf" srcId="{1D1BB36E-9647-4902-ABD0-602B2D3722C2}" destId="{03B5E379-8198-4AAE-B5D6-9EEBDFFD7862}" srcOrd="4" destOrd="0" presId="urn:microsoft.com/office/officeart/2005/8/layout/hierarchy3"/>
    <dgm:cxn modelId="{5F014368-5B4A-4B71-8714-4A4151FBEF53}" type="presParOf" srcId="{1D1BB36E-9647-4902-ABD0-602B2D3722C2}" destId="{58C12DB1-837E-46DE-B530-BC9935A8C370}" srcOrd="5" destOrd="0" presId="urn:microsoft.com/office/officeart/2005/8/layout/hierarchy3"/>
    <dgm:cxn modelId="{261DC64C-4FD8-426D-A845-37461F78D256}" type="presParOf" srcId="{1D1BB36E-9647-4902-ABD0-602B2D3722C2}" destId="{35C0B2A5-6B46-4D5B-93D3-F765FE7DB796}" srcOrd="6" destOrd="0" presId="urn:microsoft.com/office/officeart/2005/8/layout/hierarchy3"/>
    <dgm:cxn modelId="{6621C5B3-3C42-421B-A12F-B0227C6C0C13}" type="presParOf" srcId="{1D1BB36E-9647-4902-ABD0-602B2D3722C2}" destId="{81FC6A20-B10F-470E-9DF4-E40631367F6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A0136A-E1CB-4578-A420-AF6228505EC1}"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s-EC"/>
        </a:p>
      </dgm:t>
    </dgm:pt>
    <dgm:pt modelId="{027B5CCF-8366-4F5F-9846-E0BE02462673}">
      <dgm:prSet phldrT="[Texto]"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a:p>
      </dgm:t>
    </dgm:pt>
    <dgm:pt modelId="{91B191D1-8755-4DD2-9CD2-5FA60A8E8268}" type="parTrans" cxnId="{7F38C084-C52E-4130-BA3C-5631D7A68D60}">
      <dgm:prSet/>
      <dgm:spPr/>
      <dgm:t>
        <a:bodyPr/>
        <a:lstStyle/>
        <a:p>
          <a:endParaRPr lang="es-EC"/>
        </a:p>
      </dgm:t>
    </dgm:pt>
    <dgm:pt modelId="{6A3DE563-99EE-4271-94F9-919879402B82}" type="sibTrans" cxnId="{7F38C084-C52E-4130-BA3C-5631D7A68D60}">
      <dgm:prSet/>
      <dgm:spPr/>
      <dgm:t>
        <a:bodyPr/>
        <a:lstStyle/>
        <a:p>
          <a:endParaRPr lang="es-EC"/>
        </a:p>
      </dgm:t>
    </dgm:pt>
    <dgm:pt modelId="{BA2A0C3B-0329-4C8B-901F-69AD35B3EE65}">
      <dgm:prSet phldrT="[Texto]"/>
      <dgm:spPr/>
      <dgm:t>
        <a:bodyPr/>
        <a:lstStyle/>
        <a:p>
          <a:r>
            <a:rPr lang="es-EC" dirty="0" smtClean="0"/>
            <a:t>Compromiso y apoyo al medio ambiente</a:t>
          </a:r>
          <a:endParaRPr lang="es-EC" dirty="0"/>
        </a:p>
      </dgm:t>
    </dgm:pt>
    <dgm:pt modelId="{53B6473C-0591-4948-B405-08690B7CC706}" type="parTrans" cxnId="{8EF23130-5D04-411F-BC3F-854E9F567223}">
      <dgm:prSet/>
      <dgm:spPr/>
      <dgm:t>
        <a:bodyPr/>
        <a:lstStyle/>
        <a:p>
          <a:endParaRPr lang="es-EC"/>
        </a:p>
      </dgm:t>
    </dgm:pt>
    <dgm:pt modelId="{FC940DF6-1F5C-4B0B-AD6E-0713B14F063E}" type="sibTrans" cxnId="{8EF23130-5D04-411F-BC3F-854E9F567223}">
      <dgm:prSet/>
      <dgm:spPr/>
      <dgm:t>
        <a:bodyPr/>
        <a:lstStyle/>
        <a:p>
          <a:endParaRPr lang="es-EC"/>
        </a:p>
      </dgm:t>
    </dgm:pt>
    <dgm:pt modelId="{0D900B09-D933-4839-9A40-5A30B54E247D}">
      <dgm:prSet phldrT="[Texto]"/>
      <dgm:spPr/>
      <dgm:t>
        <a:bodyPr/>
        <a:lstStyle/>
        <a:p>
          <a:r>
            <a:rPr lang="es-EC" dirty="0" smtClean="0"/>
            <a:t>Satisface al trabajador</a:t>
          </a:r>
          <a:endParaRPr lang="es-EC" dirty="0"/>
        </a:p>
      </dgm:t>
    </dgm:pt>
    <dgm:pt modelId="{ED7E94CD-DDFF-42F9-B032-D30C7CE801F7}" type="parTrans" cxnId="{E9134307-E52C-44D1-B511-69663B8B6CA6}">
      <dgm:prSet/>
      <dgm:spPr/>
      <dgm:t>
        <a:bodyPr/>
        <a:lstStyle/>
        <a:p>
          <a:endParaRPr lang="es-EC"/>
        </a:p>
      </dgm:t>
    </dgm:pt>
    <dgm:pt modelId="{0CA60AAC-19F1-428E-A3D2-D5A36EDA595B}" type="sibTrans" cxnId="{E9134307-E52C-44D1-B511-69663B8B6CA6}">
      <dgm:prSet/>
      <dgm:spPr/>
      <dgm:t>
        <a:bodyPr/>
        <a:lstStyle/>
        <a:p>
          <a:endParaRPr lang="es-EC"/>
        </a:p>
      </dgm:t>
    </dgm:pt>
    <dgm:pt modelId="{4D690632-A215-4A62-8DE9-0005695915E0}">
      <dgm:prSet phldrT="[Texto]" phldr="1"/>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a:p>
      </dgm:t>
    </dgm:pt>
    <dgm:pt modelId="{032E152F-11E1-4887-B1CA-7C59D04801A2}" type="parTrans" cxnId="{4399099D-4BFB-4945-AFA5-4A19944AA957}">
      <dgm:prSet/>
      <dgm:spPr/>
      <dgm:t>
        <a:bodyPr/>
        <a:lstStyle/>
        <a:p>
          <a:endParaRPr lang="es-EC"/>
        </a:p>
      </dgm:t>
    </dgm:pt>
    <dgm:pt modelId="{392F21D9-A806-4E03-8FDC-0F3AB8BCA6C2}" type="sibTrans" cxnId="{4399099D-4BFB-4945-AFA5-4A19944AA957}">
      <dgm:prSet/>
      <dgm:spPr/>
      <dgm:t>
        <a:bodyPr/>
        <a:lstStyle/>
        <a:p>
          <a:endParaRPr lang="es-EC"/>
        </a:p>
      </dgm:t>
    </dgm:pt>
    <dgm:pt modelId="{41D71F3E-3270-485D-B3BB-5DA845FB6368}">
      <dgm:prSet phldrT="[Texto]"/>
      <dgm:spPr/>
      <dgm:t>
        <a:bodyPr/>
        <a:lstStyle/>
        <a:p>
          <a:r>
            <a:rPr lang="es-EC" dirty="0" smtClean="0"/>
            <a:t>Organizaciones logran influenciar</a:t>
          </a:r>
          <a:endParaRPr lang="es-EC" dirty="0"/>
        </a:p>
      </dgm:t>
    </dgm:pt>
    <dgm:pt modelId="{474926DC-30AD-47D1-A007-5ED0B1CB1658}" type="parTrans" cxnId="{51254D7C-55DB-4104-B5B9-03D34B206F95}">
      <dgm:prSet/>
      <dgm:spPr/>
      <dgm:t>
        <a:bodyPr/>
        <a:lstStyle/>
        <a:p>
          <a:endParaRPr lang="es-EC"/>
        </a:p>
      </dgm:t>
    </dgm:pt>
    <dgm:pt modelId="{D0AF6A88-ECAF-474C-A0CC-F61F5D3F0AE4}" type="sibTrans" cxnId="{51254D7C-55DB-4104-B5B9-03D34B206F95}">
      <dgm:prSet/>
      <dgm:spPr/>
      <dgm:t>
        <a:bodyPr/>
        <a:lstStyle/>
        <a:p>
          <a:endParaRPr lang="es-EC"/>
        </a:p>
      </dgm:t>
    </dgm:pt>
    <dgm:pt modelId="{8D5A0B78-9489-4B83-A6C6-E655D5119B0C}">
      <dgm:prSet phldrT="[Texto]"/>
      <dgm:spPr/>
      <dgm:t>
        <a:bodyPr/>
        <a:lstStyle/>
        <a:p>
          <a:r>
            <a:rPr lang="es-EC" dirty="0" smtClean="0"/>
            <a:t>Trabajador adopta prácticas ambientales</a:t>
          </a:r>
          <a:endParaRPr lang="es-EC" dirty="0"/>
        </a:p>
      </dgm:t>
    </dgm:pt>
    <dgm:pt modelId="{30BFB5E3-7685-4875-B0B6-CA7D4CA04963}" type="parTrans" cxnId="{50934C87-200A-4F31-9B80-D7B1E4E46B93}">
      <dgm:prSet/>
      <dgm:spPr/>
      <dgm:t>
        <a:bodyPr/>
        <a:lstStyle/>
        <a:p>
          <a:endParaRPr lang="es-EC"/>
        </a:p>
      </dgm:t>
    </dgm:pt>
    <dgm:pt modelId="{977C4954-C46F-4346-8906-A9008924D063}" type="sibTrans" cxnId="{50934C87-200A-4F31-9B80-D7B1E4E46B93}">
      <dgm:prSet/>
      <dgm:spPr/>
      <dgm:t>
        <a:bodyPr/>
        <a:lstStyle/>
        <a:p>
          <a:endParaRPr lang="es-EC"/>
        </a:p>
      </dgm:t>
    </dgm:pt>
    <dgm:pt modelId="{C231BE15-E8FE-4AD0-9F04-44821B502BFA}" type="pres">
      <dgm:prSet presAssocID="{3AA0136A-E1CB-4578-A420-AF6228505EC1}" presName="list" presStyleCnt="0">
        <dgm:presLayoutVars>
          <dgm:dir/>
          <dgm:animLvl val="lvl"/>
        </dgm:presLayoutVars>
      </dgm:prSet>
      <dgm:spPr/>
    </dgm:pt>
    <dgm:pt modelId="{AB4A1AAD-0574-4C96-91D4-B36FAED71A30}" type="pres">
      <dgm:prSet presAssocID="{027B5CCF-8366-4F5F-9846-E0BE02462673}" presName="posSpace" presStyleCnt="0"/>
      <dgm:spPr/>
    </dgm:pt>
    <dgm:pt modelId="{731BBA13-2420-4698-B33F-E526669623B4}" type="pres">
      <dgm:prSet presAssocID="{027B5CCF-8366-4F5F-9846-E0BE02462673}" presName="vertFlow" presStyleCnt="0"/>
      <dgm:spPr/>
    </dgm:pt>
    <dgm:pt modelId="{8E0AEF31-DB7B-4FFE-881C-2629A92371B9}" type="pres">
      <dgm:prSet presAssocID="{027B5CCF-8366-4F5F-9846-E0BE02462673}" presName="topSpace" presStyleCnt="0"/>
      <dgm:spPr/>
    </dgm:pt>
    <dgm:pt modelId="{9BC12894-1120-423A-9506-98E331AA8B22}" type="pres">
      <dgm:prSet presAssocID="{027B5CCF-8366-4F5F-9846-E0BE02462673}" presName="firstComp" presStyleCnt="0"/>
      <dgm:spPr/>
    </dgm:pt>
    <dgm:pt modelId="{296F9FB9-E802-4AFB-9E64-A9FC7482AC2C}" type="pres">
      <dgm:prSet presAssocID="{027B5CCF-8366-4F5F-9846-E0BE02462673}" presName="firstChild" presStyleLbl="bgAccFollowNode1" presStyleIdx="0" presStyleCnt="4"/>
      <dgm:spPr/>
    </dgm:pt>
    <dgm:pt modelId="{3B06B78A-4E00-44D2-9DA4-F9FED15C3CE9}" type="pres">
      <dgm:prSet presAssocID="{027B5CCF-8366-4F5F-9846-E0BE02462673}" presName="firstChildTx" presStyleLbl="bgAccFollowNode1" presStyleIdx="0" presStyleCnt="4">
        <dgm:presLayoutVars>
          <dgm:bulletEnabled val="1"/>
        </dgm:presLayoutVars>
      </dgm:prSet>
      <dgm:spPr/>
    </dgm:pt>
    <dgm:pt modelId="{DDB1FD8D-8790-49E8-8C59-A7084FA648C4}" type="pres">
      <dgm:prSet presAssocID="{0D900B09-D933-4839-9A40-5A30B54E247D}" presName="comp" presStyleCnt="0"/>
      <dgm:spPr/>
    </dgm:pt>
    <dgm:pt modelId="{7401CBF3-D79C-485E-9948-E587BA95D79F}" type="pres">
      <dgm:prSet presAssocID="{0D900B09-D933-4839-9A40-5A30B54E247D}" presName="child" presStyleLbl="bgAccFollowNode1" presStyleIdx="1" presStyleCnt="4"/>
      <dgm:spPr/>
      <dgm:t>
        <a:bodyPr/>
        <a:lstStyle/>
        <a:p>
          <a:endParaRPr lang="es-EC"/>
        </a:p>
      </dgm:t>
    </dgm:pt>
    <dgm:pt modelId="{7E83AC44-586A-499F-ACF7-C1A86569DA13}" type="pres">
      <dgm:prSet presAssocID="{0D900B09-D933-4839-9A40-5A30B54E247D}" presName="childTx" presStyleLbl="bgAccFollowNode1" presStyleIdx="1" presStyleCnt="4">
        <dgm:presLayoutVars>
          <dgm:bulletEnabled val="1"/>
        </dgm:presLayoutVars>
      </dgm:prSet>
      <dgm:spPr/>
      <dgm:t>
        <a:bodyPr/>
        <a:lstStyle/>
        <a:p>
          <a:endParaRPr lang="es-EC"/>
        </a:p>
      </dgm:t>
    </dgm:pt>
    <dgm:pt modelId="{9C8B27FA-6DC9-4EE0-8673-0B4F8C0ADD03}" type="pres">
      <dgm:prSet presAssocID="{027B5CCF-8366-4F5F-9846-E0BE02462673}" presName="negSpace" presStyleCnt="0"/>
      <dgm:spPr/>
    </dgm:pt>
    <dgm:pt modelId="{B5FB0DD2-D62F-4665-B082-95F31B712DDE}" type="pres">
      <dgm:prSet presAssocID="{027B5CCF-8366-4F5F-9846-E0BE02462673}" presName="circle" presStyleLbl="node1" presStyleIdx="0" presStyleCnt="2"/>
      <dgm:spPr/>
    </dgm:pt>
    <dgm:pt modelId="{F1BF17A9-CD4A-4DBB-BDCE-FACFAABF74A0}" type="pres">
      <dgm:prSet presAssocID="{6A3DE563-99EE-4271-94F9-919879402B82}" presName="transSpace" presStyleCnt="0"/>
      <dgm:spPr/>
    </dgm:pt>
    <dgm:pt modelId="{F195DB23-D6C9-43B5-A6CB-541EDFD9D312}" type="pres">
      <dgm:prSet presAssocID="{4D690632-A215-4A62-8DE9-0005695915E0}" presName="posSpace" presStyleCnt="0"/>
      <dgm:spPr/>
    </dgm:pt>
    <dgm:pt modelId="{EC39EECB-BFE2-4899-A7C3-9AA338255428}" type="pres">
      <dgm:prSet presAssocID="{4D690632-A215-4A62-8DE9-0005695915E0}" presName="vertFlow" presStyleCnt="0"/>
      <dgm:spPr/>
    </dgm:pt>
    <dgm:pt modelId="{CF3B7303-D685-4C18-981E-F68E125FC0A3}" type="pres">
      <dgm:prSet presAssocID="{4D690632-A215-4A62-8DE9-0005695915E0}" presName="topSpace" presStyleCnt="0"/>
      <dgm:spPr/>
    </dgm:pt>
    <dgm:pt modelId="{4B8305D6-B5E2-43DB-B5B1-925DD0AC3943}" type="pres">
      <dgm:prSet presAssocID="{4D690632-A215-4A62-8DE9-0005695915E0}" presName="firstComp" presStyleCnt="0"/>
      <dgm:spPr/>
    </dgm:pt>
    <dgm:pt modelId="{0999961E-A8C7-4C2F-9730-60E31A34BEE4}" type="pres">
      <dgm:prSet presAssocID="{4D690632-A215-4A62-8DE9-0005695915E0}" presName="firstChild" presStyleLbl="bgAccFollowNode1" presStyleIdx="2" presStyleCnt="4"/>
      <dgm:spPr/>
    </dgm:pt>
    <dgm:pt modelId="{DD469D17-FB56-4178-8BE2-789943F1A703}" type="pres">
      <dgm:prSet presAssocID="{4D690632-A215-4A62-8DE9-0005695915E0}" presName="firstChildTx" presStyleLbl="bgAccFollowNode1" presStyleIdx="2" presStyleCnt="4">
        <dgm:presLayoutVars>
          <dgm:bulletEnabled val="1"/>
        </dgm:presLayoutVars>
      </dgm:prSet>
      <dgm:spPr/>
    </dgm:pt>
    <dgm:pt modelId="{C01A7412-5F32-42CE-A0D4-2B4AC6ED9F4B}" type="pres">
      <dgm:prSet presAssocID="{8D5A0B78-9489-4B83-A6C6-E655D5119B0C}" presName="comp" presStyleCnt="0"/>
      <dgm:spPr/>
    </dgm:pt>
    <dgm:pt modelId="{02FD81AB-2FB9-4746-9CE6-0576F44A3621}" type="pres">
      <dgm:prSet presAssocID="{8D5A0B78-9489-4B83-A6C6-E655D5119B0C}" presName="child" presStyleLbl="bgAccFollowNode1" presStyleIdx="3" presStyleCnt="4"/>
      <dgm:spPr/>
    </dgm:pt>
    <dgm:pt modelId="{D16979CB-87E8-4324-8DD4-B0818B9AD47A}" type="pres">
      <dgm:prSet presAssocID="{8D5A0B78-9489-4B83-A6C6-E655D5119B0C}" presName="childTx" presStyleLbl="bgAccFollowNode1" presStyleIdx="3" presStyleCnt="4">
        <dgm:presLayoutVars>
          <dgm:bulletEnabled val="1"/>
        </dgm:presLayoutVars>
      </dgm:prSet>
      <dgm:spPr/>
    </dgm:pt>
    <dgm:pt modelId="{F76719E4-9BBC-4D98-8EE3-AE3B882AA6A6}" type="pres">
      <dgm:prSet presAssocID="{4D690632-A215-4A62-8DE9-0005695915E0}" presName="negSpace" presStyleCnt="0"/>
      <dgm:spPr/>
    </dgm:pt>
    <dgm:pt modelId="{E1885F6F-B0E8-4315-904D-6E6C0982615B}" type="pres">
      <dgm:prSet presAssocID="{4D690632-A215-4A62-8DE9-0005695915E0}" presName="circle" presStyleLbl="node1" presStyleIdx="1" presStyleCnt="2"/>
      <dgm:spPr/>
    </dgm:pt>
  </dgm:ptLst>
  <dgm:cxnLst>
    <dgm:cxn modelId="{48A02D1F-9C36-42B4-BE7C-10CFE2064BDD}" type="presOf" srcId="{3AA0136A-E1CB-4578-A420-AF6228505EC1}" destId="{C231BE15-E8FE-4AD0-9F04-44821B502BFA}" srcOrd="0" destOrd="0" presId="urn:microsoft.com/office/officeart/2005/8/layout/hList9"/>
    <dgm:cxn modelId="{0594C8FB-8709-4077-ACA2-8B1F3183C0E0}" type="presOf" srcId="{4D690632-A215-4A62-8DE9-0005695915E0}" destId="{E1885F6F-B0E8-4315-904D-6E6C0982615B}" srcOrd="0" destOrd="0" presId="urn:microsoft.com/office/officeart/2005/8/layout/hList9"/>
    <dgm:cxn modelId="{8EF23130-5D04-411F-BC3F-854E9F567223}" srcId="{027B5CCF-8366-4F5F-9846-E0BE02462673}" destId="{BA2A0C3B-0329-4C8B-901F-69AD35B3EE65}" srcOrd="0" destOrd="0" parTransId="{53B6473C-0591-4948-B405-08690B7CC706}" sibTransId="{FC940DF6-1F5C-4B0B-AD6E-0713B14F063E}"/>
    <dgm:cxn modelId="{80242A36-CEB2-42B3-928A-E14511D8DFC1}" type="presOf" srcId="{BA2A0C3B-0329-4C8B-901F-69AD35B3EE65}" destId="{296F9FB9-E802-4AFB-9E64-A9FC7482AC2C}" srcOrd="0" destOrd="0" presId="urn:microsoft.com/office/officeart/2005/8/layout/hList9"/>
    <dgm:cxn modelId="{10156A7E-D915-4AB8-8382-D49E55EDA099}" type="presOf" srcId="{8D5A0B78-9489-4B83-A6C6-E655D5119B0C}" destId="{D16979CB-87E8-4324-8DD4-B0818B9AD47A}" srcOrd="1" destOrd="0" presId="urn:microsoft.com/office/officeart/2005/8/layout/hList9"/>
    <dgm:cxn modelId="{912B0C79-C15C-489D-AD0C-77C1756700F1}" type="presOf" srcId="{41D71F3E-3270-485D-B3BB-5DA845FB6368}" destId="{0999961E-A8C7-4C2F-9730-60E31A34BEE4}" srcOrd="0" destOrd="0" presId="urn:microsoft.com/office/officeart/2005/8/layout/hList9"/>
    <dgm:cxn modelId="{917EE510-21A0-486E-9C79-6C62E8598209}" type="presOf" srcId="{BA2A0C3B-0329-4C8B-901F-69AD35B3EE65}" destId="{3B06B78A-4E00-44D2-9DA4-F9FED15C3CE9}" srcOrd="1" destOrd="0" presId="urn:microsoft.com/office/officeart/2005/8/layout/hList9"/>
    <dgm:cxn modelId="{C95D8BC6-320E-435D-A06D-77D9D7B8A69C}" type="presOf" srcId="{41D71F3E-3270-485D-B3BB-5DA845FB6368}" destId="{DD469D17-FB56-4178-8BE2-789943F1A703}" srcOrd="1" destOrd="0" presId="urn:microsoft.com/office/officeart/2005/8/layout/hList9"/>
    <dgm:cxn modelId="{9F9B1367-CD67-4418-A91F-6701CC279611}" type="presOf" srcId="{0D900B09-D933-4839-9A40-5A30B54E247D}" destId="{7E83AC44-586A-499F-ACF7-C1A86569DA13}" srcOrd="1" destOrd="0" presId="urn:microsoft.com/office/officeart/2005/8/layout/hList9"/>
    <dgm:cxn modelId="{7F38C084-C52E-4130-BA3C-5631D7A68D60}" srcId="{3AA0136A-E1CB-4578-A420-AF6228505EC1}" destId="{027B5CCF-8366-4F5F-9846-E0BE02462673}" srcOrd="0" destOrd="0" parTransId="{91B191D1-8755-4DD2-9CD2-5FA60A8E8268}" sibTransId="{6A3DE563-99EE-4271-94F9-919879402B82}"/>
    <dgm:cxn modelId="{51254D7C-55DB-4104-B5B9-03D34B206F95}" srcId="{4D690632-A215-4A62-8DE9-0005695915E0}" destId="{41D71F3E-3270-485D-B3BB-5DA845FB6368}" srcOrd="0" destOrd="0" parTransId="{474926DC-30AD-47D1-A007-5ED0B1CB1658}" sibTransId="{D0AF6A88-ECAF-474C-A0CC-F61F5D3F0AE4}"/>
    <dgm:cxn modelId="{4399099D-4BFB-4945-AFA5-4A19944AA957}" srcId="{3AA0136A-E1CB-4578-A420-AF6228505EC1}" destId="{4D690632-A215-4A62-8DE9-0005695915E0}" srcOrd="1" destOrd="0" parTransId="{032E152F-11E1-4887-B1CA-7C59D04801A2}" sibTransId="{392F21D9-A806-4E03-8FDC-0F3AB8BCA6C2}"/>
    <dgm:cxn modelId="{50934C87-200A-4F31-9B80-D7B1E4E46B93}" srcId="{4D690632-A215-4A62-8DE9-0005695915E0}" destId="{8D5A0B78-9489-4B83-A6C6-E655D5119B0C}" srcOrd="1" destOrd="0" parTransId="{30BFB5E3-7685-4875-B0B6-CA7D4CA04963}" sibTransId="{977C4954-C46F-4346-8906-A9008924D063}"/>
    <dgm:cxn modelId="{46848BF5-1228-4869-8EB8-3116F7B718F5}" type="presOf" srcId="{8D5A0B78-9489-4B83-A6C6-E655D5119B0C}" destId="{02FD81AB-2FB9-4746-9CE6-0576F44A3621}" srcOrd="0" destOrd="0" presId="urn:microsoft.com/office/officeart/2005/8/layout/hList9"/>
    <dgm:cxn modelId="{7BBADE3F-C97C-42E4-BE24-12450071BD01}" type="presOf" srcId="{027B5CCF-8366-4F5F-9846-E0BE02462673}" destId="{B5FB0DD2-D62F-4665-B082-95F31B712DDE}" srcOrd="0" destOrd="0" presId="urn:microsoft.com/office/officeart/2005/8/layout/hList9"/>
    <dgm:cxn modelId="{E9134307-E52C-44D1-B511-69663B8B6CA6}" srcId="{027B5CCF-8366-4F5F-9846-E0BE02462673}" destId="{0D900B09-D933-4839-9A40-5A30B54E247D}" srcOrd="1" destOrd="0" parTransId="{ED7E94CD-DDFF-42F9-B032-D30C7CE801F7}" sibTransId="{0CA60AAC-19F1-428E-A3D2-D5A36EDA595B}"/>
    <dgm:cxn modelId="{32E3F18F-F10D-4828-BC75-72247E519323}" type="presOf" srcId="{0D900B09-D933-4839-9A40-5A30B54E247D}" destId="{7401CBF3-D79C-485E-9948-E587BA95D79F}" srcOrd="0" destOrd="0" presId="urn:microsoft.com/office/officeart/2005/8/layout/hList9"/>
    <dgm:cxn modelId="{844388A3-FCC2-496A-A048-4D430FB66541}" type="presParOf" srcId="{C231BE15-E8FE-4AD0-9F04-44821B502BFA}" destId="{AB4A1AAD-0574-4C96-91D4-B36FAED71A30}" srcOrd="0" destOrd="0" presId="urn:microsoft.com/office/officeart/2005/8/layout/hList9"/>
    <dgm:cxn modelId="{C4B5F020-9C5E-4821-A00D-C8A3A64A7320}" type="presParOf" srcId="{C231BE15-E8FE-4AD0-9F04-44821B502BFA}" destId="{731BBA13-2420-4698-B33F-E526669623B4}" srcOrd="1" destOrd="0" presId="urn:microsoft.com/office/officeart/2005/8/layout/hList9"/>
    <dgm:cxn modelId="{86DDC31D-6194-4BE2-9E55-48ED599B4A62}" type="presParOf" srcId="{731BBA13-2420-4698-B33F-E526669623B4}" destId="{8E0AEF31-DB7B-4FFE-881C-2629A92371B9}" srcOrd="0" destOrd="0" presId="urn:microsoft.com/office/officeart/2005/8/layout/hList9"/>
    <dgm:cxn modelId="{1876598D-ECC1-4835-A476-306BF10C4B3F}" type="presParOf" srcId="{731BBA13-2420-4698-B33F-E526669623B4}" destId="{9BC12894-1120-423A-9506-98E331AA8B22}" srcOrd="1" destOrd="0" presId="urn:microsoft.com/office/officeart/2005/8/layout/hList9"/>
    <dgm:cxn modelId="{D0CBD459-7161-4A25-9AB4-24B3488C9DE7}" type="presParOf" srcId="{9BC12894-1120-423A-9506-98E331AA8B22}" destId="{296F9FB9-E802-4AFB-9E64-A9FC7482AC2C}" srcOrd="0" destOrd="0" presId="urn:microsoft.com/office/officeart/2005/8/layout/hList9"/>
    <dgm:cxn modelId="{C751655A-37CF-4D04-A42A-4C1328FA35ED}" type="presParOf" srcId="{9BC12894-1120-423A-9506-98E331AA8B22}" destId="{3B06B78A-4E00-44D2-9DA4-F9FED15C3CE9}" srcOrd="1" destOrd="0" presId="urn:microsoft.com/office/officeart/2005/8/layout/hList9"/>
    <dgm:cxn modelId="{DC127446-96B3-4CC3-B1E5-7A4FEE4C0A76}" type="presParOf" srcId="{731BBA13-2420-4698-B33F-E526669623B4}" destId="{DDB1FD8D-8790-49E8-8C59-A7084FA648C4}" srcOrd="2" destOrd="0" presId="urn:microsoft.com/office/officeart/2005/8/layout/hList9"/>
    <dgm:cxn modelId="{29FCDFEA-F1EB-43B6-8294-47BE7EDFA693}" type="presParOf" srcId="{DDB1FD8D-8790-49E8-8C59-A7084FA648C4}" destId="{7401CBF3-D79C-485E-9948-E587BA95D79F}" srcOrd="0" destOrd="0" presId="urn:microsoft.com/office/officeart/2005/8/layout/hList9"/>
    <dgm:cxn modelId="{9B169C04-F535-43A1-BB19-4E7CCE314EEB}" type="presParOf" srcId="{DDB1FD8D-8790-49E8-8C59-A7084FA648C4}" destId="{7E83AC44-586A-499F-ACF7-C1A86569DA13}" srcOrd="1" destOrd="0" presId="urn:microsoft.com/office/officeart/2005/8/layout/hList9"/>
    <dgm:cxn modelId="{6DD1FE7C-8374-42C9-86DC-93F503BBE773}" type="presParOf" srcId="{C231BE15-E8FE-4AD0-9F04-44821B502BFA}" destId="{9C8B27FA-6DC9-4EE0-8673-0B4F8C0ADD03}" srcOrd="2" destOrd="0" presId="urn:microsoft.com/office/officeart/2005/8/layout/hList9"/>
    <dgm:cxn modelId="{2920A690-46E9-4EB5-B40E-6C89D34C3D58}" type="presParOf" srcId="{C231BE15-E8FE-4AD0-9F04-44821B502BFA}" destId="{B5FB0DD2-D62F-4665-B082-95F31B712DDE}" srcOrd="3" destOrd="0" presId="urn:microsoft.com/office/officeart/2005/8/layout/hList9"/>
    <dgm:cxn modelId="{3FCFC118-073B-45D3-BBF8-A7C2A8F77586}" type="presParOf" srcId="{C231BE15-E8FE-4AD0-9F04-44821B502BFA}" destId="{F1BF17A9-CD4A-4DBB-BDCE-FACFAABF74A0}" srcOrd="4" destOrd="0" presId="urn:microsoft.com/office/officeart/2005/8/layout/hList9"/>
    <dgm:cxn modelId="{E7EF3401-E9CD-4E0E-95D4-50231F42BB27}" type="presParOf" srcId="{C231BE15-E8FE-4AD0-9F04-44821B502BFA}" destId="{F195DB23-D6C9-43B5-A6CB-541EDFD9D312}" srcOrd="5" destOrd="0" presId="urn:microsoft.com/office/officeart/2005/8/layout/hList9"/>
    <dgm:cxn modelId="{D9E26326-219F-4022-B249-2FBE595F8A33}" type="presParOf" srcId="{C231BE15-E8FE-4AD0-9F04-44821B502BFA}" destId="{EC39EECB-BFE2-4899-A7C3-9AA338255428}" srcOrd="6" destOrd="0" presId="urn:microsoft.com/office/officeart/2005/8/layout/hList9"/>
    <dgm:cxn modelId="{86FD5054-D674-41D7-835B-2600EE0EBB02}" type="presParOf" srcId="{EC39EECB-BFE2-4899-A7C3-9AA338255428}" destId="{CF3B7303-D685-4C18-981E-F68E125FC0A3}" srcOrd="0" destOrd="0" presId="urn:microsoft.com/office/officeart/2005/8/layout/hList9"/>
    <dgm:cxn modelId="{1EED0ADB-7562-44FB-BF72-E45AD9B30324}" type="presParOf" srcId="{EC39EECB-BFE2-4899-A7C3-9AA338255428}" destId="{4B8305D6-B5E2-43DB-B5B1-925DD0AC3943}" srcOrd="1" destOrd="0" presId="urn:microsoft.com/office/officeart/2005/8/layout/hList9"/>
    <dgm:cxn modelId="{49A8F7A6-29EE-453F-A9BE-3403A69ADF6A}" type="presParOf" srcId="{4B8305D6-B5E2-43DB-B5B1-925DD0AC3943}" destId="{0999961E-A8C7-4C2F-9730-60E31A34BEE4}" srcOrd="0" destOrd="0" presId="urn:microsoft.com/office/officeart/2005/8/layout/hList9"/>
    <dgm:cxn modelId="{CD202753-9F86-489F-A822-FF8C635E312D}" type="presParOf" srcId="{4B8305D6-B5E2-43DB-B5B1-925DD0AC3943}" destId="{DD469D17-FB56-4178-8BE2-789943F1A703}" srcOrd="1" destOrd="0" presId="urn:microsoft.com/office/officeart/2005/8/layout/hList9"/>
    <dgm:cxn modelId="{022C764E-2359-4616-94BF-19BB66ED5230}" type="presParOf" srcId="{EC39EECB-BFE2-4899-A7C3-9AA338255428}" destId="{C01A7412-5F32-42CE-A0D4-2B4AC6ED9F4B}" srcOrd="2" destOrd="0" presId="urn:microsoft.com/office/officeart/2005/8/layout/hList9"/>
    <dgm:cxn modelId="{A565CCC2-5DDC-4C02-8877-DAAC65ACAFF2}" type="presParOf" srcId="{C01A7412-5F32-42CE-A0D4-2B4AC6ED9F4B}" destId="{02FD81AB-2FB9-4746-9CE6-0576F44A3621}" srcOrd="0" destOrd="0" presId="urn:microsoft.com/office/officeart/2005/8/layout/hList9"/>
    <dgm:cxn modelId="{221DF1DB-7FC2-427F-BAD8-CF69DEDE5004}" type="presParOf" srcId="{C01A7412-5F32-42CE-A0D4-2B4AC6ED9F4B}" destId="{D16979CB-87E8-4324-8DD4-B0818B9AD47A}" srcOrd="1" destOrd="0" presId="urn:microsoft.com/office/officeart/2005/8/layout/hList9"/>
    <dgm:cxn modelId="{7362099F-6F7C-4C15-8CE2-31A2CE6F6ABD}" type="presParOf" srcId="{C231BE15-E8FE-4AD0-9F04-44821B502BFA}" destId="{F76719E4-9BBC-4D98-8EE3-AE3B882AA6A6}" srcOrd="7" destOrd="0" presId="urn:microsoft.com/office/officeart/2005/8/layout/hList9"/>
    <dgm:cxn modelId="{A8D5D3EA-2EFC-444B-9B41-7BDDD7F2E17B}" type="presParOf" srcId="{C231BE15-E8FE-4AD0-9F04-44821B502BFA}" destId="{E1885F6F-B0E8-4315-904D-6E6C0982615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9F79F2-AD75-464B-8E9A-A56FFDE05824}"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s-EC"/>
        </a:p>
      </dgm:t>
    </dgm:pt>
    <dgm:pt modelId="{26AAB120-B1D0-4FA4-9F3D-E39ED276CEF7}">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Investigación</a:t>
          </a:r>
          <a:endParaRPr lang="es-EC" sz="2400" dirty="0">
            <a:solidFill>
              <a:schemeClr val="tx1"/>
            </a:solidFill>
            <a:latin typeface="Arial" panose="020B0604020202020204" pitchFamily="34" charset="0"/>
            <a:cs typeface="Arial" panose="020B0604020202020204" pitchFamily="34" charset="0"/>
          </a:endParaRPr>
        </a:p>
      </dgm:t>
    </dgm:pt>
    <dgm:pt modelId="{38185546-15FE-40CA-BD2C-9707CA8A761A}" type="parTrans" cxnId="{E563055A-2A98-45B5-ACF7-72B891A94D0C}">
      <dgm:prSet/>
      <dgm:spPr/>
      <dgm:t>
        <a:bodyPr/>
        <a:lstStyle/>
        <a:p>
          <a:endParaRPr lang="es-EC" sz="1050">
            <a:solidFill>
              <a:schemeClr val="tx1"/>
            </a:solidFill>
            <a:latin typeface="Arial" panose="020B0604020202020204" pitchFamily="34" charset="0"/>
            <a:cs typeface="Arial" panose="020B0604020202020204" pitchFamily="34" charset="0"/>
          </a:endParaRPr>
        </a:p>
      </dgm:t>
    </dgm:pt>
    <dgm:pt modelId="{716D27F0-0FCE-48BA-8306-519FF869B72A}" type="sibTrans" cxnId="{E563055A-2A98-45B5-ACF7-72B891A94D0C}">
      <dgm:prSet custT="1"/>
      <dgm:spPr/>
      <dgm:t>
        <a:bodyPr/>
        <a:lstStyle/>
        <a:p>
          <a:endParaRPr lang="es-EC" sz="100">
            <a:solidFill>
              <a:schemeClr val="tx1"/>
            </a:solidFill>
            <a:latin typeface="Arial" panose="020B0604020202020204" pitchFamily="34" charset="0"/>
            <a:cs typeface="Arial" panose="020B0604020202020204" pitchFamily="34" charset="0"/>
          </a:endParaRPr>
        </a:p>
      </dgm:t>
    </dgm:pt>
    <dgm:pt modelId="{D9B9C2B3-B271-407F-B8EC-58CB8F623075}">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Desarrollo de herramienta</a:t>
          </a:r>
          <a:endParaRPr lang="es-EC" sz="2400" dirty="0">
            <a:solidFill>
              <a:schemeClr val="tx1"/>
            </a:solidFill>
            <a:latin typeface="Arial" panose="020B0604020202020204" pitchFamily="34" charset="0"/>
            <a:cs typeface="Arial" panose="020B0604020202020204" pitchFamily="34" charset="0"/>
          </a:endParaRPr>
        </a:p>
      </dgm:t>
    </dgm:pt>
    <dgm:pt modelId="{82416E77-C5AA-47D4-8C33-09D067FAD23D}" type="parTrans" cxnId="{F4A23D75-1612-4180-97F0-187A46C8F050}">
      <dgm:prSet/>
      <dgm:spPr/>
      <dgm:t>
        <a:bodyPr/>
        <a:lstStyle/>
        <a:p>
          <a:endParaRPr lang="es-EC" sz="1050">
            <a:solidFill>
              <a:schemeClr val="tx1"/>
            </a:solidFill>
            <a:latin typeface="Arial" panose="020B0604020202020204" pitchFamily="34" charset="0"/>
            <a:cs typeface="Arial" panose="020B0604020202020204" pitchFamily="34" charset="0"/>
          </a:endParaRPr>
        </a:p>
      </dgm:t>
    </dgm:pt>
    <dgm:pt modelId="{C81E5470-A867-41B7-9F39-5A399486089F}" type="sibTrans" cxnId="{F4A23D75-1612-4180-97F0-187A46C8F050}">
      <dgm:prSet custT="1"/>
      <dgm:spPr/>
      <dgm:t>
        <a:bodyPr/>
        <a:lstStyle/>
        <a:p>
          <a:endParaRPr lang="es-EC" sz="100">
            <a:solidFill>
              <a:schemeClr val="tx1"/>
            </a:solidFill>
            <a:latin typeface="Arial" panose="020B0604020202020204" pitchFamily="34" charset="0"/>
            <a:cs typeface="Arial" panose="020B0604020202020204" pitchFamily="34" charset="0"/>
          </a:endParaRPr>
        </a:p>
      </dgm:t>
    </dgm:pt>
    <dgm:pt modelId="{B48DF9A9-F83B-451B-B4CE-728CCE02E60D}">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Aplicación de investigación</a:t>
          </a:r>
          <a:endParaRPr lang="es-EC" sz="2400" dirty="0">
            <a:solidFill>
              <a:schemeClr val="tx1"/>
            </a:solidFill>
            <a:latin typeface="Arial" panose="020B0604020202020204" pitchFamily="34" charset="0"/>
            <a:cs typeface="Arial" panose="020B0604020202020204" pitchFamily="34" charset="0"/>
          </a:endParaRPr>
        </a:p>
      </dgm:t>
    </dgm:pt>
    <dgm:pt modelId="{2CE67221-A86C-448A-AE16-28D8D6784E13}" type="parTrans" cxnId="{5F047305-F9DA-49F7-AC7A-7A458A5B1453}">
      <dgm:prSet/>
      <dgm:spPr/>
      <dgm:t>
        <a:bodyPr/>
        <a:lstStyle/>
        <a:p>
          <a:endParaRPr lang="es-EC" sz="1050">
            <a:solidFill>
              <a:schemeClr val="tx1"/>
            </a:solidFill>
            <a:latin typeface="Arial" panose="020B0604020202020204" pitchFamily="34" charset="0"/>
            <a:cs typeface="Arial" panose="020B0604020202020204" pitchFamily="34" charset="0"/>
          </a:endParaRPr>
        </a:p>
      </dgm:t>
    </dgm:pt>
    <dgm:pt modelId="{D84CB5A1-A399-4FCB-8430-7BA2EB6F96E6}" type="sibTrans" cxnId="{5F047305-F9DA-49F7-AC7A-7A458A5B1453}">
      <dgm:prSet custT="1"/>
      <dgm:spPr/>
      <dgm:t>
        <a:bodyPr/>
        <a:lstStyle/>
        <a:p>
          <a:endParaRPr lang="es-EC" sz="100">
            <a:solidFill>
              <a:schemeClr val="tx1"/>
            </a:solidFill>
            <a:latin typeface="Arial" panose="020B0604020202020204" pitchFamily="34" charset="0"/>
            <a:cs typeface="Arial" panose="020B0604020202020204" pitchFamily="34" charset="0"/>
          </a:endParaRPr>
        </a:p>
      </dgm:t>
    </dgm:pt>
    <dgm:pt modelId="{15EF0F53-D19B-4C12-B407-7933A25FE677}">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Análisis de datos</a:t>
          </a:r>
          <a:endParaRPr lang="es-EC" sz="2400" dirty="0">
            <a:solidFill>
              <a:schemeClr val="tx1"/>
            </a:solidFill>
            <a:latin typeface="Arial" panose="020B0604020202020204" pitchFamily="34" charset="0"/>
            <a:cs typeface="Arial" panose="020B0604020202020204" pitchFamily="34" charset="0"/>
          </a:endParaRPr>
        </a:p>
      </dgm:t>
    </dgm:pt>
    <dgm:pt modelId="{8C6CD6DA-7A1C-4387-8656-3116EEBE3247}" type="parTrans" cxnId="{C565A1F4-E704-4892-87A0-4971971295C5}">
      <dgm:prSet/>
      <dgm:spPr/>
      <dgm:t>
        <a:bodyPr/>
        <a:lstStyle/>
        <a:p>
          <a:endParaRPr lang="es-EC" sz="1050">
            <a:solidFill>
              <a:schemeClr val="tx1"/>
            </a:solidFill>
            <a:latin typeface="Arial" panose="020B0604020202020204" pitchFamily="34" charset="0"/>
            <a:cs typeface="Arial" panose="020B0604020202020204" pitchFamily="34" charset="0"/>
          </a:endParaRPr>
        </a:p>
      </dgm:t>
    </dgm:pt>
    <dgm:pt modelId="{1739EFA4-98D6-4749-9435-8FF2BB1C095B}" type="sibTrans" cxnId="{C565A1F4-E704-4892-87A0-4971971295C5}">
      <dgm:prSet/>
      <dgm:spPr/>
      <dgm:t>
        <a:bodyPr/>
        <a:lstStyle/>
        <a:p>
          <a:endParaRPr lang="es-EC" sz="1050">
            <a:solidFill>
              <a:schemeClr val="tx1"/>
            </a:solidFill>
            <a:latin typeface="Arial" panose="020B0604020202020204" pitchFamily="34" charset="0"/>
            <a:cs typeface="Arial" panose="020B0604020202020204" pitchFamily="34" charset="0"/>
          </a:endParaRPr>
        </a:p>
      </dgm:t>
    </dgm:pt>
    <dgm:pt modelId="{63FB7AC9-FA8E-4DF2-A590-EDCFF78EBCDD}" type="pres">
      <dgm:prSet presAssocID="{669F79F2-AD75-464B-8E9A-A56FFDE05824}" presName="Name0" presStyleCnt="0">
        <dgm:presLayoutVars>
          <dgm:dir/>
          <dgm:resizeHandles val="exact"/>
        </dgm:presLayoutVars>
      </dgm:prSet>
      <dgm:spPr/>
      <dgm:t>
        <a:bodyPr/>
        <a:lstStyle/>
        <a:p>
          <a:endParaRPr lang="es-EC"/>
        </a:p>
      </dgm:t>
    </dgm:pt>
    <dgm:pt modelId="{8E18108A-0C3C-41B5-A5C0-94600F6B9248}" type="pres">
      <dgm:prSet presAssocID="{26AAB120-B1D0-4FA4-9F3D-E39ED276CEF7}" presName="node" presStyleLbl="node1" presStyleIdx="0" presStyleCnt="4">
        <dgm:presLayoutVars>
          <dgm:bulletEnabled val="1"/>
        </dgm:presLayoutVars>
      </dgm:prSet>
      <dgm:spPr/>
      <dgm:t>
        <a:bodyPr/>
        <a:lstStyle/>
        <a:p>
          <a:endParaRPr lang="es-EC"/>
        </a:p>
      </dgm:t>
    </dgm:pt>
    <dgm:pt modelId="{3D5F0703-CEB9-46EE-92EC-BD65187F4EB4}" type="pres">
      <dgm:prSet presAssocID="{716D27F0-0FCE-48BA-8306-519FF869B72A}" presName="sibTrans" presStyleLbl="sibTrans1D1" presStyleIdx="0" presStyleCnt="3"/>
      <dgm:spPr/>
      <dgm:t>
        <a:bodyPr/>
        <a:lstStyle/>
        <a:p>
          <a:endParaRPr lang="es-EC"/>
        </a:p>
      </dgm:t>
    </dgm:pt>
    <dgm:pt modelId="{44B2F649-EC0A-4299-8200-8A6D83B4D0AC}" type="pres">
      <dgm:prSet presAssocID="{716D27F0-0FCE-48BA-8306-519FF869B72A}" presName="connectorText" presStyleLbl="sibTrans1D1" presStyleIdx="0" presStyleCnt="3"/>
      <dgm:spPr/>
      <dgm:t>
        <a:bodyPr/>
        <a:lstStyle/>
        <a:p>
          <a:endParaRPr lang="es-EC"/>
        </a:p>
      </dgm:t>
    </dgm:pt>
    <dgm:pt modelId="{1360505B-8647-421A-BC45-D77E0588B335}" type="pres">
      <dgm:prSet presAssocID="{D9B9C2B3-B271-407F-B8EC-58CB8F623075}" presName="node" presStyleLbl="node1" presStyleIdx="1" presStyleCnt="4">
        <dgm:presLayoutVars>
          <dgm:bulletEnabled val="1"/>
        </dgm:presLayoutVars>
      </dgm:prSet>
      <dgm:spPr/>
      <dgm:t>
        <a:bodyPr/>
        <a:lstStyle/>
        <a:p>
          <a:endParaRPr lang="es-EC"/>
        </a:p>
      </dgm:t>
    </dgm:pt>
    <dgm:pt modelId="{11941DED-244E-4A65-B9A5-0D3BFA99B69E}" type="pres">
      <dgm:prSet presAssocID="{C81E5470-A867-41B7-9F39-5A399486089F}" presName="sibTrans" presStyleLbl="sibTrans1D1" presStyleIdx="1" presStyleCnt="3"/>
      <dgm:spPr/>
      <dgm:t>
        <a:bodyPr/>
        <a:lstStyle/>
        <a:p>
          <a:endParaRPr lang="es-EC"/>
        </a:p>
      </dgm:t>
    </dgm:pt>
    <dgm:pt modelId="{74674A82-3667-480C-848D-F0C704129E18}" type="pres">
      <dgm:prSet presAssocID="{C81E5470-A867-41B7-9F39-5A399486089F}" presName="connectorText" presStyleLbl="sibTrans1D1" presStyleIdx="1" presStyleCnt="3"/>
      <dgm:spPr/>
      <dgm:t>
        <a:bodyPr/>
        <a:lstStyle/>
        <a:p>
          <a:endParaRPr lang="es-EC"/>
        </a:p>
      </dgm:t>
    </dgm:pt>
    <dgm:pt modelId="{50EA141D-0E31-4EEB-B716-91B5EA40CEEF}" type="pres">
      <dgm:prSet presAssocID="{B48DF9A9-F83B-451B-B4CE-728CCE02E60D}" presName="node" presStyleLbl="node1" presStyleIdx="2" presStyleCnt="4">
        <dgm:presLayoutVars>
          <dgm:bulletEnabled val="1"/>
        </dgm:presLayoutVars>
      </dgm:prSet>
      <dgm:spPr/>
      <dgm:t>
        <a:bodyPr/>
        <a:lstStyle/>
        <a:p>
          <a:endParaRPr lang="es-EC"/>
        </a:p>
      </dgm:t>
    </dgm:pt>
    <dgm:pt modelId="{83539DA1-55BE-4F07-BE27-8FD974FD1DF4}" type="pres">
      <dgm:prSet presAssocID="{D84CB5A1-A399-4FCB-8430-7BA2EB6F96E6}" presName="sibTrans" presStyleLbl="sibTrans1D1" presStyleIdx="2" presStyleCnt="3"/>
      <dgm:spPr/>
      <dgm:t>
        <a:bodyPr/>
        <a:lstStyle/>
        <a:p>
          <a:endParaRPr lang="es-EC"/>
        </a:p>
      </dgm:t>
    </dgm:pt>
    <dgm:pt modelId="{33BD05CD-E4A0-49CE-AD4F-BDE2EC26AAF1}" type="pres">
      <dgm:prSet presAssocID="{D84CB5A1-A399-4FCB-8430-7BA2EB6F96E6}" presName="connectorText" presStyleLbl="sibTrans1D1" presStyleIdx="2" presStyleCnt="3"/>
      <dgm:spPr/>
      <dgm:t>
        <a:bodyPr/>
        <a:lstStyle/>
        <a:p>
          <a:endParaRPr lang="es-EC"/>
        </a:p>
      </dgm:t>
    </dgm:pt>
    <dgm:pt modelId="{21750B1E-2349-41BA-B80F-04A124794A82}" type="pres">
      <dgm:prSet presAssocID="{15EF0F53-D19B-4C12-B407-7933A25FE677}" presName="node" presStyleLbl="node1" presStyleIdx="3" presStyleCnt="4">
        <dgm:presLayoutVars>
          <dgm:bulletEnabled val="1"/>
        </dgm:presLayoutVars>
      </dgm:prSet>
      <dgm:spPr/>
      <dgm:t>
        <a:bodyPr/>
        <a:lstStyle/>
        <a:p>
          <a:endParaRPr lang="es-EC"/>
        </a:p>
      </dgm:t>
    </dgm:pt>
  </dgm:ptLst>
  <dgm:cxnLst>
    <dgm:cxn modelId="{F943965D-DB36-45CA-AF67-9A91C9145636}" type="presOf" srcId="{26AAB120-B1D0-4FA4-9F3D-E39ED276CEF7}" destId="{8E18108A-0C3C-41B5-A5C0-94600F6B9248}" srcOrd="0" destOrd="0" presId="urn:microsoft.com/office/officeart/2005/8/layout/bProcess3"/>
    <dgm:cxn modelId="{454532D2-97D3-41C6-989C-D6C59DB4C33C}" type="presOf" srcId="{D84CB5A1-A399-4FCB-8430-7BA2EB6F96E6}" destId="{33BD05CD-E4A0-49CE-AD4F-BDE2EC26AAF1}" srcOrd="1" destOrd="0" presId="urn:microsoft.com/office/officeart/2005/8/layout/bProcess3"/>
    <dgm:cxn modelId="{4FC910A7-FFE9-4896-A3C8-D9C92065B7EA}" type="presOf" srcId="{716D27F0-0FCE-48BA-8306-519FF869B72A}" destId="{44B2F649-EC0A-4299-8200-8A6D83B4D0AC}" srcOrd="1" destOrd="0" presId="urn:microsoft.com/office/officeart/2005/8/layout/bProcess3"/>
    <dgm:cxn modelId="{79EBB332-7928-4F55-A3A3-393018491332}" type="presOf" srcId="{B48DF9A9-F83B-451B-B4CE-728CCE02E60D}" destId="{50EA141D-0E31-4EEB-B716-91B5EA40CEEF}" srcOrd="0" destOrd="0" presId="urn:microsoft.com/office/officeart/2005/8/layout/bProcess3"/>
    <dgm:cxn modelId="{D299C4BB-28A6-4E2D-950A-FC2D1F3C67E0}" type="presOf" srcId="{D9B9C2B3-B271-407F-B8EC-58CB8F623075}" destId="{1360505B-8647-421A-BC45-D77E0588B335}" srcOrd="0" destOrd="0" presId="urn:microsoft.com/office/officeart/2005/8/layout/bProcess3"/>
    <dgm:cxn modelId="{5F047305-F9DA-49F7-AC7A-7A458A5B1453}" srcId="{669F79F2-AD75-464B-8E9A-A56FFDE05824}" destId="{B48DF9A9-F83B-451B-B4CE-728CCE02E60D}" srcOrd="2" destOrd="0" parTransId="{2CE67221-A86C-448A-AE16-28D8D6784E13}" sibTransId="{D84CB5A1-A399-4FCB-8430-7BA2EB6F96E6}"/>
    <dgm:cxn modelId="{E563055A-2A98-45B5-ACF7-72B891A94D0C}" srcId="{669F79F2-AD75-464B-8E9A-A56FFDE05824}" destId="{26AAB120-B1D0-4FA4-9F3D-E39ED276CEF7}" srcOrd="0" destOrd="0" parTransId="{38185546-15FE-40CA-BD2C-9707CA8A761A}" sibTransId="{716D27F0-0FCE-48BA-8306-519FF869B72A}"/>
    <dgm:cxn modelId="{B6395D13-8FC8-49B9-B0A8-36081FB930A0}" type="presOf" srcId="{716D27F0-0FCE-48BA-8306-519FF869B72A}" destId="{3D5F0703-CEB9-46EE-92EC-BD65187F4EB4}" srcOrd="0" destOrd="0" presId="urn:microsoft.com/office/officeart/2005/8/layout/bProcess3"/>
    <dgm:cxn modelId="{F4A23D75-1612-4180-97F0-187A46C8F050}" srcId="{669F79F2-AD75-464B-8E9A-A56FFDE05824}" destId="{D9B9C2B3-B271-407F-B8EC-58CB8F623075}" srcOrd="1" destOrd="0" parTransId="{82416E77-C5AA-47D4-8C33-09D067FAD23D}" sibTransId="{C81E5470-A867-41B7-9F39-5A399486089F}"/>
    <dgm:cxn modelId="{7483274E-7E6C-4406-BF35-B49BDE7D1803}" type="presOf" srcId="{C81E5470-A867-41B7-9F39-5A399486089F}" destId="{74674A82-3667-480C-848D-F0C704129E18}" srcOrd="1" destOrd="0" presId="urn:microsoft.com/office/officeart/2005/8/layout/bProcess3"/>
    <dgm:cxn modelId="{F917FD1F-067C-494D-BA46-A92653A8F240}" type="presOf" srcId="{15EF0F53-D19B-4C12-B407-7933A25FE677}" destId="{21750B1E-2349-41BA-B80F-04A124794A82}" srcOrd="0" destOrd="0" presId="urn:microsoft.com/office/officeart/2005/8/layout/bProcess3"/>
    <dgm:cxn modelId="{E4E875B2-E4C3-4C71-8934-18675F5B20C2}" type="presOf" srcId="{D84CB5A1-A399-4FCB-8430-7BA2EB6F96E6}" destId="{83539DA1-55BE-4F07-BE27-8FD974FD1DF4}" srcOrd="0" destOrd="0" presId="urn:microsoft.com/office/officeart/2005/8/layout/bProcess3"/>
    <dgm:cxn modelId="{74F9B6A3-A449-4166-B5D7-3F894C248880}" type="presOf" srcId="{669F79F2-AD75-464B-8E9A-A56FFDE05824}" destId="{63FB7AC9-FA8E-4DF2-A590-EDCFF78EBCDD}" srcOrd="0" destOrd="0" presId="urn:microsoft.com/office/officeart/2005/8/layout/bProcess3"/>
    <dgm:cxn modelId="{C565A1F4-E704-4892-87A0-4971971295C5}" srcId="{669F79F2-AD75-464B-8E9A-A56FFDE05824}" destId="{15EF0F53-D19B-4C12-B407-7933A25FE677}" srcOrd="3" destOrd="0" parTransId="{8C6CD6DA-7A1C-4387-8656-3116EEBE3247}" sibTransId="{1739EFA4-98D6-4749-9435-8FF2BB1C095B}"/>
    <dgm:cxn modelId="{A9F7FB86-4BB9-4BC2-AAF1-B6D1A304C526}" type="presOf" srcId="{C81E5470-A867-41B7-9F39-5A399486089F}" destId="{11941DED-244E-4A65-B9A5-0D3BFA99B69E}" srcOrd="0" destOrd="0" presId="urn:microsoft.com/office/officeart/2005/8/layout/bProcess3"/>
    <dgm:cxn modelId="{EBFA227F-977D-4240-8AE9-22B55738D4B7}" type="presParOf" srcId="{63FB7AC9-FA8E-4DF2-A590-EDCFF78EBCDD}" destId="{8E18108A-0C3C-41B5-A5C0-94600F6B9248}" srcOrd="0" destOrd="0" presId="urn:microsoft.com/office/officeart/2005/8/layout/bProcess3"/>
    <dgm:cxn modelId="{1DF6A633-B476-4E82-AE03-87939CBB9432}" type="presParOf" srcId="{63FB7AC9-FA8E-4DF2-A590-EDCFF78EBCDD}" destId="{3D5F0703-CEB9-46EE-92EC-BD65187F4EB4}" srcOrd="1" destOrd="0" presId="urn:microsoft.com/office/officeart/2005/8/layout/bProcess3"/>
    <dgm:cxn modelId="{CD4C548C-25F2-4A86-9BD2-EC209205FDDA}" type="presParOf" srcId="{3D5F0703-CEB9-46EE-92EC-BD65187F4EB4}" destId="{44B2F649-EC0A-4299-8200-8A6D83B4D0AC}" srcOrd="0" destOrd="0" presId="urn:microsoft.com/office/officeart/2005/8/layout/bProcess3"/>
    <dgm:cxn modelId="{B1F067A9-1CB6-4D19-A9B0-F40C05DF782D}" type="presParOf" srcId="{63FB7AC9-FA8E-4DF2-A590-EDCFF78EBCDD}" destId="{1360505B-8647-421A-BC45-D77E0588B335}" srcOrd="2" destOrd="0" presId="urn:microsoft.com/office/officeart/2005/8/layout/bProcess3"/>
    <dgm:cxn modelId="{B4F19F19-6AB5-4071-9A42-D013556A4CF5}" type="presParOf" srcId="{63FB7AC9-FA8E-4DF2-A590-EDCFF78EBCDD}" destId="{11941DED-244E-4A65-B9A5-0D3BFA99B69E}" srcOrd="3" destOrd="0" presId="urn:microsoft.com/office/officeart/2005/8/layout/bProcess3"/>
    <dgm:cxn modelId="{283D9E94-1737-45D4-B6C2-4816F0CC2978}" type="presParOf" srcId="{11941DED-244E-4A65-B9A5-0D3BFA99B69E}" destId="{74674A82-3667-480C-848D-F0C704129E18}" srcOrd="0" destOrd="0" presId="urn:microsoft.com/office/officeart/2005/8/layout/bProcess3"/>
    <dgm:cxn modelId="{E441F8C9-8D0F-4A23-98F2-0AC9304A9E29}" type="presParOf" srcId="{63FB7AC9-FA8E-4DF2-A590-EDCFF78EBCDD}" destId="{50EA141D-0E31-4EEB-B716-91B5EA40CEEF}" srcOrd="4" destOrd="0" presId="urn:microsoft.com/office/officeart/2005/8/layout/bProcess3"/>
    <dgm:cxn modelId="{574D579F-4D31-4EAE-820C-D48437A3FDDC}" type="presParOf" srcId="{63FB7AC9-FA8E-4DF2-A590-EDCFF78EBCDD}" destId="{83539DA1-55BE-4F07-BE27-8FD974FD1DF4}" srcOrd="5" destOrd="0" presId="urn:microsoft.com/office/officeart/2005/8/layout/bProcess3"/>
    <dgm:cxn modelId="{2EF07B1B-C1AF-43BA-85E2-BDF67BA2F6A2}" type="presParOf" srcId="{83539DA1-55BE-4F07-BE27-8FD974FD1DF4}" destId="{33BD05CD-E4A0-49CE-AD4F-BDE2EC26AAF1}" srcOrd="0" destOrd="0" presId="urn:microsoft.com/office/officeart/2005/8/layout/bProcess3"/>
    <dgm:cxn modelId="{89AAC4FA-6672-4ADD-8B20-9154DC9D3015}" type="presParOf" srcId="{63FB7AC9-FA8E-4DF2-A590-EDCFF78EBCDD}" destId="{21750B1E-2349-41BA-B80F-04A124794A82}"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39E1E1-785F-411F-A4F9-CBE457FA98B3}" type="doc">
      <dgm:prSet loTypeId="urn:microsoft.com/office/officeart/2005/8/layout/hProcess10" loCatId="process" qsTypeId="urn:microsoft.com/office/officeart/2005/8/quickstyle/simple1" qsCatId="simple" csTypeId="urn:microsoft.com/office/officeart/2005/8/colors/colorful4" csCatId="colorful" phldr="1"/>
      <dgm:spPr/>
      <dgm:t>
        <a:bodyPr/>
        <a:lstStyle/>
        <a:p>
          <a:endParaRPr lang="es-EC"/>
        </a:p>
      </dgm:t>
    </dgm:pt>
    <dgm:pt modelId="{4262B19B-CD92-4B84-8C8C-9AC71ACA86D2}">
      <dgm:prSet phldrT="[Texto]"/>
      <dgm:spPr/>
      <dgm:t>
        <a:bodyPr/>
        <a:lstStyle/>
        <a:p>
          <a:r>
            <a:rPr lang="es-EC" dirty="0" smtClean="0">
              <a:latin typeface="Arial" panose="020B0604020202020204" pitchFamily="34" charset="0"/>
              <a:cs typeface="Arial" panose="020B0604020202020204" pitchFamily="34" charset="0"/>
            </a:rPr>
            <a:t>RSE abarca compromiso</a:t>
          </a:r>
          <a:endParaRPr lang="es-EC" dirty="0">
            <a:latin typeface="Arial" panose="020B0604020202020204" pitchFamily="34" charset="0"/>
            <a:cs typeface="Arial" panose="020B0604020202020204" pitchFamily="34" charset="0"/>
          </a:endParaRPr>
        </a:p>
      </dgm:t>
    </dgm:pt>
    <dgm:pt modelId="{D01B3D19-ABF4-4631-9887-6A60F71A1BB8}" type="parTrans" cxnId="{8FE3337D-E224-415B-8C8C-7F6631D71F68}">
      <dgm:prSet/>
      <dgm:spPr/>
      <dgm:t>
        <a:bodyPr/>
        <a:lstStyle/>
        <a:p>
          <a:endParaRPr lang="es-EC">
            <a:latin typeface="Arial" panose="020B0604020202020204" pitchFamily="34" charset="0"/>
            <a:cs typeface="Arial" panose="020B0604020202020204" pitchFamily="34" charset="0"/>
          </a:endParaRPr>
        </a:p>
      </dgm:t>
    </dgm:pt>
    <dgm:pt modelId="{E8869B82-B954-4DF8-BA0D-E9EEC09AFEE1}" type="sibTrans" cxnId="{8FE3337D-E224-415B-8C8C-7F6631D71F68}">
      <dgm:prSet/>
      <dgm:spPr/>
      <dgm:t>
        <a:bodyPr/>
        <a:lstStyle/>
        <a:p>
          <a:endParaRPr lang="es-EC">
            <a:latin typeface="Arial" panose="020B0604020202020204" pitchFamily="34" charset="0"/>
            <a:cs typeface="Arial" panose="020B0604020202020204" pitchFamily="34" charset="0"/>
          </a:endParaRPr>
        </a:p>
      </dgm:t>
    </dgm:pt>
    <dgm:pt modelId="{08D9789C-5D29-46E9-AD81-778FE26084B5}">
      <dgm:prSet phldrT="[Texto]"/>
      <dgm:spPr/>
      <dgm:t>
        <a:bodyPr/>
        <a:lstStyle/>
        <a:p>
          <a:r>
            <a:rPr lang="es-EC" dirty="0" smtClean="0">
              <a:latin typeface="Arial" panose="020B0604020202020204" pitchFamily="34" charset="0"/>
              <a:cs typeface="Arial" panose="020B0604020202020204" pitchFamily="34" charset="0"/>
            </a:rPr>
            <a:t>Desarrollo sostenible</a:t>
          </a:r>
          <a:endParaRPr lang="es-EC" dirty="0">
            <a:latin typeface="Arial" panose="020B0604020202020204" pitchFamily="34" charset="0"/>
            <a:cs typeface="Arial" panose="020B0604020202020204" pitchFamily="34" charset="0"/>
          </a:endParaRPr>
        </a:p>
      </dgm:t>
    </dgm:pt>
    <dgm:pt modelId="{3F9C63FE-2BAF-4C80-AD3B-BEDD5CDA0121}" type="parTrans" cxnId="{8D4F4C04-F8AD-41F2-B7FD-25E85A682650}">
      <dgm:prSet/>
      <dgm:spPr/>
      <dgm:t>
        <a:bodyPr/>
        <a:lstStyle/>
        <a:p>
          <a:endParaRPr lang="es-EC">
            <a:latin typeface="Arial" panose="020B0604020202020204" pitchFamily="34" charset="0"/>
            <a:cs typeface="Arial" panose="020B0604020202020204" pitchFamily="34" charset="0"/>
          </a:endParaRPr>
        </a:p>
      </dgm:t>
    </dgm:pt>
    <dgm:pt modelId="{91254463-C5AF-4F3F-B874-A5A73A0F29FE}" type="sibTrans" cxnId="{8D4F4C04-F8AD-41F2-B7FD-25E85A682650}">
      <dgm:prSet/>
      <dgm:spPr/>
      <dgm:t>
        <a:bodyPr/>
        <a:lstStyle/>
        <a:p>
          <a:endParaRPr lang="es-EC">
            <a:latin typeface="Arial" panose="020B0604020202020204" pitchFamily="34" charset="0"/>
            <a:cs typeface="Arial" panose="020B0604020202020204" pitchFamily="34" charset="0"/>
          </a:endParaRPr>
        </a:p>
      </dgm:t>
    </dgm:pt>
    <dgm:pt modelId="{7C214FBA-C500-4FBF-A57F-994B69D3857B}">
      <dgm:prSet phldrT="[Texto]"/>
      <dgm:spPr/>
      <dgm:t>
        <a:bodyPr/>
        <a:lstStyle/>
        <a:p>
          <a:r>
            <a:rPr lang="es-EC" dirty="0" smtClean="0">
              <a:latin typeface="Arial" panose="020B0604020202020204" pitchFamily="34" charset="0"/>
              <a:cs typeface="Arial" panose="020B0604020202020204" pitchFamily="34" charset="0"/>
            </a:rPr>
            <a:t>Minimice impactos negativos</a:t>
          </a:r>
          <a:endParaRPr lang="es-EC" dirty="0">
            <a:latin typeface="Arial" panose="020B0604020202020204" pitchFamily="34" charset="0"/>
            <a:cs typeface="Arial" panose="020B0604020202020204" pitchFamily="34" charset="0"/>
          </a:endParaRPr>
        </a:p>
      </dgm:t>
    </dgm:pt>
    <dgm:pt modelId="{71F74661-F575-46EB-A7FE-E883E1686FCC}" type="parTrans" cxnId="{9030FAAB-9155-423B-B16B-FDEF4CA93364}">
      <dgm:prSet/>
      <dgm:spPr/>
      <dgm:t>
        <a:bodyPr/>
        <a:lstStyle/>
        <a:p>
          <a:endParaRPr lang="es-EC">
            <a:latin typeface="Arial" panose="020B0604020202020204" pitchFamily="34" charset="0"/>
            <a:cs typeface="Arial" panose="020B0604020202020204" pitchFamily="34" charset="0"/>
          </a:endParaRPr>
        </a:p>
      </dgm:t>
    </dgm:pt>
    <dgm:pt modelId="{ECE69017-4588-4140-9F21-70E8F4C89A45}" type="sibTrans" cxnId="{9030FAAB-9155-423B-B16B-FDEF4CA93364}">
      <dgm:prSet/>
      <dgm:spPr/>
      <dgm:t>
        <a:bodyPr/>
        <a:lstStyle/>
        <a:p>
          <a:endParaRPr lang="es-EC">
            <a:latin typeface="Arial" panose="020B0604020202020204" pitchFamily="34" charset="0"/>
            <a:cs typeface="Arial" panose="020B0604020202020204" pitchFamily="34" charset="0"/>
          </a:endParaRPr>
        </a:p>
      </dgm:t>
    </dgm:pt>
    <dgm:pt modelId="{BE30CEB1-26D6-476D-A69A-F53E34AC2874}">
      <dgm:prSet phldrT="[Texto]"/>
      <dgm:spPr/>
      <dgm:t>
        <a:bodyPr/>
        <a:lstStyle/>
        <a:p>
          <a:r>
            <a:rPr lang="es-EC" dirty="0" smtClean="0">
              <a:latin typeface="Arial" panose="020B0604020202020204" pitchFamily="34" charset="0"/>
              <a:cs typeface="Arial" panose="020B0604020202020204" pitchFamily="34" charset="0"/>
            </a:rPr>
            <a:t>Bajo número de empresas acogidas a gestión ambiental</a:t>
          </a:r>
          <a:endParaRPr lang="es-EC" dirty="0">
            <a:latin typeface="Arial" panose="020B0604020202020204" pitchFamily="34" charset="0"/>
            <a:cs typeface="Arial" panose="020B0604020202020204" pitchFamily="34" charset="0"/>
          </a:endParaRPr>
        </a:p>
      </dgm:t>
    </dgm:pt>
    <dgm:pt modelId="{F951F52A-4B2B-4E1B-9C37-5E3EEA03E47B}" type="parTrans" cxnId="{8F565446-1A1D-46BA-9210-86996853E2B3}">
      <dgm:prSet/>
      <dgm:spPr/>
      <dgm:t>
        <a:bodyPr/>
        <a:lstStyle/>
        <a:p>
          <a:endParaRPr lang="es-EC">
            <a:latin typeface="Arial" panose="020B0604020202020204" pitchFamily="34" charset="0"/>
            <a:cs typeface="Arial" panose="020B0604020202020204" pitchFamily="34" charset="0"/>
          </a:endParaRPr>
        </a:p>
      </dgm:t>
    </dgm:pt>
    <dgm:pt modelId="{CD4524F9-2E1C-4BF1-A061-A518AC267F06}" type="sibTrans" cxnId="{8F565446-1A1D-46BA-9210-86996853E2B3}">
      <dgm:prSet/>
      <dgm:spPr/>
      <dgm:t>
        <a:bodyPr/>
        <a:lstStyle/>
        <a:p>
          <a:endParaRPr lang="es-EC">
            <a:latin typeface="Arial" panose="020B0604020202020204" pitchFamily="34" charset="0"/>
            <a:cs typeface="Arial" panose="020B0604020202020204" pitchFamily="34" charset="0"/>
          </a:endParaRPr>
        </a:p>
      </dgm:t>
    </dgm:pt>
    <dgm:pt modelId="{4F590453-912A-4BCC-8BCA-DD12FA1AEDD7}">
      <dgm:prSet phldrT="[Texto]"/>
      <dgm:spPr/>
      <dgm:t>
        <a:bodyPr/>
        <a:lstStyle/>
        <a:p>
          <a:r>
            <a:rPr lang="es-EC" dirty="0" smtClean="0">
              <a:latin typeface="Arial" panose="020B0604020202020204" pitchFamily="34" charset="0"/>
              <a:cs typeface="Arial" panose="020B0604020202020204" pitchFamily="34" charset="0"/>
            </a:rPr>
            <a:t>Beneficios</a:t>
          </a:r>
          <a:endParaRPr lang="es-EC" dirty="0">
            <a:latin typeface="Arial" panose="020B0604020202020204" pitchFamily="34" charset="0"/>
            <a:cs typeface="Arial" panose="020B0604020202020204" pitchFamily="34" charset="0"/>
          </a:endParaRPr>
        </a:p>
      </dgm:t>
    </dgm:pt>
    <dgm:pt modelId="{BDFA422C-F44C-4362-B47E-113C5AB5E7C9}" type="parTrans" cxnId="{DD551FA3-857E-4E86-8DB3-DD0916357792}">
      <dgm:prSet/>
      <dgm:spPr/>
      <dgm:t>
        <a:bodyPr/>
        <a:lstStyle/>
        <a:p>
          <a:endParaRPr lang="es-EC">
            <a:latin typeface="Arial" panose="020B0604020202020204" pitchFamily="34" charset="0"/>
            <a:cs typeface="Arial" panose="020B0604020202020204" pitchFamily="34" charset="0"/>
          </a:endParaRPr>
        </a:p>
      </dgm:t>
    </dgm:pt>
    <dgm:pt modelId="{2A3AC5BA-5104-4868-AB6F-B9713421902B}" type="sibTrans" cxnId="{DD551FA3-857E-4E86-8DB3-DD0916357792}">
      <dgm:prSet/>
      <dgm:spPr/>
      <dgm:t>
        <a:bodyPr/>
        <a:lstStyle/>
        <a:p>
          <a:endParaRPr lang="es-EC">
            <a:latin typeface="Arial" panose="020B0604020202020204" pitchFamily="34" charset="0"/>
            <a:cs typeface="Arial" panose="020B0604020202020204" pitchFamily="34" charset="0"/>
          </a:endParaRPr>
        </a:p>
      </dgm:t>
    </dgm:pt>
    <dgm:pt modelId="{A0B372D4-A5D6-427E-A83C-3BB62E942938}">
      <dgm:prSet phldrT="[Texto]"/>
      <dgm:spPr/>
      <dgm:t>
        <a:bodyPr/>
        <a:lstStyle/>
        <a:p>
          <a:r>
            <a:rPr lang="es-EC" dirty="0" smtClean="0">
              <a:latin typeface="Arial" panose="020B0604020202020204" pitchFamily="34" charset="0"/>
              <a:cs typeface="Arial" panose="020B0604020202020204" pitchFamily="34" charset="0"/>
            </a:rPr>
            <a:t>Reputación</a:t>
          </a:r>
          <a:endParaRPr lang="es-EC" dirty="0">
            <a:latin typeface="Arial" panose="020B0604020202020204" pitchFamily="34" charset="0"/>
            <a:cs typeface="Arial" panose="020B0604020202020204" pitchFamily="34" charset="0"/>
          </a:endParaRPr>
        </a:p>
      </dgm:t>
    </dgm:pt>
    <dgm:pt modelId="{298EA123-C339-4418-949C-057E4EE3F95F}" type="parTrans" cxnId="{B1ED5A66-CC98-42CC-88B7-480713CCBF6C}">
      <dgm:prSet/>
      <dgm:spPr/>
      <dgm:t>
        <a:bodyPr/>
        <a:lstStyle/>
        <a:p>
          <a:endParaRPr lang="es-EC">
            <a:latin typeface="Arial" panose="020B0604020202020204" pitchFamily="34" charset="0"/>
            <a:cs typeface="Arial" panose="020B0604020202020204" pitchFamily="34" charset="0"/>
          </a:endParaRPr>
        </a:p>
      </dgm:t>
    </dgm:pt>
    <dgm:pt modelId="{543A2B22-5562-4884-BE82-419BAA23CE30}" type="sibTrans" cxnId="{B1ED5A66-CC98-42CC-88B7-480713CCBF6C}">
      <dgm:prSet/>
      <dgm:spPr/>
      <dgm:t>
        <a:bodyPr/>
        <a:lstStyle/>
        <a:p>
          <a:endParaRPr lang="es-EC">
            <a:latin typeface="Arial" panose="020B0604020202020204" pitchFamily="34" charset="0"/>
            <a:cs typeface="Arial" panose="020B0604020202020204" pitchFamily="34" charset="0"/>
          </a:endParaRPr>
        </a:p>
      </dgm:t>
    </dgm:pt>
    <dgm:pt modelId="{E2B8B298-92AD-4406-B9B7-5837CFEF6B4A}">
      <dgm:prSet phldrT="[Texto]"/>
      <dgm:spPr/>
      <dgm:t>
        <a:bodyPr/>
        <a:lstStyle/>
        <a:p>
          <a:r>
            <a:rPr lang="es-EC" dirty="0" smtClean="0">
              <a:latin typeface="Arial" panose="020B0604020202020204" pitchFamily="34" charset="0"/>
              <a:cs typeface="Arial" panose="020B0604020202020204" pitchFamily="34" charset="0"/>
            </a:rPr>
            <a:t>Competitividad</a:t>
          </a:r>
          <a:endParaRPr lang="es-EC" dirty="0">
            <a:latin typeface="Arial" panose="020B0604020202020204" pitchFamily="34" charset="0"/>
            <a:cs typeface="Arial" panose="020B0604020202020204" pitchFamily="34" charset="0"/>
          </a:endParaRPr>
        </a:p>
      </dgm:t>
    </dgm:pt>
    <dgm:pt modelId="{87C9647D-2B62-431E-94C0-5C5EFCCCD60F}" type="parTrans" cxnId="{62AA3C54-EAC9-43E3-B423-FD726C0C3B0F}">
      <dgm:prSet/>
      <dgm:spPr/>
      <dgm:t>
        <a:bodyPr/>
        <a:lstStyle/>
        <a:p>
          <a:endParaRPr lang="es-EC">
            <a:latin typeface="Arial" panose="020B0604020202020204" pitchFamily="34" charset="0"/>
            <a:cs typeface="Arial" panose="020B0604020202020204" pitchFamily="34" charset="0"/>
          </a:endParaRPr>
        </a:p>
      </dgm:t>
    </dgm:pt>
    <dgm:pt modelId="{C847C8A4-66A0-4B0C-8F83-871BCE32C6A9}" type="sibTrans" cxnId="{62AA3C54-EAC9-43E3-B423-FD726C0C3B0F}">
      <dgm:prSet/>
      <dgm:spPr/>
      <dgm:t>
        <a:bodyPr/>
        <a:lstStyle/>
        <a:p>
          <a:endParaRPr lang="es-EC">
            <a:latin typeface="Arial" panose="020B0604020202020204" pitchFamily="34" charset="0"/>
            <a:cs typeface="Arial" panose="020B0604020202020204" pitchFamily="34" charset="0"/>
          </a:endParaRPr>
        </a:p>
      </dgm:t>
    </dgm:pt>
    <dgm:pt modelId="{8655F9A5-F786-4454-AC53-753EBC7ECC79}" type="pres">
      <dgm:prSet presAssocID="{8239E1E1-785F-411F-A4F9-CBE457FA98B3}" presName="Name0" presStyleCnt="0">
        <dgm:presLayoutVars>
          <dgm:dir/>
          <dgm:resizeHandles val="exact"/>
        </dgm:presLayoutVars>
      </dgm:prSet>
      <dgm:spPr/>
    </dgm:pt>
    <dgm:pt modelId="{2AB8BC6A-47AF-42D7-A382-D43AAFC3BF0A}" type="pres">
      <dgm:prSet presAssocID="{4262B19B-CD92-4B84-8C8C-9AC71ACA86D2}" presName="composite" presStyleCnt="0"/>
      <dgm:spPr/>
    </dgm:pt>
    <dgm:pt modelId="{390EE698-1F31-4F96-8B7C-A45325643174}" type="pres">
      <dgm:prSet presAssocID="{4262B19B-CD92-4B84-8C8C-9AC71ACA86D2}" presName="imagSh" presStyleLbl="b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BE4CD841-77F8-4750-81E6-DB3794E46374}" type="pres">
      <dgm:prSet presAssocID="{4262B19B-CD92-4B84-8C8C-9AC71ACA86D2}" presName="txNode" presStyleLbl="node1" presStyleIdx="0" presStyleCnt="3">
        <dgm:presLayoutVars>
          <dgm:bulletEnabled val="1"/>
        </dgm:presLayoutVars>
      </dgm:prSet>
      <dgm:spPr/>
      <dgm:t>
        <a:bodyPr/>
        <a:lstStyle/>
        <a:p>
          <a:endParaRPr lang="es-EC"/>
        </a:p>
      </dgm:t>
    </dgm:pt>
    <dgm:pt modelId="{C0D1CB93-EB6F-4FC5-A902-1893A0130DE2}" type="pres">
      <dgm:prSet presAssocID="{E8869B82-B954-4DF8-BA0D-E9EEC09AFEE1}" presName="sibTrans" presStyleLbl="sibTrans2D1" presStyleIdx="0" presStyleCnt="2"/>
      <dgm:spPr/>
    </dgm:pt>
    <dgm:pt modelId="{698F622C-BDFE-4D46-B9C5-83C08103EB73}" type="pres">
      <dgm:prSet presAssocID="{E8869B82-B954-4DF8-BA0D-E9EEC09AFEE1}" presName="connTx" presStyleLbl="sibTrans2D1" presStyleIdx="0" presStyleCnt="2"/>
      <dgm:spPr/>
    </dgm:pt>
    <dgm:pt modelId="{606EB66D-903E-41A9-9120-3D0BC2D37F75}" type="pres">
      <dgm:prSet presAssocID="{BE30CEB1-26D6-476D-A69A-F53E34AC2874}" presName="composite" presStyleCnt="0"/>
      <dgm:spPr/>
    </dgm:pt>
    <dgm:pt modelId="{EE7B3DCF-0AD2-40EF-A089-4C8891AE9CBA}" type="pres">
      <dgm:prSet presAssocID="{BE30CEB1-26D6-476D-A69A-F53E34AC2874}" presName="imagSh" presStyleLbl="bgImgPlace1" presStyleIdx="1" presStyleCnt="3"/>
      <dgm:spPr>
        <a:blipFill rotWithShape="1">
          <a:blip xmlns:r="http://schemas.openxmlformats.org/officeDocument/2006/relationships" r:embed="rId2"/>
          <a:stretch>
            <a:fillRect/>
          </a:stretch>
        </a:blipFill>
      </dgm:spPr>
    </dgm:pt>
    <dgm:pt modelId="{24BE2C4C-3CD0-4332-8DF3-0AAF04C62DED}" type="pres">
      <dgm:prSet presAssocID="{BE30CEB1-26D6-476D-A69A-F53E34AC2874}" presName="txNode" presStyleLbl="node1" presStyleIdx="1" presStyleCnt="3">
        <dgm:presLayoutVars>
          <dgm:bulletEnabled val="1"/>
        </dgm:presLayoutVars>
      </dgm:prSet>
      <dgm:spPr/>
      <dgm:t>
        <a:bodyPr/>
        <a:lstStyle/>
        <a:p>
          <a:endParaRPr lang="es-EC"/>
        </a:p>
      </dgm:t>
    </dgm:pt>
    <dgm:pt modelId="{FD5903CE-FFE3-411E-9ECA-AF6BAFEA3331}" type="pres">
      <dgm:prSet presAssocID="{CD4524F9-2E1C-4BF1-A061-A518AC267F06}" presName="sibTrans" presStyleLbl="sibTrans2D1" presStyleIdx="1" presStyleCnt="2"/>
      <dgm:spPr/>
    </dgm:pt>
    <dgm:pt modelId="{6F226509-9527-4ED1-9124-8C13368A62F5}" type="pres">
      <dgm:prSet presAssocID="{CD4524F9-2E1C-4BF1-A061-A518AC267F06}" presName="connTx" presStyleLbl="sibTrans2D1" presStyleIdx="1" presStyleCnt="2"/>
      <dgm:spPr/>
    </dgm:pt>
    <dgm:pt modelId="{390A23C2-0B83-4E21-BE5D-9B2433A22EAC}" type="pres">
      <dgm:prSet presAssocID="{4F590453-912A-4BCC-8BCA-DD12FA1AEDD7}" presName="composite" presStyleCnt="0"/>
      <dgm:spPr/>
    </dgm:pt>
    <dgm:pt modelId="{14A94527-8DD2-48E7-9D91-59E3E81ADD8D}" type="pres">
      <dgm:prSet presAssocID="{4F590453-912A-4BCC-8BCA-DD12FA1AEDD7}" presName="imagSh" presStyleLbl="bgImgPlace1" presStyleIdx="2" presStyleCnt="3"/>
      <dgm:spPr>
        <a:blipFill rotWithShape="1">
          <a:blip xmlns:r="http://schemas.openxmlformats.org/officeDocument/2006/relationships" r:embed="rId3"/>
          <a:stretch>
            <a:fillRect/>
          </a:stretch>
        </a:blipFill>
      </dgm:spPr>
    </dgm:pt>
    <dgm:pt modelId="{03A92007-0C55-4A2D-BD49-504939C0A63C}" type="pres">
      <dgm:prSet presAssocID="{4F590453-912A-4BCC-8BCA-DD12FA1AEDD7}" presName="txNode" presStyleLbl="node1" presStyleIdx="2" presStyleCnt="3">
        <dgm:presLayoutVars>
          <dgm:bulletEnabled val="1"/>
        </dgm:presLayoutVars>
      </dgm:prSet>
      <dgm:spPr/>
    </dgm:pt>
  </dgm:ptLst>
  <dgm:cxnLst>
    <dgm:cxn modelId="{3086D3E3-A758-4CCF-B43E-3329DF314549}" type="presOf" srcId="{E8869B82-B954-4DF8-BA0D-E9EEC09AFEE1}" destId="{C0D1CB93-EB6F-4FC5-A902-1893A0130DE2}" srcOrd="0" destOrd="0" presId="urn:microsoft.com/office/officeart/2005/8/layout/hProcess10"/>
    <dgm:cxn modelId="{203D418F-C40B-41E3-BDFE-51AE88AF6392}" type="presOf" srcId="{BE30CEB1-26D6-476D-A69A-F53E34AC2874}" destId="{24BE2C4C-3CD0-4332-8DF3-0AAF04C62DED}" srcOrd="0" destOrd="0" presId="urn:microsoft.com/office/officeart/2005/8/layout/hProcess10"/>
    <dgm:cxn modelId="{9030FAAB-9155-423B-B16B-FDEF4CA93364}" srcId="{4262B19B-CD92-4B84-8C8C-9AC71ACA86D2}" destId="{7C214FBA-C500-4FBF-A57F-994B69D3857B}" srcOrd="1" destOrd="0" parTransId="{71F74661-F575-46EB-A7FE-E883E1686FCC}" sibTransId="{ECE69017-4588-4140-9F21-70E8F4C89A45}"/>
    <dgm:cxn modelId="{8FE3337D-E224-415B-8C8C-7F6631D71F68}" srcId="{8239E1E1-785F-411F-A4F9-CBE457FA98B3}" destId="{4262B19B-CD92-4B84-8C8C-9AC71ACA86D2}" srcOrd="0" destOrd="0" parTransId="{D01B3D19-ABF4-4631-9887-6A60F71A1BB8}" sibTransId="{E8869B82-B954-4DF8-BA0D-E9EEC09AFEE1}"/>
    <dgm:cxn modelId="{531998B6-801C-4BC8-9509-1B1FDBCAD16B}" type="presOf" srcId="{CD4524F9-2E1C-4BF1-A061-A518AC267F06}" destId="{FD5903CE-FFE3-411E-9ECA-AF6BAFEA3331}" srcOrd="0" destOrd="0" presId="urn:microsoft.com/office/officeart/2005/8/layout/hProcess10"/>
    <dgm:cxn modelId="{8F565446-1A1D-46BA-9210-86996853E2B3}" srcId="{8239E1E1-785F-411F-A4F9-CBE457FA98B3}" destId="{BE30CEB1-26D6-476D-A69A-F53E34AC2874}" srcOrd="1" destOrd="0" parTransId="{F951F52A-4B2B-4E1B-9C37-5E3EEA03E47B}" sibTransId="{CD4524F9-2E1C-4BF1-A061-A518AC267F06}"/>
    <dgm:cxn modelId="{49BCCC1E-239F-4D53-A8DC-DD7E408E43A1}" type="presOf" srcId="{CD4524F9-2E1C-4BF1-A061-A518AC267F06}" destId="{6F226509-9527-4ED1-9124-8C13368A62F5}" srcOrd="1" destOrd="0" presId="urn:microsoft.com/office/officeart/2005/8/layout/hProcess10"/>
    <dgm:cxn modelId="{DD551FA3-857E-4E86-8DB3-DD0916357792}" srcId="{8239E1E1-785F-411F-A4F9-CBE457FA98B3}" destId="{4F590453-912A-4BCC-8BCA-DD12FA1AEDD7}" srcOrd="2" destOrd="0" parTransId="{BDFA422C-F44C-4362-B47E-113C5AB5E7C9}" sibTransId="{2A3AC5BA-5104-4868-AB6F-B9713421902B}"/>
    <dgm:cxn modelId="{B1ED5A66-CC98-42CC-88B7-480713CCBF6C}" srcId="{4F590453-912A-4BCC-8BCA-DD12FA1AEDD7}" destId="{A0B372D4-A5D6-427E-A83C-3BB62E942938}" srcOrd="0" destOrd="0" parTransId="{298EA123-C339-4418-949C-057E4EE3F95F}" sibTransId="{543A2B22-5562-4884-BE82-419BAA23CE30}"/>
    <dgm:cxn modelId="{88FE2D34-D43E-4BC1-BCC5-4E34CD264086}" type="presOf" srcId="{E8869B82-B954-4DF8-BA0D-E9EEC09AFEE1}" destId="{698F622C-BDFE-4D46-B9C5-83C08103EB73}" srcOrd="1" destOrd="0" presId="urn:microsoft.com/office/officeart/2005/8/layout/hProcess10"/>
    <dgm:cxn modelId="{8A7C87A8-13C0-4904-A914-42F31080DA62}" type="presOf" srcId="{4F590453-912A-4BCC-8BCA-DD12FA1AEDD7}" destId="{03A92007-0C55-4A2D-BD49-504939C0A63C}" srcOrd="0" destOrd="0" presId="urn:microsoft.com/office/officeart/2005/8/layout/hProcess10"/>
    <dgm:cxn modelId="{27DA6A6D-09EF-4B19-8377-72E0911B12C5}" type="presOf" srcId="{A0B372D4-A5D6-427E-A83C-3BB62E942938}" destId="{03A92007-0C55-4A2D-BD49-504939C0A63C}" srcOrd="0" destOrd="1" presId="urn:microsoft.com/office/officeart/2005/8/layout/hProcess10"/>
    <dgm:cxn modelId="{8D4F4C04-F8AD-41F2-B7FD-25E85A682650}" srcId="{4262B19B-CD92-4B84-8C8C-9AC71ACA86D2}" destId="{08D9789C-5D29-46E9-AD81-778FE26084B5}" srcOrd="0" destOrd="0" parTransId="{3F9C63FE-2BAF-4C80-AD3B-BEDD5CDA0121}" sibTransId="{91254463-C5AF-4F3F-B874-A5A73A0F29FE}"/>
    <dgm:cxn modelId="{B6B64DB4-0390-4E3B-A365-AA1F3C314A62}" type="presOf" srcId="{E2B8B298-92AD-4406-B9B7-5837CFEF6B4A}" destId="{03A92007-0C55-4A2D-BD49-504939C0A63C}" srcOrd="0" destOrd="2" presId="urn:microsoft.com/office/officeart/2005/8/layout/hProcess10"/>
    <dgm:cxn modelId="{563557CF-05FD-4F6E-90E4-C817BC3031FD}" type="presOf" srcId="{08D9789C-5D29-46E9-AD81-778FE26084B5}" destId="{BE4CD841-77F8-4750-81E6-DB3794E46374}" srcOrd="0" destOrd="1" presId="urn:microsoft.com/office/officeart/2005/8/layout/hProcess10"/>
    <dgm:cxn modelId="{80B318D6-5396-4745-BA59-E0C495650196}" type="presOf" srcId="{8239E1E1-785F-411F-A4F9-CBE457FA98B3}" destId="{8655F9A5-F786-4454-AC53-753EBC7ECC79}" srcOrd="0" destOrd="0" presId="urn:microsoft.com/office/officeart/2005/8/layout/hProcess10"/>
    <dgm:cxn modelId="{62AA3C54-EAC9-43E3-B423-FD726C0C3B0F}" srcId="{4F590453-912A-4BCC-8BCA-DD12FA1AEDD7}" destId="{E2B8B298-92AD-4406-B9B7-5837CFEF6B4A}" srcOrd="1" destOrd="0" parTransId="{87C9647D-2B62-431E-94C0-5C5EFCCCD60F}" sibTransId="{C847C8A4-66A0-4B0C-8F83-871BCE32C6A9}"/>
    <dgm:cxn modelId="{D917EB00-6A52-408B-9855-C5ABD29B5644}" type="presOf" srcId="{7C214FBA-C500-4FBF-A57F-994B69D3857B}" destId="{BE4CD841-77F8-4750-81E6-DB3794E46374}" srcOrd="0" destOrd="2" presId="urn:microsoft.com/office/officeart/2005/8/layout/hProcess10"/>
    <dgm:cxn modelId="{F159704A-29DF-487D-9D8C-F0DD63D6757B}" type="presOf" srcId="{4262B19B-CD92-4B84-8C8C-9AC71ACA86D2}" destId="{BE4CD841-77F8-4750-81E6-DB3794E46374}" srcOrd="0" destOrd="0" presId="urn:microsoft.com/office/officeart/2005/8/layout/hProcess10"/>
    <dgm:cxn modelId="{93B2C550-8597-43B0-A348-373410B47578}" type="presParOf" srcId="{8655F9A5-F786-4454-AC53-753EBC7ECC79}" destId="{2AB8BC6A-47AF-42D7-A382-D43AAFC3BF0A}" srcOrd="0" destOrd="0" presId="urn:microsoft.com/office/officeart/2005/8/layout/hProcess10"/>
    <dgm:cxn modelId="{F6320031-83CA-4361-B353-85D7A4E3A7D5}" type="presParOf" srcId="{2AB8BC6A-47AF-42D7-A382-D43AAFC3BF0A}" destId="{390EE698-1F31-4F96-8B7C-A45325643174}" srcOrd="0" destOrd="0" presId="urn:microsoft.com/office/officeart/2005/8/layout/hProcess10"/>
    <dgm:cxn modelId="{C62DED6C-11C2-40F8-AEE5-5E2225282E26}" type="presParOf" srcId="{2AB8BC6A-47AF-42D7-A382-D43AAFC3BF0A}" destId="{BE4CD841-77F8-4750-81E6-DB3794E46374}" srcOrd="1" destOrd="0" presId="urn:microsoft.com/office/officeart/2005/8/layout/hProcess10"/>
    <dgm:cxn modelId="{8EAF7AFD-BFBC-457E-BCF3-8E2F0E7C8344}" type="presParOf" srcId="{8655F9A5-F786-4454-AC53-753EBC7ECC79}" destId="{C0D1CB93-EB6F-4FC5-A902-1893A0130DE2}" srcOrd="1" destOrd="0" presId="urn:microsoft.com/office/officeart/2005/8/layout/hProcess10"/>
    <dgm:cxn modelId="{024D03C5-BF35-49D7-84B6-E1E3BD988DF8}" type="presParOf" srcId="{C0D1CB93-EB6F-4FC5-A902-1893A0130DE2}" destId="{698F622C-BDFE-4D46-B9C5-83C08103EB73}" srcOrd="0" destOrd="0" presId="urn:microsoft.com/office/officeart/2005/8/layout/hProcess10"/>
    <dgm:cxn modelId="{4BFFBB1C-9F44-48D3-A0C5-7363982C59E8}" type="presParOf" srcId="{8655F9A5-F786-4454-AC53-753EBC7ECC79}" destId="{606EB66D-903E-41A9-9120-3D0BC2D37F75}" srcOrd="2" destOrd="0" presId="urn:microsoft.com/office/officeart/2005/8/layout/hProcess10"/>
    <dgm:cxn modelId="{B7828D34-E257-40BA-B704-5705AA7E9C82}" type="presParOf" srcId="{606EB66D-903E-41A9-9120-3D0BC2D37F75}" destId="{EE7B3DCF-0AD2-40EF-A089-4C8891AE9CBA}" srcOrd="0" destOrd="0" presId="urn:microsoft.com/office/officeart/2005/8/layout/hProcess10"/>
    <dgm:cxn modelId="{22B51BFD-36C5-4790-8095-D1162B934AA3}" type="presParOf" srcId="{606EB66D-903E-41A9-9120-3D0BC2D37F75}" destId="{24BE2C4C-3CD0-4332-8DF3-0AAF04C62DED}" srcOrd="1" destOrd="0" presId="urn:microsoft.com/office/officeart/2005/8/layout/hProcess10"/>
    <dgm:cxn modelId="{A70E4A52-0001-43E1-B9CB-5DB04017E136}" type="presParOf" srcId="{8655F9A5-F786-4454-AC53-753EBC7ECC79}" destId="{FD5903CE-FFE3-411E-9ECA-AF6BAFEA3331}" srcOrd="3" destOrd="0" presId="urn:microsoft.com/office/officeart/2005/8/layout/hProcess10"/>
    <dgm:cxn modelId="{32DBBC15-7F3F-4495-8B2B-7B16B8EAD7D0}" type="presParOf" srcId="{FD5903CE-FFE3-411E-9ECA-AF6BAFEA3331}" destId="{6F226509-9527-4ED1-9124-8C13368A62F5}" srcOrd="0" destOrd="0" presId="urn:microsoft.com/office/officeart/2005/8/layout/hProcess10"/>
    <dgm:cxn modelId="{61F02F38-9D52-4943-8C66-4A1F3EB3849D}" type="presParOf" srcId="{8655F9A5-F786-4454-AC53-753EBC7ECC79}" destId="{390A23C2-0B83-4E21-BE5D-9B2433A22EAC}" srcOrd="4" destOrd="0" presId="urn:microsoft.com/office/officeart/2005/8/layout/hProcess10"/>
    <dgm:cxn modelId="{AEB8E8D6-9D86-494F-B22B-7EE71AEEDF91}" type="presParOf" srcId="{390A23C2-0B83-4E21-BE5D-9B2433A22EAC}" destId="{14A94527-8DD2-48E7-9D91-59E3E81ADD8D}" srcOrd="0" destOrd="0" presId="urn:microsoft.com/office/officeart/2005/8/layout/hProcess10"/>
    <dgm:cxn modelId="{B6CA13F2-8569-48FB-B8CB-1E2467924BB1}" type="presParOf" srcId="{390A23C2-0B83-4E21-BE5D-9B2433A22EAC}" destId="{03A92007-0C55-4A2D-BD49-504939C0A63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39E1E1-785F-411F-A4F9-CBE457FA98B3}" type="doc">
      <dgm:prSet loTypeId="urn:microsoft.com/office/officeart/2005/8/layout/hProcess10" loCatId="process" qsTypeId="urn:microsoft.com/office/officeart/2005/8/quickstyle/simple1" qsCatId="simple" csTypeId="urn:microsoft.com/office/officeart/2005/8/colors/colorful4" csCatId="colorful" phldr="1"/>
      <dgm:spPr/>
      <dgm:t>
        <a:bodyPr/>
        <a:lstStyle/>
        <a:p>
          <a:endParaRPr lang="es-EC"/>
        </a:p>
      </dgm:t>
    </dgm:pt>
    <dgm:pt modelId="{4262B19B-CD92-4B84-8C8C-9AC71ACA86D2}">
      <dgm:prSet phldrT="[Texto]"/>
      <dgm:spPr/>
      <dgm:t>
        <a:bodyPr/>
        <a:lstStyle/>
        <a:p>
          <a:r>
            <a:rPr lang="es-EC" dirty="0" smtClean="0"/>
            <a:t>Pocas entidades que monitorean la RSE</a:t>
          </a:r>
          <a:endParaRPr lang="es-EC" dirty="0"/>
        </a:p>
      </dgm:t>
    </dgm:pt>
    <dgm:pt modelId="{D01B3D19-ABF4-4631-9887-6A60F71A1BB8}" type="parTrans" cxnId="{8FE3337D-E224-415B-8C8C-7F6631D71F68}">
      <dgm:prSet/>
      <dgm:spPr/>
      <dgm:t>
        <a:bodyPr/>
        <a:lstStyle/>
        <a:p>
          <a:endParaRPr lang="es-EC"/>
        </a:p>
      </dgm:t>
    </dgm:pt>
    <dgm:pt modelId="{E8869B82-B954-4DF8-BA0D-E9EEC09AFEE1}" type="sibTrans" cxnId="{8FE3337D-E224-415B-8C8C-7F6631D71F68}">
      <dgm:prSet/>
      <dgm:spPr/>
      <dgm:t>
        <a:bodyPr/>
        <a:lstStyle/>
        <a:p>
          <a:endParaRPr lang="es-EC"/>
        </a:p>
      </dgm:t>
    </dgm:pt>
    <dgm:pt modelId="{BE30CEB1-26D6-476D-A69A-F53E34AC2874}">
      <dgm:prSet phldrT="[Texto]"/>
      <dgm:spPr/>
      <dgm:t>
        <a:bodyPr/>
        <a:lstStyle/>
        <a:p>
          <a:r>
            <a:rPr lang="es-EC" dirty="0" smtClean="0"/>
            <a:t>63% </a:t>
          </a:r>
        </a:p>
        <a:p>
          <a:r>
            <a:rPr lang="es-EC" dirty="0" smtClean="0"/>
            <a:t>Comportamiento ambiental respetuoso de compañeros</a:t>
          </a:r>
          <a:endParaRPr lang="es-EC" dirty="0"/>
        </a:p>
      </dgm:t>
    </dgm:pt>
    <dgm:pt modelId="{F951F52A-4B2B-4E1B-9C37-5E3EEA03E47B}" type="parTrans" cxnId="{8F565446-1A1D-46BA-9210-86996853E2B3}">
      <dgm:prSet/>
      <dgm:spPr/>
      <dgm:t>
        <a:bodyPr/>
        <a:lstStyle/>
        <a:p>
          <a:endParaRPr lang="es-EC"/>
        </a:p>
      </dgm:t>
    </dgm:pt>
    <dgm:pt modelId="{CD4524F9-2E1C-4BF1-A061-A518AC267F06}" type="sibTrans" cxnId="{8F565446-1A1D-46BA-9210-86996853E2B3}">
      <dgm:prSet/>
      <dgm:spPr/>
      <dgm:t>
        <a:bodyPr/>
        <a:lstStyle/>
        <a:p>
          <a:endParaRPr lang="es-EC"/>
        </a:p>
      </dgm:t>
    </dgm:pt>
    <dgm:pt modelId="{4F590453-912A-4BCC-8BCA-DD12FA1AEDD7}">
      <dgm:prSet phldrT="[Texto]"/>
      <dgm:spPr/>
      <dgm:t>
        <a:bodyPr/>
        <a:lstStyle/>
        <a:p>
          <a:r>
            <a:rPr lang="es-EC" dirty="0" smtClean="0"/>
            <a:t>49%</a:t>
          </a:r>
        </a:p>
        <a:p>
          <a:r>
            <a:rPr lang="es-EC" dirty="0" smtClean="0"/>
            <a:t>Jefes y/o supervisores con alto liderazgo ambiental</a:t>
          </a:r>
          <a:endParaRPr lang="es-EC" dirty="0"/>
        </a:p>
      </dgm:t>
    </dgm:pt>
    <dgm:pt modelId="{BDFA422C-F44C-4362-B47E-113C5AB5E7C9}" type="parTrans" cxnId="{DD551FA3-857E-4E86-8DB3-DD0916357792}">
      <dgm:prSet/>
      <dgm:spPr/>
      <dgm:t>
        <a:bodyPr/>
        <a:lstStyle/>
        <a:p>
          <a:endParaRPr lang="es-EC"/>
        </a:p>
      </dgm:t>
    </dgm:pt>
    <dgm:pt modelId="{2A3AC5BA-5104-4868-AB6F-B9713421902B}" type="sibTrans" cxnId="{DD551FA3-857E-4E86-8DB3-DD0916357792}">
      <dgm:prSet/>
      <dgm:spPr/>
      <dgm:t>
        <a:bodyPr/>
        <a:lstStyle/>
        <a:p>
          <a:endParaRPr lang="es-EC"/>
        </a:p>
      </dgm:t>
    </dgm:pt>
    <dgm:pt modelId="{8655F9A5-F786-4454-AC53-753EBC7ECC79}" type="pres">
      <dgm:prSet presAssocID="{8239E1E1-785F-411F-A4F9-CBE457FA98B3}" presName="Name0" presStyleCnt="0">
        <dgm:presLayoutVars>
          <dgm:dir/>
          <dgm:resizeHandles val="exact"/>
        </dgm:presLayoutVars>
      </dgm:prSet>
      <dgm:spPr/>
    </dgm:pt>
    <dgm:pt modelId="{2AB8BC6A-47AF-42D7-A382-D43AAFC3BF0A}" type="pres">
      <dgm:prSet presAssocID="{4262B19B-CD92-4B84-8C8C-9AC71ACA86D2}" presName="composite" presStyleCnt="0"/>
      <dgm:spPr/>
    </dgm:pt>
    <dgm:pt modelId="{390EE698-1F31-4F96-8B7C-A45325643174}" type="pres">
      <dgm:prSet presAssocID="{4262B19B-CD92-4B84-8C8C-9AC71ACA86D2}" presName="imagSh" presStyleLbl="bgImgPlace1" presStyleIdx="0" presStyleCnt="3"/>
      <dgm:spPr>
        <a:blipFill rotWithShape="1">
          <a:blip xmlns:r="http://schemas.openxmlformats.org/officeDocument/2006/relationships" r:embed="rId1"/>
          <a:stretch>
            <a:fillRect/>
          </a:stretch>
        </a:blipFill>
      </dgm:spPr>
    </dgm:pt>
    <dgm:pt modelId="{BE4CD841-77F8-4750-81E6-DB3794E46374}" type="pres">
      <dgm:prSet presAssocID="{4262B19B-CD92-4B84-8C8C-9AC71ACA86D2}" presName="txNode" presStyleLbl="node1" presStyleIdx="0" presStyleCnt="3">
        <dgm:presLayoutVars>
          <dgm:bulletEnabled val="1"/>
        </dgm:presLayoutVars>
      </dgm:prSet>
      <dgm:spPr/>
      <dgm:t>
        <a:bodyPr/>
        <a:lstStyle/>
        <a:p>
          <a:endParaRPr lang="es-EC"/>
        </a:p>
      </dgm:t>
    </dgm:pt>
    <dgm:pt modelId="{C0D1CB93-EB6F-4FC5-A902-1893A0130DE2}" type="pres">
      <dgm:prSet presAssocID="{E8869B82-B954-4DF8-BA0D-E9EEC09AFEE1}" presName="sibTrans" presStyleLbl="sibTrans2D1" presStyleIdx="0" presStyleCnt="2"/>
      <dgm:spPr/>
    </dgm:pt>
    <dgm:pt modelId="{698F622C-BDFE-4D46-B9C5-83C08103EB73}" type="pres">
      <dgm:prSet presAssocID="{E8869B82-B954-4DF8-BA0D-E9EEC09AFEE1}" presName="connTx" presStyleLbl="sibTrans2D1" presStyleIdx="0" presStyleCnt="2"/>
      <dgm:spPr/>
    </dgm:pt>
    <dgm:pt modelId="{606EB66D-903E-41A9-9120-3D0BC2D37F75}" type="pres">
      <dgm:prSet presAssocID="{BE30CEB1-26D6-476D-A69A-F53E34AC2874}" presName="composite" presStyleCnt="0"/>
      <dgm:spPr/>
    </dgm:pt>
    <dgm:pt modelId="{EE7B3DCF-0AD2-40EF-A089-4C8891AE9CBA}" type="pres">
      <dgm:prSet presAssocID="{BE30CEB1-26D6-476D-A69A-F53E34AC2874}" presName="imagSh" presStyleLbl="bgImgPlace1" presStyleIdx="1" presStyleCnt="3"/>
      <dgm:spPr>
        <a:blipFill rotWithShape="1">
          <a:blip xmlns:r="http://schemas.openxmlformats.org/officeDocument/2006/relationships" r:embed="rId2"/>
          <a:stretch>
            <a:fillRect/>
          </a:stretch>
        </a:blipFill>
      </dgm:spPr>
    </dgm:pt>
    <dgm:pt modelId="{24BE2C4C-3CD0-4332-8DF3-0AAF04C62DED}" type="pres">
      <dgm:prSet presAssocID="{BE30CEB1-26D6-476D-A69A-F53E34AC2874}" presName="txNode" presStyleLbl="node1" presStyleIdx="1" presStyleCnt="3">
        <dgm:presLayoutVars>
          <dgm:bulletEnabled val="1"/>
        </dgm:presLayoutVars>
      </dgm:prSet>
      <dgm:spPr/>
      <dgm:t>
        <a:bodyPr/>
        <a:lstStyle/>
        <a:p>
          <a:endParaRPr lang="es-EC"/>
        </a:p>
      </dgm:t>
    </dgm:pt>
    <dgm:pt modelId="{FD5903CE-FFE3-411E-9ECA-AF6BAFEA3331}" type="pres">
      <dgm:prSet presAssocID="{CD4524F9-2E1C-4BF1-A061-A518AC267F06}" presName="sibTrans" presStyleLbl="sibTrans2D1" presStyleIdx="1" presStyleCnt="2"/>
      <dgm:spPr/>
    </dgm:pt>
    <dgm:pt modelId="{6F226509-9527-4ED1-9124-8C13368A62F5}" type="pres">
      <dgm:prSet presAssocID="{CD4524F9-2E1C-4BF1-A061-A518AC267F06}" presName="connTx" presStyleLbl="sibTrans2D1" presStyleIdx="1" presStyleCnt="2"/>
      <dgm:spPr/>
    </dgm:pt>
    <dgm:pt modelId="{390A23C2-0B83-4E21-BE5D-9B2433A22EAC}" type="pres">
      <dgm:prSet presAssocID="{4F590453-912A-4BCC-8BCA-DD12FA1AEDD7}" presName="composite" presStyleCnt="0"/>
      <dgm:spPr/>
    </dgm:pt>
    <dgm:pt modelId="{14A94527-8DD2-48E7-9D91-59E3E81ADD8D}" type="pres">
      <dgm:prSet presAssocID="{4F590453-912A-4BCC-8BCA-DD12FA1AEDD7}" presName="imagSh" presStyleLbl="bgImgPlace1" presStyleIdx="2" presStyleCnt="3"/>
      <dgm:spPr>
        <a:blipFill rotWithShape="1">
          <a:blip xmlns:r="http://schemas.openxmlformats.org/officeDocument/2006/relationships" r:embed="rId3"/>
          <a:stretch>
            <a:fillRect/>
          </a:stretch>
        </a:blipFill>
      </dgm:spPr>
    </dgm:pt>
    <dgm:pt modelId="{03A92007-0C55-4A2D-BD49-504939C0A63C}" type="pres">
      <dgm:prSet presAssocID="{4F590453-912A-4BCC-8BCA-DD12FA1AEDD7}" presName="txNode" presStyleLbl="node1" presStyleIdx="2" presStyleCnt="3">
        <dgm:presLayoutVars>
          <dgm:bulletEnabled val="1"/>
        </dgm:presLayoutVars>
      </dgm:prSet>
      <dgm:spPr/>
      <dgm:t>
        <a:bodyPr/>
        <a:lstStyle/>
        <a:p>
          <a:endParaRPr lang="es-EC"/>
        </a:p>
      </dgm:t>
    </dgm:pt>
  </dgm:ptLst>
  <dgm:cxnLst>
    <dgm:cxn modelId="{35A660FD-407D-4D7C-A976-AD8A1BBAE324}" type="presOf" srcId="{4F590453-912A-4BCC-8BCA-DD12FA1AEDD7}" destId="{03A92007-0C55-4A2D-BD49-504939C0A63C}" srcOrd="0" destOrd="0" presId="urn:microsoft.com/office/officeart/2005/8/layout/hProcess10"/>
    <dgm:cxn modelId="{940C2744-0EE0-4E28-A8BF-2A09DB4B7A72}" type="presOf" srcId="{BE30CEB1-26D6-476D-A69A-F53E34AC2874}" destId="{24BE2C4C-3CD0-4332-8DF3-0AAF04C62DED}" srcOrd="0" destOrd="0" presId="urn:microsoft.com/office/officeart/2005/8/layout/hProcess10"/>
    <dgm:cxn modelId="{E8E8C0EB-195E-4B48-9282-52EDFD2DDBD5}" type="presOf" srcId="{8239E1E1-785F-411F-A4F9-CBE457FA98B3}" destId="{8655F9A5-F786-4454-AC53-753EBC7ECC79}" srcOrd="0" destOrd="0" presId="urn:microsoft.com/office/officeart/2005/8/layout/hProcess10"/>
    <dgm:cxn modelId="{EB008A06-05D2-46EA-AF43-80DB96415C63}" type="presOf" srcId="{E8869B82-B954-4DF8-BA0D-E9EEC09AFEE1}" destId="{C0D1CB93-EB6F-4FC5-A902-1893A0130DE2}" srcOrd="0" destOrd="0" presId="urn:microsoft.com/office/officeart/2005/8/layout/hProcess10"/>
    <dgm:cxn modelId="{0C06AAAB-77A8-4A1A-9049-2C37E3B555A5}" type="presOf" srcId="{CD4524F9-2E1C-4BF1-A061-A518AC267F06}" destId="{FD5903CE-FFE3-411E-9ECA-AF6BAFEA3331}" srcOrd="0" destOrd="0" presId="urn:microsoft.com/office/officeart/2005/8/layout/hProcess10"/>
    <dgm:cxn modelId="{8F565446-1A1D-46BA-9210-86996853E2B3}" srcId="{8239E1E1-785F-411F-A4F9-CBE457FA98B3}" destId="{BE30CEB1-26D6-476D-A69A-F53E34AC2874}" srcOrd="1" destOrd="0" parTransId="{F951F52A-4B2B-4E1B-9C37-5E3EEA03E47B}" sibTransId="{CD4524F9-2E1C-4BF1-A061-A518AC267F06}"/>
    <dgm:cxn modelId="{0CC85BB9-A53F-4679-AD88-0F88608FE412}" type="presOf" srcId="{4262B19B-CD92-4B84-8C8C-9AC71ACA86D2}" destId="{BE4CD841-77F8-4750-81E6-DB3794E46374}" srcOrd="0" destOrd="0" presId="urn:microsoft.com/office/officeart/2005/8/layout/hProcess10"/>
    <dgm:cxn modelId="{8FE3337D-E224-415B-8C8C-7F6631D71F68}" srcId="{8239E1E1-785F-411F-A4F9-CBE457FA98B3}" destId="{4262B19B-CD92-4B84-8C8C-9AC71ACA86D2}" srcOrd="0" destOrd="0" parTransId="{D01B3D19-ABF4-4631-9887-6A60F71A1BB8}" sibTransId="{E8869B82-B954-4DF8-BA0D-E9EEC09AFEE1}"/>
    <dgm:cxn modelId="{C62BB824-573D-43A8-B395-6718F324F239}" type="presOf" srcId="{E8869B82-B954-4DF8-BA0D-E9EEC09AFEE1}" destId="{698F622C-BDFE-4D46-B9C5-83C08103EB73}" srcOrd="1" destOrd="0" presId="urn:microsoft.com/office/officeart/2005/8/layout/hProcess10"/>
    <dgm:cxn modelId="{8C4464BD-032D-45AD-A925-657A8EE7A57E}" type="presOf" srcId="{CD4524F9-2E1C-4BF1-A061-A518AC267F06}" destId="{6F226509-9527-4ED1-9124-8C13368A62F5}" srcOrd="1" destOrd="0" presId="urn:microsoft.com/office/officeart/2005/8/layout/hProcess10"/>
    <dgm:cxn modelId="{DD551FA3-857E-4E86-8DB3-DD0916357792}" srcId="{8239E1E1-785F-411F-A4F9-CBE457FA98B3}" destId="{4F590453-912A-4BCC-8BCA-DD12FA1AEDD7}" srcOrd="2" destOrd="0" parTransId="{BDFA422C-F44C-4362-B47E-113C5AB5E7C9}" sibTransId="{2A3AC5BA-5104-4868-AB6F-B9713421902B}"/>
    <dgm:cxn modelId="{4DB796C3-3C5D-41E6-90F4-9F56FCECF90E}" type="presParOf" srcId="{8655F9A5-F786-4454-AC53-753EBC7ECC79}" destId="{2AB8BC6A-47AF-42D7-A382-D43AAFC3BF0A}" srcOrd="0" destOrd="0" presId="urn:microsoft.com/office/officeart/2005/8/layout/hProcess10"/>
    <dgm:cxn modelId="{1A1626BE-7212-431C-BDAE-D60011065CF1}" type="presParOf" srcId="{2AB8BC6A-47AF-42D7-A382-D43AAFC3BF0A}" destId="{390EE698-1F31-4F96-8B7C-A45325643174}" srcOrd="0" destOrd="0" presId="urn:microsoft.com/office/officeart/2005/8/layout/hProcess10"/>
    <dgm:cxn modelId="{2F61E7F3-6470-4A3A-889B-7E93CBEE19C3}" type="presParOf" srcId="{2AB8BC6A-47AF-42D7-A382-D43AAFC3BF0A}" destId="{BE4CD841-77F8-4750-81E6-DB3794E46374}" srcOrd="1" destOrd="0" presId="urn:microsoft.com/office/officeart/2005/8/layout/hProcess10"/>
    <dgm:cxn modelId="{C65CF970-A7BD-43C8-8856-ED95930C22A3}" type="presParOf" srcId="{8655F9A5-F786-4454-AC53-753EBC7ECC79}" destId="{C0D1CB93-EB6F-4FC5-A902-1893A0130DE2}" srcOrd="1" destOrd="0" presId="urn:microsoft.com/office/officeart/2005/8/layout/hProcess10"/>
    <dgm:cxn modelId="{2AB6464B-06C2-44F7-837D-9948A8134EBD}" type="presParOf" srcId="{C0D1CB93-EB6F-4FC5-A902-1893A0130DE2}" destId="{698F622C-BDFE-4D46-B9C5-83C08103EB73}" srcOrd="0" destOrd="0" presId="urn:microsoft.com/office/officeart/2005/8/layout/hProcess10"/>
    <dgm:cxn modelId="{85DF9300-0A9D-459F-9E95-AC58B8697DFC}" type="presParOf" srcId="{8655F9A5-F786-4454-AC53-753EBC7ECC79}" destId="{606EB66D-903E-41A9-9120-3D0BC2D37F75}" srcOrd="2" destOrd="0" presId="urn:microsoft.com/office/officeart/2005/8/layout/hProcess10"/>
    <dgm:cxn modelId="{18AF3F61-A19E-4551-842C-486754015D35}" type="presParOf" srcId="{606EB66D-903E-41A9-9120-3D0BC2D37F75}" destId="{EE7B3DCF-0AD2-40EF-A089-4C8891AE9CBA}" srcOrd="0" destOrd="0" presId="urn:microsoft.com/office/officeart/2005/8/layout/hProcess10"/>
    <dgm:cxn modelId="{1A1E5D1C-A19B-41A5-9D00-8953CFF04A07}" type="presParOf" srcId="{606EB66D-903E-41A9-9120-3D0BC2D37F75}" destId="{24BE2C4C-3CD0-4332-8DF3-0AAF04C62DED}" srcOrd="1" destOrd="0" presId="urn:microsoft.com/office/officeart/2005/8/layout/hProcess10"/>
    <dgm:cxn modelId="{10C69E0C-1843-4F1E-AD64-34C0EDAAC738}" type="presParOf" srcId="{8655F9A5-F786-4454-AC53-753EBC7ECC79}" destId="{FD5903CE-FFE3-411E-9ECA-AF6BAFEA3331}" srcOrd="3" destOrd="0" presId="urn:microsoft.com/office/officeart/2005/8/layout/hProcess10"/>
    <dgm:cxn modelId="{96211A29-D124-4F08-B0E9-53792428EC4A}" type="presParOf" srcId="{FD5903CE-FFE3-411E-9ECA-AF6BAFEA3331}" destId="{6F226509-9527-4ED1-9124-8C13368A62F5}" srcOrd="0" destOrd="0" presId="urn:microsoft.com/office/officeart/2005/8/layout/hProcess10"/>
    <dgm:cxn modelId="{10EFDAC6-E107-4DE8-ADCF-3C2233C6F18F}" type="presParOf" srcId="{8655F9A5-F786-4454-AC53-753EBC7ECC79}" destId="{390A23C2-0B83-4E21-BE5D-9B2433A22EAC}" srcOrd="4" destOrd="0" presId="urn:microsoft.com/office/officeart/2005/8/layout/hProcess10"/>
    <dgm:cxn modelId="{120DC478-85EF-4C5C-8468-27787465C24B}" type="presParOf" srcId="{390A23C2-0B83-4E21-BE5D-9B2433A22EAC}" destId="{14A94527-8DD2-48E7-9D91-59E3E81ADD8D}" srcOrd="0" destOrd="0" presId="urn:microsoft.com/office/officeart/2005/8/layout/hProcess10"/>
    <dgm:cxn modelId="{0E932B02-416D-4E5F-BBBC-F54452772EBD}" type="presParOf" srcId="{390A23C2-0B83-4E21-BE5D-9B2433A22EAC}" destId="{03A92007-0C55-4A2D-BD49-504939C0A63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39E1E1-785F-411F-A4F9-CBE457FA98B3}" type="doc">
      <dgm:prSet loTypeId="urn:microsoft.com/office/officeart/2005/8/layout/hProcess10" loCatId="process" qsTypeId="urn:microsoft.com/office/officeart/2005/8/quickstyle/simple1" qsCatId="simple" csTypeId="urn:microsoft.com/office/officeart/2005/8/colors/colorful4" csCatId="colorful" phldr="1"/>
      <dgm:spPr/>
      <dgm:t>
        <a:bodyPr/>
        <a:lstStyle/>
        <a:p>
          <a:endParaRPr lang="es-EC"/>
        </a:p>
      </dgm:t>
    </dgm:pt>
    <dgm:pt modelId="{4262B19B-CD92-4B84-8C8C-9AC71ACA86D2}">
      <dgm:prSet phldrT="[Texto]"/>
      <dgm:spPr/>
      <dgm:t>
        <a:bodyPr/>
        <a:lstStyle/>
        <a:p>
          <a:r>
            <a:rPr lang="es-EC" dirty="0" smtClean="0"/>
            <a:t>Poca importancia a problemas ambientales</a:t>
          </a:r>
          <a:endParaRPr lang="es-EC" dirty="0"/>
        </a:p>
      </dgm:t>
    </dgm:pt>
    <dgm:pt modelId="{D01B3D19-ABF4-4631-9887-6A60F71A1BB8}" type="parTrans" cxnId="{8FE3337D-E224-415B-8C8C-7F6631D71F68}">
      <dgm:prSet/>
      <dgm:spPr/>
      <dgm:t>
        <a:bodyPr/>
        <a:lstStyle/>
        <a:p>
          <a:endParaRPr lang="es-EC"/>
        </a:p>
      </dgm:t>
    </dgm:pt>
    <dgm:pt modelId="{E8869B82-B954-4DF8-BA0D-E9EEC09AFEE1}" type="sibTrans" cxnId="{8FE3337D-E224-415B-8C8C-7F6631D71F68}">
      <dgm:prSet/>
      <dgm:spPr/>
      <dgm:t>
        <a:bodyPr/>
        <a:lstStyle/>
        <a:p>
          <a:endParaRPr lang="es-EC"/>
        </a:p>
      </dgm:t>
    </dgm:pt>
    <dgm:pt modelId="{BE30CEB1-26D6-476D-A69A-F53E34AC2874}">
      <dgm:prSet phldrT="[Texto]"/>
      <dgm:spPr/>
      <dgm:t>
        <a:bodyPr/>
        <a:lstStyle/>
        <a:p>
          <a:r>
            <a:rPr lang="es-EC" dirty="0" smtClean="0"/>
            <a:t>Bajo nivel de compromiso ambiental</a:t>
          </a:r>
          <a:endParaRPr lang="es-EC" dirty="0"/>
        </a:p>
      </dgm:t>
    </dgm:pt>
    <dgm:pt modelId="{F951F52A-4B2B-4E1B-9C37-5E3EEA03E47B}" type="parTrans" cxnId="{8F565446-1A1D-46BA-9210-86996853E2B3}">
      <dgm:prSet/>
      <dgm:spPr/>
      <dgm:t>
        <a:bodyPr/>
        <a:lstStyle/>
        <a:p>
          <a:endParaRPr lang="es-EC"/>
        </a:p>
      </dgm:t>
    </dgm:pt>
    <dgm:pt modelId="{CD4524F9-2E1C-4BF1-A061-A518AC267F06}" type="sibTrans" cxnId="{8F565446-1A1D-46BA-9210-86996853E2B3}">
      <dgm:prSet/>
      <dgm:spPr/>
      <dgm:t>
        <a:bodyPr/>
        <a:lstStyle/>
        <a:p>
          <a:endParaRPr lang="es-EC"/>
        </a:p>
      </dgm:t>
    </dgm:pt>
    <dgm:pt modelId="{4F590453-912A-4BCC-8BCA-DD12FA1AEDD7}">
      <dgm:prSet phldrT="[Texto]"/>
      <dgm:spPr/>
      <dgm:t>
        <a:bodyPr/>
        <a:lstStyle/>
        <a:p>
          <a:r>
            <a:rPr lang="es-EC" dirty="0" smtClean="0"/>
            <a:t>Indiferencia ante comportamientos responsables en la vida privada</a:t>
          </a:r>
          <a:endParaRPr lang="es-EC" dirty="0"/>
        </a:p>
      </dgm:t>
    </dgm:pt>
    <dgm:pt modelId="{BDFA422C-F44C-4362-B47E-113C5AB5E7C9}" type="parTrans" cxnId="{DD551FA3-857E-4E86-8DB3-DD0916357792}">
      <dgm:prSet/>
      <dgm:spPr/>
      <dgm:t>
        <a:bodyPr/>
        <a:lstStyle/>
        <a:p>
          <a:endParaRPr lang="es-EC"/>
        </a:p>
      </dgm:t>
    </dgm:pt>
    <dgm:pt modelId="{2A3AC5BA-5104-4868-AB6F-B9713421902B}" type="sibTrans" cxnId="{DD551FA3-857E-4E86-8DB3-DD0916357792}">
      <dgm:prSet/>
      <dgm:spPr/>
      <dgm:t>
        <a:bodyPr/>
        <a:lstStyle/>
        <a:p>
          <a:endParaRPr lang="es-EC"/>
        </a:p>
      </dgm:t>
    </dgm:pt>
    <dgm:pt modelId="{A49CD14E-9DDB-485A-9218-11B5474CFDC9}">
      <dgm:prSet phldrT="[Texto]"/>
      <dgm:spPr/>
      <dgm:t>
        <a:bodyPr/>
        <a:lstStyle/>
        <a:p>
          <a:r>
            <a:rPr lang="es-EC" dirty="0" smtClean="0"/>
            <a:t>Realiza voluntariamente actividades de cuidado</a:t>
          </a:r>
          <a:endParaRPr lang="es-EC" dirty="0"/>
        </a:p>
      </dgm:t>
    </dgm:pt>
    <dgm:pt modelId="{FF86B307-0ED1-448D-8A1F-ED062692BC92}" type="parTrans" cxnId="{6DC50A3D-CD2F-4676-A26C-4D0EDBCA50EA}">
      <dgm:prSet/>
      <dgm:spPr/>
      <dgm:t>
        <a:bodyPr/>
        <a:lstStyle/>
        <a:p>
          <a:endParaRPr lang="es-EC"/>
        </a:p>
      </dgm:t>
    </dgm:pt>
    <dgm:pt modelId="{1C31193E-B9AF-41D4-8F31-B8176889025A}" type="sibTrans" cxnId="{6DC50A3D-CD2F-4676-A26C-4D0EDBCA50EA}">
      <dgm:prSet/>
      <dgm:spPr/>
      <dgm:t>
        <a:bodyPr/>
        <a:lstStyle/>
        <a:p>
          <a:endParaRPr lang="es-EC"/>
        </a:p>
      </dgm:t>
    </dgm:pt>
    <dgm:pt modelId="{8655F9A5-F786-4454-AC53-753EBC7ECC79}" type="pres">
      <dgm:prSet presAssocID="{8239E1E1-785F-411F-A4F9-CBE457FA98B3}" presName="Name0" presStyleCnt="0">
        <dgm:presLayoutVars>
          <dgm:dir/>
          <dgm:resizeHandles val="exact"/>
        </dgm:presLayoutVars>
      </dgm:prSet>
      <dgm:spPr/>
    </dgm:pt>
    <dgm:pt modelId="{2AB8BC6A-47AF-42D7-A382-D43AAFC3BF0A}" type="pres">
      <dgm:prSet presAssocID="{4262B19B-CD92-4B84-8C8C-9AC71ACA86D2}" presName="composite" presStyleCnt="0"/>
      <dgm:spPr/>
    </dgm:pt>
    <dgm:pt modelId="{390EE698-1F31-4F96-8B7C-A45325643174}" type="pres">
      <dgm:prSet presAssocID="{4262B19B-CD92-4B84-8C8C-9AC71ACA86D2}" presName="imagSh"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BE4CD841-77F8-4750-81E6-DB3794E46374}" type="pres">
      <dgm:prSet presAssocID="{4262B19B-CD92-4B84-8C8C-9AC71ACA86D2}" presName="txNode" presStyleLbl="node1" presStyleIdx="0" presStyleCnt="4">
        <dgm:presLayoutVars>
          <dgm:bulletEnabled val="1"/>
        </dgm:presLayoutVars>
      </dgm:prSet>
      <dgm:spPr/>
      <dgm:t>
        <a:bodyPr/>
        <a:lstStyle/>
        <a:p>
          <a:endParaRPr lang="es-EC"/>
        </a:p>
      </dgm:t>
    </dgm:pt>
    <dgm:pt modelId="{C0D1CB93-EB6F-4FC5-A902-1893A0130DE2}" type="pres">
      <dgm:prSet presAssocID="{E8869B82-B954-4DF8-BA0D-E9EEC09AFEE1}" presName="sibTrans" presStyleLbl="sibTrans2D1" presStyleIdx="0" presStyleCnt="3"/>
      <dgm:spPr/>
    </dgm:pt>
    <dgm:pt modelId="{698F622C-BDFE-4D46-B9C5-83C08103EB73}" type="pres">
      <dgm:prSet presAssocID="{E8869B82-B954-4DF8-BA0D-E9EEC09AFEE1}" presName="connTx" presStyleLbl="sibTrans2D1" presStyleIdx="0" presStyleCnt="3"/>
      <dgm:spPr/>
    </dgm:pt>
    <dgm:pt modelId="{606EB66D-903E-41A9-9120-3D0BC2D37F75}" type="pres">
      <dgm:prSet presAssocID="{BE30CEB1-26D6-476D-A69A-F53E34AC2874}" presName="composite" presStyleCnt="0"/>
      <dgm:spPr/>
    </dgm:pt>
    <dgm:pt modelId="{EE7B3DCF-0AD2-40EF-A089-4C8891AE9CBA}" type="pres">
      <dgm:prSet presAssocID="{BE30CEB1-26D6-476D-A69A-F53E34AC2874}" presName="imagSh"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4BE2C4C-3CD0-4332-8DF3-0AAF04C62DED}" type="pres">
      <dgm:prSet presAssocID="{BE30CEB1-26D6-476D-A69A-F53E34AC2874}" presName="txNode" presStyleLbl="node1" presStyleIdx="1" presStyleCnt="4">
        <dgm:presLayoutVars>
          <dgm:bulletEnabled val="1"/>
        </dgm:presLayoutVars>
      </dgm:prSet>
      <dgm:spPr/>
      <dgm:t>
        <a:bodyPr/>
        <a:lstStyle/>
        <a:p>
          <a:endParaRPr lang="es-EC"/>
        </a:p>
      </dgm:t>
    </dgm:pt>
    <dgm:pt modelId="{FD5903CE-FFE3-411E-9ECA-AF6BAFEA3331}" type="pres">
      <dgm:prSet presAssocID="{CD4524F9-2E1C-4BF1-A061-A518AC267F06}" presName="sibTrans" presStyleLbl="sibTrans2D1" presStyleIdx="1" presStyleCnt="3"/>
      <dgm:spPr/>
    </dgm:pt>
    <dgm:pt modelId="{6F226509-9527-4ED1-9124-8C13368A62F5}" type="pres">
      <dgm:prSet presAssocID="{CD4524F9-2E1C-4BF1-A061-A518AC267F06}" presName="connTx" presStyleLbl="sibTrans2D1" presStyleIdx="1" presStyleCnt="3"/>
      <dgm:spPr/>
    </dgm:pt>
    <dgm:pt modelId="{390A23C2-0B83-4E21-BE5D-9B2433A22EAC}" type="pres">
      <dgm:prSet presAssocID="{4F590453-912A-4BCC-8BCA-DD12FA1AEDD7}" presName="composite" presStyleCnt="0"/>
      <dgm:spPr/>
    </dgm:pt>
    <dgm:pt modelId="{14A94527-8DD2-48E7-9D91-59E3E81ADD8D}" type="pres">
      <dgm:prSet presAssocID="{4F590453-912A-4BCC-8BCA-DD12FA1AEDD7}" presName="imagSh" presStyleLbl="bgImgPlac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03A92007-0C55-4A2D-BD49-504939C0A63C}" type="pres">
      <dgm:prSet presAssocID="{4F590453-912A-4BCC-8BCA-DD12FA1AEDD7}" presName="txNode" presStyleLbl="node1" presStyleIdx="2" presStyleCnt="4">
        <dgm:presLayoutVars>
          <dgm:bulletEnabled val="1"/>
        </dgm:presLayoutVars>
      </dgm:prSet>
      <dgm:spPr/>
      <dgm:t>
        <a:bodyPr/>
        <a:lstStyle/>
        <a:p>
          <a:endParaRPr lang="es-EC"/>
        </a:p>
      </dgm:t>
    </dgm:pt>
    <dgm:pt modelId="{DD8FCFD0-4931-467F-B43F-B9A2559F7B09}" type="pres">
      <dgm:prSet presAssocID="{2A3AC5BA-5104-4868-AB6F-B9713421902B}" presName="sibTrans" presStyleLbl="sibTrans2D1" presStyleIdx="2" presStyleCnt="3"/>
      <dgm:spPr/>
    </dgm:pt>
    <dgm:pt modelId="{2F181EB6-F45D-45FA-9B5F-A7AEFEE852A1}" type="pres">
      <dgm:prSet presAssocID="{2A3AC5BA-5104-4868-AB6F-B9713421902B}" presName="connTx" presStyleLbl="sibTrans2D1" presStyleIdx="2" presStyleCnt="3"/>
      <dgm:spPr/>
    </dgm:pt>
    <dgm:pt modelId="{14819041-5039-4948-ABC8-34FCEB7D17C2}" type="pres">
      <dgm:prSet presAssocID="{A49CD14E-9DDB-485A-9218-11B5474CFDC9}" presName="composite" presStyleCnt="0"/>
      <dgm:spPr/>
    </dgm:pt>
    <dgm:pt modelId="{5FC1E9FA-4B3B-42DF-BB8C-FD54FEC6146D}" type="pres">
      <dgm:prSet presAssocID="{A49CD14E-9DDB-485A-9218-11B5474CFDC9}" presName="imagSh" presStyleLbl="bgImgPlace1" presStyleIdx="3"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B3C5EB23-3206-49D0-A5F1-97B3CADDBD16}" type="pres">
      <dgm:prSet presAssocID="{A49CD14E-9DDB-485A-9218-11B5474CFDC9}" presName="txNode" presStyleLbl="node1" presStyleIdx="3" presStyleCnt="4">
        <dgm:presLayoutVars>
          <dgm:bulletEnabled val="1"/>
        </dgm:presLayoutVars>
      </dgm:prSet>
      <dgm:spPr/>
      <dgm:t>
        <a:bodyPr/>
        <a:lstStyle/>
        <a:p>
          <a:endParaRPr lang="es-EC"/>
        </a:p>
      </dgm:t>
    </dgm:pt>
  </dgm:ptLst>
  <dgm:cxnLst>
    <dgm:cxn modelId="{6DC50A3D-CD2F-4676-A26C-4D0EDBCA50EA}" srcId="{8239E1E1-785F-411F-A4F9-CBE457FA98B3}" destId="{A49CD14E-9DDB-485A-9218-11B5474CFDC9}" srcOrd="3" destOrd="0" parTransId="{FF86B307-0ED1-448D-8A1F-ED062692BC92}" sibTransId="{1C31193E-B9AF-41D4-8F31-B8176889025A}"/>
    <dgm:cxn modelId="{7CB31BCA-B04E-4B64-9511-BEF05A592102}" type="presOf" srcId="{8239E1E1-785F-411F-A4F9-CBE457FA98B3}" destId="{8655F9A5-F786-4454-AC53-753EBC7ECC79}" srcOrd="0" destOrd="0" presId="urn:microsoft.com/office/officeart/2005/8/layout/hProcess10"/>
    <dgm:cxn modelId="{8FE3337D-E224-415B-8C8C-7F6631D71F68}" srcId="{8239E1E1-785F-411F-A4F9-CBE457FA98B3}" destId="{4262B19B-CD92-4B84-8C8C-9AC71ACA86D2}" srcOrd="0" destOrd="0" parTransId="{D01B3D19-ABF4-4631-9887-6A60F71A1BB8}" sibTransId="{E8869B82-B954-4DF8-BA0D-E9EEC09AFEE1}"/>
    <dgm:cxn modelId="{FF27C7B1-32C3-43C0-BCF8-A94CFDA4E1B2}" type="presOf" srcId="{2A3AC5BA-5104-4868-AB6F-B9713421902B}" destId="{DD8FCFD0-4931-467F-B43F-B9A2559F7B09}" srcOrd="0" destOrd="0" presId="urn:microsoft.com/office/officeart/2005/8/layout/hProcess10"/>
    <dgm:cxn modelId="{ACBCB2A6-433F-4D3C-BE29-F6EE3C86D03D}" type="presOf" srcId="{CD4524F9-2E1C-4BF1-A061-A518AC267F06}" destId="{FD5903CE-FFE3-411E-9ECA-AF6BAFEA3331}" srcOrd="0" destOrd="0" presId="urn:microsoft.com/office/officeart/2005/8/layout/hProcess10"/>
    <dgm:cxn modelId="{8F565446-1A1D-46BA-9210-86996853E2B3}" srcId="{8239E1E1-785F-411F-A4F9-CBE457FA98B3}" destId="{BE30CEB1-26D6-476D-A69A-F53E34AC2874}" srcOrd="1" destOrd="0" parTransId="{F951F52A-4B2B-4E1B-9C37-5E3EEA03E47B}" sibTransId="{CD4524F9-2E1C-4BF1-A061-A518AC267F06}"/>
    <dgm:cxn modelId="{DD551FA3-857E-4E86-8DB3-DD0916357792}" srcId="{8239E1E1-785F-411F-A4F9-CBE457FA98B3}" destId="{4F590453-912A-4BCC-8BCA-DD12FA1AEDD7}" srcOrd="2" destOrd="0" parTransId="{BDFA422C-F44C-4362-B47E-113C5AB5E7C9}" sibTransId="{2A3AC5BA-5104-4868-AB6F-B9713421902B}"/>
    <dgm:cxn modelId="{DAB53D4E-846A-452E-8A53-4C6A8C1B3C41}" type="presOf" srcId="{A49CD14E-9DDB-485A-9218-11B5474CFDC9}" destId="{B3C5EB23-3206-49D0-A5F1-97B3CADDBD16}" srcOrd="0" destOrd="0" presId="urn:microsoft.com/office/officeart/2005/8/layout/hProcess10"/>
    <dgm:cxn modelId="{1284BD30-B7AB-4BF1-BB76-A394F329DA0F}" type="presOf" srcId="{CD4524F9-2E1C-4BF1-A061-A518AC267F06}" destId="{6F226509-9527-4ED1-9124-8C13368A62F5}" srcOrd="1" destOrd="0" presId="urn:microsoft.com/office/officeart/2005/8/layout/hProcess10"/>
    <dgm:cxn modelId="{FD89103C-870D-414C-B95D-1A66A5D02B8C}" type="presOf" srcId="{4262B19B-CD92-4B84-8C8C-9AC71ACA86D2}" destId="{BE4CD841-77F8-4750-81E6-DB3794E46374}" srcOrd="0" destOrd="0" presId="urn:microsoft.com/office/officeart/2005/8/layout/hProcess10"/>
    <dgm:cxn modelId="{2500DB95-72C1-4AC8-A421-54AD975B3EF9}" type="presOf" srcId="{4F590453-912A-4BCC-8BCA-DD12FA1AEDD7}" destId="{03A92007-0C55-4A2D-BD49-504939C0A63C}" srcOrd="0" destOrd="0" presId="urn:microsoft.com/office/officeart/2005/8/layout/hProcess10"/>
    <dgm:cxn modelId="{D547762D-2FAF-42EE-98B7-F69783CCEA6E}" type="presOf" srcId="{E8869B82-B954-4DF8-BA0D-E9EEC09AFEE1}" destId="{698F622C-BDFE-4D46-B9C5-83C08103EB73}" srcOrd="1" destOrd="0" presId="urn:microsoft.com/office/officeart/2005/8/layout/hProcess10"/>
    <dgm:cxn modelId="{3B5B8FA3-330A-40F3-B766-E8BFC6E4AD93}" type="presOf" srcId="{2A3AC5BA-5104-4868-AB6F-B9713421902B}" destId="{2F181EB6-F45D-45FA-9B5F-A7AEFEE852A1}" srcOrd="1" destOrd="0" presId="urn:microsoft.com/office/officeart/2005/8/layout/hProcess10"/>
    <dgm:cxn modelId="{4AFF0E11-10AC-4E00-867E-05DD35860D8E}" type="presOf" srcId="{E8869B82-B954-4DF8-BA0D-E9EEC09AFEE1}" destId="{C0D1CB93-EB6F-4FC5-A902-1893A0130DE2}" srcOrd="0" destOrd="0" presId="urn:microsoft.com/office/officeart/2005/8/layout/hProcess10"/>
    <dgm:cxn modelId="{2848E6B9-D774-42B3-9B6F-73DCCDCD4C4A}" type="presOf" srcId="{BE30CEB1-26D6-476D-A69A-F53E34AC2874}" destId="{24BE2C4C-3CD0-4332-8DF3-0AAF04C62DED}" srcOrd="0" destOrd="0" presId="urn:microsoft.com/office/officeart/2005/8/layout/hProcess10"/>
    <dgm:cxn modelId="{069CFFEE-8B8C-49D0-8C23-59DE466F2B28}" type="presParOf" srcId="{8655F9A5-F786-4454-AC53-753EBC7ECC79}" destId="{2AB8BC6A-47AF-42D7-A382-D43AAFC3BF0A}" srcOrd="0" destOrd="0" presId="urn:microsoft.com/office/officeart/2005/8/layout/hProcess10"/>
    <dgm:cxn modelId="{F7F03B3E-6F1A-4B8C-9046-7456E368D92A}" type="presParOf" srcId="{2AB8BC6A-47AF-42D7-A382-D43AAFC3BF0A}" destId="{390EE698-1F31-4F96-8B7C-A45325643174}" srcOrd="0" destOrd="0" presId="urn:microsoft.com/office/officeart/2005/8/layout/hProcess10"/>
    <dgm:cxn modelId="{6888A60B-26A6-42D8-9D73-D5130A9717F6}" type="presParOf" srcId="{2AB8BC6A-47AF-42D7-A382-D43AAFC3BF0A}" destId="{BE4CD841-77F8-4750-81E6-DB3794E46374}" srcOrd="1" destOrd="0" presId="urn:microsoft.com/office/officeart/2005/8/layout/hProcess10"/>
    <dgm:cxn modelId="{8963EDB0-F956-425F-B251-B476F800BAC5}" type="presParOf" srcId="{8655F9A5-F786-4454-AC53-753EBC7ECC79}" destId="{C0D1CB93-EB6F-4FC5-A902-1893A0130DE2}" srcOrd="1" destOrd="0" presId="urn:microsoft.com/office/officeart/2005/8/layout/hProcess10"/>
    <dgm:cxn modelId="{0C261918-39F1-4E47-8B89-934695D6A642}" type="presParOf" srcId="{C0D1CB93-EB6F-4FC5-A902-1893A0130DE2}" destId="{698F622C-BDFE-4D46-B9C5-83C08103EB73}" srcOrd="0" destOrd="0" presId="urn:microsoft.com/office/officeart/2005/8/layout/hProcess10"/>
    <dgm:cxn modelId="{33EE4943-A7B0-47E3-B7E8-E646BB5BFCC8}" type="presParOf" srcId="{8655F9A5-F786-4454-AC53-753EBC7ECC79}" destId="{606EB66D-903E-41A9-9120-3D0BC2D37F75}" srcOrd="2" destOrd="0" presId="urn:microsoft.com/office/officeart/2005/8/layout/hProcess10"/>
    <dgm:cxn modelId="{D1EFE690-D186-41EE-AD57-B4CE28381837}" type="presParOf" srcId="{606EB66D-903E-41A9-9120-3D0BC2D37F75}" destId="{EE7B3DCF-0AD2-40EF-A089-4C8891AE9CBA}" srcOrd="0" destOrd="0" presId="urn:microsoft.com/office/officeart/2005/8/layout/hProcess10"/>
    <dgm:cxn modelId="{50083A43-188A-43D1-A3CE-0782DD6EF2E9}" type="presParOf" srcId="{606EB66D-903E-41A9-9120-3D0BC2D37F75}" destId="{24BE2C4C-3CD0-4332-8DF3-0AAF04C62DED}" srcOrd="1" destOrd="0" presId="urn:microsoft.com/office/officeart/2005/8/layout/hProcess10"/>
    <dgm:cxn modelId="{4FCD80D4-C62E-49C9-9A0E-899ED871D5FB}" type="presParOf" srcId="{8655F9A5-F786-4454-AC53-753EBC7ECC79}" destId="{FD5903CE-FFE3-411E-9ECA-AF6BAFEA3331}" srcOrd="3" destOrd="0" presId="urn:microsoft.com/office/officeart/2005/8/layout/hProcess10"/>
    <dgm:cxn modelId="{11208296-81D2-41C6-A25D-B0DF15072C9A}" type="presParOf" srcId="{FD5903CE-FFE3-411E-9ECA-AF6BAFEA3331}" destId="{6F226509-9527-4ED1-9124-8C13368A62F5}" srcOrd="0" destOrd="0" presId="urn:microsoft.com/office/officeart/2005/8/layout/hProcess10"/>
    <dgm:cxn modelId="{89BB390E-027A-4A3A-AA40-5C640A4B6295}" type="presParOf" srcId="{8655F9A5-F786-4454-AC53-753EBC7ECC79}" destId="{390A23C2-0B83-4E21-BE5D-9B2433A22EAC}" srcOrd="4" destOrd="0" presId="urn:microsoft.com/office/officeart/2005/8/layout/hProcess10"/>
    <dgm:cxn modelId="{A61C79FA-2769-4AE4-B93F-BC3A2EDF195E}" type="presParOf" srcId="{390A23C2-0B83-4E21-BE5D-9B2433A22EAC}" destId="{14A94527-8DD2-48E7-9D91-59E3E81ADD8D}" srcOrd="0" destOrd="0" presId="urn:microsoft.com/office/officeart/2005/8/layout/hProcess10"/>
    <dgm:cxn modelId="{C560220F-E52F-40C4-8B17-89265935AB6B}" type="presParOf" srcId="{390A23C2-0B83-4E21-BE5D-9B2433A22EAC}" destId="{03A92007-0C55-4A2D-BD49-504939C0A63C}" srcOrd="1" destOrd="0" presId="urn:microsoft.com/office/officeart/2005/8/layout/hProcess10"/>
    <dgm:cxn modelId="{E0F8AB61-DD89-4E61-A871-E2DED48D19BE}" type="presParOf" srcId="{8655F9A5-F786-4454-AC53-753EBC7ECC79}" destId="{DD8FCFD0-4931-467F-B43F-B9A2559F7B09}" srcOrd="5" destOrd="0" presId="urn:microsoft.com/office/officeart/2005/8/layout/hProcess10"/>
    <dgm:cxn modelId="{7A8D33F6-6D04-4BEC-8CFD-E9FA5ECC1627}" type="presParOf" srcId="{DD8FCFD0-4931-467F-B43F-B9A2559F7B09}" destId="{2F181EB6-F45D-45FA-9B5F-A7AEFEE852A1}" srcOrd="0" destOrd="0" presId="urn:microsoft.com/office/officeart/2005/8/layout/hProcess10"/>
    <dgm:cxn modelId="{16C6450D-A624-45B4-913D-B3864669F578}" type="presParOf" srcId="{8655F9A5-F786-4454-AC53-753EBC7ECC79}" destId="{14819041-5039-4948-ABC8-34FCEB7D17C2}" srcOrd="6" destOrd="0" presId="urn:microsoft.com/office/officeart/2005/8/layout/hProcess10"/>
    <dgm:cxn modelId="{B6E164E5-FAF0-413C-AC18-582A1F400D1C}" type="presParOf" srcId="{14819041-5039-4948-ABC8-34FCEB7D17C2}" destId="{5FC1E9FA-4B3B-42DF-BB8C-FD54FEC6146D}" srcOrd="0" destOrd="0" presId="urn:microsoft.com/office/officeart/2005/8/layout/hProcess10"/>
    <dgm:cxn modelId="{AE937672-FD8E-47C6-867E-104ABA8D5ED7}" type="presParOf" srcId="{14819041-5039-4948-ABC8-34FCEB7D17C2}" destId="{B3C5EB23-3206-49D0-A5F1-97B3CADDBD16}"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1073FBD-BEDC-414E-8681-6D8308AF2CD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7DB7DF8D-9865-4A07-9AC5-13938E9CA950}">
      <dgm:prSet phldrT="[Texto]"/>
      <dgm:spPr/>
      <dgm:t>
        <a:bodyPr/>
        <a:lstStyle/>
        <a:p>
          <a:r>
            <a:rPr lang="es-EC" dirty="0" smtClean="0"/>
            <a:t>Ampliar red de instituciones reguladoras</a:t>
          </a:r>
          <a:endParaRPr lang="es-EC" dirty="0"/>
        </a:p>
      </dgm:t>
    </dgm:pt>
    <dgm:pt modelId="{5933182E-5CD8-473E-ACDD-678CEC06A1F9}" type="parTrans" cxnId="{EB4C41AF-AF86-4FA4-A4BA-4F3752DFC1D0}">
      <dgm:prSet/>
      <dgm:spPr/>
      <dgm:t>
        <a:bodyPr/>
        <a:lstStyle/>
        <a:p>
          <a:endParaRPr lang="es-EC"/>
        </a:p>
      </dgm:t>
    </dgm:pt>
    <dgm:pt modelId="{58889E44-F680-4113-A1D8-F99CA9F5381C}" type="sibTrans" cxnId="{EB4C41AF-AF86-4FA4-A4BA-4F3752DFC1D0}">
      <dgm:prSet/>
      <dgm:spPr/>
      <dgm:t>
        <a:bodyPr/>
        <a:lstStyle/>
        <a:p>
          <a:endParaRPr lang="es-EC"/>
        </a:p>
      </dgm:t>
    </dgm:pt>
    <dgm:pt modelId="{B4C208E9-6E5B-4331-81CE-165A6992D1F3}">
      <dgm:prSet phldrT="[Texto]"/>
      <dgm:spPr/>
      <dgm:t>
        <a:bodyPr/>
        <a:lstStyle/>
        <a:p>
          <a:r>
            <a:rPr lang="es-EC" dirty="0" smtClean="0"/>
            <a:t>Mayor enfoque en el talento humano para lograr empoderamiento y compromiso</a:t>
          </a:r>
          <a:endParaRPr lang="es-EC" dirty="0"/>
        </a:p>
      </dgm:t>
    </dgm:pt>
    <dgm:pt modelId="{7CAD8042-DC48-46E7-BD99-ADF5EF584654}" type="parTrans" cxnId="{F7F4319C-2B4D-40D7-869D-03C1220C0132}">
      <dgm:prSet/>
      <dgm:spPr/>
      <dgm:t>
        <a:bodyPr/>
        <a:lstStyle/>
        <a:p>
          <a:endParaRPr lang="es-EC"/>
        </a:p>
      </dgm:t>
    </dgm:pt>
    <dgm:pt modelId="{BE31507D-1ED7-46DB-87DC-576E52026469}" type="sibTrans" cxnId="{F7F4319C-2B4D-40D7-869D-03C1220C0132}">
      <dgm:prSet/>
      <dgm:spPr/>
      <dgm:t>
        <a:bodyPr/>
        <a:lstStyle/>
        <a:p>
          <a:endParaRPr lang="es-EC"/>
        </a:p>
      </dgm:t>
    </dgm:pt>
    <dgm:pt modelId="{E01E8E23-77E0-4B02-86BA-28CA713CE8A9}">
      <dgm:prSet phldrT="[Texto]"/>
      <dgm:spPr/>
      <dgm:t>
        <a:bodyPr/>
        <a:lstStyle/>
        <a:p>
          <a:r>
            <a:rPr lang="es-EC" dirty="0" smtClean="0"/>
            <a:t>Futuros análisis e investigaciones de estrategias ambientales</a:t>
          </a:r>
          <a:endParaRPr lang="es-EC" dirty="0"/>
        </a:p>
      </dgm:t>
    </dgm:pt>
    <dgm:pt modelId="{02DBF157-E152-4787-9223-08D5034AE253}" type="parTrans" cxnId="{889FC895-D8A6-4E6C-98AD-0C42F78A4AB6}">
      <dgm:prSet/>
      <dgm:spPr/>
      <dgm:t>
        <a:bodyPr/>
        <a:lstStyle/>
        <a:p>
          <a:endParaRPr lang="es-EC"/>
        </a:p>
      </dgm:t>
    </dgm:pt>
    <dgm:pt modelId="{1E7B856F-71D8-4E7D-B0F8-D65DF679A9DC}" type="sibTrans" cxnId="{889FC895-D8A6-4E6C-98AD-0C42F78A4AB6}">
      <dgm:prSet/>
      <dgm:spPr/>
      <dgm:t>
        <a:bodyPr/>
        <a:lstStyle/>
        <a:p>
          <a:endParaRPr lang="es-EC"/>
        </a:p>
      </dgm:t>
    </dgm:pt>
    <dgm:pt modelId="{F2D4254C-FD3C-443C-8B30-2ACE66216C61}" type="pres">
      <dgm:prSet presAssocID="{A1073FBD-BEDC-414E-8681-6D8308AF2CD1}" presName="Name0" presStyleCnt="0">
        <dgm:presLayoutVars>
          <dgm:chMax val="7"/>
          <dgm:chPref val="7"/>
          <dgm:dir/>
        </dgm:presLayoutVars>
      </dgm:prSet>
      <dgm:spPr/>
    </dgm:pt>
    <dgm:pt modelId="{E737BB15-82BE-42B5-BA33-C565CC128A79}" type="pres">
      <dgm:prSet presAssocID="{A1073FBD-BEDC-414E-8681-6D8308AF2CD1}" presName="Name1" presStyleCnt="0"/>
      <dgm:spPr/>
    </dgm:pt>
    <dgm:pt modelId="{6F1EEA44-A260-4019-BD2F-5C976EF4822A}" type="pres">
      <dgm:prSet presAssocID="{A1073FBD-BEDC-414E-8681-6D8308AF2CD1}" presName="cycle" presStyleCnt="0"/>
      <dgm:spPr/>
    </dgm:pt>
    <dgm:pt modelId="{BE6C9FB7-9A3A-409D-AFAA-9758962207E0}" type="pres">
      <dgm:prSet presAssocID="{A1073FBD-BEDC-414E-8681-6D8308AF2CD1}" presName="srcNode" presStyleLbl="node1" presStyleIdx="0" presStyleCnt="3"/>
      <dgm:spPr/>
    </dgm:pt>
    <dgm:pt modelId="{48C93F70-E837-4B09-803B-BBC6319D84D2}" type="pres">
      <dgm:prSet presAssocID="{A1073FBD-BEDC-414E-8681-6D8308AF2CD1}" presName="conn" presStyleLbl="parChTrans1D2" presStyleIdx="0" presStyleCnt="1"/>
      <dgm:spPr/>
    </dgm:pt>
    <dgm:pt modelId="{92C76B5A-8BF5-460E-B230-D762B1D8FCAD}" type="pres">
      <dgm:prSet presAssocID="{A1073FBD-BEDC-414E-8681-6D8308AF2CD1}" presName="extraNode" presStyleLbl="node1" presStyleIdx="0" presStyleCnt="3"/>
      <dgm:spPr/>
    </dgm:pt>
    <dgm:pt modelId="{39CD59F4-5890-49A4-8C96-5348A73AEB02}" type="pres">
      <dgm:prSet presAssocID="{A1073FBD-BEDC-414E-8681-6D8308AF2CD1}" presName="dstNode" presStyleLbl="node1" presStyleIdx="0" presStyleCnt="3"/>
      <dgm:spPr/>
    </dgm:pt>
    <dgm:pt modelId="{FF958811-9094-47F6-A93A-801D7EEEB430}" type="pres">
      <dgm:prSet presAssocID="{7DB7DF8D-9865-4A07-9AC5-13938E9CA950}" presName="text_1" presStyleLbl="node1" presStyleIdx="0" presStyleCnt="3">
        <dgm:presLayoutVars>
          <dgm:bulletEnabled val="1"/>
        </dgm:presLayoutVars>
      </dgm:prSet>
      <dgm:spPr/>
      <dgm:t>
        <a:bodyPr/>
        <a:lstStyle/>
        <a:p>
          <a:endParaRPr lang="es-EC"/>
        </a:p>
      </dgm:t>
    </dgm:pt>
    <dgm:pt modelId="{433E56AC-B7AD-48A0-B6D4-82B897219641}" type="pres">
      <dgm:prSet presAssocID="{7DB7DF8D-9865-4A07-9AC5-13938E9CA950}" presName="accent_1" presStyleCnt="0"/>
      <dgm:spPr/>
    </dgm:pt>
    <dgm:pt modelId="{9BE90BE3-39C5-427E-8004-FBE8EB441B60}" type="pres">
      <dgm:prSet presAssocID="{7DB7DF8D-9865-4A07-9AC5-13938E9CA950}" presName="accentRepeatNode" presStyleLbl="solidFgAcc1" presStyleIdx="0" presStyleCnt="3"/>
      <dgm:spPr/>
    </dgm:pt>
    <dgm:pt modelId="{90D6D6F0-66DB-461C-88E5-7E37EA6F0281}" type="pres">
      <dgm:prSet presAssocID="{B4C208E9-6E5B-4331-81CE-165A6992D1F3}" presName="text_2" presStyleLbl="node1" presStyleIdx="1" presStyleCnt="3">
        <dgm:presLayoutVars>
          <dgm:bulletEnabled val="1"/>
        </dgm:presLayoutVars>
      </dgm:prSet>
      <dgm:spPr/>
      <dgm:t>
        <a:bodyPr/>
        <a:lstStyle/>
        <a:p>
          <a:endParaRPr lang="es-EC"/>
        </a:p>
      </dgm:t>
    </dgm:pt>
    <dgm:pt modelId="{66A83947-3393-43E7-BF7E-0F4935ADF42D}" type="pres">
      <dgm:prSet presAssocID="{B4C208E9-6E5B-4331-81CE-165A6992D1F3}" presName="accent_2" presStyleCnt="0"/>
      <dgm:spPr/>
    </dgm:pt>
    <dgm:pt modelId="{B5489EF5-3131-4750-8A2F-16F412F1612B}" type="pres">
      <dgm:prSet presAssocID="{B4C208E9-6E5B-4331-81CE-165A6992D1F3}" presName="accentRepeatNode" presStyleLbl="solidFgAcc1" presStyleIdx="1" presStyleCnt="3"/>
      <dgm:spPr/>
    </dgm:pt>
    <dgm:pt modelId="{EDF86ED5-0343-4E83-81EB-E3D4DB3AC311}" type="pres">
      <dgm:prSet presAssocID="{E01E8E23-77E0-4B02-86BA-28CA713CE8A9}" presName="text_3" presStyleLbl="node1" presStyleIdx="2" presStyleCnt="3">
        <dgm:presLayoutVars>
          <dgm:bulletEnabled val="1"/>
        </dgm:presLayoutVars>
      </dgm:prSet>
      <dgm:spPr/>
      <dgm:t>
        <a:bodyPr/>
        <a:lstStyle/>
        <a:p>
          <a:endParaRPr lang="es-EC"/>
        </a:p>
      </dgm:t>
    </dgm:pt>
    <dgm:pt modelId="{E26FB79F-2571-4329-ACC9-4568DA36A0A5}" type="pres">
      <dgm:prSet presAssocID="{E01E8E23-77E0-4B02-86BA-28CA713CE8A9}" presName="accent_3" presStyleCnt="0"/>
      <dgm:spPr/>
    </dgm:pt>
    <dgm:pt modelId="{C6BD0E04-432E-43CA-B285-7580C1853195}" type="pres">
      <dgm:prSet presAssocID="{E01E8E23-77E0-4B02-86BA-28CA713CE8A9}" presName="accentRepeatNode" presStyleLbl="solidFgAcc1" presStyleIdx="2" presStyleCnt="3"/>
      <dgm:spPr/>
    </dgm:pt>
  </dgm:ptLst>
  <dgm:cxnLst>
    <dgm:cxn modelId="{4F92B36A-62DD-4BC4-A9F6-9F1C0F06AEB1}" type="presOf" srcId="{E01E8E23-77E0-4B02-86BA-28CA713CE8A9}" destId="{EDF86ED5-0343-4E83-81EB-E3D4DB3AC311}" srcOrd="0" destOrd="0" presId="urn:microsoft.com/office/officeart/2008/layout/VerticalCurvedList"/>
    <dgm:cxn modelId="{F7F4319C-2B4D-40D7-869D-03C1220C0132}" srcId="{A1073FBD-BEDC-414E-8681-6D8308AF2CD1}" destId="{B4C208E9-6E5B-4331-81CE-165A6992D1F3}" srcOrd="1" destOrd="0" parTransId="{7CAD8042-DC48-46E7-BD99-ADF5EF584654}" sibTransId="{BE31507D-1ED7-46DB-87DC-576E52026469}"/>
    <dgm:cxn modelId="{EB4C41AF-AF86-4FA4-A4BA-4F3752DFC1D0}" srcId="{A1073FBD-BEDC-414E-8681-6D8308AF2CD1}" destId="{7DB7DF8D-9865-4A07-9AC5-13938E9CA950}" srcOrd="0" destOrd="0" parTransId="{5933182E-5CD8-473E-ACDD-678CEC06A1F9}" sibTransId="{58889E44-F680-4113-A1D8-F99CA9F5381C}"/>
    <dgm:cxn modelId="{EFB14A02-A210-4106-A5FF-6BB839E25A72}" type="presOf" srcId="{7DB7DF8D-9865-4A07-9AC5-13938E9CA950}" destId="{FF958811-9094-47F6-A93A-801D7EEEB430}" srcOrd="0" destOrd="0" presId="urn:microsoft.com/office/officeart/2008/layout/VerticalCurvedList"/>
    <dgm:cxn modelId="{889FC895-D8A6-4E6C-98AD-0C42F78A4AB6}" srcId="{A1073FBD-BEDC-414E-8681-6D8308AF2CD1}" destId="{E01E8E23-77E0-4B02-86BA-28CA713CE8A9}" srcOrd="2" destOrd="0" parTransId="{02DBF157-E152-4787-9223-08D5034AE253}" sibTransId="{1E7B856F-71D8-4E7D-B0F8-D65DF679A9DC}"/>
    <dgm:cxn modelId="{31CCDC32-E2AC-494B-A494-8584A16F4345}" type="presOf" srcId="{B4C208E9-6E5B-4331-81CE-165A6992D1F3}" destId="{90D6D6F0-66DB-461C-88E5-7E37EA6F0281}" srcOrd="0" destOrd="0" presId="urn:microsoft.com/office/officeart/2008/layout/VerticalCurvedList"/>
    <dgm:cxn modelId="{6B2EE2D5-A225-4CE3-98E1-89BFCD4FC41D}" type="presOf" srcId="{58889E44-F680-4113-A1D8-F99CA9F5381C}" destId="{48C93F70-E837-4B09-803B-BBC6319D84D2}" srcOrd="0" destOrd="0" presId="urn:microsoft.com/office/officeart/2008/layout/VerticalCurvedList"/>
    <dgm:cxn modelId="{03F70649-EAB2-4F2A-BD91-C98B5DB9202C}" type="presOf" srcId="{A1073FBD-BEDC-414E-8681-6D8308AF2CD1}" destId="{F2D4254C-FD3C-443C-8B30-2ACE66216C61}" srcOrd="0" destOrd="0" presId="urn:microsoft.com/office/officeart/2008/layout/VerticalCurvedList"/>
    <dgm:cxn modelId="{4C29B381-457F-4FFD-B24B-0BF507019E63}" type="presParOf" srcId="{F2D4254C-FD3C-443C-8B30-2ACE66216C61}" destId="{E737BB15-82BE-42B5-BA33-C565CC128A79}" srcOrd="0" destOrd="0" presId="urn:microsoft.com/office/officeart/2008/layout/VerticalCurvedList"/>
    <dgm:cxn modelId="{8D0301A8-C6D2-4DFD-B0D5-BD049AEB9B38}" type="presParOf" srcId="{E737BB15-82BE-42B5-BA33-C565CC128A79}" destId="{6F1EEA44-A260-4019-BD2F-5C976EF4822A}" srcOrd="0" destOrd="0" presId="urn:microsoft.com/office/officeart/2008/layout/VerticalCurvedList"/>
    <dgm:cxn modelId="{298D9C31-5491-4751-8632-3F23E1663B18}" type="presParOf" srcId="{6F1EEA44-A260-4019-BD2F-5C976EF4822A}" destId="{BE6C9FB7-9A3A-409D-AFAA-9758962207E0}" srcOrd="0" destOrd="0" presId="urn:microsoft.com/office/officeart/2008/layout/VerticalCurvedList"/>
    <dgm:cxn modelId="{902C7F06-E432-44A1-99A7-551955A8CE42}" type="presParOf" srcId="{6F1EEA44-A260-4019-BD2F-5C976EF4822A}" destId="{48C93F70-E837-4B09-803B-BBC6319D84D2}" srcOrd="1" destOrd="0" presId="urn:microsoft.com/office/officeart/2008/layout/VerticalCurvedList"/>
    <dgm:cxn modelId="{2A76DCAE-0D43-4035-AC44-88721214EE7B}" type="presParOf" srcId="{6F1EEA44-A260-4019-BD2F-5C976EF4822A}" destId="{92C76B5A-8BF5-460E-B230-D762B1D8FCAD}" srcOrd="2" destOrd="0" presId="urn:microsoft.com/office/officeart/2008/layout/VerticalCurvedList"/>
    <dgm:cxn modelId="{FE249A09-AE4A-4BAE-B383-50D969A63A56}" type="presParOf" srcId="{6F1EEA44-A260-4019-BD2F-5C976EF4822A}" destId="{39CD59F4-5890-49A4-8C96-5348A73AEB02}" srcOrd="3" destOrd="0" presId="urn:microsoft.com/office/officeart/2008/layout/VerticalCurvedList"/>
    <dgm:cxn modelId="{CC16F65E-39D4-44C3-A941-2F23ED45956E}" type="presParOf" srcId="{E737BB15-82BE-42B5-BA33-C565CC128A79}" destId="{FF958811-9094-47F6-A93A-801D7EEEB430}" srcOrd="1" destOrd="0" presId="urn:microsoft.com/office/officeart/2008/layout/VerticalCurvedList"/>
    <dgm:cxn modelId="{7D04DC3B-7672-4483-859D-6E75B04A6684}" type="presParOf" srcId="{E737BB15-82BE-42B5-BA33-C565CC128A79}" destId="{433E56AC-B7AD-48A0-B6D4-82B897219641}" srcOrd="2" destOrd="0" presId="urn:microsoft.com/office/officeart/2008/layout/VerticalCurvedList"/>
    <dgm:cxn modelId="{0472B0B3-8047-4204-BC63-68EF3E999A61}" type="presParOf" srcId="{433E56AC-B7AD-48A0-B6D4-82B897219641}" destId="{9BE90BE3-39C5-427E-8004-FBE8EB441B60}" srcOrd="0" destOrd="0" presId="urn:microsoft.com/office/officeart/2008/layout/VerticalCurvedList"/>
    <dgm:cxn modelId="{A2D03216-0AF3-49CD-A1AF-1135EF7FC3D5}" type="presParOf" srcId="{E737BB15-82BE-42B5-BA33-C565CC128A79}" destId="{90D6D6F0-66DB-461C-88E5-7E37EA6F0281}" srcOrd="3" destOrd="0" presId="urn:microsoft.com/office/officeart/2008/layout/VerticalCurvedList"/>
    <dgm:cxn modelId="{5CB6D11E-9865-44FF-89BF-D0BBEFDD5FBB}" type="presParOf" srcId="{E737BB15-82BE-42B5-BA33-C565CC128A79}" destId="{66A83947-3393-43E7-BF7E-0F4935ADF42D}" srcOrd="4" destOrd="0" presId="urn:microsoft.com/office/officeart/2008/layout/VerticalCurvedList"/>
    <dgm:cxn modelId="{829CBF72-DA2F-41D0-8320-AF95D7DF2303}" type="presParOf" srcId="{66A83947-3393-43E7-BF7E-0F4935ADF42D}" destId="{B5489EF5-3131-4750-8A2F-16F412F1612B}" srcOrd="0" destOrd="0" presId="urn:microsoft.com/office/officeart/2008/layout/VerticalCurvedList"/>
    <dgm:cxn modelId="{CCFD4659-82A0-4B94-BC31-ED4042F3BB01}" type="presParOf" srcId="{E737BB15-82BE-42B5-BA33-C565CC128A79}" destId="{EDF86ED5-0343-4E83-81EB-E3D4DB3AC311}" srcOrd="5" destOrd="0" presId="urn:microsoft.com/office/officeart/2008/layout/VerticalCurvedList"/>
    <dgm:cxn modelId="{E2229F38-63AE-4FB0-B12E-7079588A28EE}" type="presParOf" srcId="{E737BB15-82BE-42B5-BA33-C565CC128A79}" destId="{E26FB79F-2571-4329-ACC9-4568DA36A0A5}" srcOrd="6" destOrd="0" presId="urn:microsoft.com/office/officeart/2008/layout/VerticalCurvedList"/>
    <dgm:cxn modelId="{CCB106AC-D870-47D6-9A11-B3D96631EFE9}" type="presParOf" srcId="{E26FB79F-2571-4329-ACC9-4568DA36A0A5}" destId="{C6BD0E04-432E-43CA-B285-7580C18531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1073FBD-BEDC-414E-8681-6D8308AF2CD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7DB7DF8D-9865-4A07-9AC5-13938E9CA950}">
      <dgm:prSet phldrT="[Texto]"/>
      <dgm:spPr/>
      <dgm:t>
        <a:bodyPr/>
        <a:lstStyle/>
        <a:p>
          <a:r>
            <a:rPr lang="es-EC" dirty="0" smtClean="0"/>
            <a:t>Desarrollo de capacitaciones de concientización ambiental</a:t>
          </a:r>
          <a:endParaRPr lang="es-EC" dirty="0"/>
        </a:p>
      </dgm:t>
    </dgm:pt>
    <dgm:pt modelId="{5933182E-5CD8-473E-ACDD-678CEC06A1F9}" type="parTrans" cxnId="{EB4C41AF-AF86-4FA4-A4BA-4F3752DFC1D0}">
      <dgm:prSet/>
      <dgm:spPr/>
      <dgm:t>
        <a:bodyPr/>
        <a:lstStyle/>
        <a:p>
          <a:endParaRPr lang="es-EC"/>
        </a:p>
      </dgm:t>
    </dgm:pt>
    <dgm:pt modelId="{58889E44-F680-4113-A1D8-F99CA9F5381C}" type="sibTrans" cxnId="{EB4C41AF-AF86-4FA4-A4BA-4F3752DFC1D0}">
      <dgm:prSet/>
      <dgm:spPr/>
      <dgm:t>
        <a:bodyPr/>
        <a:lstStyle/>
        <a:p>
          <a:endParaRPr lang="es-EC"/>
        </a:p>
      </dgm:t>
    </dgm:pt>
    <dgm:pt modelId="{B4C208E9-6E5B-4331-81CE-165A6992D1F3}">
      <dgm:prSet phldrT="[Texto]"/>
      <dgm:spPr/>
      <dgm:t>
        <a:bodyPr/>
        <a:lstStyle/>
        <a:p>
          <a:r>
            <a:rPr lang="es-EC" dirty="0" smtClean="0"/>
            <a:t>Mayor número de políticas ambientales</a:t>
          </a:r>
          <a:endParaRPr lang="es-EC" dirty="0"/>
        </a:p>
      </dgm:t>
    </dgm:pt>
    <dgm:pt modelId="{7CAD8042-DC48-46E7-BD99-ADF5EF584654}" type="parTrans" cxnId="{F7F4319C-2B4D-40D7-869D-03C1220C0132}">
      <dgm:prSet/>
      <dgm:spPr/>
      <dgm:t>
        <a:bodyPr/>
        <a:lstStyle/>
        <a:p>
          <a:endParaRPr lang="es-EC"/>
        </a:p>
      </dgm:t>
    </dgm:pt>
    <dgm:pt modelId="{BE31507D-1ED7-46DB-87DC-576E52026469}" type="sibTrans" cxnId="{F7F4319C-2B4D-40D7-869D-03C1220C0132}">
      <dgm:prSet/>
      <dgm:spPr/>
      <dgm:t>
        <a:bodyPr/>
        <a:lstStyle/>
        <a:p>
          <a:endParaRPr lang="es-EC"/>
        </a:p>
      </dgm:t>
    </dgm:pt>
    <dgm:pt modelId="{E01E8E23-77E0-4B02-86BA-28CA713CE8A9}">
      <dgm:prSet phldrT="[Texto]"/>
      <dgm:spPr/>
      <dgm:t>
        <a:bodyPr/>
        <a:lstStyle/>
        <a:p>
          <a:r>
            <a:rPr lang="es-EC" dirty="0" smtClean="0"/>
            <a:t>Promocionar con mayor intensidad los beneficios de la RSE</a:t>
          </a:r>
          <a:endParaRPr lang="es-EC" dirty="0"/>
        </a:p>
      </dgm:t>
    </dgm:pt>
    <dgm:pt modelId="{02DBF157-E152-4787-9223-08D5034AE253}" type="parTrans" cxnId="{889FC895-D8A6-4E6C-98AD-0C42F78A4AB6}">
      <dgm:prSet/>
      <dgm:spPr/>
      <dgm:t>
        <a:bodyPr/>
        <a:lstStyle/>
        <a:p>
          <a:endParaRPr lang="es-EC"/>
        </a:p>
      </dgm:t>
    </dgm:pt>
    <dgm:pt modelId="{1E7B856F-71D8-4E7D-B0F8-D65DF679A9DC}" type="sibTrans" cxnId="{889FC895-D8A6-4E6C-98AD-0C42F78A4AB6}">
      <dgm:prSet/>
      <dgm:spPr/>
      <dgm:t>
        <a:bodyPr/>
        <a:lstStyle/>
        <a:p>
          <a:endParaRPr lang="es-EC"/>
        </a:p>
      </dgm:t>
    </dgm:pt>
    <dgm:pt modelId="{F2D4254C-FD3C-443C-8B30-2ACE66216C61}" type="pres">
      <dgm:prSet presAssocID="{A1073FBD-BEDC-414E-8681-6D8308AF2CD1}" presName="Name0" presStyleCnt="0">
        <dgm:presLayoutVars>
          <dgm:chMax val="7"/>
          <dgm:chPref val="7"/>
          <dgm:dir/>
        </dgm:presLayoutVars>
      </dgm:prSet>
      <dgm:spPr/>
    </dgm:pt>
    <dgm:pt modelId="{E737BB15-82BE-42B5-BA33-C565CC128A79}" type="pres">
      <dgm:prSet presAssocID="{A1073FBD-BEDC-414E-8681-6D8308AF2CD1}" presName="Name1" presStyleCnt="0"/>
      <dgm:spPr/>
    </dgm:pt>
    <dgm:pt modelId="{6F1EEA44-A260-4019-BD2F-5C976EF4822A}" type="pres">
      <dgm:prSet presAssocID="{A1073FBD-BEDC-414E-8681-6D8308AF2CD1}" presName="cycle" presStyleCnt="0"/>
      <dgm:spPr/>
    </dgm:pt>
    <dgm:pt modelId="{BE6C9FB7-9A3A-409D-AFAA-9758962207E0}" type="pres">
      <dgm:prSet presAssocID="{A1073FBD-BEDC-414E-8681-6D8308AF2CD1}" presName="srcNode" presStyleLbl="node1" presStyleIdx="0" presStyleCnt="3"/>
      <dgm:spPr/>
    </dgm:pt>
    <dgm:pt modelId="{48C93F70-E837-4B09-803B-BBC6319D84D2}" type="pres">
      <dgm:prSet presAssocID="{A1073FBD-BEDC-414E-8681-6D8308AF2CD1}" presName="conn" presStyleLbl="parChTrans1D2" presStyleIdx="0" presStyleCnt="1"/>
      <dgm:spPr/>
    </dgm:pt>
    <dgm:pt modelId="{92C76B5A-8BF5-460E-B230-D762B1D8FCAD}" type="pres">
      <dgm:prSet presAssocID="{A1073FBD-BEDC-414E-8681-6D8308AF2CD1}" presName="extraNode" presStyleLbl="node1" presStyleIdx="0" presStyleCnt="3"/>
      <dgm:spPr/>
    </dgm:pt>
    <dgm:pt modelId="{39CD59F4-5890-49A4-8C96-5348A73AEB02}" type="pres">
      <dgm:prSet presAssocID="{A1073FBD-BEDC-414E-8681-6D8308AF2CD1}" presName="dstNode" presStyleLbl="node1" presStyleIdx="0" presStyleCnt="3"/>
      <dgm:spPr/>
    </dgm:pt>
    <dgm:pt modelId="{FF958811-9094-47F6-A93A-801D7EEEB430}" type="pres">
      <dgm:prSet presAssocID="{7DB7DF8D-9865-4A07-9AC5-13938E9CA950}" presName="text_1" presStyleLbl="node1" presStyleIdx="0" presStyleCnt="3">
        <dgm:presLayoutVars>
          <dgm:bulletEnabled val="1"/>
        </dgm:presLayoutVars>
      </dgm:prSet>
      <dgm:spPr/>
      <dgm:t>
        <a:bodyPr/>
        <a:lstStyle/>
        <a:p>
          <a:endParaRPr lang="es-EC"/>
        </a:p>
      </dgm:t>
    </dgm:pt>
    <dgm:pt modelId="{433E56AC-B7AD-48A0-B6D4-82B897219641}" type="pres">
      <dgm:prSet presAssocID="{7DB7DF8D-9865-4A07-9AC5-13938E9CA950}" presName="accent_1" presStyleCnt="0"/>
      <dgm:spPr/>
    </dgm:pt>
    <dgm:pt modelId="{9BE90BE3-39C5-427E-8004-FBE8EB441B60}" type="pres">
      <dgm:prSet presAssocID="{7DB7DF8D-9865-4A07-9AC5-13938E9CA950}" presName="accentRepeatNode" presStyleLbl="solidFgAcc1" presStyleIdx="0" presStyleCnt="3"/>
      <dgm:spPr/>
    </dgm:pt>
    <dgm:pt modelId="{90D6D6F0-66DB-461C-88E5-7E37EA6F0281}" type="pres">
      <dgm:prSet presAssocID="{B4C208E9-6E5B-4331-81CE-165A6992D1F3}" presName="text_2" presStyleLbl="node1" presStyleIdx="1" presStyleCnt="3">
        <dgm:presLayoutVars>
          <dgm:bulletEnabled val="1"/>
        </dgm:presLayoutVars>
      </dgm:prSet>
      <dgm:spPr/>
    </dgm:pt>
    <dgm:pt modelId="{66A83947-3393-43E7-BF7E-0F4935ADF42D}" type="pres">
      <dgm:prSet presAssocID="{B4C208E9-6E5B-4331-81CE-165A6992D1F3}" presName="accent_2" presStyleCnt="0"/>
      <dgm:spPr/>
    </dgm:pt>
    <dgm:pt modelId="{B5489EF5-3131-4750-8A2F-16F412F1612B}" type="pres">
      <dgm:prSet presAssocID="{B4C208E9-6E5B-4331-81CE-165A6992D1F3}" presName="accentRepeatNode" presStyleLbl="solidFgAcc1" presStyleIdx="1" presStyleCnt="3"/>
      <dgm:spPr/>
    </dgm:pt>
    <dgm:pt modelId="{EDF86ED5-0343-4E83-81EB-E3D4DB3AC311}" type="pres">
      <dgm:prSet presAssocID="{E01E8E23-77E0-4B02-86BA-28CA713CE8A9}" presName="text_3" presStyleLbl="node1" presStyleIdx="2" presStyleCnt="3">
        <dgm:presLayoutVars>
          <dgm:bulletEnabled val="1"/>
        </dgm:presLayoutVars>
      </dgm:prSet>
      <dgm:spPr/>
      <dgm:t>
        <a:bodyPr/>
        <a:lstStyle/>
        <a:p>
          <a:endParaRPr lang="es-EC"/>
        </a:p>
      </dgm:t>
    </dgm:pt>
    <dgm:pt modelId="{E26FB79F-2571-4329-ACC9-4568DA36A0A5}" type="pres">
      <dgm:prSet presAssocID="{E01E8E23-77E0-4B02-86BA-28CA713CE8A9}" presName="accent_3" presStyleCnt="0"/>
      <dgm:spPr/>
    </dgm:pt>
    <dgm:pt modelId="{C6BD0E04-432E-43CA-B285-7580C1853195}" type="pres">
      <dgm:prSet presAssocID="{E01E8E23-77E0-4B02-86BA-28CA713CE8A9}" presName="accentRepeatNode" presStyleLbl="solidFgAcc1" presStyleIdx="2" presStyleCnt="3"/>
      <dgm:spPr/>
    </dgm:pt>
  </dgm:ptLst>
  <dgm:cxnLst>
    <dgm:cxn modelId="{3C0ECE97-294F-4601-BD22-AC9CDA9230DA}" type="presOf" srcId="{58889E44-F680-4113-A1D8-F99CA9F5381C}" destId="{48C93F70-E837-4B09-803B-BBC6319D84D2}" srcOrd="0" destOrd="0" presId="urn:microsoft.com/office/officeart/2008/layout/VerticalCurvedList"/>
    <dgm:cxn modelId="{F7F4319C-2B4D-40D7-869D-03C1220C0132}" srcId="{A1073FBD-BEDC-414E-8681-6D8308AF2CD1}" destId="{B4C208E9-6E5B-4331-81CE-165A6992D1F3}" srcOrd="1" destOrd="0" parTransId="{7CAD8042-DC48-46E7-BD99-ADF5EF584654}" sibTransId="{BE31507D-1ED7-46DB-87DC-576E52026469}"/>
    <dgm:cxn modelId="{93AC49FD-47CA-4288-8BF0-0E0258FAE553}" type="presOf" srcId="{7DB7DF8D-9865-4A07-9AC5-13938E9CA950}" destId="{FF958811-9094-47F6-A93A-801D7EEEB430}" srcOrd="0" destOrd="0" presId="urn:microsoft.com/office/officeart/2008/layout/VerticalCurvedList"/>
    <dgm:cxn modelId="{F2D920EF-4428-44F0-8AE1-EC9F644AE6B4}" type="presOf" srcId="{E01E8E23-77E0-4B02-86BA-28CA713CE8A9}" destId="{EDF86ED5-0343-4E83-81EB-E3D4DB3AC311}" srcOrd="0" destOrd="0" presId="urn:microsoft.com/office/officeart/2008/layout/VerticalCurvedList"/>
    <dgm:cxn modelId="{4DC2FC60-044E-42AE-ABD2-F45CDC0EE09B}" type="presOf" srcId="{A1073FBD-BEDC-414E-8681-6D8308AF2CD1}" destId="{F2D4254C-FD3C-443C-8B30-2ACE66216C61}" srcOrd="0" destOrd="0" presId="urn:microsoft.com/office/officeart/2008/layout/VerticalCurvedList"/>
    <dgm:cxn modelId="{EB4C41AF-AF86-4FA4-A4BA-4F3752DFC1D0}" srcId="{A1073FBD-BEDC-414E-8681-6D8308AF2CD1}" destId="{7DB7DF8D-9865-4A07-9AC5-13938E9CA950}" srcOrd="0" destOrd="0" parTransId="{5933182E-5CD8-473E-ACDD-678CEC06A1F9}" sibTransId="{58889E44-F680-4113-A1D8-F99CA9F5381C}"/>
    <dgm:cxn modelId="{889FC895-D8A6-4E6C-98AD-0C42F78A4AB6}" srcId="{A1073FBD-BEDC-414E-8681-6D8308AF2CD1}" destId="{E01E8E23-77E0-4B02-86BA-28CA713CE8A9}" srcOrd="2" destOrd="0" parTransId="{02DBF157-E152-4787-9223-08D5034AE253}" sibTransId="{1E7B856F-71D8-4E7D-B0F8-D65DF679A9DC}"/>
    <dgm:cxn modelId="{B9662CCD-700C-49CE-9C24-20331D858E2C}" type="presOf" srcId="{B4C208E9-6E5B-4331-81CE-165A6992D1F3}" destId="{90D6D6F0-66DB-461C-88E5-7E37EA6F0281}" srcOrd="0" destOrd="0" presId="urn:microsoft.com/office/officeart/2008/layout/VerticalCurvedList"/>
    <dgm:cxn modelId="{AB8B6E24-F67F-4777-ADDA-EEE5EC93A649}" type="presParOf" srcId="{F2D4254C-FD3C-443C-8B30-2ACE66216C61}" destId="{E737BB15-82BE-42B5-BA33-C565CC128A79}" srcOrd="0" destOrd="0" presId="urn:microsoft.com/office/officeart/2008/layout/VerticalCurvedList"/>
    <dgm:cxn modelId="{ED4AE0F4-1763-4842-9F85-5C07D7CFB6B5}" type="presParOf" srcId="{E737BB15-82BE-42B5-BA33-C565CC128A79}" destId="{6F1EEA44-A260-4019-BD2F-5C976EF4822A}" srcOrd="0" destOrd="0" presId="urn:microsoft.com/office/officeart/2008/layout/VerticalCurvedList"/>
    <dgm:cxn modelId="{ED22384F-6355-4E5D-9A76-3D0F4BACD9E8}" type="presParOf" srcId="{6F1EEA44-A260-4019-BD2F-5C976EF4822A}" destId="{BE6C9FB7-9A3A-409D-AFAA-9758962207E0}" srcOrd="0" destOrd="0" presId="urn:microsoft.com/office/officeart/2008/layout/VerticalCurvedList"/>
    <dgm:cxn modelId="{5A246AE6-8932-45B1-93B8-AAD0BC796BDA}" type="presParOf" srcId="{6F1EEA44-A260-4019-BD2F-5C976EF4822A}" destId="{48C93F70-E837-4B09-803B-BBC6319D84D2}" srcOrd="1" destOrd="0" presId="urn:microsoft.com/office/officeart/2008/layout/VerticalCurvedList"/>
    <dgm:cxn modelId="{E00864EE-8D33-4C0E-A398-1A5225453C99}" type="presParOf" srcId="{6F1EEA44-A260-4019-BD2F-5C976EF4822A}" destId="{92C76B5A-8BF5-460E-B230-D762B1D8FCAD}" srcOrd="2" destOrd="0" presId="urn:microsoft.com/office/officeart/2008/layout/VerticalCurvedList"/>
    <dgm:cxn modelId="{2080F859-81DF-4449-A626-D78E5C11263E}" type="presParOf" srcId="{6F1EEA44-A260-4019-BD2F-5C976EF4822A}" destId="{39CD59F4-5890-49A4-8C96-5348A73AEB02}" srcOrd="3" destOrd="0" presId="urn:microsoft.com/office/officeart/2008/layout/VerticalCurvedList"/>
    <dgm:cxn modelId="{EEA22DCF-1D24-4F22-8197-081529B79889}" type="presParOf" srcId="{E737BB15-82BE-42B5-BA33-C565CC128A79}" destId="{FF958811-9094-47F6-A93A-801D7EEEB430}" srcOrd="1" destOrd="0" presId="urn:microsoft.com/office/officeart/2008/layout/VerticalCurvedList"/>
    <dgm:cxn modelId="{81CC8709-82B2-4676-B9A2-DD35623140C7}" type="presParOf" srcId="{E737BB15-82BE-42B5-BA33-C565CC128A79}" destId="{433E56AC-B7AD-48A0-B6D4-82B897219641}" srcOrd="2" destOrd="0" presId="urn:microsoft.com/office/officeart/2008/layout/VerticalCurvedList"/>
    <dgm:cxn modelId="{98470973-14F0-42B3-8E6A-DB1EA0FA1485}" type="presParOf" srcId="{433E56AC-B7AD-48A0-B6D4-82B897219641}" destId="{9BE90BE3-39C5-427E-8004-FBE8EB441B60}" srcOrd="0" destOrd="0" presId="urn:microsoft.com/office/officeart/2008/layout/VerticalCurvedList"/>
    <dgm:cxn modelId="{2A9EF4E6-8BBB-4565-952C-CB1F75A2A14C}" type="presParOf" srcId="{E737BB15-82BE-42B5-BA33-C565CC128A79}" destId="{90D6D6F0-66DB-461C-88E5-7E37EA6F0281}" srcOrd="3" destOrd="0" presId="urn:microsoft.com/office/officeart/2008/layout/VerticalCurvedList"/>
    <dgm:cxn modelId="{EFE87A31-2992-484F-AD2E-654ABD2D1D03}" type="presParOf" srcId="{E737BB15-82BE-42B5-BA33-C565CC128A79}" destId="{66A83947-3393-43E7-BF7E-0F4935ADF42D}" srcOrd="4" destOrd="0" presId="urn:microsoft.com/office/officeart/2008/layout/VerticalCurvedList"/>
    <dgm:cxn modelId="{E5F9C327-747F-43E9-85F6-AF46ACCA990A}" type="presParOf" srcId="{66A83947-3393-43E7-BF7E-0F4935ADF42D}" destId="{B5489EF5-3131-4750-8A2F-16F412F1612B}" srcOrd="0" destOrd="0" presId="urn:microsoft.com/office/officeart/2008/layout/VerticalCurvedList"/>
    <dgm:cxn modelId="{D7341FFC-5C45-4212-9C3D-0F8B36FD44ED}" type="presParOf" srcId="{E737BB15-82BE-42B5-BA33-C565CC128A79}" destId="{EDF86ED5-0343-4E83-81EB-E3D4DB3AC311}" srcOrd="5" destOrd="0" presId="urn:microsoft.com/office/officeart/2008/layout/VerticalCurvedList"/>
    <dgm:cxn modelId="{477DF642-000D-439B-9A1C-45E1894B2F1F}" type="presParOf" srcId="{E737BB15-82BE-42B5-BA33-C565CC128A79}" destId="{E26FB79F-2571-4329-ACC9-4568DA36A0A5}" srcOrd="6" destOrd="0" presId="urn:microsoft.com/office/officeart/2008/layout/VerticalCurvedList"/>
    <dgm:cxn modelId="{F06A284E-866B-4F3E-90D4-71F2EFD6B27F}" type="presParOf" srcId="{E26FB79F-2571-4329-ACC9-4568DA36A0A5}" destId="{C6BD0E04-432E-43CA-B285-7580C18531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7C592-3315-45F1-BD5F-418ECC3093CD}" type="doc">
      <dgm:prSet loTypeId="urn:microsoft.com/office/officeart/2005/8/layout/process2" loCatId="process" qsTypeId="urn:microsoft.com/office/officeart/2005/8/quickstyle/simple1" qsCatId="simple" csTypeId="urn:microsoft.com/office/officeart/2005/8/colors/colorful5" csCatId="colorful" phldr="1"/>
      <dgm:spPr/>
    </dgm:pt>
    <dgm:pt modelId="{C3567933-D5DA-4BD8-B2E4-DCBA880E585D}">
      <dgm:prSet phldrT="[Texto]"/>
      <dgm:spPr/>
      <dgm:t>
        <a:bodyPr/>
        <a:lstStyle/>
        <a:p>
          <a:r>
            <a:rPr lang="es-EC" b="0" dirty="0" smtClean="0">
              <a:solidFill>
                <a:schemeClr val="tx1"/>
              </a:solidFill>
              <a:latin typeface="Arial" panose="020B0604020202020204" pitchFamily="34" charset="0"/>
              <a:cs typeface="Arial" panose="020B0604020202020204" pitchFamily="34" charset="0"/>
            </a:rPr>
            <a:t>El comportamiento individual referente a prácticas medioambientales de los empleados de una institución bancaria influencia en sus colegas de trabajo. </a:t>
          </a:r>
          <a:endParaRPr lang="es-EC" b="0" dirty="0">
            <a:solidFill>
              <a:schemeClr val="tx1"/>
            </a:solidFill>
            <a:latin typeface="Arial" panose="020B0604020202020204" pitchFamily="34" charset="0"/>
            <a:cs typeface="Arial" panose="020B0604020202020204" pitchFamily="34" charset="0"/>
          </a:endParaRPr>
        </a:p>
      </dgm:t>
    </dgm:pt>
    <dgm:pt modelId="{99CE136F-898F-4744-8DAF-DBFF312F9315}" type="parTrans" cxnId="{58DFA13A-AAD4-4F82-A1AB-84DDC0B75799}">
      <dgm:prSet/>
      <dgm:spPr/>
      <dgm:t>
        <a:bodyPr/>
        <a:lstStyle/>
        <a:p>
          <a:endParaRPr lang="es-EC" b="0">
            <a:solidFill>
              <a:schemeClr val="tx1"/>
            </a:solidFill>
            <a:latin typeface="Arial" panose="020B0604020202020204" pitchFamily="34" charset="0"/>
            <a:cs typeface="Arial" panose="020B0604020202020204" pitchFamily="34" charset="0"/>
          </a:endParaRPr>
        </a:p>
      </dgm:t>
    </dgm:pt>
    <dgm:pt modelId="{68E0544D-482D-4163-AE20-ACF81151607E}" type="sibTrans" cxnId="{58DFA13A-AAD4-4F82-A1AB-84DDC0B75799}">
      <dgm:prSet/>
      <dgm:spPr/>
      <dgm:t>
        <a:bodyPr/>
        <a:lstStyle/>
        <a:p>
          <a:endParaRPr lang="es-EC" b="0">
            <a:solidFill>
              <a:schemeClr val="tx1"/>
            </a:solidFill>
            <a:latin typeface="Arial" panose="020B0604020202020204" pitchFamily="34" charset="0"/>
            <a:cs typeface="Arial" panose="020B0604020202020204" pitchFamily="34" charset="0"/>
          </a:endParaRPr>
        </a:p>
      </dgm:t>
    </dgm:pt>
    <dgm:pt modelId="{F7E63D11-F804-4EEC-964A-437506E0008F}">
      <dgm:prSet phldrT="[Texto]"/>
      <dgm:spPr/>
      <dgm:t>
        <a:bodyPr/>
        <a:lstStyle/>
        <a:p>
          <a:r>
            <a:rPr lang="es-EC" b="0" smtClean="0">
              <a:solidFill>
                <a:schemeClr val="tx1"/>
              </a:solidFill>
              <a:latin typeface="Arial" panose="020B0604020202020204" pitchFamily="34" charset="0"/>
              <a:cs typeface="Arial" panose="020B0604020202020204" pitchFamily="34" charset="0"/>
            </a:rPr>
            <a:t>El comportamiento ambiental responsable de los jefes y/o supervisores de una institución bancaria influencia en sus subordinados.</a:t>
          </a:r>
          <a:endParaRPr lang="es-EC" b="0" dirty="0">
            <a:solidFill>
              <a:schemeClr val="tx1"/>
            </a:solidFill>
            <a:latin typeface="Arial" panose="020B0604020202020204" pitchFamily="34" charset="0"/>
            <a:cs typeface="Arial" panose="020B0604020202020204" pitchFamily="34" charset="0"/>
          </a:endParaRPr>
        </a:p>
      </dgm:t>
    </dgm:pt>
    <dgm:pt modelId="{63F8A643-12FD-43ED-9A05-D6EE7A5FB1D9}" type="parTrans" cxnId="{8817CB1A-02F6-4CD9-9385-9A3C2F9FE8E3}">
      <dgm:prSet/>
      <dgm:spPr/>
      <dgm:t>
        <a:bodyPr/>
        <a:lstStyle/>
        <a:p>
          <a:endParaRPr lang="es-EC" b="0">
            <a:solidFill>
              <a:schemeClr val="tx1"/>
            </a:solidFill>
            <a:latin typeface="Arial" panose="020B0604020202020204" pitchFamily="34" charset="0"/>
            <a:cs typeface="Arial" panose="020B0604020202020204" pitchFamily="34" charset="0"/>
          </a:endParaRPr>
        </a:p>
      </dgm:t>
    </dgm:pt>
    <dgm:pt modelId="{35126652-50DF-40D5-A0DA-E6D047625BAA}" type="sibTrans" cxnId="{8817CB1A-02F6-4CD9-9385-9A3C2F9FE8E3}">
      <dgm:prSet/>
      <dgm:spPr/>
      <dgm:t>
        <a:bodyPr/>
        <a:lstStyle/>
        <a:p>
          <a:endParaRPr lang="es-EC" b="0">
            <a:solidFill>
              <a:schemeClr val="tx1"/>
            </a:solidFill>
            <a:latin typeface="Arial" panose="020B0604020202020204" pitchFamily="34" charset="0"/>
            <a:cs typeface="Arial" panose="020B0604020202020204" pitchFamily="34" charset="0"/>
          </a:endParaRPr>
        </a:p>
      </dgm:t>
    </dgm:pt>
    <dgm:pt modelId="{32A997E8-A3E3-4369-8CE8-D4434ABB3F8E}" type="pres">
      <dgm:prSet presAssocID="{2C77C592-3315-45F1-BD5F-418ECC3093CD}" presName="linearFlow" presStyleCnt="0">
        <dgm:presLayoutVars>
          <dgm:resizeHandles val="exact"/>
        </dgm:presLayoutVars>
      </dgm:prSet>
      <dgm:spPr/>
    </dgm:pt>
    <dgm:pt modelId="{7E659070-13FB-48C8-99E4-16B836F7A77B}" type="pres">
      <dgm:prSet presAssocID="{C3567933-D5DA-4BD8-B2E4-DCBA880E585D}" presName="node" presStyleLbl="node1" presStyleIdx="0" presStyleCnt="2">
        <dgm:presLayoutVars>
          <dgm:bulletEnabled val="1"/>
        </dgm:presLayoutVars>
      </dgm:prSet>
      <dgm:spPr/>
      <dgm:t>
        <a:bodyPr/>
        <a:lstStyle/>
        <a:p>
          <a:endParaRPr lang="es-EC"/>
        </a:p>
      </dgm:t>
    </dgm:pt>
    <dgm:pt modelId="{491AE03D-EF12-427A-AF35-8D5A406C927E}" type="pres">
      <dgm:prSet presAssocID="{68E0544D-482D-4163-AE20-ACF81151607E}" presName="sibTrans" presStyleLbl="sibTrans2D1" presStyleIdx="0" presStyleCnt="1"/>
      <dgm:spPr/>
      <dgm:t>
        <a:bodyPr/>
        <a:lstStyle/>
        <a:p>
          <a:endParaRPr lang="es-EC"/>
        </a:p>
      </dgm:t>
    </dgm:pt>
    <dgm:pt modelId="{E683C6EA-F08B-433F-A6A4-D115500576FB}" type="pres">
      <dgm:prSet presAssocID="{68E0544D-482D-4163-AE20-ACF81151607E}" presName="connectorText" presStyleLbl="sibTrans2D1" presStyleIdx="0" presStyleCnt="1"/>
      <dgm:spPr/>
      <dgm:t>
        <a:bodyPr/>
        <a:lstStyle/>
        <a:p>
          <a:endParaRPr lang="es-EC"/>
        </a:p>
      </dgm:t>
    </dgm:pt>
    <dgm:pt modelId="{8AF37672-A010-4578-877A-FDF6D30ECCD4}" type="pres">
      <dgm:prSet presAssocID="{F7E63D11-F804-4EEC-964A-437506E0008F}" presName="node" presStyleLbl="node1" presStyleIdx="1" presStyleCnt="2">
        <dgm:presLayoutVars>
          <dgm:bulletEnabled val="1"/>
        </dgm:presLayoutVars>
      </dgm:prSet>
      <dgm:spPr/>
      <dgm:t>
        <a:bodyPr/>
        <a:lstStyle/>
        <a:p>
          <a:endParaRPr lang="es-EC"/>
        </a:p>
      </dgm:t>
    </dgm:pt>
  </dgm:ptLst>
  <dgm:cxnLst>
    <dgm:cxn modelId="{ACEEAD95-89F9-4446-A038-474DD5D22139}" type="presOf" srcId="{F7E63D11-F804-4EEC-964A-437506E0008F}" destId="{8AF37672-A010-4578-877A-FDF6D30ECCD4}" srcOrd="0" destOrd="0" presId="urn:microsoft.com/office/officeart/2005/8/layout/process2"/>
    <dgm:cxn modelId="{58DFA13A-AAD4-4F82-A1AB-84DDC0B75799}" srcId="{2C77C592-3315-45F1-BD5F-418ECC3093CD}" destId="{C3567933-D5DA-4BD8-B2E4-DCBA880E585D}" srcOrd="0" destOrd="0" parTransId="{99CE136F-898F-4744-8DAF-DBFF312F9315}" sibTransId="{68E0544D-482D-4163-AE20-ACF81151607E}"/>
    <dgm:cxn modelId="{44DA509E-9619-421E-AA72-D0D994FAB519}" type="presOf" srcId="{68E0544D-482D-4163-AE20-ACF81151607E}" destId="{491AE03D-EF12-427A-AF35-8D5A406C927E}" srcOrd="0" destOrd="0" presId="urn:microsoft.com/office/officeart/2005/8/layout/process2"/>
    <dgm:cxn modelId="{8817CB1A-02F6-4CD9-9385-9A3C2F9FE8E3}" srcId="{2C77C592-3315-45F1-BD5F-418ECC3093CD}" destId="{F7E63D11-F804-4EEC-964A-437506E0008F}" srcOrd="1" destOrd="0" parTransId="{63F8A643-12FD-43ED-9A05-D6EE7A5FB1D9}" sibTransId="{35126652-50DF-40D5-A0DA-E6D047625BAA}"/>
    <dgm:cxn modelId="{A74D9A15-8136-4ADD-939C-AEF3E9E54367}" type="presOf" srcId="{2C77C592-3315-45F1-BD5F-418ECC3093CD}" destId="{32A997E8-A3E3-4369-8CE8-D4434ABB3F8E}" srcOrd="0" destOrd="0" presId="urn:microsoft.com/office/officeart/2005/8/layout/process2"/>
    <dgm:cxn modelId="{418AFD14-80B9-42C1-B5C9-25275873ECBA}" type="presOf" srcId="{68E0544D-482D-4163-AE20-ACF81151607E}" destId="{E683C6EA-F08B-433F-A6A4-D115500576FB}" srcOrd="1" destOrd="0" presId="urn:microsoft.com/office/officeart/2005/8/layout/process2"/>
    <dgm:cxn modelId="{607ABFF5-37A7-445E-8E55-2A4147F41B48}" type="presOf" srcId="{C3567933-D5DA-4BD8-B2E4-DCBA880E585D}" destId="{7E659070-13FB-48C8-99E4-16B836F7A77B}" srcOrd="0" destOrd="0" presId="urn:microsoft.com/office/officeart/2005/8/layout/process2"/>
    <dgm:cxn modelId="{7F009FDF-359D-41EC-ABCF-D3FD38705D08}" type="presParOf" srcId="{32A997E8-A3E3-4369-8CE8-D4434ABB3F8E}" destId="{7E659070-13FB-48C8-99E4-16B836F7A77B}" srcOrd="0" destOrd="0" presId="urn:microsoft.com/office/officeart/2005/8/layout/process2"/>
    <dgm:cxn modelId="{77578B70-CFBB-4E70-81F6-45FA02B6E47B}" type="presParOf" srcId="{32A997E8-A3E3-4369-8CE8-D4434ABB3F8E}" destId="{491AE03D-EF12-427A-AF35-8D5A406C927E}" srcOrd="1" destOrd="0" presId="urn:microsoft.com/office/officeart/2005/8/layout/process2"/>
    <dgm:cxn modelId="{586AF294-4BA4-418B-8BA0-92BA6982F2A7}" type="presParOf" srcId="{491AE03D-EF12-427A-AF35-8D5A406C927E}" destId="{E683C6EA-F08B-433F-A6A4-D115500576FB}" srcOrd="0" destOrd="0" presId="urn:microsoft.com/office/officeart/2005/8/layout/process2"/>
    <dgm:cxn modelId="{2408AABE-35F6-4723-9FB1-23791F463520}" type="presParOf" srcId="{32A997E8-A3E3-4369-8CE8-D4434ABB3F8E}" destId="{8AF37672-A010-4578-877A-FDF6D30ECCD4}"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02EAF4-4470-4F4F-BD8B-CDE6A46DABEC}"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C"/>
        </a:p>
      </dgm:t>
    </dgm:pt>
    <dgm:pt modelId="{2213B20D-7131-4B0C-A510-4E5F519E69E2}">
      <dgm:prSet phldrT="[Texto]"/>
      <dgm:spPr/>
      <dgm:t>
        <a:bodyPr/>
        <a:lstStyle/>
        <a:p>
          <a:r>
            <a:rPr lang="es-EC" dirty="0" smtClean="0">
              <a:latin typeface="Arial" panose="020B0604020202020204" pitchFamily="34" charset="0"/>
              <a:cs typeface="Arial" panose="020B0604020202020204" pitchFamily="34" charset="0"/>
            </a:rPr>
            <a:t>Comportamiento Organizacional</a:t>
          </a:r>
          <a:endParaRPr lang="es-EC" dirty="0">
            <a:latin typeface="Arial" panose="020B0604020202020204" pitchFamily="34" charset="0"/>
            <a:cs typeface="Arial" panose="020B0604020202020204" pitchFamily="34" charset="0"/>
          </a:endParaRPr>
        </a:p>
      </dgm:t>
    </dgm:pt>
    <dgm:pt modelId="{24155354-194F-4071-9A74-A9BE45AD7AA2}" type="parTrans" cxnId="{81FDBA04-F52B-460E-AAF7-F83D80188AF4}">
      <dgm:prSet/>
      <dgm:spPr/>
      <dgm:t>
        <a:bodyPr/>
        <a:lstStyle/>
        <a:p>
          <a:endParaRPr lang="es-EC">
            <a:latin typeface="Arial" panose="020B0604020202020204" pitchFamily="34" charset="0"/>
            <a:cs typeface="Arial" panose="020B0604020202020204" pitchFamily="34" charset="0"/>
          </a:endParaRPr>
        </a:p>
      </dgm:t>
    </dgm:pt>
    <dgm:pt modelId="{859E1114-E0AC-4202-A15C-04D8B20BB9A4}" type="sibTrans" cxnId="{81FDBA04-F52B-460E-AAF7-F83D80188AF4}">
      <dgm:prSet/>
      <dgm:spPr/>
      <dgm:t>
        <a:bodyPr/>
        <a:lstStyle/>
        <a:p>
          <a:endParaRPr lang="es-EC">
            <a:latin typeface="Arial" panose="020B0604020202020204" pitchFamily="34" charset="0"/>
            <a:cs typeface="Arial" panose="020B0604020202020204" pitchFamily="34" charset="0"/>
          </a:endParaRPr>
        </a:p>
      </dgm:t>
    </dgm:pt>
    <dgm:pt modelId="{1CD71661-1CEE-4246-9306-ACE6798CA03B}">
      <dgm:prSet phldrT="[Texto]" custT="1"/>
      <dgm:spPr/>
      <dgm:t>
        <a:bodyPr/>
        <a:lstStyle/>
        <a:p>
          <a:r>
            <a:rPr lang="es-EC" sz="1800" dirty="0" smtClean="0">
              <a:latin typeface="Arial" panose="020B0604020202020204" pitchFamily="34" charset="0"/>
              <a:cs typeface="Arial" panose="020B0604020202020204" pitchFamily="34" charset="0"/>
            </a:rPr>
            <a:t>Favorece a las empresas</a:t>
          </a:r>
          <a:endParaRPr lang="es-EC" sz="1800" dirty="0">
            <a:latin typeface="Arial" panose="020B0604020202020204" pitchFamily="34" charset="0"/>
            <a:cs typeface="Arial" panose="020B0604020202020204" pitchFamily="34" charset="0"/>
          </a:endParaRPr>
        </a:p>
      </dgm:t>
    </dgm:pt>
    <dgm:pt modelId="{BC6F4A1F-4A4F-49F2-90FC-7CF5611451F5}" type="parTrans" cxnId="{2A7563AD-D478-475E-8CB0-7DF8AFDAAB9E}">
      <dgm:prSet/>
      <dgm:spPr/>
      <dgm:t>
        <a:bodyPr/>
        <a:lstStyle/>
        <a:p>
          <a:endParaRPr lang="es-EC">
            <a:latin typeface="Arial" panose="020B0604020202020204" pitchFamily="34" charset="0"/>
            <a:cs typeface="Arial" panose="020B0604020202020204" pitchFamily="34" charset="0"/>
          </a:endParaRPr>
        </a:p>
      </dgm:t>
    </dgm:pt>
    <dgm:pt modelId="{84C4ADA9-9402-42C8-9917-8A0F0A855A65}" type="sibTrans" cxnId="{2A7563AD-D478-475E-8CB0-7DF8AFDAAB9E}">
      <dgm:prSet/>
      <dgm:spPr/>
      <dgm:t>
        <a:bodyPr/>
        <a:lstStyle/>
        <a:p>
          <a:endParaRPr lang="es-EC">
            <a:latin typeface="Arial" panose="020B0604020202020204" pitchFamily="34" charset="0"/>
            <a:cs typeface="Arial" panose="020B0604020202020204" pitchFamily="34" charset="0"/>
          </a:endParaRPr>
        </a:p>
      </dgm:t>
    </dgm:pt>
    <dgm:pt modelId="{530AD36C-4DDD-4DCB-988E-F3F8F2E1FDE4}">
      <dgm:prSet phldrT="[Texto]" custT="1"/>
      <dgm:spPr/>
      <dgm:t>
        <a:bodyPr/>
        <a:lstStyle/>
        <a:p>
          <a:r>
            <a:rPr lang="es-EC" sz="1800" dirty="0" smtClean="0">
              <a:latin typeface="Arial" panose="020B0604020202020204" pitchFamily="34" charset="0"/>
              <a:cs typeface="Arial" panose="020B0604020202020204" pitchFamily="34" charset="0"/>
            </a:rPr>
            <a:t>Comportamiento Ciudadano Organizacional (CCO)</a:t>
          </a:r>
        </a:p>
        <a:p>
          <a:r>
            <a:rPr lang="es-EC" sz="1800" dirty="0" smtClean="0">
              <a:latin typeface="Arial" panose="020B0604020202020204" pitchFamily="34" charset="0"/>
              <a:cs typeface="Arial" panose="020B0604020202020204" pitchFamily="34" charset="0"/>
            </a:rPr>
            <a:t>Buenos ciudadanos</a:t>
          </a:r>
          <a:endParaRPr lang="es-EC" sz="1800" dirty="0">
            <a:latin typeface="Arial" panose="020B0604020202020204" pitchFamily="34" charset="0"/>
            <a:cs typeface="Arial" panose="020B0604020202020204" pitchFamily="34" charset="0"/>
          </a:endParaRPr>
        </a:p>
      </dgm:t>
    </dgm:pt>
    <dgm:pt modelId="{6204C80C-DEFF-4378-BA8B-ED11499406A3}" type="parTrans" cxnId="{45215A0B-B1D4-44D6-A215-CCF14FBAB6BA}">
      <dgm:prSet/>
      <dgm:spPr/>
      <dgm:t>
        <a:bodyPr/>
        <a:lstStyle/>
        <a:p>
          <a:endParaRPr lang="es-EC">
            <a:latin typeface="Arial" panose="020B0604020202020204" pitchFamily="34" charset="0"/>
            <a:cs typeface="Arial" panose="020B0604020202020204" pitchFamily="34" charset="0"/>
          </a:endParaRPr>
        </a:p>
      </dgm:t>
    </dgm:pt>
    <dgm:pt modelId="{B0D6F0B8-922B-4B3A-A834-727CB696512F}" type="sibTrans" cxnId="{45215A0B-B1D4-44D6-A215-CCF14FBAB6BA}">
      <dgm:prSet/>
      <dgm:spPr/>
      <dgm:t>
        <a:bodyPr/>
        <a:lstStyle/>
        <a:p>
          <a:endParaRPr lang="es-EC">
            <a:latin typeface="Arial" panose="020B0604020202020204" pitchFamily="34" charset="0"/>
            <a:cs typeface="Arial" panose="020B0604020202020204" pitchFamily="34" charset="0"/>
          </a:endParaRPr>
        </a:p>
      </dgm:t>
    </dgm:pt>
    <dgm:pt modelId="{1C25390F-A07F-48DC-AAE4-0CFFF85AB985}">
      <dgm:prSet phldrT="[Texto]"/>
      <dgm:spPr/>
      <dgm:t>
        <a:bodyPr/>
        <a:lstStyle/>
        <a:p>
          <a:r>
            <a:rPr lang="es-EC" smtClean="0">
              <a:latin typeface="Arial" panose="020B0604020202020204" pitchFamily="34" charset="0"/>
              <a:cs typeface="Arial" panose="020B0604020202020204" pitchFamily="34" charset="0"/>
            </a:rPr>
            <a:t>Posibles aplicaciones</a:t>
          </a:r>
          <a:endParaRPr lang="es-EC">
            <a:latin typeface="Arial" panose="020B0604020202020204" pitchFamily="34" charset="0"/>
            <a:cs typeface="Arial" panose="020B0604020202020204" pitchFamily="34" charset="0"/>
          </a:endParaRPr>
        </a:p>
      </dgm:t>
    </dgm:pt>
    <dgm:pt modelId="{03A741C6-997D-4D09-BD5A-C96FCB71C7AB}" type="parTrans" cxnId="{2D9E135B-27FD-4682-92D9-F6765B38E728}">
      <dgm:prSet/>
      <dgm:spPr/>
      <dgm:t>
        <a:bodyPr/>
        <a:lstStyle/>
        <a:p>
          <a:endParaRPr lang="es-EC">
            <a:latin typeface="Arial" panose="020B0604020202020204" pitchFamily="34" charset="0"/>
            <a:cs typeface="Arial" panose="020B0604020202020204" pitchFamily="34" charset="0"/>
          </a:endParaRPr>
        </a:p>
      </dgm:t>
    </dgm:pt>
    <dgm:pt modelId="{52D2D0B8-96D7-4E41-A757-5DE04D328B74}" type="sibTrans" cxnId="{2D9E135B-27FD-4682-92D9-F6765B38E728}">
      <dgm:prSet/>
      <dgm:spPr/>
      <dgm:t>
        <a:bodyPr/>
        <a:lstStyle/>
        <a:p>
          <a:endParaRPr lang="es-EC">
            <a:latin typeface="Arial" panose="020B0604020202020204" pitchFamily="34" charset="0"/>
            <a:cs typeface="Arial" panose="020B0604020202020204" pitchFamily="34" charset="0"/>
          </a:endParaRPr>
        </a:p>
      </dgm:t>
    </dgm:pt>
    <dgm:pt modelId="{0FEBB908-E5E1-426B-BC38-7292A268EDEE}">
      <dgm:prSet phldrT="[Texto]" custT="1"/>
      <dgm:spPr/>
      <dgm:t>
        <a:bodyPr/>
        <a:lstStyle/>
        <a:p>
          <a:r>
            <a:rPr lang="es-EC" sz="1800" dirty="0" smtClean="0">
              <a:latin typeface="Arial" panose="020B0604020202020204" pitchFamily="34" charset="0"/>
              <a:cs typeface="Arial" panose="020B0604020202020204" pitchFamily="34" charset="0"/>
            </a:rPr>
            <a:t>Analiza dinámica de relaciones interpersonales.</a:t>
          </a:r>
        </a:p>
        <a:p>
          <a:r>
            <a:rPr lang="es-EC" sz="1800" dirty="0" smtClean="0">
              <a:latin typeface="Arial" panose="020B0604020202020204" pitchFamily="34" charset="0"/>
              <a:cs typeface="Arial" panose="020B0604020202020204" pitchFamily="34" charset="0"/>
            </a:rPr>
            <a:t>Aprovechar competencias del talento humano.</a:t>
          </a:r>
          <a:endParaRPr lang="es-EC" sz="1800" dirty="0">
            <a:latin typeface="Arial" panose="020B0604020202020204" pitchFamily="34" charset="0"/>
            <a:cs typeface="Arial" panose="020B0604020202020204" pitchFamily="34" charset="0"/>
          </a:endParaRPr>
        </a:p>
      </dgm:t>
    </dgm:pt>
    <dgm:pt modelId="{84D4A068-4E6F-4721-8B56-712D1FD4EA1D}" type="parTrans" cxnId="{4C9946CB-E454-41DB-B68D-4CEE4FA55FD4}">
      <dgm:prSet/>
      <dgm:spPr/>
      <dgm:t>
        <a:bodyPr/>
        <a:lstStyle/>
        <a:p>
          <a:endParaRPr lang="es-EC">
            <a:latin typeface="Arial" panose="020B0604020202020204" pitchFamily="34" charset="0"/>
            <a:cs typeface="Arial" panose="020B0604020202020204" pitchFamily="34" charset="0"/>
          </a:endParaRPr>
        </a:p>
      </dgm:t>
    </dgm:pt>
    <dgm:pt modelId="{4C14E7E5-2D7A-47FC-AB91-D8CB4B310638}" type="sibTrans" cxnId="{4C9946CB-E454-41DB-B68D-4CEE4FA55FD4}">
      <dgm:prSet/>
      <dgm:spPr/>
      <dgm:t>
        <a:bodyPr/>
        <a:lstStyle/>
        <a:p>
          <a:endParaRPr lang="es-EC">
            <a:latin typeface="Arial" panose="020B0604020202020204" pitchFamily="34" charset="0"/>
            <a:cs typeface="Arial" panose="020B0604020202020204" pitchFamily="34" charset="0"/>
          </a:endParaRPr>
        </a:p>
      </dgm:t>
    </dgm:pt>
    <dgm:pt modelId="{756BE1D4-54B5-4862-AA95-1F51723585AE}">
      <dgm:prSet phldrT="[Texto]"/>
      <dgm:spPr/>
      <dgm:t>
        <a:bodyPr/>
        <a:lstStyle/>
        <a:p>
          <a:r>
            <a:rPr lang="es-EC" dirty="0" smtClean="0">
              <a:latin typeface="Arial" panose="020B0604020202020204" pitchFamily="34" charset="0"/>
              <a:cs typeface="Arial" panose="020B0604020202020204" pitchFamily="34" charset="0"/>
            </a:rPr>
            <a:t>Enfoque macro</a:t>
          </a:r>
        </a:p>
        <a:p>
          <a:r>
            <a:rPr lang="es-EC" dirty="0" smtClean="0">
              <a:latin typeface="Arial" panose="020B0604020202020204" pitchFamily="34" charset="0"/>
              <a:cs typeface="Arial" panose="020B0604020202020204" pitchFamily="34" charset="0"/>
            </a:rPr>
            <a:t>Enfoque medio</a:t>
          </a:r>
        </a:p>
        <a:p>
          <a:r>
            <a:rPr lang="es-EC" dirty="0" smtClean="0">
              <a:latin typeface="Arial" panose="020B0604020202020204" pitchFamily="34" charset="0"/>
              <a:cs typeface="Arial" panose="020B0604020202020204" pitchFamily="34" charset="0"/>
            </a:rPr>
            <a:t>Enfoque micro</a:t>
          </a:r>
          <a:endParaRPr lang="es-EC" dirty="0">
            <a:latin typeface="Arial" panose="020B0604020202020204" pitchFamily="34" charset="0"/>
            <a:cs typeface="Arial" panose="020B0604020202020204" pitchFamily="34" charset="0"/>
          </a:endParaRPr>
        </a:p>
      </dgm:t>
    </dgm:pt>
    <dgm:pt modelId="{6EE50A35-AAD9-4095-8687-E22B3D1F3353}" type="parTrans" cxnId="{789BCF5C-9404-4BE0-BD95-7706DE0DFA9D}">
      <dgm:prSet/>
      <dgm:spPr/>
      <dgm:t>
        <a:bodyPr/>
        <a:lstStyle/>
        <a:p>
          <a:endParaRPr lang="es-EC">
            <a:latin typeface="Arial" panose="020B0604020202020204" pitchFamily="34" charset="0"/>
            <a:cs typeface="Arial" panose="020B0604020202020204" pitchFamily="34" charset="0"/>
          </a:endParaRPr>
        </a:p>
      </dgm:t>
    </dgm:pt>
    <dgm:pt modelId="{46461453-5840-4C85-926C-184A989F7F57}" type="sibTrans" cxnId="{789BCF5C-9404-4BE0-BD95-7706DE0DFA9D}">
      <dgm:prSet/>
      <dgm:spPr/>
      <dgm:t>
        <a:bodyPr/>
        <a:lstStyle/>
        <a:p>
          <a:endParaRPr lang="es-EC">
            <a:latin typeface="Arial" panose="020B0604020202020204" pitchFamily="34" charset="0"/>
            <a:cs typeface="Arial" panose="020B0604020202020204" pitchFamily="34" charset="0"/>
          </a:endParaRPr>
        </a:p>
      </dgm:t>
    </dgm:pt>
    <dgm:pt modelId="{09231D0A-22F0-45B8-8AE9-7315F776F703}">
      <dgm:prSet phldrT="[Texto]" custT="1"/>
      <dgm:spPr/>
      <dgm:t>
        <a:bodyPr/>
        <a:lstStyle/>
        <a:p>
          <a:r>
            <a:rPr lang="es-EC" sz="1800" dirty="0" smtClean="0">
              <a:latin typeface="Arial" panose="020B0604020202020204" pitchFamily="34" charset="0"/>
              <a:cs typeface="Arial" panose="020B0604020202020204" pitchFamily="34" charset="0"/>
            </a:rPr>
            <a:t>Más allá de obligaciones formales</a:t>
          </a:r>
        </a:p>
        <a:p>
          <a:r>
            <a:rPr lang="es-EC" sz="1800" dirty="0" smtClean="0">
              <a:latin typeface="Arial" panose="020B0604020202020204" pitchFamily="34" charset="0"/>
              <a:cs typeface="Arial" panose="020B0604020202020204" pitchFamily="34" charset="0"/>
            </a:rPr>
            <a:t>Conductas adicionales = valor agregado</a:t>
          </a:r>
          <a:endParaRPr lang="es-EC" sz="1800" dirty="0">
            <a:latin typeface="Arial" panose="020B0604020202020204" pitchFamily="34" charset="0"/>
            <a:cs typeface="Arial" panose="020B0604020202020204" pitchFamily="34" charset="0"/>
          </a:endParaRPr>
        </a:p>
      </dgm:t>
    </dgm:pt>
    <dgm:pt modelId="{EFD61EB1-0525-4172-A8F9-16225778EE17}" type="parTrans" cxnId="{A6444DD6-7351-4E91-9A71-EC144873C7FD}">
      <dgm:prSet/>
      <dgm:spPr/>
      <dgm:t>
        <a:bodyPr/>
        <a:lstStyle/>
        <a:p>
          <a:endParaRPr lang="es-EC">
            <a:latin typeface="Arial" panose="020B0604020202020204" pitchFamily="34" charset="0"/>
            <a:cs typeface="Arial" panose="020B0604020202020204" pitchFamily="34" charset="0"/>
          </a:endParaRPr>
        </a:p>
      </dgm:t>
    </dgm:pt>
    <dgm:pt modelId="{C7739750-EF8A-43E2-86B6-B24263BC95A7}" type="sibTrans" cxnId="{A6444DD6-7351-4E91-9A71-EC144873C7FD}">
      <dgm:prSet/>
      <dgm:spPr/>
      <dgm:t>
        <a:bodyPr/>
        <a:lstStyle/>
        <a:p>
          <a:endParaRPr lang="es-EC">
            <a:latin typeface="Arial" panose="020B0604020202020204" pitchFamily="34" charset="0"/>
            <a:cs typeface="Arial" panose="020B0604020202020204" pitchFamily="34" charset="0"/>
          </a:endParaRPr>
        </a:p>
      </dgm:t>
    </dgm:pt>
    <dgm:pt modelId="{913CA544-64F9-4449-98CC-AE06AF0A5986}">
      <dgm:prSet phldrT="[Texto]"/>
      <dgm:spPr/>
      <dgm:t>
        <a:bodyPr/>
        <a:lstStyle/>
        <a:p>
          <a:r>
            <a:rPr lang="es-EC" dirty="0" smtClean="0">
              <a:latin typeface="Arial" panose="020B0604020202020204" pitchFamily="34" charset="0"/>
              <a:cs typeface="Arial" panose="020B0604020202020204" pitchFamily="34" charset="0"/>
            </a:rPr>
            <a:t>Promueve liderazgo organizacional.</a:t>
          </a:r>
        </a:p>
        <a:p>
          <a:r>
            <a:rPr lang="es-EC" dirty="0" smtClean="0">
              <a:latin typeface="Arial" panose="020B0604020202020204" pitchFamily="34" charset="0"/>
              <a:cs typeface="Arial" panose="020B0604020202020204" pitchFamily="34" charset="0"/>
            </a:rPr>
            <a:t>Lealtad y pertenencia.</a:t>
          </a:r>
          <a:endParaRPr lang="es-EC" dirty="0">
            <a:latin typeface="Arial" panose="020B0604020202020204" pitchFamily="34" charset="0"/>
            <a:cs typeface="Arial" panose="020B0604020202020204" pitchFamily="34" charset="0"/>
          </a:endParaRPr>
        </a:p>
      </dgm:t>
    </dgm:pt>
    <dgm:pt modelId="{5F64EE2E-DE6C-414F-8374-8AED29CBDE4D}" type="parTrans" cxnId="{1BEC0F5C-97B3-4E33-B7F7-B46A0705EA20}">
      <dgm:prSet/>
      <dgm:spPr/>
      <dgm:t>
        <a:bodyPr/>
        <a:lstStyle/>
        <a:p>
          <a:endParaRPr lang="es-EC">
            <a:latin typeface="Arial" panose="020B0604020202020204" pitchFamily="34" charset="0"/>
            <a:cs typeface="Arial" panose="020B0604020202020204" pitchFamily="34" charset="0"/>
          </a:endParaRPr>
        </a:p>
      </dgm:t>
    </dgm:pt>
    <dgm:pt modelId="{CC9B7F09-3FC4-4696-A91F-DA01C1D534D7}" type="sibTrans" cxnId="{1BEC0F5C-97B3-4E33-B7F7-B46A0705EA20}">
      <dgm:prSet/>
      <dgm:spPr/>
      <dgm:t>
        <a:bodyPr/>
        <a:lstStyle/>
        <a:p>
          <a:endParaRPr lang="es-EC">
            <a:latin typeface="Arial" panose="020B0604020202020204" pitchFamily="34" charset="0"/>
            <a:cs typeface="Arial" panose="020B0604020202020204" pitchFamily="34" charset="0"/>
          </a:endParaRPr>
        </a:p>
      </dgm:t>
    </dgm:pt>
    <dgm:pt modelId="{B25A3D88-34BC-4ED9-BE35-2A950098A78E}" type="pres">
      <dgm:prSet presAssocID="{EA02EAF4-4470-4F4F-BD8B-CDE6A46DABEC}" presName="Name0" presStyleCnt="0">
        <dgm:presLayoutVars>
          <dgm:dir/>
          <dgm:animLvl val="lvl"/>
          <dgm:resizeHandles val="exact"/>
        </dgm:presLayoutVars>
      </dgm:prSet>
      <dgm:spPr/>
      <dgm:t>
        <a:bodyPr/>
        <a:lstStyle/>
        <a:p>
          <a:endParaRPr lang="es-EC"/>
        </a:p>
      </dgm:t>
    </dgm:pt>
    <dgm:pt modelId="{C2D6E58C-A2D8-4185-8143-ABDCE13C31C3}" type="pres">
      <dgm:prSet presAssocID="{2213B20D-7131-4B0C-A510-4E5F519E69E2}" presName="vertFlow" presStyleCnt="0"/>
      <dgm:spPr/>
    </dgm:pt>
    <dgm:pt modelId="{531AA6B7-2DB5-4A3B-8AC9-9470B619452A}" type="pres">
      <dgm:prSet presAssocID="{2213B20D-7131-4B0C-A510-4E5F519E69E2}" presName="header" presStyleLbl="node1" presStyleIdx="0" presStyleCnt="2"/>
      <dgm:spPr/>
      <dgm:t>
        <a:bodyPr/>
        <a:lstStyle/>
        <a:p>
          <a:endParaRPr lang="es-EC"/>
        </a:p>
      </dgm:t>
    </dgm:pt>
    <dgm:pt modelId="{F4D4E134-34F6-4159-B003-8FAEB3B17611}" type="pres">
      <dgm:prSet presAssocID="{BC6F4A1F-4A4F-49F2-90FC-7CF5611451F5}" presName="parTrans" presStyleLbl="sibTrans2D1" presStyleIdx="0" presStyleCnt="6"/>
      <dgm:spPr/>
      <dgm:t>
        <a:bodyPr/>
        <a:lstStyle/>
        <a:p>
          <a:endParaRPr lang="es-EC"/>
        </a:p>
      </dgm:t>
    </dgm:pt>
    <dgm:pt modelId="{30878EB6-701B-4457-BF67-332FF8AC618A}" type="pres">
      <dgm:prSet presAssocID="{1CD71661-1CEE-4246-9306-ACE6798CA03B}" presName="child" presStyleLbl="alignAccFollowNode1" presStyleIdx="0" presStyleCnt="6">
        <dgm:presLayoutVars>
          <dgm:chMax val="0"/>
          <dgm:bulletEnabled val="1"/>
        </dgm:presLayoutVars>
      </dgm:prSet>
      <dgm:spPr/>
      <dgm:t>
        <a:bodyPr/>
        <a:lstStyle/>
        <a:p>
          <a:endParaRPr lang="es-EC"/>
        </a:p>
      </dgm:t>
    </dgm:pt>
    <dgm:pt modelId="{004C3615-8428-4BF2-9CE6-F3F1A507EFE1}" type="pres">
      <dgm:prSet presAssocID="{84C4ADA9-9402-42C8-9917-8A0F0A855A65}" presName="sibTrans" presStyleLbl="sibTrans2D1" presStyleIdx="1" presStyleCnt="6"/>
      <dgm:spPr/>
      <dgm:t>
        <a:bodyPr/>
        <a:lstStyle/>
        <a:p>
          <a:endParaRPr lang="es-EC"/>
        </a:p>
      </dgm:t>
    </dgm:pt>
    <dgm:pt modelId="{AF184D71-A8DA-4551-BDC3-18840FC0E9DE}" type="pres">
      <dgm:prSet presAssocID="{530AD36C-4DDD-4DCB-988E-F3F8F2E1FDE4}" presName="child" presStyleLbl="alignAccFollowNode1" presStyleIdx="1" presStyleCnt="6">
        <dgm:presLayoutVars>
          <dgm:chMax val="0"/>
          <dgm:bulletEnabled val="1"/>
        </dgm:presLayoutVars>
      </dgm:prSet>
      <dgm:spPr/>
      <dgm:t>
        <a:bodyPr/>
        <a:lstStyle/>
        <a:p>
          <a:endParaRPr lang="es-EC"/>
        </a:p>
      </dgm:t>
    </dgm:pt>
    <dgm:pt modelId="{0D15D1F5-FB8D-4C27-A782-DF0DC0B6D493}" type="pres">
      <dgm:prSet presAssocID="{B0D6F0B8-922B-4B3A-A834-727CB696512F}" presName="sibTrans" presStyleLbl="sibTrans2D1" presStyleIdx="2" presStyleCnt="6"/>
      <dgm:spPr/>
      <dgm:t>
        <a:bodyPr/>
        <a:lstStyle/>
        <a:p>
          <a:endParaRPr lang="es-EC"/>
        </a:p>
      </dgm:t>
    </dgm:pt>
    <dgm:pt modelId="{2870FABD-EB6B-4E46-9205-80B0106B940A}" type="pres">
      <dgm:prSet presAssocID="{09231D0A-22F0-45B8-8AE9-7315F776F703}" presName="child" presStyleLbl="alignAccFollowNode1" presStyleIdx="2" presStyleCnt="6">
        <dgm:presLayoutVars>
          <dgm:chMax val="0"/>
          <dgm:bulletEnabled val="1"/>
        </dgm:presLayoutVars>
      </dgm:prSet>
      <dgm:spPr/>
      <dgm:t>
        <a:bodyPr/>
        <a:lstStyle/>
        <a:p>
          <a:endParaRPr lang="es-EC"/>
        </a:p>
      </dgm:t>
    </dgm:pt>
    <dgm:pt modelId="{233292B4-7477-4296-AF9C-C515AE5A0FDA}" type="pres">
      <dgm:prSet presAssocID="{2213B20D-7131-4B0C-A510-4E5F519E69E2}" presName="hSp" presStyleCnt="0"/>
      <dgm:spPr/>
    </dgm:pt>
    <dgm:pt modelId="{955CE16B-03C9-4EC8-BD52-52A0D3766C4F}" type="pres">
      <dgm:prSet presAssocID="{1C25390F-A07F-48DC-AAE4-0CFFF85AB985}" presName="vertFlow" presStyleCnt="0"/>
      <dgm:spPr/>
    </dgm:pt>
    <dgm:pt modelId="{D880D97F-466B-4B0E-A3BF-0155D121FD6D}" type="pres">
      <dgm:prSet presAssocID="{1C25390F-A07F-48DC-AAE4-0CFFF85AB985}" presName="header" presStyleLbl="node1" presStyleIdx="1" presStyleCnt="2"/>
      <dgm:spPr/>
      <dgm:t>
        <a:bodyPr/>
        <a:lstStyle/>
        <a:p>
          <a:endParaRPr lang="es-EC"/>
        </a:p>
      </dgm:t>
    </dgm:pt>
    <dgm:pt modelId="{14493DD8-06B2-41BE-BEDE-764B537A2584}" type="pres">
      <dgm:prSet presAssocID="{84D4A068-4E6F-4721-8B56-712D1FD4EA1D}" presName="parTrans" presStyleLbl="sibTrans2D1" presStyleIdx="3" presStyleCnt="6"/>
      <dgm:spPr/>
      <dgm:t>
        <a:bodyPr/>
        <a:lstStyle/>
        <a:p>
          <a:endParaRPr lang="es-EC"/>
        </a:p>
      </dgm:t>
    </dgm:pt>
    <dgm:pt modelId="{057008A9-0DB0-47F6-BF3B-89E08257E1C6}" type="pres">
      <dgm:prSet presAssocID="{0FEBB908-E5E1-426B-BC38-7292A268EDEE}" presName="child" presStyleLbl="alignAccFollowNode1" presStyleIdx="3" presStyleCnt="6">
        <dgm:presLayoutVars>
          <dgm:chMax val="0"/>
          <dgm:bulletEnabled val="1"/>
        </dgm:presLayoutVars>
      </dgm:prSet>
      <dgm:spPr/>
      <dgm:t>
        <a:bodyPr/>
        <a:lstStyle/>
        <a:p>
          <a:endParaRPr lang="es-EC"/>
        </a:p>
      </dgm:t>
    </dgm:pt>
    <dgm:pt modelId="{B10ECDBB-D8C2-40C1-9F93-A2E87132B391}" type="pres">
      <dgm:prSet presAssocID="{4C14E7E5-2D7A-47FC-AB91-D8CB4B310638}" presName="sibTrans" presStyleLbl="sibTrans2D1" presStyleIdx="4" presStyleCnt="6"/>
      <dgm:spPr/>
      <dgm:t>
        <a:bodyPr/>
        <a:lstStyle/>
        <a:p>
          <a:endParaRPr lang="es-EC"/>
        </a:p>
      </dgm:t>
    </dgm:pt>
    <dgm:pt modelId="{196CCD5B-A477-4EEC-B670-B08943368324}" type="pres">
      <dgm:prSet presAssocID="{756BE1D4-54B5-4862-AA95-1F51723585AE}" presName="child" presStyleLbl="alignAccFollowNode1" presStyleIdx="4" presStyleCnt="6">
        <dgm:presLayoutVars>
          <dgm:chMax val="0"/>
          <dgm:bulletEnabled val="1"/>
        </dgm:presLayoutVars>
      </dgm:prSet>
      <dgm:spPr/>
      <dgm:t>
        <a:bodyPr/>
        <a:lstStyle/>
        <a:p>
          <a:endParaRPr lang="es-EC"/>
        </a:p>
      </dgm:t>
    </dgm:pt>
    <dgm:pt modelId="{AF9ED372-3DEE-48AC-B35B-2319AFFFC126}" type="pres">
      <dgm:prSet presAssocID="{46461453-5840-4C85-926C-184A989F7F57}" presName="sibTrans" presStyleLbl="sibTrans2D1" presStyleIdx="5" presStyleCnt="6"/>
      <dgm:spPr/>
      <dgm:t>
        <a:bodyPr/>
        <a:lstStyle/>
        <a:p>
          <a:endParaRPr lang="es-EC"/>
        </a:p>
      </dgm:t>
    </dgm:pt>
    <dgm:pt modelId="{24318C4C-229F-4C8F-8CA0-345D974F43C9}" type="pres">
      <dgm:prSet presAssocID="{913CA544-64F9-4449-98CC-AE06AF0A5986}" presName="child" presStyleLbl="alignAccFollowNode1" presStyleIdx="5" presStyleCnt="6">
        <dgm:presLayoutVars>
          <dgm:chMax val="0"/>
          <dgm:bulletEnabled val="1"/>
        </dgm:presLayoutVars>
      </dgm:prSet>
      <dgm:spPr/>
      <dgm:t>
        <a:bodyPr/>
        <a:lstStyle/>
        <a:p>
          <a:endParaRPr lang="es-EC"/>
        </a:p>
      </dgm:t>
    </dgm:pt>
  </dgm:ptLst>
  <dgm:cxnLst>
    <dgm:cxn modelId="{E8D1C4FD-6027-4D6D-8AC6-604F6A3131EB}" type="presOf" srcId="{BC6F4A1F-4A4F-49F2-90FC-7CF5611451F5}" destId="{F4D4E134-34F6-4159-B003-8FAEB3B17611}" srcOrd="0" destOrd="0" presId="urn:microsoft.com/office/officeart/2005/8/layout/lProcess1"/>
    <dgm:cxn modelId="{E2F5153A-81EA-423D-AEA6-AA3CD41FE0AE}" type="presOf" srcId="{756BE1D4-54B5-4862-AA95-1F51723585AE}" destId="{196CCD5B-A477-4EEC-B670-B08943368324}" srcOrd="0" destOrd="0" presId="urn:microsoft.com/office/officeart/2005/8/layout/lProcess1"/>
    <dgm:cxn modelId="{E8B9BE7F-55DD-41E1-B43F-E14691029057}" type="presOf" srcId="{84D4A068-4E6F-4721-8B56-712D1FD4EA1D}" destId="{14493DD8-06B2-41BE-BEDE-764B537A2584}" srcOrd="0" destOrd="0" presId="urn:microsoft.com/office/officeart/2005/8/layout/lProcess1"/>
    <dgm:cxn modelId="{4744BE28-EEFF-4EF1-BA23-7BEFDCE68DC4}" type="presOf" srcId="{2213B20D-7131-4B0C-A510-4E5F519E69E2}" destId="{531AA6B7-2DB5-4A3B-8AC9-9470B619452A}" srcOrd="0" destOrd="0" presId="urn:microsoft.com/office/officeart/2005/8/layout/lProcess1"/>
    <dgm:cxn modelId="{0B71F532-A599-4D03-B943-141672A5BE4D}" type="presOf" srcId="{913CA544-64F9-4449-98CC-AE06AF0A5986}" destId="{24318C4C-229F-4C8F-8CA0-345D974F43C9}" srcOrd="0" destOrd="0" presId="urn:microsoft.com/office/officeart/2005/8/layout/lProcess1"/>
    <dgm:cxn modelId="{973167F0-6AEB-4058-8CBF-D8378DF02A03}" type="presOf" srcId="{4C14E7E5-2D7A-47FC-AB91-D8CB4B310638}" destId="{B10ECDBB-D8C2-40C1-9F93-A2E87132B391}" srcOrd="0" destOrd="0" presId="urn:microsoft.com/office/officeart/2005/8/layout/lProcess1"/>
    <dgm:cxn modelId="{45215A0B-B1D4-44D6-A215-CCF14FBAB6BA}" srcId="{2213B20D-7131-4B0C-A510-4E5F519E69E2}" destId="{530AD36C-4DDD-4DCB-988E-F3F8F2E1FDE4}" srcOrd="1" destOrd="0" parTransId="{6204C80C-DEFF-4378-BA8B-ED11499406A3}" sibTransId="{B0D6F0B8-922B-4B3A-A834-727CB696512F}"/>
    <dgm:cxn modelId="{1BEC0F5C-97B3-4E33-B7F7-B46A0705EA20}" srcId="{1C25390F-A07F-48DC-AAE4-0CFFF85AB985}" destId="{913CA544-64F9-4449-98CC-AE06AF0A5986}" srcOrd="2" destOrd="0" parTransId="{5F64EE2E-DE6C-414F-8374-8AED29CBDE4D}" sibTransId="{CC9B7F09-3FC4-4696-A91F-DA01C1D534D7}"/>
    <dgm:cxn modelId="{8470C722-123A-4704-B0A3-24FE96311ADE}" type="presOf" srcId="{46461453-5840-4C85-926C-184A989F7F57}" destId="{AF9ED372-3DEE-48AC-B35B-2319AFFFC126}" srcOrd="0" destOrd="0" presId="urn:microsoft.com/office/officeart/2005/8/layout/lProcess1"/>
    <dgm:cxn modelId="{2A7563AD-D478-475E-8CB0-7DF8AFDAAB9E}" srcId="{2213B20D-7131-4B0C-A510-4E5F519E69E2}" destId="{1CD71661-1CEE-4246-9306-ACE6798CA03B}" srcOrd="0" destOrd="0" parTransId="{BC6F4A1F-4A4F-49F2-90FC-7CF5611451F5}" sibTransId="{84C4ADA9-9402-42C8-9917-8A0F0A855A65}"/>
    <dgm:cxn modelId="{E41E3672-DA4F-419E-A7B0-89B5AAF259DE}" type="presOf" srcId="{09231D0A-22F0-45B8-8AE9-7315F776F703}" destId="{2870FABD-EB6B-4E46-9205-80B0106B940A}" srcOrd="0" destOrd="0" presId="urn:microsoft.com/office/officeart/2005/8/layout/lProcess1"/>
    <dgm:cxn modelId="{2D9E135B-27FD-4682-92D9-F6765B38E728}" srcId="{EA02EAF4-4470-4F4F-BD8B-CDE6A46DABEC}" destId="{1C25390F-A07F-48DC-AAE4-0CFFF85AB985}" srcOrd="1" destOrd="0" parTransId="{03A741C6-997D-4D09-BD5A-C96FCB71C7AB}" sibTransId="{52D2D0B8-96D7-4E41-A757-5DE04D328B74}"/>
    <dgm:cxn modelId="{4C9946CB-E454-41DB-B68D-4CEE4FA55FD4}" srcId="{1C25390F-A07F-48DC-AAE4-0CFFF85AB985}" destId="{0FEBB908-E5E1-426B-BC38-7292A268EDEE}" srcOrd="0" destOrd="0" parTransId="{84D4A068-4E6F-4721-8B56-712D1FD4EA1D}" sibTransId="{4C14E7E5-2D7A-47FC-AB91-D8CB4B310638}"/>
    <dgm:cxn modelId="{EDCB577A-5F06-4B60-88D4-9C22E56CAD7A}" type="presOf" srcId="{530AD36C-4DDD-4DCB-988E-F3F8F2E1FDE4}" destId="{AF184D71-A8DA-4551-BDC3-18840FC0E9DE}" srcOrd="0" destOrd="0" presId="urn:microsoft.com/office/officeart/2005/8/layout/lProcess1"/>
    <dgm:cxn modelId="{F39AA863-69DD-49A7-A183-E0576EDB2253}" type="presOf" srcId="{1C25390F-A07F-48DC-AAE4-0CFFF85AB985}" destId="{D880D97F-466B-4B0E-A3BF-0155D121FD6D}" srcOrd="0" destOrd="0" presId="urn:microsoft.com/office/officeart/2005/8/layout/lProcess1"/>
    <dgm:cxn modelId="{4CA98911-75C2-4928-BC0B-CE56433E1A47}" type="presOf" srcId="{0FEBB908-E5E1-426B-BC38-7292A268EDEE}" destId="{057008A9-0DB0-47F6-BF3B-89E08257E1C6}" srcOrd="0" destOrd="0" presId="urn:microsoft.com/office/officeart/2005/8/layout/lProcess1"/>
    <dgm:cxn modelId="{789BCF5C-9404-4BE0-BD95-7706DE0DFA9D}" srcId="{1C25390F-A07F-48DC-AAE4-0CFFF85AB985}" destId="{756BE1D4-54B5-4862-AA95-1F51723585AE}" srcOrd="1" destOrd="0" parTransId="{6EE50A35-AAD9-4095-8687-E22B3D1F3353}" sibTransId="{46461453-5840-4C85-926C-184A989F7F57}"/>
    <dgm:cxn modelId="{DF1B307B-1AF7-4562-B036-A187EB5BEC74}" type="presOf" srcId="{EA02EAF4-4470-4F4F-BD8B-CDE6A46DABEC}" destId="{B25A3D88-34BC-4ED9-BE35-2A950098A78E}" srcOrd="0" destOrd="0" presId="urn:microsoft.com/office/officeart/2005/8/layout/lProcess1"/>
    <dgm:cxn modelId="{A6444DD6-7351-4E91-9A71-EC144873C7FD}" srcId="{2213B20D-7131-4B0C-A510-4E5F519E69E2}" destId="{09231D0A-22F0-45B8-8AE9-7315F776F703}" srcOrd="2" destOrd="0" parTransId="{EFD61EB1-0525-4172-A8F9-16225778EE17}" sibTransId="{C7739750-EF8A-43E2-86B6-B24263BC95A7}"/>
    <dgm:cxn modelId="{07C72692-7BDC-4CF5-865D-2D0FDCEDB26F}" type="presOf" srcId="{84C4ADA9-9402-42C8-9917-8A0F0A855A65}" destId="{004C3615-8428-4BF2-9CE6-F3F1A507EFE1}" srcOrd="0" destOrd="0" presId="urn:microsoft.com/office/officeart/2005/8/layout/lProcess1"/>
    <dgm:cxn modelId="{7911BA41-2824-4D37-B251-06DB00B0A678}" type="presOf" srcId="{1CD71661-1CEE-4246-9306-ACE6798CA03B}" destId="{30878EB6-701B-4457-BF67-332FF8AC618A}" srcOrd="0" destOrd="0" presId="urn:microsoft.com/office/officeart/2005/8/layout/lProcess1"/>
    <dgm:cxn modelId="{094A72D9-5FB5-4E24-A023-8F768A8A50DF}" type="presOf" srcId="{B0D6F0B8-922B-4B3A-A834-727CB696512F}" destId="{0D15D1F5-FB8D-4C27-A782-DF0DC0B6D493}" srcOrd="0" destOrd="0" presId="urn:microsoft.com/office/officeart/2005/8/layout/lProcess1"/>
    <dgm:cxn modelId="{81FDBA04-F52B-460E-AAF7-F83D80188AF4}" srcId="{EA02EAF4-4470-4F4F-BD8B-CDE6A46DABEC}" destId="{2213B20D-7131-4B0C-A510-4E5F519E69E2}" srcOrd="0" destOrd="0" parTransId="{24155354-194F-4071-9A74-A9BE45AD7AA2}" sibTransId="{859E1114-E0AC-4202-A15C-04D8B20BB9A4}"/>
    <dgm:cxn modelId="{53F85160-7BD0-4258-AA3C-84329B6186B7}" type="presParOf" srcId="{B25A3D88-34BC-4ED9-BE35-2A950098A78E}" destId="{C2D6E58C-A2D8-4185-8143-ABDCE13C31C3}" srcOrd="0" destOrd="0" presId="urn:microsoft.com/office/officeart/2005/8/layout/lProcess1"/>
    <dgm:cxn modelId="{BC198597-D56A-44AC-BDF3-597E33FB14CA}" type="presParOf" srcId="{C2D6E58C-A2D8-4185-8143-ABDCE13C31C3}" destId="{531AA6B7-2DB5-4A3B-8AC9-9470B619452A}" srcOrd="0" destOrd="0" presId="urn:microsoft.com/office/officeart/2005/8/layout/lProcess1"/>
    <dgm:cxn modelId="{8855D7C3-DB16-4F79-B437-FFEFACF3D974}" type="presParOf" srcId="{C2D6E58C-A2D8-4185-8143-ABDCE13C31C3}" destId="{F4D4E134-34F6-4159-B003-8FAEB3B17611}" srcOrd="1" destOrd="0" presId="urn:microsoft.com/office/officeart/2005/8/layout/lProcess1"/>
    <dgm:cxn modelId="{C643AC46-E160-49FC-9853-A4868A69218A}" type="presParOf" srcId="{C2D6E58C-A2D8-4185-8143-ABDCE13C31C3}" destId="{30878EB6-701B-4457-BF67-332FF8AC618A}" srcOrd="2" destOrd="0" presId="urn:microsoft.com/office/officeart/2005/8/layout/lProcess1"/>
    <dgm:cxn modelId="{1B0EF923-B931-443D-B47B-0C326008A874}" type="presParOf" srcId="{C2D6E58C-A2D8-4185-8143-ABDCE13C31C3}" destId="{004C3615-8428-4BF2-9CE6-F3F1A507EFE1}" srcOrd="3" destOrd="0" presId="urn:microsoft.com/office/officeart/2005/8/layout/lProcess1"/>
    <dgm:cxn modelId="{48BCCA48-659C-479B-AFFD-5CA021453FDE}" type="presParOf" srcId="{C2D6E58C-A2D8-4185-8143-ABDCE13C31C3}" destId="{AF184D71-A8DA-4551-BDC3-18840FC0E9DE}" srcOrd="4" destOrd="0" presId="urn:microsoft.com/office/officeart/2005/8/layout/lProcess1"/>
    <dgm:cxn modelId="{5A49BD0F-3D65-4C21-95DC-F94D09C45E3B}" type="presParOf" srcId="{C2D6E58C-A2D8-4185-8143-ABDCE13C31C3}" destId="{0D15D1F5-FB8D-4C27-A782-DF0DC0B6D493}" srcOrd="5" destOrd="0" presId="urn:microsoft.com/office/officeart/2005/8/layout/lProcess1"/>
    <dgm:cxn modelId="{0959F43C-25A7-467D-967E-DC9C8AF2B33C}" type="presParOf" srcId="{C2D6E58C-A2D8-4185-8143-ABDCE13C31C3}" destId="{2870FABD-EB6B-4E46-9205-80B0106B940A}" srcOrd="6" destOrd="0" presId="urn:microsoft.com/office/officeart/2005/8/layout/lProcess1"/>
    <dgm:cxn modelId="{4E187CA4-3666-4042-8CA4-09F97F1501E9}" type="presParOf" srcId="{B25A3D88-34BC-4ED9-BE35-2A950098A78E}" destId="{233292B4-7477-4296-AF9C-C515AE5A0FDA}" srcOrd="1" destOrd="0" presId="urn:microsoft.com/office/officeart/2005/8/layout/lProcess1"/>
    <dgm:cxn modelId="{37E39459-A019-4F1E-8D36-457D7A1E9486}" type="presParOf" srcId="{B25A3D88-34BC-4ED9-BE35-2A950098A78E}" destId="{955CE16B-03C9-4EC8-BD52-52A0D3766C4F}" srcOrd="2" destOrd="0" presId="urn:microsoft.com/office/officeart/2005/8/layout/lProcess1"/>
    <dgm:cxn modelId="{05CC8666-A807-4E11-BFCB-1705368AAB04}" type="presParOf" srcId="{955CE16B-03C9-4EC8-BD52-52A0D3766C4F}" destId="{D880D97F-466B-4B0E-A3BF-0155D121FD6D}" srcOrd="0" destOrd="0" presId="urn:microsoft.com/office/officeart/2005/8/layout/lProcess1"/>
    <dgm:cxn modelId="{DC6E092A-E443-4E45-B929-BAF38376DD0A}" type="presParOf" srcId="{955CE16B-03C9-4EC8-BD52-52A0D3766C4F}" destId="{14493DD8-06B2-41BE-BEDE-764B537A2584}" srcOrd="1" destOrd="0" presId="urn:microsoft.com/office/officeart/2005/8/layout/lProcess1"/>
    <dgm:cxn modelId="{E3824C64-0861-4048-AD54-DCF2DCE2140E}" type="presParOf" srcId="{955CE16B-03C9-4EC8-BD52-52A0D3766C4F}" destId="{057008A9-0DB0-47F6-BF3B-89E08257E1C6}" srcOrd="2" destOrd="0" presId="urn:microsoft.com/office/officeart/2005/8/layout/lProcess1"/>
    <dgm:cxn modelId="{D10684E5-2302-4A4C-8441-A20CC7D1D741}" type="presParOf" srcId="{955CE16B-03C9-4EC8-BD52-52A0D3766C4F}" destId="{B10ECDBB-D8C2-40C1-9F93-A2E87132B391}" srcOrd="3" destOrd="0" presId="urn:microsoft.com/office/officeart/2005/8/layout/lProcess1"/>
    <dgm:cxn modelId="{2E52061A-139A-4B5A-BA6B-B045ECF6DE95}" type="presParOf" srcId="{955CE16B-03C9-4EC8-BD52-52A0D3766C4F}" destId="{196CCD5B-A477-4EEC-B670-B08943368324}" srcOrd="4" destOrd="0" presId="urn:microsoft.com/office/officeart/2005/8/layout/lProcess1"/>
    <dgm:cxn modelId="{30FB2A32-1C92-42D7-A0BC-6E5900DF1F96}" type="presParOf" srcId="{955CE16B-03C9-4EC8-BD52-52A0D3766C4F}" destId="{AF9ED372-3DEE-48AC-B35B-2319AFFFC126}" srcOrd="5" destOrd="0" presId="urn:microsoft.com/office/officeart/2005/8/layout/lProcess1"/>
    <dgm:cxn modelId="{2DC5BB4E-9A42-4AAA-AD7D-418884869207}" type="presParOf" srcId="{955CE16B-03C9-4EC8-BD52-52A0D3766C4F}" destId="{24318C4C-229F-4C8F-8CA0-345D974F43C9}"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E91432-13E8-4B84-AFB3-5521E20FF54D}"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s-EC"/>
        </a:p>
      </dgm:t>
    </dgm:pt>
    <dgm:pt modelId="{3011BB40-7FCB-4860-B252-D697727B6194}">
      <dgm:prSet phldrT="[Texto]"/>
      <dgm:spPr/>
      <dgm:t>
        <a:bodyPr/>
        <a:lstStyle/>
        <a:p>
          <a:r>
            <a:rPr lang="es-EC" dirty="0" smtClean="0">
              <a:latin typeface="Arial" panose="020B0604020202020204" pitchFamily="34" charset="0"/>
              <a:cs typeface="Arial" panose="020B0604020202020204" pitchFamily="34" charset="0"/>
            </a:rPr>
            <a:t>Responsabilidad Social</a:t>
          </a:r>
          <a:endParaRPr lang="es-EC" dirty="0">
            <a:latin typeface="Arial" panose="020B0604020202020204" pitchFamily="34" charset="0"/>
            <a:cs typeface="Arial" panose="020B0604020202020204" pitchFamily="34" charset="0"/>
          </a:endParaRPr>
        </a:p>
      </dgm:t>
    </dgm:pt>
    <dgm:pt modelId="{BB117A07-E7E1-45ED-8399-58AF6F96DCE6}" type="parTrans" cxnId="{61236B01-8DDC-4609-95BB-C2729BAE4D53}">
      <dgm:prSet/>
      <dgm:spPr/>
      <dgm:t>
        <a:bodyPr/>
        <a:lstStyle/>
        <a:p>
          <a:endParaRPr lang="es-EC">
            <a:latin typeface="Arial" panose="020B0604020202020204" pitchFamily="34" charset="0"/>
            <a:cs typeface="Arial" panose="020B0604020202020204" pitchFamily="34" charset="0"/>
          </a:endParaRPr>
        </a:p>
      </dgm:t>
    </dgm:pt>
    <dgm:pt modelId="{E40DDDE1-88F7-4A0A-9694-7032C125BA35}" type="sibTrans" cxnId="{61236B01-8DDC-4609-95BB-C2729BAE4D53}">
      <dgm:prSet/>
      <dgm:spPr/>
      <dgm:t>
        <a:bodyPr/>
        <a:lstStyle/>
        <a:p>
          <a:endParaRPr lang="es-EC">
            <a:latin typeface="Arial" panose="020B0604020202020204" pitchFamily="34" charset="0"/>
            <a:cs typeface="Arial" panose="020B0604020202020204" pitchFamily="34" charset="0"/>
          </a:endParaRPr>
        </a:p>
      </dgm:t>
    </dgm:pt>
    <dgm:pt modelId="{A185B19D-C09F-4189-A127-34235CC56C4B}">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Responsabilidad de las empresa ante impactos generados</a:t>
          </a:r>
        </a:p>
        <a:p>
          <a:endParaRPr lang="es-EC" sz="2400" dirty="0" smtClean="0">
            <a:solidFill>
              <a:schemeClr val="tx1"/>
            </a:solidFill>
            <a:latin typeface="Arial" panose="020B0604020202020204" pitchFamily="34" charset="0"/>
            <a:cs typeface="Arial" panose="020B0604020202020204" pitchFamily="34" charset="0"/>
          </a:endParaRPr>
        </a:p>
        <a:p>
          <a:r>
            <a:rPr lang="es-EC" sz="2400" dirty="0" smtClean="0">
              <a:solidFill>
                <a:schemeClr val="tx1"/>
              </a:solidFill>
              <a:latin typeface="Arial" panose="020B0604020202020204" pitchFamily="34" charset="0"/>
              <a:cs typeface="Arial" panose="020B0604020202020204" pitchFamily="34" charset="0"/>
            </a:rPr>
            <a:t>Participación conjunta</a:t>
          </a:r>
          <a:endParaRPr lang="es-EC" sz="2400" dirty="0">
            <a:solidFill>
              <a:schemeClr val="tx1"/>
            </a:solidFill>
            <a:latin typeface="Arial" panose="020B0604020202020204" pitchFamily="34" charset="0"/>
            <a:cs typeface="Arial" panose="020B0604020202020204" pitchFamily="34" charset="0"/>
          </a:endParaRPr>
        </a:p>
      </dgm:t>
    </dgm:pt>
    <dgm:pt modelId="{D92C7E46-303A-4778-A147-E0A151501790}" type="parTrans" cxnId="{F774C113-6938-4FD9-BC0E-D51A99A6F445}">
      <dgm:prSet/>
      <dgm:spPr/>
      <dgm:t>
        <a:bodyPr/>
        <a:lstStyle/>
        <a:p>
          <a:endParaRPr lang="es-EC">
            <a:latin typeface="Arial" panose="020B0604020202020204" pitchFamily="34" charset="0"/>
            <a:cs typeface="Arial" panose="020B0604020202020204" pitchFamily="34" charset="0"/>
          </a:endParaRPr>
        </a:p>
      </dgm:t>
    </dgm:pt>
    <dgm:pt modelId="{583F4B4B-0C0D-4646-8B5F-2D6E68F6E1A5}" type="sibTrans" cxnId="{F774C113-6938-4FD9-BC0E-D51A99A6F445}">
      <dgm:prSet/>
      <dgm:spPr/>
      <dgm:t>
        <a:bodyPr/>
        <a:lstStyle/>
        <a:p>
          <a:endParaRPr lang="es-EC">
            <a:latin typeface="Arial" panose="020B0604020202020204" pitchFamily="34" charset="0"/>
            <a:cs typeface="Arial" panose="020B0604020202020204" pitchFamily="34" charset="0"/>
          </a:endParaRPr>
        </a:p>
      </dgm:t>
    </dgm:pt>
    <dgm:pt modelId="{B4099D90-A3FF-4A3F-8E5A-B27FB8521113}">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Exige sensibilidad ética y social</a:t>
          </a:r>
        </a:p>
        <a:p>
          <a:endParaRPr lang="es-EC" sz="2400" dirty="0" smtClean="0">
            <a:solidFill>
              <a:schemeClr val="tx1"/>
            </a:solidFill>
            <a:latin typeface="Arial" panose="020B0604020202020204" pitchFamily="34" charset="0"/>
            <a:cs typeface="Arial" panose="020B0604020202020204" pitchFamily="34" charset="0"/>
          </a:endParaRPr>
        </a:p>
        <a:p>
          <a:r>
            <a:rPr lang="es-EC" sz="2400" dirty="0" smtClean="0">
              <a:solidFill>
                <a:schemeClr val="tx1"/>
              </a:solidFill>
              <a:latin typeface="Arial" panose="020B0604020202020204" pitchFamily="34" charset="0"/>
              <a:cs typeface="Arial" panose="020B0604020202020204" pitchFamily="34" charset="0"/>
            </a:rPr>
            <a:t>Evoluciona de un interés económico a uno social</a:t>
          </a:r>
          <a:endParaRPr lang="es-EC" sz="2400" dirty="0">
            <a:solidFill>
              <a:schemeClr val="tx1"/>
            </a:solidFill>
            <a:latin typeface="Arial" panose="020B0604020202020204" pitchFamily="34" charset="0"/>
            <a:cs typeface="Arial" panose="020B0604020202020204" pitchFamily="34" charset="0"/>
          </a:endParaRPr>
        </a:p>
      </dgm:t>
    </dgm:pt>
    <dgm:pt modelId="{1312D4D6-FED3-4801-8008-76957EA2AC3F}" type="parTrans" cxnId="{A33EB42C-8EA2-4156-B956-159DE2DEEA91}">
      <dgm:prSet/>
      <dgm:spPr/>
      <dgm:t>
        <a:bodyPr/>
        <a:lstStyle/>
        <a:p>
          <a:endParaRPr lang="es-EC">
            <a:latin typeface="Arial" panose="020B0604020202020204" pitchFamily="34" charset="0"/>
            <a:cs typeface="Arial" panose="020B0604020202020204" pitchFamily="34" charset="0"/>
          </a:endParaRPr>
        </a:p>
      </dgm:t>
    </dgm:pt>
    <dgm:pt modelId="{CD8F4482-10D3-41D4-9D01-C48F36E9686F}" type="sibTrans" cxnId="{A33EB42C-8EA2-4156-B956-159DE2DEEA91}">
      <dgm:prSet/>
      <dgm:spPr/>
      <dgm:t>
        <a:bodyPr/>
        <a:lstStyle/>
        <a:p>
          <a:endParaRPr lang="es-EC">
            <a:latin typeface="Arial" panose="020B0604020202020204" pitchFamily="34" charset="0"/>
            <a:cs typeface="Arial" panose="020B0604020202020204" pitchFamily="34" charset="0"/>
          </a:endParaRPr>
        </a:p>
      </dgm:t>
    </dgm:pt>
    <dgm:pt modelId="{51C025AF-2566-43A1-B9C3-2399C70EB8A5}">
      <dgm:prSet phldrT="[Texto]" custT="1"/>
      <dgm:spPr/>
      <dgm:t>
        <a:bodyPr/>
        <a:lstStyle/>
        <a:p>
          <a:r>
            <a:rPr lang="es-EC" sz="2400" dirty="0" smtClean="0">
              <a:solidFill>
                <a:schemeClr val="tx1"/>
              </a:solidFill>
              <a:latin typeface="Arial" panose="020B0604020202020204" pitchFamily="34" charset="0"/>
              <a:cs typeface="Arial" panose="020B0604020202020204" pitchFamily="34" charset="0"/>
            </a:rPr>
            <a:t>Estrategia empresarial</a:t>
          </a:r>
        </a:p>
        <a:p>
          <a:endParaRPr lang="es-EC" sz="2400" dirty="0" smtClean="0">
            <a:solidFill>
              <a:schemeClr val="tx1"/>
            </a:solidFill>
            <a:latin typeface="Arial" panose="020B0604020202020204" pitchFamily="34" charset="0"/>
            <a:cs typeface="Arial" panose="020B0604020202020204" pitchFamily="34" charset="0"/>
          </a:endParaRPr>
        </a:p>
        <a:p>
          <a:r>
            <a:rPr lang="es-EC" sz="2400" dirty="0" smtClean="0">
              <a:solidFill>
                <a:schemeClr val="tx1"/>
              </a:solidFill>
              <a:latin typeface="Arial" panose="020B0604020202020204" pitchFamily="34" charset="0"/>
              <a:cs typeface="Arial" panose="020B0604020202020204" pitchFamily="34" charset="0"/>
            </a:rPr>
            <a:t>Cuidar los impactos negativos y potenciar los positivos</a:t>
          </a:r>
          <a:endParaRPr lang="es-EC" sz="2400" dirty="0">
            <a:solidFill>
              <a:schemeClr val="tx1"/>
            </a:solidFill>
            <a:latin typeface="Arial" panose="020B0604020202020204" pitchFamily="34" charset="0"/>
            <a:cs typeface="Arial" panose="020B0604020202020204" pitchFamily="34" charset="0"/>
          </a:endParaRPr>
        </a:p>
      </dgm:t>
    </dgm:pt>
    <dgm:pt modelId="{CF8FB57B-E043-4E6A-832F-67440DC4A8C4}" type="parTrans" cxnId="{6094AA8C-D4BA-467C-A9FA-1A3670F0C882}">
      <dgm:prSet/>
      <dgm:spPr/>
      <dgm:t>
        <a:bodyPr/>
        <a:lstStyle/>
        <a:p>
          <a:endParaRPr lang="es-EC">
            <a:latin typeface="Arial" panose="020B0604020202020204" pitchFamily="34" charset="0"/>
            <a:cs typeface="Arial" panose="020B0604020202020204" pitchFamily="34" charset="0"/>
          </a:endParaRPr>
        </a:p>
      </dgm:t>
    </dgm:pt>
    <dgm:pt modelId="{DC20F1BC-B015-4639-80A7-76D7D86D240B}" type="sibTrans" cxnId="{6094AA8C-D4BA-467C-A9FA-1A3670F0C882}">
      <dgm:prSet/>
      <dgm:spPr/>
      <dgm:t>
        <a:bodyPr/>
        <a:lstStyle/>
        <a:p>
          <a:endParaRPr lang="es-EC">
            <a:latin typeface="Arial" panose="020B0604020202020204" pitchFamily="34" charset="0"/>
            <a:cs typeface="Arial" panose="020B0604020202020204" pitchFamily="34" charset="0"/>
          </a:endParaRPr>
        </a:p>
      </dgm:t>
    </dgm:pt>
    <dgm:pt modelId="{06F9CD42-2511-4B6A-BEE2-7A01EB9BEC1F}" type="pres">
      <dgm:prSet presAssocID="{67E91432-13E8-4B84-AFB3-5521E20FF54D}" presName="composite" presStyleCnt="0">
        <dgm:presLayoutVars>
          <dgm:chMax val="1"/>
          <dgm:dir/>
          <dgm:resizeHandles val="exact"/>
        </dgm:presLayoutVars>
      </dgm:prSet>
      <dgm:spPr/>
    </dgm:pt>
    <dgm:pt modelId="{70007380-2748-427D-A90F-9CE75717973C}" type="pres">
      <dgm:prSet presAssocID="{3011BB40-7FCB-4860-B252-D697727B6194}" presName="roof" presStyleLbl="dkBgShp" presStyleIdx="0" presStyleCnt="2"/>
      <dgm:spPr/>
      <dgm:t>
        <a:bodyPr/>
        <a:lstStyle/>
        <a:p>
          <a:endParaRPr lang="es-EC"/>
        </a:p>
      </dgm:t>
    </dgm:pt>
    <dgm:pt modelId="{B47AC1B0-9A7B-4D2B-BA02-291880A1D4E2}" type="pres">
      <dgm:prSet presAssocID="{3011BB40-7FCB-4860-B252-D697727B6194}" presName="pillars" presStyleCnt="0"/>
      <dgm:spPr/>
    </dgm:pt>
    <dgm:pt modelId="{1CBE9E9C-85A1-443D-A2E2-AF848CD42EB5}" type="pres">
      <dgm:prSet presAssocID="{3011BB40-7FCB-4860-B252-D697727B6194}" presName="pillar1" presStyleLbl="node1" presStyleIdx="0" presStyleCnt="3">
        <dgm:presLayoutVars>
          <dgm:bulletEnabled val="1"/>
        </dgm:presLayoutVars>
      </dgm:prSet>
      <dgm:spPr/>
      <dgm:t>
        <a:bodyPr/>
        <a:lstStyle/>
        <a:p>
          <a:endParaRPr lang="es-EC"/>
        </a:p>
      </dgm:t>
    </dgm:pt>
    <dgm:pt modelId="{D32BAC25-40BE-439F-8A6D-BAFBDEC0666C}" type="pres">
      <dgm:prSet presAssocID="{B4099D90-A3FF-4A3F-8E5A-B27FB8521113}" presName="pillarX" presStyleLbl="node1" presStyleIdx="1" presStyleCnt="3">
        <dgm:presLayoutVars>
          <dgm:bulletEnabled val="1"/>
        </dgm:presLayoutVars>
      </dgm:prSet>
      <dgm:spPr/>
      <dgm:t>
        <a:bodyPr/>
        <a:lstStyle/>
        <a:p>
          <a:endParaRPr lang="es-EC"/>
        </a:p>
      </dgm:t>
    </dgm:pt>
    <dgm:pt modelId="{058354AC-A849-4E77-9054-7D70B1D1386E}" type="pres">
      <dgm:prSet presAssocID="{51C025AF-2566-43A1-B9C3-2399C70EB8A5}" presName="pillarX" presStyleLbl="node1" presStyleIdx="2" presStyleCnt="3">
        <dgm:presLayoutVars>
          <dgm:bulletEnabled val="1"/>
        </dgm:presLayoutVars>
      </dgm:prSet>
      <dgm:spPr/>
      <dgm:t>
        <a:bodyPr/>
        <a:lstStyle/>
        <a:p>
          <a:endParaRPr lang="es-EC"/>
        </a:p>
      </dgm:t>
    </dgm:pt>
    <dgm:pt modelId="{C1D11A84-6E01-4E45-BC3A-BD401470569F}" type="pres">
      <dgm:prSet presAssocID="{3011BB40-7FCB-4860-B252-D697727B6194}" presName="base" presStyleLbl="dkBgShp" presStyleIdx="1" presStyleCnt="2"/>
      <dgm:spPr/>
    </dgm:pt>
  </dgm:ptLst>
  <dgm:cxnLst>
    <dgm:cxn modelId="{F053B15D-E203-4094-AB19-938718009753}" type="presOf" srcId="{A185B19D-C09F-4189-A127-34235CC56C4B}" destId="{1CBE9E9C-85A1-443D-A2E2-AF848CD42EB5}" srcOrd="0" destOrd="0" presId="urn:microsoft.com/office/officeart/2005/8/layout/hList3"/>
    <dgm:cxn modelId="{A33EB42C-8EA2-4156-B956-159DE2DEEA91}" srcId="{3011BB40-7FCB-4860-B252-D697727B6194}" destId="{B4099D90-A3FF-4A3F-8E5A-B27FB8521113}" srcOrd="1" destOrd="0" parTransId="{1312D4D6-FED3-4801-8008-76957EA2AC3F}" sibTransId="{CD8F4482-10D3-41D4-9D01-C48F36E9686F}"/>
    <dgm:cxn modelId="{6094AA8C-D4BA-467C-A9FA-1A3670F0C882}" srcId="{3011BB40-7FCB-4860-B252-D697727B6194}" destId="{51C025AF-2566-43A1-B9C3-2399C70EB8A5}" srcOrd="2" destOrd="0" parTransId="{CF8FB57B-E043-4E6A-832F-67440DC4A8C4}" sibTransId="{DC20F1BC-B015-4639-80A7-76D7D86D240B}"/>
    <dgm:cxn modelId="{61236B01-8DDC-4609-95BB-C2729BAE4D53}" srcId="{67E91432-13E8-4B84-AFB3-5521E20FF54D}" destId="{3011BB40-7FCB-4860-B252-D697727B6194}" srcOrd="0" destOrd="0" parTransId="{BB117A07-E7E1-45ED-8399-58AF6F96DCE6}" sibTransId="{E40DDDE1-88F7-4A0A-9694-7032C125BA35}"/>
    <dgm:cxn modelId="{F774C113-6938-4FD9-BC0E-D51A99A6F445}" srcId="{3011BB40-7FCB-4860-B252-D697727B6194}" destId="{A185B19D-C09F-4189-A127-34235CC56C4B}" srcOrd="0" destOrd="0" parTransId="{D92C7E46-303A-4778-A147-E0A151501790}" sibTransId="{583F4B4B-0C0D-4646-8B5F-2D6E68F6E1A5}"/>
    <dgm:cxn modelId="{459BCFC1-BFD8-4C4B-AB6C-D9C29F419B49}" type="presOf" srcId="{B4099D90-A3FF-4A3F-8E5A-B27FB8521113}" destId="{D32BAC25-40BE-439F-8A6D-BAFBDEC0666C}" srcOrd="0" destOrd="0" presId="urn:microsoft.com/office/officeart/2005/8/layout/hList3"/>
    <dgm:cxn modelId="{0470EF5E-CC61-46C7-B53A-AB87EF7441E7}" type="presOf" srcId="{67E91432-13E8-4B84-AFB3-5521E20FF54D}" destId="{06F9CD42-2511-4B6A-BEE2-7A01EB9BEC1F}" srcOrd="0" destOrd="0" presId="urn:microsoft.com/office/officeart/2005/8/layout/hList3"/>
    <dgm:cxn modelId="{66A996B0-3B98-49F2-A78E-13B3B9779E64}" type="presOf" srcId="{3011BB40-7FCB-4860-B252-D697727B6194}" destId="{70007380-2748-427D-A90F-9CE75717973C}" srcOrd="0" destOrd="0" presId="urn:microsoft.com/office/officeart/2005/8/layout/hList3"/>
    <dgm:cxn modelId="{FB3D901E-CAAF-49A9-A951-C364397DD609}" type="presOf" srcId="{51C025AF-2566-43A1-B9C3-2399C70EB8A5}" destId="{058354AC-A849-4E77-9054-7D70B1D1386E}" srcOrd="0" destOrd="0" presId="urn:microsoft.com/office/officeart/2005/8/layout/hList3"/>
    <dgm:cxn modelId="{014D23CA-C5E4-4A94-B4AC-E9B8F14C5390}" type="presParOf" srcId="{06F9CD42-2511-4B6A-BEE2-7A01EB9BEC1F}" destId="{70007380-2748-427D-A90F-9CE75717973C}" srcOrd="0" destOrd="0" presId="urn:microsoft.com/office/officeart/2005/8/layout/hList3"/>
    <dgm:cxn modelId="{4B2120C6-2EA3-427F-83FD-10B92EE8473E}" type="presParOf" srcId="{06F9CD42-2511-4B6A-BEE2-7A01EB9BEC1F}" destId="{B47AC1B0-9A7B-4D2B-BA02-291880A1D4E2}" srcOrd="1" destOrd="0" presId="urn:microsoft.com/office/officeart/2005/8/layout/hList3"/>
    <dgm:cxn modelId="{A13DEB78-92ED-4E07-8AC1-40D772B383DB}" type="presParOf" srcId="{B47AC1B0-9A7B-4D2B-BA02-291880A1D4E2}" destId="{1CBE9E9C-85A1-443D-A2E2-AF848CD42EB5}" srcOrd="0" destOrd="0" presId="urn:microsoft.com/office/officeart/2005/8/layout/hList3"/>
    <dgm:cxn modelId="{6820572E-2F25-4C30-B914-7AEC3F4C8CD7}" type="presParOf" srcId="{B47AC1B0-9A7B-4D2B-BA02-291880A1D4E2}" destId="{D32BAC25-40BE-439F-8A6D-BAFBDEC0666C}" srcOrd="1" destOrd="0" presId="urn:microsoft.com/office/officeart/2005/8/layout/hList3"/>
    <dgm:cxn modelId="{9D73F530-D8CE-4647-BABA-86031DA7FC1B}" type="presParOf" srcId="{B47AC1B0-9A7B-4D2B-BA02-291880A1D4E2}" destId="{058354AC-A849-4E77-9054-7D70B1D1386E}" srcOrd="2" destOrd="0" presId="urn:microsoft.com/office/officeart/2005/8/layout/hList3"/>
    <dgm:cxn modelId="{64111981-7DEB-4CC3-B532-38A23245DCD8}" type="presParOf" srcId="{06F9CD42-2511-4B6A-BEE2-7A01EB9BEC1F}" destId="{C1D11A84-6E01-4E45-BC3A-BD401470569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439B4-CB0B-44BB-9E62-2ECDD91233D5}"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s-EC"/>
        </a:p>
      </dgm:t>
    </dgm:pt>
    <dgm:pt modelId="{DCCA5CC5-506C-417D-B14C-70B08A2E37BF}">
      <dgm:prSet phldrT="[Texto]" phldr="1"/>
      <dgm:spPr>
        <a:blipFill rotWithShape="0">
          <a:blip xmlns:r="http://schemas.openxmlformats.org/officeDocument/2006/relationships" r:embed="rId1"/>
          <a:stretch>
            <a:fillRect/>
          </a:stretch>
        </a:blipFill>
      </dgm:spPr>
      <dgm:t>
        <a:bodyPr/>
        <a:lstStyle/>
        <a:p>
          <a:endParaRPr lang="es-EC">
            <a:latin typeface="Arial" panose="020B0604020202020204" pitchFamily="34" charset="0"/>
            <a:cs typeface="Arial" panose="020B0604020202020204" pitchFamily="34" charset="0"/>
          </a:endParaRPr>
        </a:p>
      </dgm:t>
    </dgm:pt>
    <dgm:pt modelId="{2CE3CA8A-AA41-4537-999E-3E507E743813}" type="parTrans" cxnId="{4D82DA9A-9245-4412-AF97-198A368564EE}">
      <dgm:prSet/>
      <dgm:spPr/>
      <dgm:t>
        <a:bodyPr/>
        <a:lstStyle/>
        <a:p>
          <a:endParaRPr lang="es-EC">
            <a:latin typeface="Arial" panose="020B0604020202020204" pitchFamily="34" charset="0"/>
            <a:cs typeface="Arial" panose="020B0604020202020204" pitchFamily="34" charset="0"/>
          </a:endParaRPr>
        </a:p>
      </dgm:t>
    </dgm:pt>
    <dgm:pt modelId="{75DF92E5-71DB-4717-9A14-65CE24BB9A87}" type="sibTrans" cxnId="{4D82DA9A-9245-4412-AF97-198A368564EE}">
      <dgm:prSet/>
      <dgm:spPr/>
      <dgm:t>
        <a:bodyPr/>
        <a:lstStyle/>
        <a:p>
          <a:endParaRPr lang="es-EC">
            <a:latin typeface="Arial" panose="020B0604020202020204" pitchFamily="34" charset="0"/>
            <a:cs typeface="Arial" panose="020B0604020202020204" pitchFamily="34" charset="0"/>
          </a:endParaRPr>
        </a:p>
      </dgm:t>
    </dgm:pt>
    <dgm:pt modelId="{1937CEA2-8B9B-4A7D-BF4E-9C3CA8C99F0D}">
      <dgm:prSet phldrT="[Texto]"/>
      <dgm:spPr/>
      <dgm:t>
        <a:bodyPr/>
        <a:lstStyle/>
        <a:p>
          <a:r>
            <a:rPr lang="es-EC" dirty="0" smtClean="0">
              <a:latin typeface="Arial" panose="020B0604020202020204" pitchFamily="34" charset="0"/>
              <a:cs typeface="Arial" panose="020B0604020202020204" pitchFamily="34" charset="0"/>
            </a:rPr>
            <a:t>Diferencia:</a:t>
          </a:r>
          <a:endParaRPr lang="es-EC" dirty="0">
            <a:latin typeface="Arial" panose="020B0604020202020204" pitchFamily="34" charset="0"/>
            <a:cs typeface="Arial" panose="020B0604020202020204" pitchFamily="34" charset="0"/>
          </a:endParaRPr>
        </a:p>
      </dgm:t>
    </dgm:pt>
    <dgm:pt modelId="{462582A5-4D79-48D0-A794-BD1B2EC9FAE2}" type="parTrans" cxnId="{24059769-5975-4767-B691-07DD77A0BD10}">
      <dgm:prSet/>
      <dgm:spPr/>
      <dgm:t>
        <a:bodyPr/>
        <a:lstStyle/>
        <a:p>
          <a:endParaRPr lang="es-EC">
            <a:latin typeface="Arial" panose="020B0604020202020204" pitchFamily="34" charset="0"/>
            <a:cs typeface="Arial" panose="020B0604020202020204" pitchFamily="34" charset="0"/>
          </a:endParaRPr>
        </a:p>
      </dgm:t>
    </dgm:pt>
    <dgm:pt modelId="{442438E3-81FB-4EE1-AFE3-B09B44D4B43A}" type="sibTrans" cxnId="{24059769-5975-4767-B691-07DD77A0BD10}">
      <dgm:prSet/>
      <dgm:spPr/>
      <dgm:t>
        <a:bodyPr/>
        <a:lstStyle/>
        <a:p>
          <a:endParaRPr lang="es-EC">
            <a:latin typeface="Arial" panose="020B0604020202020204" pitchFamily="34" charset="0"/>
            <a:cs typeface="Arial" panose="020B0604020202020204" pitchFamily="34" charset="0"/>
          </a:endParaRPr>
        </a:p>
      </dgm:t>
    </dgm:pt>
    <dgm:pt modelId="{1B5D2BDB-1C9D-4EBC-837B-F1D91D6CEE80}">
      <dgm:prSet phldrT="[Texto]"/>
      <dgm:spPr/>
      <dgm:t>
        <a:bodyPr/>
        <a:lstStyle/>
        <a:p>
          <a:r>
            <a:rPr lang="es-EC" dirty="0" smtClean="0">
              <a:latin typeface="Arial" panose="020B0604020202020204" pitchFamily="34" charset="0"/>
              <a:cs typeface="Arial" panose="020B0604020202020204" pitchFamily="34" charset="0"/>
            </a:rPr>
            <a:t>Acciones benéficas y Responsabilidad Social</a:t>
          </a:r>
          <a:endParaRPr lang="es-EC" dirty="0">
            <a:latin typeface="Arial" panose="020B0604020202020204" pitchFamily="34" charset="0"/>
            <a:cs typeface="Arial" panose="020B0604020202020204" pitchFamily="34" charset="0"/>
          </a:endParaRPr>
        </a:p>
      </dgm:t>
    </dgm:pt>
    <dgm:pt modelId="{B6595509-9519-4AA1-8B32-EA1687DFE531}" type="parTrans" cxnId="{733C9397-16DA-412D-9F85-A061E30AB4E9}">
      <dgm:prSet/>
      <dgm:spPr/>
      <dgm:t>
        <a:bodyPr/>
        <a:lstStyle/>
        <a:p>
          <a:endParaRPr lang="es-EC">
            <a:latin typeface="Arial" panose="020B0604020202020204" pitchFamily="34" charset="0"/>
            <a:cs typeface="Arial" panose="020B0604020202020204" pitchFamily="34" charset="0"/>
          </a:endParaRPr>
        </a:p>
      </dgm:t>
    </dgm:pt>
    <dgm:pt modelId="{97D78BCD-76E4-4507-9CB7-179CB74A14B5}" type="sibTrans" cxnId="{733C9397-16DA-412D-9F85-A061E30AB4E9}">
      <dgm:prSet/>
      <dgm:spPr/>
      <dgm:t>
        <a:bodyPr/>
        <a:lstStyle/>
        <a:p>
          <a:endParaRPr lang="es-EC">
            <a:latin typeface="Arial" panose="020B0604020202020204" pitchFamily="34" charset="0"/>
            <a:cs typeface="Arial" panose="020B0604020202020204" pitchFamily="34" charset="0"/>
          </a:endParaRPr>
        </a:p>
      </dgm:t>
    </dgm:pt>
    <dgm:pt modelId="{05B206F9-F00B-48C4-B2D2-0AE1315C9BFC}">
      <dgm:prSet phldrT="[Texto]" phldr="1"/>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a:latin typeface="Arial" panose="020B0604020202020204" pitchFamily="34" charset="0"/>
            <a:cs typeface="Arial" panose="020B0604020202020204" pitchFamily="34" charset="0"/>
          </a:endParaRPr>
        </a:p>
      </dgm:t>
    </dgm:pt>
    <dgm:pt modelId="{7085B575-B21A-4909-8118-4F2DC9EEA7C0}" type="parTrans" cxnId="{10F05472-EAF7-4F58-B7D8-B931CB0B8580}">
      <dgm:prSet/>
      <dgm:spPr/>
      <dgm:t>
        <a:bodyPr/>
        <a:lstStyle/>
        <a:p>
          <a:endParaRPr lang="es-EC">
            <a:latin typeface="Arial" panose="020B0604020202020204" pitchFamily="34" charset="0"/>
            <a:cs typeface="Arial" panose="020B0604020202020204" pitchFamily="34" charset="0"/>
          </a:endParaRPr>
        </a:p>
      </dgm:t>
    </dgm:pt>
    <dgm:pt modelId="{C9A5F492-9C6C-4119-8B78-7D98B065855C}" type="sibTrans" cxnId="{10F05472-EAF7-4F58-B7D8-B931CB0B8580}">
      <dgm:prSet/>
      <dgm:spPr/>
      <dgm:t>
        <a:bodyPr/>
        <a:lstStyle/>
        <a:p>
          <a:endParaRPr lang="es-EC">
            <a:latin typeface="Arial" panose="020B0604020202020204" pitchFamily="34" charset="0"/>
            <a:cs typeface="Arial" panose="020B0604020202020204" pitchFamily="34" charset="0"/>
          </a:endParaRPr>
        </a:p>
      </dgm:t>
    </dgm:pt>
    <dgm:pt modelId="{88FEEF2D-C1A0-45AB-8213-DF8FC38AF873}">
      <dgm:prSet phldrT="[Texto]"/>
      <dgm:spPr/>
      <dgm:t>
        <a:bodyPr/>
        <a:lstStyle/>
        <a:p>
          <a:r>
            <a:rPr lang="es-EC" dirty="0" smtClean="0">
              <a:latin typeface="Arial" panose="020B0604020202020204" pitchFamily="34" charset="0"/>
              <a:cs typeface="Arial" panose="020B0604020202020204" pitchFamily="34" charset="0"/>
            </a:rPr>
            <a:t>Fuerza adicional que genera:</a:t>
          </a:r>
          <a:endParaRPr lang="es-EC" dirty="0">
            <a:latin typeface="Arial" panose="020B0604020202020204" pitchFamily="34" charset="0"/>
            <a:cs typeface="Arial" panose="020B0604020202020204" pitchFamily="34" charset="0"/>
          </a:endParaRPr>
        </a:p>
      </dgm:t>
    </dgm:pt>
    <dgm:pt modelId="{F7FA72A1-E204-4DAA-8766-FE4BC27BAE71}" type="parTrans" cxnId="{CF6CDCCC-7698-45A5-B7C4-67BC04388052}">
      <dgm:prSet/>
      <dgm:spPr/>
      <dgm:t>
        <a:bodyPr/>
        <a:lstStyle/>
        <a:p>
          <a:endParaRPr lang="es-EC">
            <a:latin typeface="Arial" panose="020B0604020202020204" pitchFamily="34" charset="0"/>
            <a:cs typeface="Arial" panose="020B0604020202020204" pitchFamily="34" charset="0"/>
          </a:endParaRPr>
        </a:p>
      </dgm:t>
    </dgm:pt>
    <dgm:pt modelId="{5875D9A9-1B68-44A0-8068-B50AF840059B}" type="sibTrans" cxnId="{CF6CDCCC-7698-45A5-B7C4-67BC04388052}">
      <dgm:prSet/>
      <dgm:spPr/>
      <dgm:t>
        <a:bodyPr/>
        <a:lstStyle/>
        <a:p>
          <a:endParaRPr lang="es-EC">
            <a:latin typeface="Arial" panose="020B0604020202020204" pitchFamily="34" charset="0"/>
            <a:cs typeface="Arial" panose="020B0604020202020204" pitchFamily="34" charset="0"/>
          </a:endParaRPr>
        </a:p>
      </dgm:t>
    </dgm:pt>
    <dgm:pt modelId="{443F5576-DCFB-45BC-8AA6-9FCA3DFFB384}">
      <dgm:prSet phldrT="[Texto]"/>
      <dgm:spPr/>
      <dgm:t>
        <a:bodyPr/>
        <a:lstStyle/>
        <a:p>
          <a:r>
            <a:rPr lang="es-EC" dirty="0" smtClean="0">
              <a:latin typeface="Arial" panose="020B0604020202020204" pitchFamily="34" charset="0"/>
              <a:cs typeface="Arial" panose="020B0604020202020204" pitchFamily="34" charset="0"/>
            </a:rPr>
            <a:t>Buenas prácticas sociales</a:t>
          </a:r>
        </a:p>
        <a:p>
          <a:r>
            <a:rPr lang="es-EC" dirty="0" smtClean="0">
              <a:latin typeface="Arial" panose="020B0604020202020204" pitchFamily="34" charset="0"/>
              <a:cs typeface="Arial" panose="020B0604020202020204" pitchFamily="34" charset="0"/>
            </a:rPr>
            <a:t>Comportamiento ciudadano</a:t>
          </a:r>
          <a:endParaRPr lang="es-EC" dirty="0">
            <a:latin typeface="Arial" panose="020B0604020202020204" pitchFamily="34" charset="0"/>
            <a:cs typeface="Arial" panose="020B0604020202020204" pitchFamily="34" charset="0"/>
          </a:endParaRPr>
        </a:p>
      </dgm:t>
    </dgm:pt>
    <dgm:pt modelId="{A52EE8AE-CC3A-4551-A602-ACA77104AAC7}" type="parTrans" cxnId="{D46632FB-FC96-43D3-B204-E1CFBF886A2A}">
      <dgm:prSet/>
      <dgm:spPr/>
      <dgm:t>
        <a:bodyPr/>
        <a:lstStyle/>
        <a:p>
          <a:endParaRPr lang="es-EC">
            <a:latin typeface="Arial" panose="020B0604020202020204" pitchFamily="34" charset="0"/>
            <a:cs typeface="Arial" panose="020B0604020202020204" pitchFamily="34" charset="0"/>
          </a:endParaRPr>
        </a:p>
      </dgm:t>
    </dgm:pt>
    <dgm:pt modelId="{1C658A60-AA09-44F4-9A40-358AAEBFCB6B}" type="sibTrans" cxnId="{D46632FB-FC96-43D3-B204-E1CFBF886A2A}">
      <dgm:prSet/>
      <dgm:spPr/>
      <dgm:t>
        <a:bodyPr/>
        <a:lstStyle/>
        <a:p>
          <a:endParaRPr lang="es-EC">
            <a:latin typeface="Arial" panose="020B0604020202020204" pitchFamily="34" charset="0"/>
            <a:cs typeface="Arial" panose="020B0604020202020204" pitchFamily="34" charset="0"/>
          </a:endParaRPr>
        </a:p>
      </dgm:t>
    </dgm:pt>
    <dgm:pt modelId="{9C761973-DA02-4287-A625-6D1588B3C8A5}" type="pres">
      <dgm:prSet presAssocID="{0FA439B4-CB0B-44BB-9E62-2ECDD91233D5}" presName="list" presStyleCnt="0">
        <dgm:presLayoutVars>
          <dgm:dir/>
          <dgm:animLvl val="lvl"/>
        </dgm:presLayoutVars>
      </dgm:prSet>
      <dgm:spPr/>
    </dgm:pt>
    <dgm:pt modelId="{2298F8EF-1B1A-4381-9D51-78F833DE010F}" type="pres">
      <dgm:prSet presAssocID="{DCCA5CC5-506C-417D-B14C-70B08A2E37BF}" presName="posSpace" presStyleCnt="0"/>
      <dgm:spPr/>
    </dgm:pt>
    <dgm:pt modelId="{4830E338-6FCA-4200-8941-CFFC3587003C}" type="pres">
      <dgm:prSet presAssocID="{DCCA5CC5-506C-417D-B14C-70B08A2E37BF}" presName="vertFlow" presStyleCnt="0"/>
      <dgm:spPr/>
    </dgm:pt>
    <dgm:pt modelId="{DBC07E1A-8DDD-46DC-B8A5-06318A85EE5B}" type="pres">
      <dgm:prSet presAssocID="{DCCA5CC5-506C-417D-B14C-70B08A2E37BF}" presName="topSpace" presStyleCnt="0"/>
      <dgm:spPr/>
    </dgm:pt>
    <dgm:pt modelId="{E73BE2CE-C3B0-4795-B033-66571F3AAD18}" type="pres">
      <dgm:prSet presAssocID="{DCCA5CC5-506C-417D-B14C-70B08A2E37BF}" presName="firstComp" presStyleCnt="0"/>
      <dgm:spPr/>
    </dgm:pt>
    <dgm:pt modelId="{DAE31ED8-CFD2-4046-ABF4-5DA127F47BCC}" type="pres">
      <dgm:prSet presAssocID="{DCCA5CC5-506C-417D-B14C-70B08A2E37BF}" presName="firstChild" presStyleLbl="bgAccFollowNode1" presStyleIdx="0" presStyleCnt="4"/>
      <dgm:spPr/>
    </dgm:pt>
    <dgm:pt modelId="{1E46CCC5-47F8-4CD2-8E63-CD92DC8A289F}" type="pres">
      <dgm:prSet presAssocID="{DCCA5CC5-506C-417D-B14C-70B08A2E37BF}" presName="firstChildTx" presStyleLbl="bgAccFollowNode1" presStyleIdx="0" presStyleCnt="4">
        <dgm:presLayoutVars>
          <dgm:bulletEnabled val="1"/>
        </dgm:presLayoutVars>
      </dgm:prSet>
      <dgm:spPr/>
    </dgm:pt>
    <dgm:pt modelId="{BCF9F09E-C632-4ED8-B2C5-2D7070329BD8}" type="pres">
      <dgm:prSet presAssocID="{1B5D2BDB-1C9D-4EBC-837B-F1D91D6CEE80}" presName="comp" presStyleCnt="0"/>
      <dgm:spPr/>
    </dgm:pt>
    <dgm:pt modelId="{92413F8F-E391-4D1D-809C-3B3BE3CC3B26}" type="pres">
      <dgm:prSet presAssocID="{1B5D2BDB-1C9D-4EBC-837B-F1D91D6CEE80}" presName="child" presStyleLbl="bgAccFollowNode1" presStyleIdx="1" presStyleCnt="4"/>
      <dgm:spPr/>
      <dgm:t>
        <a:bodyPr/>
        <a:lstStyle/>
        <a:p>
          <a:endParaRPr lang="es-EC"/>
        </a:p>
      </dgm:t>
    </dgm:pt>
    <dgm:pt modelId="{1A0ACBF8-228A-402F-8013-D5AA9042260D}" type="pres">
      <dgm:prSet presAssocID="{1B5D2BDB-1C9D-4EBC-837B-F1D91D6CEE80}" presName="childTx" presStyleLbl="bgAccFollowNode1" presStyleIdx="1" presStyleCnt="4">
        <dgm:presLayoutVars>
          <dgm:bulletEnabled val="1"/>
        </dgm:presLayoutVars>
      </dgm:prSet>
      <dgm:spPr/>
      <dgm:t>
        <a:bodyPr/>
        <a:lstStyle/>
        <a:p>
          <a:endParaRPr lang="es-EC"/>
        </a:p>
      </dgm:t>
    </dgm:pt>
    <dgm:pt modelId="{33D7AF4A-5CFB-4DAC-B1FE-641736D1E7A3}" type="pres">
      <dgm:prSet presAssocID="{DCCA5CC5-506C-417D-B14C-70B08A2E37BF}" presName="negSpace" presStyleCnt="0"/>
      <dgm:spPr/>
    </dgm:pt>
    <dgm:pt modelId="{8AAA975B-ED04-4FD5-9CAD-985A7F7E0D01}" type="pres">
      <dgm:prSet presAssocID="{DCCA5CC5-506C-417D-B14C-70B08A2E37BF}" presName="circle" presStyleLbl="node1" presStyleIdx="0" presStyleCnt="2"/>
      <dgm:spPr/>
    </dgm:pt>
    <dgm:pt modelId="{2CDBE300-B349-4460-8382-5ABC800EA838}" type="pres">
      <dgm:prSet presAssocID="{75DF92E5-71DB-4717-9A14-65CE24BB9A87}" presName="transSpace" presStyleCnt="0"/>
      <dgm:spPr/>
    </dgm:pt>
    <dgm:pt modelId="{435EC080-FC1E-4514-8729-2239E7FFA6B5}" type="pres">
      <dgm:prSet presAssocID="{05B206F9-F00B-48C4-B2D2-0AE1315C9BFC}" presName="posSpace" presStyleCnt="0"/>
      <dgm:spPr/>
    </dgm:pt>
    <dgm:pt modelId="{1589DE81-A8E7-44FC-9785-F52BA0115DD0}" type="pres">
      <dgm:prSet presAssocID="{05B206F9-F00B-48C4-B2D2-0AE1315C9BFC}" presName="vertFlow" presStyleCnt="0"/>
      <dgm:spPr/>
    </dgm:pt>
    <dgm:pt modelId="{9CDFC235-C307-4231-B080-9A92B777EA08}" type="pres">
      <dgm:prSet presAssocID="{05B206F9-F00B-48C4-B2D2-0AE1315C9BFC}" presName="topSpace" presStyleCnt="0"/>
      <dgm:spPr/>
    </dgm:pt>
    <dgm:pt modelId="{4DFC26C4-440F-4BFF-BF35-E0AC8CBDC289}" type="pres">
      <dgm:prSet presAssocID="{05B206F9-F00B-48C4-B2D2-0AE1315C9BFC}" presName="firstComp" presStyleCnt="0"/>
      <dgm:spPr/>
    </dgm:pt>
    <dgm:pt modelId="{DE6BA6A0-F10D-4C5B-A245-DC0722B0EF4E}" type="pres">
      <dgm:prSet presAssocID="{05B206F9-F00B-48C4-B2D2-0AE1315C9BFC}" presName="firstChild" presStyleLbl="bgAccFollowNode1" presStyleIdx="2" presStyleCnt="4"/>
      <dgm:spPr/>
      <dgm:t>
        <a:bodyPr/>
        <a:lstStyle/>
        <a:p>
          <a:endParaRPr lang="es-EC"/>
        </a:p>
      </dgm:t>
    </dgm:pt>
    <dgm:pt modelId="{CB7121F3-73C1-4A8B-90C2-B05D893A66FC}" type="pres">
      <dgm:prSet presAssocID="{05B206F9-F00B-48C4-B2D2-0AE1315C9BFC}" presName="firstChildTx" presStyleLbl="bgAccFollowNode1" presStyleIdx="2" presStyleCnt="4">
        <dgm:presLayoutVars>
          <dgm:bulletEnabled val="1"/>
        </dgm:presLayoutVars>
      </dgm:prSet>
      <dgm:spPr/>
      <dgm:t>
        <a:bodyPr/>
        <a:lstStyle/>
        <a:p>
          <a:endParaRPr lang="es-EC"/>
        </a:p>
      </dgm:t>
    </dgm:pt>
    <dgm:pt modelId="{A37EF819-F6D6-4B98-A07E-3744985C85A7}" type="pres">
      <dgm:prSet presAssocID="{443F5576-DCFB-45BC-8AA6-9FCA3DFFB384}" presName="comp" presStyleCnt="0"/>
      <dgm:spPr/>
    </dgm:pt>
    <dgm:pt modelId="{49316E54-B1E4-43AA-9B8F-706C7BD4FD16}" type="pres">
      <dgm:prSet presAssocID="{443F5576-DCFB-45BC-8AA6-9FCA3DFFB384}" presName="child" presStyleLbl="bgAccFollowNode1" presStyleIdx="3" presStyleCnt="4"/>
      <dgm:spPr/>
      <dgm:t>
        <a:bodyPr/>
        <a:lstStyle/>
        <a:p>
          <a:endParaRPr lang="es-EC"/>
        </a:p>
      </dgm:t>
    </dgm:pt>
    <dgm:pt modelId="{2C7A770B-6630-47D8-9276-3E72D5C95B47}" type="pres">
      <dgm:prSet presAssocID="{443F5576-DCFB-45BC-8AA6-9FCA3DFFB384}" presName="childTx" presStyleLbl="bgAccFollowNode1" presStyleIdx="3" presStyleCnt="4">
        <dgm:presLayoutVars>
          <dgm:bulletEnabled val="1"/>
        </dgm:presLayoutVars>
      </dgm:prSet>
      <dgm:spPr/>
      <dgm:t>
        <a:bodyPr/>
        <a:lstStyle/>
        <a:p>
          <a:endParaRPr lang="es-EC"/>
        </a:p>
      </dgm:t>
    </dgm:pt>
    <dgm:pt modelId="{37855B6D-57DA-4802-89C6-6F5C109B16C5}" type="pres">
      <dgm:prSet presAssocID="{05B206F9-F00B-48C4-B2D2-0AE1315C9BFC}" presName="negSpace" presStyleCnt="0"/>
      <dgm:spPr/>
    </dgm:pt>
    <dgm:pt modelId="{B450C88B-6142-4210-98FC-5E3C59B5583B}" type="pres">
      <dgm:prSet presAssocID="{05B206F9-F00B-48C4-B2D2-0AE1315C9BFC}" presName="circle" presStyleLbl="node1" presStyleIdx="1" presStyleCnt="2"/>
      <dgm:spPr/>
    </dgm:pt>
  </dgm:ptLst>
  <dgm:cxnLst>
    <dgm:cxn modelId="{5C202BB2-6DF0-4975-A673-B7397B316A37}" type="presOf" srcId="{88FEEF2D-C1A0-45AB-8213-DF8FC38AF873}" destId="{CB7121F3-73C1-4A8B-90C2-B05D893A66FC}" srcOrd="1" destOrd="0" presId="urn:microsoft.com/office/officeart/2005/8/layout/hList9"/>
    <dgm:cxn modelId="{CF6CDCCC-7698-45A5-B7C4-67BC04388052}" srcId="{05B206F9-F00B-48C4-B2D2-0AE1315C9BFC}" destId="{88FEEF2D-C1A0-45AB-8213-DF8FC38AF873}" srcOrd="0" destOrd="0" parTransId="{F7FA72A1-E204-4DAA-8766-FE4BC27BAE71}" sibTransId="{5875D9A9-1B68-44A0-8068-B50AF840059B}"/>
    <dgm:cxn modelId="{D58F2BBD-9578-4E87-91F8-A132074FEA98}" type="presOf" srcId="{443F5576-DCFB-45BC-8AA6-9FCA3DFFB384}" destId="{49316E54-B1E4-43AA-9B8F-706C7BD4FD16}" srcOrd="0" destOrd="0" presId="urn:microsoft.com/office/officeart/2005/8/layout/hList9"/>
    <dgm:cxn modelId="{10F05472-EAF7-4F58-B7D8-B931CB0B8580}" srcId="{0FA439B4-CB0B-44BB-9E62-2ECDD91233D5}" destId="{05B206F9-F00B-48C4-B2D2-0AE1315C9BFC}" srcOrd="1" destOrd="0" parTransId="{7085B575-B21A-4909-8118-4F2DC9EEA7C0}" sibTransId="{C9A5F492-9C6C-4119-8B78-7D98B065855C}"/>
    <dgm:cxn modelId="{6F8D44FB-2C1B-4D16-BB46-92174A8BA888}" type="presOf" srcId="{DCCA5CC5-506C-417D-B14C-70B08A2E37BF}" destId="{8AAA975B-ED04-4FD5-9CAD-985A7F7E0D01}" srcOrd="0" destOrd="0" presId="urn:microsoft.com/office/officeart/2005/8/layout/hList9"/>
    <dgm:cxn modelId="{24059769-5975-4767-B691-07DD77A0BD10}" srcId="{DCCA5CC5-506C-417D-B14C-70B08A2E37BF}" destId="{1937CEA2-8B9B-4A7D-BF4E-9C3CA8C99F0D}" srcOrd="0" destOrd="0" parTransId="{462582A5-4D79-48D0-A794-BD1B2EC9FAE2}" sibTransId="{442438E3-81FB-4EE1-AFE3-B09B44D4B43A}"/>
    <dgm:cxn modelId="{4D82DA9A-9245-4412-AF97-198A368564EE}" srcId="{0FA439B4-CB0B-44BB-9E62-2ECDD91233D5}" destId="{DCCA5CC5-506C-417D-B14C-70B08A2E37BF}" srcOrd="0" destOrd="0" parTransId="{2CE3CA8A-AA41-4537-999E-3E507E743813}" sibTransId="{75DF92E5-71DB-4717-9A14-65CE24BB9A87}"/>
    <dgm:cxn modelId="{7002B40E-E92B-4BB2-AFFD-29ED315DCC0D}" type="presOf" srcId="{1B5D2BDB-1C9D-4EBC-837B-F1D91D6CEE80}" destId="{1A0ACBF8-228A-402F-8013-D5AA9042260D}" srcOrd="1" destOrd="0" presId="urn:microsoft.com/office/officeart/2005/8/layout/hList9"/>
    <dgm:cxn modelId="{C750E924-92C6-4AEC-8BEB-4E93F99AD577}" type="presOf" srcId="{1937CEA2-8B9B-4A7D-BF4E-9C3CA8C99F0D}" destId="{1E46CCC5-47F8-4CD2-8E63-CD92DC8A289F}" srcOrd="1" destOrd="0" presId="urn:microsoft.com/office/officeart/2005/8/layout/hList9"/>
    <dgm:cxn modelId="{48C51415-07EC-4655-B2FE-C5A6979A0D7B}" type="presOf" srcId="{05B206F9-F00B-48C4-B2D2-0AE1315C9BFC}" destId="{B450C88B-6142-4210-98FC-5E3C59B5583B}" srcOrd="0" destOrd="0" presId="urn:microsoft.com/office/officeart/2005/8/layout/hList9"/>
    <dgm:cxn modelId="{9999CA06-0F42-4B4A-AD1B-3F10BAD47BAF}" type="presOf" srcId="{0FA439B4-CB0B-44BB-9E62-2ECDD91233D5}" destId="{9C761973-DA02-4287-A625-6D1588B3C8A5}" srcOrd="0" destOrd="0" presId="urn:microsoft.com/office/officeart/2005/8/layout/hList9"/>
    <dgm:cxn modelId="{D46632FB-FC96-43D3-B204-E1CFBF886A2A}" srcId="{05B206F9-F00B-48C4-B2D2-0AE1315C9BFC}" destId="{443F5576-DCFB-45BC-8AA6-9FCA3DFFB384}" srcOrd="1" destOrd="0" parTransId="{A52EE8AE-CC3A-4551-A602-ACA77104AAC7}" sibTransId="{1C658A60-AA09-44F4-9A40-358AAEBFCB6B}"/>
    <dgm:cxn modelId="{18A1EFE1-31B5-4A31-AC16-ECBDB393F029}" type="presOf" srcId="{443F5576-DCFB-45BC-8AA6-9FCA3DFFB384}" destId="{2C7A770B-6630-47D8-9276-3E72D5C95B47}" srcOrd="1" destOrd="0" presId="urn:microsoft.com/office/officeart/2005/8/layout/hList9"/>
    <dgm:cxn modelId="{18D25E7F-7A33-4D37-9E2B-BC4BC9BCD71C}" type="presOf" srcId="{88FEEF2D-C1A0-45AB-8213-DF8FC38AF873}" destId="{DE6BA6A0-F10D-4C5B-A245-DC0722B0EF4E}" srcOrd="0" destOrd="0" presId="urn:microsoft.com/office/officeart/2005/8/layout/hList9"/>
    <dgm:cxn modelId="{DF2DB2B8-7974-43AD-8718-17BBD89DBA13}" type="presOf" srcId="{1B5D2BDB-1C9D-4EBC-837B-F1D91D6CEE80}" destId="{92413F8F-E391-4D1D-809C-3B3BE3CC3B26}" srcOrd="0" destOrd="0" presId="urn:microsoft.com/office/officeart/2005/8/layout/hList9"/>
    <dgm:cxn modelId="{1E65651D-39EE-47DA-8B8B-CEB0400E444E}" type="presOf" srcId="{1937CEA2-8B9B-4A7D-BF4E-9C3CA8C99F0D}" destId="{DAE31ED8-CFD2-4046-ABF4-5DA127F47BCC}" srcOrd="0" destOrd="0" presId="urn:microsoft.com/office/officeart/2005/8/layout/hList9"/>
    <dgm:cxn modelId="{733C9397-16DA-412D-9F85-A061E30AB4E9}" srcId="{DCCA5CC5-506C-417D-B14C-70B08A2E37BF}" destId="{1B5D2BDB-1C9D-4EBC-837B-F1D91D6CEE80}" srcOrd="1" destOrd="0" parTransId="{B6595509-9519-4AA1-8B32-EA1687DFE531}" sibTransId="{97D78BCD-76E4-4507-9CB7-179CB74A14B5}"/>
    <dgm:cxn modelId="{A59020EC-0E59-4CF2-B746-FDE0ACF9D5E7}" type="presParOf" srcId="{9C761973-DA02-4287-A625-6D1588B3C8A5}" destId="{2298F8EF-1B1A-4381-9D51-78F833DE010F}" srcOrd="0" destOrd="0" presId="urn:microsoft.com/office/officeart/2005/8/layout/hList9"/>
    <dgm:cxn modelId="{655FDAF5-D20E-4D29-9939-07125D9B9388}" type="presParOf" srcId="{9C761973-DA02-4287-A625-6D1588B3C8A5}" destId="{4830E338-6FCA-4200-8941-CFFC3587003C}" srcOrd="1" destOrd="0" presId="urn:microsoft.com/office/officeart/2005/8/layout/hList9"/>
    <dgm:cxn modelId="{689634BD-86AF-4890-AE8F-41FBB8D358E9}" type="presParOf" srcId="{4830E338-6FCA-4200-8941-CFFC3587003C}" destId="{DBC07E1A-8DDD-46DC-B8A5-06318A85EE5B}" srcOrd="0" destOrd="0" presId="urn:microsoft.com/office/officeart/2005/8/layout/hList9"/>
    <dgm:cxn modelId="{08B2A146-35A3-416C-BAC8-C2C3700BF1E4}" type="presParOf" srcId="{4830E338-6FCA-4200-8941-CFFC3587003C}" destId="{E73BE2CE-C3B0-4795-B033-66571F3AAD18}" srcOrd="1" destOrd="0" presId="urn:microsoft.com/office/officeart/2005/8/layout/hList9"/>
    <dgm:cxn modelId="{A7B32E79-6664-4FD9-A6A8-FB7AF3613E6F}" type="presParOf" srcId="{E73BE2CE-C3B0-4795-B033-66571F3AAD18}" destId="{DAE31ED8-CFD2-4046-ABF4-5DA127F47BCC}" srcOrd="0" destOrd="0" presId="urn:microsoft.com/office/officeart/2005/8/layout/hList9"/>
    <dgm:cxn modelId="{9FE1CEBD-C7D4-4A91-9E8E-E04CD5A1B33B}" type="presParOf" srcId="{E73BE2CE-C3B0-4795-B033-66571F3AAD18}" destId="{1E46CCC5-47F8-4CD2-8E63-CD92DC8A289F}" srcOrd="1" destOrd="0" presId="urn:microsoft.com/office/officeart/2005/8/layout/hList9"/>
    <dgm:cxn modelId="{7DF9D3AB-B50E-4922-9B76-5084067ED118}" type="presParOf" srcId="{4830E338-6FCA-4200-8941-CFFC3587003C}" destId="{BCF9F09E-C632-4ED8-B2C5-2D7070329BD8}" srcOrd="2" destOrd="0" presId="urn:microsoft.com/office/officeart/2005/8/layout/hList9"/>
    <dgm:cxn modelId="{8EE9CDDA-2AA5-45B2-B0DF-E72C40BF20B9}" type="presParOf" srcId="{BCF9F09E-C632-4ED8-B2C5-2D7070329BD8}" destId="{92413F8F-E391-4D1D-809C-3B3BE3CC3B26}" srcOrd="0" destOrd="0" presId="urn:microsoft.com/office/officeart/2005/8/layout/hList9"/>
    <dgm:cxn modelId="{63D5E111-C111-4D15-9854-84F09F1CE416}" type="presParOf" srcId="{BCF9F09E-C632-4ED8-B2C5-2D7070329BD8}" destId="{1A0ACBF8-228A-402F-8013-D5AA9042260D}" srcOrd="1" destOrd="0" presId="urn:microsoft.com/office/officeart/2005/8/layout/hList9"/>
    <dgm:cxn modelId="{3C8A7D94-AFA5-41CB-807C-5C937F0C6D0F}" type="presParOf" srcId="{9C761973-DA02-4287-A625-6D1588B3C8A5}" destId="{33D7AF4A-5CFB-4DAC-B1FE-641736D1E7A3}" srcOrd="2" destOrd="0" presId="urn:microsoft.com/office/officeart/2005/8/layout/hList9"/>
    <dgm:cxn modelId="{96F812BC-6360-4DC4-964C-87DEA38104D5}" type="presParOf" srcId="{9C761973-DA02-4287-A625-6D1588B3C8A5}" destId="{8AAA975B-ED04-4FD5-9CAD-985A7F7E0D01}" srcOrd="3" destOrd="0" presId="urn:microsoft.com/office/officeart/2005/8/layout/hList9"/>
    <dgm:cxn modelId="{286E00C9-EB6B-4482-9D18-0C6DE5611D0A}" type="presParOf" srcId="{9C761973-DA02-4287-A625-6D1588B3C8A5}" destId="{2CDBE300-B349-4460-8382-5ABC800EA838}" srcOrd="4" destOrd="0" presId="urn:microsoft.com/office/officeart/2005/8/layout/hList9"/>
    <dgm:cxn modelId="{B5D50F06-CB3A-4EDE-9A9D-E5660C51A99F}" type="presParOf" srcId="{9C761973-DA02-4287-A625-6D1588B3C8A5}" destId="{435EC080-FC1E-4514-8729-2239E7FFA6B5}" srcOrd="5" destOrd="0" presId="urn:microsoft.com/office/officeart/2005/8/layout/hList9"/>
    <dgm:cxn modelId="{4FE04E3A-AC84-493C-B9C8-6DBA4D5FE3D0}" type="presParOf" srcId="{9C761973-DA02-4287-A625-6D1588B3C8A5}" destId="{1589DE81-A8E7-44FC-9785-F52BA0115DD0}" srcOrd="6" destOrd="0" presId="urn:microsoft.com/office/officeart/2005/8/layout/hList9"/>
    <dgm:cxn modelId="{69D7D69E-3AD4-4C7F-B506-C86B4590C685}" type="presParOf" srcId="{1589DE81-A8E7-44FC-9785-F52BA0115DD0}" destId="{9CDFC235-C307-4231-B080-9A92B777EA08}" srcOrd="0" destOrd="0" presId="urn:microsoft.com/office/officeart/2005/8/layout/hList9"/>
    <dgm:cxn modelId="{9147D452-CD79-4AB1-BBB3-A5C5E3B8D39E}" type="presParOf" srcId="{1589DE81-A8E7-44FC-9785-F52BA0115DD0}" destId="{4DFC26C4-440F-4BFF-BF35-E0AC8CBDC289}" srcOrd="1" destOrd="0" presId="urn:microsoft.com/office/officeart/2005/8/layout/hList9"/>
    <dgm:cxn modelId="{E03F5EF0-071D-4F12-B476-6F413BFE4916}" type="presParOf" srcId="{4DFC26C4-440F-4BFF-BF35-E0AC8CBDC289}" destId="{DE6BA6A0-F10D-4C5B-A245-DC0722B0EF4E}" srcOrd="0" destOrd="0" presId="urn:microsoft.com/office/officeart/2005/8/layout/hList9"/>
    <dgm:cxn modelId="{A56C3C29-E623-4AA2-AB48-3155AAC5DCD5}" type="presParOf" srcId="{4DFC26C4-440F-4BFF-BF35-E0AC8CBDC289}" destId="{CB7121F3-73C1-4A8B-90C2-B05D893A66FC}" srcOrd="1" destOrd="0" presId="urn:microsoft.com/office/officeart/2005/8/layout/hList9"/>
    <dgm:cxn modelId="{7FBED80B-4C51-4AE6-AA8A-7003ADCB9054}" type="presParOf" srcId="{1589DE81-A8E7-44FC-9785-F52BA0115DD0}" destId="{A37EF819-F6D6-4B98-A07E-3744985C85A7}" srcOrd="2" destOrd="0" presId="urn:microsoft.com/office/officeart/2005/8/layout/hList9"/>
    <dgm:cxn modelId="{F2B273B3-D86E-4773-9EA2-655B0ED545C3}" type="presParOf" srcId="{A37EF819-F6D6-4B98-A07E-3744985C85A7}" destId="{49316E54-B1E4-43AA-9B8F-706C7BD4FD16}" srcOrd="0" destOrd="0" presId="urn:microsoft.com/office/officeart/2005/8/layout/hList9"/>
    <dgm:cxn modelId="{493B1CB5-7DAE-4E7B-BB5C-055444570CC9}" type="presParOf" srcId="{A37EF819-F6D6-4B98-A07E-3744985C85A7}" destId="{2C7A770B-6630-47D8-9276-3E72D5C95B47}" srcOrd="1" destOrd="0" presId="urn:microsoft.com/office/officeart/2005/8/layout/hList9"/>
    <dgm:cxn modelId="{F40299BB-B2E9-45F3-BB80-91031A14647F}" type="presParOf" srcId="{9C761973-DA02-4287-A625-6D1588B3C8A5}" destId="{37855B6D-57DA-4802-89C6-6F5C109B16C5}" srcOrd="7" destOrd="0" presId="urn:microsoft.com/office/officeart/2005/8/layout/hList9"/>
    <dgm:cxn modelId="{672C96A2-D11F-4542-BF46-D85F5E86BBD5}" type="presParOf" srcId="{9C761973-DA02-4287-A625-6D1588B3C8A5}" destId="{B450C88B-6142-4210-98FC-5E3C59B5583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CA9CD3-FC6A-4917-852A-9EC9D5B95FA6}"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EC"/>
        </a:p>
      </dgm:t>
    </dgm:pt>
    <dgm:pt modelId="{80BC41DD-7079-4AAF-B6C1-3A4799FB9AFE}">
      <dgm:prSet phldrT="[Texto]" custT="1"/>
      <dgm:spPr/>
      <dgm:t>
        <a:bodyPr/>
        <a:lstStyle/>
        <a:p>
          <a:r>
            <a:rPr lang="es-EC" sz="2000" dirty="0" smtClean="0">
              <a:latin typeface="Arial" panose="020B0604020202020204" pitchFamily="34" charset="0"/>
              <a:cs typeface="Arial" panose="020B0604020202020204" pitchFamily="34" charset="0"/>
            </a:rPr>
            <a:t>Económica</a:t>
          </a:r>
          <a:endParaRPr lang="es-EC" sz="2000" dirty="0">
            <a:latin typeface="Arial" panose="020B0604020202020204" pitchFamily="34" charset="0"/>
            <a:cs typeface="Arial" panose="020B0604020202020204" pitchFamily="34" charset="0"/>
          </a:endParaRPr>
        </a:p>
      </dgm:t>
    </dgm:pt>
    <dgm:pt modelId="{218A7532-2F5A-41C7-9DAB-D31ABB8B1AC3}" type="parTrans" cxnId="{C9E33360-D92C-42DE-8B56-9F02366CFB9C}">
      <dgm:prSet/>
      <dgm:spPr/>
      <dgm:t>
        <a:bodyPr/>
        <a:lstStyle/>
        <a:p>
          <a:endParaRPr lang="es-EC" sz="2000">
            <a:latin typeface="Arial" panose="020B0604020202020204" pitchFamily="34" charset="0"/>
            <a:cs typeface="Arial" panose="020B0604020202020204" pitchFamily="34" charset="0"/>
          </a:endParaRPr>
        </a:p>
      </dgm:t>
    </dgm:pt>
    <dgm:pt modelId="{7083F357-46D2-488E-803D-6F5979F32F07}" type="sibTrans" cxnId="{C9E33360-D92C-42DE-8B56-9F02366CFB9C}">
      <dgm:prSet/>
      <dgm:spPr/>
      <dgm:t>
        <a:bodyPr/>
        <a:lstStyle/>
        <a:p>
          <a:endParaRPr lang="es-EC" sz="2000">
            <a:latin typeface="Arial" panose="020B0604020202020204" pitchFamily="34" charset="0"/>
            <a:cs typeface="Arial" panose="020B0604020202020204" pitchFamily="34" charset="0"/>
          </a:endParaRPr>
        </a:p>
      </dgm:t>
    </dgm:pt>
    <dgm:pt modelId="{61F9A67E-19D6-4A59-928B-CDAA178222BD}">
      <dgm:prSet phldrT="[Texto]" custT="1"/>
      <dgm:spPr/>
      <dgm:t>
        <a:bodyPr/>
        <a:lstStyle/>
        <a:p>
          <a:r>
            <a:rPr lang="es-EC" sz="2000" dirty="0" smtClean="0">
              <a:latin typeface="Arial" panose="020B0604020202020204" pitchFamily="34" charset="0"/>
              <a:cs typeface="Arial" panose="020B0604020202020204" pitchFamily="34" charset="0"/>
            </a:rPr>
            <a:t>Produzca utilidad.</a:t>
          </a:r>
        </a:p>
        <a:p>
          <a:endParaRPr lang="es-EC" sz="2000" dirty="0" smtClean="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Adopción de planes económicos del país.</a:t>
          </a:r>
          <a:endParaRPr lang="es-EC" sz="2000" dirty="0">
            <a:latin typeface="Arial" panose="020B0604020202020204" pitchFamily="34" charset="0"/>
            <a:cs typeface="Arial" panose="020B0604020202020204" pitchFamily="34" charset="0"/>
          </a:endParaRPr>
        </a:p>
      </dgm:t>
    </dgm:pt>
    <dgm:pt modelId="{6E781B2F-3574-42DC-A15A-4B005AB14684}" type="parTrans" cxnId="{6C2CDC9B-4206-4D3C-A2B2-CD92F65CE436}">
      <dgm:prSet/>
      <dgm:spPr/>
      <dgm:t>
        <a:bodyPr/>
        <a:lstStyle/>
        <a:p>
          <a:endParaRPr lang="es-EC" sz="2000">
            <a:latin typeface="Arial" panose="020B0604020202020204" pitchFamily="34" charset="0"/>
            <a:cs typeface="Arial" panose="020B0604020202020204" pitchFamily="34" charset="0"/>
          </a:endParaRPr>
        </a:p>
      </dgm:t>
    </dgm:pt>
    <dgm:pt modelId="{D0FC06EB-504C-4898-BF80-B384D09FFA5F}" type="sibTrans" cxnId="{6C2CDC9B-4206-4D3C-A2B2-CD92F65CE436}">
      <dgm:prSet/>
      <dgm:spPr/>
      <dgm:t>
        <a:bodyPr/>
        <a:lstStyle/>
        <a:p>
          <a:endParaRPr lang="es-EC" sz="2000">
            <a:latin typeface="Arial" panose="020B0604020202020204" pitchFamily="34" charset="0"/>
            <a:cs typeface="Arial" panose="020B0604020202020204" pitchFamily="34" charset="0"/>
          </a:endParaRPr>
        </a:p>
      </dgm:t>
    </dgm:pt>
    <dgm:pt modelId="{F75F1F3A-E842-4FCC-AD3E-96F7971EB857}">
      <dgm:prSet phldrT="[Texto]" custT="1"/>
      <dgm:spPr/>
      <dgm:t>
        <a:bodyPr/>
        <a:lstStyle/>
        <a:p>
          <a:r>
            <a:rPr lang="es-EC" sz="2000" dirty="0" smtClean="0">
              <a:latin typeface="Arial" panose="020B0604020202020204" pitchFamily="34" charset="0"/>
              <a:cs typeface="Arial" panose="020B0604020202020204" pitchFamily="34" charset="0"/>
            </a:rPr>
            <a:t>Social</a:t>
          </a:r>
          <a:endParaRPr lang="es-EC" sz="2000" dirty="0">
            <a:latin typeface="Arial" panose="020B0604020202020204" pitchFamily="34" charset="0"/>
            <a:cs typeface="Arial" panose="020B0604020202020204" pitchFamily="34" charset="0"/>
          </a:endParaRPr>
        </a:p>
      </dgm:t>
    </dgm:pt>
    <dgm:pt modelId="{2CC3548E-29BD-420D-8AD0-34A1FE170197}" type="parTrans" cxnId="{B52A8B69-30D7-49FD-B5DB-CE9F6936EC34}">
      <dgm:prSet/>
      <dgm:spPr/>
      <dgm:t>
        <a:bodyPr/>
        <a:lstStyle/>
        <a:p>
          <a:endParaRPr lang="es-EC" sz="2000">
            <a:latin typeface="Arial" panose="020B0604020202020204" pitchFamily="34" charset="0"/>
            <a:cs typeface="Arial" panose="020B0604020202020204" pitchFamily="34" charset="0"/>
          </a:endParaRPr>
        </a:p>
      </dgm:t>
    </dgm:pt>
    <dgm:pt modelId="{11297714-34D5-494C-BED8-DA0321404596}" type="sibTrans" cxnId="{B52A8B69-30D7-49FD-B5DB-CE9F6936EC34}">
      <dgm:prSet/>
      <dgm:spPr/>
      <dgm:t>
        <a:bodyPr/>
        <a:lstStyle/>
        <a:p>
          <a:endParaRPr lang="es-EC" sz="2000">
            <a:latin typeface="Arial" panose="020B0604020202020204" pitchFamily="34" charset="0"/>
            <a:cs typeface="Arial" panose="020B0604020202020204" pitchFamily="34" charset="0"/>
          </a:endParaRPr>
        </a:p>
      </dgm:t>
    </dgm:pt>
    <dgm:pt modelId="{FFE8F5C9-6F16-4DCD-85FD-9967ACF7BBA5}">
      <dgm:prSet phldrT="[Texto]" custT="1"/>
      <dgm:spPr/>
      <dgm:t>
        <a:bodyPr/>
        <a:lstStyle/>
        <a:p>
          <a:r>
            <a:rPr lang="es-EC" sz="2000" dirty="0" smtClean="0">
              <a:latin typeface="Arial" panose="020B0604020202020204" pitchFamily="34" charset="0"/>
              <a:cs typeface="Arial" panose="020B0604020202020204" pitchFamily="34" charset="0"/>
            </a:rPr>
            <a:t>Calidad de vida, adecuado desarrollo de labores.</a:t>
          </a:r>
        </a:p>
        <a:p>
          <a:endParaRPr lang="es-EC" sz="2000" dirty="0" smtClean="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Progreso de comunidades, desarrollo de negocios.</a:t>
          </a:r>
          <a:endParaRPr lang="es-EC" sz="2000" dirty="0">
            <a:latin typeface="Arial" panose="020B0604020202020204" pitchFamily="34" charset="0"/>
            <a:cs typeface="Arial" panose="020B0604020202020204" pitchFamily="34" charset="0"/>
          </a:endParaRPr>
        </a:p>
      </dgm:t>
    </dgm:pt>
    <dgm:pt modelId="{5BBE01F7-3083-4104-985A-33A6AF6E8B7D}" type="parTrans" cxnId="{C8523C38-2071-4453-B08F-D0016D4CFCBA}">
      <dgm:prSet/>
      <dgm:spPr/>
      <dgm:t>
        <a:bodyPr/>
        <a:lstStyle/>
        <a:p>
          <a:endParaRPr lang="es-EC" sz="2000">
            <a:latin typeface="Arial" panose="020B0604020202020204" pitchFamily="34" charset="0"/>
            <a:cs typeface="Arial" panose="020B0604020202020204" pitchFamily="34" charset="0"/>
          </a:endParaRPr>
        </a:p>
      </dgm:t>
    </dgm:pt>
    <dgm:pt modelId="{3A2346B3-FD21-4BAB-8421-7CCEDEE1F518}" type="sibTrans" cxnId="{C8523C38-2071-4453-B08F-D0016D4CFCBA}">
      <dgm:prSet/>
      <dgm:spPr/>
      <dgm:t>
        <a:bodyPr/>
        <a:lstStyle/>
        <a:p>
          <a:endParaRPr lang="es-EC" sz="2000">
            <a:latin typeface="Arial" panose="020B0604020202020204" pitchFamily="34" charset="0"/>
            <a:cs typeface="Arial" panose="020B0604020202020204" pitchFamily="34" charset="0"/>
          </a:endParaRPr>
        </a:p>
      </dgm:t>
    </dgm:pt>
    <dgm:pt modelId="{110ACD70-3E9E-4DA2-B14E-2AAB687558E2}">
      <dgm:prSet phldrT="[Texto]" custT="1"/>
      <dgm:spPr/>
      <dgm:t>
        <a:bodyPr/>
        <a:lstStyle/>
        <a:p>
          <a:r>
            <a:rPr lang="es-EC" sz="2000" dirty="0" smtClean="0">
              <a:latin typeface="Arial" panose="020B0604020202020204" pitchFamily="34" charset="0"/>
              <a:cs typeface="Arial" panose="020B0604020202020204" pitchFamily="34" charset="0"/>
            </a:rPr>
            <a:t>Medio ambiental</a:t>
          </a:r>
          <a:endParaRPr lang="es-EC" sz="2000" dirty="0">
            <a:latin typeface="Arial" panose="020B0604020202020204" pitchFamily="34" charset="0"/>
            <a:cs typeface="Arial" panose="020B0604020202020204" pitchFamily="34" charset="0"/>
          </a:endParaRPr>
        </a:p>
      </dgm:t>
    </dgm:pt>
    <dgm:pt modelId="{FF56BBA2-770C-4197-A18D-23856B2D1A91}" type="parTrans" cxnId="{8391B41A-923E-4BCD-A612-6E78E6C1D409}">
      <dgm:prSet/>
      <dgm:spPr/>
      <dgm:t>
        <a:bodyPr/>
        <a:lstStyle/>
        <a:p>
          <a:endParaRPr lang="es-EC" sz="2000">
            <a:latin typeface="Arial" panose="020B0604020202020204" pitchFamily="34" charset="0"/>
            <a:cs typeface="Arial" panose="020B0604020202020204" pitchFamily="34" charset="0"/>
          </a:endParaRPr>
        </a:p>
      </dgm:t>
    </dgm:pt>
    <dgm:pt modelId="{5DF9D8AD-0BB9-4F92-B6D1-3A8712926322}" type="sibTrans" cxnId="{8391B41A-923E-4BCD-A612-6E78E6C1D409}">
      <dgm:prSet/>
      <dgm:spPr/>
      <dgm:t>
        <a:bodyPr/>
        <a:lstStyle/>
        <a:p>
          <a:endParaRPr lang="es-EC" sz="2000">
            <a:latin typeface="Arial" panose="020B0604020202020204" pitchFamily="34" charset="0"/>
            <a:cs typeface="Arial" panose="020B0604020202020204" pitchFamily="34" charset="0"/>
          </a:endParaRPr>
        </a:p>
      </dgm:t>
    </dgm:pt>
    <dgm:pt modelId="{690F6A0B-11A4-404B-963F-BD82FC723609}">
      <dgm:prSet phldrT="[Texto]" custT="1"/>
      <dgm:spPr/>
      <dgm:t>
        <a:bodyPr/>
        <a:lstStyle/>
        <a:p>
          <a:r>
            <a:rPr lang="es-EC" sz="2000" dirty="0" smtClean="0">
              <a:latin typeface="Arial" panose="020B0604020202020204" pitchFamily="34" charset="0"/>
              <a:cs typeface="Arial" panose="020B0604020202020204" pitchFamily="34" charset="0"/>
            </a:rPr>
            <a:t>Prevención de problemática generada.</a:t>
          </a:r>
        </a:p>
        <a:p>
          <a:endParaRPr lang="es-EC" sz="2000" dirty="0" smtClean="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Conservación del medio ambiente (presente y futuro)</a:t>
          </a:r>
          <a:endParaRPr lang="es-EC" sz="2000" dirty="0">
            <a:latin typeface="Arial" panose="020B0604020202020204" pitchFamily="34" charset="0"/>
            <a:cs typeface="Arial" panose="020B0604020202020204" pitchFamily="34" charset="0"/>
          </a:endParaRPr>
        </a:p>
      </dgm:t>
    </dgm:pt>
    <dgm:pt modelId="{32BA0B98-6989-4FC3-AD55-863AB8261F2D}" type="parTrans" cxnId="{DAD9ADCF-3E6F-4B4A-9071-3CEB6B1CB20C}">
      <dgm:prSet/>
      <dgm:spPr/>
      <dgm:t>
        <a:bodyPr/>
        <a:lstStyle/>
        <a:p>
          <a:endParaRPr lang="es-EC" sz="2000">
            <a:latin typeface="Arial" panose="020B0604020202020204" pitchFamily="34" charset="0"/>
            <a:cs typeface="Arial" panose="020B0604020202020204" pitchFamily="34" charset="0"/>
          </a:endParaRPr>
        </a:p>
      </dgm:t>
    </dgm:pt>
    <dgm:pt modelId="{9A87163C-ECAC-4C49-AF06-2E6A1B848491}" type="sibTrans" cxnId="{DAD9ADCF-3E6F-4B4A-9071-3CEB6B1CB20C}">
      <dgm:prSet/>
      <dgm:spPr/>
      <dgm:t>
        <a:bodyPr/>
        <a:lstStyle/>
        <a:p>
          <a:endParaRPr lang="es-EC" sz="2000">
            <a:latin typeface="Arial" panose="020B0604020202020204" pitchFamily="34" charset="0"/>
            <a:cs typeface="Arial" panose="020B0604020202020204" pitchFamily="34" charset="0"/>
          </a:endParaRPr>
        </a:p>
      </dgm:t>
    </dgm:pt>
    <dgm:pt modelId="{864A937F-05D5-4B27-8119-51C0550E9099}" type="pres">
      <dgm:prSet presAssocID="{DECA9CD3-FC6A-4917-852A-9EC9D5B95FA6}" presName="Name0" presStyleCnt="0">
        <dgm:presLayoutVars>
          <dgm:chMax val="5"/>
          <dgm:chPref val="5"/>
          <dgm:dir/>
          <dgm:animLvl val="lvl"/>
        </dgm:presLayoutVars>
      </dgm:prSet>
      <dgm:spPr/>
    </dgm:pt>
    <dgm:pt modelId="{661A4668-BDBF-4CAF-8014-6273FB174B30}" type="pres">
      <dgm:prSet presAssocID="{80BC41DD-7079-4AAF-B6C1-3A4799FB9AFE}" presName="parentText1" presStyleLbl="node1" presStyleIdx="0" presStyleCnt="3">
        <dgm:presLayoutVars>
          <dgm:chMax/>
          <dgm:chPref val="3"/>
          <dgm:bulletEnabled val="1"/>
        </dgm:presLayoutVars>
      </dgm:prSet>
      <dgm:spPr/>
    </dgm:pt>
    <dgm:pt modelId="{EE3AE2B5-9853-4D08-9796-28362EDF47FA}" type="pres">
      <dgm:prSet presAssocID="{80BC41DD-7079-4AAF-B6C1-3A4799FB9AFE}" presName="childText1" presStyleLbl="solidAlignAcc1" presStyleIdx="0" presStyleCnt="3">
        <dgm:presLayoutVars>
          <dgm:chMax val="0"/>
          <dgm:chPref val="0"/>
          <dgm:bulletEnabled val="1"/>
        </dgm:presLayoutVars>
      </dgm:prSet>
      <dgm:spPr/>
      <dgm:t>
        <a:bodyPr/>
        <a:lstStyle/>
        <a:p>
          <a:endParaRPr lang="es-EC"/>
        </a:p>
      </dgm:t>
    </dgm:pt>
    <dgm:pt modelId="{DE491487-514E-42F2-80DA-C37E33D0E996}" type="pres">
      <dgm:prSet presAssocID="{F75F1F3A-E842-4FCC-AD3E-96F7971EB857}" presName="parentText2" presStyleLbl="node1" presStyleIdx="1" presStyleCnt="3">
        <dgm:presLayoutVars>
          <dgm:chMax/>
          <dgm:chPref val="3"/>
          <dgm:bulletEnabled val="1"/>
        </dgm:presLayoutVars>
      </dgm:prSet>
      <dgm:spPr/>
    </dgm:pt>
    <dgm:pt modelId="{9FF57FEB-39F9-4070-9C5B-012677A3EF77}" type="pres">
      <dgm:prSet presAssocID="{F75F1F3A-E842-4FCC-AD3E-96F7971EB857}" presName="childText2" presStyleLbl="solidAlignAcc1" presStyleIdx="1" presStyleCnt="3">
        <dgm:presLayoutVars>
          <dgm:chMax val="0"/>
          <dgm:chPref val="0"/>
          <dgm:bulletEnabled val="1"/>
        </dgm:presLayoutVars>
      </dgm:prSet>
      <dgm:spPr/>
      <dgm:t>
        <a:bodyPr/>
        <a:lstStyle/>
        <a:p>
          <a:endParaRPr lang="es-EC"/>
        </a:p>
      </dgm:t>
    </dgm:pt>
    <dgm:pt modelId="{698960E7-AC88-41DF-9CD7-5115DDBFBA48}" type="pres">
      <dgm:prSet presAssocID="{110ACD70-3E9E-4DA2-B14E-2AAB687558E2}" presName="parentText3" presStyleLbl="node1" presStyleIdx="2" presStyleCnt="3">
        <dgm:presLayoutVars>
          <dgm:chMax/>
          <dgm:chPref val="3"/>
          <dgm:bulletEnabled val="1"/>
        </dgm:presLayoutVars>
      </dgm:prSet>
      <dgm:spPr/>
      <dgm:t>
        <a:bodyPr/>
        <a:lstStyle/>
        <a:p>
          <a:endParaRPr lang="es-EC"/>
        </a:p>
      </dgm:t>
    </dgm:pt>
    <dgm:pt modelId="{15560AA6-CCDD-4DEE-9BEA-D314CF4281D2}" type="pres">
      <dgm:prSet presAssocID="{110ACD70-3E9E-4DA2-B14E-2AAB687558E2}" presName="childText3" presStyleLbl="solidAlignAcc1" presStyleIdx="2" presStyleCnt="3">
        <dgm:presLayoutVars>
          <dgm:chMax val="0"/>
          <dgm:chPref val="0"/>
          <dgm:bulletEnabled val="1"/>
        </dgm:presLayoutVars>
      </dgm:prSet>
      <dgm:spPr/>
    </dgm:pt>
  </dgm:ptLst>
  <dgm:cxnLst>
    <dgm:cxn modelId="{C1686757-9F10-4E4B-BE93-0346F749BFEB}" type="presOf" srcId="{110ACD70-3E9E-4DA2-B14E-2AAB687558E2}" destId="{698960E7-AC88-41DF-9CD7-5115DDBFBA48}" srcOrd="0" destOrd="0" presId="urn:microsoft.com/office/officeart/2009/3/layout/IncreasingArrowsProcess"/>
    <dgm:cxn modelId="{C4B690E2-7B4F-4034-A628-A6F2727FFA2C}" type="presOf" srcId="{DECA9CD3-FC6A-4917-852A-9EC9D5B95FA6}" destId="{864A937F-05D5-4B27-8119-51C0550E9099}" srcOrd="0" destOrd="0" presId="urn:microsoft.com/office/officeart/2009/3/layout/IncreasingArrowsProcess"/>
    <dgm:cxn modelId="{C8523C38-2071-4453-B08F-D0016D4CFCBA}" srcId="{F75F1F3A-E842-4FCC-AD3E-96F7971EB857}" destId="{FFE8F5C9-6F16-4DCD-85FD-9967ACF7BBA5}" srcOrd="0" destOrd="0" parTransId="{5BBE01F7-3083-4104-985A-33A6AF6E8B7D}" sibTransId="{3A2346B3-FD21-4BAB-8421-7CCEDEE1F518}"/>
    <dgm:cxn modelId="{8391B41A-923E-4BCD-A612-6E78E6C1D409}" srcId="{DECA9CD3-FC6A-4917-852A-9EC9D5B95FA6}" destId="{110ACD70-3E9E-4DA2-B14E-2AAB687558E2}" srcOrd="2" destOrd="0" parTransId="{FF56BBA2-770C-4197-A18D-23856B2D1A91}" sibTransId="{5DF9D8AD-0BB9-4F92-B6D1-3A8712926322}"/>
    <dgm:cxn modelId="{316AC211-AD06-4951-8E6B-3380F7A49C19}" type="presOf" srcId="{80BC41DD-7079-4AAF-B6C1-3A4799FB9AFE}" destId="{661A4668-BDBF-4CAF-8014-6273FB174B30}" srcOrd="0" destOrd="0" presId="urn:microsoft.com/office/officeart/2009/3/layout/IncreasingArrowsProcess"/>
    <dgm:cxn modelId="{4D7DC875-CA99-45AD-80FE-DB203DA1356A}" type="presOf" srcId="{61F9A67E-19D6-4A59-928B-CDAA178222BD}" destId="{EE3AE2B5-9853-4D08-9796-28362EDF47FA}" srcOrd="0" destOrd="0" presId="urn:microsoft.com/office/officeart/2009/3/layout/IncreasingArrowsProcess"/>
    <dgm:cxn modelId="{C107460B-8286-4A20-9865-01546BF442EA}" type="presOf" srcId="{FFE8F5C9-6F16-4DCD-85FD-9967ACF7BBA5}" destId="{9FF57FEB-39F9-4070-9C5B-012677A3EF77}" srcOrd="0" destOrd="0" presId="urn:microsoft.com/office/officeart/2009/3/layout/IncreasingArrowsProcess"/>
    <dgm:cxn modelId="{B52A8B69-30D7-49FD-B5DB-CE9F6936EC34}" srcId="{DECA9CD3-FC6A-4917-852A-9EC9D5B95FA6}" destId="{F75F1F3A-E842-4FCC-AD3E-96F7971EB857}" srcOrd="1" destOrd="0" parTransId="{2CC3548E-29BD-420D-8AD0-34A1FE170197}" sibTransId="{11297714-34D5-494C-BED8-DA0321404596}"/>
    <dgm:cxn modelId="{360822D7-2980-466D-9214-7E450848A13E}" type="presOf" srcId="{690F6A0B-11A4-404B-963F-BD82FC723609}" destId="{15560AA6-CCDD-4DEE-9BEA-D314CF4281D2}" srcOrd="0" destOrd="0" presId="urn:microsoft.com/office/officeart/2009/3/layout/IncreasingArrowsProcess"/>
    <dgm:cxn modelId="{DAD9ADCF-3E6F-4B4A-9071-3CEB6B1CB20C}" srcId="{110ACD70-3E9E-4DA2-B14E-2AAB687558E2}" destId="{690F6A0B-11A4-404B-963F-BD82FC723609}" srcOrd="0" destOrd="0" parTransId="{32BA0B98-6989-4FC3-AD55-863AB8261F2D}" sibTransId="{9A87163C-ECAC-4C49-AF06-2E6A1B848491}"/>
    <dgm:cxn modelId="{C9E33360-D92C-42DE-8B56-9F02366CFB9C}" srcId="{DECA9CD3-FC6A-4917-852A-9EC9D5B95FA6}" destId="{80BC41DD-7079-4AAF-B6C1-3A4799FB9AFE}" srcOrd="0" destOrd="0" parTransId="{218A7532-2F5A-41C7-9DAB-D31ABB8B1AC3}" sibTransId="{7083F357-46D2-488E-803D-6F5979F32F07}"/>
    <dgm:cxn modelId="{6C2CDC9B-4206-4D3C-A2B2-CD92F65CE436}" srcId="{80BC41DD-7079-4AAF-B6C1-3A4799FB9AFE}" destId="{61F9A67E-19D6-4A59-928B-CDAA178222BD}" srcOrd="0" destOrd="0" parTransId="{6E781B2F-3574-42DC-A15A-4B005AB14684}" sibTransId="{D0FC06EB-504C-4898-BF80-B384D09FFA5F}"/>
    <dgm:cxn modelId="{4EEF7599-4091-4A8B-8669-2A4989458792}" type="presOf" srcId="{F75F1F3A-E842-4FCC-AD3E-96F7971EB857}" destId="{DE491487-514E-42F2-80DA-C37E33D0E996}" srcOrd="0" destOrd="0" presId="urn:microsoft.com/office/officeart/2009/3/layout/IncreasingArrowsProcess"/>
    <dgm:cxn modelId="{A99D83A6-6DDA-4547-A7D4-F19A5D7CFDE6}" type="presParOf" srcId="{864A937F-05D5-4B27-8119-51C0550E9099}" destId="{661A4668-BDBF-4CAF-8014-6273FB174B30}" srcOrd="0" destOrd="0" presId="urn:microsoft.com/office/officeart/2009/3/layout/IncreasingArrowsProcess"/>
    <dgm:cxn modelId="{DF484E8B-EB7B-4A30-8687-69018A46A058}" type="presParOf" srcId="{864A937F-05D5-4B27-8119-51C0550E9099}" destId="{EE3AE2B5-9853-4D08-9796-28362EDF47FA}" srcOrd="1" destOrd="0" presId="urn:microsoft.com/office/officeart/2009/3/layout/IncreasingArrowsProcess"/>
    <dgm:cxn modelId="{FEF093BC-B0A6-4459-9C23-2965EE2600DA}" type="presParOf" srcId="{864A937F-05D5-4B27-8119-51C0550E9099}" destId="{DE491487-514E-42F2-80DA-C37E33D0E996}" srcOrd="2" destOrd="0" presId="urn:microsoft.com/office/officeart/2009/3/layout/IncreasingArrowsProcess"/>
    <dgm:cxn modelId="{86A1D2B2-C106-4810-B48D-DC66DD6C9EAD}" type="presParOf" srcId="{864A937F-05D5-4B27-8119-51C0550E9099}" destId="{9FF57FEB-39F9-4070-9C5B-012677A3EF77}" srcOrd="3" destOrd="0" presId="urn:microsoft.com/office/officeart/2009/3/layout/IncreasingArrowsProcess"/>
    <dgm:cxn modelId="{6F4B168E-520F-4946-B752-3E10E4E1566A}" type="presParOf" srcId="{864A937F-05D5-4B27-8119-51C0550E9099}" destId="{698960E7-AC88-41DF-9CD7-5115DDBFBA48}" srcOrd="4" destOrd="0" presId="urn:microsoft.com/office/officeart/2009/3/layout/IncreasingArrowsProcess"/>
    <dgm:cxn modelId="{A2873500-7575-49CD-9BFF-79ADB50C74C8}" type="presParOf" srcId="{864A937F-05D5-4B27-8119-51C0550E9099}" destId="{15560AA6-CCDD-4DEE-9BEA-D314CF4281D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CED9AB-2A4E-4A50-A5E2-AD8B606AEDA2}" type="doc">
      <dgm:prSet loTypeId="urn:microsoft.com/office/officeart/2005/8/layout/bList2" loCatId="list" qsTypeId="urn:microsoft.com/office/officeart/2005/8/quickstyle/simple1" qsCatId="simple" csTypeId="urn:microsoft.com/office/officeart/2005/8/colors/colorful4" csCatId="colorful" phldr="1"/>
      <dgm:spPr/>
    </dgm:pt>
    <dgm:pt modelId="{75E3F0FC-6DE2-457F-B045-2B09EC853BFD}">
      <dgm:prSet phldrT="[Texto]" phldr="1" custT="1"/>
      <dgm:spPr/>
      <dgm:t>
        <a:bodyPr/>
        <a:lstStyle/>
        <a:p>
          <a:endParaRPr lang="es-EC" sz="2000">
            <a:latin typeface="Arial" panose="020B0604020202020204" pitchFamily="34" charset="0"/>
            <a:cs typeface="Arial" panose="020B0604020202020204" pitchFamily="34" charset="0"/>
          </a:endParaRPr>
        </a:p>
      </dgm:t>
    </dgm:pt>
    <dgm:pt modelId="{D26FA12D-E272-4A00-A382-7F20AED73E6D}" type="parTrans" cxnId="{A1FF7F57-EC57-46FF-B45E-7B51B8740C25}">
      <dgm:prSet/>
      <dgm:spPr/>
      <dgm:t>
        <a:bodyPr/>
        <a:lstStyle/>
        <a:p>
          <a:endParaRPr lang="es-EC" sz="2000">
            <a:latin typeface="Arial" panose="020B0604020202020204" pitchFamily="34" charset="0"/>
            <a:cs typeface="Arial" panose="020B0604020202020204" pitchFamily="34" charset="0"/>
          </a:endParaRPr>
        </a:p>
      </dgm:t>
    </dgm:pt>
    <dgm:pt modelId="{4862677B-1E81-41B2-B438-80B60F62416A}" type="sibTrans" cxnId="{A1FF7F57-EC57-46FF-B45E-7B51B8740C25}">
      <dgm:prSet/>
      <dgm:spPr/>
      <dgm:t>
        <a:bodyPr/>
        <a:lstStyle/>
        <a:p>
          <a:endParaRPr lang="es-EC" sz="2000">
            <a:latin typeface="Arial" panose="020B0604020202020204" pitchFamily="34" charset="0"/>
            <a:cs typeface="Arial" panose="020B0604020202020204" pitchFamily="34" charset="0"/>
          </a:endParaRPr>
        </a:p>
      </dgm:t>
    </dgm:pt>
    <dgm:pt modelId="{8AECA082-BF00-4701-ADB9-88D1E24551A6}">
      <dgm:prSet phldrT="[Texto]" phldr="1" custT="1"/>
      <dgm:spPr/>
      <dgm:t>
        <a:bodyPr/>
        <a:lstStyle/>
        <a:p>
          <a:endParaRPr lang="es-EC" sz="2000">
            <a:latin typeface="Arial" panose="020B0604020202020204" pitchFamily="34" charset="0"/>
            <a:cs typeface="Arial" panose="020B0604020202020204" pitchFamily="34" charset="0"/>
          </a:endParaRPr>
        </a:p>
      </dgm:t>
    </dgm:pt>
    <dgm:pt modelId="{6578EB8A-3919-4031-93B1-DF3F32F0810A}" type="parTrans" cxnId="{012D19C6-C366-4DC0-9677-D9C13879F379}">
      <dgm:prSet/>
      <dgm:spPr/>
      <dgm:t>
        <a:bodyPr/>
        <a:lstStyle/>
        <a:p>
          <a:endParaRPr lang="es-EC" sz="2000">
            <a:latin typeface="Arial" panose="020B0604020202020204" pitchFamily="34" charset="0"/>
            <a:cs typeface="Arial" panose="020B0604020202020204" pitchFamily="34" charset="0"/>
          </a:endParaRPr>
        </a:p>
      </dgm:t>
    </dgm:pt>
    <dgm:pt modelId="{27D59277-C1F7-4D71-9795-6E8A517025A2}" type="sibTrans" cxnId="{012D19C6-C366-4DC0-9677-D9C13879F379}">
      <dgm:prSet/>
      <dgm:spPr/>
      <dgm:t>
        <a:bodyPr/>
        <a:lstStyle/>
        <a:p>
          <a:endParaRPr lang="es-EC" sz="2000">
            <a:latin typeface="Arial" panose="020B0604020202020204" pitchFamily="34" charset="0"/>
            <a:cs typeface="Arial" panose="020B0604020202020204" pitchFamily="34" charset="0"/>
          </a:endParaRPr>
        </a:p>
      </dgm:t>
    </dgm:pt>
    <dgm:pt modelId="{11BE0925-8B7B-4B84-AB18-FF4E2944223E}">
      <dgm:prSet phldrT="[Texto]" custT="1"/>
      <dgm:spPr/>
      <dgm:t>
        <a:bodyPr/>
        <a:lstStyle/>
        <a:p>
          <a:r>
            <a:rPr lang="es-EC" sz="2000" dirty="0" smtClean="0">
              <a:latin typeface="Arial" panose="020B0604020202020204" pitchFamily="34" charset="0"/>
              <a:cs typeface="Arial" panose="020B0604020202020204" pitchFamily="34" charset="0"/>
            </a:rPr>
            <a:t>Medio para administrar</a:t>
          </a:r>
          <a:endParaRPr lang="es-EC" sz="2000" dirty="0">
            <a:latin typeface="Arial" panose="020B0604020202020204" pitchFamily="34" charset="0"/>
            <a:cs typeface="Arial" panose="020B0604020202020204" pitchFamily="34" charset="0"/>
          </a:endParaRPr>
        </a:p>
      </dgm:t>
    </dgm:pt>
    <dgm:pt modelId="{8777F1B2-FD1C-4576-A869-121A26BD757F}" type="parTrans" cxnId="{80200199-F3FE-4B9E-B13D-AC1BA9A844E4}">
      <dgm:prSet/>
      <dgm:spPr/>
      <dgm:t>
        <a:bodyPr/>
        <a:lstStyle/>
        <a:p>
          <a:endParaRPr lang="es-EC" sz="2000">
            <a:latin typeface="Arial" panose="020B0604020202020204" pitchFamily="34" charset="0"/>
            <a:cs typeface="Arial" panose="020B0604020202020204" pitchFamily="34" charset="0"/>
          </a:endParaRPr>
        </a:p>
      </dgm:t>
    </dgm:pt>
    <dgm:pt modelId="{6FB59B89-80E8-48D4-AACA-AA1CED6661CA}" type="sibTrans" cxnId="{80200199-F3FE-4B9E-B13D-AC1BA9A844E4}">
      <dgm:prSet/>
      <dgm:spPr/>
      <dgm:t>
        <a:bodyPr/>
        <a:lstStyle/>
        <a:p>
          <a:endParaRPr lang="es-EC" sz="2000">
            <a:latin typeface="Arial" panose="020B0604020202020204" pitchFamily="34" charset="0"/>
            <a:cs typeface="Arial" panose="020B0604020202020204" pitchFamily="34" charset="0"/>
          </a:endParaRPr>
        </a:p>
      </dgm:t>
    </dgm:pt>
    <dgm:pt modelId="{B257B938-9D39-48CA-981F-D16602BE62A0}">
      <dgm:prSet custT="1"/>
      <dgm:spPr/>
      <dgm:t>
        <a:bodyPr anchor="ctr"/>
        <a:lstStyle/>
        <a:p>
          <a:pPr algn="ctr"/>
          <a:r>
            <a:rPr lang="es-EC" sz="2000" b="1" dirty="0" smtClean="0">
              <a:latin typeface="Arial" panose="020B0604020202020204" pitchFamily="34" charset="0"/>
              <a:cs typeface="Arial" panose="020B0604020202020204" pitchFamily="34" charset="0"/>
            </a:rPr>
            <a:t>Responsabilidad Social Empresarial</a:t>
          </a:r>
          <a:endParaRPr lang="es-EC" sz="2000" b="1" dirty="0">
            <a:latin typeface="Arial" panose="020B0604020202020204" pitchFamily="34" charset="0"/>
            <a:cs typeface="Arial" panose="020B0604020202020204" pitchFamily="34" charset="0"/>
          </a:endParaRPr>
        </a:p>
      </dgm:t>
    </dgm:pt>
    <dgm:pt modelId="{4B705B6A-35E3-40CC-96A1-7D2941E1E5A6}" type="parTrans" cxnId="{981A6F85-9222-4073-9885-924F93626AC9}">
      <dgm:prSet/>
      <dgm:spPr/>
      <dgm:t>
        <a:bodyPr/>
        <a:lstStyle/>
        <a:p>
          <a:endParaRPr lang="es-EC" sz="2000">
            <a:latin typeface="Arial" panose="020B0604020202020204" pitchFamily="34" charset="0"/>
            <a:cs typeface="Arial" panose="020B0604020202020204" pitchFamily="34" charset="0"/>
          </a:endParaRPr>
        </a:p>
      </dgm:t>
    </dgm:pt>
    <dgm:pt modelId="{AEE4EAC6-9B5B-403E-AC89-672B3114DC1E}" type="sibTrans" cxnId="{981A6F85-9222-4073-9885-924F93626AC9}">
      <dgm:prSet/>
      <dgm:spPr/>
      <dgm:t>
        <a:bodyPr/>
        <a:lstStyle/>
        <a:p>
          <a:endParaRPr lang="es-EC" sz="2000">
            <a:latin typeface="Arial" panose="020B0604020202020204" pitchFamily="34" charset="0"/>
            <a:cs typeface="Arial" panose="020B0604020202020204" pitchFamily="34" charset="0"/>
          </a:endParaRPr>
        </a:p>
      </dgm:t>
    </dgm:pt>
    <dgm:pt modelId="{FAAFBF84-5094-4829-A6E1-5DF63F600910}">
      <dgm:prSet custT="1"/>
      <dgm:spPr/>
      <dgm:t>
        <a:bodyPr/>
        <a:lstStyle/>
        <a:p>
          <a:r>
            <a:rPr lang="es-EC" sz="2000" dirty="0" smtClean="0">
              <a:latin typeface="Arial" panose="020B0604020202020204" pitchFamily="34" charset="0"/>
              <a:cs typeface="Arial" panose="020B0604020202020204" pitchFamily="34" charset="0"/>
            </a:rPr>
            <a:t>Actualmente se involucra grupos de interés</a:t>
          </a:r>
          <a:endParaRPr lang="es-EC" sz="2000" dirty="0">
            <a:latin typeface="Arial" panose="020B0604020202020204" pitchFamily="34" charset="0"/>
            <a:cs typeface="Arial" panose="020B0604020202020204" pitchFamily="34" charset="0"/>
          </a:endParaRPr>
        </a:p>
      </dgm:t>
    </dgm:pt>
    <dgm:pt modelId="{CF8665B0-B837-4A6E-AAF3-01B5D9EB6A1B}" type="parTrans" cxnId="{118461A5-F520-45E0-82CC-293685BC8C1E}">
      <dgm:prSet/>
      <dgm:spPr/>
      <dgm:t>
        <a:bodyPr/>
        <a:lstStyle/>
        <a:p>
          <a:endParaRPr lang="es-EC" sz="2000">
            <a:latin typeface="Arial" panose="020B0604020202020204" pitchFamily="34" charset="0"/>
            <a:cs typeface="Arial" panose="020B0604020202020204" pitchFamily="34" charset="0"/>
          </a:endParaRPr>
        </a:p>
      </dgm:t>
    </dgm:pt>
    <dgm:pt modelId="{2B6FA571-C589-439C-A507-96BFCDA88082}" type="sibTrans" cxnId="{118461A5-F520-45E0-82CC-293685BC8C1E}">
      <dgm:prSet/>
      <dgm:spPr/>
      <dgm:t>
        <a:bodyPr/>
        <a:lstStyle/>
        <a:p>
          <a:endParaRPr lang="es-EC" sz="2000">
            <a:latin typeface="Arial" panose="020B0604020202020204" pitchFamily="34" charset="0"/>
            <a:cs typeface="Arial" panose="020B0604020202020204" pitchFamily="34" charset="0"/>
          </a:endParaRPr>
        </a:p>
      </dgm:t>
    </dgm:pt>
    <dgm:pt modelId="{13B133FA-BD0D-4A1F-B0E2-08B22F20ABE1}">
      <dgm:prSet custT="1"/>
      <dgm:spPr/>
      <dgm:t>
        <a:bodyPr/>
        <a:lstStyle/>
        <a:p>
          <a:r>
            <a:rPr lang="es-EC" sz="2000" dirty="0" smtClean="0">
              <a:latin typeface="Arial" panose="020B0604020202020204" pitchFamily="34" charset="0"/>
              <a:cs typeface="Arial" panose="020B0604020202020204" pitchFamily="34" charset="0"/>
            </a:rPr>
            <a:t>Sociedad demanda mayor importancia a impactos sociales y medio ambientales</a:t>
          </a:r>
          <a:endParaRPr lang="es-EC" sz="2000" dirty="0">
            <a:latin typeface="Arial" panose="020B0604020202020204" pitchFamily="34" charset="0"/>
            <a:cs typeface="Arial" panose="020B0604020202020204" pitchFamily="34" charset="0"/>
          </a:endParaRPr>
        </a:p>
      </dgm:t>
    </dgm:pt>
    <dgm:pt modelId="{8C4E06B0-2600-4471-B512-19F9DC5184AC}" type="parTrans" cxnId="{B3144B0C-DED1-4BCC-8F33-E047177B7F72}">
      <dgm:prSet/>
      <dgm:spPr/>
      <dgm:t>
        <a:bodyPr/>
        <a:lstStyle/>
        <a:p>
          <a:endParaRPr lang="es-EC" sz="2000">
            <a:latin typeface="Arial" panose="020B0604020202020204" pitchFamily="34" charset="0"/>
            <a:cs typeface="Arial" panose="020B0604020202020204" pitchFamily="34" charset="0"/>
          </a:endParaRPr>
        </a:p>
      </dgm:t>
    </dgm:pt>
    <dgm:pt modelId="{B6E9C9AA-C929-44E9-A1F6-7F345754E32B}" type="sibTrans" cxnId="{B3144B0C-DED1-4BCC-8F33-E047177B7F72}">
      <dgm:prSet/>
      <dgm:spPr/>
      <dgm:t>
        <a:bodyPr/>
        <a:lstStyle/>
        <a:p>
          <a:endParaRPr lang="es-EC" sz="2000">
            <a:latin typeface="Arial" panose="020B0604020202020204" pitchFamily="34" charset="0"/>
            <a:cs typeface="Arial" panose="020B0604020202020204" pitchFamily="34" charset="0"/>
          </a:endParaRPr>
        </a:p>
      </dgm:t>
    </dgm:pt>
    <dgm:pt modelId="{7CF01492-DCB2-40BD-A969-5E5D4D7FCD77}" type="pres">
      <dgm:prSet presAssocID="{53CED9AB-2A4E-4A50-A5E2-AD8B606AEDA2}" presName="diagram" presStyleCnt="0">
        <dgm:presLayoutVars>
          <dgm:dir/>
          <dgm:animLvl val="lvl"/>
          <dgm:resizeHandles val="exact"/>
        </dgm:presLayoutVars>
      </dgm:prSet>
      <dgm:spPr/>
    </dgm:pt>
    <dgm:pt modelId="{F5BC2437-218E-4CFB-873B-DBD10738AA34}" type="pres">
      <dgm:prSet presAssocID="{75E3F0FC-6DE2-457F-B045-2B09EC853BFD}" presName="compNode" presStyleCnt="0"/>
      <dgm:spPr/>
    </dgm:pt>
    <dgm:pt modelId="{16E8E56F-F9A0-40AE-84A7-3FF9822B360C}" type="pres">
      <dgm:prSet presAssocID="{75E3F0FC-6DE2-457F-B045-2B09EC853BFD}" presName="childRect" presStyleLbl="bgAcc1" presStyleIdx="0" presStyleCnt="3">
        <dgm:presLayoutVars>
          <dgm:bulletEnabled val="1"/>
        </dgm:presLayoutVars>
      </dgm:prSet>
      <dgm:spPr/>
      <dgm:t>
        <a:bodyPr/>
        <a:lstStyle/>
        <a:p>
          <a:endParaRPr lang="es-EC"/>
        </a:p>
      </dgm:t>
    </dgm:pt>
    <dgm:pt modelId="{5F9259EA-D21E-4C05-917E-F913B257CFEF}" type="pres">
      <dgm:prSet presAssocID="{75E3F0FC-6DE2-457F-B045-2B09EC853BFD}" presName="parentText" presStyleLbl="node1" presStyleIdx="0" presStyleCnt="0">
        <dgm:presLayoutVars>
          <dgm:chMax val="0"/>
          <dgm:bulletEnabled val="1"/>
        </dgm:presLayoutVars>
      </dgm:prSet>
      <dgm:spPr/>
    </dgm:pt>
    <dgm:pt modelId="{2C01C9B7-6A1F-4535-8B4B-BB7DB1B19695}" type="pres">
      <dgm:prSet presAssocID="{75E3F0FC-6DE2-457F-B045-2B09EC853BFD}" presName="parentRect" presStyleLbl="alignNode1" presStyleIdx="0" presStyleCnt="3"/>
      <dgm:spPr/>
    </dgm:pt>
    <dgm:pt modelId="{C2EFF9CA-4361-43A0-822F-E6DA09B24B85}" type="pres">
      <dgm:prSet presAssocID="{75E3F0FC-6DE2-457F-B045-2B09EC853BFD}" presName="adorn" presStyleLbl="fgAccFollow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3CCF8D1-74B7-4D6E-A11F-768C4CBB4BE0}" type="pres">
      <dgm:prSet presAssocID="{4862677B-1E81-41B2-B438-80B60F62416A}" presName="sibTrans" presStyleLbl="sibTrans2D1" presStyleIdx="0" presStyleCnt="0"/>
      <dgm:spPr/>
    </dgm:pt>
    <dgm:pt modelId="{699599C5-BA98-4F9D-A3BE-76B962978BB6}" type="pres">
      <dgm:prSet presAssocID="{8AECA082-BF00-4701-ADB9-88D1E24551A6}" presName="compNode" presStyleCnt="0"/>
      <dgm:spPr/>
    </dgm:pt>
    <dgm:pt modelId="{849B3640-5E5A-4BA1-B81D-8EF853F80917}" type="pres">
      <dgm:prSet presAssocID="{8AECA082-BF00-4701-ADB9-88D1E24551A6}" presName="childRect" presStyleLbl="bgAcc1" presStyleIdx="1" presStyleCnt="3">
        <dgm:presLayoutVars>
          <dgm:bulletEnabled val="1"/>
        </dgm:presLayoutVars>
      </dgm:prSet>
      <dgm:spPr/>
    </dgm:pt>
    <dgm:pt modelId="{7C005143-47A4-4C20-A4B5-B4715C488DA1}" type="pres">
      <dgm:prSet presAssocID="{8AECA082-BF00-4701-ADB9-88D1E24551A6}" presName="parentText" presStyleLbl="node1" presStyleIdx="0" presStyleCnt="0">
        <dgm:presLayoutVars>
          <dgm:chMax val="0"/>
          <dgm:bulletEnabled val="1"/>
        </dgm:presLayoutVars>
      </dgm:prSet>
      <dgm:spPr/>
    </dgm:pt>
    <dgm:pt modelId="{613124FD-9DDA-4DE1-B070-F70DD09D1934}" type="pres">
      <dgm:prSet presAssocID="{8AECA082-BF00-4701-ADB9-88D1E24551A6}" presName="parentRect" presStyleLbl="alignNode1" presStyleIdx="1" presStyleCnt="3"/>
      <dgm:spPr/>
    </dgm:pt>
    <dgm:pt modelId="{CF00301B-17F1-4498-8E96-F85960DEAD4A}" type="pres">
      <dgm:prSet presAssocID="{8AECA082-BF00-4701-ADB9-88D1E24551A6}" presName="adorn" presStyleLbl="fgAccFollow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56A2392-3903-4CD3-830E-CACB18896E3D}" type="pres">
      <dgm:prSet presAssocID="{27D59277-C1F7-4D71-9795-6E8A517025A2}" presName="sibTrans" presStyleLbl="sibTrans2D1" presStyleIdx="0" presStyleCnt="0"/>
      <dgm:spPr/>
    </dgm:pt>
    <dgm:pt modelId="{26C3F6F2-596D-4813-88BE-653DE71C1FEE}" type="pres">
      <dgm:prSet presAssocID="{11BE0925-8B7B-4B84-AB18-FF4E2944223E}" presName="compNode" presStyleCnt="0"/>
      <dgm:spPr/>
    </dgm:pt>
    <dgm:pt modelId="{6BD93B85-C268-451B-91D3-62DA87D3AB0E}" type="pres">
      <dgm:prSet presAssocID="{11BE0925-8B7B-4B84-AB18-FF4E2944223E}" presName="childRect" presStyleLbl="bgAcc1" presStyleIdx="2" presStyleCnt="3">
        <dgm:presLayoutVars>
          <dgm:bulletEnabled val="1"/>
        </dgm:presLayoutVars>
      </dgm:prSet>
      <dgm:spPr/>
      <dgm:t>
        <a:bodyPr/>
        <a:lstStyle/>
        <a:p>
          <a:endParaRPr lang="es-EC"/>
        </a:p>
      </dgm:t>
    </dgm:pt>
    <dgm:pt modelId="{6FFC6D41-D60E-4494-A1D6-919340084466}" type="pres">
      <dgm:prSet presAssocID="{11BE0925-8B7B-4B84-AB18-FF4E2944223E}" presName="parentText" presStyleLbl="node1" presStyleIdx="0" presStyleCnt="0">
        <dgm:presLayoutVars>
          <dgm:chMax val="0"/>
          <dgm:bulletEnabled val="1"/>
        </dgm:presLayoutVars>
      </dgm:prSet>
      <dgm:spPr/>
    </dgm:pt>
    <dgm:pt modelId="{8AE75C16-AC16-42A1-9FB1-4079AD7E7A04}" type="pres">
      <dgm:prSet presAssocID="{11BE0925-8B7B-4B84-AB18-FF4E2944223E}" presName="parentRect" presStyleLbl="alignNode1" presStyleIdx="2" presStyleCnt="3"/>
      <dgm:spPr/>
    </dgm:pt>
    <dgm:pt modelId="{FC5ACFA5-A491-4B94-A5F1-976B3C4C7697}" type="pres">
      <dgm:prSet presAssocID="{11BE0925-8B7B-4B84-AB18-FF4E2944223E}" presName="adorn" presStyleLbl="fgAccFollow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1714F3F6-BA48-4A6E-B365-AED307778D2A}" type="presOf" srcId="{4862677B-1E81-41B2-B438-80B60F62416A}" destId="{53CCF8D1-74B7-4D6E-A11F-768C4CBB4BE0}" srcOrd="0" destOrd="0" presId="urn:microsoft.com/office/officeart/2005/8/layout/bList2"/>
    <dgm:cxn modelId="{05778F6E-8C65-413E-AE27-3841E419B5D1}" type="presOf" srcId="{8AECA082-BF00-4701-ADB9-88D1E24551A6}" destId="{613124FD-9DDA-4DE1-B070-F70DD09D1934}" srcOrd="1" destOrd="0" presId="urn:microsoft.com/office/officeart/2005/8/layout/bList2"/>
    <dgm:cxn modelId="{981A6F85-9222-4073-9885-924F93626AC9}" srcId="{11BE0925-8B7B-4B84-AB18-FF4E2944223E}" destId="{B257B938-9D39-48CA-981F-D16602BE62A0}" srcOrd="0" destOrd="0" parTransId="{4B705B6A-35E3-40CC-96A1-7D2941E1E5A6}" sibTransId="{AEE4EAC6-9B5B-403E-AC89-672B3114DC1E}"/>
    <dgm:cxn modelId="{57621335-8753-4787-880C-63DF8E868534}" type="presOf" srcId="{FAAFBF84-5094-4829-A6E1-5DF63F600910}" destId="{16E8E56F-F9A0-40AE-84A7-3FF9822B360C}" srcOrd="0" destOrd="0" presId="urn:microsoft.com/office/officeart/2005/8/layout/bList2"/>
    <dgm:cxn modelId="{263181D1-746B-4332-9696-28801EFFA246}" type="presOf" srcId="{11BE0925-8B7B-4B84-AB18-FF4E2944223E}" destId="{6FFC6D41-D60E-4494-A1D6-919340084466}" srcOrd="0" destOrd="0" presId="urn:microsoft.com/office/officeart/2005/8/layout/bList2"/>
    <dgm:cxn modelId="{B3144B0C-DED1-4BCC-8F33-E047177B7F72}" srcId="{8AECA082-BF00-4701-ADB9-88D1E24551A6}" destId="{13B133FA-BD0D-4A1F-B0E2-08B22F20ABE1}" srcOrd="0" destOrd="0" parTransId="{8C4E06B0-2600-4471-B512-19F9DC5184AC}" sibTransId="{B6E9C9AA-C929-44E9-A1F6-7F345754E32B}"/>
    <dgm:cxn modelId="{C9F7CC37-4EA9-4BF7-9F77-F020C7E95500}" type="presOf" srcId="{53CED9AB-2A4E-4A50-A5E2-AD8B606AEDA2}" destId="{7CF01492-DCB2-40BD-A969-5E5D4D7FCD77}" srcOrd="0" destOrd="0" presId="urn:microsoft.com/office/officeart/2005/8/layout/bList2"/>
    <dgm:cxn modelId="{D3552A1F-F5F5-4FBC-B022-2C85BE7A7BA4}" type="presOf" srcId="{75E3F0FC-6DE2-457F-B045-2B09EC853BFD}" destId="{2C01C9B7-6A1F-4535-8B4B-BB7DB1B19695}" srcOrd="1" destOrd="0" presId="urn:microsoft.com/office/officeart/2005/8/layout/bList2"/>
    <dgm:cxn modelId="{012D19C6-C366-4DC0-9677-D9C13879F379}" srcId="{53CED9AB-2A4E-4A50-A5E2-AD8B606AEDA2}" destId="{8AECA082-BF00-4701-ADB9-88D1E24551A6}" srcOrd="1" destOrd="0" parTransId="{6578EB8A-3919-4031-93B1-DF3F32F0810A}" sibTransId="{27D59277-C1F7-4D71-9795-6E8A517025A2}"/>
    <dgm:cxn modelId="{118461A5-F520-45E0-82CC-293685BC8C1E}" srcId="{75E3F0FC-6DE2-457F-B045-2B09EC853BFD}" destId="{FAAFBF84-5094-4829-A6E1-5DF63F600910}" srcOrd="0" destOrd="0" parTransId="{CF8665B0-B837-4A6E-AAF3-01B5D9EB6A1B}" sibTransId="{2B6FA571-C589-439C-A507-96BFCDA88082}"/>
    <dgm:cxn modelId="{358C56E9-BAB6-4138-BFAA-48807A2A4787}" type="presOf" srcId="{11BE0925-8B7B-4B84-AB18-FF4E2944223E}" destId="{8AE75C16-AC16-42A1-9FB1-4079AD7E7A04}" srcOrd="1" destOrd="0" presId="urn:microsoft.com/office/officeart/2005/8/layout/bList2"/>
    <dgm:cxn modelId="{5FDCF0D6-0D33-4D37-92A2-C0F1D3F3D2BF}" type="presOf" srcId="{27D59277-C1F7-4D71-9795-6E8A517025A2}" destId="{256A2392-3903-4CD3-830E-CACB18896E3D}" srcOrd="0" destOrd="0" presId="urn:microsoft.com/office/officeart/2005/8/layout/bList2"/>
    <dgm:cxn modelId="{918CF5AB-92B7-4A31-95F7-9935FF651145}" type="presOf" srcId="{13B133FA-BD0D-4A1F-B0E2-08B22F20ABE1}" destId="{849B3640-5E5A-4BA1-B81D-8EF853F80917}" srcOrd="0" destOrd="0" presId="urn:microsoft.com/office/officeart/2005/8/layout/bList2"/>
    <dgm:cxn modelId="{80200199-F3FE-4B9E-B13D-AC1BA9A844E4}" srcId="{53CED9AB-2A4E-4A50-A5E2-AD8B606AEDA2}" destId="{11BE0925-8B7B-4B84-AB18-FF4E2944223E}" srcOrd="2" destOrd="0" parTransId="{8777F1B2-FD1C-4576-A869-121A26BD757F}" sibTransId="{6FB59B89-80E8-48D4-AACA-AA1CED6661CA}"/>
    <dgm:cxn modelId="{7A872671-0DE7-4CE2-B6CE-F905C9FB216F}" type="presOf" srcId="{8AECA082-BF00-4701-ADB9-88D1E24551A6}" destId="{7C005143-47A4-4C20-A4B5-B4715C488DA1}" srcOrd="0" destOrd="0" presId="urn:microsoft.com/office/officeart/2005/8/layout/bList2"/>
    <dgm:cxn modelId="{B935D60B-CB97-4446-B8CC-1FB4F831F3E2}" type="presOf" srcId="{B257B938-9D39-48CA-981F-D16602BE62A0}" destId="{6BD93B85-C268-451B-91D3-62DA87D3AB0E}" srcOrd="0" destOrd="0" presId="urn:microsoft.com/office/officeart/2005/8/layout/bList2"/>
    <dgm:cxn modelId="{A1FF7F57-EC57-46FF-B45E-7B51B8740C25}" srcId="{53CED9AB-2A4E-4A50-A5E2-AD8B606AEDA2}" destId="{75E3F0FC-6DE2-457F-B045-2B09EC853BFD}" srcOrd="0" destOrd="0" parTransId="{D26FA12D-E272-4A00-A382-7F20AED73E6D}" sibTransId="{4862677B-1E81-41B2-B438-80B60F62416A}"/>
    <dgm:cxn modelId="{53327F1C-A76E-4A17-89CD-504D8053689D}" type="presOf" srcId="{75E3F0FC-6DE2-457F-B045-2B09EC853BFD}" destId="{5F9259EA-D21E-4C05-917E-F913B257CFEF}" srcOrd="0" destOrd="0" presId="urn:microsoft.com/office/officeart/2005/8/layout/bList2"/>
    <dgm:cxn modelId="{6730A98A-73A2-4AC3-B6BB-25BAD3FF5C01}" type="presParOf" srcId="{7CF01492-DCB2-40BD-A969-5E5D4D7FCD77}" destId="{F5BC2437-218E-4CFB-873B-DBD10738AA34}" srcOrd="0" destOrd="0" presId="urn:microsoft.com/office/officeart/2005/8/layout/bList2"/>
    <dgm:cxn modelId="{7A045E94-EFFC-4484-BE78-454695D0D6AF}" type="presParOf" srcId="{F5BC2437-218E-4CFB-873B-DBD10738AA34}" destId="{16E8E56F-F9A0-40AE-84A7-3FF9822B360C}" srcOrd="0" destOrd="0" presId="urn:microsoft.com/office/officeart/2005/8/layout/bList2"/>
    <dgm:cxn modelId="{3557A6C4-CD9C-4382-9683-43B7C0C2655B}" type="presParOf" srcId="{F5BC2437-218E-4CFB-873B-DBD10738AA34}" destId="{5F9259EA-D21E-4C05-917E-F913B257CFEF}" srcOrd="1" destOrd="0" presId="urn:microsoft.com/office/officeart/2005/8/layout/bList2"/>
    <dgm:cxn modelId="{7C32AD64-5769-485D-9BA4-96A715F8B071}" type="presParOf" srcId="{F5BC2437-218E-4CFB-873B-DBD10738AA34}" destId="{2C01C9B7-6A1F-4535-8B4B-BB7DB1B19695}" srcOrd="2" destOrd="0" presId="urn:microsoft.com/office/officeart/2005/8/layout/bList2"/>
    <dgm:cxn modelId="{8E708896-EA66-4D35-9C91-FD83BC059138}" type="presParOf" srcId="{F5BC2437-218E-4CFB-873B-DBD10738AA34}" destId="{C2EFF9CA-4361-43A0-822F-E6DA09B24B85}" srcOrd="3" destOrd="0" presId="urn:microsoft.com/office/officeart/2005/8/layout/bList2"/>
    <dgm:cxn modelId="{95A727D5-68AA-4E31-A9D0-056A909C0ECB}" type="presParOf" srcId="{7CF01492-DCB2-40BD-A969-5E5D4D7FCD77}" destId="{53CCF8D1-74B7-4D6E-A11F-768C4CBB4BE0}" srcOrd="1" destOrd="0" presId="urn:microsoft.com/office/officeart/2005/8/layout/bList2"/>
    <dgm:cxn modelId="{C6000E47-C26A-4306-BBE1-4C8323CB5B79}" type="presParOf" srcId="{7CF01492-DCB2-40BD-A969-5E5D4D7FCD77}" destId="{699599C5-BA98-4F9D-A3BE-76B962978BB6}" srcOrd="2" destOrd="0" presId="urn:microsoft.com/office/officeart/2005/8/layout/bList2"/>
    <dgm:cxn modelId="{B5D18F75-6F81-4BA3-8A5B-6E1DB7A19133}" type="presParOf" srcId="{699599C5-BA98-4F9D-A3BE-76B962978BB6}" destId="{849B3640-5E5A-4BA1-B81D-8EF853F80917}" srcOrd="0" destOrd="0" presId="urn:microsoft.com/office/officeart/2005/8/layout/bList2"/>
    <dgm:cxn modelId="{294F5422-AAA7-4EC3-9A69-166B47ADA2D6}" type="presParOf" srcId="{699599C5-BA98-4F9D-A3BE-76B962978BB6}" destId="{7C005143-47A4-4C20-A4B5-B4715C488DA1}" srcOrd="1" destOrd="0" presId="urn:microsoft.com/office/officeart/2005/8/layout/bList2"/>
    <dgm:cxn modelId="{C21D9A95-8E4B-48A9-AE4B-A97EACE5747B}" type="presParOf" srcId="{699599C5-BA98-4F9D-A3BE-76B962978BB6}" destId="{613124FD-9DDA-4DE1-B070-F70DD09D1934}" srcOrd="2" destOrd="0" presId="urn:microsoft.com/office/officeart/2005/8/layout/bList2"/>
    <dgm:cxn modelId="{5EF50573-4E5C-46B7-8F8F-DE9534BB2373}" type="presParOf" srcId="{699599C5-BA98-4F9D-A3BE-76B962978BB6}" destId="{CF00301B-17F1-4498-8E96-F85960DEAD4A}" srcOrd="3" destOrd="0" presId="urn:microsoft.com/office/officeart/2005/8/layout/bList2"/>
    <dgm:cxn modelId="{A41A1234-4F98-42BF-B2A8-1DC15BE91F1F}" type="presParOf" srcId="{7CF01492-DCB2-40BD-A969-5E5D4D7FCD77}" destId="{256A2392-3903-4CD3-830E-CACB18896E3D}" srcOrd="3" destOrd="0" presId="urn:microsoft.com/office/officeart/2005/8/layout/bList2"/>
    <dgm:cxn modelId="{0CB8F760-608B-4898-8EBD-526465F8E980}" type="presParOf" srcId="{7CF01492-DCB2-40BD-A969-5E5D4D7FCD77}" destId="{26C3F6F2-596D-4813-88BE-653DE71C1FEE}" srcOrd="4" destOrd="0" presId="urn:microsoft.com/office/officeart/2005/8/layout/bList2"/>
    <dgm:cxn modelId="{12941F20-9032-416B-9FCE-C696A9C662F4}" type="presParOf" srcId="{26C3F6F2-596D-4813-88BE-653DE71C1FEE}" destId="{6BD93B85-C268-451B-91D3-62DA87D3AB0E}" srcOrd="0" destOrd="0" presId="urn:microsoft.com/office/officeart/2005/8/layout/bList2"/>
    <dgm:cxn modelId="{2693D509-4C45-4E45-8943-1AFD8A87C07B}" type="presParOf" srcId="{26C3F6F2-596D-4813-88BE-653DE71C1FEE}" destId="{6FFC6D41-D60E-4494-A1D6-919340084466}" srcOrd="1" destOrd="0" presId="urn:microsoft.com/office/officeart/2005/8/layout/bList2"/>
    <dgm:cxn modelId="{675E1361-CD41-4508-8F74-CCE2DE7EA1C7}" type="presParOf" srcId="{26C3F6F2-596D-4813-88BE-653DE71C1FEE}" destId="{8AE75C16-AC16-42A1-9FB1-4079AD7E7A04}" srcOrd="2" destOrd="0" presId="urn:microsoft.com/office/officeart/2005/8/layout/bList2"/>
    <dgm:cxn modelId="{BCFBF727-B6DC-4D1F-8048-E9EA493BA75D}" type="presParOf" srcId="{26C3F6F2-596D-4813-88BE-653DE71C1FEE}" destId="{FC5ACFA5-A491-4B94-A5F1-976B3C4C7697}"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35EAAF-9097-4886-828F-8FA9C8887471}"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EC"/>
        </a:p>
      </dgm:t>
    </dgm:pt>
    <dgm:pt modelId="{FD82F9B4-B7BB-4C82-AD8F-53ADB672E31F}">
      <dgm:prSet phldrT="[Texto]"/>
      <dgm:spPr/>
      <dgm:t>
        <a:bodyPr/>
        <a:lstStyle/>
        <a:p>
          <a:r>
            <a:rPr lang="es-EC" dirty="0" smtClean="0">
              <a:latin typeface="Arial" panose="020B0604020202020204" pitchFamily="34" charset="0"/>
              <a:cs typeface="Arial" panose="020B0604020202020204" pitchFamily="34" charset="0"/>
            </a:rPr>
            <a:t>Consorcio Ecuatoriano para la Responsabilidad Social</a:t>
          </a:r>
          <a:endParaRPr lang="es-EC" dirty="0">
            <a:latin typeface="Arial" panose="020B0604020202020204" pitchFamily="34" charset="0"/>
            <a:cs typeface="Arial" panose="020B0604020202020204" pitchFamily="34" charset="0"/>
          </a:endParaRPr>
        </a:p>
      </dgm:t>
    </dgm:pt>
    <dgm:pt modelId="{73BBE926-A934-4125-ACA6-08F5FEB3CC5C}" type="parTrans" cxnId="{0E27370A-531D-421F-86C6-AE1204B863AE}">
      <dgm:prSet/>
      <dgm:spPr/>
      <dgm:t>
        <a:bodyPr/>
        <a:lstStyle/>
        <a:p>
          <a:endParaRPr lang="es-EC">
            <a:latin typeface="Arial" panose="020B0604020202020204" pitchFamily="34" charset="0"/>
            <a:cs typeface="Arial" panose="020B0604020202020204" pitchFamily="34" charset="0"/>
          </a:endParaRPr>
        </a:p>
      </dgm:t>
    </dgm:pt>
    <dgm:pt modelId="{A6FC865C-630A-46BA-B852-294CCA54355F}" type="sibTrans" cxnId="{0E27370A-531D-421F-86C6-AE1204B863AE}">
      <dgm:prSet/>
      <dgm:spPr/>
      <dgm:t>
        <a:bodyPr/>
        <a:lstStyle/>
        <a:p>
          <a:endParaRPr lang="es-EC">
            <a:latin typeface="Arial" panose="020B0604020202020204" pitchFamily="34" charset="0"/>
            <a:cs typeface="Arial" panose="020B0604020202020204" pitchFamily="34" charset="0"/>
          </a:endParaRPr>
        </a:p>
      </dgm:t>
    </dgm:pt>
    <dgm:pt modelId="{F04D42D9-AFFF-48D8-8C33-72AB5B83A6BF}">
      <dgm:prSet phldrT="[Texto]"/>
      <dgm:spPr/>
      <dgm:t>
        <a:bodyPr/>
        <a:lstStyle/>
        <a:p>
          <a:r>
            <a:rPr lang="es-EC" dirty="0" smtClean="0">
              <a:solidFill>
                <a:schemeClr val="tx1"/>
              </a:solidFill>
              <a:latin typeface="Arial" panose="020B0604020202020204" pitchFamily="34" charset="0"/>
              <a:cs typeface="Arial" panose="020B0604020202020204" pitchFamily="34" charset="0"/>
            </a:rPr>
            <a:t>Apoya gestión de negocios de manera socialmente responsable</a:t>
          </a:r>
          <a:endParaRPr lang="es-EC" dirty="0">
            <a:solidFill>
              <a:schemeClr val="tx1"/>
            </a:solidFill>
            <a:latin typeface="Arial" panose="020B0604020202020204" pitchFamily="34" charset="0"/>
            <a:cs typeface="Arial" panose="020B0604020202020204" pitchFamily="34" charset="0"/>
          </a:endParaRPr>
        </a:p>
      </dgm:t>
    </dgm:pt>
    <dgm:pt modelId="{7BACA731-EE3E-4984-8AF8-8F8593A23BF4}" type="parTrans" cxnId="{9E3368EA-AF0F-4559-8A04-9990CEDDF9E3}">
      <dgm:prSet/>
      <dgm:spPr/>
      <dgm:t>
        <a:bodyPr/>
        <a:lstStyle/>
        <a:p>
          <a:endParaRPr lang="es-EC">
            <a:latin typeface="Arial" panose="020B0604020202020204" pitchFamily="34" charset="0"/>
            <a:cs typeface="Arial" panose="020B0604020202020204" pitchFamily="34" charset="0"/>
          </a:endParaRPr>
        </a:p>
      </dgm:t>
    </dgm:pt>
    <dgm:pt modelId="{8B12FB40-171F-42F0-B7A8-BBB3C7BEE46D}" type="sibTrans" cxnId="{9E3368EA-AF0F-4559-8A04-9990CEDDF9E3}">
      <dgm:prSet/>
      <dgm:spPr/>
      <dgm:t>
        <a:bodyPr/>
        <a:lstStyle/>
        <a:p>
          <a:endParaRPr lang="es-EC">
            <a:latin typeface="Arial" panose="020B0604020202020204" pitchFamily="34" charset="0"/>
            <a:cs typeface="Arial" panose="020B0604020202020204" pitchFamily="34" charset="0"/>
          </a:endParaRPr>
        </a:p>
      </dgm:t>
    </dgm:pt>
    <dgm:pt modelId="{550BE9B6-D6D7-4690-A8DE-ED8E479E966F}">
      <dgm:prSet phldrT="[Texto]"/>
      <dgm:spPr/>
      <dgm:t>
        <a:bodyPr/>
        <a:lstStyle/>
        <a:p>
          <a:r>
            <a:rPr lang="es-EC" dirty="0" smtClean="0">
              <a:solidFill>
                <a:schemeClr val="tx1"/>
              </a:solidFill>
              <a:latin typeface="Arial" panose="020B0604020202020204" pitchFamily="34" charset="0"/>
              <a:cs typeface="Arial" panose="020B0604020202020204" pitchFamily="34" charset="0"/>
            </a:rPr>
            <a:t>Sociedad sostenible</a:t>
          </a:r>
          <a:endParaRPr lang="es-EC" dirty="0">
            <a:solidFill>
              <a:schemeClr val="tx1"/>
            </a:solidFill>
            <a:latin typeface="Arial" panose="020B0604020202020204" pitchFamily="34" charset="0"/>
            <a:cs typeface="Arial" panose="020B0604020202020204" pitchFamily="34" charset="0"/>
          </a:endParaRPr>
        </a:p>
      </dgm:t>
    </dgm:pt>
    <dgm:pt modelId="{CB548107-E2EE-492B-B52C-7E89BC4FCE45}" type="parTrans" cxnId="{4BCD3FA9-C73D-4ADC-A423-6A7B7D4B93B3}">
      <dgm:prSet/>
      <dgm:spPr/>
      <dgm:t>
        <a:bodyPr/>
        <a:lstStyle/>
        <a:p>
          <a:endParaRPr lang="es-EC">
            <a:latin typeface="Arial" panose="020B0604020202020204" pitchFamily="34" charset="0"/>
            <a:cs typeface="Arial" panose="020B0604020202020204" pitchFamily="34" charset="0"/>
          </a:endParaRPr>
        </a:p>
      </dgm:t>
    </dgm:pt>
    <dgm:pt modelId="{EEBCD8C3-8D10-41EC-8B52-34A96DBC4C25}" type="sibTrans" cxnId="{4BCD3FA9-C73D-4ADC-A423-6A7B7D4B93B3}">
      <dgm:prSet/>
      <dgm:spPr/>
      <dgm:t>
        <a:bodyPr/>
        <a:lstStyle/>
        <a:p>
          <a:endParaRPr lang="es-EC">
            <a:latin typeface="Arial" panose="020B0604020202020204" pitchFamily="34" charset="0"/>
            <a:cs typeface="Arial" panose="020B0604020202020204" pitchFamily="34" charset="0"/>
          </a:endParaRPr>
        </a:p>
      </dgm:t>
    </dgm:pt>
    <dgm:pt modelId="{D2B9CEE9-BE42-4171-B06F-D0668203BDE4}">
      <dgm:prSet phldrT="[Texto]"/>
      <dgm:spPr/>
      <dgm:t>
        <a:bodyPr/>
        <a:lstStyle/>
        <a:p>
          <a:r>
            <a:rPr lang="es-EC" dirty="0" smtClean="0">
              <a:solidFill>
                <a:schemeClr val="tx1"/>
              </a:solidFill>
              <a:latin typeface="Arial" panose="020B0604020202020204" pitchFamily="34" charset="0"/>
              <a:cs typeface="Arial" panose="020B0604020202020204" pitchFamily="34" charset="0"/>
            </a:rPr>
            <a:t>Intercambio de experiencias entre actores de la sociedad</a:t>
          </a:r>
          <a:endParaRPr lang="es-EC" dirty="0">
            <a:solidFill>
              <a:schemeClr val="tx1"/>
            </a:solidFill>
            <a:latin typeface="Arial" panose="020B0604020202020204" pitchFamily="34" charset="0"/>
            <a:cs typeface="Arial" panose="020B0604020202020204" pitchFamily="34" charset="0"/>
          </a:endParaRPr>
        </a:p>
      </dgm:t>
    </dgm:pt>
    <dgm:pt modelId="{C9D47671-6C84-42C2-A1AD-F55A9E3C38F0}" type="parTrans" cxnId="{CAA43566-3B84-48AF-97E3-D746685D887C}">
      <dgm:prSet/>
      <dgm:spPr/>
      <dgm:t>
        <a:bodyPr/>
        <a:lstStyle/>
        <a:p>
          <a:endParaRPr lang="es-EC">
            <a:latin typeface="Arial" panose="020B0604020202020204" pitchFamily="34" charset="0"/>
            <a:cs typeface="Arial" panose="020B0604020202020204" pitchFamily="34" charset="0"/>
          </a:endParaRPr>
        </a:p>
      </dgm:t>
    </dgm:pt>
    <dgm:pt modelId="{46A58A6E-605E-42CD-A4A8-642E983C213D}" type="sibTrans" cxnId="{CAA43566-3B84-48AF-97E3-D746685D887C}">
      <dgm:prSet/>
      <dgm:spPr/>
      <dgm:t>
        <a:bodyPr/>
        <a:lstStyle/>
        <a:p>
          <a:endParaRPr lang="es-EC">
            <a:latin typeface="Arial" panose="020B0604020202020204" pitchFamily="34" charset="0"/>
            <a:cs typeface="Arial" panose="020B0604020202020204" pitchFamily="34" charset="0"/>
          </a:endParaRPr>
        </a:p>
      </dgm:t>
    </dgm:pt>
    <dgm:pt modelId="{7464E6CD-0823-4A50-AF76-B2B8E64D4B6A}">
      <dgm:prSet phldrT="[Texto]"/>
      <dgm:spPr/>
      <dgm:t>
        <a:bodyPr/>
        <a:lstStyle/>
        <a:p>
          <a:r>
            <a:rPr lang="es-EC" dirty="0" smtClean="0">
              <a:solidFill>
                <a:schemeClr val="tx1"/>
              </a:solidFill>
              <a:latin typeface="Arial" panose="020B0604020202020204" pitchFamily="34" charset="0"/>
              <a:cs typeface="Arial" panose="020B0604020202020204" pitchFamily="34" charset="0"/>
            </a:rPr>
            <a:t>Incentiva enfoque corporativo basado en valor agregado</a:t>
          </a:r>
          <a:endParaRPr lang="es-EC" dirty="0">
            <a:solidFill>
              <a:schemeClr val="tx1"/>
            </a:solidFill>
            <a:latin typeface="Arial" panose="020B0604020202020204" pitchFamily="34" charset="0"/>
            <a:cs typeface="Arial" panose="020B0604020202020204" pitchFamily="34" charset="0"/>
          </a:endParaRPr>
        </a:p>
      </dgm:t>
    </dgm:pt>
    <dgm:pt modelId="{3B888083-18AF-440A-A02C-5519A6F2F7D3}" type="parTrans" cxnId="{ED8845B0-FDB1-49C3-8DEE-FA59AF0A7CFE}">
      <dgm:prSet/>
      <dgm:spPr/>
      <dgm:t>
        <a:bodyPr/>
        <a:lstStyle/>
        <a:p>
          <a:endParaRPr lang="es-EC">
            <a:latin typeface="Arial" panose="020B0604020202020204" pitchFamily="34" charset="0"/>
            <a:cs typeface="Arial" panose="020B0604020202020204" pitchFamily="34" charset="0"/>
          </a:endParaRPr>
        </a:p>
      </dgm:t>
    </dgm:pt>
    <dgm:pt modelId="{D727EAE4-A0CC-41C7-9C94-A0FBE1165EDF}" type="sibTrans" cxnId="{ED8845B0-FDB1-49C3-8DEE-FA59AF0A7CFE}">
      <dgm:prSet/>
      <dgm:spPr/>
      <dgm:t>
        <a:bodyPr/>
        <a:lstStyle/>
        <a:p>
          <a:endParaRPr lang="es-EC">
            <a:latin typeface="Arial" panose="020B0604020202020204" pitchFamily="34" charset="0"/>
            <a:cs typeface="Arial" panose="020B0604020202020204" pitchFamily="34" charset="0"/>
          </a:endParaRPr>
        </a:p>
      </dgm:t>
    </dgm:pt>
    <dgm:pt modelId="{F09A5F22-2887-46E8-90B8-F876AF945E85}" type="pres">
      <dgm:prSet presAssocID="{D535EAAF-9097-4886-828F-8FA9C8887471}" presName="Name0" presStyleCnt="0">
        <dgm:presLayoutVars>
          <dgm:dir/>
          <dgm:resizeHandles val="exact"/>
        </dgm:presLayoutVars>
      </dgm:prSet>
      <dgm:spPr/>
    </dgm:pt>
    <dgm:pt modelId="{A2BCC44D-217B-45B3-91A4-0AED7E15493C}" type="pres">
      <dgm:prSet presAssocID="{D535EAAF-9097-4886-828F-8FA9C8887471}" presName="cycle" presStyleCnt="0"/>
      <dgm:spPr/>
    </dgm:pt>
    <dgm:pt modelId="{E0418F4F-AB06-43A1-8765-BB3A534D54EB}" type="pres">
      <dgm:prSet presAssocID="{FD82F9B4-B7BB-4C82-AD8F-53ADB672E31F}" presName="nodeFirstNode" presStyleLbl="node1" presStyleIdx="0" presStyleCnt="5">
        <dgm:presLayoutVars>
          <dgm:bulletEnabled val="1"/>
        </dgm:presLayoutVars>
      </dgm:prSet>
      <dgm:spPr/>
      <dgm:t>
        <a:bodyPr/>
        <a:lstStyle/>
        <a:p>
          <a:endParaRPr lang="es-EC"/>
        </a:p>
      </dgm:t>
    </dgm:pt>
    <dgm:pt modelId="{914AE0F5-4861-4483-83BD-E0F9FBE6D496}" type="pres">
      <dgm:prSet presAssocID="{A6FC865C-630A-46BA-B852-294CCA54355F}" presName="sibTransFirstNode" presStyleLbl="bgShp" presStyleIdx="0" presStyleCnt="1"/>
      <dgm:spPr/>
    </dgm:pt>
    <dgm:pt modelId="{F7E7C7A1-0745-43A9-B3C3-1BC4DFFE15AE}" type="pres">
      <dgm:prSet presAssocID="{F04D42D9-AFFF-48D8-8C33-72AB5B83A6BF}" presName="nodeFollowingNodes" presStyleLbl="node1" presStyleIdx="1" presStyleCnt="5" custRadScaleRad="128926" custRadScaleInc="6372">
        <dgm:presLayoutVars>
          <dgm:bulletEnabled val="1"/>
        </dgm:presLayoutVars>
      </dgm:prSet>
      <dgm:spPr/>
    </dgm:pt>
    <dgm:pt modelId="{623875DF-AED5-41CD-9366-C292D9B4DE09}" type="pres">
      <dgm:prSet presAssocID="{550BE9B6-D6D7-4690-A8DE-ED8E479E966F}" presName="nodeFollowingNodes" presStyleLbl="node1" presStyleIdx="2" presStyleCnt="5">
        <dgm:presLayoutVars>
          <dgm:bulletEnabled val="1"/>
        </dgm:presLayoutVars>
      </dgm:prSet>
      <dgm:spPr/>
      <dgm:t>
        <a:bodyPr/>
        <a:lstStyle/>
        <a:p>
          <a:endParaRPr lang="es-EC"/>
        </a:p>
      </dgm:t>
    </dgm:pt>
    <dgm:pt modelId="{BE074FE9-8291-417D-8324-1C8E7C594120}" type="pres">
      <dgm:prSet presAssocID="{D2B9CEE9-BE42-4171-B06F-D0668203BDE4}" presName="nodeFollowingNodes" presStyleLbl="node1" presStyleIdx="3" presStyleCnt="5">
        <dgm:presLayoutVars>
          <dgm:bulletEnabled val="1"/>
        </dgm:presLayoutVars>
      </dgm:prSet>
      <dgm:spPr/>
    </dgm:pt>
    <dgm:pt modelId="{C7B21C03-BA7B-4833-8B12-F7A016CB961D}" type="pres">
      <dgm:prSet presAssocID="{7464E6CD-0823-4A50-AF76-B2B8E64D4B6A}" presName="nodeFollowingNodes" presStyleLbl="node1" presStyleIdx="4" presStyleCnt="5" custRadScaleRad="114058" custRadScaleInc="-8424">
        <dgm:presLayoutVars>
          <dgm:bulletEnabled val="1"/>
        </dgm:presLayoutVars>
      </dgm:prSet>
      <dgm:spPr/>
      <dgm:t>
        <a:bodyPr/>
        <a:lstStyle/>
        <a:p>
          <a:endParaRPr lang="es-EC"/>
        </a:p>
      </dgm:t>
    </dgm:pt>
  </dgm:ptLst>
  <dgm:cxnLst>
    <dgm:cxn modelId="{4FA46E5A-1708-4972-A2E4-D4BAA2978A7D}" type="presOf" srcId="{D2B9CEE9-BE42-4171-B06F-D0668203BDE4}" destId="{BE074FE9-8291-417D-8324-1C8E7C594120}" srcOrd="0" destOrd="0" presId="urn:microsoft.com/office/officeart/2005/8/layout/cycle3"/>
    <dgm:cxn modelId="{9E3368EA-AF0F-4559-8A04-9990CEDDF9E3}" srcId="{D535EAAF-9097-4886-828F-8FA9C8887471}" destId="{F04D42D9-AFFF-48D8-8C33-72AB5B83A6BF}" srcOrd="1" destOrd="0" parTransId="{7BACA731-EE3E-4984-8AF8-8F8593A23BF4}" sibTransId="{8B12FB40-171F-42F0-B7A8-BBB3C7BEE46D}"/>
    <dgm:cxn modelId="{CAA43566-3B84-48AF-97E3-D746685D887C}" srcId="{D535EAAF-9097-4886-828F-8FA9C8887471}" destId="{D2B9CEE9-BE42-4171-B06F-D0668203BDE4}" srcOrd="3" destOrd="0" parTransId="{C9D47671-6C84-42C2-A1AD-F55A9E3C38F0}" sibTransId="{46A58A6E-605E-42CD-A4A8-642E983C213D}"/>
    <dgm:cxn modelId="{0E27370A-531D-421F-86C6-AE1204B863AE}" srcId="{D535EAAF-9097-4886-828F-8FA9C8887471}" destId="{FD82F9B4-B7BB-4C82-AD8F-53ADB672E31F}" srcOrd="0" destOrd="0" parTransId="{73BBE926-A934-4125-ACA6-08F5FEB3CC5C}" sibTransId="{A6FC865C-630A-46BA-B852-294CCA54355F}"/>
    <dgm:cxn modelId="{85F0D95B-AF02-4B3F-97D5-936C9061A98F}" type="presOf" srcId="{A6FC865C-630A-46BA-B852-294CCA54355F}" destId="{914AE0F5-4861-4483-83BD-E0F9FBE6D496}" srcOrd="0" destOrd="0" presId="urn:microsoft.com/office/officeart/2005/8/layout/cycle3"/>
    <dgm:cxn modelId="{61CEF69A-E3BE-4220-8D5C-25B342EFBCF3}" type="presOf" srcId="{F04D42D9-AFFF-48D8-8C33-72AB5B83A6BF}" destId="{F7E7C7A1-0745-43A9-B3C3-1BC4DFFE15AE}" srcOrd="0" destOrd="0" presId="urn:microsoft.com/office/officeart/2005/8/layout/cycle3"/>
    <dgm:cxn modelId="{4BCD3FA9-C73D-4ADC-A423-6A7B7D4B93B3}" srcId="{D535EAAF-9097-4886-828F-8FA9C8887471}" destId="{550BE9B6-D6D7-4690-A8DE-ED8E479E966F}" srcOrd="2" destOrd="0" parTransId="{CB548107-E2EE-492B-B52C-7E89BC4FCE45}" sibTransId="{EEBCD8C3-8D10-41EC-8B52-34A96DBC4C25}"/>
    <dgm:cxn modelId="{381A754F-3614-49BE-A1CC-99750B66DC89}" type="presOf" srcId="{D535EAAF-9097-4886-828F-8FA9C8887471}" destId="{F09A5F22-2887-46E8-90B8-F876AF945E85}" srcOrd="0" destOrd="0" presId="urn:microsoft.com/office/officeart/2005/8/layout/cycle3"/>
    <dgm:cxn modelId="{7B499A2B-2768-4CB8-81B4-E0FCE2A74E6F}" type="presOf" srcId="{7464E6CD-0823-4A50-AF76-B2B8E64D4B6A}" destId="{C7B21C03-BA7B-4833-8B12-F7A016CB961D}" srcOrd="0" destOrd="0" presId="urn:microsoft.com/office/officeart/2005/8/layout/cycle3"/>
    <dgm:cxn modelId="{BDC65F1F-844B-4E45-A205-E6EC5207079B}" type="presOf" srcId="{550BE9B6-D6D7-4690-A8DE-ED8E479E966F}" destId="{623875DF-AED5-41CD-9366-C292D9B4DE09}" srcOrd="0" destOrd="0" presId="urn:microsoft.com/office/officeart/2005/8/layout/cycle3"/>
    <dgm:cxn modelId="{ED8845B0-FDB1-49C3-8DEE-FA59AF0A7CFE}" srcId="{D535EAAF-9097-4886-828F-8FA9C8887471}" destId="{7464E6CD-0823-4A50-AF76-B2B8E64D4B6A}" srcOrd="4" destOrd="0" parTransId="{3B888083-18AF-440A-A02C-5519A6F2F7D3}" sibTransId="{D727EAE4-A0CC-41C7-9C94-A0FBE1165EDF}"/>
    <dgm:cxn modelId="{DDBA2DC7-2E62-43CC-B535-18EED87C76DA}" type="presOf" srcId="{FD82F9B4-B7BB-4C82-AD8F-53ADB672E31F}" destId="{E0418F4F-AB06-43A1-8765-BB3A534D54EB}" srcOrd="0" destOrd="0" presId="urn:microsoft.com/office/officeart/2005/8/layout/cycle3"/>
    <dgm:cxn modelId="{6C9C7F6D-E56B-46D3-A7B3-80EE4632B69B}" type="presParOf" srcId="{F09A5F22-2887-46E8-90B8-F876AF945E85}" destId="{A2BCC44D-217B-45B3-91A4-0AED7E15493C}" srcOrd="0" destOrd="0" presId="urn:microsoft.com/office/officeart/2005/8/layout/cycle3"/>
    <dgm:cxn modelId="{E6927ACE-EA4D-4DB8-915E-1CDCDF28D0AB}" type="presParOf" srcId="{A2BCC44D-217B-45B3-91A4-0AED7E15493C}" destId="{E0418F4F-AB06-43A1-8765-BB3A534D54EB}" srcOrd="0" destOrd="0" presId="urn:microsoft.com/office/officeart/2005/8/layout/cycle3"/>
    <dgm:cxn modelId="{5348F267-BA0C-4E8D-AD0E-E3E17B77DDC2}" type="presParOf" srcId="{A2BCC44D-217B-45B3-91A4-0AED7E15493C}" destId="{914AE0F5-4861-4483-83BD-E0F9FBE6D496}" srcOrd="1" destOrd="0" presId="urn:microsoft.com/office/officeart/2005/8/layout/cycle3"/>
    <dgm:cxn modelId="{B0104D9E-1130-4124-8273-CDDDCF3CFDE1}" type="presParOf" srcId="{A2BCC44D-217B-45B3-91A4-0AED7E15493C}" destId="{F7E7C7A1-0745-43A9-B3C3-1BC4DFFE15AE}" srcOrd="2" destOrd="0" presId="urn:microsoft.com/office/officeart/2005/8/layout/cycle3"/>
    <dgm:cxn modelId="{9E393B12-C325-4896-82AB-3D4916A9E37F}" type="presParOf" srcId="{A2BCC44D-217B-45B3-91A4-0AED7E15493C}" destId="{623875DF-AED5-41CD-9366-C292D9B4DE09}" srcOrd="3" destOrd="0" presId="urn:microsoft.com/office/officeart/2005/8/layout/cycle3"/>
    <dgm:cxn modelId="{1500CCA1-5792-4550-BD63-A2F5A39648ED}" type="presParOf" srcId="{A2BCC44D-217B-45B3-91A4-0AED7E15493C}" destId="{BE074FE9-8291-417D-8324-1C8E7C594120}" srcOrd="4" destOrd="0" presId="urn:microsoft.com/office/officeart/2005/8/layout/cycle3"/>
    <dgm:cxn modelId="{DF475556-F193-4C41-9768-63D1D284B38B}" type="presParOf" srcId="{A2BCC44D-217B-45B3-91A4-0AED7E15493C}" destId="{C7B21C03-BA7B-4833-8B12-F7A016CB961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11729-25BF-4208-A68D-964646EDB0A6}">
      <dsp:nvSpPr>
        <dsp:cNvPr id="0" name=""/>
        <dsp:cNvSpPr/>
      </dsp:nvSpPr>
      <dsp:spPr>
        <a:xfrm rot="5400000">
          <a:off x="-398573" y="1601078"/>
          <a:ext cx="1759081" cy="21226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862E5-C168-4C94-8744-533D56D35E51}">
      <dsp:nvSpPr>
        <dsp:cNvPr id="0" name=""/>
        <dsp:cNvSpPr/>
      </dsp:nvSpPr>
      <dsp:spPr>
        <a:xfrm>
          <a:off x="4345" y="475857"/>
          <a:ext cx="2358543" cy="14151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Empresas vinculadas a procesos ambientales</a:t>
          </a:r>
          <a:endParaRPr lang="es-EC" sz="2000" kern="1200" dirty="0">
            <a:solidFill>
              <a:schemeClr val="tx1"/>
            </a:solidFill>
            <a:latin typeface="Arial" panose="020B0604020202020204" pitchFamily="34" charset="0"/>
            <a:cs typeface="Arial" panose="020B0604020202020204" pitchFamily="34" charset="0"/>
          </a:endParaRPr>
        </a:p>
      </dsp:txBody>
      <dsp:txXfrm>
        <a:off x="45793" y="517305"/>
        <a:ext cx="2275647" cy="1332229"/>
      </dsp:txXfrm>
    </dsp:sp>
    <dsp:sp modelId="{8185E17E-474E-4A4E-8EF9-B4ADC03E2EC5}">
      <dsp:nvSpPr>
        <dsp:cNvPr id="0" name=""/>
        <dsp:cNvSpPr/>
      </dsp:nvSpPr>
      <dsp:spPr>
        <a:xfrm rot="5400000">
          <a:off x="-398573" y="3369986"/>
          <a:ext cx="1759081" cy="212268"/>
        </a:xfrm>
        <a:prstGeom prst="rect">
          <a:avLst/>
        </a:prstGeom>
        <a:solidFill>
          <a:schemeClr val="accent4">
            <a:hueOff val="-2167194"/>
            <a:satOff val="10282"/>
            <a:lumOff val="-22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10B5C3-5E43-4A8D-9C98-9F5FB9BC4051}">
      <dsp:nvSpPr>
        <dsp:cNvPr id="0" name=""/>
        <dsp:cNvSpPr/>
      </dsp:nvSpPr>
      <dsp:spPr>
        <a:xfrm>
          <a:off x="4345" y="2244765"/>
          <a:ext cx="2358543" cy="1415125"/>
        </a:xfrm>
        <a:prstGeom prst="roundRect">
          <a:avLst>
            <a:gd name="adj" fmla="val 10000"/>
          </a:avLst>
        </a:prstGeom>
        <a:solidFill>
          <a:schemeClr val="accent4">
            <a:hueOff val="-1857594"/>
            <a:satOff val="8813"/>
            <a:lumOff val="-19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Tecnologías y productos amigables</a:t>
          </a:r>
          <a:endParaRPr lang="es-EC" sz="2000" kern="1200" dirty="0">
            <a:solidFill>
              <a:schemeClr val="tx1"/>
            </a:solidFill>
            <a:latin typeface="Arial" panose="020B0604020202020204" pitchFamily="34" charset="0"/>
            <a:cs typeface="Arial" panose="020B0604020202020204" pitchFamily="34" charset="0"/>
          </a:endParaRPr>
        </a:p>
      </dsp:txBody>
      <dsp:txXfrm>
        <a:off x="45793" y="2286213"/>
        <a:ext cx="2275647" cy="1332229"/>
      </dsp:txXfrm>
    </dsp:sp>
    <dsp:sp modelId="{CE4B8DB3-D86C-48AF-BE11-599A4DDB8600}">
      <dsp:nvSpPr>
        <dsp:cNvPr id="0" name=""/>
        <dsp:cNvSpPr/>
      </dsp:nvSpPr>
      <dsp:spPr>
        <a:xfrm>
          <a:off x="485880" y="4254439"/>
          <a:ext cx="3127036" cy="212268"/>
        </a:xfrm>
        <a:prstGeom prst="rect">
          <a:avLst/>
        </a:prstGeom>
        <a:solidFill>
          <a:schemeClr val="accent4">
            <a:hueOff val="-4334387"/>
            <a:satOff val="20563"/>
            <a:lumOff val="-44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154CD0-7A1F-4E6C-9A55-1A3ECDA9B23A}">
      <dsp:nvSpPr>
        <dsp:cNvPr id="0" name=""/>
        <dsp:cNvSpPr/>
      </dsp:nvSpPr>
      <dsp:spPr>
        <a:xfrm>
          <a:off x="4345" y="4013672"/>
          <a:ext cx="2358543" cy="1415125"/>
        </a:xfrm>
        <a:prstGeom prst="roundRect">
          <a:avLst>
            <a:gd name="adj" fmla="val 10000"/>
          </a:avLst>
        </a:prstGeom>
        <a:solidFill>
          <a:schemeClr val="accent4">
            <a:hueOff val="-3715189"/>
            <a:satOff val="17625"/>
            <a:lumOff val="-3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Nueva relación </a:t>
          </a:r>
          <a:endParaRPr lang="es-EC" sz="2000" kern="1200" dirty="0" smtClean="0">
            <a:solidFill>
              <a:schemeClr val="tx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empresa - entrono</a:t>
          </a:r>
          <a:endParaRPr lang="es-EC" sz="2000" kern="1200" dirty="0">
            <a:solidFill>
              <a:schemeClr val="tx1"/>
            </a:solidFill>
            <a:latin typeface="Arial" panose="020B0604020202020204" pitchFamily="34" charset="0"/>
            <a:cs typeface="Arial" panose="020B0604020202020204" pitchFamily="34" charset="0"/>
          </a:endParaRPr>
        </a:p>
      </dsp:txBody>
      <dsp:txXfrm>
        <a:off x="45793" y="4055120"/>
        <a:ext cx="2275647" cy="1332229"/>
      </dsp:txXfrm>
    </dsp:sp>
    <dsp:sp modelId="{4B935675-EDBA-4F3D-B8D9-9C03BC9082EF}">
      <dsp:nvSpPr>
        <dsp:cNvPr id="0" name=""/>
        <dsp:cNvSpPr/>
      </dsp:nvSpPr>
      <dsp:spPr>
        <a:xfrm rot="16200000">
          <a:off x="2738289" y="3369986"/>
          <a:ext cx="1759081" cy="212268"/>
        </a:xfrm>
        <a:prstGeom prst="rect">
          <a:avLst/>
        </a:prstGeom>
        <a:solidFill>
          <a:schemeClr val="accent4">
            <a:hueOff val="-6501580"/>
            <a:satOff val="30845"/>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6D5AA-1839-4514-BDBA-C3BD8DB1FEFA}">
      <dsp:nvSpPr>
        <dsp:cNvPr id="0" name=""/>
        <dsp:cNvSpPr/>
      </dsp:nvSpPr>
      <dsp:spPr>
        <a:xfrm>
          <a:off x="3141208" y="4013672"/>
          <a:ext cx="2358543" cy="1415125"/>
        </a:xfrm>
        <a:prstGeom prst="roundRect">
          <a:avLst>
            <a:gd name="adj" fmla="val 10000"/>
          </a:avLst>
        </a:prstGeom>
        <a:solidFill>
          <a:schemeClr val="accent4">
            <a:hueOff val="-5572783"/>
            <a:satOff val="26438"/>
            <a:lumOff val="-5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Desarrollo sostenible</a:t>
          </a:r>
          <a:endParaRPr lang="es-EC" sz="2000" kern="1200" dirty="0">
            <a:solidFill>
              <a:schemeClr val="tx1"/>
            </a:solidFill>
            <a:latin typeface="Arial" panose="020B0604020202020204" pitchFamily="34" charset="0"/>
            <a:cs typeface="Arial" panose="020B0604020202020204" pitchFamily="34" charset="0"/>
          </a:endParaRPr>
        </a:p>
      </dsp:txBody>
      <dsp:txXfrm>
        <a:off x="3182656" y="4055120"/>
        <a:ext cx="2275647" cy="1332229"/>
      </dsp:txXfrm>
    </dsp:sp>
    <dsp:sp modelId="{ED5F9FE8-A942-4A0C-B4D6-AA2D3B0DCC0F}">
      <dsp:nvSpPr>
        <dsp:cNvPr id="0" name=""/>
        <dsp:cNvSpPr/>
      </dsp:nvSpPr>
      <dsp:spPr>
        <a:xfrm rot="16200000">
          <a:off x="2738289" y="1601078"/>
          <a:ext cx="1759081" cy="212268"/>
        </a:xfrm>
        <a:prstGeom prst="rect">
          <a:avLst/>
        </a:prstGeom>
        <a:solidFill>
          <a:schemeClr val="accent4">
            <a:hueOff val="-8668774"/>
            <a:satOff val="41126"/>
            <a:lumOff val="-8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41B2B-D379-410E-A4DA-08BF0AA16754}">
      <dsp:nvSpPr>
        <dsp:cNvPr id="0" name=""/>
        <dsp:cNvSpPr/>
      </dsp:nvSpPr>
      <dsp:spPr>
        <a:xfrm>
          <a:off x="3141208" y="2244765"/>
          <a:ext cx="2358543" cy="1415125"/>
        </a:xfrm>
        <a:prstGeom prst="roundRect">
          <a:avLst>
            <a:gd name="adj" fmla="val 10000"/>
          </a:avLst>
        </a:prstGeom>
        <a:solidFill>
          <a:schemeClr val="accent4">
            <a:hueOff val="-7430378"/>
            <a:satOff val="35251"/>
            <a:lumOff val="-7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Competitividad</a:t>
          </a:r>
          <a:endParaRPr lang="es-EC" sz="2000" kern="1200" dirty="0">
            <a:solidFill>
              <a:schemeClr val="tx1"/>
            </a:solidFill>
            <a:latin typeface="Arial" panose="020B0604020202020204" pitchFamily="34" charset="0"/>
            <a:cs typeface="Arial" panose="020B0604020202020204" pitchFamily="34" charset="0"/>
          </a:endParaRPr>
        </a:p>
      </dsp:txBody>
      <dsp:txXfrm>
        <a:off x="3182656" y="2286213"/>
        <a:ext cx="2275647" cy="1332229"/>
      </dsp:txXfrm>
    </dsp:sp>
    <dsp:sp modelId="{F40420A3-E970-4980-B15C-86F4914B65E8}">
      <dsp:nvSpPr>
        <dsp:cNvPr id="0" name=""/>
        <dsp:cNvSpPr/>
      </dsp:nvSpPr>
      <dsp:spPr>
        <a:xfrm>
          <a:off x="3622743" y="716624"/>
          <a:ext cx="3127036" cy="212268"/>
        </a:xfrm>
        <a:prstGeom prst="rect">
          <a:avLst/>
        </a:prstGeom>
        <a:solidFill>
          <a:schemeClr val="accent4">
            <a:hueOff val="-10835967"/>
            <a:satOff val="51407"/>
            <a:lumOff val="-111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DE7B75-D017-4AC6-99CE-7670E3DC041A}">
      <dsp:nvSpPr>
        <dsp:cNvPr id="0" name=""/>
        <dsp:cNvSpPr/>
      </dsp:nvSpPr>
      <dsp:spPr>
        <a:xfrm>
          <a:off x="3141208" y="475857"/>
          <a:ext cx="2358543" cy="1415125"/>
        </a:xfrm>
        <a:prstGeom prst="roundRect">
          <a:avLst>
            <a:gd name="adj" fmla="val 10000"/>
          </a:avLst>
        </a:prstGeom>
        <a:solidFill>
          <a:schemeClr val="accent4">
            <a:hueOff val="-9287972"/>
            <a:satOff val="44064"/>
            <a:lumOff val="-95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Conveniencia.- </a:t>
          </a:r>
          <a:r>
            <a:rPr lang="es-EC" sz="2000" kern="1200" dirty="0" smtClean="0">
              <a:solidFill>
                <a:schemeClr val="tx1"/>
              </a:solidFill>
              <a:latin typeface="Arial" panose="020B0604020202020204" pitchFamily="34" charset="0"/>
              <a:cs typeface="Arial" panose="020B0604020202020204" pitchFamily="34" charset="0"/>
            </a:rPr>
            <a:t>mayor preocupación ambiental</a:t>
          </a:r>
          <a:endParaRPr lang="es-EC" sz="2000" kern="1200" dirty="0">
            <a:solidFill>
              <a:schemeClr val="tx1"/>
            </a:solidFill>
            <a:latin typeface="Arial" panose="020B0604020202020204" pitchFamily="34" charset="0"/>
            <a:cs typeface="Arial" panose="020B0604020202020204" pitchFamily="34" charset="0"/>
          </a:endParaRPr>
        </a:p>
      </dsp:txBody>
      <dsp:txXfrm>
        <a:off x="3182656" y="517305"/>
        <a:ext cx="2275647" cy="1332229"/>
      </dsp:txXfrm>
    </dsp:sp>
    <dsp:sp modelId="{4123ECF6-20F7-4DE7-B7B0-09AA69323B41}">
      <dsp:nvSpPr>
        <dsp:cNvPr id="0" name=""/>
        <dsp:cNvSpPr/>
      </dsp:nvSpPr>
      <dsp:spPr>
        <a:xfrm rot="5400000">
          <a:off x="5875152" y="1601078"/>
          <a:ext cx="1759081" cy="212268"/>
        </a:xfrm>
        <a:prstGeom prst="rect">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341D81-3D89-4673-8E56-4905C4302C0A}">
      <dsp:nvSpPr>
        <dsp:cNvPr id="0" name=""/>
        <dsp:cNvSpPr/>
      </dsp:nvSpPr>
      <dsp:spPr>
        <a:xfrm>
          <a:off x="6278070" y="475857"/>
          <a:ext cx="2358543" cy="1415125"/>
        </a:xfrm>
        <a:prstGeom prst="roundRect">
          <a:avLst>
            <a:gd name="adj" fmla="val 10000"/>
          </a:avLst>
        </a:prstGeom>
        <a:solidFill>
          <a:schemeClr val="accent4">
            <a:hueOff val="-11145567"/>
            <a:satOff val="52876"/>
            <a:lumOff val="-114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Relevancia social.- </a:t>
          </a:r>
          <a:r>
            <a:rPr lang="es-EC" sz="2000" kern="1200" dirty="0" smtClean="0">
              <a:solidFill>
                <a:schemeClr val="tx1"/>
              </a:solidFill>
              <a:latin typeface="Arial" panose="020B0604020202020204" pitchFamily="34" charset="0"/>
              <a:cs typeface="Arial" panose="020B0604020202020204" pitchFamily="34" charset="0"/>
            </a:rPr>
            <a:t>beneficios de la gestión ambiental</a:t>
          </a:r>
          <a:endParaRPr lang="es-EC" sz="2000" kern="1200" dirty="0">
            <a:solidFill>
              <a:schemeClr val="tx1"/>
            </a:solidFill>
            <a:latin typeface="Arial" panose="020B0604020202020204" pitchFamily="34" charset="0"/>
            <a:cs typeface="Arial" panose="020B0604020202020204" pitchFamily="34" charset="0"/>
          </a:endParaRPr>
        </a:p>
      </dsp:txBody>
      <dsp:txXfrm>
        <a:off x="6319518" y="517305"/>
        <a:ext cx="2275647" cy="1332229"/>
      </dsp:txXfrm>
    </dsp:sp>
    <dsp:sp modelId="{774F1F17-888B-432B-8146-5F21154DDA3B}">
      <dsp:nvSpPr>
        <dsp:cNvPr id="0" name=""/>
        <dsp:cNvSpPr/>
      </dsp:nvSpPr>
      <dsp:spPr>
        <a:xfrm>
          <a:off x="6278070" y="2244765"/>
          <a:ext cx="2358543" cy="1415125"/>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Implicaciones prácticas.- </a:t>
          </a:r>
          <a:r>
            <a:rPr lang="es-EC" sz="2000" kern="1200" dirty="0" smtClean="0">
              <a:solidFill>
                <a:schemeClr val="tx1"/>
              </a:solidFill>
              <a:latin typeface="Arial" panose="020B0604020202020204" pitchFamily="34" charset="0"/>
              <a:cs typeface="Arial" panose="020B0604020202020204" pitchFamily="34" charset="0"/>
            </a:rPr>
            <a:t>mejora del desempeño ambiental</a:t>
          </a:r>
          <a:endParaRPr lang="es-EC" sz="2000" kern="1200" dirty="0">
            <a:solidFill>
              <a:schemeClr val="tx1"/>
            </a:solidFill>
            <a:latin typeface="Arial" panose="020B0604020202020204" pitchFamily="34" charset="0"/>
            <a:cs typeface="Arial" panose="020B0604020202020204" pitchFamily="34" charset="0"/>
          </a:endParaRPr>
        </a:p>
      </dsp:txBody>
      <dsp:txXfrm>
        <a:off x="6319518" y="2286213"/>
        <a:ext cx="2275647" cy="1332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5A47A-2F8E-4E32-B1D7-FBFA0ED588F1}">
      <dsp:nvSpPr>
        <dsp:cNvPr id="0" name=""/>
        <dsp:cNvSpPr/>
      </dsp:nvSpPr>
      <dsp:spPr>
        <a:xfrm>
          <a:off x="5232677" y="3819304"/>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668774"/>
              <a:satOff val="41126"/>
              <a:lumOff val="-8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Socializa logros alcanzados</a:t>
          </a:r>
          <a:endParaRPr lang="es-EC" sz="1800" kern="1200" dirty="0"/>
        </a:p>
      </dsp:txBody>
      <dsp:txXfrm>
        <a:off x="6104542" y="4308115"/>
        <a:ext cx="1863266" cy="1269027"/>
      </dsp:txXfrm>
    </dsp:sp>
    <dsp:sp modelId="{9D17F224-6F7B-4EB1-9A05-2DE335D36EB6}">
      <dsp:nvSpPr>
        <dsp:cNvPr id="0" name=""/>
        <dsp:cNvSpPr/>
      </dsp:nvSpPr>
      <dsp:spPr>
        <a:xfrm>
          <a:off x="705678" y="3819304"/>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Asistencia a las organizaciones</a:t>
          </a:r>
          <a:endParaRPr lang="es-EC" sz="1800" kern="1200" dirty="0"/>
        </a:p>
      </dsp:txBody>
      <dsp:txXfrm>
        <a:off x="745159" y="4308115"/>
        <a:ext cx="1863266" cy="1269027"/>
      </dsp:txXfrm>
    </dsp:sp>
    <dsp:sp modelId="{EF4F0499-8B3A-40B5-A035-8FA96E4CCF26}">
      <dsp:nvSpPr>
        <dsp:cNvPr id="0" name=""/>
        <dsp:cNvSpPr/>
      </dsp:nvSpPr>
      <dsp:spPr>
        <a:xfrm>
          <a:off x="5232677" y="0"/>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334387"/>
              <a:satOff val="20563"/>
              <a:lumOff val="-4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Amplia oferta para fortalecer los conocimientos de las empresas</a:t>
          </a:r>
          <a:endParaRPr lang="es-EC" sz="1800" kern="1200" dirty="0"/>
        </a:p>
      </dsp:txBody>
      <dsp:txXfrm>
        <a:off x="6104542" y="39481"/>
        <a:ext cx="1863266" cy="1269027"/>
      </dsp:txXfrm>
    </dsp:sp>
    <dsp:sp modelId="{C7AFA544-A893-4908-B1A7-C6A3053C54F4}">
      <dsp:nvSpPr>
        <dsp:cNvPr id="0" name=""/>
        <dsp:cNvSpPr/>
      </dsp:nvSpPr>
      <dsp:spPr>
        <a:xfrm>
          <a:off x="705678" y="0"/>
          <a:ext cx="2774612" cy="179731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Incentiva alianzas entres sus miembros</a:t>
          </a:r>
          <a:endParaRPr lang="es-EC" sz="1800" kern="1200" dirty="0"/>
        </a:p>
        <a:p>
          <a:pPr marL="171450" lvl="1" indent="-171450" algn="l" defTabSz="800100">
            <a:lnSpc>
              <a:spcPct val="90000"/>
            </a:lnSpc>
            <a:spcBef>
              <a:spcPct val="0"/>
            </a:spcBef>
            <a:spcAft>
              <a:spcPct val="15000"/>
            </a:spcAft>
            <a:buChar char="••"/>
          </a:pPr>
          <a:r>
            <a:rPr lang="es-EC" sz="1800" kern="1200" dirty="0" smtClean="0"/>
            <a:t>Buenas prácticas</a:t>
          </a:r>
          <a:endParaRPr lang="es-EC" sz="1800" kern="1200" dirty="0"/>
        </a:p>
        <a:p>
          <a:pPr marL="171450" lvl="1" indent="-171450" algn="l" defTabSz="800100">
            <a:lnSpc>
              <a:spcPct val="90000"/>
            </a:lnSpc>
            <a:spcBef>
              <a:spcPct val="0"/>
            </a:spcBef>
            <a:spcAft>
              <a:spcPct val="15000"/>
            </a:spcAft>
            <a:buChar char="••"/>
          </a:pPr>
          <a:r>
            <a:rPr lang="es-EC" sz="1800" kern="1200" dirty="0" smtClean="0"/>
            <a:t>FORUM EMPRESA</a:t>
          </a:r>
          <a:endParaRPr lang="es-EC" sz="1800" kern="1200" dirty="0"/>
        </a:p>
      </dsp:txBody>
      <dsp:txXfrm>
        <a:off x="745159" y="39481"/>
        <a:ext cx="1863266" cy="1269027"/>
      </dsp:txXfrm>
    </dsp:sp>
    <dsp:sp modelId="{3DEED954-E410-4744-B1D1-5992B0BE14B7}">
      <dsp:nvSpPr>
        <dsp:cNvPr id="0" name=""/>
        <dsp:cNvSpPr/>
      </dsp:nvSpPr>
      <dsp:spPr>
        <a:xfrm>
          <a:off x="1868319" y="320147"/>
          <a:ext cx="2431998" cy="2431998"/>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Networking</a:t>
          </a:r>
          <a:endParaRPr lang="es-EC" sz="1800" kern="1200" dirty="0"/>
        </a:p>
      </dsp:txBody>
      <dsp:txXfrm>
        <a:off x="2580635" y="1032463"/>
        <a:ext cx="1719682" cy="1719682"/>
      </dsp:txXfrm>
    </dsp:sp>
    <dsp:sp modelId="{05C3751C-FD4D-4FC0-8D5A-6D51535DC0B0}">
      <dsp:nvSpPr>
        <dsp:cNvPr id="0" name=""/>
        <dsp:cNvSpPr/>
      </dsp:nvSpPr>
      <dsp:spPr>
        <a:xfrm rot="5400000">
          <a:off x="4412650" y="320147"/>
          <a:ext cx="2431998" cy="2431998"/>
        </a:xfrm>
        <a:prstGeom prst="pieWedge">
          <a:avLst/>
        </a:prstGeom>
        <a:solidFill>
          <a:schemeClr val="accent4">
            <a:hueOff val="-4334387"/>
            <a:satOff val="2056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Capacitación</a:t>
          </a:r>
          <a:endParaRPr lang="es-EC" sz="1800" kern="1200" dirty="0"/>
        </a:p>
      </dsp:txBody>
      <dsp:txXfrm rot="-5400000">
        <a:off x="4412650" y="1032463"/>
        <a:ext cx="1719682" cy="1719682"/>
      </dsp:txXfrm>
    </dsp:sp>
    <dsp:sp modelId="{EAFCB9EA-A00A-478D-A22D-3E571BA0080E}">
      <dsp:nvSpPr>
        <dsp:cNvPr id="0" name=""/>
        <dsp:cNvSpPr/>
      </dsp:nvSpPr>
      <dsp:spPr>
        <a:xfrm rot="10800000">
          <a:off x="4412650" y="2864478"/>
          <a:ext cx="2431998" cy="2431998"/>
        </a:xfrm>
        <a:prstGeom prst="pieWedge">
          <a:avLst/>
        </a:prstGeom>
        <a:solidFill>
          <a:schemeClr val="accent4">
            <a:hueOff val="-8668774"/>
            <a:satOff val="41126"/>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Comunicación</a:t>
          </a:r>
          <a:endParaRPr lang="es-EC" sz="1800" kern="1200" dirty="0"/>
        </a:p>
      </dsp:txBody>
      <dsp:txXfrm rot="10800000">
        <a:off x="4412650" y="2864478"/>
        <a:ext cx="1719682" cy="1719682"/>
      </dsp:txXfrm>
    </dsp:sp>
    <dsp:sp modelId="{08B8F6E3-692A-4E23-BE9B-BFD406A94EA4}">
      <dsp:nvSpPr>
        <dsp:cNvPr id="0" name=""/>
        <dsp:cNvSpPr/>
      </dsp:nvSpPr>
      <dsp:spPr>
        <a:xfrm rot="16200000">
          <a:off x="1868319" y="2724346"/>
          <a:ext cx="2431998" cy="2712261"/>
        </a:xfrm>
        <a:prstGeom prst="pieWedge">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Acompañamiento</a:t>
          </a:r>
          <a:endParaRPr lang="es-EC" sz="1800" kern="1200" dirty="0"/>
        </a:p>
      </dsp:txBody>
      <dsp:txXfrm rot="5400000">
        <a:off x="2522591" y="2864478"/>
        <a:ext cx="1917858" cy="1719682"/>
      </dsp:txXfrm>
    </dsp:sp>
    <dsp:sp modelId="{5026E133-C7D4-4CEB-8370-DA078338F6CD}">
      <dsp:nvSpPr>
        <dsp:cNvPr id="0" name=""/>
        <dsp:cNvSpPr/>
      </dsp:nvSpPr>
      <dsp:spPr>
        <a:xfrm>
          <a:off x="3936641" y="2302815"/>
          <a:ext cx="839685" cy="73016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01B66-7DF7-4D0B-8C97-39636F3F16D5}">
      <dsp:nvSpPr>
        <dsp:cNvPr id="0" name=""/>
        <dsp:cNvSpPr/>
      </dsp:nvSpPr>
      <dsp:spPr>
        <a:xfrm rot="10800000">
          <a:off x="3936641" y="2583647"/>
          <a:ext cx="839685" cy="73016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D056-C426-4A2C-A590-277424F189E8}">
      <dsp:nvSpPr>
        <dsp:cNvPr id="0" name=""/>
        <dsp:cNvSpPr/>
      </dsp:nvSpPr>
      <dsp:spPr>
        <a:xfrm>
          <a:off x="7657" y="1891939"/>
          <a:ext cx="2288855" cy="13733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Evaluación del desempeño</a:t>
          </a:r>
          <a:endParaRPr lang="es-EC" sz="1600" kern="1200" dirty="0">
            <a:solidFill>
              <a:schemeClr val="tx1"/>
            </a:solidFill>
            <a:latin typeface="Arial" panose="020B0604020202020204" pitchFamily="34" charset="0"/>
            <a:cs typeface="Arial" panose="020B0604020202020204" pitchFamily="34" charset="0"/>
          </a:endParaRPr>
        </a:p>
      </dsp:txBody>
      <dsp:txXfrm>
        <a:off x="47880" y="1932162"/>
        <a:ext cx="2208409" cy="1292867"/>
      </dsp:txXfrm>
    </dsp:sp>
    <dsp:sp modelId="{3303C259-2448-4A8E-B0E3-1B9DCEB52500}">
      <dsp:nvSpPr>
        <dsp:cNvPr id="0" name=""/>
        <dsp:cNvSpPr/>
      </dsp:nvSpPr>
      <dsp:spPr>
        <a:xfrm>
          <a:off x="2525399" y="2294777"/>
          <a:ext cx="485237" cy="5676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latin typeface="Arial" panose="020B0604020202020204" pitchFamily="34" charset="0"/>
            <a:cs typeface="Arial" panose="020B0604020202020204" pitchFamily="34" charset="0"/>
          </a:endParaRPr>
        </a:p>
      </dsp:txBody>
      <dsp:txXfrm>
        <a:off x="2525399" y="2408304"/>
        <a:ext cx="339666" cy="340582"/>
      </dsp:txXfrm>
    </dsp:sp>
    <dsp:sp modelId="{72517219-DBB5-44E3-B65B-D0EAD3AF5C68}">
      <dsp:nvSpPr>
        <dsp:cNvPr id="0" name=""/>
        <dsp:cNvSpPr/>
      </dsp:nvSpPr>
      <dsp:spPr>
        <a:xfrm>
          <a:off x="3212056" y="1891939"/>
          <a:ext cx="2288855" cy="1373313"/>
        </a:xfrm>
        <a:prstGeom prst="roundRect">
          <a:avLst>
            <a:gd name="adj" fmla="val 1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Gestión de actividades socialmente responsable</a:t>
          </a:r>
          <a:endParaRPr lang="es-EC" sz="1600" kern="1200" dirty="0">
            <a:solidFill>
              <a:schemeClr val="tx1"/>
            </a:solidFill>
            <a:latin typeface="Arial" panose="020B0604020202020204" pitchFamily="34" charset="0"/>
            <a:cs typeface="Arial" panose="020B0604020202020204" pitchFamily="34" charset="0"/>
          </a:endParaRPr>
        </a:p>
      </dsp:txBody>
      <dsp:txXfrm>
        <a:off x="3252279" y="1932162"/>
        <a:ext cx="2208409" cy="1292867"/>
      </dsp:txXfrm>
    </dsp:sp>
    <dsp:sp modelId="{AB450B23-1A0E-4753-9181-E36C79516898}">
      <dsp:nvSpPr>
        <dsp:cNvPr id="0" name=""/>
        <dsp:cNvSpPr/>
      </dsp:nvSpPr>
      <dsp:spPr>
        <a:xfrm>
          <a:off x="5729797" y="2294777"/>
          <a:ext cx="485237" cy="567636"/>
        </a:xfrm>
        <a:prstGeom prst="rightArrow">
          <a:avLst>
            <a:gd name="adj1" fmla="val 60000"/>
            <a:gd name="adj2" fmla="val 50000"/>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latin typeface="Arial" panose="020B0604020202020204" pitchFamily="34" charset="0"/>
            <a:cs typeface="Arial" panose="020B0604020202020204" pitchFamily="34" charset="0"/>
          </a:endParaRPr>
        </a:p>
      </dsp:txBody>
      <dsp:txXfrm>
        <a:off x="5729797" y="2408304"/>
        <a:ext cx="339666" cy="340582"/>
      </dsp:txXfrm>
    </dsp:sp>
    <dsp:sp modelId="{171EA514-DB6C-4F3A-B555-C7DC6AD938D1}">
      <dsp:nvSpPr>
        <dsp:cNvPr id="0" name=""/>
        <dsp:cNvSpPr/>
      </dsp:nvSpPr>
      <dsp:spPr>
        <a:xfrm>
          <a:off x="6416454" y="1891939"/>
          <a:ext cx="2288855" cy="1373313"/>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Incentivar a las empresas</a:t>
          </a:r>
        </a:p>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Implementación de procesos y herramientas</a:t>
          </a:r>
          <a:endParaRPr lang="es-EC" sz="1600" kern="1200" dirty="0">
            <a:solidFill>
              <a:schemeClr val="tx1"/>
            </a:solidFill>
            <a:latin typeface="Arial" panose="020B0604020202020204" pitchFamily="34" charset="0"/>
            <a:cs typeface="Arial" panose="020B0604020202020204" pitchFamily="34" charset="0"/>
          </a:endParaRPr>
        </a:p>
      </dsp:txBody>
      <dsp:txXfrm>
        <a:off x="6456677" y="1932162"/>
        <a:ext cx="2208409" cy="12928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2CBF-87A2-4C3B-B33B-C2FED084DB61}">
      <dsp:nvSpPr>
        <dsp:cNvPr id="0" name=""/>
        <dsp:cNvSpPr/>
      </dsp:nvSpPr>
      <dsp:spPr>
        <a:xfrm rot="5400000">
          <a:off x="-407057" y="1256757"/>
          <a:ext cx="1795829" cy="21667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DA307-7169-4721-8C56-42E482417C55}">
      <dsp:nvSpPr>
        <dsp:cNvPr id="0" name=""/>
        <dsp:cNvSpPr/>
      </dsp:nvSpPr>
      <dsp:spPr>
        <a:xfrm>
          <a:off x="4436" y="108262"/>
          <a:ext cx="2407540" cy="14445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latin typeface="Arial" panose="020B0604020202020204" pitchFamily="34" charset="0"/>
              <a:cs typeface="Arial" panose="020B0604020202020204" pitchFamily="34" charset="0"/>
            </a:rPr>
            <a:t>Instituto de Responsabilidad Social del Ecuador</a:t>
          </a:r>
          <a:endParaRPr lang="es-EC" sz="2200" kern="1200" dirty="0">
            <a:latin typeface="Arial" panose="020B0604020202020204" pitchFamily="34" charset="0"/>
            <a:cs typeface="Arial" panose="020B0604020202020204" pitchFamily="34" charset="0"/>
          </a:endParaRPr>
        </a:p>
      </dsp:txBody>
      <dsp:txXfrm>
        <a:off x="46745" y="150571"/>
        <a:ext cx="2322922" cy="1359906"/>
      </dsp:txXfrm>
    </dsp:sp>
    <dsp:sp modelId="{D157E4D9-C09A-4C30-B862-AE2E2B1A4B35}">
      <dsp:nvSpPr>
        <dsp:cNvPr id="0" name=""/>
        <dsp:cNvSpPr/>
      </dsp:nvSpPr>
      <dsp:spPr>
        <a:xfrm rot="5400000">
          <a:off x="-407057" y="3062412"/>
          <a:ext cx="1795829" cy="216678"/>
        </a:xfrm>
        <a:prstGeom prst="rect">
          <a:avLst/>
        </a:prstGeom>
        <a:solidFill>
          <a:schemeClr val="accent4">
            <a:hueOff val="-1857594"/>
            <a:satOff val="8813"/>
            <a:lumOff val="-1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BCCED4-E5A8-4A78-AB89-21C0150D6331}">
      <dsp:nvSpPr>
        <dsp:cNvPr id="0" name=""/>
        <dsp:cNvSpPr/>
      </dsp:nvSpPr>
      <dsp:spPr>
        <a:xfrm>
          <a:off x="4436" y="1913917"/>
          <a:ext cx="2407540" cy="1444524"/>
        </a:xfrm>
        <a:prstGeom prst="roundRect">
          <a:avLst>
            <a:gd name="adj" fmla="val 10000"/>
          </a:avLst>
        </a:prstGeom>
        <a:solidFill>
          <a:schemeClr val="accent4">
            <a:hueOff val="-1625395"/>
            <a:satOff val="7711"/>
            <a:lumOff val="-1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Gestión del desarrollo sostenible de las empresas</a:t>
          </a:r>
          <a:endParaRPr lang="es-EC" sz="2000" kern="1200" dirty="0">
            <a:solidFill>
              <a:schemeClr val="tx1"/>
            </a:solidFill>
            <a:latin typeface="Arial" panose="020B0604020202020204" pitchFamily="34" charset="0"/>
            <a:cs typeface="Arial" panose="020B0604020202020204" pitchFamily="34" charset="0"/>
          </a:endParaRPr>
        </a:p>
      </dsp:txBody>
      <dsp:txXfrm>
        <a:off x="46745" y="1956226"/>
        <a:ext cx="2322922" cy="1359906"/>
      </dsp:txXfrm>
    </dsp:sp>
    <dsp:sp modelId="{3DABD4D1-612E-4E75-B417-17E74CE05832}">
      <dsp:nvSpPr>
        <dsp:cNvPr id="0" name=""/>
        <dsp:cNvSpPr/>
      </dsp:nvSpPr>
      <dsp:spPr>
        <a:xfrm>
          <a:off x="495770" y="3965240"/>
          <a:ext cx="3192203" cy="216678"/>
        </a:xfrm>
        <a:prstGeom prst="rect">
          <a:avLst/>
        </a:prstGeom>
        <a:solidFill>
          <a:schemeClr val="accent4">
            <a:hueOff val="-3715189"/>
            <a:satOff val="17625"/>
            <a:lumOff val="-38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34A396-1398-45ED-B8BE-86056D7B3BAA}">
      <dsp:nvSpPr>
        <dsp:cNvPr id="0" name=""/>
        <dsp:cNvSpPr/>
      </dsp:nvSpPr>
      <dsp:spPr>
        <a:xfrm>
          <a:off x="4436" y="3719573"/>
          <a:ext cx="2407540" cy="1444524"/>
        </a:xfrm>
        <a:prstGeom prst="roundRect">
          <a:avLst>
            <a:gd name="adj" fmla="val 10000"/>
          </a:avLst>
        </a:prstGeom>
        <a:solidFill>
          <a:schemeClr val="accent4">
            <a:hueOff val="-3250790"/>
            <a:satOff val="15422"/>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Información y difusión:  orientar y guiar</a:t>
          </a:r>
          <a:endParaRPr lang="es-EC" sz="2000" kern="1200" dirty="0">
            <a:solidFill>
              <a:schemeClr val="tx1"/>
            </a:solidFill>
            <a:latin typeface="Arial" panose="020B0604020202020204" pitchFamily="34" charset="0"/>
            <a:cs typeface="Arial" panose="020B0604020202020204" pitchFamily="34" charset="0"/>
          </a:endParaRPr>
        </a:p>
      </dsp:txBody>
      <dsp:txXfrm>
        <a:off x="46745" y="3761882"/>
        <a:ext cx="2322922" cy="1359906"/>
      </dsp:txXfrm>
    </dsp:sp>
    <dsp:sp modelId="{F01A1D9A-6BCB-42E8-AF12-999271540BF8}">
      <dsp:nvSpPr>
        <dsp:cNvPr id="0" name=""/>
        <dsp:cNvSpPr/>
      </dsp:nvSpPr>
      <dsp:spPr>
        <a:xfrm rot="16200000">
          <a:off x="2794972" y="3062412"/>
          <a:ext cx="1795829" cy="216678"/>
        </a:xfrm>
        <a:prstGeom prst="rect">
          <a:avLst/>
        </a:prstGeom>
        <a:solidFill>
          <a:schemeClr val="accent4">
            <a:hueOff val="-5572783"/>
            <a:satOff val="26438"/>
            <a:lumOff val="-57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08E4E-2C6B-430D-9AD1-7F20DC82FBC1}">
      <dsp:nvSpPr>
        <dsp:cNvPr id="0" name=""/>
        <dsp:cNvSpPr/>
      </dsp:nvSpPr>
      <dsp:spPr>
        <a:xfrm>
          <a:off x="3206465" y="3719573"/>
          <a:ext cx="2407540" cy="1444524"/>
        </a:xfrm>
        <a:prstGeom prst="roundRect">
          <a:avLst>
            <a:gd name="adj" fmla="val 10000"/>
          </a:avLst>
        </a:prstGeom>
        <a:solidFill>
          <a:schemeClr val="accent4">
            <a:hueOff val="-4876185"/>
            <a:satOff val="23133"/>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Formación de capacidades:  seminarios, charlas</a:t>
          </a:r>
          <a:endParaRPr lang="es-EC" sz="2000" kern="1200" dirty="0">
            <a:solidFill>
              <a:schemeClr val="tx1"/>
            </a:solidFill>
            <a:latin typeface="Arial" panose="020B0604020202020204" pitchFamily="34" charset="0"/>
            <a:cs typeface="Arial" panose="020B0604020202020204" pitchFamily="34" charset="0"/>
          </a:endParaRPr>
        </a:p>
      </dsp:txBody>
      <dsp:txXfrm>
        <a:off x="3248774" y="3761882"/>
        <a:ext cx="2322922" cy="1359906"/>
      </dsp:txXfrm>
    </dsp:sp>
    <dsp:sp modelId="{950B353A-63C7-494B-B2C9-8EDEB3F7A5B3}">
      <dsp:nvSpPr>
        <dsp:cNvPr id="0" name=""/>
        <dsp:cNvSpPr/>
      </dsp:nvSpPr>
      <dsp:spPr>
        <a:xfrm rot="16200000">
          <a:off x="2794972" y="1256757"/>
          <a:ext cx="1795829" cy="216678"/>
        </a:xfrm>
        <a:prstGeom prst="rect">
          <a:avLst/>
        </a:prstGeom>
        <a:solidFill>
          <a:schemeClr val="accent4">
            <a:hueOff val="-7430378"/>
            <a:satOff val="35251"/>
            <a:lumOff val="-76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90A757-4612-433C-86C5-2D9919330B3B}">
      <dsp:nvSpPr>
        <dsp:cNvPr id="0" name=""/>
        <dsp:cNvSpPr/>
      </dsp:nvSpPr>
      <dsp:spPr>
        <a:xfrm>
          <a:off x="3206465" y="1913917"/>
          <a:ext cx="2407540" cy="1444524"/>
        </a:xfrm>
        <a:prstGeom prst="roundRect">
          <a:avLst>
            <a:gd name="adj" fmla="val 1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Investigación y desarrollo:  herramientas </a:t>
          </a:r>
          <a:endParaRPr lang="es-EC" sz="2000" kern="1200" dirty="0">
            <a:solidFill>
              <a:schemeClr val="tx1"/>
            </a:solidFill>
            <a:latin typeface="Arial" panose="020B0604020202020204" pitchFamily="34" charset="0"/>
            <a:cs typeface="Arial" panose="020B0604020202020204" pitchFamily="34" charset="0"/>
          </a:endParaRPr>
        </a:p>
      </dsp:txBody>
      <dsp:txXfrm>
        <a:off x="3248774" y="1956226"/>
        <a:ext cx="2322922" cy="1359906"/>
      </dsp:txXfrm>
    </dsp:sp>
    <dsp:sp modelId="{1EAEF950-92E0-4551-8C02-275FF5CB211F}">
      <dsp:nvSpPr>
        <dsp:cNvPr id="0" name=""/>
        <dsp:cNvSpPr/>
      </dsp:nvSpPr>
      <dsp:spPr>
        <a:xfrm>
          <a:off x="3697799" y="353929"/>
          <a:ext cx="3192203" cy="216678"/>
        </a:xfrm>
        <a:prstGeom prst="rect">
          <a:avLst/>
        </a:prstGeom>
        <a:solidFill>
          <a:schemeClr val="accent4">
            <a:hueOff val="-9287972"/>
            <a:satOff val="44064"/>
            <a:lumOff val="-95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EF990E-6414-4F93-AD37-B6BC0151778A}">
      <dsp:nvSpPr>
        <dsp:cNvPr id="0" name=""/>
        <dsp:cNvSpPr/>
      </dsp:nvSpPr>
      <dsp:spPr>
        <a:xfrm>
          <a:off x="3206465" y="108262"/>
          <a:ext cx="2407540" cy="1444524"/>
        </a:xfrm>
        <a:prstGeom prst="roundRect">
          <a:avLst>
            <a:gd name="adj" fmla="val 10000"/>
          </a:avLst>
        </a:prstGeom>
        <a:solidFill>
          <a:schemeClr val="accent4">
            <a:hueOff val="-8126975"/>
            <a:satOff val="38556"/>
            <a:lumOff val="-8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Diagnóstico</a:t>
          </a:r>
        </a:p>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Planificación</a:t>
          </a:r>
          <a:endParaRPr lang="es-EC" sz="2000" kern="1200" dirty="0">
            <a:solidFill>
              <a:schemeClr val="tx1"/>
            </a:solidFill>
            <a:latin typeface="Arial" panose="020B0604020202020204" pitchFamily="34" charset="0"/>
            <a:cs typeface="Arial" panose="020B0604020202020204" pitchFamily="34" charset="0"/>
          </a:endParaRPr>
        </a:p>
      </dsp:txBody>
      <dsp:txXfrm>
        <a:off x="3248774" y="150571"/>
        <a:ext cx="2322922" cy="1359906"/>
      </dsp:txXfrm>
    </dsp:sp>
    <dsp:sp modelId="{A393A268-A064-42DA-B835-AE1FE000EAA0}">
      <dsp:nvSpPr>
        <dsp:cNvPr id="0" name=""/>
        <dsp:cNvSpPr/>
      </dsp:nvSpPr>
      <dsp:spPr>
        <a:xfrm rot="5400000">
          <a:off x="5997001" y="1256757"/>
          <a:ext cx="1795829" cy="216678"/>
        </a:xfrm>
        <a:prstGeom prst="rect">
          <a:avLst/>
        </a:prstGeom>
        <a:solidFill>
          <a:schemeClr val="accent4">
            <a:hueOff val="-11145567"/>
            <a:satOff val="52876"/>
            <a:lumOff val="-114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59B65B-58D0-4523-9F99-4CA765DE9565}">
      <dsp:nvSpPr>
        <dsp:cNvPr id="0" name=""/>
        <dsp:cNvSpPr/>
      </dsp:nvSpPr>
      <dsp:spPr>
        <a:xfrm>
          <a:off x="6408494" y="108262"/>
          <a:ext cx="2407540" cy="1444524"/>
        </a:xfrm>
        <a:prstGeom prst="roundRect">
          <a:avLst>
            <a:gd name="adj" fmla="val 10000"/>
          </a:avLst>
        </a:prstGeom>
        <a:solidFill>
          <a:schemeClr val="accent4">
            <a:hueOff val="-9752370"/>
            <a:satOff val="46267"/>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Acompañamiento</a:t>
          </a:r>
        </a:p>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Stakeholders</a:t>
          </a:r>
          <a:endParaRPr lang="es-EC" sz="2000" kern="1200" dirty="0">
            <a:solidFill>
              <a:schemeClr val="tx1"/>
            </a:solidFill>
            <a:latin typeface="Arial" panose="020B0604020202020204" pitchFamily="34" charset="0"/>
            <a:cs typeface="Arial" panose="020B0604020202020204" pitchFamily="34" charset="0"/>
          </a:endParaRPr>
        </a:p>
      </dsp:txBody>
      <dsp:txXfrm>
        <a:off x="6450803" y="150571"/>
        <a:ext cx="2322922" cy="1359906"/>
      </dsp:txXfrm>
    </dsp:sp>
    <dsp:sp modelId="{EE90448B-1C6B-49CE-9281-60B220DC7BC9}">
      <dsp:nvSpPr>
        <dsp:cNvPr id="0" name=""/>
        <dsp:cNvSpPr/>
      </dsp:nvSpPr>
      <dsp:spPr>
        <a:xfrm rot="5400000">
          <a:off x="5997001" y="3062412"/>
          <a:ext cx="1795829" cy="216678"/>
        </a:xfrm>
        <a:prstGeom prst="rect">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CDA1E-A56D-4B15-B190-1F4110534B2E}">
      <dsp:nvSpPr>
        <dsp:cNvPr id="0" name=""/>
        <dsp:cNvSpPr/>
      </dsp:nvSpPr>
      <dsp:spPr>
        <a:xfrm>
          <a:off x="6408494" y="1913917"/>
          <a:ext cx="2407540" cy="1444524"/>
        </a:xfrm>
        <a:prstGeom prst="roundRect">
          <a:avLst>
            <a:gd name="adj" fmla="val 10000"/>
          </a:avLst>
        </a:prstGeom>
        <a:solidFill>
          <a:schemeClr val="accent4">
            <a:hueOff val="-11377766"/>
            <a:satOff val="53978"/>
            <a:lumOff val="-11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Capacitación</a:t>
          </a:r>
        </a:p>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Proyectos Sociales Sostenibles</a:t>
          </a:r>
          <a:endParaRPr lang="es-EC" sz="2000" kern="1200" dirty="0">
            <a:solidFill>
              <a:schemeClr val="tx1"/>
            </a:solidFill>
            <a:latin typeface="Arial" panose="020B0604020202020204" pitchFamily="34" charset="0"/>
            <a:cs typeface="Arial" panose="020B0604020202020204" pitchFamily="34" charset="0"/>
          </a:endParaRPr>
        </a:p>
      </dsp:txBody>
      <dsp:txXfrm>
        <a:off x="6450803" y="1956226"/>
        <a:ext cx="2322922" cy="1359906"/>
      </dsp:txXfrm>
    </dsp:sp>
    <dsp:sp modelId="{658F0947-5BFE-45F8-9002-632F7BC3A1B9}">
      <dsp:nvSpPr>
        <dsp:cNvPr id="0" name=""/>
        <dsp:cNvSpPr/>
      </dsp:nvSpPr>
      <dsp:spPr>
        <a:xfrm>
          <a:off x="6408494" y="3719573"/>
          <a:ext cx="2407540" cy="1444524"/>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anose="020B0604020202020204" pitchFamily="34" charset="0"/>
              <a:cs typeface="Arial" panose="020B0604020202020204" pitchFamily="34" charset="0"/>
            </a:rPr>
            <a:t>80 organizaciones asistidas</a:t>
          </a:r>
          <a:endParaRPr lang="es-EC" sz="2000" kern="1200" dirty="0">
            <a:solidFill>
              <a:schemeClr val="tx1"/>
            </a:solidFill>
            <a:latin typeface="Arial" panose="020B0604020202020204" pitchFamily="34" charset="0"/>
            <a:cs typeface="Arial" panose="020B0604020202020204" pitchFamily="34" charset="0"/>
          </a:endParaRPr>
        </a:p>
      </dsp:txBody>
      <dsp:txXfrm>
        <a:off x="6450803" y="3761882"/>
        <a:ext cx="2322922" cy="1359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CBD90-B85C-4A87-ABF6-3B6A9A60C986}">
      <dsp:nvSpPr>
        <dsp:cNvPr id="0" name=""/>
        <dsp:cNvSpPr/>
      </dsp:nvSpPr>
      <dsp:spPr>
        <a:xfrm>
          <a:off x="-6042920" y="-924631"/>
          <a:ext cx="7193630" cy="7193630"/>
        </a:xfrm>
        <a:prstGeom prst="blockArc">
          <a:avLst>
            <a:gd name="adj1" fmla="val 18900000"/>
            <a:gd name="adj2" fmla="val 2700000"/>
            <a:gd name="adj3" fmla="val 3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B466E-E76D-4AED-97EC-B16484F94573}">
      <dsp:nvSpPr>
        <dsp:cNvPr id="0" name=""/>
        <dsp:cNvSpPr/>
      </dsp:nvSpPr>
      <dsp:spPr>
        <a:xfrm>
          <a:off x="502851" y="333916"/>
          <a:ext cx="8062699" cy="6682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431"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latin typeface="Arial" panose="020B0604020202020204" pitchFamily="34" charset="0"/>
              <a:cs typeface="Arial" panose="020B0604020202020204" pitchFamily="34" charset="0"/>
            </a:rPr>
            <a:t>Conejo Metropolitano de Responsabilidad Social</a:t>
          </a:r>
          <a:endParaRPr lang="es-EC" sz="2200" kern="1200" dirty="0">
            <a:latin typeface="Arial" panose="020B0604020202020204" pitchFamily="34" charset="0"/>
            <a:cs typeface="Arial" panose="020B0604020202020204" pitchFamily="34" charset="0"/>
          </a:endParaRPr>
        </a:p>
      </dsp:txBody>
      <dsp:txXfrm>
        <a:off x="502851" y="333916"/>
        <a:ext cx="8062699" cy="668259"/>
      </dsp:txXfrm>
    </dsp:sp>
    <dsp:sp modelId="{0A558D28-6FA1-45A2-9A71-CD1D40E49A37}">
      <dsp:nvSpPr>
        <dsp:cNvPr id="0" name=""/>
        <dsp:cNvSpPr/>
      </dsp:nvSpPr>
      <dsp:spPr>
        <a:xfrm>
          <a:off x="85189" y="250383"/>
          <a:ext cx="835324" cy="83532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FD4EF-A5C4-4ADD-BBDE-A4EC62BFC00C}">
      <dsp:nvSpPr>
        <dsp:cNvPr id="0" name=""/>
        <dsp:cNvSpPr/>
      </dsp:nvSpPr>
      <dsp:spPr>
        <a:xfrm>
          <a:off x="981707" y="1335985"/>
          <a:ext cx="7583844" cy="668259"/>
        </a:xfrm>
        <a:prstGeom prst="rect">
          <a:avLst/>
        </a:prstGeom>
        <a:solidFill>
          <a:schemeClr val="accent4">
            <a:hueOff val="-3250790"/>
            <a:satOff val="15422"/>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431"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latin typeface="Arial" panose="020B0604020202020204" pitchFamily="34" charset="0"/>
              <a:cs typeface="Arial" panose="020B0604020202020204" pitchFamily="34" charset="0"/>
            </a:rPr>
            <a:t>Programa sectorial para Pymes: herramientas y conocimientos</a:t>
          </a:r>
        </a:p>
      </dsp:txBody>
      <dsp:txXfrm>
        <a:off x="981707" y="1335985"/>
        <a:ext cx="7583844" cy="668259"/>
      </dsp:txXfrm>
    </dsp:sp>
    <dsp:sp modelId="{345306C7-7059-4AA5-BE26-E27BC0622041}">
      <dsp:nvSpPr>
        <dsp:cNvPr id="0" name=""/>
        <dsp:cNvSpPr/>
      </dsp:nvSpPr>
      <dsp:spPr>
        <a:xfrm>
          <a:off x="564045" y="1252452"/>
          <a:ext cx="835324" cy="835324"/>
        </a:xfrm>
        <a:prstGeom prst="ellipse">
          <a:avLst/>
        </a:prstGeom>
        <a:solidFill>
          <a:schemeClr val="lt1">
            <a:hueOff val="0"/>
            <a:satOff val="0"/>
            <a:lumOff val="0"/>
            <a:alphaOff val="0"/>
          </a:schemeClr>
        </a:solidFill>
        <a:ln w="25400" cap="flat" cmpd="sng" algn="ctr">
          <a:solidFill>
            <a:schemeClr val="accent4">
              <a:hueOff val="-3250790"/>
              <a:satOff val="15422"/>
              <a:lumOff val="-3333"/>
              <a:alphaOff val="0"/>
            </a:schemeClr>
          </a:solidFill>
          <a:prstDash val="solid"/>
        </a:ln>
        <a:effectLst/>
      </dsp:spPr>
      <dsp:style>
        <a:lnRef idx="2">
          <a:scrgbClr r="0" g="0" b="0"/>
        </a:lnRef>
        <a:fillRef idx="1">
          <a:scrgbClr r="0" g="0" b="0"/>
        </a:fillRef>
        <a:effectRef idx="0">
          <a:scrgbClr r="0" g="0" b="0"/>
        </a:effectRef>
        <a:fontRef idx="minor"/>
      </dsp:style>
    </dsp:sp>
    <dsp:sp modelId="{09096208-A34F-4A30-9FDF-0B6EE4133111}">
      <dsp:nvSpPr>
        <dsp:cNvPr id="0" name=""/>
        <dsp:cNvSpPr/>
      </dsp:nvSpPr>
      <dsp:spPr>
        <a:xfrm>
          <a:off x="1128677" y="2338054"/>
          <a:ext cx="7436873" cy="668259"/>
        </a:xfrm>
        <a:prstGeom prst="rect">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431"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latin typeface="Arial" panose="020B0604020202020204" pitchFamily="34" charset="0"/>
              <a:cs typeface="Arial" panose="020B0604020202020204" pitchFamily="34" charset="0"/>
            </a:rPr>
            <a:t>Red Metropolitana de Responsabilidad Social: ConQuito, emprendimiento</a:t>
          </a:r>
          <a:endParaRPr lang="es-EC" sz="2100" kern="1200" dirty="0">
            <a:solidFill>
              <a:schemeClr val="tx1"/>
            </a:solidFill>
            <a:latin typeface="Arial" panose="020B0604020202020204" pitchFamily="34" charset="0"/>
            <a:cs typeface="Arial" panose="020B0604020202020204" pitchFamily="34" charset="0"/>
          </a:endParaRPr>
        </a:p>
      </dsp:txBody>
      <dsp:txXfrm>
        <a:off x="1128677" y="2338054"/>
        <a:ext cx="7436873" cy="668259"/>
      </dsp:txXfrm>
    </dsp:sp>
    <dsp:sp modelId="{3E468F48-A0B6-49AF-817A-877A003A71F7}">
      <dsp:nvSpPr>
        <dsp:cNvPr id="0" name=""/>
        <dsp:cNvSpPr/>
      </dsp:nvSpPr>
      <dsp:spPr>
        <a:xfrm>
          <a:off x="711015" y="2254521"/>
          <a:ext cx="835324" cy="835324"/>
        </a:xfrm>
        <a:prstGeom prst="ellipse">
          <a:avLst/>
        </a:prstGeom>
        <a:solidFill>
          <a:schemeClr val="lt1">
            <a:hueOff val="0"/>
            <a:satOff val="0"/>
            <a:lumOff val="0"/>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dsp:style>
    </dsp:sp>
    <dsp:sp modelId="{DD88659C-00B1-4A83-B08E-495A248C1AE8}">
      <dsp:nvSpPr>
        <dsp:cNvPr id="0" name=""/>
        <dsp:cNvSpPr/>
      </dsp:nvSpPr>
      <dsp:spPr>
        <a:xfrm>
          <a:off x="981707" y="3340123"/>
          <a:ext cx="7583844" cy="668259"/>
        </a:xfrm>
        <a:prstGeom prst="rect">
          <a:avLst/>
        </a:prstGeom>
        <a:solidFill>
          <a:schemeClr val="accent4">
            <a:hueOff val="-9752370"/>
            <a:satOff val="46267"/>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431"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latin typeface="Arial" panose="020B0604020202020204" pitchFamily="34" charset="0"/>
              <a:cs typeface="Arial" panose="020B0604020202020204" pitchFamily="34" charset="0"/>
            </a:rPr>
            <a:t>VisitaRSE: socializar con la ciudadanía</a:t>
          </a:r>
          <a:endParaRPr lang="es-EC" sz="2100" kern="1200" dirty="0">
            <a:solidFill>
              <a:schemeClr val="tx1"/>
            </a:solidFill>
            <a:latin typeface="Arial" panose="020B0604020202020204" pitchFamily="34" charset="0"/>
            <a:cs typeface="Arial" panose="020B0604020202020204" pitchFamily="34" charset="0"/>
          </a:endParaRPr>
        </a:p>
      </dsp:txBody>
      <dsp:txXfrm>
        <a:off x="981707" y="3340123"/>
        <a:ext cx="7583844" cy="668259"/>
      </dsp:txXfrm>
    </dsp:sp>
    <dsp:sp modelId="{D9114B0D-DC7D-4EB5-84D5-71D804186C58}">
      <dsp:nvSpPr>
        <dsp:cNvPr id="0" name=""/>
        <dsp:cNvSpPr/>
      </dsp:nvSpPr>
      <dsp:spPr>
        <a:xfrm>
          <a:off x="564045" y="3256590"/>
          <a:ext cx="835324" cy="835324"/>
        </a:xfrm>
        <a:prstGeom prst="ellipse">
          <a:avLst/>
        </a:prstGeom>
        <a:solidFill>
          <a:schemeClr val="lt1">
            <a:hueOff val="0"/>
            <a:satOff val="0"/>
            <a:lumOff val="0"/>
            <a:alphaOff val="0"/>
          </a:schemeClr>
        </a:solidFill>
        <a:ln w="25400" cap="flat" cmpd="sng" algn="ctr">
          <a:solidFill>
            <a:schemeClr val="accent4">
              <a:hueOff val="-9752370"/>
              <a:satOff val="46267"/>
              <a:lumOff val="-10000"/>
              <a:alphaOff val="0"/>
            </a:schemeClr>
          </a:solidFill>
          <a:prstDash val="solid"/>
        </a:ln>
        <a:effectLst/>
      </dsp:spPr>
      <dsp:style>
        <a:lnRef idx="2">
          <a:scrgbClr r="0" g="0" b="0"/>
        </a:lnRef>
        <a:fillRef idx="1">
          <a:scrgbClr r="0" g="0" b="0"/>
        </a:fillRef>
        <a:effectRef idx="0">
          <a:scrgbClr r="0" g="0" b="0"/>
        </a:effectRef>
        <a:fontRef idx="minor"/>
      </dsp:style>
    </dsp:sp>
    <dsp:sp modelId="{3698371C-7F90-48AE-BF18-9081F2EB1FA5}">
      <dsp:nvSpPr>
        <dsp:cNvPr id="0" name=""/>
        <dsp:cNvSpPr/>
      </dsp:nvSpPr>
      <dsp:spPr>
        <a:xfrm>
          <a:off x="502851" y="4342192"/>
          <a:ext cx="8062699" cy="668259"/>
        </a:xfrm>
        <a:prstGeom prst="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431"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latin typeface="Arial" panose="020B0604020202020204" pitchFamily="34" charset="0"/>
              <a:cs typeface="Arial" panose="020B0604020202020204" pitchFamily="34" charset="0"/>
            </a:rPr>
            <a:t>Campaña “Consume Responsable”: elección de productos por el impacto ambiental que generan</a:t>
          </a:r>
          <a:endParaRPr lang="es-EC" sz="2100" kern="1200" dirty="0">
            <a:solidFill>
              <a:schemeClr val="tx1"/>
            </a:solidFill>
            <a:latin typeface="Arial" panose="020B0604020202020204" pitchFamily="34" charset="0"/>
            <a:cs typeface="Arial" panose="020B0604020202020204" pitchFamily="34" charset="0"/>
          </a:endParaRPr>
        </a:p>
      </dsp:txBody>
      <dsp:txXfrm>
        <a:off x="502851" y="4342192"/>
        <a:ext cx="8062699" cy="668259"/>
      </dsp:txXfrm>
    </dsp:sp>
    <dsp:sp modelId="{11A924D4-A7B7-45CC-BF08-23C41F1CF794}">
      <dsp:nvSpPr>
        <dsp:cNvPr id="0" name=""/>
        <dsp:cNvSpPr/>
      </dsp:nvSpPr>
      <dsp:spPr>
        <a:xfrm>
          <a:off x="85189" y="4258659"/>
          <a:ext cx="835324" cy="835324"/>
        </a:xfrm>
        <a:prstGeom prst="ellipse">
          <a:avLst/>
        </a:prstGeom>
        <a:solidFill>
          <a:schemeClr val="lt1">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CDBE4-3A40-44F7-A60B-73DC3DCD1D26}">
      <dsp:nvSpPr>
        <dsp:cNvPr id="0" name=""/>
        <dsp:cNvSpPr/>
      </dsp:nvSpPr>
      <dsp:spPr>
        <a:xfrm>
          <a:off x="2095210" y="393703"/>
          <a:ext cx="4899424" cy="4899424"/>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Beneficios para las empresas</a:t>
          </a:r>
          <a:endParaRPr lang="es-EC" sz="2400" kern="1200" dirty="0">
            <a:latin typeface="Arial" panose="020B0604020202020204" pitchFamily="34" charset="0"/>
            <a:cs typeface="Arial" panose="020B0604020202020204" pitchFamily="34" charset="0"/>
          </a:endParaRPr>
        </a:p>
      </dsp:txBody>
      <dsp:txXfrm>
        <a:off x="4758980" y="1297764"/>
        <a:ext cx="1662304" cy="1633141"/>
      </dsp:txXfrm>
    </dsp:sp>
    <dsp:sp modelId="{4D4E8651-44A7-4BAD-889E-61D4A77E76AA}">
      <dsp:nvSpPr>
        <dsp:cNvPr id="0" name=""/>
        <dsp:cNvSpPr/>
      </dsp:nvSpPr>
      <dsp:spPr>
        <a:xfrm>
          <a:off x="1842656" y="577857"/>
          <a:ext cx="4899424" cy="4822748"/>
        </a:xfrm>
        <a:prstGeom prst="pie">
          <a:avLst>
            <a:gd name="adj1" fmla="val 1800000"/>
            <a:gd name="adj2" fmla="val 900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Arial" panose="020B0604020202020204" pitchFamily="34" charset="0"/>
              <a:cs typeface="Arial" panose="020B0604020202020204" pitchFamily="34" charset="0"/>
            </a:rPr>
            <a:t>Reputación e imagen</a:t>
          </a:r>
        </a:p>
        <a:p>
          <a:pPr lvl="0" algn="ctr" defTabSz="977900">
            <a:lnSpc>
              <a:spcPct val="90000"/>
            </a:lnSpc>
            <a:spcBef>
              <a:spcPct val="0"/>
            </a:spcBef>
            <a:spcAft>
              <a:spcPct val="35000"/>
            </a:spcAft>
          </a:pPr>
          <a:r>
            <a:rPr lang="es-EC" sz="2200" kern="1200" dirty="0" smtClean="0">
              <a:solidFill>
                <a:schemeClr val="tx1"/>
              </a:solidFill>
              <a:latin typeface="Arial" panose="020B0604020202020204" pitchFamily="34" charset="0"/>
              <a:cs typeface="Arial" panose="020B0604020202020204" pitchFamily="34" charset="0"/>
            </a:rPr>
            <a:t>Disminución costos</a:t>
          </a:r>
          <a:endParaRPr lang="es-EC" sz="2200" kern="1200" dirty="0">
            <a:solidFill>
              <a:schemeClr val="tx1"/>
            </a:solidFill>
            <a:latin typeface="Arial" panose="020B0604020202020204" pitchFamily="34" charset="0"/>
            <a:cs typeface="Arial" panose="020B0604020202020204" pitchFamily="34" charset="0"/>
          </a:endParaRPr>
        </a:p>
      </dsp:txBody>
      <dsp:txXfrm>
        <a:off x="3184165" y="3620782"/>
        <a:ext cx="2216406" cy="1492755"/>
      </dsp:txXfrm>
    </dsp:sp>
    <dsp:sp modelId="{7C1CC3FC-D823-4CAF-8194-C8A10483C071}">
      <dsp:nvSpPr>
        <dsp:cNvPr id="0" name=""/>
        <dsp:cNvSpPr/>
      </dsp:nvSpPr>
      <dsp:spPr>
        <a:xfrm>
          <a:off x="1718333" y="539519"/>
          <a:ext cx="5148070" cy="4899424"/>
        </a:xfrm>
        <a:prstGeom prst="pie">
          <a:avLst>
            <a:gd name="adj1" fmla="val 9000000"/>
            <a:gd name="adj2" fmla="val 1620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Arial" panose="020B0604020202020204" pitchFamily="34" charset="0"/>
              <a:cs typeface="Arial" panose="020B0604020202020204" pitchFamily="34" charset="0"/>
            </a:rPr>
            <a:t>Mejora productividad</a:t>
          </a:r>
        </a:p>
        <a:p>
          <a:pPr lvl="0" algn="ctr" defTabSz="977900">
            <a:lnSpc>
              <a:spcPct val="90000"/>
            </a:lnSpc>
            <a:spcBef>
              <a:spcPct val="0"/>
            </a:spcBef>
            <a:spcAft>
              <a:spcPct val="35000"/>
            </a:spcAft>
          </a:pPr>
          <a:r>
            <a:rPr lang="es-EC" sz="2200" kern="1200" dirty="0" smtClean="0">
              <a:solidFill>
                <a:schemeClr val="tx1"/>
              </a:solidFill>
              <a:latin typeface="Arial" panose="020B0604020202020204" pitchFamily="34" charset="0"/>
              <a:cs typeface="Arial" panose="020B0604020202020204" pitchFamily="34" charset="0"/>
            </a:rPr>
            <a:t>Relaciones con grupos de interés</a:t>
          </a:r>
          <a:endParaRPr lang="es-EC" sz="2200" kern="1200" dirty="0">
            <a:solidFill>
              <a:schemeClr val="tx1"/>
            </a:solidFill>
            <a:latin typeface="Arial" panose="020B0604020202020204" pitchFamily="34" charset="0"/>
            <a:cs typeface="Arial" panose="020B0604020202020204" pitchFamily="34" charset="0"/>
          </a:endParaRPr>
        </a:p>
      </dsp:txBody>
      <dsp:txXfrm>
        <a:off x="2269912" y="1501906"/>
        <a:ext cx="1746666" cy="16331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36741-9346-495A-A75B-01E5687BF8FC}">
      <dsp:nvSpPr>
        <dsp:cNvPr id="0" name=""/>
        <dsp:cNvSpPr/>
      </dsp:nvSpPr>
      <dsp:spPr>
        <a:xfrm rot="16200000">
          <a:off x="800962" y="-800962"/>
          <a:ext cx="2880320" cy="448224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2016: reducción de un 23% en energía </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Programa “Pacífico deja huellas”.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Proyecto “Siembra de árboles”.</a:t>
          </a:r>
          <a:endParaRPr lang="es-EC" sz="1800" kern="1200" dirty="0">
            <a:solidFill>
              <a:schemeClr val="tx1"/>
            </a:solidFill>
            <a:latin typeface="Arial" panose="020B0604020202020204" pitchFamily="34" charset="0"/>
            <a:cs typeface="Arial" panose="020B0604020202020204" pitchFamily="34" charset="0"/>
          </a:endParaRPr>
        </a:p>
      </dsp:txBody>
      <dsp:txXfrm rot="5400000">
        <a:off x="0" y="0"/>
        <a:ext cx="4482244" cy="2160240"/>
      </dsp:txXfrm>
    </dsp:sp>
    <dsp:sp modelId="{242AA395-95F5-4886-A280-7F74B3E7FFAD}">
      <dsp:nvSpPr>
        <dsp:cNvPr id="0" name=""/>
        <dsp:cNvSpPr/>
      </dsp:nvSpPr>
      <dsp:spPr>
        <a:xfrm>
          <a:off x="4482244" y="0"/>
          <a:ext cx="4482244" cy="2880320"/>
        </a:xfrm>
        <a:prstGeom prst="round1Rect">
          <a:avLst/>
        </a:prstGeom>
        <a:solidFill>
          <a:schemeClr val="accent4">
            <a:hueOff val="-4334387"/>
            <a:satOff val="2056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Manejan indicadores de consumos.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Reducción 13% en CO2.</a:t>
          </a:r>
          <a:endParaRPr lang="es-EC" sz="1800" kern="1200" dirty="0" smtClean="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Campañas de separación de desechos colocando estaciones de reciclaje.</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Programa “Líneas Verdes” $15 millones.</a:t>
          </a:r>
        </a:p>
        <a:p>
          <a:pPr lvl="0" algn="ctr" defTabSz="800100">
            <a:lnSpc>
              <a:spcPct val="90000"/>
            </a:lnSpc>
            <a:spcBef>
              <a:spcPct val="0"/>
            </a:spcBef>
            <a:spcAft>
              <a:spcPct val="35000"/>
            </a:spcAft>
          </a:pPr>
          <a:endParaRPr lang="es-EC" sz="1800" kern="1200" dirty="0">
            <a:solidFill>
              <a:schemeClr val="tx1"/>
            </a:solidFill>
            <a:latin typeface="Arial" panose="020B0604020202020204" pitchFamily="34" charset="0"/>
            <a:cs typeface="Arial" panose="020B0604020202020204" pitchFamily="34" charset="0"/>
          </a:endParaRPr>
        </a:p>
      </dsp:txBody>
      <dsp:txXfrm>
        <a:off x="4482244" y="0"/>
        <a:ext cx="4482244" cy="2160240"/>
      </dsp:txXfrm>
    </dsp:sp>
    <dsp:sp modelId="{A55982F6-68EC-42A2-8AA2-7C1BDDB29385}">
      <dsp:nvSpPr>
        <dsp:cNvPr id="0" name=""/>
        <dsp:cNvSpPr/>
      </dsp:nvSpPr>
      <dsp:spPr>
        <a:xfrm rot="10800000">
          <a:off x="0" y="2880320"/>
          <a:ext cx="4482244" cy="2880320"/>
        </a:xfrm>
        <a:prstGeom prst="round1Rect">
          <a:avLst/>
        </a:prstGeom>
        <a:solidFill>
          <a:schemeClr val="accent4">
            <a:hueOff val="-8668774"/>
            <a:satOff val="41126"/>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Programa “Actúa” motiva reciclaje y ahorro entre sus colaboradores.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Atención integral al personal con discapacidad.</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Programa “Inteligencia de género”</a:t>
          </a:r>
        </a:p>
      </dsp:txBody>
      <dsp:txXfrm rot="10800000">
        <a:off x="0" y="3600400"/>
        <a:ext cx="4482244" cy="2160240"/>
      </dsp:txXfrm>
    </dsp:sp>
    <dsp:sp modelId="{1D9E7DC6-83D7-4423-BAA3-FBBA6F7FBC3A}">
      <dsp:nvSpPr>
        <dsp:cNvPr id="0" name=""/>
        <dsp:cNvSpPr/>
      </dsp:nvSpPr>
      <dsp:spPr>
        <a:xfrm rot="5400000">
          <a:off x="5283206" y="2079358"/>
          <a:ext cx="2880320" cy="4482244"/>
        </a:xfrm>
        <a:prstGeom prst="round1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Financiamiento sustentable de viviendas. </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Apoyo a las víctimas del terremoto con albergues sismo resistentes.</a:t>
          </a:r>
          <a:endParaRPr lang="es-EC" sz="1800" kern="1200" dirty="0">
            <a:solidFill>
              <a:schemeClr val="tx1"/>
            </a:solidFill>
            <a:latin typeface="Arial" panose="020B0604020202020204" pitchFamily="34" charset="0"/>
            <a:cs typeface="Arial" panose="020B0604020202020204" pitchFamily="34" charset="0"/>
          </a:endParaRPr>
        </a:p>
      </dsp:txBody>
      <dsp:txXfrm rot="-5400000">
        <a:off x="4482244" y="3600399"/>
        <a:ext cx="4482244" cy="2160240"/>
      </dsp:txXfrm>
    </dsp:sp>
    <dsp:sp modelId="{8B04DC79-E51D-4BAA-871E-577C00DA9E10}">
      <dsp:nvSpPr>
        <dsp:cNvPr id="0" name=""/>
        <dsp:cNvSpPr/>
      </dsp:nvSpPr>
      <dsp:spPr>
        <a:xfrm>
          <a:off x="3137570" y="2160240"/>
          <a:ext cx="2689346" cy="1440160"/>
        </a:xfrm>
        <a:prstGeom prst="roundRect">
          <a:avLst/>
        </a:prstGeom>
        <a:gradFill rotWithShape="1">
          <a:gsLst>
            <a:gs pos="0">
              <a:schemeClr val="accent1">
                <a:tint val="92000"/>
                <a:satMod val="170000"/>
              </a:schemeClr>
            </a:gs>
            <a:gs pos="15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solidFill>
              <a:latin typeface="Arial" panose="020B0604020202020204" pitchFamily="34" charset="0"/>
              <a:cs typeface="Arial" panose="020B0604020202020204" pitchFamily="34" charset="0"/>
            </a:rPr>
            <a:t>Actividades a favor de la RSE</a:t>
          </a:r>
          <a:endParaRPr lang="es-EC" sz="2800" kern="1200" dirty="0">
            <a:solidFill>
              <a:schemeClr val="bg1"/>
            </a:solidFill>
            <a:latin typeface="Arial" panose="020B0604020202020204" pitchFamily="34" charset="0"/>
            <a:cs typeface="Arial" panose="020B0604020202020204" pitchFamily="34" charset="0"/>
          </a:endParaRPr>
        </a:p>
      </dsp:txBody>
      <dsp:txXfrm>
        <a:off x="3207873" y="2230543"/>
        <a:ext cx="2548740" cy="12995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10777-9B82-40C1-8F27-29964F570CF3}">
      <dsp:nvSpPr>
        <dsp:cNvPr id="0" name=""/>
        <dsp:cNvSpPr/>
      </dsp:nvSpPr>
      <dsp:spPr>
        <a:xfrm rot="10800000">
          <a:off x="1837917" y="43"/>
          <a:ext cx="5842009" cy="14657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349" tIns="114300" rIns="213360" bIns="114300" numCol="1" spcCol="1270" anchor="ctr" anchorCtr="0">
          <a:noAutofit/>
        </a:bodyPr>
        <a:lstStyle/>
        <a:p>
          <a:pPr lvl="0" algn="ctr" defTabSz="1333500">
            <a:lnSpc>
              <a:spcPct val="90000"/>
            </a:lnSpc>
            <a:spcBef>
              <a:spcPct val="0"/>
            </a:spcBef>
            <a:spcAft>
              <a:spcPct val="35000"/>
            </a:spcAft>
          </a:pPr>
          <a:r>
            <a:rPr lang="es-EC" sz="3000" kern="1200" dirty="0" smtClean="0">
              <a:latin typeface="Arial" panose="020B0604020202020204" pitchFamily="34" charset="0"/>
              <a:cs typeface="Arial" panose="020B0604020202020204" pitchFamily="34" charset="0"/>
            </a:rPr>
            <a:t>Aprendizaje humano se da en la sociedad</a:t>
          </a:r>
          <a:endParaRPr lang="es-EC" sz="3000" kern="1200" dirty="0">
            <a:latin typeface="Arial" panose="020B0604020202020204" pitchFamily="34" charset="0"/>
            <a:cs typeface="Arial" panose="020B0604020202020204" pitchFamily="34" charset="0"/>
          </a:endParaRPr>
        </a:p>
      </dsp:txBody>
      <dsp:txXfrm rot="10800000">
        <a:off x="2204351" y="43"/>
        <a:ext cx="5475575" cy="1465735"/>
      </dsp:txXfrm>
    </dsp:sp>
    <dsp:sp modelId="{92E8891E-633F-4805-900E-7347C954D4FF}">
      <dsp:nvSpPr>
        <dsp:cNvPr id="0" name=""/>
        <dsp:cNvSpPr/>
      </dsp:nvSpPr>
      <dsp:spPr>
        <a:xfrm>
          <a:off x="1105049" y="43"/>
          <a:ext cx="1465735" cy="146573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CD3C1-9D3F-45F8-B7F8-F891F5F4B83F}">
      <dsp:nvSpPr>
        <dsp:cNvPr id="0" name=""/>
        <dsp:cNvSpPr/>
      </dsp:nvSpPr>
      <dsp:spPr>
        <a:xfrm rot="10800000">
          <a:off x="1837917" y="1903312"/>
          <a:ext cx="5842009" cy="1465735"/>
        </a:xfrm>
        <a:prstGeom prst="homePlate">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349" tIns="114300" rIns="213360" bIns="114300" numCol="1" spcCol="1270" anchor="ctr" anchorCtr="0">
          <a:noAutofit/>
        </a:bodyPr>
        <a:lstStyle/>
        <a:p>
          <a:pPr lvl="0" algn="ctr" defTabSz="1333500">
            <a:lnSpc>
              <a:spcPct val="90000"/>
            </a:lnSpc>
            <a:spcBef>
              <a:spcPct val="0"/>
            </a:spcBef>
            <a:spcAft>
              <a:spcPct val="35000"/>
            </a:spcAft>
          </a:pPr>
          <a:r>
            <a:rPr lang="es-EC" sz="3000" kern="1200" dirty="0" smtClean="0">
              <a:latin typeface="Arial" panose="020B0604020202020204" pitchFamily="34" charset="0"/>
              <a:cs typeface="Arial" panose="020B0604020202020204" pitchFamily="34" charset="0"/>
            </a:rPr>
            <a:t>Se adquiere conocimientos, conductas, actitudes, entre otros</a:t>
          </a:r>
          <a:endParaRPr lang="es-EC" sz="3000" kern="1200" dirty="0">
            <a:latin typeface="Arial" panose="020B0604020202020204" pitchFamily="34" charset="0"/>
            <a:cs typeface="Arial" panose="020B0604020202020204" pitchFamily="34" charset="0"/>
          </a:endParaRPr>
        </a:p>
      </dsp:txBody>
      <dsp:txXfrm rot="10800000">
        <a:off x="2204351" y="1903312"/>
        <a:ext cx="5475575" cy="1465735"/>
      </dsp:txXfrm>
    </dsp:sp>
    <dsp:sp modelId="{7F81E873-BEE1-4848-9C0E-27062A5D6F1C}">
      <dsp:nvSpPr>
        <dsp:cNvPr id="0" name=""/>
        <dsp:cNvSpPr/>
      </dsp:nvSpPr>
      <dsp:spPr>
        <a:xfrm>
          <a:off x="1105049" y="1903312"/>
          <a:ext cx="1465735" cy="1465735"/>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5671B-0665-4F05-A4A2-D938DB24E606}">
      <dsp:nvSpPr>
        <dsp:cNvPr id="0" name=""/>
        <dsp:cNvSpPr/>
      </dsp:nvSpPr>
      <dsp:spPr>
        <a:xfrm rot="10800000">
          <a:off x="1837917" y="3806580"/>
          <a:ext cx="5842009" cy="1465735"/>
        </a:xfrm>
        <a:prstGeom prst="homePlate">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349" tIns="114300" rIns="213360" bIns="114300" numCol="1" spcCol="1270" anchor="ctr" anchorCtr="0">
          <a:noAutofit/>
        </a:bodyPr>
        <a:lstStyle/>
        <a:p>
          <a:pPr lvl="0" algn="ctr" defTabSz="1333500">
            <a:lnSpc>
              <a:spcPct val="90000"/>
            </a:lnSpc>
            <a:spcBef>
              <a:spcPct val="0"/>
            </a:spcBef>
            <a:spcAft>
              <a:spcPct val="35000"/>
            </a:spcAft>
          </a:pPr>
          <a:r>
            <a:rPr lang="es-EC" sz="3000" kern="1200" dirty="0" smtClean="0">
              <a:latin typeface="Arial" panose="020B0604020202020204" pitchFamily="34" charset="0"/>
              <a:cs typeface="Arial" panose="020B0604020202020204" pitchFamily="34" charset="0"/>
            </a:rPr>
            <a:t>Se aprende observando, lo cual genera imitación.</a:t>
          </a:r>
          <a:endParaRPr lang="es-EC" sz="3000" kern="1200" dirty="0">
            <a:latin typeface="Arial" panose="020B0604020202020204" pitchFamily="34" charset="0"/>
            <a:cs typeface="Arial" panose="020B0604020202020204" pitchFamily="34" charset="0"/>
          </a:endParaRPr>
        </a:p>
      </dsp:txBody>
      <dsp:txXfrm rot="10800000">
        <a:off x="2204351" y="3806580"/>
        <a:ext cx="5475575" cy="1465735"/>
      </dsp:txXfrm>
    </dsp:sp>
    <dsp:sp modelId="{EF3DE88C-6266-4E96-90A4-B0ABC7A60945}">
      <dsp:nvSpPr>
        <dsp:cNvPr id="0" name=""/>
        <dsp:cNvSpPr/>
      </dsp:nvSpPr>
      <dsp:spPr>
        <a:xfrm>
          <a:off x="1105049" y="3806580"/>
          <a:ext cx="1465735" cy="1465735"/>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EB4F7-2103-444D-B706-353D0CB50A50}">
      <dsp:nvSpPr>
        <dsp:cNvPr id="0" name=""/>
        <dsp:cNvSpPr/>
      </dsp:nvSpPr>
      <dsp:spPr>
        <a:xfrm>
          <a:off x="2657" y="1384380"/>
          <a:ext cx="3238098" cy="129523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Las personas no actúan para complacer a los demás</a:t>
          </a:r>
          <a:endParaRPr lang="es-EC" sz="1900" kern="1200" dirty="0"/>
        </a:p>
      </dsp:txBody>
      <dsp:txXfrm>
        <a:off x="650277" y="1384380"/>
        <a:ext cx="1942859" cy="1295239"/>
      </dsp:txXfrm>
    </dsp:sp>
    <dsp:sp modelId="{5FB7F5EC-C73D-4BFD-8346-54D2329B476A}">
      <dsp:nvSpPr>
        <dsp:cNvPr id="0" name=""/>
        <dsp:cNvSpPr/>
      </dsp:nvSpPr>
      <dsp:spPr>
        <a:xfrm>
          <a:off x="2916946" y="1384380"/>
          <a:ext cx="3238098" cy="1295239"/>
        </a:xfrm>
        <a:prstGeom prst="chevron">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El comportamiento se adapta a normas personales</a:t>
          </a:r>
          <a:endParaRPr lang="es-EC" sz="1900" kern="1200" dirty="0"/>
        </a:p>
      </dsp:txBody>
      <dsp:txXfrm>
        <a:off x="3564566" y="1384380"/>
        <a:ext cx="1942859" cy="1295239"/>
      </dsp:txXfrm>
    </dsp:sp>
    <dsp:sp modelId="{55530F46-3EF9-4F90-A317-E03E7033BA3E}">
      <dsp:nvSpPr>
        <dsp:cNvPr id="0" name=""/>
        <dsp:cNvSpPr/>
      </dsp:nvSpPr>
      <dsp:spPr>
        <a:xfrm>
          <a:off x="5831235" y="1384380"/>
          <a:ext cx="3238098" cy="1295239"/>
        </a:xfrm>
        <a:prstGeom prst="chevron">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Modelo de reciprocidad tríadica</a:t>
          </a:r>
          <a:endParaRPr lang="es-EC" sz="1900" kern="1200" dirty="0"/>
        </a:p>
      </dsp:txBody>
      <dsp:txXfrm>
        <a:off x="6478855" y="1384380"/>
        <a:ext cx="1942859" cy="12952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4A2E4-996B-419C-8BB9-D384F8A2C7B7}">
      <dsp:nvSpPr>
        <dsp:cNvPr id="0" name=""/>
        <dsp:cNvSpPr/>
      </dsp:nvSpPr>
      <dsp:spPr>
        <a:xfrm>
          <a:off x="653472" y="0"/>
          <a:ext cx="7406022" cy="512834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E18E8-6B4C-4307-911B-33CFA848976E}">
      <dsp:nvSpPr>
        <dsp:cNvPr id="0" name=""/>
        <dsp:cNvSpPr/>
      </dsp:nvSpPr>
      <dsp:spPr>
        <a:xfrm>
          <a:off x="9359" y="1538503"/>
          <a:ext cx="2804486" cy="20513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Identificación con la empresa</a:t>
          </a:r>
          <a:endParaRPr lang="es-EC" sz="2500" kern="1200" dirty="0">
            <a:latin typeface="Arial" panose="020B0604020202020204" pitchFamily="34" charset="0"/>
            <a:cs typeface="Arial" panose="020B0604020202020204" pitchFamily="34" charset="0"/>
          </a:endParaRPr>
        </a:p>
      </dsp:txBody>
      <dsp:txXfrm>
        <a:off x="109497" y="1638641"/>
        <a:ext cx="2604210" cy="1851061"/>
      </dsp:txXfrm>
    </dsp:sp>
    <dsp:sp modelId="{C76B4DA4-1481-44CC-87C2-6327E2656DDE}">
      <dsp:nvSpPr>
        <dsp:cNvPr id="0" name=""/>
        <dsp:cNvSpPr/>
      </dsp:nvSpPr>
      <dsp:spPr>
        <a:xfrm>
          <a:off x="2954240" y="1538503"/>
          <a:ext cx="2804486" cy="2051337"/>
        </a:xfrm>
        <a:prstGeom prst="roundRect">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Compromiso de mejora</a:t>
          </a:r>
          <a:endParaRPr lang="es-EC" sz="2500" kern="1200" dirty="0">
            <a:latin typeface="Arial" panose="020B0604020202020204" pitchFamily="34" charset="0"/>
            <a:cs typeface="Arial" panose="020B0604020202020204" pitchFamily="34" charset="0"/>
          </a:endParaRPr>
        </a:p>
      </dsp:txBody>
      <dsp:txXfrm>
        <a:off x="3054378" y="1638641"/>
        <a:ext cx="2604210" cy="1851061"/>
      </dsp:txXfrm>
    </dsp:sp>
    <dsp:sp modelId="{56237801-E7B0-4C37-AB7E-22F15FED7D26}">
      <dsp:nvSpPr>
        <dsp:cNvPr id="0" name=""/>
        <dsp:cNvSpPr/>
      </dsp:nvSpPr>
      <dsp:spPr>
        <a:xfrm>
          <a:off x="5899121" y="1538503"/>
          <a:ext cx="2804486" cy="2051337"/>
        </a:xfrm>
        <a:prstGeom prst="round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Implican con objetivos organizacionales</a:t>
          </a:r>
          <a:endParaRPr lang="es-EC" sz="2500" kern="1200" dirty="0">
            <a:latin typeface="Arial" panose="020B0604020202020204" pitchFamily="34" charset="0"/>
            <a:cs typeface="Arial" panose="020B0604020202020204" pitchFamily="34" charset="0"/>
          </a:endParaRPr>
        </a:p>
      </dsp:txBody>
      <dsp:txXfrm>
        <a:off x="5999259" y="1638641"/>
        <a:ext cx="2604210" cy="18510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1B72D-2B46-44E4-A3E1-4FCD6CE8D391}">
      <dsp:nvSpPr>
        <dsp:cNvPr id="0" name=""/>
        <dsp:cNvSpPr/>
      </dsp:nvSpPr>
      <dsp:spPr>
        <a:xfrm>
          <a:off x="0" y="0"/>
          <a:ext cx="7038782" cy="15385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latin typeface="Arial" panose="020B0604020202020204" pitchFamily="34" charset="0"/>
              <a:cs typeface="Arial" panose="020B0604020202020204" pitchFamily="34" charset="0"/>
            </a:rPr>
            <a:t>El compromiso se verifica en el desempeño y productividad</a:t>
          </a:r>
          <a:endParaRPr lang="es-EC" sz="2700" kern="1200" dirty="0">
            <a:latin typeface="Arial" panose="020B0604020202020204" pitchFamily="34" charset="0"/>
            <a:cs typeface="Arial" panose="020B0604020202020204" pitchFamily="34" charset="0"/>
          </a:endParaRPr>
        </a:p>
      </dsp:txBody>
      <dsp:txXfrm>
        <a:off x="45061" y="45061"/>
        <a:ext cx="5378617" cy="1448381"/>
      </dsp:txXfrm>
    </dsp:sp>
    <dsp:sp modelId="{E97707FD-EC57-4846-A408-622948588800}">
      <dsp:nvSpPr>
        <dsp:cNvPr id="0" name=""/>
        <dsp:cNvSpPr/>
      </dsp:nvSpPr>
      <dsp:spPr>
        <a:xfrm>
          <a:off x="621068" y="1794920"/>
          <a:ext cx="7038782" cy="1538503"/>
        </a:xfrm>
        <a:prstGeom prst="roundRect">
          <a:avLst>
            <a:gd name="adj" fmla="val 1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latin typeface="Arial" panose="020B0604020202020204" pitchFamily="34" charset="0"/>
              <a:cs typeface="Arial" panose="020B0604020202020204" pitchFamily="34" charset="0"/>
            </a:rPr>
            <a:t>Apoyo de jefes y/o supervisores se percibe favorablemente</a:t>
          </a:r>
          <a:endParaRPr lang="es-EC" sz="2700" kern="1200" dirty="0">
            <a:latin typeface="Arial" panose="020B0604020202020204" pitchFamily="34" charset="0"/>
            <a:cs typeface="Arial" panose="020B0604020202020204" pitchFamily="34" charset="0"/>
          </a:endParaRPr>
        </a:p>
      </dsp:txBody>
      <dsp:txXfrm>
        <a:off x="666129" y="1839981"/>
        <a:ext cx="5327563" cy="1448381"/>
      </dsp:txXfrm>
    </dsp:sp>
    <dsp:sp modelId="{C69048B5-F82C-4C31-BB11-8C861C775A2A}">
      <dsp:nvSpPr>
        <dsp:cNvPr id="0" name=""/>
        <dsp:cNvSpPr/>
      </dsp:nvSpPr>
      <dsp:spPr>
        <a:xfrm>
          <a:off x="1242137" y="3589840"/>
          <a:ext cx="7038782" cy="1538503"/>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latin typeface="Arial" panose="020B0604020202020204" pitchFamily="34" charset="0"/>
              <a:cs typeface="Arial" panose="020B0604020202020204" pitchFamily="34" charset="0"/>
            </a:rPr>
            <a:t>Conductas ambientales </a:t>
          </a:r>
        </a:p>
        <a:p>
          <a:pPr lvl="0" algn="l" defTabSz="1200150">
            <a:lnSpc>
              <a:spcPct val="90000"/>
            </a:lnSpc>
            <a:spcBef>
              <a:spcPct val="0"/>
            </a:spcBef>
            <a:spcAft>
              <a:spcPct val="35000"/>
            </a:spcAft>
          </a:pPr>
          <a:r>
            <a:rPr lang="es-EC" sz="2700" kern="1200" dirty="0" smtClean="0">
              <a:latin typeface="Arial" panose="020B0604020202020204" pitchFamily="34" charset="0"/>
              <a:cs typeface="Arial" panose="020B0604020202020204" pitchFamily="34" charset="0"/>
            </a:rPr>
            <a:t>Aumento de comportamientos de ciudadanía organizacional</a:t>
          </a:r>
          <a:endParaRPr lang="es-EC" sz="2700" kern="1200" dirty="0">
            <a:latin typeface="Arial" panose="020B0604020202020204" pitchFamily="34" charset="0"/>
            <a:cs typeface="Arial" panose="020B0604020202020204" pitchFamily="34" charset="0"/>
          </a:endParaRPr>
        </a:p>
      </dsp:txBody>
      <dsp:txXfrm>
        <a:off x="1287198" y="3634901"/>
        <a:ext cx="5327563" cy="1448381"/>
      </dsp:txXfrm>
    </dsp:sp>
    <dsp:sp modelId="{B79B6279-B205-4CA0-A4A9-4CB5021CC276}">
      <dsp:nvSpPr>
        <dsp:cNvPr id="0" name=""/>
        <dsp:cNvSpPr/>
      </dsp:nvSpPr>
      <dsp:spPr>
        <a:xfrm>
          <a:off x="6038754" y="1166698"/>
          <a:ext cx="1000027" cy="100002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latin typeface="Arial" panose="020B0604020202020204" pitchFamily="34" charset="0"/>
            <a:cs typeface="Arial" panose="020B0604020202020204" pitchFamily="34" charset="0"/>
          </a:endParaRPr>
        </a:p>
      </dsp:txBody>
      <dsp:txXfrm>
        <a:off x="6263760" y="1166698"/>
        <a:ext cx="550015" cy="752520"/>
      </dsp:txXfrm>
    </dsp:sp>
    <dsp:sp modelId="{9EBB82DD-A0DA-4102-921C-67E93CB070FC}">
      <dsp:nvSpPr>
        <dsp:cNvPr id="0" name=""/>
        <dsp:cNvSpPr/>
      </dsp:nvSpPr>
      <dsp:spPr>
        <a:xfrm>
          <a:off x="6659823" y="2951361"/>
          <a:ext cx="1000027" cy="1000027"/>
        </a:xfrm>
        <a:prstGeom prst="downArrow">
          <a:avLst>
            <a:gd name="adj1" fmla="val 55000"/>
            <a:gd name="adj2" fmla="val 45000"/>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latin typeface="Arial" panose="020B0604020202020204" pitchFamily="34" charset="0"/>
            <a:cs typeface="Arial" panose="020B0604020202020204" pitchFamily="34" charset="0"/>
          </a:endParaRPr>
        </a:p>
      </dsp:txBody>
      <dsp:txXfrm>
        <a:off x="6884829" y="2951361"/>
        <a:ext cx="550015" cy="752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7EF3E-2A1B-4889-87DC-336631A77E1E}">
      <dsp:nvSpPr>
        <dsp:cNvPr id="0" name=""/>
        <dsp:cNvSpPr/>
      </dsp:nvSpPr>
      <dsp:spPr>
        <a:xfrm>
          <a:off x="1354563" y="4220"/>
          <a:ext cx="2266176" cy="11330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C" sz="3100" kern="1200" dirty="0" smtClean="0">
              <a:latin typeface="Arial" panose="020B0604020202020204" pitchFamily="34" charset="0"/>
              <a:cs typeface="Arial" panose="020B0604020202020204" pitchFamily="34" charset="0"/>
            </a:rPr>
            <a:t>General</a:t>
          </a:r>
          <a:endParaRPr lang="es-EC" sz="3100" kern="1200" dirty="0">
            <a:latin typeface="Arial" panose="020B0604020202020204" pitchFamily="34" charset="0"/>
            <a:cs typeface="Arial" panose="020B0604020202020204" pitchFamily="34" charset="0"/>
          </a:endParaRPr>
        </a:p>
      </dsp:txBody>
      <dsp:txXfrm>
        <a:off x="1387750" y="37407"/>
        <a:ext cx="2199802" cy="1066714"/>
      </dsp:txXfrm>
    </dsp:sp>
    <dsp:sp modelId="{7223C988-386E-4B52-A1AE-D916FD874A15}">
      <dsp:nvSpPr>
        <dsp:cNvPr id="0" name=""/>
        <dsp:cNvSpPr/>
      </dsp:nvSpPr>
      <dsp:spPr>
        <a:xfrm>
          <a:off x="1581180" y="1137308"/>
          <a:ext cx="226617" cy="1137847"/>
        </a:xfrm>
        <a:custGeom>
          <a:avLst/>
          <a:gdLst/>
          <a:ahLst/>
          <a:cxnLst/>
          <a:rect l="0" t="0" r="0" b="0"/>
          <a:pathLst>
            <a:path>
              <a:moveTo>
                <a:pt x="0" y="0"/>
              </a:moveTo>
              <a:lnTo>
                <a:pt x="0" y="1137847"/>
              </a:lnTo>
              <a:lnTo>
                <a:pt x="226617" y="113784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DEF63F-A0CF-4AA2-8219-1D6D71876EEE}">
      <dsp:nvSpPr>
        <dsp:cNvPr id="0" name=""/>
        <dsp:cNvSpPr/>
      </dsp:nvSpPr>
      <dsp:spPr>
        <a:xfrm>
          <a:off x="1807798" y="1420580"/>
          <a:ext cx="1812940" cy="170915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Analizar factores que fomentan una conducta responsable con el medio ambiente en los empleados en su lugar de trabajo.</a:t>
          </a:r>
          <a:endParaRPr lang="es-EC" sz="1500" kern="1200" dirty="0">
            <a:latin typeface="Arial" panose="020B0604020202020204" pitchFamily="34" charset="0"/>
            <a:cs typeface="Arial" panose="020B0604020202020204" pitchFamily="34" charset="0"/>
          </a:endParaRPr>
        </a:p>
      </dsp:txBody>
      <dsp:txXfrm>
        <a:off x="1857857" y="1470639"/>
        <a:ext cx="1712822" cy="1609032"/>
      </dsp:txXfrm>
    </dsp:sp>
    <dsp:sp modelId="{AB49B664-3EDB-4C94-9480-A653FAD57839}">
      <dsp:nvSpPr>
        <dsp:cNvPr id="0" name=""/>
        <dsp:cNvSpPr/>
      </dsp:nvSpPr>
      <dsp:spPr>
        <a:xfrm>
          <a:off x="4187283" y="4220"/>
          <a:ext cx="2266176" cy="1133088"/>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C" sz="3100" kern="1200" dirty="0" smtClean="0">
              <a:latin typeface="Arial" panose="020B0604020202020204" pitchFamily="34" charset="0"/>
              <a:cs typeface="Arial" panose="020B0604020202020204" pitchFamily="34" charset="0"/>
            </a:rPr>
            <a:t>Específicos</a:t>
          </a:r>
          <a:endParaRPr lang="es-EC" sz="3100" kern="1200" dirty="0">
            <a:latin typeface="Arial" panose="020B0604020202020204" pitchFamily="34" charset="0"/>
            <a:cs typeface="Arial" panose="020B0604020202020204" pitchFamily="34" charset="0"/>
          </a:endParaRPr>
        </a:p>
      </dsp:txBody>
      <dsp:txXfrm>
        <a:off x="4220470" y="37407"/>
        <a:ext cx="2199802" cy="1066714"/>
      </dsp:txXfrm>
    </dsp:sp>
    <dsp:sp modelId="{3886DAC7-42A3-40FC-950E-EDE946C20A95}">
      <dsp:nvSpPr>
        <dsp:cNvPr id="0" name=""/>
        <dsp:cNvSpPr/>
      </dsp:nvSpPr>
      <dsp:spPr>
        <a:xfrm>
          <a:off x="4413900" y="1137308"/>
          <a:ext cx="226617" cy="810815"/>
        </a:xfrm>
        <a:custGeom>
          <a:avLst/>
          <a:gdLst/>
          <a:ahLst/>
          <a:cxnLst/>
          <a:rect l="0" t="0" r="0" b="0"/>
          <a:pathLst>
            <a:path>
              <a:moveTo>
                <a:pt x="0" y="0"/>
              </a:moveTo>
              <a:lnTo>
                <a:pt x="0" y="810815"/>
              </a:lnTo>
              <a:lnTo>
                <a:pt x="226617" y="8108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75BE7A-5CD2-4817-AA10-FE9BC1C74F95}">
      <dsp:nvSpPr>
        <dsp:cNvPr id="0" name=""/>
        <dsp:cNvSpPr/>
      </dsp:nvSpPr>
      <dsp:spPr>
        <a:xfrm>
          <a:off x="4640518" y="1420580"/>
          <a:ext cx="2679925" cy="105508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250790"/>
              <a:satOff val="15422"/>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Determinar aplicación de la Teoría Social Cognitiva</a:t>
          </a:r>
          <a:endParaRPr lang="es-EC" sz="1800" kern="1200" dirty="0">
            <a:latin typeface="Arial" panose="020B0604020202020204" pitchFamily="34" charset="0"/>
            <a:cs typeface="Arial" panose="020B0604020202020204" pitchFamily="34" charset="0"/>
          </a:endParaRPr>
        </a:p>
      </dsp:txBody>
      <dsp:txXfrm>
        <a:off x="4671420" y="1451482"/>
        <a:ext cx="2618121" cy="993282"/>
      </dsp:txXfrm>
    </dsp:sp>
    <dsp:sp modelId="{201B7EDF-0A28-4EBB-9855-C37EB970C8CD}">
      <dsp:nvSpPr>
        <dsp:cNvPr id="0" name=""/>
        <dsp:cNvSpPr/>
      </dsp:nvSpPr>
      <dsp:spPr>
        <a:xfrm>
          <a:off x="4413900" y="1137308"/>
          <a:ext cx="226617" cy="2053546"/>
        </a:xfrm>
        <a:custGeom>
          <a:avLst/>
          <a:gdLst/>
          <a:ahLst/>
          <a:cxnLst/>
          <a:rect l="0" t="0" r="0" b="0"/>
          <a:pathLst>
            <a:path>
              <a:moveTo>
                <a:pt x="0" y="0"/>
              </a:moveTo>
              <a:lnTo>
                <a:pt x="0" y="2053546"/>
              </a:lnTo>
              <a:lnTo>
                <a:pt x="226617" y="20535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F2589D-4EC4-462E-B8D0-85A68A6D572E}">
      <dsp:nvSpPr>
        <dsp:cNvPr id="0" name=""/>
        <dsp:cNvSpPr/>
      </dsp:nvSpPr>
      <dsp:spPr>
        <a:xfrm>
          <a:off x="4640518" y="2758938"/>
          <a:ext cx="2551460" cy="8638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Establecer aporte de la Teoría de Apoyo Organizacional</a:t>
          </a:r>
          <a:endParaRPr lang="es-EC" sz="1800" kern="1200" dirty="0">
            <a:latin typeface="Arial" panose="020B0604020202020204" pitchFamily="34" charset="0"/>
            <a:cs typeface="Arial" panose="020B0604020202020204" pitchFamily="34" charset="0"/>
          </a:endParaRPr>
        </a:p>
      </dsp:txBody>
      <dsp:txXfrm>
        <a:off x="4665819" y="2784239"/>
        <a:ext cx="2500858" cy="813230"/>
      </dsp:txXfrm>
    </dsp:sp>
    <dsp:sp modelId="{03B5E379-8198-4AAE-B5D6-9EEBDFFD7862}">
      <dsp:nvSpPr>
        <dsp:cNvPr id="0" name=""/>
        <dsp:cNvSpPr/>
      </dsp:nvSpPr>
      <dsp:spPr>
        <a:xfrm>
          <a:off x="4413900" y="1137308"/>
          <a:ext cx="226617" cy="3254614"/>
        </a:xfrm>
        <a:custGeom>
          <a:avLst/>
          <a:gdLst/>
          <a:ahLst/>
          <a:cxnLst/>
          <a:rect l="0" t="0" r="0" b="0"/>
          <a:pathLst>
            <a:path>
              <a:moveTo>
                <a:pt x="0" y="0"/>
              </a:moveTo>
              <a:lnTo>
                <a:pt x="0" y="3254614"/>
              </a:lnTo>
              <a:lnTo>
                <a:pt x="226617" y="32546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12DB1-837E-46DE-B530-BC9935A8C370}">
      <dsp:nvSpPr>
        <dsp:cNvPr id="0" name=""/>
        <dsp:cNvSpPr/>
      </dsp:nvSpPr>
      <dsp:spPr>
        <a:xfrm>
          <a:off x="4640518" y="3906042"/>
          <a:ext cx="2585797" cy="9717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9752370"/>
              <a:satOff val="46267"/>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Examinar influencia </a:t>
          </a:r>
          <a:r>
            <a:rPr lang="es-EC" sz="1800" kern="1200" dirty="0" smtClean="0">
              <a:latin typeface="Arial" panose="020B0604020202020204" pitchFamily="34" charset="0"/>
              <a:cs typeface="Arial" panose="020B0604020202020204" pitchFamily="34" charset="0"/>
            </a:rPr>
            <a:t>de compañeros de trabajo</a:t>
          </a:r>
          <a:endParaRPr lang="es-EC" sz="1800" kern="1200" dirty="0">
            <a:latin typeface="Arial" panose="020B0604020202020204" pitchFamily="34" charset="0"/>
            <a:cs typeface="Arial" panose="020B0604020202020204" pitchFamily="34" charset="0"/>
          </a:endParaRPr>
        </a:p>
      </dsp:txBody>
      <dsp:txXfrm>
        <a:off x="4668980" y="3934504"/>
        <a:ext cx="2528873" cy="914834"/>
      </dsp:txXfrm>
    </dsp:sp>
    <dsp:sp modelId="{35C0B2A5-6B46-4D5B-93D3-F765FE7DB796}">
      <dsp:nvSpPr>
        <dsp:cNvPr id="0" name=""/>
        <dsp:cNvSpPr/>
      </dsp:nvSpPr>
      <dsp:spPr>
        <a:xfrm>
          <a:off x="4413900" y="1137308"/>
          <a:ext cx="226617" cy="4465454"/>
        </a:xfrm>
        <a:custGeom>
          <a:avLst/>
          <a:gdLst/>
          <a:ahLst/>
          <a:cxnLst/>
          <a:rect l="0" t="0" r="0" b="0"/>
          <a:pathLst>
            <a:path>
              <a:moveTo>
                <a:pt x="0" y="0"/>
              </a:moveTo>
              <a:lnTo>
                <a:pt x="0" y="4465454"/>
              </a:lnTo>
              <a:lnTo>
                <a:pt x="226617" y="446545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C6A20-B10F-470E-9DF4-E40631367F62}">
      <dsp:nvSpPr>
        <dsp:cNvPr id="0" name=""/>
        <dsp:cNvSpPr/>
      </dsp:nvSpPr>
      <dsp:spPr>
        <a:xfrm>
          <a:off x="4640518" y="5161073"/>
          <a:ext cx="2597545" cy="88337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Identificar la influencia de jefes y/o supervisores</a:t>
          </a:r>
          <a:endParaRPr lang="es-EC" sz="1800" kern="1200" dirty="0">
            <a:latin typeface="Arial" panose="020B0604020202020204" pitchFamily="34" charset="0"/>
            <a:cs typeface="Arial" panose="020B0604020202020204" pitchFamily="34" charset="0"/>
          </a:endParaRPr>
        </a:p>
      </dsp:txBody>
      <dsp:txXfrm>
        <a:off x="4666391" y="5186946"/>
        <a:ext cx="2545799" cy="8316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F9FB9-E802-4AFB-9E64-A9FC7482AC2C}">
      <dsp:nvSpPr>
        <dsp:cNvPr id="0" name=""/>
        <dsp:cNvSpPr/>
      </dsp:nvSpPr>
      <dsp:spPr>
        <a:xfrm>
          <a:off x="1429274" y="1343814"/>
          <a:ext cx="2676751" cy="178539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Compromiso y apoyo al medio ambiente</a:t>
          </a:r>
          <a:endParaRPr lang="es-EC" sz="2600" kern="1200" dirty="0"/>
        </a:p>
      </dsp:txBody>
      <dsp:txXfrm>
        <a:off x="1857554" y="1343814"/>
        <a:ext cx="2248471" cy="1785393"/>
      </dsp:txXfrm>
    </dsp:sp>
    <dsp:sp modelId="{7401CBF3-D79C-485E-9948-E587BA95D79F}">
      <dsp:nvSpPr>
        <dsp:cNvPr id="0" name=""/>
        <dsp:cNvSpPr/>
      </dsp:nvSpPr>
      <dsp:spPr>
        <a:xfrm>
          <a:off x="1429274" y="3129208"/>
          <a:ext cx="2676751" cy="1785393"/>
        </a:xfrm>
        <a:prstGeom prst="rect">
          <a:avLst/>
        </a:prstGeom>
        <a:solidFill>
          <a:schemeClr val="accent4">
            <a:tint val="40000"/>
            <a:alpha val="90000"/>
            <a:hueOff val="-4530772"/>
            <a:satOff val="16706"/>
            <a:lumOff val="-108"/>
            <a:alphaOff val="0"/>
          </a:schemeClr>
        </a:solidFill>
        <a:ln w="25400" cap="flat" cmpd="sng" algn="ctr">
          <a:solidFill>
            <a:schemeClr val="accent4">
              <a:tint val="40000"/>
              <a:alpha val="90000"/>
              <a:hueOff val="-4530772"/>
              <a:satOff val="16706"/>
              <a:lumOff val="-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Satisface al trabajador</a:t>
          </a:r>
          <a:endParaRPr lang="es-EC" sz="2600" kern="1200" dirty="0"/>
        </a:p>
      </dsp:txBody>
      <dsp:txXfrm>
        <a:off x="1857554" y="3129208"/>
        <a:ext cx="2248471" cy="1785393"/>
      </dsp:txXfrm>
    </dsp:sp>
    <dsp:sp modelId="{B5FB0DD2-D62F-4665-B082-95F31B712DDE}">
      <dsp:nvSpPr>
        <dsp:cNvPr id="0" name=""/>
        <dsp:cNvSpPr/>
      </dsp:nvSpPr>
      <dsp:spPr>
        <a:xfrm>
          <a:off x="1673" y="630014"/>
          <a:ext cx="1784500" cy="178450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C" sz="3300" kern="1200"/>
        </a:p>
      </dsp:txBody>
      <dsp:txXfrm>
        <a:off x="263007" y="891348"/>
        <a:ext cx="1261832" cy="1261832"/>
      </dsp:txXfrm>
    </dsp:sp>
    <dsp:sp modelId="{0999961E-A8C7-4C2F-9730-60E31A34BEE4}">
      <dsp:nvSpPr>
        <dsp:cNvPr id="0" name=""/>
        <dsp:cNvSpPr/>
      </dsp:nvSpPr>
      <dsp:spPr>
        <a:xfrm>
          <a:off x="5890526" y="1343814"/>
          <a:ext cx="2676751" cy="1785393"/>
        </a:xfrm>
        <a:prstGeom prst="rect">
          <a:avLst/>
        </a:prstGeom>
        <a:solidFill>
          <a:schemeClr val="accent4">
            <a:tint val="40000"/>
            <a:alpha val="90000"/>
            <a:hueOff val="-9061544"/>
            <a:satOff val="33413"/>
            <a:lumOff val="-215"/>
            <a:alphaOff val="0"/>
          </a:schemeClr>
        </a:solidFill>
        <a:ln w="25400" cap="flat" cmpd="sng" algn="ctr">
          <a:solidFill>
            <a:schemeClr val="accent4">
              <a:tint val="40000"/>
              <a:alpha val="90000"/>
              <a:hueOff val="-9061544"/>
              <a:satOff val="33413"/>
              <a:lumOff val="-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Organizaciones logran influenciar</a:t>
          </a:r>
          <a:endParaRPr lang="es-EC" sz="2600" kern="1200" dirty="0"/>
        </a:p>
      </dsp:txBody>
      <dsp:txXfrm>
        <a:off x="6318807" y="1343814"/>
        <a:ext cx="2248471" cy="1785393"/>
      </dsp:txXfrm>
    </dsp:sp>
    <dsp:sp modelId="{02FD81AB-2FB9-4746-9CE6-0576F44A3621}">
      <dsp:nvSpPr>
        <dsp:cNvPr id="0" name=""/>
        <dsp:cNvSpPr/>
      </dsp:nvSpPr>
      <dsp:spPr>
        <a:xfrm>
          <a:off x="5890526" y="3129208"/>
          <a:ext cx="2676751" cy="1785393"/>
        </a:xfrm>
        <a:prstGeom prst="rect">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s-EC" sz="2600" kern="1200" dirty="0" smtClean="0"/>
            <a:t>Trabajador adopta prácticas ambientales</a:t>
          </a:r>
          <a:endParaRPr lang="es-EC" sz="2600" kern="1200" dirty="0"/>
        </a:p>
      </dsp:txBody>
      <dsp:txXfrm>
        <a:off x="6318807" y="3129208"/>
        <a:ext cx="2248471" cy="1785393"/>
      </dsp:txXfrm>
    </dsp:sp>
    <dsp:sp modelId="{E1885F6F-B0E8-4315-904D-6E6C0982615B}">
      <dsp:nvSpPr>
        <dsp:cNvPr id="0" name=""/>
        <dsp:cNvSpPr/>
      </dsp:nvSpPr>
      <dsp:spPr>
        <a:xfrm>
          <a:off x="4462926" y="630014"/>
          <a:ext cx="1784500" cy="178450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C" sz="3300" kern="1200"/>
        </a:p>
      </dsp:txBody>
      <dsp:txXfrm>
        <a:off x="4724260" y="891348"/>
        <a:ext cx="1261832" cy="12618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F0703-CEB9-46EE-92EC-BD65187F4EB4}">
      <dsp:nvSpPr>
        <dsp:cNvPr id="0" name=""/>
        <dsp:cNvSpPr/>
      </dsp:nvSpPr>
      <dsp:spPr>
        <a:xfrm>
          <a:off x="2936784" y="1147606"/>
          <a:ext cx="644958" cy="91440"/>
        </a:xfrm>
        <a:custGeom>
          <a:avLst/>
          <a:gdLst/>
          <a:ahLst/>
          <a:cxnLst/>
          <a:rect l="0" t="0" r="0" b="0"/>
          <a:pathLst>
            <a:path>
              <a:moveTo>
                <a:pt x="0" y="45720"/>
              </a:moveTo>
              <a:lnTo>
                <a:pt x="64495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s-EC" sz="100" kern="1200">
            <a:solidFill>
              <a:schemeClr val="tx1"/>
            </a:solidFill>
            <a:latin typeface="Arial" panose="020B0604020202020204" pitchFamily="34" charset="0"/>
            <a:cs typeface="Arial" panose="020B0604020202020204" pitchFamily="34" charset="0"/>
          </a:endParaRPr>
        </a:p>
      </dsp:txBody>
      <dsp:txXfrm>
        <a:off x="3242375" y="1189948"/>
        <a:ext cx="33777" cy="6755"/>
      </dsp:txXfrm>
    </dsp:sp>
    <dsp:sp modelId="{8E18108A-0C3C-41B5-A5C0-94600F6B9248}">
      <dsp:nvSpPr>
        <dsp:cNvPr id="0" name=""/>
        <dsp:cNvSpPr/>
      </dsp:nvSpPr>
      <dsp:spPr>
        <a:xfrm>
          <a:off x="1375" y="312163"/>
          <a:ext cx="2937209" cy="17623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Investigación</a:t>
          </a:r>
          <a:endParaRPr lang="es-EC" sz="2400" kern="1200" dirty="0">
            <a:solidFill>
              <a:schemeClr val="tx1"/>
            </a:solidFill>
            <a:latin typeface="Arial" panose="020B0604020202020204" pitchFamily="34" charset="0"/>
            <a:cs typeface="Arial" panose="020B0604020202020204" pitchFamily="34" charset="0"/>
          </a:endParaRPr>
        </a:p>
      </dsp:txBody>
      <dsp:txXfrm>
        <a:off x="1375" y="312163"/>
        <a:ext cx="2937209" cy="1762325"/>
      </dsp:txXfrm>
    </dsp:sp>
    <dsp:sp modelId="{11941DED-244E-4A65-B9A5-0D3BFA99B69E}">
      <dsp:nvSpPr>
        <dsp:cNvPr id="0" name=""/>
        <dsp:cNvSpPr/>
      </dsp:nvSpPr>
      <dsp:spPr>
        <a:xfrm>
          <a:off x="1469980" y="2072688"/>
          <a:ext cx="3612767" cy="644958"/>
        </a:xfrm>
        <a:custGeom>
          <a:avLst/>
          <a:gdLst/>
          <a:ahLst/>
          <a:cxnLst/>
          <a:rect l="0" t="0" r="0" b="0"/>
          <a:pathLst>
            <a:path>
              <a:moveTo>
                <a:pt x="3612767" y="0"/>
              </a:moveTo>
              <a:lnTo>
                <a:pt x="3612767" y="339579"/>
              </a:lnTo>
              <a:lnTo>
                <a:pt x="0" y="339579"/>
              </a:lnTo>
              <a:lnTo>
                <a:pt x="0" y="644958"/>
              </a:lnTo>
            </a:path>
          </a:pathLst>
        </a:custGeom>
        <a:noFill/>
        <a:ln w="9525" cap="flat" cmpd="sng" algn="ctr">
          <a:solidFill>
            <a:schemeClr val="accent4">
              <a:hueOff val="-6501580"/>
              <a:satOff val="30845"/>
              <a:lumOff val="-666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s-EC" sz="100" kern="1200">
            <a:solidFill>
              <a:schemeClr val="tx1"/>
            </a:solidFill>
            <a:latin typeface="Arial" panose="020B0604020202020204" pitchFamily="34" charset="0"/>
            <a:cs typeface="Arial" panose="020B0604020202020204" pitchFamily="34" charset="0"/>
          </a:endParaRPr>
        </a:p>
      </dsp:txBody>
      <dsp:txXfrm>
        <a:off x="3184479" y="2391790"/>
        <a:ext cx="183769" cy="6755"/>
      </dsp:txXfrm>
    </dsp:sp>
    <dsp:sp modelId="{1360505B-8647-421A-BC45-D77E0588B335}">
      <dsp:nvSpPr>
        <dsp:cNvPr id="0" name=""/>
        <dsp:cNvSpPr/>
      </dsp:nvSpPr>
      <dsp:spPr>
        <a:xfrm>
          <a:off x="3614143" y="312163"/>
          <a:ext cx="2937209" cy="1762325"/>
        </a:xfrm>
        <a:prstGeom prst="rect">
          <a:avLst/>
        </a:prstGeom>
        <a:solidFill>
          <a:schemeClr val="accent4">
            <a:hueOff val="-4334387"/>
            <a:satOff val="2056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Desarrollo de herramienta</a:t>
          </a:r>
          <a:endParaRPr lang="es-EC" sz="2400" kern="1200" dirty="0">
            <a:solidFill>
              <a:schemeClr val="tx1"/>
            </a:solidFill>
            <a:latin typeface="Arial" panose="020B0604020202020204" pitchFamily="34" charset="0"/>
            <a:cs typeface="Arial" panose="020B0604020202020204" pitchFamily="34" charset="0"/>
          </a:endParaRPr>
        </a:p>
      </dsp:txBody>
      <dsp:txXfrm>
        <a:off x="3614143" y="312163"/>
        <a:ext cx="2937209" cy="1762325"/>
      </dsp:txXfrm>
    </dsp:sp>
    <dsp:sp modelId="{83539DA1-55BE-4F07-BE27-8FD974FD1DF4}">
      <dsp:nvSpPr>
        <dsp:cNvPr id="0" name=""/>
        <dsp:cNvSpPr/>
      </dsp:nvSpPr>
      <dsp:spPr>
        <a:xfrm>
          <a:off x="2936784" y="3585489"/>
          <a:ext cx="644958" cy="91440"/>
        </a:xfrm>
        <a:custGeom>
          <a:avLst/>
          <a:gdLst/>
          <a:ahLst/>
          <a:cxnLst/>
          <a:rect l="0" t="0" r="0" b="0"/>
          <a:pathLst>
            <a:path>
              <a:moveTo>
                <a:pt x="0" y="45720"/>
              </a:moveTo>
              <a:lnTo>
                <a:pt x="644958" y="45720"/>
              </a:lnTo>
            </a:path>
          </a:pathLst>
        </a:custGeom>
        <a:noFill/>
        <a:ln w="9525" cap="flat" cmpd="sng" algn="ctr">
          <a:solidFill>
            <a:schemeClr val="accent4">
              <a:hueOff val="-13003161"/>
              <a:satOff val="61689"/>
              <a:lumOff val="-1333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s-EC" sz="100" kern="1200">
            <a:solidFill>
              <a:schemeClr val="tx1"/>
            </a:solidFill>
            <a:latin typeface="Arial" panose="020B0604020202020204" pitchFamily="34" charset="0"/>
            <a:cs typeface="Arial" panose="020B0604020202020204" pitchFamily="34" charset="0"/>
          </a:endParaRPr>
        </a:p>
      </dsp:txBody>
      <dsp:txXfrm>
        <a:off x="3242375" y="3627831"/>
        <a:ext cx="33777" cy="6755"/>
      </dsp:txXfrm>
    </dsp:sp>
    <dsp:sp modelId="{50EA141D-0E31-4EEB-B716-91B5EA40CEEF}">
      <dsp:nvSpPr>
        <dsp:cNvPr id="0" name=""/>
        <dsp:cNvSpPr/>
      </dsp:nvSpPr>
      <dsp:spPr>
        <a:xfrm>
          <a:off x="1375" y="2750047"/>
          <a:ext cx="2937209" cy="1762325"/>
        </a:xfrm>
        <a:prstGeom prst="rect">
          <a:avLst/>
        </a:prstGeom>
        <a:solidFill>
          <a:schemeClr val="accent4">
            <a:hueOff val="-8668774"/>
            <a:satOff val="41126"/>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Aplicación de investigación</a:t>
          </a:r>
          <a:endParaRPr lang="es-EC" sz="2400" kern="1200" dirty="0">
            <a:solidFill>
              <a:schemeClr val="tx1"/>
            </a:solidFill>
            <a:latin typeface="Arial" panose="020B0604020202020204" pitchFamily="34" charset="0"/>
            <a:cs typeface="Arial" panose="020B0604020202020204" pitchFamily="34" charset="0"/>
          </a:endParaRPr>
        </a:p>
      </dsp:txBody>
      <dsp:txXfrm>
        <a:off x="1375" y="2750047"/>
        <a:ext cx="2937209" cy="1762325"/>
      </dsp:txXfrm>
    </dsp:sp>
    <dsp:sp modelId="{21750B1E-2349-41BA-B80F-04A124794A82}">
      <dsp:nvSpPr>
        <dsp:cNvPr id="0" name=""/>
        <dsp:cNvSpPr/>
      </dsp:nvSpPr>
      <dsp:spPr>
        <a:xfrm>
          <a:off x="3614143" y="2750047"/>
          <a:ext cx="2937209" cy="1762325"/>
        </a:xfrm>
        <a:prstGeom prst="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Análisis de datos</a:t>
          </a:r>
          <a:endParaRPr lang="es-EC" sz="2400" kern="1200" dirty="0">
            <a:solidFill>
              <a:schemeClr val="tx1"/>
            </a:solidFill>
            <a:latin typeface="Arial" panose="020B0604020202020204" pitchFamily="34" charset="0"/>
            <a:cs typeface="Arial" panose="020B0604020202020204" pitchFamily="34" charset="0"/>
          </a:endParaRPr>
        </a:p>
      </dsp:txBody>
      <dsp:txXfrm>
        <a:off x="3614143" y="2750047"/>
        <a:ext cx="2937209" cy="17623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EE698-1F31-4F96-8B7C-A45325643174}">
      <dsp:nvSpPr>
        <dsp:cNvPr id="0" name=""/>
        <dsp:cNvSpPr/>
      </dsp:nvSpPr>
      <dsp:spPr>
        <a:xfrm>
          <a:off x="4333" y="1319054"/>
          <a:ext cx="2041591" cy="2041591"/>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CD841-77F8-4750-81E6-DB3794E46374}">
      <dsp:nvSpPr>
        <dsp:cNvPr id="0" name=""/>
        <dsp:cNvSpPr/>
      </dsp:nvSpPr>
      <dsp:spPr>
        <a:xfrm>
          <a:off x="336685" y="2544009"/>
          <a:ext cx="2041591" cy="20415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RSE abarca compromiso</a:t>
          </a:r>
          <a:endParaRPr lang="es-EC" sz="21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Desarrollo sostenible</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Minimice impactos negativos</a:t>
          </a:r>
          <a:endParaRPr lang="es-EC" sz="1600" kern="1200" dirty="0">
            <a:latin typeface="Arial" panose="020B0604020202020204" pitchFamily="34" charset="0"/>
            <a:cs typeface="Arial" panose="020B0604020202020204" pitchFamily="34" charset="0"/>
          </a:endParaRPr>
        </a:p>
      </dsp:txBody>
      <dsp:txXfrm>
        <a:off x="396481" y="2603805"/>
        <a:ext cx="1921999" cy="1921999"/>
      </dsp:txXfrm>
    </dsp:sp>
    <dsp:sp modelId="{C0D1CB93-EB6F-4FC5-A902-1893A0130DE2}">
      <dsp:nvSpPr>
        <dsp:cNvPr id="0" name=""/>
        <dsp:cNvSpPr/>
      </dsp:nvSpPr>
      <dsp:spPr>
        <a:xfrm>
          <a:off x="2439180" y="2094567"/>
          <a:ext cx="393255" cy="4905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latin typeface="Arial" panose="020B0604020202020204" pitchFamily="34" charset="0"/>
            <a:cs typeface="Arial" panose="020B0604020202020204" pitchFamily="34" charset="0"/>
          </a:endParaRPr>
        </a:p>
      </dsp:txBody>
      <dsp:txXfrm>
        <a:off x="2439180" y="2192680"/>
        <a:ext cx="275279" cy="294339"/>
      </dsp:txXfrm>
    </dsp:sp>
    <dsp:sp modelId="{EE7B3DCF-0AD2-40EF-A089-4C8891AE9CBA}">
      <dsp:nvSpPr>
        <dsp:cNvPr id="0" name=""/>
        <dsp:cNvSpPr/>
      </dsp:nvSpPr>
      <dsp:spPr>
        <a:xfrm>
          <a:off x="3169512" y="1319054"/>
          <a:ext cx="2041591" cy="204159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E2C4C-3CD0-4332-8DF3-0AAF04C62DED}">
      <dsp:nvSpPr>
        <dsp:cNvPr id="0" name=""/>
        <dsp:cNvSpPr/>
      </dsp:nvSpPr>
      <dsp:spPr>
        <a:xfrm>
          <a:off x="3501864" y="2544009"/>
          <a:ext cx="2041591" cy="2041591"/>
        </a:xfrm>
        <a:prstGeom prst="roundRect">
          <a:avLst>
            <a:gd name="adj" fmla="val 1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Bajo número de empresas acogidas a gestión ambiental</a:t>
          </a:r>
          <a:endParaRPr lang="es-EC" sz="2100" kern="1200" dirty="0">
            <a:latin typeface="Arial" panose="020B0604020202020204" pitchFamily="34" charset="0"/>
            <a:cs typeface="Arial" panose="020B0604020202020204" pitchFamily="34" charset="0"/>
          </a:endParaRPr>
        </a:p>
      </dsp:txBody>
      <dsp:txXfrm>
        <a:off x="3561660" y="2603805"/>
        <a:ext cx="1921999" cy="1921999"/>
      </dsp:txXfrm>
    </dsp:sp>
    <dsp:sp modelId="{FD5903CE-FFE3-411E-9ECA-AF6BAFEA3331}">
      <dsp:nvSpPr>
        <dsp:cNvPr id="0" name=""/>
        <dsp:cNvSpPr/>
      </dsp:nvSpPr>
      <dsp:spPr>
        <a:xfrm>
          <a:off x="5604359" y="2094567"/>
          <a:ext cx="393255" cy="490565"/>
        </a:xfrm>
        <a:prstGeom prst="rightArrow">
          <a:avLst>
            <a:gd name="adj1" fmla="val 60000"/>
            <a:gd name="adj2" fmla="val 50000"/>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latin typeface="Arial" panose="020B0604020202020204" pitchFamily="34" charset="0"/>
            <a:cs typeface="Arial" panose="020B0604020202020204" pitchFamily="34" charset="0"/>
          </a:endParaRPr>
        </a:p>
      </dsp:txBody>
      <dsp:txXfrm>
        <a:off x="5604359" y="2192680"/>
        <a:ext cx="275279" cy="294339"/>
      </dsp:txXfrm>
    </dsp:sp>
    <dsp:sp modelId="{14A94527-8DD2-48E7-9D91-59E3E81ADD8D}">
      <dsp:nvSpPr>
        <dsp:cNvPr id="0" name=""/>
        <dsp:cNvSpPr/>
      </dsp:nvSpPr>
      <dsp:spPr>
        <a:xfrm>
          <a:off x="6334691" y="1319054"/>
          <a:ext cx="2041591" cy="204159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92007-0C55-4A2D-BD49-504939C0A63C}">
      <dsp:nvSpPr>
        <dsp:cNvPr id="0" name=""/>
        <dsp:cNvSpPr/>
      </dsp:nvSpPr>
      <dsp:spPr>
        <a:xfrm>
          <a:off x="6667043" y="2544009"/>
          <a:ext cx="2041591" cy="2041591"/>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Beneficios</a:t>
          </a:r>
          <a:endParaRPr lang="es-EC" sz="21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Reputación</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Competitividad</a:t>
          </a:r>
          <a:endParaRPr lang="es-EC" sz="1600" kern="1200" dirty="0">
            <a:latin typeface="Arial" panose="020B0604020202020204" pitchFamily="34" charset="0"/>
            <a:cs typeface="Arial" panose="020B0604020202020204" pitchFamily="34" charset="0"/>
          </a:endParaRPr>
        </a:p>
      </dsp:txBody>
      <dsp:txXfrm>
        <a:off x="6726839" y="2603805"/>
        <a:ext cx="1921999" cy="19219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EE698-1F31-4F96-8B7C-A45325643174}">
      <dsp:nvSpPr>
        <dsp:cNvPr id="0" name=""/>
        <dsp:cNvSpPr/>
      </dsp:nvSpPr>
      <dsp:spPr>
        <a:xfrm>
          <a:off x="4333" y="1319054"/>
          <a:ext cx="2041591" cy="204159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CD841-77F8-4750-81E6-DB3794E46374}">
      <dsp:nvSpPr>
        <dsp:cNvPr id="0" name=""/>
        <dsp:cNvSpPr/>
      </dsp:nvSpPr>
      <dsp:spPr>
        <a:xfrm>
          <a:off x="336685" y="2544009"/>
          <a:ext cx="2041591" cy="20415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Pocas entidades que monitorean la RSE</a:t>
          </a:r>
          <a:endParaRPr lang="es-EC" sz="1900" kern="1200" dirty="0"/>
        </a:p>
      </dsp:txBody>
      <dsp:txXfrm>
        <a:off x="396481" y="2603805"/>
        <a:ext cx="1921999" cy="1921999"/>
      </dsp:txXfrm>
    </dsp:sp>
    <dsp:sp modelId="{C0D1CB93-EB6F-4FC5-A902-1893A0130DE2}">
      <dsp:nvSpPr>
        <dsp:cNvPr id="0" name=""/>
        <dsp:cNvSpPr/>
      </dsp:nvSpPr>
      <dsp:spPr>
        <a:xfrm>
          <a:off x="2439180" y="2094567"/>
          <a:ext cx="393255" cy="4905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439180" y="2192680"/>
        <a:ext cx="275279" cy="294339"/>
      </dsp:txXfrm>
    </dsp:sp>
    <dsp:sp modelId="{EE7B3DCF-0AD2-40EF-A089-4C8891AE9CBA}">
      <dsp:nvSpPr>
        <dsp:cNvPr id="0" name=""/>
        <dsp:cNvSpPr/>
      </dsp:nvSpPr>
      <dsp:spPr>
        <a:xfrm>
          <a:off x="3169512" y="1319054"/>
          <a:ext cx="2041591" cy="204159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E2C4C-3CD0-4332-8DF3-0AAF04C62DED}">
      <dsp:nvSpPr>
        <dsp:cNvPr id="0" name=""/>
        <dsp:cNvSpPr/>
      </dsp:nvSpPr>
      <dsp:spPr>
        <a:xfrm>
          <a:off x="3501864" y="2544009"/>
          <a:ext cx="2041591" cy="2041591"/>
        </a:xfrm>
        <a:prstGeom prst="roundRect">
          <a:avLst>
            <a:gd name="adj" fmla="val 1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63% </a:t>
          </a:r>
        </a:p>
        <a:p>
          <a:pPr lvl="0" algn="ctr" defTabSz="844550">
            <a:lnSpc>
              <a:spcPct val="90000"/>
            </a:lnSpc>
            <a:spcBef>
              <a:spcPct val="0"/>
            </a:spcBef>
            <a:spcAft>
              <a:spcPct val="35000"/>
            </a:spcAft>
          </a:pPr>
          <a:r>
            <a:rPr lang="es-EC" sz="1900" kern="1200" dirty="0" smtClean="0"/>
            <a:t>Comportamiento ambiental respetuoso de compañeros</a:t>
          </a:r>
          <a:endParaRPr lang="es-EC" sz="1900" kern="1200" dirty="0"/>
        </a:p>
      </dsp:txBody>
      <dsp:txXfrm>
        <a:off x="3561660" y="2603805"/>
        <a:ext cx="1921999" cy="1921999"/>
      </dsp:txXfrm>
    </dsp:sp>
    <dsp:sp modelId="{FD5903CE-FFE3-411E-9ECA-AF6BAFEA3331}">
      <dsp:nvSpPr>
        <dsp:cNvPr id="0" name=""/>
        <dsp:cNvSpPr/>
      </dsp:nvSpPr>
      <dsp:spPr>
        <a:xfrm>
          <a:off x="5604359" y="2094567"/>
          <a:ext cx="393255" cy="490565"/>
        </a:xfrm>
        <a:prstGeom prst="rightArrow">
          <a:avLst>
            <a:gd name="adj1" fmla="val 60000"/>
            <a:gd name="adj2" fmla="val 50000"/>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604359" y="2192680"/>
        <a:ext cx="275279" cy="294339"/>
      </dsp:txXfrm>
    </dsp:sp>
    <dsp:sp modelId="{14A94527-8DD2-48E7-9D91-59E3E81ADD8D}">
      <dsp:nvSpPr>
        <dsp:cNvPr id="0" name=""/>
        <dsp:cNvSpPr/>
      </dsp:nvSpPr>
      <dsp:spPr>
        <a:xfrm>
          <a:off x="6334691" y="1319054"/>
          <a:ext cx="2041591" cy="204159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92007-0C55-4A2D-BD49-504939C0A63C}">
      <dsp:nvSpPr>
        <dsp:cNvPr id="0" name=""/>
        <dsp:cNvSpPr/>
      </dsp:nvSpPr>
      <dsp:spPr>
        <a:xfrm>
          <a:off x="6667043" y="2544009"/>
          <a:ext cx="2041591" cy="2041591"/>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49%</a:t>
          </a:r>
        </a:p>
        <a:p>
          <a:pPr lvl="0" algn="ctr" defTabSz="844550">
            <a:lnSpc>
              <a:spcPct val="90000"/>
            </a:lnSpc>
            <a:spcBef>
              <a:spcPct val="0"/>
            </a:spcBef>
            <a:spcAft>
              <a:spcPct val="35000"/>
            </a:spcAft>
          </a:pPr>
          <a:r>
            <a:rPr lang="es-EC" sz="1900" kern="1200" dirty="0" smtClean="0"/>
            <a:t>Jefes y/o supervisores con alto liderazgo ambiental</a:t>
          </a:r>
          <a:endParaRPr lang="es-EC" sz="1900" kern="1200" dirty="0"/>
        </a:p>
      </dsp:txBody>
      <dsp:txXfrm>
        <a:off x="6726839" y="2603805"/>
        <a:ext cx="1921999" cy="19219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EE698-1F31-4F96-8B7C-A45325643174}">
      <dsp:nvSpPr>
        <dsp:cNvPr id="0" name=""/>
        <dsp:cNvSpPr/>
      </dsp:nvSpPr>
      <dsp:spPr>
        <a:xfrm>
          <a:off x="1150" y="1753716"/>
          <a:ext cx="1498264" cy="1498264"/>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CD841-77F8-4750-81E6-DB3794E46374}">
      <dsp:nvSpPr>
        <dsp:cNvPr id="0" name=""/>
        <dsp:cNvSpPr/>
      </dsp:nvSpPr>
      <dsp:spPr>
        <a:xfrm>
          <a:off x="245054" y="2652675"/>
          <a:ext cx="1498264" cy="14982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Poca importancia a problemas ambientales</a:t>
          </a:r>
          <a:endParaRPr lang="es-EC" sz="1400" kern="1200" dirty="0"/>
        </a:p>
      </dsp:txBody>
      <dsp:txXfrm>
        <a:off x="288937" y="2696558"/>
        <a:ext cx="1410498" cy="1410498"/>
      </dsp:txXfrm>
    </dsp:sp>
    <dsp:sp modelId="{C0D1CB93-EB6F-4FC5-A902-1893A0130DE2}">
      <dsp:nvSpPr>
        <dsp:cNvPr id="0" name=""/>
        <dsp:cNvSpPr/>
      </dsp:nvSpPr>
      <dsp:spPr>
        <a:xfrm>
          <a:off x="1788014" y="2322842"/>
          <a:ext cx="288598" cy="3600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788014" y="2394844"/>
        <a:ext cx="202019" cy="216008"/>
      </dsp:txXfrm>
    </dsp:sp>
    <dsp:sp modelId="{EE7B3DCF-0AD2-40EF-A089-4C8891AE9CBA}">
      <dsp:nvSpPr>
        <dsp:cNvPr id="0" name=""/>
        <dsp:cNvSpPr/>
      </dsp:nvSpPr>
      <dsp:spPr>
        <a:xfrm>
          <a:off x="2323983" y="1753716"/>
          <a:ext cx="1498264" cy="1498264"/>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E2C4C-3CD0-4332-8DF3-0AAF04C62DED}">
      <dsp:nvSpPr>
        <dsp:cNvPr id="0" name=""/>
        <dsp:cNvSpPr/>
      </dsp:nvSpPr>
      <dsp:spPr>
        <a:xfrm>
          <a:off x="2567887" y="2652675"/>
          <a:ext cx="1498264" cy="1498264"/>
        </a:xfrm>
        <a:prstGeom prst="roundRect">
          <a:avLst>
            <a:gd name="adj" fmla="val 10000"/>
          </a:avLst>
        </a:prstGeom>
        <a:solidFill>
          <a:schemeClr val="accent4">
            <a:hueOff val="-4334387"/>
            <a:satOff val="2056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Bajo nivel de compromiso ambiental</a:t>
          </a:r>
          <a:endParaRPr lang="es-EC" sz="1400" kern="1200" dirty="0"/>
        </a:p>
      </dsp:txBody>
      <dsp:txXfrm>
        <a:off x="2611770" y="2696558"/>
        <a:ext cx="1410498" cy="1410498"/>
      </dsp:txXfrm>
    </dsp:sp>
    <dsp:sp modelId="{FD5903CE-FFE3-411E-9ECA-AF6BAFEA3331}">
      <dsp:nvSpPr>
        <dsp:cNvPr id="0" name=""/>
        <dsp:cNvSpPr/>
      </dsp:nvSpPr>
      <dsp:spPr>
        <a:xfrm>
          <a:off x="4110846" y="2322842"/>
          <a:ext cx="288598" cy="360012"/>
        </a:xfrm>
        <a:prstGeom prst="rightArrow">
          <a:avLst>
            <a:gd name="adj1" fmla="val 60000"/>
            <a:gd name="adj2" fmla="val 50000"/>
          </a:avLst>
        </a:prstGeom>
        <a:solidFill>
          <a:schemeClr val="accent4">
            <a:hueOff val="-6501580"/>
            <a:satOff val="30845"/>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4110846" y="2394844"/>
        <a:ext cx="202019" cy="216008"/>
      </dsp:txXfrm>
    </dsp:sp>
    <dsp:sp modelId="{14A94527-8DD2-48E7-9D91-59E3E81ADD8D}">
      <dsp:nvSpPr>
        <dsp:cNvPr id="0" name=""/>
        <dsp:cNvSpPr/>
      </dsp:nvSpPr>
      <dsp:spPr>
        <a:xfrm>
          <a:off x="4646816" y="1753716"/>
          <a:ext cx="1498264" cy="1498264"/>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92007-0C55-4A2D-BD49-504939C0A63C}">
      <dsp:nvSpPr>
        <dsp:cNvPr id="0" name=""/>
        <dsp:cNvSpPr/>
      </dsp:nvSpPr>
      <dsp:spPr>
        <a:xfrm>
          <a:off x="4890719" y="2652675"/>
          <a:ext cx="1498264" cy="1498264"/>
        </a:xfrm>
        <a:prstGeom prst="roundRect">
          <a:avLst>
            <a:gd name="adj" fmla="val 10000"/>
          </a:avLst>
        </a:prstGeom>
        <a:solidFill>
          <a:schemeClr val="accent4">
            <a:hueOff val="-8668774"/>
            <a:satOff val="41126"/>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Indiferencia ante comportamientos responsables en la vida privada</a:t>
          </a:r>
          <a:endParaRPr lang="es-EC" sz="1400" kern="1200" dirty="0"/>
        </a:p>
      </dsp:txBody>
      <dsp:txXfrm>
        <a:off x="4934602" y="2696558"/>
        <a:ext cx="1410498" cy="1410498"/>
      </dsp:txXfrm>
    </dsp:sp>
    <dsp:sp modelId="{DD8FCFD0-4931-467F-B43F-B9A2559F7B09}">
      <dsp:nvSpPr>
        <dsp:cNvPr id="0" name=""/>
        <dsp:cNvSpPr/>
      </dsp:nvSpPr>
      <dsp:spPr>
        <a:xfrm>
          <a:off x="6433679" y="2322842"/>
          <a:ext cx="288598" cy="360012"/>
        </a:xfrm>
        <a:prstGeom prst="rightArrow">
          <a:avLst>
            <a:gd name="adj1" fmla="val 60000"/>
            <a:gd name="adj2" fmla="val 50000"/>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6433679" y="2394844"/>
        <a:ext cx="202019" cy="216008"/>
      </dsp:txXfrm>
    </dsp:sp>
    <dsp:sp modelId="{5FC1E9FA-4B3B-42DF-BB8C-FD54FEC6146D}">
      <dsp:nvSpPr>
        <dsp:cNvPr id="0" name=""/>
        <dsp:cNvSpPr/>
      </dsp:nvSpPr>
      <dsp:spPr>
        <a:xfrm>
          <a:off x="6969649" y="1753716"/>
          <a:ext cx="1498264" cy="1498264"/>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5EB23-3206-49D0-A5F1-97B3CADDBD16}">
      <dsp:nvSpPr>
        <dsp:cNvPr id="0" name=""/>
        <dsp:cNvSpPr/>
      </dsp:nvSpPr>
      <dsp:spPr>
        <a:xfrm>
          <a:off x="7213552" y="2652675"/>
          <a:ext cx="1498264" cy="1498264"/>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Realiza voluntariamente actividades de cuidado</a:t>
          </a:r>
          <a:endParaRPr lang="es-EC" sz="1400" kern="1200" dirty="0"/>
        </a:p>
      </dsp:txBody>
      <dsp:txXfrm>
        <a:off x="7257435" y="2696558"/>
        <a:ext cx="1410498" cy="141049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93F70-E837-4B09-803B-BBC6319D84D2}">
      <dsp:nvSpPr>
        <dsp:cNvPr id="0" name=""/>
        <dsp:cNvSpPr/>
      </dsp:nvSpPr>
      <dsp:spPr>
        <a:xfrm>
          <a:off x="-6511396" y="-996230"/>
          <a:ext cx="7753100" cy="7753100"/>
        </a:xfrm>
        <a:prstGeom prst="blockArc">
          <a:avLst>
            <a:gd name="adj1" fmla="val 18900000"/>
            <a:gd name="adj2" fmla="val 2700000"/>
            <a:gd name="adj3" fmla="val 27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58811-9094-47F6-A93A-801D7EEEB430}">
      <dsp:nvSpPr>
        <dsp:cNvPr id="0" name=""/>
        <dsp:cNvSpPr/>
      </dsp:nvSpPr>
      <dsp:spPr>
        <a:xfrm>
          <a:off x="799576" y="576064"/>
          <a:ext cx="7689878" cy="115212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73660" rIns="73660" bIns="73660" numCol="1" spcCol="1270" anchor="ctr" anchorCtr="0">
          <a:noAutofit/>
        </a:bodyPr>
        <a:lstStyle/>
        <a:p>
          <a:pPr lvl="0" algn="l" defTabSz="1289050">
            <a:lnSpc>
              <a:spcPct val="90000"/>
            </a:lnSpc>
            <a:spcBef>
              <a:spcPct val="0"/>
            </a:spcBef>
            <a:spcAft>
              <a:spcPct val="35000"/>
            </a:spcAft>
          </a:pPr>
          <a:r>
            <a:rPr lang="es-EC" sz="2900" kern="1200" dirty="0" smtClean="0"/>
            <a:t>Ampliar red de instituciones reguladoras</a:t>
          </a:r>
          <a:endParaRPr lang="es-EC" sz="2900" kern="1200" dirty="0"/>
        </a:p>
      </dsp:txBody>
      <dsp:txXfrm>
        <a:off x="799576" y="576064"/>
        <a:ext cx="7689878" cy="1152128"/>
      </dsp:txXfrm>
    </dsp:sp>
    <dsp:sp modelId="{9BE90BE3-39C5-427E-8004-FBE8EB441B60}">
      <dsp:nvSpPr>
        <dsp:cNvPr id="0" name=""/>
        <dsp:cNvSpPr/>
      </dsp:nvSpPr>
      <dsp:spPr>
        <a:xfrm>
          <a:off x="79496" y="432048"/>
          <a:ext cx="1440160" cy="14401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6D6F0-66DB-461C-88E5-7E37EA6F0281}">
      <dsp:nvSpPr>
        <dsp:cNvPr id="0" name=""/>
        <dsp:cNvSpPr/>
      </dsp:nvSpPr>
      <dsp:spPr>
        <a:xfrm>
          <a:off x="1218375" y="2304256"/>
          <a:ext cx="7271079" cy="1152128"/>
        </a:xfrm>
        <a:prstGeom prst="rect">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73660" rIns="73660" bIns="73660" numCol="1" spcCol="1270" anchor="ctr" anchorCtr="0">
          <a:noAutofit/>
        </a:bodyPr>
        <a:lstStyle/>
        <a:p>
          <a:pPr lvl="0" algn="l" defTabSz="1289050">
            <a:lnSpc>
              <a:spcPct val="90000"/>
            </a:lnSpc>
            <a:spcBef>
              <a:spcPct val="0"/>
            </a:spcBef>
            <a:spcAft>
              <a:spcPct val="35000"/>
            </a:spcAft>
          </a:pPr>
          <a:r>
            <a:rPr lang="es-EC" sz="2900" kern="1200" dirty="0" smtClean="0"/>
            <a:t>Mayor enfoque en el talento humano para lograr empoderamiento y compromiso</a:t>
          </a:r>
          <a:endParaRPr lang="es-EC" sz="2900" kern="1200" dirty="0"/>
        </a:p>
      </dsp:txBody>
      <dsp:txXfrm>
        <a:off x="1218375" y="2304256"/>
        <a:ext cx="7271079" cy="1152128"/>
      </dsp:txXfrm>
    </dsp:sp>
    <dsp:sp modelId="{B5489EF5-3131-4750-8A2F-16F412F1612B}">
      <dsp:nvSpPr>
        <dsp:cNvPr id="0" name=""/>
        <dsp:cNvSpPr/>
      </dsp:nvSpPr>
      <dsp:spPr>
        <a:xfrm>
          <a:off x="498295" y="2160240"/>
          <a:ext cx="1440160" cy="1440160"/>
        </a:xfrm>
        <a:prstGeom prst="ellipse">
          <a:avLst/>
        </a:prstGeom>
        <a:solidFill>
          <a:schemeClr val="lt1">
            <a:hueOff val="0"/>
            <a:satOff val="0"/>
            <a:lumOff val="0"/>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dsp:style>
    </dsp:sp>
    <dsp:sp modelId="{EDF86ED5-0343-4E83-81EB-E3D4DB3AC311}">
      <dsp:nvSpPr>
        <dsp:cNvPr id="0" name=""/>
        <dsp:cNvSpPr/>
      </dsp:nvSpPr>
      <dsp:spPr>
        <a:xfrm>
          <a:off x="799576" y="4032448"/>
          <a:ext cx="7689878" cy="1152128"/>
        </a:xfrm>
        <a:prstGeom prst="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73660" rIns="73660" bIns="73660" numCol="1" spcCol="1270" anchor="ctr" anchorCtr="0">
          <a:noAutofit/>
        </a:bodyPr>
        <a:lstStyle/>
        <a:p>
          <a:pPr lvl="0" algn="l" defTabSz="1289050">
            <a:lnSpc>
              <a:spcPct val="90000"/>
            </a:lnSpc>
            <a:spcBef>
              <a:spcPct val="0"/>
            </a:spcBef>
            <a:spcAft>
              <a:spcPct val="35000"/>
            </a:spcAft>
          </a:pPr>
          <a:r>
            <a:rPr lang="es-EC" sz="2900" kern="1200" dirty="0" smtClean="0"/>
            <a:t>Futuros análisis e investigaciones de estrategias ambientales</a:t>
          </a:r>
          <a:endParaRPr lang="es-EC" sz="2900" kern="1200" dirty="0"/>
        </a:p>
      </dsp:txBody>
      <dsp:txXfrm>
        <a:off x="799576" y="4032448"/>
        <a:ext cx="7689878" cy="1152128"/>
      </dsp:txXfrm>
    </dsp:sp>
    <dsp:sp modelId="{C6BD0E04-432E-43CA-B285-7580C1853195}">
      <dsp:nvSpPr>
        <dsp:cNvPr id="0" name=""/>
        <dsp:cNvSpPr/>
      </dsp:nvSpPr>
      <dsp:spPr>
        <a:xfrm>
          <a:off x="79496" y="3888432"/>
          <a:ext cx="1440160" cy="1440160"/>
        </a:xfrm>
        <a:prstGeom prst="ellipse">
          <a:avLst/>
        </a:prstGeom>
        <a:solidFill>
          <a:schemeClr val="lt1">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93F70-E837-4B09-803B-BBC6319D84D2}">
      <dsp:nvSpPr>
        <dsp:cNvPr id="0" name=""/>
        <dsp:cNvSpPr/>
      </dsp:nvSpPr>
      <dsp:spPr>
        <a:xfrm>
          <a:off x="-6511396" y="-996230"/>
          <a:ext cx="7753100" cy="7753100"/>
        </a:xfrm>
        <a:prstGeom prst="blockArc">
          <a:avLst>
            <a:gd name="adj1" fmla="val 18900000"/>
            <a:gd name="adj2" fmla="val 2700000"/>
            <a:gd name="adj3" fmla="val 27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58811-9094-47F6-A93A-801D7EEEB430}">
      <dsp:nvSpPr>
        <dsp:cNvPr id="0" name=""/>
        <dsp:cNvSpPr/>
      </dsp:nvSpPr>
      <dsp:spPr>
        <a:xfrm>
          <a:off x="799576" y="576064"/>
          <a:ext cx="7689878" cy="115212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Desarrollo de capacitaciones de concientización ambiental</a:t>
          </a:r>
          <a:endParaRPr lang="es-EC" sz="3600" kern="1200" dirty="0"/>
        </a:p>
      </dsp:txBody>
      <dsp:txXfrm>
        <a:off x="799576" y="576064"/>
        <a:ext cx="7689878" cy="1152128"/>
      </dsp:txXfrm>
    </dsp:sp>
    <dsp:sp modelId="{9BE90BE3-39C5-427E-8004-FBE8EB441B60}">
      <dsp:nvSpPr>
        <dsp:cNvPr id="0" name=""/>
        <dsp:cNvSpPr/>
      </dsp:nvSpPr>
      <dsp:spPr>
        <a:xfrm>
          <a:off x="79496" y="432048"/>
          <a:ext cx="1440160" cy="14401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6D6F0-66DB-461C-88E5-7E37EA6F0281}">
      <dsp:nvSpPr>
        <dsp:cNvPr id="0" name=""/>
        <dsp:cNvSpPr/>
      </dsp:nvSpPr>
      <dsp:spPr>
        <a:xfrm>
          <a:off x="1218375" y="2304256"/>
          <a:ext cx="7271079" cy="1152128"/>
        </a:xfrm>
        <a:prstGeom prst="rect">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Mayor número de políticas ambientales</a:t>
          </a:r>
          <a:endParaRPr lang="es-EC" sz="3600" kern="1200" dirty="0"/>
        </a:p>
      </dsp:txBody>
      <dsp:txXfrm>
        <a:off x="1218375" y="2304256"/>
        <a:ext cx="7271079" cy="1152128"/>
      </dsp:txXfrm>
    </dsp:sp>
    <dsp:sp modelId="{B5489EF5-3131-4750-8A2F-16F412F1612B}">
      <dsp:nvSpPr>
        <dsp:cNvPr id="0" name=""/>
        <dsp:cNvSpPr/>
      </dsp:nvSpPr>
      <dsp:spPr>
        <a:xfrm>
          <a:off x="498295" y="2160240"/>
          <a:ext cx="1440160" cy="1440160"/>
        </a:xfrm>
        <a:prstGeom prst="ellipse">
          <a:avLst/>
        </a:prstGeom>
        <a:solidFill>
          <a:schemeClr val="lt1">
            <a:hueOff val="0"/>
            <a:satOff val="0"/>
            <a:lumOff val="0"/>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dsp:style>
    </dsp:sp>
    <dsp:sp modelId="{EDF86ED5-0343-4E83-81EB-E3D4DB3AC311}">
      <dsp:nvSpPr>
        <dsp:cNvPr id="0" name=""/>
        <dsp:cNvSpPr/>
      </dsp:nvSpPr>
      <dsp:spPr>
        <a:xfrm>
          <a:off x="799576" y="4032448"/>
          <a:ext cx="7689878" cy="1152128"/>
        </a:xfrm>
        <a:prstGeom prst="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91440" rIns="91440" bIns="91440" numCol="1" spcCol="1270" anchor="ctr" anchorCtr="0">
          <a:noAutofit/>
        </a:bodyPr>
        <a:lstStyle/>
        <a:p>
          <a:pPr lvl="0" algn="l" defTabSz="1600200">
            <a:lnSpc>
              <a:spcPct val="90000"/>
            </a:lnSpc>
            <a:spcBef>
              <a:spcPct val="0"/>
            </a:spcBef>
            <a:spcAft>
              <a:spcPct val="35000"/>
            </a:spcAft>
          </a:pPr>
          <a:r>
            <a:rPr lang="es-EC" sz="3600" kern="1200" dirty="0" smtClean="0"/>
            <a:t>Promocionar con mayor intensidad los beneficios de la RSE</a:t>
          </a:r>
          <a:endParaRPr lang="es-EC" sz="3600" kern="1200" dirty="0"/>
        </a:p>
      </dsp:txBody>
      <dsp:txXfrm>
        <a:off x="799576" y="4032448"/>
        <a:ext cx="7689878" cy="1152128"/>
      </dsp:txXfrm>
    </dsp:sp>
    <dsp:sp modelId="{C6BD0E04-432E-43CA-B285-7580C1853195}">
      <dsp:nvSpPr>
        <dsp:cNvPr id="0" name=""/>
        <dsp:cNvSpPr/>
      </dsp:nvSpPr>
      <dsp:spPr>
        <a:xfrm>
          <a:off x="79496" y="3888432"/>
          <a:ext cx="1440160" cy="1440160"/>
        </a:xfrm>
        <a:prstGeom prst="ellipse">
          <a:avLst/>
        </a:prstGeom>
        <a:solidFill>
          <a:schemeClr val="lt1">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59070-13FB-48C8-99E4-16B836F7A77B}">
      <dsp:nvSpPr>
        <dsp:cNvPr id="0" name=""/>
        <dsp:cNvSpPr/>
      </dsp:nvSpPr>
      <dsp:spPr>
        <a:xfrm>
          <a:off x="762697" y="597"/>
          <a:ext cx="3524650" cy="19581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0" kern="1200" dirty="0" smtClean="0">
              <a:solidFill>
                <a:schemeClr val="tx1"/>
              </a:solidFill>
              <a:latin typeface="Arial" panose="020B0604020202020204" pitchFamily="34" charset="0"/>
              <a:cs typeface="Arial" panose="020B0604020202020204" pitchFamily="34" charset="0"/>
            </a:rPr>
            <a:t>El comportamiento individual referente a prácticas medioambientales de los empleados de una institución bancaria influencia en sus colegas de trabajo. </a:t>
          </a:r>
          <a:endParaRPr lang="es-EC" sz="1900" b="0" kern="1200" dirty="0">
            <a:solidFill>
              <a:schemeClr val="tx1"/>
            </a:solidFill>
            <a:latin typeface="Arial" panose="020B0604020202020204" pitchFamily="34" charset="0"/>
            <a:cs typeface="Arial" panose="020B0604020202020204" pitchFamily="34" charset="0"/>
          </a:endParaRPr>
        </a:p>
      </dsp:txBody>
      <dsp:txXfrm>
        <a:off x="820049" y="57949"/>
        <a:ext cx="3409946" cy="1843435"/>
      </dsp:txXfrm>
    </dsp:sp>
    <dsp:sp modelId="{491AE03D-EF12-427A-AF35-8D5A406C927E}">
      <dsp:nvSpPr>
        <dsp:cNvPr id="0" name=""/>
        <dsp:cNvSpPr/>
      </dsp:nvSpPr>
      <dsp:spPr>
        <a:xfrm rot="5400000">
          <a:off x="2157871" y="2007690"/>
          <a:ext cx="734302" cy="8811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b="0" kern="1200">
            <a:solidFill>
              <a:schemeClr val="tx1"/>
            </a:solidFill>
            <a:latin typeface="Arial" panose="020B0604020202020204" pitchFamily="34" charset="0"/>
            <a:cs typeface="Arial" panose="020B0604020202020204" pitchFamily="34" charset="0"/>
          </a:endParaRPr>
        </a:p>
      </dsp:txBody>
      <dsp:txXfrm rot="-5400000">
        <a:off x="2260674" y="2081120"/>
        <a:ext cx="528698" cy="514011"/>
      </dsp:txXfrm>
    </dsp:sp>
    <dsp:sp modelId="{8AF37672-A010-4578-877A-FDF6D30ECCD4}">
      <dsp:nvSpPr>
        <dsp:cNvPr id="0" name=""/>
        <dsp:cNvSpPr/>
      </dsp:nvSpPr>
      <dsp:spPr>
        <a:xfrm>
          <a:off x="762697" y="2937806"/>
          <a:ext cx="3524650" cy="1958139"/>
        </a:xfrm>
        <a:prstGeom prst="roundRect">
          <a:avLst>
            <a:gd name="adj" fmla="val 10000"/>
          </a:avLst>
        </a:prstGeom>
        <a:solidFill>
          <a:schemeClr val="accent5">
            <a:hueOff val="2457214"/>
            <a:satOff val="-53963"/>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0" kern="1200" smtClean="0">
              <a:solidFill>
                <a:schemeClr val="tx1"/>
              </a:solidFill>
              <a:latin typeface="Arial" panose="020B0604020202020204" pitchFamily="34" charset="0"/>
              <a:cs typeface="Arial" panose="020B0604020202020204" pitchFamily="34" charset="0"/>
            </a:rPr>
            <a:t>El comportamiento ambiental responsable de los jefes y/o supervisores de una institución bancaria influencia en sus subordinados.</a:t>
          </a:r>
          <a:endParaRPr lang="es-EC" sz="1900" b="0" kern="1200" dirty="0">
            <a:solidFill>
              <a:schemeClr val="tx1"/>
            </a:solidFill>
            <a:latin typeface="Arial" panose="020B0604020202020204" pitchFamily="34" charset="0"/>
            <a:cs typeface="Arial" panose="020B0604020202020204" pitchFamily="34" charset="0"/>
          </a:endParaRPr>
        </a:p>
      </dsp:txBody>
      <dsp:txXfrm>
        <a:off x="820049" y="2995158"/>
        <a:ext cx="3409946" cy="1843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AA6B7-2DB5-4A3B-8AC9-9470B619452A}">
      <dsp:nvSpPr>
        <dsp:cNvPr id="0" name=""/>
        <dsp:cNvSpPr/>
      </dsp:nvSpPr>
      <dsp:spPr>
        <a:xfrm>
          <a:off x="4219" y="414221"/>
          <a:ext cx="4134834" cy="10337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EC" sz="3300" kern="1200" dirty="0" smtClean="0">
              <a:latin typeface="Arial" panose="020B0604020202020204" pitchFamily="34" charset="0"/>
              <a:cs typeface="Arial" panose="020B0604020202020204" pitchFamily="34" charset="0"/>
            </a:rPr>
            <a:t>Comportamiento Organizacional</a:t>
          </a:r>
          <a:endParaRPr lang="es-EC" sz="3300" kern="1200" dirty="0">
            <a:latin typeface="Arial" panose="020B0604020202020204" pitchFamily="34" charset="0"/>
            <a:cs typeface="Arial" panose="020B0604020202020204" pitchFamily="34" charset="0"/>
          </a:endParaRPr>
        </a:p>
      </dsp:txBody>
      <dsp:txXfrm>
        <a:off x="34495" y="444497"/>
        <a:ext cx="4074282" cy="973156"/>
      </dsp:txXfrm>
    </dsp:sp>
    <dsp:sp modelId="{F4D4E134-34F6-4159-B003-8FAEB3B17611}">
      <dsp:nvSpPr>
        <dsp:cNvPr id="0" name=""/>
        <dsp:cNvSpPr/>
      </dsp:nvSpPr>
      <dsp:spPr>
        <a:xfrm rot="5400000">
          <a:off x="1981186" y="1538379"/>
          <a:ext cx="180899" cy="180899"/>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78EB6-701B-4457-BF67-332FF8AC618A}">
      <dsp:nvSpPr>
        <dsp:cNvPr id="0" name=""/>
        <dsp:cNvSpPr/>
      </dsp:nvSpPr>
      <dsp:spPr>
        <a:xfrm>
          <a:off x="4219" y="1809728"/>
          <a:ext cx="4134834" cy="1033708"/>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Favorece a las empresas</a:t>
          </a:r>
          <a:endParaRPr lang="es-EC" sz="1800" kern="1200" dirty="0">
            <a:latin typeface="Arial" panose="020B0604020202020204" pitchFamily="34" charset="0"/>
            <a:cs typeface="Arial" panose="020B0604020202020204" pitchFamily="34" charset="0"/>
          </a:endParaRPr>
        </a:p>
      </dsp:txBody>
      <dsp:txXfrm>
        <a:off x="34495" y="1840004"/>
        <a:ext cx="4074282" cy="973156"/>
      </dsp:txXfrm>
    </dsp:sp>
    <dsp:sp modelId="{004C3615-8428-4BF2-9CE6-F3F1A507EFE1}">
      <dsp:nvSpPr>
        <dsp:cNvPr id="0" name=""/>
        <dsp:cNvSpPr/>
      </dsp:nvSpPr>
      <dsp:spPr>
        <a:xfrm rot="5400000">
          <a:off x="1981186" y="2933886"/>
          <a:ext cx="180899" cy="180899"/>
        </a:xfrm>
        <a:prstGeom prst="rightArrow">
          <a:avLst>
            <a:gd name="adj1" fmla="val 66700"/>
            <a:gd name="adj2" fmla="val 50000"/>
          </a:avLst>
        </a:prstGeom>
        <a:solidFill>
          <a:schemeClr val="accent4">
            <a:hueOff val="-2600632"/>
            <a:satOff val="12338"/>
            <a:lumOff val="-2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84D71-A8DA-4551-BDC3-18840FC0E9DE}">
      <dsp:nvSpPr>
        <dsp:cNvPr id="0" name=""/>
        <dsp:cNvSpPr/>
      </dsp:nvSpPr>
      <dsp:spPr>
        <a:xfrm>
          <a:off x="4219" y="3205235"/>
          <a:ext cx="4134834" cy="1033708"/>
        </a:xfrm>
        <a:prstGeom prst="roundRect">
          <a:avLst>
            <a:gd name="adj" fmla="val 10000"/>
          </a:avLst>
        </a:prstGeom>
        <a:solidFill>
          <a:schemeClr val="accent4">
            <a:tint val="40000"/>
            <a:alpha val="90000"/>
            <a:hueOff val="-2718463"/>
            <a:satOff val="10024"/>
            <a:lumOff val="-65"/>
            <a:alphaOff val="0"/>
          </a:schemeClr>
        </a:solidFill>
        <a:ln w="25400" cap="flat" cmpd="sng" algn="ctr">
          <a:solidFill>
            <a:schemeClr val="accent4">
              <a:tint val="40000"/>
              <a:alpha val="90000"/>
              <a:hueOff val="-2718463"/>
              <a:satOff val="10024"/>
              <a:lumOff val="-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Comportamiento Ciudadano Organizacional (CCO)</a:t>
          </a:r>
        </a:p>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Buenos ciudadanos</a:t>
          </a:r>
          <a:endParaRPr lang="es-EC" sz="1800" kern="1200" dirty="0">
            <a:latin typeface="Arial" panose="020B0604020202020204" pitchFamily="34" charset="0"/>
            <a:cs typeface="Arial" panose="020B0604020202020204" pitchFamily="34" charset="0"/>
          </a:endParaRPr>
        </a:p>
      </dsp:txBody>
      <dsp:txXfrm>
        <a:off x="34495" y="3235511"/>
        <a:ext cx="4074282" cy="973156"/>
      </dsp:txXfrm>
    </dsp:sp>
    <dsp:sp modelId="{0D15D1F5-FB8D-4C27-A782-DF0DC0B6D493}">
      <dsp:nvSpPr>
        <dsp:cNvPr id="0" name=""/>
        <dsp:cNvSpPr/>
      </dsp:nvSpPr>
      <dsp:spPr>
        <a:xfrm rot="5400000">
          <a:off x="1981186" y="4329393"/>
          <a:ext cx="180899" cy="180899"/>
        </a:xfrm>
        <a:prstGeom prst="rightArrow">
          <a:avLst>
            <a:gd name="adj1" fmla="val 66700"/>
            <a:gd name="adj2" fmla="val 50000"/>
          </a:avLst>
        </a:prstGeom>
        <a:solidFill>
          <a:schemeClr val="accent4">
            <a:hueOff val="-5201264"/>
            <a:satOff val="24676"/>
            <a:lumOff val="-5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70FABD-EB6B-4E46-9205-80B0106B940A}">
      <dsp:nvSpPr>
        <dsp:cNvPr id="0" name=""/>
        <dsp:cNvSpPr/>
      </dsp:nvSpPr>
      <dsp:spPr>
        <a:xfrm>
          <a:off x="4219" y="4600741"/>
          <a:ext cx="4134834" cy="1033708"/>
        </a:xfrm>
        <a:prstGeom prst="roundRect">
          <a:avLst>
            <a:gd name="adj" fmla="val 10000"/>
          </a:avLst>
        </a:prstGeom>
        <a:solidFill>
          <a:schemeClr val="accent4">
            <a:tint val="40000"/>
            <a:alpha val="90000"/>
            <a:hueOff val="-5436926"/>
            <a:satOff val="20048"/>
            <a:lumOff val="-129"/>
            <a:alphaOff val="0"/>
          </a:schemeClr>
        </a:solidFill>
        <a:ln w="25400" cap="flat" cmpd="sng" algn="ctr">
          <a:solidFill>
            <a:schemeClr val="accent4">
              <a:tint val="40000"/>
              <a:alpha val="90000"/>
              <a:hueOff val="-5436926"/>
              <a:satOff val="20048"/>
              <a:lumOff val="-1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Más allá de obligaciones formales</a:t>
          </a:r>
        </a:p>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Conductas adicionales = valor agregado</a:t>
          </a:r>
          <a:endParaRPr lang="es-EC" sz="1800" kern="1200" dirty="0">
            <a:latin typeface="Arial" panose="020B0604020202020204" pitchFamily="34" charset="0"/>
            <a:cs typeface="Arial" panose="020B0604020202020204" pitchFamily="34" charset="0"/>
          </a:endParaRPr>
        </a:p>
      </dsp:txBody>
      <dsp:txXfrm>
        <a:off x="34495" y="4631017"/>
        <a:ext cx="4074282" cy="973156"/>
      </dsp:txXfrm>
    </dsp:sp>
    <dsp:sp modelId="{D880D97F-466B-4B0E-A3BF-0155D121FD6D}">
      <dsp:nvSpPr>
        <dsp:cNvPr id="0" name=""/>
        <dsp:cNvSpPr/>
      </dsp:nvSpPr>
      <dsp:spPr>
        <a:xfrm>
          <a:off x="4717930" y="414221"/>
          <a:ext cx="4134834" cy="1033708"/>
        </a:xfrm>
        <a:prstGeom prst="roundRect">
          <a:avLst>
            <a:gd name="adj" fmla="val 1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EC" sz="3300" kern="1200" smtClean="0">
              <a:latin typeface="Arial" panose="020B0604020202020204" pitchFamily="34" charset="0"/>
              <a:cs typeface="Arial" panose="020B0604020202020204" pitchFamily="34" charset="0"/>
            </a:rPr>
            <a:t>Posibles aplicaciones</a:t>
          </a:r>
          <a:endParaRPr lang="es-EC" sz="3300" kern="1200">
            <a:latin typeface="Arial" panose="020B0604020202020204" pitchFamily="34" charset="0"/>
            <a:cs typeface="Arial" panose="020B0604020202020204" pitchFamily="34" charset="0"/>
          </a:endParaRPr>
        </a:p>
      </dsp:txBody>
      <dsp:txXfrm>
        <a:off x="4748206" y="444497"/>
        <a:ext cx="4074282" cy="973156"/>
      </dsp:txXfrm>
    </dsp:sp>
    <dsp:sp modelId="{14493DD8-06B2-41BE-BEDE-764B537A2584}">
      <dsp:nvSpPr>
        <dsp:cNvPr id="0" name=""/>
        <dsp:cNvSpPr/>
      </dsp:nvSpPr>
      <dsp:spPr>
        <a:xfrm rot="5400000">
          <a:off x="6694898" y="1538379"/>
          <a:ext cx="180899" cy="180899"/>
        </a:xfrm>
        <a:prstGeom prst="rightArrow">
          <a:avLst>
            <a:gd name="adj1" fmla="val 66700"/>
            <a:gd name="adj2" fmla="val 50000"/>
          </a:avLst>
        </a:prstGeom>
        <a:solidFill>
          <a:schemeClr val="accent4">
            <a:hueOff val="-7801897"/>
            <a:satOff val="37013"/>
            <a:lumOff val="-8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008A9-0DB0-47F6-BF3B-89E08257E1C6}">
      <dsp:nvSpPr>
        <dsp:cNvPr id="0" name=""/>
        <dsp:cNvSpPr/>
      </dsp:nvSpPr>
      <dsp:spPr>
        <a:xfrm>
          <a:off x="4717930" y="1809728"/>
          <a:ext cx="4134834" cy="1033708"/>
        </a:xfrm>
        <a:prstGeom prst="roundRect">
          <a:avLst>
            <a:gd name="adj" fmla="val 10000"/>
          </a:avLst>
        </a:prstGeom>
        <a:solidFill>
          <a:schemeClr val="accent4">
            <a:tint val="40000"/>
            <a:alpha val="90000"/>
            <a:hueOff val="-8155390"/>
            <a:satOff val="30071"/>
            <a:lumOff val="-194"/>
            <a:alphaOff val="0"/>
          </a:schemeClr>
        </a:solidFill>
        <a:ln w="25400" cap="flat" cmpd="sng" algn="ctr">
          <a:solidFill>
            <a:schemeClr val="accent4">
              <a:tint val="40000"/>
              <a:alpha val="90000"/>
              <a:hueOff val="-8155390"/>
              <a:satOff val="30071"/>
              <a:lumOff val="-1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Analiza dinámica de relaciones interpersonales.</a:t>
          </a:r>
        </a:p>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Aprovechar competencias del talento humano.</a:t>
          </a:r>
          <a:endParaRPr lang="es-EC" sz="1800" kern="1200" dirty="0">
            <a:latin typeface="Arial" panose="020B0604020202020204" pitchFamily="34" charset="0"/>
            <a:cs typeface="Arial" panose="020B0604020202020204" pitchFamily="34" charset="0"/>
          </a:endParaRPr>
        </a:p>
      </dsp:txBody>
      <dsp:txXfrm>
        <a:off x="4748206" y="1840004"/>
        <a:ext cx="4074282" cy="973156"/>
      </dsp:txXfrm>
    </dsp:sp>
    <dsp:sp modelId="{B10ECDBB-D8C2-40C1-9F93-A2E87132B391}">
      <dsp:nvSpPr>
        <dsp:cNvPr id="0" name=""/>
        <dsp:cNvSpPr/>
      </dsp:nvSpPr>
      <dsp:spPr>
        <a:xfrm rot="5400000">
          <a:off x="6694898" y="2933886"/>
          <a:ext cx="180899" cy="180899"/>
        </a:xfrm>
        <a:prstGeom prst="rightArrow">
          <a:avLst>
            <a:gd name="adj1" fmla="val 66700"/>
            <a:gd name="adj2" fmla="val 50000"/>
          </a:avLst>
        </a:prstGeom>
        <a:solidFill>
          <a:schemeClr val="accent4">
            <a:hueOff val="-10402528"/>
            <a:satOff val="49351"/>
            <a:lumOff val="-106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6CCD5B-A477-4EEC-B670-B08943368324}">
      <dsp:nvSpPr>
        <dsp:cNvPr id="0" name=""/>
        <dsp:cNvSpPr/>
      </dsp:nvSpPr>
      <dsp:spPr>
        <a:xfrm>
          <a:off x="4717930" y="3205235"/>
          <a:ext cx="4134834" cy="1033708"/>
        </a:xfrm>
        <a:prstGeom prst="roundRect">
          <a:avLst>
            <a:gd name="adj" fmla="val 10000"/>
          </a:avLst>
        </a:prstGeom>
        <a:solidFill>
          <a:schemeClr val="accent4">
            <a:tint val="40000"/>
            <a:alpha val="90000"/>
            <a:hueOff val="-10873853"/>
            <a:satOff val="40095"/>
            <a:lumOff val="-258"/>
            <a:alphaOff val="0"/>
          </a:schemeClr>
        </a:solidFill>
        <a:ln w="25400" cap="flat" cmpd="sng" algn="ctr">
          <a:solidFill>
            <a:schemeClr val="accent4">
              <a:tint val="40000"/>
              <a:alpha val="90000"/>
              <a:hueOff val="-10873853"/>
              <a:satOff val="40095"/>
              <a:lumOff val="-2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Enfoque macro</a:t>
          </a:r>
        </a:p>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Enfoque medio</a:t>
          </a:r>
        </a:p>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Enfoque micro</a:t>
          </a:r>
          <a:endParaRPr lang="es-EC" sz="1800" kern="1200" dirty="0">
            <a:latin typeface="Arial" panose="020B0604020202020204" pitchFamily="34" charset="0"/>
            <a:cs typeface="Arial" panose="020B0604020202020204" pitchFamily="34" charset="0"/>
          </a:endParaRPr>
        </a:p>
      </dsp:txBody>
      <dsp:txXfrm>
        <a:off x="4748206" y="3235511"/>
        <a:ext cx="4074282" cy="973156"/>
      </dsp:txXfrm>
    </dsp:sp>
    <dsp:sp modelId="{AF9ED372-3DEE-48AC-B35B-2319AFFFC126}">
      <dsp:nvSpPr>
        <dsp:cNvPr id="0" name=""/>
        <dsp:cNvSpPr/>
      </dsp:nvSpPr>
      <dsp:spPr>
        <a:xfrm rot="5400000">
          <a:off x="6694898" y="4329393"/>
          <a:ext cx="180899" cy="180899"/>
        </a:xfrm>
        <a:prstGeom prst="rightArrow">
          <a:avLst>
            <a:gd name="adj1" fmla="val 66700"/>
            <a:gd name="adj2" fmla="val 50000"/>
          </a:avLst>
        </a:prstGeom>
        <a:solidFill>
          <a:schemeClr val="accent4">
            <a:hueOff val="-13003161"/>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318C4C-229F-4C8F-8CA0-345D974F43C9}">
      <dsp:nvSpPr>
        <dsp:cNvPr id="0" name=""/>
        <dsp:cNvSpPr/>
      </dsp:nvSpPr>
      <dsp:spPr>
        <a:xfrm>
          <a:off x="4717930" y="4600741"/>
          <a:ext cx="4134834" cy="1033708"/>
        </a:xfrm>
        <a:prstGeom prst="roundRect">
          <a:avLst>
            <a:gd name="adj" fmla="val 10000"/>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Promueve liderazgo organizacional.</a:t>
          </a:r>
        </a:p>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Lealtad y pertenencia.</a:t>
          </a:r>
          <a:endParaRPr lang="es-EC" sz="1800" kern="1200" dirty="0">
            <a:latin typeface="Arial" panose="020B0604020202020204" pitchFamily="34" charset="0"/>
            <a:cs typeface="Arial" panose="020B0604020202020204" pitchFamily="34" charset="0"/>
          </a:endParaRPr>
        </a:p>
      </dsp:txBody>
      <dsp:txXfrm>
        <a:off x="4748206" y="4631017"/>
        <a:ext cx="4074282" cy="973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7380-2748-427D-A90F-9CE75717973C}">
      <dsp:nvSpPr>
        <dsp:cNvPr id="0" name=""/>
        <dsp:cNvSpPr/>
      </dsp:nvSpPr>
      <dsp:spPr>
        <a:xfrm>
          <a:off x="0" y="0"/>
          <a:ext cx="8496944" cy="174979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s-EC" sz="6000" kern="1200" dirty="0" smtClean="0">
              <a:latin typeface="Arial" panose="020B0604020202020204" pitchFamily="34" charset="0"/>
              <a:cs typeface="Arial" panose="020B0604020202020204" pitchFamily="34" charset="0"/>
            </a:rPr>
            <a:t>Responsabilidad Social</a:t>
          </a:r>
          <a:endParaRPr lang="es-EC" sz="6000" kern="1200" dirty="0">
            <a:latin typeface="Arial" panose="020B0604020202020204" pitchFamily="34" charset="0"/>
            <a:cs typeface="Arial" panose="020B0604020202020204" pitchFamily="34" charset="0"/>
          </a:endParaRPr>
        </a:p>
      </dsp:txBody>
      <dsp:txXfrm>
        <a:off x="0" y="0"/>
        <a:ext cx="8496944" cy="1749794"/>
      </dsp:txXfrm>
    </dsp:sp>
    <dsp:sp modelId="{1CBE9E9C-85A1-443D-A2E2-AF848CD42EB5}">
      <dsp:nvSpPr>
        <dsp:cNvPr id="0" name=""/>
        <dsp:cNvSpPr/>
      </dsp:nvSpPr>
      <dsp:spPr>
        <a:xfrm>
          <a:off x="4148" y="1749794"/>
          <a:ext cx="2829548" cy="36745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Responsabilidad de las empresa ante impactos generados</a:t>
          </a:r>
        </a:p>
        <a:p>
          <a:pPr lvl="0" algn="ctr" defTabSz="1066800">
            <a:lnSpc>
              <a:spcPct val="90000"/>
            </a:lnSpc>
            <a:spcBef>
              <a:spcPct val="0"/>
            </a:spcBef>
            <a:spcAft>
              <a:spcPct val="35000"/>
            </a:spcAft>
          </a:pPr>
          <a:endParaRPr lang="es-EC" sz="2400" kern="1200" dirty="0" smtClean="0">
            <a:solidFill>
              <a:schemeClr val="tx1"/>
            </a:solidFill>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Participación conjunta</a:t>
          </a:r>
          <a:endParaRPr lang="es-EC" sz="2400" kern="1200" dirty="0">
            <a:solidFill>
              <a:schemeClr val="tx1"/>
            </a:solidFill>
            <a:latin typeface="Arial" panose="020B0604020202020204" pitchFamily="34" charset="0"/>
            <a:cs typeface="Arial" panose="020B0604020202020204" pitchFamily="34" charset="0"/>
          </a:endParaRPr>
        </a:p>
      </dsp:txBody>
      <dsp:txXfrm>
        <a:off x="4148" y="1749794"/>
        <a:ext cx="2829548" cy="3674568"/>
      </dsp:txXfrm>
    </dsp:sp>
    <dsp:sp modelId="{D32BAC25-40BE-439F-8A6D-BAFBDEC0666C}">
      <dsp:nvSpPr>
        <dsp:cNvPr id="0" name=""/>
        <dsp:cNvSpPr/>
      </dsp:nvSpPr>
      <dsp:spPr>
        <a:xfrm>
          <a:off x="2833697" y="1749794"/>
          <a:ext cx="2829548" cy="3674568"/>
        </a:xfrm>
        <a:prstGeom prst="rect">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Exige sensibilidad ética y social</a:t>
          </a:r>
        </a:p>
        <a:p>
          <a:pPr lvl="0" algn="ctr" defTabSz="1066800">
            <a:lnSpc>
              <a:spcPct val="90000"/>
            </a:lnSpc>
            <a:spcBef>
              <a:spcPct val="0"/>
            </a:spcBef>
            <a:spcAft>
              <a:spcPct val="35000"/>
            </a:spcAft>
          </a:pPr>
          <a:endParaRPr lang="es-EC" sz="2400" kern="1200" dirty="0" smtClean="0">
            <a:solidFill>
              <a:schemeClr val="tx1"/>
            </a:solidFill>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Evoluciona de un interés económico a uno social</a:t>
          </a:r>
          <a:endParaRPr lang="es-EC" sz="2400" kern="1200" dirty="0">
            <a:solidFill>
              <a:schemeClr val="tx1"/>
            </a:solidFill>
            <a:latin typeface="Arial" panose="020B0604020202020204" pitchFamily="34" charset="0"/>
            <a:cs typeface="Arial" panose="020B0604020202020204" pitchFamily="34" charset="0"/>
          </a:endParaRPr>
        </a:p>
      </dsp:txBody>
      <dsp:txXfrm>
        <a:off x="2833697" y="1749794"/>
        <a:ext cx="2829548" cy="3674568"/>
      </dsp:txXfrm>
    </dsp:sp>
    <dsp:sp modelId="{058354AC-A849-4E77-9054-7D70B1D1386E}">
      <dsp:nvSpPr>
        <dsp:cNvPr id="0" name=""/>
        <dsp:cNvSpPr/>
      </dsp:nvSpPr>
      <dsp:spPr>
        <a:xfrm>
          <a:off x="5663246" y="1749794"/>
          <a:ext cx="2829548" cy="3674568"/>
        </a:xfrm>
        <a:prstGeom prst="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Estrategia empresarial</a:t>
          </a:r>
        </a:p>
        <a:p>
          <a:pPr lvl="0" algn="ctr" defTabSz="1066800">
            <a:lnSpc>
              <a:spcPct val="90000"/>
            </a:lnSpc>
            <a:spcBef>
              <a:spcPct val="0"/>
            </a:spcBef>
            <a:spcAft>
              <a:spcPct val="35000"/>
            </a:spcAft>
          </a:pPr>
          <a:endParaRPr lang="es-EC" sz="2400" kern="1200" dirty="0" smtClean="0">
            <a:solidFill>
              <a:schemeClr val="tx1"/>
            </a:solidFill>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EC" sz="2400" kern="1200" dirty="0" smtClean="0">
              <a:solidFill>
                <a:schemeClr val="tx1"/>
              </a:solidFill>
              <a:latin typeface="Arial" panose="020B0604020202020204" pitchFamily="34" charset="0"/>
              <a:cs typeface="Arial" panose="020B0604020202020204" pitchFamily="34" charset="0"/>
            </a:rPr>
            <a:t>Cuidar los impactos negativos y potenciar los positivos</a:t>
          </a:r>
          <a:endParaRPr lang="es-EC" sz="2400" kern="1200" dirty="0">
            <a:solidFill>
              <a:schemeClr val="tx1"/>
            </a:solidFill>
            <a:latin typeface="Arial" panose="020B0604020202020204" pitchFamily="34" charset="0"/>
            <a:cs typeface="Arial" panose="020B0604020202020204" pitchFamily="34" charset="0"/>
          </a:endParaRPr>
        </a:p>
      </dsp:txBody>
      <dsp:txXfrm>
        <a:off x="5663246" y="1749794"/>
        <a:ext cx="2829548" cy="3674568"/>
      </dsp:txXfrm>
    </dsp:sp>
    <dsp:sp modelId="{C1D11A84-6E01-4E45-BC3A-BD401470569F}">
      <dsp:nvSpPr>
        <dsp:cNvPr id="0" name=""/>
        <dsp:cNvSpPr/>
      </dsp:nvSpPr>
      <dsp:spPr>
        <a:xfrm>
          <a:off x="0" y="5424362"/>
          <a:ext cx="8496944" cy="408285"/>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31ED8-CFD2-4046-ABF4-5DA127F47BCC}">
      <dsp:nvSpPr>
        <dsp:cNvPr id="0" name=""/>
        <dsp:cNvSpPr/>
      </dsp:nvSpPr>
      <dsp:spPr>
        <a:xfrm>
          <a:off x="1429274" y="1487830"/>
          <a:ext cx="2676751" cy="178539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Diferencia:</a:t>
          </a:r>
          <a:endParaRPr lang="es-EC" sz="2100" kern="1200" dirty="0">
            <a:latin typeface="Arial" panose="020B0604020202020204" pitchFamily="34" charset="0"/>
            <a:cs typeface="Arial" panose="020B0604020202020204" pitchFamily="34" charset="0"/>
          </a:endParaRPr>
        </a:p>
      </dsp:txBody>
      <dsp:txXfrm>
        <a:off x="1857554" y="1487830"/>
        <a:ext cx="2248471" cy="1785393"/>
      </dsp:txXfrm>
    </dsp:sp>
    <dsp:sp modelId="{92413F8F-E391-4D1D-809C-3B3BE3CC3B26}">
      <dsp:nvSpPr>
        <dsp:cNvPr id="0" name=""/>
        <dsp:cNvSpPr/>
      </dsp:nvSpPr>
      <dsp:spPr>
        <a:xfrm>
          <a:off x="1429274" y="3273224"/>
          <a:ext cx="2676751" cy="1785393"/>
        </a:xfrm>
        <a:prstGeom prst="rect">
          <a:avLst/>
        </a:prstGeom>
        <a:solidFill>
          <a:schemeClr val="accent4">
            <a:tint val="40000"/>
            <a:alpha val="90000"/>
            <a:hueOff val="-4530772"/>
            <a:satOff val="16706"/>
            <a:lumOff val="-108"/>
            <a:alphaOff val="0"/>
          </a:schemeClr>
        </a:solidFill>
        <a:ln w="25400" cap="flat" cmpd="sng" algn="ctr">
          <a:solidFill>
            <a:schemeClr val="accent4">
              <a:tint val="40000"/>
              <a:alpha val="90000"/>
              <a:hueOff val="-4530772"/>
              <a:satOff val="16706"/>
              <a:lumOff val="-1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Acciones benéficas y Responsabilidad Social</a:t>
          </a:r>
          <a:endParaRPr lang="es-EC" sz="2100" kern="1200" dirty="0">
            <a:latin typeface="Arial" panose="020B0604020202020204" pitchFamily="34" charset="0"/>
            <a:cs typeface="Arial" panose="020B0604020202020204" pitchFamily="34" charset="0"/>
          </a:endParaRPr>
        </a:p>
      </dsp:txBody>
      <dsp:txXfrm>
        <a:off x="1857554" y="3273224"/>
        <a:ext cx="2248471" cy="1785393"/>
      </dsp:txXfrm>
    </dsp:sp>
    <dsp:sp modelId="{8AAA975B-ED04-4FD5-9CAD-985A7F7E0D01}">
      <dsp:nvSpPr>
        <dsp:cNvPr id="0" name=""/>
        <dsp:cNvSpPr/>
      </dsp:nvSpPr>
      <dsp:spPr>
        <a:xfrm>
          <a:off x="1673" y="774030"/>
          <a:ext cx="1784500" cy="17845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C" sz="3300" kern="1200">
            <a:latin typeface="Arial" panose="020B0604020202020204" pitchFamily="34" charset="0"/>
            <a:cs typeface="Arial" panose="020B0604020202020204" pitchFamily="34" charset="0"/>
          </a:endParaRPr>
        </a:p>
      </dsp:txBody>
      <dsp:txXfrm>
        <a:off x="263007" y="1035364"/>
        <a:ext cx="1261832" cy="1261832"/>
      </dsp:txXfrm>
    </dsp:sp>
    <dsp:sp modelId="{DE6BA6A0-F10D-4C5B-A245-DC0722B0EF4E}">
      <dsp:nvSpPr>
        <dsp:cNvPr id="0" name=""/>
        <dsp:cNvSpPr/>
      </dsp:nvSpPr>
      <dsp:spPr>
        <a:xfrm>
          <a:off x="5890526" y="1487830"/>
          <a:ext cx="2676751" cy="1785393"/>
        </a:xfrm>
        <a:prstGeom prst="rect">
          <a:avLst/>
        </a:prstGeom>
        <a:solidFill>
          <a:schemeClr val="accent4">
            <a:tint val="40000"/>
            <a:alpha val="90000"/>
            <a:hueOff val="-9061544"/>
            <a:satOff val="33413"/>
            <a:lumOff val="-215"/>
            <a:alphaOff val="0"/>
          </a:schemeClr>
        </a:solidFill>
        <a:ln w="25400" cap="flat" cmpd="sng" algn="ctr">
          <a:solidFill>
            <a:schemeClr val="accent4">
              <a:tint val="40000"/>
              <a:alpha val="90000"/>
              <a:hueOff val="-9061544"/>
              <a:satOff val="33413"/>
              <a:lumOff val="-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Fuerza adicional que genera:</a:t>
          </a:r>
          <a:endParaRPr lang="es-EC" sz="2100" kern="1200" dirty="0">
            <a:latin typeface="Arial" panose="020B0604020202020204" pitchFamily="34" charset="0"/>
            <a:cs typeface="Arial" panose="020B0604020202020204" pitchFamily="34" charset="0"/>
          </a:endParaRPr>
        </a:p>
      </dsp:txBody>
      <dsp:txXfrm>
        <a:off x="6318807" y="1487830"/>
        <a:ext cx="2248471" cy="1785393"/>
      </dsp:txXfrm>
    </dsp:sp>
    <dsp:sp modelId="{49316E54-B1E4-43AA-9B8F-706C7BD4FD16}">
      <dsp:nvSpPr>
        <dsp:cNvPr id="0" name=""/>
        <dsp:cNvSpPr/>
      </dsp:nvSpPr>
      <dsp:spPr>
        <a:xfrm>
          <a:off x="5890526" y="3273224"/>
          <a:ext cx="2676751" cy="1785393"/>
        </a:xfrm>
        <a:prstGeom prst="rect">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Buenas prácticas sociales</a:t>
          </a:r>
        </a:p>
        <a:p>
          <a:pPr lvl="0" algn="l" defTabSz="933450">
            <a:lnSpc>
              <a:spcPct val="90000"/>
            </a:lnSpc>
            <a:spcBef>
              <a:spcPct val="0"/>
            </a:spcBef>
            <a:spcAft>
              <a:spcPct val="35000"/>
            </a:spcAft>
          </a:pPr>
          <a:r>
            <a:rPr lang="es-EC" sz="2100" kern="1200" dirty="0" smtClean="0">
              <a:latin typeface="Arial" panose="020B0604020202020204" pitchFamily="34" charset="0"/>
              <a:cs typeface="Arial" panose="020B0604020202020204" pitchFamily="34" charset="0"/>
            </a:rPr>
            <a:t>Comportamiento ciudadano</a:t>
          </a:r>
          <a:endParaRPr lang="es-EC" sz="2100" kern="1200" dirty="0">
            <a:latin typeface="Arial" panose="020B0604020202020204" pitchFamily="34" charset="0"/>
            <a:cs typeface="Arial" panose="020B0604020202020204" pitchFamily="34" charset="0"/>
          </a:endParaRPr>
        </a:p>
      </dsp:txBody>
      <dsp:txXfrm>
        <a:off x="6318807" y="3273224"/>
        <a:ext cx="2248471" cy="1785393"/>
      </dsp:txXfrm>
    </dsp:sp>
    <dsp:sp modelId="{B450C88B-6142-4210-98FC-5E3C59B5583B}">
      <dsp:nvSpPr>
        <dsp:cNvPr id="0" name=""/>
        <dsp:cNvSpPr/>
      </dsp:nvSpPr>
      <dsp:spPr>
        <a:xfrm>
          <a:off x="4462926" y="774030"/>
          <a:ext cx="1784500" cy="178450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C" sz="3300" kern="1200">
            <a:latin typeface="Arial" panose="020B0604020202020204" pitchFamily="34" charset="0"/>
            <a:cs typeface="Arial" panose="020B0604020202020204" pitchFamily="34" charset="0"/>
          </a:endParaRPr>
        </a:p>
      </dsp:txBody>
      <dsp:txXfrm>
        <a:off x="4724260" y="1035364"/>
        <a:ext cx="1261832" cy="1261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A4668-BDBF-4CAF-8014-6273FB174B30}">
      <dsp:nvSpPr>
        <dsp:cNvPr id="0" name=""/>
        <dsp:cNvSpPr/>
      </dsp:nvSpPr>
      <dsp:spPr>
        <a:xfrm>
          <a:off x="25121" y="811945"/>
          <a:ext cx="8662724" cy="1261622"/>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00283"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Económica</a:t>
          </a:r>
          <a:endParaRPr lang="es-EC" sz="2000" kern="1200" dirty="0">
            <a:latin typeface="Arial" panose="020B0604020202020204" pitchFamily="34" charset="0"/>
            <a:cs typeface="Arial" panose="020B0604020202020204" pitchFamily="34" charset="0"/>
          </a:endParaRPr>
        </a:p>
      </dsp:txBody>
      <dsp:txXfrm>
        <a:off x="25121" y="1127351"/>
        <a:ext cx="8347319" cy="630811"/>
      </dsp:txXfrm>
    </dsp:sp>
    <dsp:sp modelId="{EE3AE2B5-9853-4D08-9796-28362EDF47FA}">
      <dsp:nvSpPr>
        <dsp:cNvPr id="0" name=""/>
        <dsp:cNvSpPr/>
      </dsp:nvSpPr>
      <dsp:spPr>
        <a:xfrm>
          <a:off x="25121" y="1784838"/>
          <a:ext cx="2668119" cy="243034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Produzca utilidad.</a:t>
          </a:r>
        </a:p>
        <a:p>
          <a:pPr lvl="0" algn="l"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Adopción de planes económicos del país.</a:t>
          </a:r>
          <a:endParaRPr lang="es-EC" sz="2000" kern="1200" dirty="0">
            <a:latin typeface="Arial" panose="020B0604020202020204" pitchFamily="34" charset="0"/>
            <a:cs typeface="Arial" panose="020B0604020202020204" pitchFamily="34" charset="0"/>
          </a:endParaRPr>
        </a:p>
      </dsp:txBody>
      <dsp:txXfrm>
        <a:off x="25121" y="1784838"/>
        <a:ext cx="2668119" cy="2430349"/>
      </dsp:txXfrm>
    </dsp:sp>
    <dsp:sp modelId="{DE491487-514E-42F2-80DA-C37E33D0E996}">
      <dsp:nvSpPr>
        <dsp:cNvPr id="0" name=""/>
        <dsp:cNvSpPr/>
      </dsp:nvSpPr>
      <dsp:spPr>
        <a:xfrm>
          <a:off x="2693240" y="1232486"/>
          <a:ext cx="5994605" cy="1261622"/>
        </a:xfrm>
        <a:prstGeom prst="rightArrow">
          <a:avLst>
            <a:gd name="adj1" fmla="val 50000"/>
            <a:gd name="adj2" fmla="val 50000"/>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00283"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Social</a:t>
          </a:r>
          <a:endParaRPr lang="es-EC" sz="2000" kern="1200" dirty="0">
            <a:latin typeface="Arial" panose="020B0604020202020204" pitchFamily="34" charset="0"/>
            <a:cs typeface="Arial" panose="020B0604020202020204" pitchFamily="34" charset="0"/>
          </a:endParaRPr>
        </a:p>
      </dsp:txBody>
      <dsp:txXfrm>
        <a:off x="2693240" y="1547892"/>
        <a:ext cx="5679200" cy="630811"/>
      </dsp:txXfrm>
    </dsp:sp>
    <dsp:sp modelId="{9FF57FEB-39F9-4070-9C5B-012677A3EF77}">
      <dsp:nvSpPr>
        <dsp:cNvPr id="0" name=""/>
        <dsp:cNvSpPr/>
      </dsp:nvSpPr>
      <dsp:spPr>
        <a:xfrm>
          <a:off x="2693240" y="2205379"/>
          <a:ext cx="2668119" cy="2430349"/>
        </a:xfrm>
        <a:prstGeom prst="rect">
          <a:avLst/>
        </a:prstGeom>
        <a:solidFill>
          <a:schemeClr val="lt1">
            <a:hueOff val="0"/>
            <a:satOff val="0"/>
            <a:lumOff val="0"/>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Calidad de vida, adecuado desarrollo de labores.</a:t>
          </a:r>
        </a:p>
        <a:p>
          <a:pPr lvl="0" algn="l"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Progreso de comunidades, desarrollo de negocios.</a:t>
          </a:r>
          <a:endParaRPr lang="es-EC" sz="2000" kern="1200" dirty="0">
            <a:latin typeface="Arial" panose="020B0604020202020204" pitchFamily="34" charset="0"/>
            <a:cs typeface="Arial" panose="020B0604020202020204" pitchFamily="34" charset="0"/>
          </a:endParaRPr>
        </a:p>
      </dsp:txBody>
      <dsp:txXfrm>
        <a:off x="2693240" y="2205379"/>
        <a:ext cx="2668119" cy="2430349"/>
      </dsp:txXfrm>
    </dsp:sp>
    <dsp:sp modelId="{698960E7-AC88-41DF-9CD7-5115DDBFBA48}">
      <dsp:nvSpPr>
        <dsp:cNvPr id="0" name=""/>
        <dsp:cNvSpPr/>
      </dsp:nvSpPr>
      <dsp:spPr>
        <a:xfrm>
          <a:off x="5361360" y="1653027"/>
          <a:ext cx="3326486" cy="1261622"/>
        </a:xfrm>
        <a:prstGeom prst="rightArrow">
          <a:avLst>
            <a:gd name="adj1" fmla="val 50000"/>
            <a:gd name="adj2" fmla="val 50000"/>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00283"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Medio ambiental</a:t>
          </a:r>
          <a:endParaRPr lang="es-EC" sz="2000" kern="1200" dirty="0">
            <a:latin typeface="Arial" panose="020B0604020202020204" pitchFamily="34" charset="0"/>
            <a:cs typeface="Arial" panose="020B0604020202020204" pitchFamily="34" charset="0"/>
          </a:endParaRPr>
        </a:p>
      </dsp:txBody>
      <dsp:txXfrm>
        <a:off x="5361360" y="1968433"/>
        <a:ext cx="3011081" cy="630811"/>
      </dsp:txXfrm>
    </dsp:sp>
    <dsp:sp modelId="{15560AA6-CCDD-4DEE-9BEA-D314CF4281D2}">
      <dsp:nvSpPr>
        <dsp:cNvPr id="0" name=""/>
        <dsp:cNvSpPr/>
      </dsp:nvSpPr>
      <dsp:spPr>
        <a:xfrm>
          <a:off x="5361360" y="2625920"/>
          <a:ext cx="2668119" cy="2394781"/>
        </a:xfrm>
        <a:prstGeom prst="rect">
          <a:avLst/>
        </a:prstGeom>
        <a:solidFill>
          <a:schemeClr val="lt1">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Prevención de problemática generada.</a:t>
          </a:r>
        </a:p>
        <a:p>
          <a:pPr lvl="0" algn="l"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Conservación del medio ambiente (presente y futuro)</a:t>
          </a:r>
          <a:endParaRPr lang="es-EC" sz="2000" kern="1200" dirty="0">
            <a:latin typeface="Arial" panose="020B0604020202020204" pitchFamily="34" charset="0"/>
            <a:cs typeface="Arial" panose="020B0604020202020204" pitchFamily="34" charset="0"/>
          </a:endParaRPr>
        </a:p>
      </dsp:txBody>
      <dsp:txXfrm>
        <a:off x="5361360" y="2625920"/>
        <a:ext cx="2668119" cy="2394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8E56F-F9A0-40AE-84A7-3FF9822B360C}">
      <dsp:nvSpPr>
        <dsp:cNvPr id="0" name=""/>
        <dsp:cNvSpPr/>
      </dsp:nvSpPr>
      <dsp:spPr>
        <a:xfrm>
          <a:off x="184922" y="3335"/>
          <a:ext cx="2542993" cy="189829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Actualmente se involucra grupos de interés</a:t>
          </a:r>
          <a:endParaRPr lang="es-EC" sz="2000" kern="1200" dirty="0">
            <a:latin typeface="Arial" panose="020B0604020202020204" pitchFamily="34" charset="0"/>
            <a:cs typeface="Arial" panose="020B0604020202020204" pitchFamily="34" charset="0"/>
          </a:endParaRPr>
        </a:p>
      </dsp:txBody>
      <dsp:txXfrm>
        <a:off x="229401" y="47814"/>
        <a:ext cx="2454035" cy="1853811"/>
      </dsp:txXfrm>
    </dsp:sp>
    <dsp:sp modelId="{2C01C9B7-6A1F-4535-8B4B-BB7DB1B19695}">
      <dsp:nvSpPr>
        <dsp:cNvPr id="0" name=""/>
        <dsp:cNvSpPr/>
      </dsp:nvSpPr>
      <dsp:spPr>
        <a:xfrm>
          <a:off x="184922" y="1901626"/>
          <a:ext cx="2542993" cy="81626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endParaRPr lang="es-EC" sz="2000" kern="1200">
            <a:latin typeface="Arial" panose="020B0604020202020204" pitchFamily="34" charset="0"/>
            <a:cs typeface="Arial" panose="020B0604020202020204" pitchFamily="34" charset="0"/>
          </a:endParaRPr>
        </a:p>
      </dsp:txBody>
      <dsp:txXfrm>
        <a:off x="184922" y="1901626"/>
        <a:ext cx="1790840" cy="816265"/>
      </dsp:txXfrm>
    </dsp:sp>
    <dsp:sp modelId="{C2EFF9CA-4361-43A0-822F-E6DA09B24B85}">
      <dsp:nvSpPr>
        <dsp:cNvPr id="0" name=""/>
        <dsp:cNvSpPr/>
      </dsp:nvSpPr>
      <dsp:spPr>
        <a:xfrm>
          <a:off x="2047700" y="2031282"/>
          <a:ext cx="890047" cy="89004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B3640-5E5A-4BA1-B81D-8EF853F80917}">
      <dsp:nvSpPr>
        <dsp:cNvPr id="0" name=""/>
        <dsp:cNvSpPr/>
      </dsp:nvSpPr>
      <dsp:spPr>
        <a:xfrm>
          <a:off x="3158251" y="3335"/>
          <a:ext cx="2542993" cy="189829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Sociedad demanda mayor importancia a impactos sociales y medio ambientales</a:t>
          </a:r>
          <a:endParaRPr lang="es-EC" sz="2000" kern="1200" dirty="0">
            <a:latin typeface="Arial" panose="020B0604020202020204" pitchFamily="34" charset="0"/>
            <a:cs typeface="Arial" panose="020B0604020202020204" pitchFamily="34" charset="0"/>
          </a:endParaRPr>
        </a:p>
      </dsp:txBody>
      <dsp:txXfrm>
        <a:off x="3202730" y="47814"/>
        <a:ext cx="2454035" cy="1853811"/>
      </dsp:txXfrm>
    </dsp:sp>
    <dsp:sp modelId="{613124FD-9DDA-4DE1-B070-F70DD09D1934}">
      <dsp:nvSpPr>
        <dsp:cNvPr id="0" name=""/>
        <dsp:cNvSpPr/>
      </dsp:nvSpPr>
      <dsp:spPr>
        <a:xfrm>
          <a:off x="3158251" y="1901626"/>
          <a:ext cx="2542993" cy="816265"/>
        </a:xfrm>
        <a:prstGeom prst="rect">
          <a:avLst/>
        </a:prstGeom>
        <a:solidFill>
          <a:schemeClr val="accent4">
            <a:hueOff val="-6501580"/>
            <a:satOff val="30845"/>
            <a:lumOff val="-6667"/>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endParaRPr lang="es-EC" sz="2000" kern="1200">
            <a:latin typeface="Arial" panose="020B0604020202020204" pitchFamily="34" charset="0"/>
            <a:cs typeface="Arial" panose="020B0604020202020204" pitchFamily="34" charset="0"/>
          </a:endParaRPr>
        </a:p>
      </dsp:txBody>
      <dsp:txXfrm>
        <a:off x="3158251" y="1901626"/>
        <a:ext cx="1790840" cy="816265"/>
      </dsp:txXfrm>
    </dsp:sp>
    <dsp:sp modelId="{CF00301B-17F1-4498-8E96-F85960DEAD4A}">
      <dsp:nvSpPr>
        <dsp:cNvPr id="0" name=""/>
        <dsp:cNvSpPr/>
      </dsp:nvSpPr>
      <dsp:spPr>
        <a:xfrm>
          <a:off x="5021029" y="2031282"/>
          <a:ext cx="890047" cy="890047"/>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4">
              <a:tint val="40000"/>
              <a:alpha val="90000"/>
              <a:hueOff val="-6796158"/>
              <a:satOff val="25060"/>
              <a:lumOff val="-162"/>
              <a:alphaOff val="0"/>
            </a:schemeClr>
          </a:solidFill>
          <a:prstDash val="solid"/>
        </a:ln>
        <a:effectLst/>
      </dsp:spPr>
      <dsp:style>
        <a:lnRef idx="2">
          <a:scrgbClr r="0" g="0" b="0"/>
        </a:lnRef>
        <a:fillRef idx="1">
          <a:scrgbClr r="0" g="0" b="0"/>
        </a:fillRef>
        <a:effectRef idx="0">
          <a:scrgbClr r="0" g="0" b="0"/>
        </a:effectRef>
        <a:fontRef idx="minor"/>
      </dsp:style>
    </dsp:sp>
    <dsp:sp modelId="{6BD93B85-C268-451B-91D3-62DA87D3AB0E}">
      <dsp:nvSpPr>
        <dsp:cNvPr id="0" name=""/>
        <dsp:cNvSpPr/>
      </dsp:nvSpPr>
      <dsp:spPr>
        <a:xfrm>
          <a:off x="1671587" y="3362152"/>
          <a:ext cx="2542993" cy="189829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ctr" defTabSz="889000">
            <a:lnSpc>
              <a:spcPct val="90000"/>
            </a:lnSpc>
            <a:spcBef>
              <a:spcPct val="0"/>
            </a:spcBef>
            <a:spcAft>
              <a:spcPct val="15000"/>
            </a:spcAft>
            <a:buChar char="••"/>
          </a:pPr>
          <a:r>
            <a:rPr lang="es-EC" sz="2000" b="1" kern="1200" dirty="0" smtClean="0">
              <a:latin typeface="Arial" panose="020B0604020202020204" pitchFamily="34" charset="0"/>
              <a:cs typeface="Arial" panose="020B0604020202020204" pitchFamily="34" charset="0"/>
            </a:rPr>
            <a:t>Responsabilidad Social Empresarial</a:t>
          </a:r>
          <a:endParaRPr lang="es-EC" sz="2000" b="1" kern="1200" dirty="0">
            <a:latin typeface="Arial" panose="020B0604020202020204" pitchFamily="34" charset="0"/>
            <a:cs typeface="Arial" panose="020B0604020202020204" pitchFamily="34" charset="0"/>
          </a:endParaRPr>
        </a:p>
      </dsp:txBody>
      <dsp:txXfrm>
        <a:off x="1716066" y="3406631"/>
        <a:ext cx="2454035" cy="1853811"/>
      </dsp:txXfrm>
    </dsp:sp>
    <dsp:sp modelId="{8AE75C16-AC16-42A1-9FB1-4079AD7E7A04}">
      <dsp:nvSpPr>
        <dsp:cNvPr id="0" name=""/>
        <dsp:cNvSpPr/>
      </dsp:nvSpPr>
      <dsp:spPr>
        <a:xfrm>
          <a:off x="1671587" y="5260443"/>
          <a:ext cx="2542993" cy="816265"/>
        </a:xfrm>
        <a:prstGeom prst="rect">
          <a:avLst/>
        </a:prstGeom>
        <a:solidFill>
          <a:schemeClr val="accent4">
            <a:hueOff val="-13003161"/>
            <a:satOff val="61689"/>
            <a:lumOff val="-13333"/>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Medio para administrar</a:t>
          </a:r>
          <a:endParaRPr lang="es-EC" sz="2000" kern="1200" dirty="0">
            <a:latin typeface="Arial" panose="020B0604020202020204" pitchFamily="34" charset="0"/>
            <a:cs typeface="Arial" panose="020B0604020202020204" pitchFamily="34" charset="0"/>
          </a:endParaRPr>
        </a:p>
      </dsp:txBody>
      <dsp:txXfrm>
        <a:off x="1671587" y="5260443"/>
        <a:ext cx="1790840" cy="816265"/>
      </dsp:txXfrm>
    </dsp:sp>
    <dsp:sp modelId="{FC5ACFA5-A491-4B94-A5F1-976B3C4C7697}">
      <dsp:nvSpPr>
        <dsp:cNvPr id="0" name=""/>
        <dsp:cNvSpPr/>
      </dsp:nvSpPr>
      <dsp:spPr>
        <a:xfrm>
          <a:off x="3534364" y="5390099"/>
          <a:ext cx="890047" cy="890047"/>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AE0F5-4861-4483-83BD-E0F9FBE6D496}">
      <dsp:nvSpPr>
        <dsp:cNvPr id="0" name=""/>
        <dsp:cNvSpPr/>
      </dsp:nvSpPr>
      <dsp:spPr>
        <a:xfrm>
          <a:off x="1741009" y="-32330"/>
          <a:ext cx="5230948" cy="5230948"/>
        </a:xfrm>
        <a:prstGeom prst="circularArrow">
          <a:avLst>
            <a:gd name="adj1" fmla="val 5544"/>
            <a:gd name="adj2" fmla="val 330680"/>
            <a:gd name="adj3" fmla="val 13758791"/>
            <a:gd name="adj4" fmla="val 17396401"/>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18F4F-AB06-43A1-8765-BB3A534D54EB}">
      <dsp:nvSpPr>
        <dsp:cNvPr id="0" name=""/>
        <dsp:cNvSpPr/>
      </dsp:nvSpPr>
      <dsp:spPr>
        <a:xfrm>
          <a:off x="3122714" y="1624"/>
          <a:ext cx="2467539" cy="12337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Consorcio Ecuatoriano para la Responsabilidad Social</a:t>
          </a:r>
          <a:endParaRPr lang="es-EC" sz="1800" kern="1200" dirty="0">
            <a:latin typeface="Arial" panose="020B0604020202020204" pitchFamily="34" charset="0"/>
            <a:cs typeface="Arial" panose="020B0604020202020204" pitchFamily="34" charset="0"/>
          </a:endParaRPr>
        </a:p>
      </dsp:txBody>
      <dsp:txXfrm>
        <a:off x="3182942" y="61852"/>
        <a:ext cx="2347083" cy="1113313"/>
      </dsp:txXfrm>
    </dsp:sp>
    <dsp:sp modelId="{F7E7C7A1-0745-43A9-B3C3-1BC4DFFE15AE}">
      <dsp:nvSpPr>
        <dsp:cNvPr id="0" name=""/>
        <dsp:cNvSpPr/>
      </dsp:nvSpPr>
      <dsp:spPr>
        <a:xfrm>
          <a:off x="5911055" y="1527948"/>
          <a:ext cx="2467539" cy="1233769"/>
        </a:xfrm>
        <a:prstGeom prst="roundRect">
          <a:avLst/>
        </a:prstGeom>
        <a:solidFill>
          <a:schemeClr val="accent4">
            <a:hueOff val="-3250790"/>
            <a:satOff val="15422"/>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Apoya gestión de negocios de manera socialmente responsable</a:t>
          </a:r>
          <a:endParaRPr lang="es-EC" sz="1800" kern="1200" dirty="0">
            <a:solidFill>
              <a:schemeClr val="tx1"/>
            </a:solidFill>
            <a:latin typeface="Arial" panose="020B0604020202020204" pitchFamily="34" charset="0"/>
            <a:cs typeface="Arial" panose="020B0604020202020204" pitchFamily="34" charset="0"/>
          </a:endParaRPr>
        </a:p>
      </dsp:txBody>
      <dsp:txXfrm>
        <a:off x="5971283" y="1588176"/>
        <a:ext cx="2347083" cy="1113313"/>
      </dsp:txXfrm>
    </dsp:sp>
    <dsp:sp modelId="{623875DF-AED5-41CD-9366-C292D9B4DE09}">
      <dsp:nvSpPr>
        <dsp:cNvPr id="0" name=""/>
        <dsp:cNvSpPr/>
      </dsp:nvSpPr>
      <dsp:spPr>
        <a:xfrm>
          <a:off x="4433875" y="4036965"/>
          <a:ext cx="2467539" cy="1233769"/>
        </a:xfrm>
        <a:prstGeom prst="roundRect">
          <a:avLst/>
        </a:prstGeom>
        <a:solidFill>
          <a:schemeClr val="accent4">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Sociedad sostenible</a:t>
          </a:r>
          <a:endParaRPr lang="es-EC" sz="1800" kern="1200" dirty="0">
            <a:solidFill>
              <a:schemeClr val="tx1"/>
            </a:solidFill>
            <a:latin typeface="Arial" panose="020B0604020202020204" pitchFamily="34" charset="0"/>
            <a:cs typeface="Arial" panose="020B0604020202020204" pitchFamily="34" charset="0"/>
          </a:endParaRPr>
        </a:p>
      </dsp:txBody>
      <dsp:txXfrm>
        <a:off x="4494103" y="4097193"/>
        <a:ext cx="2347083" cy="1113313"/>
      </dsp:txXfrm>
    </dsp:sp>
    <dsp:sp modelId="{BE074FE9-8291-417D-8324-1C8E7C594120}">
      <dsp:nvSpPr>
        <dsp:cNvPr id="0" name=""/>
        <dsp:cNvSpPr/>
      </dsp:nvSpPr>
      <dsp:spPr>
        <a:xfrm>
          <a:off x="1811552" y="4036965"/>
          <a:ext cx="2467539" cy="1233769"/>
        </a:xfrm>
        <a:prstGeom prst="roundRect">
          <a:avLst/>
        </a:prstGeom>
        <a:solidFill>
          <a:schemeClr val="accent4">
            <a:hueOff val="-9752370"/>
            <a:satOff val="46267"/>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Intercambio de experiencias entre actores de la sociedad</a:t>
          </a:r>
          <a:endParaRPr lang="es-EC" sz="1800" kern="1200" dirty="0">
            <a:solidFill>
              <a:schemeClr val="tx1"/>
            </a:solidFill>
            <a:latin typeface="Arial" panose="020B0604020202020204" pitchFamily="34" charset="0"/>
            <a:cs typeface="Arial" panose="020B0604020202020204" pitchFamily="34" charset="0"/>
          </a:endParaRPr>
        </a:p>
      </dsp:txBody>
      <dsp:txXfrm>
        <a:off x="1871780" y="4097193"/>
        <a:ext cx="2347083" cy="1113313"/>
      </dsp:txXfrm>
    </dsp:sp>
    <dsp:sp modelId="{C7B21C03-BA7B-4833-8B12-F7A016CB961D}">
      <dsp:nvSpPr>
        <dsp:cNvPr id="0" name=""/>
        <dsp:cNvSpPr/>
      </dsp:nvSpPr>
      <dsp:spPr>
        <a:xfrm>
          <a:off x="643110" y="1662323"/>
          <a:ext cx="2467539" cy="1233769"/>
        </a:xfrm>
        <a:prstGeom prst="round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Incentiva enfoque corporativo basado en valor agregado</a:t>
          </a:r>
          <a:endParaRPr lang="es-EC" sz="1800" kern="1200" dirty="0">
            <a:solidFill>
              <a:schemeClr val="tx1"/>
            </a:solidFill>
            <a:latin typeface="Arial" panose="020B0604020202020204" pitchFamily="34" charset="0"/>
            <a:cs typeface="Arial" panose="020B0604020202020204" pitchFamily="34" charset="0"/>
          </a:endParaRPr>
        </a:p>
      </dsp:txBody>
      <dsp:txXfrm>
        <a:off x="703338" y="1722551"/>
        <a:ext cx="2347083" cy="11133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372EE381-9873-4F22-B6D9-6A29696874A9}" type="datetimeFigureOut">
              <a:rPr lang="es-EC" smtClean="0"/>
              <a:t>05/09/2018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2E9759F-2EE8-4043-9F3B-AB565B6A5EF3}" type="slidenum">
              <a:rPr lang="es-EC" smtClean="0"/>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2EE381-9873-4F22-B6D9-6A29696874A9}" type="datetimeFigureOut">
              <a:rPr lang="es-EC" smtClean="0"/>
              <a:t>05/09/2018</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E9759F-2EE8-4043-9F3B-AB565B6A5EF3}" type="slidenum">
              <a:rPr lang="es-EC" smtClean="0"/>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12.png"/><Relationship Id="rId5" Type="http://schemas.openxmlformats.org/officeDocument/2006/relationships/diagramQuickStyle" Target="../diagrams/quickStyle9.xml"/><Relationship Id="rId10" Type="http://schemas.openxmlformats.org/officeDocument/2006/relationships/image" Target="../media/image11.png"/><Relationship Id="rId4" Type="http://schemas.openxmlformats.org/officeDocument/2006/relationships/diagramLayout" Target="../diagrams/layout9.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5.png"/><Relationship Id="rId7" Type="http://schemas.openxmlformats.org/officeDocument/2006/relationships/diagramColors" Target="../diagrams/colors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14.png"/><Relationship Id="rId5" Type="http://schemas.openxmlformats.org/officeDocument/2006/relationships/diagramQuickStyle" Target="../diagrams/quickStyle15.xml"/><Relationship Id="rId10" Type="http://schemas.openxmlformats.org/officeDocument/2006/relationships/image" Target="../media/image9.png"/><Relationship Id="rId4" Type="http://schemas.openxmlformats.org/officeDocument/2006/relationships/diagramLayout" Target="../diagrams/layout15.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Rectángulo 3"/>
          <p:cNvSpPr/>
          <p:nvPr/>
        </p:nvSpPr>
        <p:spPr>
          <a:xfrm>
            <a:off x="997591" y="2784991"/>
            <a:ext cx="8136904" cy="1508105"/>
          </a:xfrm>
          <a:prstGeom prst="rect">
            <a:avLst/>
          </a:prstGeom>
        </p:spPr>
        <p:txBody>
          <a:bodyPr wrap="square">
            <a:spAutoFit/>
          </a:bodyPr>
          <a:lstStyle/>
          <a:p>
            <a:pPr algn="ctr"/>
            <a:r>
              <a:rPr lang="es-EC" sz="2300" b="1" dirty="0" smtClean="0">
                <a:latin typeface="Arial" panose="020B0604020202020204" pitchFamily="34" charset="0"/>
                <a:cs typeface="Arial" panose="020B0604020202020204" pitchFamily="34" charset="0"/>
              </a:rPr>
              <a:t>TEMA</a:t>
            </a:r>
            <a:r>
              <a:rPr lang="es-EC" sz="2000" b="1" dirty="0" smtClean="0">
                <a:latin typeface="Arial" panose="020B0604020202020204" pitchFamily="34" charset="0"/>
                <a:cs typeface="Arial" panose="020B0604020202020204" pitchFamily="34" charset="0"/>
              </a:rPr>
              <a:t>: </a:t>
            </a:r>
            <a:r>
              <a:rPr lang="es-EC" sz="2300" b="1" dirty="0" smtClean="0">
                <a:latin typeface="Arial" panose="020B0604020202020204" pitchFamily="34" charset="0"/>
                <a:cs typeface="Arial" panose="020B0604020202020204" pitchFamily="34" charset="0"/>
              </a:rPr>
              <a:t>LA RESPONSABILIDAD SOCIAL EMPRESARIAL CON UN ENFOQUE MEDIO AMBIENTAL EN LAS INSTITUCIONES BANCARIAS DEL DISTRITO METROPOLITANO DE QUITO</a:t>
            </a:r>
            <a:endParaRPr lang="es-EC" sz="2300" b="1" dirty="0">
              <a:latin typeface="Arial" panose="020B0604020202020204" pitchFamily="34" charset="0"/>
              <a:cs typeface="Arial" panose="020B0604020202020204" pitchFamily="34" charset="0"/>
            </a:endParaRPr>
          </a:p>
        </p:txBody>
      </p:sp>
      <p:sp>
        <p:nvSpPr>
          <p:cNvPr id="5" name="CuadroTexto 4"/>
          <p:cNvSpPr txBox="1"/>
          <p:nvPr/>
        </p:nvSpPr>
        <p:spPr>
          <a:xfrm>
            <a:off x="2555776" y="4594099"/>
            <a:ext cx="5463607" cy="2246769"/>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AUTOR: </a:t>
            </a:r>
            <a:endParaRPr lang="es-EC" sz="2000" b="1" dirty="0">
              <a:latin typeface="Arial" panose="020B0604020202020204" pitchFamily="34" charset="0"/>
              <a:cs typeface="Arial" panose="020B0604020202020204" pitchFamily="34" charset="0"/>
            </a:endParaRPr>
          </a:p>
          <a:p>
            <a:pPr algn="ctr"/>
            <a:r>
              <a:rPr lang="es-EC" sz="2000" b="1" dirty="0" smtClean="0">
                <a:latin typeface="Arial" panose="020B0604020202020204" pitchFamily="34" charset="0"/>
                <a:cs typeface="Arial" panose="020B0604020202020204" pitchFamily="34" charset="0"/>
              </a:rPr>
              <a:t>CARPIO OJEDA KAREN IVONNE</a:t>
            </a:r>
            <a:endParaRPr lang="es-EC" sz="2000" b="1"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 </a:t>
            </a:r>
            <a:endParaRPr lang="es-EC" sz="2000" b="1" dirty="0" smtClean="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a:p>
            <a:pPr algn="ctr"/>
            <a:r>
              <a:rPr lang="es-EC" sz="2000" b="1" dirty="0" smtClean="0">
                <a:latin typeface="Arial" panose="020B0604020202020204" pitchFamily="34" charset="0"/>
                <a:cs typeface="Arial" panose="020B0604020202020204" pitchFamily="34" charset="0"/>
              </a:rPr>
              <a:t>DIRECTOR: </a:t>
            </a:r>
            <a:endParaRPr lang="es-EC" sz="2000" b="1" dirty="0">
              <a:latin typeface="Arial" panose="020B0604020202020204" pitchFamily="34" charset="0"/>
              <a:cs typeface="Arial" panose="020B0604020202020204" pitchFamily="34" charset="0"/>
            </a:endParaRPr>
          </a:p>
          <a:p>
            <a:pPr algn="ctr"/>
            <a:r>
              <a:rPr lang="es-EC" sz="2000" b="1" dirty="0" smtClean="0">
                <a:latin typeface="Arial" panose="020B0604020202020204" pitchFamily="34" charset="0"/>
                <a:cs typeface="Arial" panose="020B0604020202020204" pitchFamily="34" charset="0"/>
              </a:rPr>
              <a:t>DR. GIOVANNI HERRERA Ph.D. </a:t>
            </a:r>
            <a:endParaRPr lang="es-EC" sz="2000" b="1" dirty="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p:txBody>
      </p:sp>
      <p:sp>
        <p:nvSpPr>
          <p:cNvPr id="6" name="Subtítulo 2">
            <a:extLst>
              <a:ext uri="{FF2B5EF4-FFF2-40B4-BE49-F238E27FC236}">
                <a16:creationId xmlns:lc="http://schemas.openxmlformats.org/drawingml/2006/lockedCanvas" xmlns:a16="http://schemas.microsoft.com/office/drawing/2014/main" xmlns="" id="{BE4CCD8E-1C9F-4C45-88E9-49893ACA83B7}"/>
              </a:ext>
            </a:extLst>
          </p:cNvPr>
          <p:cNvSpPr txBox="1">
            <a:spLocks/>
          </p:cNvSpPr>
          <p:nvPr/>
        </p:nvSpPr>
        <p:spPr>
          <a:xfrm>
            <a:off x="839583" y="1684914"/>
            <a:ext cx="8329353" cy="87999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400" b="1" dirty="0">
                <a:latin typeface="Arial" panose="020B0604020202020204" pitchFamily="34" charset="0"/>
                <a:cs typeface="Arial" panose="020B0604020202020204" pitchFamily="34" charset="0"/>
              </a:rPr>
              <a:t>DEPARTAMENTO DE CIENCIAS ECONÓMICAS, ADMINISTRATIVAS Y </a:t>
            </a:r>
            <a:r>
              <a:rPr lang="es-ES" sz="2400" b="1" dirty="0" smtClean="0">
                <a:latin typeface="Arial" panose="020B0604020202020204" pitchFamily="34" charset="0"/>
                <a:cs typeface="Arial" panose="020B0604020202020204" pitchFamily="34" charset="0"/>
              </a:rPr>
              <a:t>DE COMERCIO</a:t>
            </a:r>
            <a:endParaRPr lang="es-ES" sz="2400" b="1" dirty="0">
              <a:latin typeface="Arial" panose="020B0604020202020204" pitchFamily="34" charset="0"/>
              <a:cs typeface="Arial" panose="020B0604020202020204" pitchFamily="34" charset="0"/>
            </a:endParaRPr>
          </a:p>
        </p:txBody>
      </p:sp>
      <p:pic>
        <p:nvPicPr>
          <p:cNvPr id="7" name="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784" y="185300"/>
            <a:ext cx="4765776" cy="1230846"/>
          </a:xfrm>
          <a:prstGeom prst="rect">
            <a:avLst/>
          </a:prstGeom>
        </p:spPr>
      </p:pic>
    </p:spTree>
    <p:extLst>
      <p:ext uri="{BB962C8B-B14F-4D97-AF65-F5344CB8AC3E}">
        <p14:creationId xmlns:p14="http://schemas.microsoft.com/office/powerpoint/2010/main" val="3001454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4207153368"/>
              </p:ext>
            </p:extLst>
          </p:nvPr>
        </p:nvGraphicFramePr>
        <p:xfrm>
          <a:off x="539552" y="574517"/>
          <a:ext cx="6096000" cy="6283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Llamada de flecha a la izquierda"/>
          <p:cNvSpPr/>
          <p:nvPr/>
        </p:nvSpPr>
        <p:spPr>
          <a:xfrm>
            <a:off x="5076056" y="4005064"/>
            <a:ext cx="3816424" cy="2592288"/>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Compromiso</a:t>
            </a:r>
          </a:p>
          <a:p>
            <a:pPr algn="ctr"/>
            <a:endParaRPr lang="es-EC" sz="2000" dirty="0" smtClean="0">
              <a:latin typeface="Arial" panose="020B0604020202020204" pitchFamily="34" charset="0"/>
              <a:cs typeface="Arial" panose="020B0604020202020204" pitchFamily="34" charset="0"/>
            </a:endParaRPr>
          </a:p>
          <a:p>
            <a:pPr algn="ctr"/>
            <a:r>
              <a:rPr lang="es-EC" sz="2000" dirty="0" smtClean="0">
                <a:latin typeface="Arial" panose="020B0604020202020204" pitchFamily="34" charset="0"/>
                <a:cs typeface="Arial" panose="020B0604020202020204" pitchFamily="34" charset="0"/>
              </a:rPr>
              <a:t>Estabilidad y armonía</a:t>
            </a:r>
          </a:p>
          <a:p>
            <a:pPr algn="ctr"/>
            <a:endParaRPr lang="es-EC" sz="2000" dirty="0" smtClean="0">
              <a:latin typeface="Arial" panose="020B0604020202020204" pitchFamily="34" charset="0"/>
              <a:cs typeface="Arial" panose="020B0604020202020204" pitchFamily="34" charset="0"/>
            </a:endParaRPr>
          </a:p>
          <a:p>
            <a:pPr algn="ctr"/>
            <a:r>
              <a:rPr lang="es-EC" sz="2000" dirty="0" smtClean="0">
                <a:latin typeface="Arial" panose="020B0604020202020204" pitchFamily="34" charset="0"/>
                <a:cs typeface="Arial" panose="020B0604020202020204" pitchFamily="34" charset="0"/>
              </a:rPr>
              <a:t>Valor social y ambiental</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14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4" name="3 Diagrama"/>
          <p:cNvGraphicFramePr/>
          <p:nvPr>
            <p:extLst>
              <p:ext uri="{D42A27DB-BD31-4B8C-83A1-F6EECF244321}">
                <p14:modId xmlns:p14="http://schemas.microsoft.com/office/powerpoint/2010/main" val="3974638070"/>
              </p:ext>
            </p:extLst>
          </p:nvPr>
        </p:nvGraphicFramePr>
        <p:xfrm>
          <a:off x="107504" y="1397000"/>
          <a:ext cx="871296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Pergamino horizontal"/>
          <p:cNvSpPr/>
          <p:nvPr/>
        </p:nvSpPr>
        <p:spPr>
          <a:xfrm>
            <a:off x="473931" y="188640"/>
            <a:ext cx="5544616" cy="100811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Instituciones que administran la Responsabilidad Social Empresarial en Ecuador</a:t>
            </a:r>
          </a:p>
        </p:txBody>
      </p:sp>
      <p:sp>
        <p:nvSpPr>
          <p:cNvPr id="6" name="5 Rectángulo redondeado"/>
          <p:cNvSpPr/>
          <p:nvPr/>
        </p:nvSpPr>
        <p:spPr>
          <a:xfrm>
            <a:off x="3635896" y="2924944"/>
            <a:ext cx="1944216" cy="11521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50 organizaciones</a:t>
            </a:r>
            <a:endParaRPr lang="es-EC"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28430" y="4221088"/>
            <a:ext cx="711522"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39952" y="4205659"/>
            <a:ext cx="936225" cy="72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03547" y="4298801"/>
            <a:ext cx="836527" cy="57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56064" y="5013176"/>
            <a:ext cx="1092000" cy="3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04917" y="4935892"/>
            <a:ext cx="491219" cy="49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52906" y="4869160"/>
            <a:ext cx="571022" cy="57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27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3127794133"/>
              </p:ext>
            </p:extLst>
          </p:nvPr>
        </p:nvGraphicFramePr>
        <p:xfrm>
          <a:off x="107504" y="908720"/>
          <a:ext cx="871296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7452320" y="6597352"/>
            <a:ext cx="161967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(CERES, 2017)</a:t>
            </a:r>
            <a:endParaRPr lang="es-EC"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39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1899" y="44624"/>
            <a:ext cx="21454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4221479306"/>
              </p:ext>
            </p:extLst>
          </p:nvPr>
        </p:nvGraphicFramePr>
        <p:xfrm>
          <a:off x="179512" y="574517"/>
          <a:ext cx="8712968" cy="5157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ortar rectángulo de esquina del mismo lado"/>
          <p:cNvSpPr/>
          <p:nvPr/>
        </p:nvSpPr>
        <p:spPr>
          <a:xfrm>
            <a:off x="1331640" y="4437112"/>
            <a:ext cx="6408712" cy="2160240"/>
          </a:xfrm>
          <a:prstGeom prst="snip2Same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b="1" dirty="0" smtClean="0">
                <a:latin typeface="Arial" panose="020B0604020202020204" pitchFamily="34" charset="0"/>
                <a:cs typeface="Arial" panose="020B0604020202020204" pitchFamily="34" charset="0"/>
              </a:rPr>
              <a:t>Indicadores</a:t>
            </a:r>
            <a:r>
              <a:rPr lang="es-EC" dirty="0" smtClean="0">
                <a:latin typeface="Arial" panose="020B0604020202020204" pitchFamily="34" charset="0"/>
                <a:cs typeface="Arial" panose="020B0604020202020204" pitchFamily="34" charset="0"/>
              </a:rPr>
              <a:t>:	Valores y transparencia.</a:t>
            </a:r>
          </a:p>
          <a:p>
            <a:pPr algn="ctr"/>
            <a:r>
              <a:rPr lang="es-EC" dirty="0" smtClean="0">
                <a:latin typeface="Arial" panose="020B0604020202020204" pitchFamily="34" charset="0"/>
                <a:cs typeface="Arial" panose="020B0604020202020204" pitchFamily="34" charset="0"/>
              </a:rPr>
              <a:t>Público interno.</a:t>
            </a:r>
          </a:p>
          <a:p>
            <a:pPr algn="ctr"/>
            <a:r>
              <a:rPr lang="es-EC" dirty="0" smtClean="0">
                <a:latin typeface="Arial" panose="020B0604020202020204" pitchFamily="34" charset="0"/>
                <a:cs typeface="Arial" panose="020B0604020202020204" pitchFamily="34" charset="0"/>
              </a:rPr>
              <a:t>Medio ambiente.</a:t>
            </a:r>
          </a:p>
          <a:p>
            <a:pPr algn="ctr"/>
            <a:r>
              <a:rPr lang="es-EC" dirty="0" smtClean="0">
                <a:latin typeface="Arial" panose="020B0604020202020204" pitchFamily="34" charset="0"/>
                <a:cs typeface="Arial" panose="020B0604020202020204" pitchFamily="34" charset="0"/>
              </a:rPr>
              <a:t>Proveedores.</a:t>
            </a:r>
          </a:p>
          <a:p>
            <a:pPr algn="ctr"/>
            <a:r>
              <a:rPr lang="es-EC" dirty="0" smtClean="0">
                <a:latin typeface="Arial" panose="020B0604020202020204" pitchFamily="34" charset="0"/>
                <a:cs typeface="Arial" panose="020B0604020202020204" pitchFamily="34" charset="0"/>
              </a:rPr>
              <a:t>Consumidores</a:t>
            </a:r>
          </a:p>
          <a:p>
            <a:pPr algn="ctr"/>
            <a:r>
              <a:rPr lang="es-EC" dirty="0" smtClean="0">
                <a:latin typeface="Arial" panose="020B0604020202020204" pitchFamily="34" charset="0"/>
                <a:cs typeface="Arial" panose="020B0604020202020204" pitchFamily="34" charset="0"/>
              </a:rPr>
              <a:t>Comunidad</a:t>
            </a:r>
          </a:p>
          <a:p>
            <a:pPr algn="ctr"/>
            <a:r>
              <a:rPr lang="es-EC" dirty="0" smtClean="0">
                <a:latin typeface="Arial" panose="020B0604020202020204" pitchFamily="34" charset="0"/>
                <a:cs typeface="Arial" panose="020B0604020202020204" pitchFamily="34" charset="0"/>
              </a:rPr>
              <a:t>Gobierno y sociedad</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191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836712"/>
            <a:ext cx="4371974" cy="235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0072" y="3861048"/>
            <a:ext cx="3118128" cy="262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Llamada de flecha a la izquierda"/>
          <p:cNvSpPr/>
          <p:nvPr/>
        </p:nvSpPr>
        <p:spPr>
          <a:xfrm>
            <a:off x="5220072" y="1700807"/>
            <a:ext cx="2826060" cy="936105"/>
          </a:xfrm>
          <a:prstGeom prst="left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45 actividades</a:t>
            </a:r>
            <a:endParaRPr lang="es-EC" sz="2000" dirty="0">
              <a:latin typeface="Arial" panose="020B0604020202020204" pitchFamily="34" charset="0"/>
              <a:cs typeface="Arial" panose="020B0604020202020204" pitchFamily="34" charset="0"/>
            </a:endParaRPr>
          </a:p>
        </p:txBody>
      </p:sp>
      <p:sp>
        <p:nvSpPr>
          <p:cNvPr id="4" name="3 Llamada de flecha a la derecha"/>
          <p:cNvSpPr/>
          <p:nvPr/>
        </p:nvSpPr>
        <p:spPr>
          <a:xfrm>
            <a:off x="1311126" y="4653136"/>
            <a:ext cx="3600400" cy="1008112"/>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2.382 personas</a:t>
            </a:r>
            <a:endParaRPr lang="es-EC" sz="2000" dirty="0">
              <a:latin typeface="Arial" panose="020B0604020202020204" pitchFamily="34" charset="0"/>
              <a:cs typeface="Arial" panose="020B0604020202020204" pitchFamily="34" charset="0"/>
            </a:endParaRPr>
          </a:p>
        </p:txBody>
      </p:sp>
      <p:sp>
        <p:nvSpPr>
          <p:cNvPr id="7" name="6 CuadroTexto"/>
          <p:cNvSpPr txBox="1"/>
          <p:nvPr/>
        </p:nvSpPr>
        <p:spPr>
          <a:xfrm>
            <a:off x="7452320" y="6597352"/>
            <a:ext cx="161967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(CERES, 2017)</a:t>
            </a:r>
            <a:endParaRPr lang="es-EC"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34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5544616" cy="100811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Instituciones que administran la Responsabilidad Social Empresarial en Ecuador</a:t>
            </a:r>
          </a:p>
        </p:txBody>
      </p:sp>
      <p:graphicFrame>
        <p:nvGraphicFramePr>
          <p:cNvPr id="4" name="3 Diagrama"/>
          <p:cNvGraphicFramePr/>
          <p:nvPr>
            <p:extLst>
              <p:ext uri="{D42A27DB-BD31-4B8C-83A1-F6EECF244321}">
                <p14:modId xmlns:p14="http://schemas.microsoft.com/office/powerpoint/2010/main" val="1808896523"/>
              </p:ext>
            </p:extLst>
          </p:nvPr>
        </p:nvGraphicFramePr>
        <p:xfrm>
          <a:off x="251520" y="1397000"/>
          <a:ext cx="8820472"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5796136" y="1412776"/>
            <a:ext cx="1296144" cy="369332"/>
          </a:xfrm>
          <a:prstGeom prst="rect">
            <a:avLst/>
          </a:prstGeom>
          <a:noFill/>
        </p:spPr>
        <p:txBody>
          <a:bodyPr wrap="square" rtlCol="0">
            <a:spAutoFit/>
          </a:bodyPr>
          <a:lstStyle/>
          <a:p>
            <a:r>
              <a:rPr lang="es-EC" dirty="0" smtClean="0"/>
              <a:t>Servicios</a:t>
            </a:r>
            <a:endParaRPr lang="es-EC" dirty="0"/>
          </a:p>
        </p:txBody>
      </p:sp>
      <p:sp>
        <p:nvSpPr>
          <p:cNvPr id="6" name="5 CuadroTexto"/>
          <p:cNvSpPr txBox="1"/>
          <p:nvPr/>
        </p:nvSpPr>
        <p:spPr>
          <a:xfrm>
            <a:off x="2598167" y="5589240"/>
            <a:ext cx="965721" cy="923330"/>
          </a:xfrm>
          <a:prstGeom prst="rect">
            <a:avLst/>
          </a:prstGeom>
          <a:noFill/>
        </p:spPr>
        <p:txBody>
          <a:bodyPr wrap="square" rtlCol="0">
            <a:spAutoFit/>
          </a:bodyPr>
          <a:lstStyle/>
          <a:p>
            <a:pPr algn="ctr"/>
            <a:r>
              <a:rPr lang="es-EC" dirty="0" smtClean="0"/>
              <a:t>Áreas</a:t>
            </a:r>
          </a:p>
          <a:p>
            <a:pPr algn="ctr"/>
            <a:r>
              <a:rPr lang="es-EC" dirty="0"/>
              <a:t>d</a:t>
            </a:r>
            <a:r>
              <a:rPr lang="es-EC" dirty="0" smtClean="0"/>
              <a:t>e </a:t>
            </a:r>
          </a:p>
          <a:p>
            <a:pPr algn="ctr"/>
            <a:r>
              <a:rPr lang="es-EC" dirty="0" smtClean="0"/>
              <a:t>acción</a:t>
            </a:r>
            <a:endParaRPr lang="es-EC" dirty="0"/>
          </a:p>
        </p:txBody>
      </p:sp>
    </p:spTree>
    <p:extLst>
      <p:ext uri="{BB962C8B-B14F-4D97-AF65-F5344CB8AC3E}">
        <p14:creationId xmlns:p14="http://schemas.microsoft.com/office/powerpoint/2010/main" val="2974243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5544616" cy="100811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Instituciones que administran la Responsabilidad Social Empresarial en Ecuador</a:t>
            </a:r>
          </a:p>
        </p:txBody>
      </p:sp>
      <p:graphicFrame>
        <p:nvGraphicFramePr>
          <p:cNvPr id="5" name="4 Diagrama"/>
          <p:cNvGraphicFramePr/>
          <p:nvPr>
            <p:extLst>
              <p:ext uri="{D42A27DB-BD31-4B8C-83A1-F6EECF244321}">
                <p14:modId xmlns:p14="http://schemas.microsoft.com/office/powerpoint/2010/main" val="4284917751"/>
              </p:ext>
            </p:extLst>
          </p:nvPr>
        </p:nvGraphicFramePr>
        <p:xfrm>
          <a:off x="251520" y="1397000"/>
          <a:ext cx="8640960"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951131" y="2348880"/>
            <a:ext cx="1296144" cy="369332"/>
          </a:xfrm>
          <a:prstGeom prst="rect">
            <a:avLst/>
          </a:prstGeom>
          <a:noFill/>
        </p:spPr>
        <p:txBody>
          <a:bodyPr wrap="square" rtlCol="0">
            <a:spAutoFit/>
          </a:bodyPr>
          <a:lstStyle/>
          <a:p>
            <a:r>
              <a:rPr lang="es-EC" dirty="0" smtClean="0"/>
              <a:t>Proyectos</a:t>
            </a:r>
            <a:endParaRPr lang="es-EC" dirty="0"/>
          </a:p>
        </p:txBody>
      </p:sp>
    </p:spTree>
    <p:extLst>
      <p:ext uri="{BB962C8B-B14F-4D97-AF65-F5344CB8AC3E}">
        <p14:creationId xmlns:p14="http://schemas.microsoft.com/office/powerpoint/2010/main" val="2414896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657198336"/>
              </p:ext>
            </p:extLst>
          </p:nvPr>
        </p:nvGraphicFramePr>
        <p:xfrm>
          <a:off x="179512" y="764704"/>
          <a:ext cx="871296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021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7452320" y="6597352"/>
            <a:ext cx="161967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(CERES, 2017)</a:t>
            </a:r>
            <a:endParaRPr lang="es-EC" sz="1000"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4127814763"/>
              </p:ext>
            </p:extLst>
          </p:nvPr>
        </p:nvGraphicFramePr>
        <p:xfrm>
          <a:off x="107504" y="836712"/>
          <a:ext cx="896448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63688" y="2943632"/>
            <a:ext cx="836527" cy="57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35580" y="2983201"/>
            <a:ext cx="660756" cy="66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88693" y="3865327"/>
            <a:ext cx="711522"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80447" y="3865327"/>
            <a:ext cx="571022" cy="57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04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4386101" cy="100811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Teoría Cognitivo Social</a:t>
            </a:r>
          </a:p>
        </p:txBody>
      </p:sp>
      <p:graphicFrame>
        <p:nvGraphicFramePr>
          <p:cNvPr id="4" name="3 Diagrama"/>
          <p:cNvGraphicFramePr/>
          <p:nvPr>
            <p:extLst>
              <p:ext uri="{D42A27DB-BD31-4B8C-83A1-F6EECF244321}">
                <p14:modId xmlns:p14="http://schemas.microsoft.com/office/powerpoint/2010/main" val="622493160"/>
              </p:ext>
            </p:extLst>
          </p:nvPr>
        </p:nvGraphicFramePr>
        <p:xfrm>
          <a:off x="-828600" y="1397000"/>
          <a:ext cx="8784976"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Pergamino vertical"/>
          <p:cNvSpPr/>
          <p:nvPr/>
        </p:nvSpPr>
        <p:spPr>
          <a:xfrm>
            <a:off x="7020272" y="2820688"/>
            <a:ext cx="2051720" cy="2304256"/>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Entorno elemento determinante</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65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4 Marcador de contenido"/>
          <p:cNvSpPr txBox="1">
            <a:spLocks/>
          </p:cNvSpPr>
          <p:nvPr/>
        </p:nvSpPr>
        <p:spPr>
          <a:xfrm>
            <a:off x="467544" y="836712"/>
            <a:ext cx="8229600" cy="547260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57200" indent="-457200">
              <a:buFont typeface="+mj-lt"/>
              <a:buAutoNum type="arabicPeriod"/>
            </a:pPr>
            <a:r>
              <a:rPr lang="es-EC" dirty="0" smtClean="0">
                <a:latin typeface="Arial" panose="020B0604020202020204" pitchFamily="34" charset="0"/>
                <a:cs typeface="Arial" panose="020B0604020202020204" pitchFamily="34" charset="0"/>
              </a:rPr>
              <a:t>Introducción</a:t>
            </a:r>
          </a:p>
          <a:p>
            <a:pPr marL="457200" indent="-457200">
              <a:buFont typeface="+mj-lt"/>
              <a:buAutoNum type="arabicPeriod"/>
            </a:pPr>
            <a:r>
              <a:rPr lang="es-EC" dirty="0" smtClean="0">
                <a:latin typeface="Arial" panose="020B0604020202020204" pitchFamily="34" charset="0"/>
                <a:cs typeface="Arial" panose="020B0604020202020204" pitchFamily="34" charset="0"/>
              </a:rPr>
              <a:t>Objetivos </a:t>
            </a:r>
          </a:p>
          <a:p>
            <a:pPr marL="457200" indent="-457200">
              <a:buFont typeface="+mj-lt"/>
              <a:buAutoNum type="arabicPeriod"/>
            </a:pPr>
            <a:r>
              <a:rPr lang="es-EC" dirty="0" smtClean="0">
                <a:latin typeface="Arial" panose="020B0604020202020204" pitchFamily="34" charset="0"/>
                <a:cs typeface="Arial" panose="020B0604020202020204" pitchFamily="34" charset="0"/>
              </a:rPr>
              <a:t>Hipótesis</a:t>
            </a:r>
          </a:p>
          <a:p>
            <a:pPr marL="457200" indent="-457200">
              <a:buFont typeface="+mj-lt"/>
              <a:buAutoNum type="arabicPeriod"/>
            </a:pPr>
            <a:r>
              <a:rPr lang="es-EC" dirty="0" smtClean="0">
                <a:latin typeface="Arial" panose="020B0604020202020204" pitchFamily="34" charset="0"/>
                <a:cs typeface="Arial" panose="020B0604020202020204" pitchFamily="34" charset="0"/>
              </a:rPr>
              <a:t>Marco teórico</a:t>
            </a:r>
          </a:p>
          <a:p>
            <a:pPr marL="457200" indent="-457200">
              <a:buFont typeface="+mj-lt"/>
              <a:buAutoNum type="arabicPeriod"/>
            </a:pPr>
            <a:r>
              <a:rPr lang="es-EC" dirty="0" smtClean="0">
                <a:latin typeface="Arial" panose="020B0604020202020204" pitchFamily="34" charset="0"/>
                <a:cs typeface="Arial" panose="020B0604020202020204" pitchFamily="34" charset="0"/>
              </a:rPr>
              <a:t>Metodología</a:t>
            </a:r>
          </a:p>
          <a:p>
            <a:pPr marL="457200" indent="-457200">
              <a:buFont typeface="+mj-lt"/>
              <a:buAutoNum type="arabicPeriod"/>
            </a:pPr>
            <a:r>
              <a:rPr lang="es-EC" dirty="0" smtClean="0">
                <a:latin typeface="Arial" panose="020B0604020202020204" pitchFamily="34" charset="0"/>
                <a:cs typeface="Arial" panose="020B0604020202020204" pitchFamily="34" charset="0"/>
              </a:rPr>
              <a:t>Análisis de resultados</a:t>
            </a:r>
          </a:p>
          <a:p>
            <a:pPr marL="457200" indent="-457200">
              <a:buFont typeface="+mj-lt"/>
              <a:buAutoNum type="arabicPeriod"/>
            </a:pPr>
            <a:r>
              <a:rPr lang="es-EC" dirty="0" smtClean="0">
                <a:latin typeface="Arial" panose="020B0604020202020204" pitchFamily="34" charset="0"/>
                <a:cs typeface="Arial" panose="020B0604020202020204" pitchFamily="34" charset="0"/>
              </a:rPr>
              <a:t>Conclusiones</a:t>
            </a:r>
          </a:p>
          <a:p>
            <a:pPr marL="457200" indent="-457200">
              <a:buFont typeface="+mj-lt"/>
              <a:buAutoNum type="arabicPeriod"/>
            </a:pPr>
            <a:r>
              <a:rPr lang="es-EC" dirty="0" smtClean="0">
                <a:latin typeface="Arial" panose="020B0604020202020204" pitchFamily="34" charset="0"/>
                <a:cs typeface="Arial" panose="020B0604020202020204" pitchFamily="34" charset="0"/>
              </a:rPr>
              <a:t>Recomendaciones</a:t>
            </a:r>
          </a:p>
        </p:txBody>
      </p:sp>
    </p:spTree>
    <p:extLst>
      <p:ext uri="{BB962C8B-B14F-4D97-AF65-F5344CB8AC3E}">
        <p14:creationId xmlns:p14="http://schemas.microsoft.com/office/powerpoint/2010/main" val="4156332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4386101" cy="100811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Teoría Cognitivo Social</a:t>
            </a:r>
          </a:p>
        </p:txBody>
      </p:sp>
      <p:graphicFrame>
        <p:nvGraphicFramePr>
          <p:cNvPr id="4" name="3 Diagrama"/>
          <p:cNvGraphicFramePr/>
          <p:nvPr>
            <p:extLst>
              <p:ext uri="{D42A27DB-BD31-4B8C-83A1-F6EECF244321}">
                <p14:modId xmlns:p14="http://schemas.microsoft.com/office/powerpoint/2010/main" val="1553716575"/>
              </p:ext>
            </p:extLst>
          </p:nvPr>
        </p:nvGraphicFramePr>
        <p:xfrm>
          <a:off x="0" y="188640"/>
          <a:ext cx="9071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27984" y="3573016"/>
            <a:ext cx="449487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7452320" y="6597352"/>
            <a:ext cx="161967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(Bandura, 1986)</a:t>
            </a:r>
            <a:endParaRPr lang="es-EC" sz="1000" dirty="0">
              <a:latin typeface="Arial" panose="020B0604020202020204" pitchFamily="34" charset="0"/>
              <a:cs typeface="Arial" panose="020B0604020202020204" pitchFamily="34" charset="0"/>
            </a:endParaRPr>
          </a:p>
        </p:txBody>
      </p:sp>
      <p:sp>
        <p:nvSpPr>
          <p:cNvPr id="5" name="4 Llamada de flecha a la derecha"/>
          <p:cNvSpPr/>
          <p:nvPr/>
        </p:nvSpPr>
        <p:spPr>
          <a:xfrm>
            <a:off x="1122003" y="4365104"/>
            <a:ext cx="3738029" cy="1080120"/>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Factores interactúan entre sí</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33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4386101" cy="100811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Teoría Cognitivo Social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2319595"/>
            <a:ext cx="3250397" cy="341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220072" y="1630153"/>
            <a:ext cx="3384376" cy="4154984"/>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T</a:t>
            </a:r>
            <a:r>
              <a:rPr lang="es-ES" sz="2400" dirty="0" smtClean="0">
                <a:latin typeface="Arial" panose="020B0604020202020204" pitchFamily="34" charset="0"/>
                <a:cs typeface="Arial" panose="020B0604020202020204" pitchFamily="34" charset="0"/>
              </a:rPr>
              <a:t>rabajar </a:t>
            </a:r>
            <a:r>
              <a:rPr lang="es-ES" sz="2400" dirty="0">
                <a:latin typeface="Arial" panose="020B0604020202020204" pitchFamily="34" charset="0"/>
                <a:cs typeface="Arial" panose="020B0604020202020204" pitchFamily="34" charset="0"/>
              </a:rPr>
              <a:t>con personas que mantienen ciertos comportamientos y </a:t>
            </a:r>
            <a:r>
              <a:rPr lang="es-ES" sz="2400" dirty="0" smtClean="0">
                <a:latin typeface="Arial" panose="020B0604020202020204" pitchFamily="34" charset="0"/>
                <a:cs typeface="Arial" panose="020B0604020202020204" pitchFamily="34" charset="0"/>
              </a:rPr>
              <a:t>actitudes ambientales</a:t>
            </a: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Influenciar empleados</a:t>
            </a: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Beneficio de la empresa</a:t>
            </a: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Proactivo en el trabajo</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870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5034173" cy="100811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Teoría de Apoyo Organizacional</a:t>
            </a:r>
          </a:p>
        </p:txBody>
      </p:sp>
      <p:graphicFrame>
        <p:nvGraphicFramePr>
          <p:cNvPr id="4" name="3 Diagrama"/>
          <p:cNvGraphicFramePr/>
          <p:nvPr>
            <p:extLst>
              <p:ext uri="{D42A27DB-BD31-4B8C-83A1-F6EECF244321}">
                <p14:modId xmlns:p14="http://schemas.microsoft.com/office/powerpoint/2010/main" val="1030329049"/>
              </p:ext>
            </p:extLst>
          </p:nvPr>
        </p:nvGraphicFramePr>
        <p:xfrm>
          <a:off x="179512" y="1397000"/>
          <a:ext cx="8712968"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880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Pergamino horizontal"/>
          <p:cNvSpPr/>
          <p:nvPr/>
        </p:nvSpPr>
        <p:spPr>
          <a:xfrm>
            <a:off x="473931" y="188640"/>
            <a:ext cx="5034173" cy="100811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Teoría de Apoyo Organizacional</a:t>
            </a:r>
          </a:p>
        </p:txBody>
      </p:sp>
      <p:graphicFrame>
        <p:nvGraphicFramePr>
          <p:cNvPr id="4" name="3 Diagrama"/>
          <p:cNvGraphicFramePr/>
          <p:nvPr>
            <p:extLst>
              <p:ext uri="{D42A27DB-BD31-4B8C-83A1-F6EECF244321}">
                <p14:modId xmlns:p14="http://schemas.microsoft.com/office/powerpoint/2010/main" val="847785538"/>
              </p:ext>
            </p:extLst>
          </p:nvPr>
        </p:nvGraphicFramePr>
        <p:xfrm>
          <a:off x="323528" y="1397000"/>
          <a:ext cx="828092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252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4116308120"/>
              </p:ext>
            </p:extLst>
          </p:nvPr>
        </p:nvGraphicFramePr>
        <p:xfrm>
          <a:off x="251520" y="908720"/>
          <a:ext cx="856895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Pergamino horizontal"/>
          <p:cNvSpPr/>
          <p:nvPr/>
        </p:nvSpPr>
        <p:spPr>
          <a:xfrm>
            <a:off x="473931" y="188640"/>
            <a:ext cx="5034173" cy="100811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Teoría de Apoyo Organizacional</a:t>
            </a:r>
          </a:p>
        </p:txBody>
      </p:sp>
    </p:spTree>
    <p:extLst>
      <p:ext uri="{BB962C8B-B14F-4D97-AF65-F5344CB8AC3E}">
        <p14:creationId xmlns:p14="http://schemas.microsoft.com/office/powerpoint/2010/main" val="337193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2852"/>
            <a:ext cx="3744416"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5. Metodología</a:t>
            </a:r>
            <a:endParaRPr lang="es-EC" sz="24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3365231898"/>
              </p:ext>
            </p:extLst>
          </p:nvPr>
        </p:nvGraphicFramePr>
        <p:xfrm>
          <a:off x="1331640" y="1268760"/>
          <a:ext cx="655272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Flecha doblada"/>
          <p:cNvSpPr/>
          <p:nvPr/>
        </p:nvSpPr>
        <p:spPr>
          <a:xfrm>
            <a:off x="5652120" y="1052736"/>
            <a:ext cx="576064" cy="504056"/>
          </a:xfrm>
          <a:prstGeom prst="ben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tx1"/>
              </a:solidFill>
            </a:endParaRPr>
          </a:p>
        </p:txBody>
      </p:sp>
      <p:sp>
        <p:nvSpPr>
          <p:cNvPr id="10" name="9 Flecha doblada"/>
          <p:cNvSpPr/>
          <p:nvPr/>
        </p:nvSpPr>
        <p:spPr>
          <a:xfrm rot="10800000">
            <a:off x="3024539" y="5805264"/>
            <a:ext cx="576064" cy="504056"/>
          </a:xfrm>
          <a:prstGeom prst="ben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tx1"/>
              </a:solidFill>
            </a:endParaRPr>
          </a:p>
        </p:txBody>
      </p:sp>
      <p:sp>
        <p:nvSpPr>
          <p:cNvPr id="11" name="10 CuadroTexto"/>
          <p:cNvSpPr txBox="1"/>
          <p:nvPr/>
        </p:nvSpPr>
        <p:spPr>
          <a:xfrm>
            <a:off x="323528" y="5877272"/>
            <a:ext cx="2808312" cy="646331"/>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Trabajadores: 224</a:t>
            </a:r>
          </a:p>
          <a:p>
            <a:r>
              <a:rPr lang="es-EC" dirty="0" smtClean="0">
                <a:latin typeface="Arial" panose="020B0604020202020204" pitchFamily="34" charset="0"/>
                <a:cs typeface="Arial" panose="020B0604020202020204" pitchFamily="34" charset="0"/>
              </a:rPr>
              <a:t>Instituciones bancarias: 7</a:t>
            </a:r>
            <a:endParaRPr lang="es-EC" dirty="0">
              <a:latin typeface="Arial" panose="020B0604020202020204" pitchFamily="34" charset="0"/>
              <a:cs typeface="Arial" panose="020B0604020202020204" pitchFamily="34" charset="0"/>
            </a:endParaRPr>
          </a:p>
        </p:txBody>
      </p:sp>
      <p:sp>
        <p:nvSpPr>
          <p:cNvPr id="12" name="11 CuadroTexto"/>
          <p:cNvSpPr txBox="1"/>
          <p:nvPr/>
        </p:nvSpPr>
        <p:spPr>
          <a:xfrm>
            <a:off x="6300192" y="838453"/>
            <a:ext cx="2088232" cy="646331"/>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Secciones: 3</a:t>
            </a:r>
          </a:p>
          <a:p>
            <a:r>
              <a:rPr lang="es-EC" dirty="0" smtClean="0">
                <a:latin typeface="Arial" panose="020B0604020202020204" pitchFamily="34" charset="0"/>
                <a:cs typeface="Arial" panose="020B0604020202020204" pitchFamily="34" charset="0"/>
              </a:rPr>
              <a:t>Dimensiones: 15</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998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2852"/>
            <a:ext cx="374441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6</a:t>
            </a:r>
            <a:r>
              <a:rPr lang="es-EC" sz="2400" b="1" dirty="0" smtClean="0">
                <a:latin typeface="Arial" panose="020B0604020202020204" pitchFamily="34" charset="0"/>
                <a:cs typeface="Arial" panose="020B0604020202020204" pitchFamily="34" charset="0"/>
              </a:rPr>
              <a:t>. Análisis de datos</a:t>
            </a:r>
            <a:endParaRPr lang="es-EC" sz="2400" b="1" dirty="0">
              <a:latin typeface="Arial" panose="020B0604020202020204" pitchFamily="34" charset="0"/>
              <a:cs typeface="Arial" panose="020B0604020202020204" pitchFamily="34" charset="0"/>
            </a:endParaRPr>
          </a:p>
        </p:txBody>
      </p:sp>
      <p:pic>
        <p:nvPicPr>
          <p:cNvPr id="296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1840" y="4221088"/>
            <a:ext cx="3134668" cy="182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907704" y="1340768"/>
            <a:ext cx="5256584" cy="2308324"/>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224 Trabajadores de áreas operativas en las Instituciones bancarias de Quito.</a:t>
            </a:r>
          </a:p>
          <a:p>
            <a:pPr algn="ctr"/>
            <a:endParaRPr lang="es-EC" dirty="0">
              <a:latin typeface="Arial" panose="020B0604020202020204" pitchFamily="34" charset="0"/>
              <a:cs typeface="Arial" panose="020B0604020202020204" pitchFamily="34" charset="0"/>
            </a:endParaRPr>
          </a:p>
          <a:p>
            <a:pPr algn="ctr"/>
            <a:r>
              <a:rPr lang="es-EC" dirty="0" smtClean="0">
                <a:latin typeface="Arial" panose="020B0604020202020204" pitchFamily="34" charset="0"/>
                <a:cs typeface="Arial" panose="020B0604020202020204" pitchFamily="34" charset="0"/>
              </a:rPr>
              <a:t>Rango de edad entre 26 – 35 años</a:t>
            </a:r>
          </a:p>
          <a:p>
            <a:pPr algn="ctr"/>
            <a:endParaRPr lang="es-EC" dirty="0">
              <a:latin typeface="Arial" panose="020B0604020202020204" pitchFamily="34" charset="0"/>
              <a:cs typeface="Arial" panose="020B0604020202020204" pitchFamily="34" charset="0"/>
            </a:endParaRPr>
          </a:p>
          <a:p>
            <a:pPr algn="ctr"/>
            <a:r>
              <a:rPr lang="es-EC" dirty="0" smtClean="0">
                <a:latin typeface="Arial" panose="020B0604020202020204" pitchFamily="34" charset="0"/>
                <a:cs typeface="Arial" panose="020B0604020202020204" pitchFamily="34" charset="0"/>
              </a:rPr>
              <a:t>Mayoría de género femenino</a:t>
            </a:r>
          </a:p>
          <a:p>
            <a:pPr algn="ctr"/>
            <a:endParaRPr lang="es-EC" dirty="0">
              <a:latin typeface="Arial" panose="020B0604020202020204" pitchFamily="34" charset="0"/>
              <a:cs typeface="Arial" panose="020B0604020202020204" pitchFamily="34" charset="0"/>
            </a:endParaRPr>
          </a:p>
          <a:p>
            <a:pPr algn="ctr"/>
            <a:r>
              <a:rPr lang="es-EC" dirty="0" smtClean="0">
                <a:latin typeface="Arial" panose="020B0604020202020204" pitchFamily="34" charset="0"/>
                <a:cs typeface="Arial" panose="020B0604020202020204" pitchFamily="34" charset="0"/>
              </a:rPr>
              <a:t>Puesto que ocupan : Cajeros (as)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577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4" name="3 CuadroTexto"/>
          <p:cNvSpPr txBox="1"/>
          <p:nvPr/>
        </p:nvSpPr>
        <p:spPr>
          <a:xfrm>
            <a:off x="0" y="124904"/>
            <a:ext cx="4032448"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Satisfacción con el trabajo</a:t>
            </a:r>
            <a:endParaRPr lang="es-EC" b="1"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353781336"/>
              </p:ext>
            </p:extLst>
          </p:nvPr>
        </p:nvGraphicFramePr>
        <p:xfrm>
          <a:off x="251520" y="1964357"/>
          <a:ext cx="3279750" cy="2239518"/>
        </p:xfrm>
        <a:graphic>
          <a:graphicData uri="http://schemas.openxmlformats.org/drawingml/2006/table">
            <a:tbl>
              <a:tblPr firstRow="1" firstCol="1" bandRow="1">
                <a:tableStyleId>{8799B23B-EC83-4686-B30A-512413B5E67A}</a:tableStyleId>
              </a:tblPr>
              <a:tblGrid>
                <a:gridCol w="2055614"/>
                <a:gridCol w="1224136"/>
              </a:tblGrid>
              <a:tr h="346710">
                <a:tc>
                  <a:txBody>
                    <a:bodyPr/>
                    <a:lstStyle/>
                    <a:p>
                      <a:pPr algn="ctr">
                        <a:lnSpc>
                          <a:spcPct val="115000"/>
                        </a:lnSpc>
                        <a:spcAft>
                          <a:spcPts val="0"/>
                        </a:spcAft>
                      </a:pPr>
                      <a:r>
                        <a:rPr lang="es-EC" sz="1800" dirty="0" smtClean="0">
                          <a:effectLst/>
                          <a:latin typeface="Calibri"/>
                          <a:ea typeface="Calibri"/>
                          <a:cs typeface="Times New Roman"/>
                        </a:rPr>
                        <a:t>Preguntas</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dirty="0" smtClean="0">
                          <a:effectLst/>
                        </a:rPr>
                        <a:t>Media</a:t>
                      </a:r>
                      <a:endParaRPr lang="es-EC" sz="1800" b="1" dirty="0">
                        <a:effectLst/>
                        <a:latin typeface="Calibri"/>
                        <a:ea typeface="Calibri"/>
                        <a:cs typeface="Times New Roman"/>
                      </a:endParaRPr>
                    </a:p>
                  </a:txBody>
                  <a:tcPr marL="68580" marR="68580" marT="0" marB="0"/>
                </a:tc>
              </a:tr>
              <a:tr h="346710">
                <a:tc>
                  <a:txBody>
                    <a:bodyPr/>
                    <a:lstStyle/>
                    <a:p>
                      <a:pPr algn="just">
                        <a:lnSpc>
                          <a:spcPct val="115000"/>
                        </a:lnSpc>
                        <a:spcAft>
                          <a:spcPts val="0"/>
                        </a:spcAft>
                      </a:pPr>
                      <a:r>
                        <a:rPr lang="es-EC" sz="1800" b="0" dirty="0" smtClean="0">
                          <a:effectLst/>
                        </a:rPr>
                        <a:t>En </a:t>
                      </a:r>
                      <a:r>
                        <a:rPr lang="es-EC" sz="1800" b="0" dirty="0">
                          <a:effectLst/>
                        </a:rPr>
                        <a:t>general, estoy satisfecho con mi trabajo</a:t>
                      </a:r>
                      <a:endParaRPr lang="es-EC"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0" dirty="0" smtClean="0">
                          <a:effectLst/>
                        </a:rPr>
                        <a:t>6,3</a:t>
                      </a:r>
                      <a:endParaRPr lang="es-EC" sz="1800" b="0" dirty="0">
                        <a:effectLst/>
                        <a:latin typeface="Calibri"/>
                        <a:ea typeface="Calibri"/>
                        <a:cs typeface="Times New Roman"/>
                      </a:endParaRPr>
                    </a:p>
                  </a:txBody>
                  <a:tcPr marL="68580" marR="68580" marT="0" marB="0"/>
                </a:tc>
              </a:tr>
              <a:tr h="363220">
                <a:tc>
                  <a:txBody>
                    <a:bodyPr/>
                    <a:lstStyle/>
                    <a:p>
                      <a:pPr algn="just">
                        <a:lnSpc>
                          <a:spcPct val="115000"/>
                        </a:lnSpc>
                        <a:spcAft>
                          <a:spcPts val="0"/>
                        </a:spcAft>
                      </a:pPr>
                      <a:r>
                        <a:rPr lang="es-EC" sz="1800" b="0" dirty="0" smtClean="0">
                          <a:effectLst/>
                        </a:rPr>
                        <a:t>Recomendaría </a:t>
                      </a:r>
                      <a:r>
                        <a:rPr lang="es-EC" sz="1800" b="0" dirty="0">
                          <a:effectLst/>
                        </a:rPr>
                        <a:t>un trabajo como el mío a un buen amigo</a:t>
                      </a:r>
                      <a:endParaRPr lang="es-EC"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0" dirty="0" smtClean="0">
                          <a:effectLst/>
                        </a:rPr>
                        <a:t>6,02</a:t>
                      </a:r>
                      <a:endParaRPr lang="es-EC" sz="1800" b="0" dirty="0">
                        <a:effectLst/>
                        <a:latin typeface="Calibri"/>
                        <a:ea typeface="Calibri"/>
                        <a:cs typeface="Times New Roman"/>
                      </a:endParaRPr>
                    </a:p>
                  </a:txBody>
                  <a:tcPr marL="68580" marR="68580" marT="0" marB="0"/>
                </a:tc>
              </a:tr>
            </a:tbl>
          </a:graphicData>
        </a:graphic>
      </p:graphicFrame>
      <p:sp>
        <p:nvSpPr>
          <p:cNvPr id="7" name="6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pic>
        <p:nvPicPr>
          <p:cNvPr id="8" name="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1052736"/>
            <a:ext cx="5410794" cy="4824536"/>
          </a:xfrm>
          <a:prstGeom prst="rect">
            <a:avLst/>
          </a:prstGeom>
          <a:noFill/>
          <a:ln>
            <a:noFill/>
          </a:ln>
        </p:spPr>
      </p:pic>
    </p:spTree>
    <p:extLst>
      <p:ext uri="{BB962C8B-B14F-4D97-AF65-F5344CB8AC3E}">
        <p14:creationId xmlns:p14="http://schemas.microsoft.com/office/powerpoint/2010/main" val="1915674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24904"/>
            <a:ext cx="5832648"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Equilibrio de trabajo – vida privada</a:t>
            </a:r>
            <a:endParaRPr lang="es-EC" b="1" dirty="0">
              <a:latin typeface="Arial" panose="020B0604020202020204" pitchFamily="34" charset="0"/>
              <a:cs typeface="Arial" panose="020B0604020202020204" pitchFamily="34" charset="0"/>
            </a:endParaRPr>
          </a:p>
        </p:txBody>
      </p:sp>
      <p:sp>
        <p:nvSpPr>
          <p:cNvPr id="5" name="4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939883304"/>
              </p:ext>
            </p:extLst>
          </p:nvPr>
        </p:nvGraphicFramePr>
        <p:xfrm>
          <a:off x="251520" y="609780"/>
          <a:ext cx="3624320" cy="6194472"/>
        </p:xfrm>
        <a:graphic>
          <a:graphicData uri="http://schemas.openxmlformats.org/drawingml/2006/table">
            <a:tbl>
              <a:tblPr firstRow="1" firstCol="1" bandRow="1">
                <a:tableStyleId>{ED083AE6-46FA-4A59-8FB0-9F97EB10719F}</a:tableStyleId>
              </a:tblPr>
              <a:tblGrid>
                <a:gridCol w="2484276"/>
                <a:gridCol w="1140044"/>
              </a:tblGrid>
              <a:tr h="336132">
                <a:tc>
                  <a:txBody>
                    <a:bodyPr/>
                    <a:lstStyle/>
                    <a:p>
                      <a:pPr algn="ctr">
                        <a:lnSpc>
                          <a:spcPct val="115000"/>
                        </a:lnSpc>
                        <a:spcAft>
                          <a:spcPts val="0"/>
                        </a:spcAft>
                      </a:pPr>
                      <a:r>
                        <a:rPr lang="es-EC" sz="1400" b="1" dirty="0" smtClean="0">
                          <a:effectLst/>
                        </a:rPr>
                        <a:t>Preguntas</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b="1" dirty="0" smtClean="0">
                          <a:effectLst/>
                        </a:rPr>
                        <a:t>Media</a:t>
                      </a:r>
                      <a:endParaRPr lang="es-EC" sz="1400" b="1" dirty="0">
                        <a:effectLst/>
                        <a:latin typeface="Calibri"/>
                        <a:ea typeface="Calibri"/>
                        <a:cs typeface="Times New Roman"/>
                      </a:endParaRPr>
                    </a:p>
                  </a:txBody>
                  <a:tcPr marL="68580" marR="68580" marT="0" marB="0" anchor="ctr"/>
                </a:tc>
              </a:tr>
              <a:tr h="558224">
                <a:tc>
                  <a:txBody>
                    <a:bodyPr/>
                    <a:lstStyle/>
                    <a:p>
                      <a:pPr algn="just">
                        <a:lnSpc>
                          <a:spcPct val="115000"/>
                        </a:lnSpc>
                        <a:spcAft>
                          <a:spcPts val="0"/>
                        </a:spcAft>
                      </a:pPr>
                      <a:r>
                        <a:rPr lang="es-EC" sz="1400" b="0" dirty="0" smtClean="0">
                          <a:effectLst/>
                        </a:rPr>
                        <a:t>El </a:t>
                      </a:r>
                      <a:r>
                        <a:rPr lang="es-EC" sz="1400" b="0" dirty="0">
                          <a:effectLst/>
                        </a:rPr>
                        <a:t>trabajo tiene que ser la primera prioridad en la vida de cualquier persona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2.1</a:t>
                      </a:r>
                      <a:endParaRPr lang="es-EC" sz="1400" b="0" dirty="0">
                        <a:effectLst/>
                        <a:latin typeface="Calibri"/>
                        <a:ea typeface="Calibri"/>
                        <a:cs typeface="Times New Roman"/>
                      </a:endParaRPr>
                    </a:p>
                  </a:txBody>
                  <a:tcPr marL="68580" marR="68580" marT="0" marB="0" anchor="ctr"/>
                </a:tc>
              </a:tr>
              <a:tr h="578450">
                <a:tc>
                  <a:txBody>
                    <a:bodyPr/>
                    <a:lstStyle/>
                    <a:p>
                      <a:pPr algn="just">
                        <a:lnSpc>
                          <a:spcPct val="115000"/>
                        </a:lnSpc>
                        <a:spcAft>
                          <a:spcPts val="0"/>
                        </a:spcAft>
                      </a:pPr>
                      <a:r>
                        <a:rPr lang="es-EC" sz="1400" b="0" dirty="0" smtClean="0">
                          <a:effectLst/>
                        </a:rPr>
                        <a:t>Pasar </a:t>
                      </a:r>
                      <a:r>
                        <a:rPr lang="es-EC" sz="1400" b="0" dirty="0">
                          <a:effectLst/>
                        </a:rPr>
                        <a:t>mucho tiempo en la oficina es la clave del éxito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2.1</a:t>
                      </a:r>
                      <a:endParaRPr lang="es-EC" sz="1400" b="0" dirty="0">
                        <a:effectLst/>
                        <a:latin typeface="Calibri"/>
                        <a:ea typeface="Calibri"/>
                        <a:cs typeface="Times New Roman"/>
                      </a:endParaRPr>
                    </a:p>
                  </a:txBody>
                  <a:tcPr marL="68580" marR="68580" marT="0" marB="0" anchor="ctr"/>
                </a:tc>
              </a:tr>
              <a:tr h="578450">
                <a:tc>
                  <a:txBody>
                    <a:bodyPr/>
                    <a:lstStyle/>
                    <a:p>
                      <a:pPr algn="just">
                        <a:lnSpc>
                          <a:spcPct val="115000"/>
                        </a:lnSpc>
                        <a:spcAft>
                          <a:spcPts val="0"/>
                        </a:spcAft>
                      </a:pPr>
                      <a:r>
                        <a:rPr lang="es-EC" sz="1400" b="0" dirty="0" smtClean="0">
                          <a:effectLst/>
                        </a:rPr>
                        <a:t>Es </a:t>
                      </a:r>
                      <a:r>
                        <a:rPr lang="es-EC" sz="1400" b="0" dirty="0">
                          <a:effectLst/>
                        </a:rPr>
                        <a:t>mejor separar el trabajo de los asuntos personales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6.1</a:t>
                      </a:r>
                      <a:endParaRPr lang="es-EC" sz="1400" b="0" dirty="0">
                        <a:effectLst/>
                        <a:latin typeface="Calibri"/>
                        <a:ea typeface="Calibri"/>
                        <a:cs typeface="Times New Roman"/>
                      </a:endParaRPr>
                    </a:p>
                  </a:txBody>
                  <a:tcPr marL="68580" marR="68580" marT="0" marB="0" anchor="ctr"/>
                </a:tc>
              </a:tr>
              <a:tr h="837336">
                <a:tc>
                  <a:txBody>
                    <a:bodyPr/>
                    <a:lstStyle/>
                    <a:p>
                      <a:pPr algn="just">
                        <a:lnSpc>
                          <a:spcPct val="115000"/>
                        </a:lnSpc>
                        <a:spcAft>
                          <a:spcPts val="0"/>
                        </a:spcAft>
                      </a:pPr>
                      <a:r>
                        <a:rPr lang="es-EC" sz="1400" b="0" dirty="0" smtClean="0">
                          <a:effectLst/>
                        </a:rPr>
                        <a:t>En </a:t>
                      </a:r>
                      <a:r>
                        <a:rPr lang="es-EC" sz="1400" b="0" dirty="0">
                          <a:effectLst/>
                        </a:rPr>
                        <a:t>mi trabajo está prohibido hablar de cosas personales no relacionadas con el trabajo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4.3</a:t>
                      </a:r>
                      <a:endParaRPr lang="es-EC" sz="1400" b="0" dirty="0">
                        <a:effectLst/>
                        <a:latin typeface="Calibri"/>
                        <a:ea typeface="Calibri"/>
                        <a:cs typeface="Times New Roman"/>
                      </a:endParaRPr>
                    </a:p>
                  </a:txBody>
                  <a:tcPr marL="68580" marR="68580" marT="0" marB="0" anchor="ctr"/>
                </a:tc>
              </a:tr>
              <a:tr h="837336">
                <a:tc>
                  <a:txBody>
                    <a:bodyPr/>
                    <a:lstStyle/>
                    <a:p>
                      <a:pPr algn="just">
                        <a:lnSpc>
                          <a:spcPct val="115000"/>
                        </a:lnSpc>
                        <a:spcAft>
                          <a:spcPts val="0"/>
                        </a:spcAft>
                      </a:pPr>
                      <a:r>
                        <a:rPr lang="es-EC" sz="1400" b="0" dirty="0" smtClean="0">
                          <a:effectLst/>
                        </a:rPr>
                        <a:t>Los </a:t>
                      </a:r>
                      <a:r>
                        <a:rPr lang="es-EC" sz="1400" b="0" dirty="0">
                          <a:effectLst/>
                        </a:rPr>
                        <a:t>empleados muy comprometidos con su vida privada, no pueden estar comprometidos con su trabajo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2.1</a:t>
                      </a:r>
                      <a:endParaRPr lang="es-EC" sz="1400" b="0" dirty="0">
                        <a:effectLst/>
                        <a:latin typeface="Calibri"/>
                        <a:ea typeface="Calibri"/>
                        <a:cs typeface="Times New Roman"/>
                      </a:endParaRPr>
                    </a:p>
                  </a:txBody>
                  <a:tcPr marL="68580" marR="68580" marT="0" marB="0" anchor="ctr"/>
                </a:tc>
              </a:tr>
              <a:tr h="837336">
                <a:tc>
                  <a:txBody>
                    <a:bodyPr/>
                    <a:lstStyle/>
                    <a:p>
                      <a:pPr algn="just">
                        <a:lnSpc>
                          <a:spcPct val="115000"/>
                        </a:lnSpc>
                        <a:spcAft>
                          <a:spcPts val="0"/>
                        </a:spcAft>
                      </a:pPr>
                      <a:r>
                        <a:rPr lang="es-EC" sz="1400" b="0" dirty="0" smtClean="0">
                          <a:effectLst/>
                        </a:rPr>
                        <a:t>Los </a:t>
                      </a:r>
                      <a:r>
                        <a:rPr lang="es-EC" sz="1400" b="0" dirty="0">
                          <a:effectLst/>
                        </a:rPr>
                        <a:t>empleados de mi empresa pueden gestionar los asuntos de su vida privada y el trabajo adecuadamente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6.1</a:t>
                      </a:r>
                      <a:endParaRPr lang="es-EC" sz="1400" b="0" dirty="0">
                        <a:effectLst/>
                        <a:latin typeface="Calibri"/>
                        <a:ea typeface="Calibri"/>
                        <a:cs typeface="Times New Roman"/>
                      </a:endParaRPr>
                    </a:p>
                  </a:txBody>
                  <a:tcPr marL="68580" marR="68580" marT="0" marB="0" anchor="ctr"/>
                </a:tc>
              </a:tr>
              <a:tr h="837336">
                <a:tc>
                  <a:txBody>
                    <a:bodyPr/>
                    <a:lstStyle/>
                    <a:p>
                      <a:pPr algn="just">
                        <a:lnSpc>
                          <a:spcPct val="115000"/>
                        </a:lnSpc>
                        <a:spcAft>
                          <a:spcPts val="0"/>
                        </a:spcAft>
                      </a:pPr>
                      <a:r>
                        <a:rPr lang="es-EC" sz="1400" b="0" dirty="0" smtClean="0">
                          <a:effectLst/>
                        </a:rPr>
                        <a:t>Ofrecer </a:t>
                      </a:r>
                      <a:r>
                        <a:rPr lang="es-EC" sz="1400" b="0" dirty="0">
                          <a:effectLst/>
                        </a:rPr>
                        <a:t>flexibilidad a los empleados para realizar su trabajo se considera dentro de la estrategia empresarial de tu organización</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6.1</a:t>
                      </a:r>
                      <a:endParaRPr lang="es-EC" sz="1400" b="0" dirty="0">
                        <a:effectLst/>
                        <a:latin typeface="Calibri"/>
                        <a:ea typeface="Calibri"/>
                        <a:cs typeface="Times New Roman"/>
                      </a:endParaRPr>
                    </a:p>
                  </a:txBody>
                  <a:tcPr marL="68580" marR="68580" marT="0" marB="0" anchor="ctr"/>
                </a:tc>
              </a:tr>
            </a:tbl>
          </a:graphicData>
        </a:graphic>
      </p:graphicFrame>
      <p:pic>
        <p:nvPicPr>
          <p:cNvPr id="7" name="6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1052736"/>
            <a:ext cx="4696197" cy="4608512"/>
          </a:xfrm>
          <a:prstGeom prst="rect">
            <a:avLst/>
          </a:prstGeom>
          <a:noFill/>
          <a:ln>
            <a:noFill/>
          </a:ln>
        </p:spPr>
      </p:pic>
    </p:spTree>
    <p:extLst>
      <p:ext uri="{BB962C8B-B14F-4D97-AF65-F5344CB8AC3E}">
        <p14:creationId xmlns:p14="http://schemas.microsoft.com/office/powerpoint/2010/main" val="1157180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124904"/>
            <a:ext cx="5832648"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Apoyo Organizacional Percibido</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98672496"/>
              </p:ext>
            </p:extLst>
          </p:nvPr>
        </p:nvGraphicFramePr>
        <p:xfrm>
          <a:off x="395536" y="1400745"/>
          <a:ext cx="2856230" cy="4202178"/>
        </p:xfrm>
        <a:graphic>
          <a:graphicData uri="http://schemas.openxmlformats.org/drawingml/2006/table">
            <a:tbl>
              <a:tblPr firstRow="1" firstCol="1" bandRow="1">
                <a:tableStyleId>{8799B23B-EC83-4686-B30A-512413B5E67A}</a:tableStyleId>
              </a:tblPr>
              <a:tblGrid>
                <a:gridCol w="2088232"/>
                <a:gridCol w="767998"/>
              </a:tblGrid>
              <a:tr h="346710">
                <a:tc>
                  <a:txBody>
                    <a:bodyPr/>
                    <a:lstStyle/>
                    <a:p>
                      <a:pPr algn="ctr">
                        <a:lnSpc>
                          <a:spcPct val="115000"/>
                        </a:lnSpc>
                        <a:spcAft>
                          <a:spcPts val="0"/>
                        </a:spcAft>
                      </a:pPr>
                      <a:r>
                        <a:rPr lang="es-EC" sz="1600" b="1" dirty="0" smtClean="0">
                          <a:effectLst/>
                        </a:rPr>
                        <a:t>Preguntas</a:t>
                      </a:r>
                      <a:endParaRPr lang="es-EC" sz="1600" b="1"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s-EC" sz="1600" b="1" dirty="0" smtClean="0">
                          <a:effectLst/>
                        </a:rPr>
                        <a:t>Media</a:t>
                      </a:r>
                      <a:endParaRPr lang="es-EC" sz="1600" b="1" dirty="0">
                        <a:effectLst/>
                        <a:latin typeface="Calibri"/>
                        <a:ea typeface="Calibri"/>
                        <a:cs typeface="Times New Roman"/>
                      </a:endParaRPr>
                    </a:p>
                  </a:txBody>
                  <a:tcPr marL="68580" marR="68580" marT="0" marB="0" anchor="ctr"/>
                </a:tc>
              </a:tr>
              <a:tr h="346710">
                <a:tc>
                  <a:txBody>
                    <a:bodyPr/>
                    <a:lstStyle/>
                    <a:p>
                      <a:pPr algn="l">
                        <a:lnSpc>
                          <a:spcPct val="115000"/>
                        </a:lnSpc>
                        <a:spcAft>
                          <a:spcPts val="0"/>
                        </a:spcAft>
                      </a:pPr>
                      <a:r>
                        <a:rPr lang="es-EC" sz="1600" b="0" dirty="0" smtClean="0">
                          <a:effectLst/>
                        </a:rPr>
                        <a:t>Mi </a:t>
                      </a:r>
                      <a:r>
                        <a:rPr lang="es-EC" sz="1600" b="0" dirty="0">
                          <a:effectLst/>
                        </a:rPr>
                        <a:t>organización realmente se preocupa por mi bienestar</a:t>
                      </a:r>
                      <a:endParaRPr lang="es-EC" sz="16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0" dirty="0" smtClean="0">
                          <a:effectLst/>
                          <a:latin typeface="Calibri"/>
                          <a:ea typeface="Calibri"/>
                          <a:cs typeface="Times New Roman"/>
                        </a:rPr>
                        <a:t>5.8</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Mi </a:t>
                      </a:r>
                      <a:r>
                        <a:rPr lang="es-EC" sz="1600" b="0" dirty="0">
                          <a:effectLst/>
                        </a:rPr>
                        <a:t>organización realmente se preocupa por mi opinión</a:t>
                      </a:r>
                      <a:endParaRPr lang="es-EC" sz="16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0" dirty="0" smtClean="0">
                          <a:effectLst/>
                          <a:latin typeface="Calibri"/>
                          <a:ea typeface="Calibri"/>
                          <a:cs typeface="Times New Roman"/>
                        </a:rPr>
                        <a:t>5.7</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Mi </a:t>
                      </a:r>
                      <a:r>
                        <a:rPr lang="es-EC" sz="1600" b="0" dirty="0">
                          <a:effectLst/>
                        </a:rPr>
                        <a:t>organización está dispuesta de ayudarme si necesito un favor especial</a:t>
                      </a:r>
                      <a:endParaRPr lang="es-EC" sz="16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0" dirty="0" smtClean="0">
                          <a:effectLst/>
                          <a:latin typeface="Calibri"/>
                          <a:ea typeface="Calibri"/>
                          <a:cs typeface="Times New Roman"/>
                        </a:rPr>
                        <a:t>5.7</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Mi </a:t>
                      </a:r>
                      <a:r>
                        <a:rPr lang="es-EC" sz="1600" b="0" dirty="0">
                          <a:effectLst/>
                        </a:rPr>
                        <a:t>organización perdonaría un error involuntario de mi parte</a:t>
                      </a:r>
                      <a:endParaRPr lang="es-EC" sz="16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0" dirty="0" smtClean="0">
                          <a:effectLst/>
                          <a:latin typeface="Calibri"/>
                          <a:ea typeface="Calibri"/>
                          <a:cs typeface="Times New Roman"/>
                        </a:rPr>
                        <a:t>5,05</a:t>
                      </a:r>
                      <a:endParaRPr lang="es-EC" sz="1600" b="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8781" y="1124744"/>
            <a:ext cx="5253211" cy="4824536"/>
          </a:xfrm>
          <a:prstGeom prst="rect">
            <a:avLst/>
          </a:prstGeom>
          <a:noFill/>
          <a:ln>
            <a:noFill/>
          </a:ln>
        </p:spPr>
      </p:pic>
    </p:spTree>
    <p:extLst>
      <p:ext uri="{BB962C8B-B14F-4D97-AF65-F5344CB8AC3E}">
        <p14:creationId xmlns:p14="http://schemas.microsoft.com/office/powerpoint/2010/main" val="412576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2852"/>
            <a:ext cx="374441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1</a:t>
            </a:r>
            <a:r>
              <a:rPr lang="es-EC" sz="2400" b="1" dirty="0" smtClean="0">
                <a:latin typeface="Arial" panose="020B0604020202020204" pitchFamily="34" charset="0"/>
                <a:cs typeface="Arial" panose="020B0604020202020204" pitchFamily="34" charset="0"/>
              </a:rPr>
              <a:t>. Introducción</a:t>
            </a:r>
            <a:endParaRPr lang="es-EC" sz="24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2159248876"/>
              </p:ext>
            </p:extLst>
          </p:nvPr>
        </p:nvGraphicFramePr>
        <p:xfrm>
          <a:off x="251520" y="836712"/>
          <a:ext cx="864096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966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124904"/>
            <a:ext cx="5832648"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Confianza en el supervisor</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682137083"/>
              </p:ext>
            </p:extLst>
          </p:nvPr>
        </p:nvGraphicFramePr>
        <p:xfrm>
          <a:off x="323528" y="1469225"/>
          <a:ext cx="2856230" cy="3939351"/>
        </p:xfrm>
        <a:graphic>
          <a:graphicData uri="http://schemas.openxmlformats.org/drawingml/2006/table">
            <a:tbl>
              <a:tblPr firstRow="1" firstCol="1" bandRow="1">
                <a:tableStyleId>{8799B23B-EC83-4686-B30A-512413B5E67A}</a:tableStyleId>
              </a:tblPr>
              <a:tblGrid>
                <a:gridCol w="1944216"/>
                <a:gridCol w="912014"/>
              </a:tblGrid>
              <a:tr h="346710">
                <a:tc>
                  <a:txBody>
                    <a:bodyPr/>
                    <a:lstStyle/>
                    <a:p>
                      <a:pPr algn="ctr">
                        <a:lnSpc>
                          <a:spcPct val="115000"/>
                        </a:lnSpc>
                        <a:spcAft>
                          <a:spcPts val="0"/>
                        </a:spcAft>
                      </a:pPr>
                      <a:r>
                        <a:rPr lang="es-EC" sz="1600" b="1" dirty="0" smtClean="0">
                          <a:effectLst/>
                          <a:latin typeface="Calibri"/>
                          <a:ea typeface="Calibri"/>
                          <a:cs typeface="Times New Roman"/>
                        </a:rPr>
                        <a:t>Preguntas</a:t>
                      </a:r>
                      <a:endParaRPr lang="es-EC" sz="16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smtClean="0">
                          <a:effectLst/>
                          <a:latin typeface="Calibri"/>
                          <a:ea typeface="Calibri"/>
                          <a:cs typeface="Times New Roman"/>
                        </a:rPr>
                        <a:t>Media</a:t>
                      </a:r>
                      <a:endParaRPr lang="es-EC" sz="1600" b="1" dirty="0">
                        <a:effectLst/>
                        <a:latin typeface="Calibri"/>
                        <a:ea typeface="Calibri"/>
                        <a:cs typeface="Times New Roman"/>
                      </a:endParaRPr>
                    </a:p>
                  </a:txBody>
                  <a:tcPr marL="68580" marR="68580" marT="0" marB="0" anchor="ctr"/>
                </a:tc>
              </a:tr>
              <a:tr h="346710">
                <a:tc>
                  <a:txBody>
                    <a:bodyPr/>
                    <a:lstStyle/>
                    <a:p>
                      <a:pPr algn="l">
                        <a:lnSpc>
                          <a:spcPct val="115000"/>
                        </a:lnSpc>
                        <a:spcAft>
                          <a:spcPts val="0"/>
                        </a:spcAft>
                      </a:pPr>
                      <a:r>
                        <a:rPr lang="es-EC" sz="1600" b="0" dirty="0" smtClean="0">
                          <a:effectLst/>
                        </a:rPr>
                        <a:t>Me </a:t>
                      </a:r>
                      <a:r>
                        <a:rPr lang="es-EC" sz="1600" b="0" dirty="0">
                          <a:effectLst/>
                        </a:rPr>
                        <a:t>siento bastante seguro de que mi supervisor me tratará siempre de manera justa</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0" dirty="0" smtClean="0">
                          <a:effectLst/>
                          <a:latin typeface="Calibri"/>
                          <a:ea typeface="Calibri"/>
                          <a:cs typeface="Times New Roman"/>
                        </a:rPr>
                        <a:t>5.7</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Mi </a:t>
                      </a:r>
                      <a:r>
                        <a:rPr lang="es-EC" sz="1600" b="0" dirty="0">
                          <a:effectLst/>
                        </a:rPr>
                        <a:t>supervisor nunca intentaría sacar partido de sus trabajadores engañándolos</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0" dirty="0" smtClean="0">
                          <a:effectLst/>
                          <a:latin typeface="Calibri"/>
                          <a:ea typeface="Calibri"/>
                          <a:cs typeface="Times New Roman"/>
                        </a:rPr>
                        <a:t>5.7</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Yo </a:t>
                      </a:r>
                      <a:r>
                        <a:rPr lang="es-EC" sz="1600" b="0" dirty="0">
                          <a:effectLst/>
                        </a:rPr>
                        <a:t>apoyaría a mi supervisor en casi cualquier situación</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0" dirty="0" smtClean="0">
                          <a:effectLst/>
                          <a:latin typeface="Calibri"/>
                          <a:ea typeface="Calibri"/>
                          <a:cs typeface="Times New Roman"/>
                        </a:rPr>
                        <a:t>5.6</a:t>
                      </a:r>
                      <a:endParaRPr lang="es-EC" sz="1600" b="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4" y="1124744"/>
            <a:ext cx="5398913" cy="4896544"/>
          </a:xfrm>
          <a:prstGeom prst="rect">
            <a:avLst/>
          </a:prstGeom>
          <a:noFill/>
          <a:ln>
            <a:noFill/>
          </a:ln>
        </p:spPr>
      </p:pic>
    </p:spTree>
    <p:extLst>
      <p:ext uri="{BB962C8B-B14F-4D97-AF65-F5344CB8AC3E}">
        <p14:creationId xmlns:p14="http://schemas.microsoft.com/office/powerpoint/2010/main" val="3392622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124904"/>
            <a:ext cx="5832648"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Compromiso de los empleados</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945484268"/>
              </p:ext>
            </p:extLst>
          </p:nvPr>
        </p:nvGraphicFramePr>
        <p:xfrm>
          <a:off x="395536" y="1340768"/>
          <a:ext cx="2856230" cy="4482594"/>
        </p:xfrm>
        <a:graphic>
          <a:graphicData uri="http://schemas.openxmlformats.org/drawingml/2006/table">
            <a:tbl>
              <a:tblPr firstRow="1" firstCol="1" bandRow="1">
                <a:tableStyleId>{8799B23B-EC83-4686-B30A-512413B5E67A}</a:tableStyleId>
              </a:tblPr>
              <a:tblGrid>
                <a:gridCol w="1800200"/>
                <a:gridCol w="1056030"/>
              </a:tblGrid>
              <a:tr h="346710">
                <a:tc>
                  <a:txBody>
                    <a:bodyPr/>
                    <a:lstStyle/>
                    <a:p>
                      <a:pPr algn="ctr">
                        <a:lnSpc>
                          <a:spcPct val="115000"/>
                        </a:lnSpc>
                        <a:spcAft>
                          <a:spcPts val="0"/>
                        </a:spcAft>
                      </a:pPr>
                      <a:r>
                        <a:rPr lang="es-EC" sz="1600" b="1" dirty="0" smtClean="0">
                          <a:effectLst/>
                          <a:latin typeface="Calibri"/>
                          <a:ea typeface="Calibri"/>
                          <a:cs typeface="Times New Roman"/>
                        </a:rPr>
                        <a:t>Preguntas</a:t>
                      </a:r>
                      <a:endParaRPr lang="es-EC"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1" dirty="0" smtClean="0">
                          <a:effectLst/>
                          <a:latin typeface="Calibri"/>
                          <a:ea typeface="Calibri"/>
                          <a:cs typeface="Times New Roman"/>
                        </a:rPr>
                        <a:t>Media</a:t>
                      </a:r>
                      <a:endParaRPr lang="es-EC" sz="1600" b="1" dirty="0">
                        <a:effectLst/>
                        <a:latin typeface="Calibri"/>
                        <a:ea typeface="Calibri"/>
                        <a:cs typeface="Times New Roman"/>
                      </a:endParaRPr>
                    </a:p>
                  </a:txBody>
                  <a:tcPr marL="68580" marR="68580" marT="0" marB="0"/>
                </a:tc>
              </a:tr>
              <a:tr h="346710">
                <a:tc>
                  <a:txBody>
                    <a:bodyPr/>
                    <a:lstStyle/>
                    <a:p>
                      <a:pPr algn="l">
                        <a:lnSpc>
                          <a:spcPct val="115000"/>
                        </a:lnSpc>
                        <a:spcAft>
                          <a:spcPts val="0"/>
                        </a:spcAft>
                      </a:pPr>
                      <a:r>
                        <a:rPr lang="es-EC" sz="1600" b="0" dirty="0" smtClean="0">
                          <a:effectLst/>
                        </a:rPr>
                        <a:t>Estaría </a:t>
                      </a:r>
                      <a:r>
                        <a:rPr lang="es-EC" sz="1600" b="0" dirty="0">
                          <a:effectLst/>
                        </a:rPr>
                        <a:t>encantado de trabajar en mi organización hasta la jubilación</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0" dirty="0" smtClean="0">
                          <a:effectLst/>
                          <a:latin typeface="Calibri"/>
                          <a:ea typeface="Calibri"/>
                          <a:cs typeface="Times New Roman"/>
                        </a:rPr>
                        <a:t>4,6</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Trabajar </a:t>
                      </a:r>
                      <a:r>
                        <a:rPr lang="es-EC" sz="1600" b="0" dirty="0">
                          <a:effectLst/>
                        </a:rPr>
                        <a:t>en esta organización es importante para mi</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0" dirty="0" smtClean="0">
                          <a:effectLst/>
                          <a:latin typeface="Calibri"/>
                          <a:ea typeface="Calibri"/>
                          <a:cs typeface="Times New Roman"/>
                        </a:rPr>
                        <a:t>6,07</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pPr>
                      <a:r>
                        <a:rPr lang="es-EC" sz="1600" b="0" dirty="0" smtClean="0">
                          <a:effectLst/>
                        </a:rPr>
                        <a:t>Realmente </a:t>
                      </a:r>
                      <a:r>
                        <a:rPr lang="es-EC" sz="1600" b="0" dirty="0">
                          <a:effectLst/>
                        </a:rPr>
                        <a:t>siento que los problemas de mi organización son mis problemas</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b="0" dirty="0" smtClean="0">
                          <a:effectLst/>
                          <a:latin typeface="Calibri"/>
                          <a:ea typeface="Calibri"/>
                          <a:cs typeface="Times New Roman"/>
                        </a:rPr>
                        <a:t>5.6</a:t>
                      </a:r>
                      <a:endParaRPr lang="es-EC" sz="1600" b="0" dirty="0">
                        <a:effectLst/>
                        <a:latin typeface="Calibri"/>
                        <a:ea typeface="Calibri"/>
                        <a:cs typeface="Times New Roman"/>
                      </a:endParaRPr>
                    </a:p>
                  </a:txBody>
                  <a:tcPr marL="68580" marR="68580" marT="0" marB="0" anchor="ctr"/>
                </a:tc>
              </a:tr>
              <a:tr h="363220">
                <a:tc>
                  <a:txBody>
                    <a:bodyPr/>
                    <a:lstStyle/>
                    <a:p>
                      <a:pPr algn="l">
                        <a:lnSpc>
                          <a:spcPct val="115000"/>
                        </a:lnSpc>
                        <a:spcAft>
                          <a:spcPts val="0"/>
                        </a:spcAft>
                        <a:tabLst>
                          <a:tab pos="691515" algn="l"/>
                        </a:tabLst>
                      </a:pPr>
                      <a:r>
                        <a:rPr lang="es-EC" sz="1600" b="0" dirty="0" smtClean="0">
                          <a:effectLst/>
                        </a:rPr>
                        <a:t>Me </a:t>
                      </a:r>
                      <a:r>
                        <a:rPr lang="es-EC" sz="1600" b="0" dirty="0">
                          <a:effectLst/>
                        </a:rPr>
                        <a:t>siento orgulloso de decir que trabajo para mi organización</a:t>
                      </a:r>
                      <a:endParaRPr lang="es-EC" sz="1600" b="0" dirty="0">
                        <a:effectLst/>
                        <a:latin typeface="Calibri"/>
                        <a:ea typeface="Calibri"/>
                        <a:cs typeface="Times New Roman"/>
                      </a:endParaRPr>
                    </a:p>
                  </a:txBody>
                  <a:tcPr marL="68580" marR="68580" marT="0" marB="0"/>
                </a:tc>
                <a:tc>
                  <a:txBody>
                    <a:bodyPr/>
                    <a:lstStyle/>
                    <a:p>
                      <a:pPr algn="ctr">
                        <a:lnSpc>
                          <a:spcPct val="115000"/>
                        </a:lnSpc>
                        <a:spcAft>
                          <a:spcPts val="0"/>
                        </a:spcAft>
                        <a:tabLst>
                          <a:tab pos="691515" algn="l"/>
                        </a:tabLst>
                      </a:pPr>
                      <a:r>
                        <a:rPr lang="es-EC" sz="1600" b="0" dirty="0" smtClean="0">
                          <a:effectLst/>
                          <a:latin typeface="Calibri"/>
                          <a:ea typeface="Calibri"/>
                          <a:cs typeface="Times New Roman"/>
                        </a:rPr>
                        <a:t>6.4</a:t>
                      </a:r>
                      <a:endParaRPr lang="es-EC" sz="1600" b="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1392" y="1052736"/>
            <a:ext cx="5400600" cy="4824536"/>
          </a:xfrm>
          <a:prstGeom prst="rect">
            <a:avLst/>
          </a:prstGeom>
          <a:noFill/>
          <a:ln>
            <a:noFill/>
          </a:ln>
        </p:spPr>
      </p:pic>
    </p:spTree>
    <p:extLst>
      <p:ext uri="{BB962C8B-B14F-4D97-AF65-F5344CB8AC3E}">
        <p14:creationId xmlns:p14="http://schemas.microsoft.com/office/powerpoint/2010/main" val="3397496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27384"/>
            <a:ext cx="6336704" cy="646331"/>
          </a:xfrm>
          <a:prstGeom prst="rect">
            <a:avLst/>
          </a:prstGeom>
          <a:noFill/>
        </p:spPr>
        <p:txBody>
          <a:bodyPr wrap="square" rtlCol="0">
            <a:spAutoFit/>
          </a:bodyPr>
          <a:lstStyle/>
          <a:p>
            <a:pPr marL="285750" indent="-285750">
              <a:buFont typeface="Arial" panose="020B0604020202020204" pitchFamily="34" charset="0"/>
              <a:buChar char="•"/>
            </a:pPr>
            <a:r>
              <a:rPr lang="es-EC" b="1" dirty="0">
                <a:latin typeface="Arial" panose="020B0604020202020204" pitchFamily="34" charset="0"/>
                <a:cs typeface="Arial" panose="020B0604020202020204" pitchFamily="34" charset="0"/>
              </a:rPr>
              <a:t>Comportamiento respetuoso con el medio ambiente por parte de los compañeros en el lugar de trabajo</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92064529"/>
              </p:ext>
            </p:extLst>
          </p:nvPr>
        </p:nvGraphicFramePr>
        <p:xfrm>
          <a:off x="398833" y="620688"/>
          <a:ext cx="3525095" cy="6235446"/>
        </p:xfrm>
        <a:graphic>
          <a:graphicData uri="http://schemas.openxmlformats.org/drawingml/2006/table">
            <a:tbl>
              <a:tblPr firstRow="1" firstCol="1" bandRow="1">
                <a:tableStyleId>{8799B23B-EC83-4686-B30A-512413B5E67A}</a:tableStyleId>
              </a:tblPr>
              <a:tblGrid>
                <a:gridCol w="2660999"/>
                <a:gridCol w="864096"/>
              </a:tblGrid>
              <a:tr h="346710">
                <a:tc>
                  <a:txBody>
                    <a:bodyPr/>
                    <a:lstStyle/>
                    <a:p>
                      <a:pPr algn="ctr">
                        <a:lnSpc>
                          <a:spcPct val="115000"/>
                        </a:lnSpc>
                        <a:spcAft>
                          <a:spcPts val="0"/>
                        </a:spcAft>
                      </a:pPr>
                      <a:r>
                        <a:rPr lang="es-EC" sz="1200" b="1" dirty="0" smtClean="0">
                          <a:effectLst/>
                          <a:latin typeface="Calibri"/>
                          <a:ea typeface="Calibri"/>
                          <a:cs typeface="Times New Roman"/>
                        </a:rPr>
                        <a:t>Preguntas</a:t>
                      </a:r>
                      <a:endParaRPr lang="es-EC"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b="1" dirty="0" smtClean="0">
                          <a:effectLst/>
                          <a:latin typeface="Calibri"/>
                          <a:ea typeface="Calibri"/>
                          <a:cs typeface="Times New Roman"/>
                        </a:rPr>
                        <a:t>Media</a:t>
                      </a:r>
                      <a:endParaRPr lang="es-EC" sz="1200" b="1"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200" b="0" dirty="0" smtClean="0">
                          <a:effectLst/>
                        </a:rPr>
                        <a:t>Mis </a:t>
                      </a:r>
                      <a:r>
                        <a:rPr lang="es-EC" sz="1200" b="0" dirty="0">
                          <a:effectLst/>
                        </a:rPr>
                        <a:t>compañeros de trabajo se preocupan por el medio ambiente (ejm. ir a trabajar caminando o en la bicicleta)</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4.7</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Cuando </a:t>
                      </a:r>
                      <a:r>
                        <a:rPr lang="es-EC" sz="1200" b="0" dirty="0">
                          <a:effectLst/>
                        </a:rPr>
                        <a:t>mis compañeros van al trabajo usan opciones de transporte respetuosas con el medio ambiente (ejm, usan el transporte público en lugar de usar un coche, comparten coche con otros compañeros…)</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5.04</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Mis </a:t>
                      </a:r>
                      <a:r>
                        <a:rPr lang="es-EC" sz="1200" b="0" dirty="0">
                          <a:effectLst/>
                        </a:rPr>
                        <a:t>compañeros de trabajo realizan sugerencias sobre prácticas ambientales a sus supervisores con el fin de aumentar el desempeño ambiental de la organización</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5.3</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Mis </a:t>
                      </a:r>
                      <a:r>
                        <a:rPr lang="es-EC" sz="1200" b="0" dirty="0">
                          <a:effectLst/>
                        </a:rPr>
                        <a:t>compañeros de trabajo intentan utilizar soportes electrónicos en vez de imprimir</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6.3</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Mis </a:t>
                      </a:r>
                      <a:r>
                        <a:rPr lang="es-EC" sz="1200" b="0" dirty="0">
                          <a:effectLst/>
                        </a:rPr>
                        <a:t>compañeros de trabajo llevan la iniciativa para contribuir al comportamiento a favor del medio ambiente de nuestra empresa (asisten cursos de formación, conferencias, debates, reuniones, etc sobre el medio ambiente)</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5.2</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Mis </a:t>
                      </a:r>
                      <a:r>
                        <a:rPr lang="es-EC" sz="1200" b="0" dirty="0">
                          <a:effectLst/>
                        </a:rPr>
                        <a:t>compañeros de trabajo siempre buscan oportunidades para reducir el impacto ambiental de sus actividades en su trabajo</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5.3</a:t>
                      </a:r>
                      <a:endParaRPr lang="es-EC" sz="1200" b="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8678" y="1207622"/>
            <a:ext cx="4904382" cy="4536504"/>
          </a:xfrm>
          <a:prstGeom prst="rect">
            <a:avLst/>
          </a:prstGeom>
          <a:noFill/>
          <a:ln>
            <a:noFill/>
          </a:ln>
        </p:spPr>
      </p:pic>
    </p:spTree>
    <p:extLst>
      <p:ext uri="{BB962C8B-B14F-4D97-AF65-F5344CB8AC3E}">
        <p14:creationId xmlns:p14="http://schemas.microsoft.com/office/powerpoint/2010/main" val="1207008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Liderazgo Transformacional</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252188168"/>
              </p:ext>
            </p:extLst>
          </p:nvPr>
        </p:nvGraphicFramePr>
        <p:xfrm>
          <a:off x="323528" y="552849"/>
          <a:ext cx="3359705" cy="5722814"/>
        </p:xfrm>
        <a:graphic>
          <a:graphicData uri="http://schemas.openxmlformats.org/drawingml/2006/table">
            <a:tbl>
              <a:tblPr firstRow="1" firstCol="1" bandRow="1">
                <a:tableStyleId>{8799B23B-EC83-4686-B30A-512413B5E67A}</a:tableStyleId>
              </a:tblPr>
              <a:tblGrid>
                <a:gridCol w="2423601"/>
                <a:gridCol w="936104"/>
              </a:tblGrid>
              <a:tr h="346710">
                <a:tc>
                  <a:txBody>
                    <a:bodyPr/>
                    <a:lstStyle/>
                    <a:p>
                      <a:pPr algn="ctr">
                        <a:lnSpc>
                          <a:spcPct val="115000"/>
                        </a:lnSpc>
                        <a:spcAft>
                          <a:spcPts val="0"/>
                        </a:spcAft>
                      </a:pPr>
                      <a:r>
                        <a:rPr lang="es-EC" sz="1200" dirty="0" smtClean="0">
                          <a:effectLst/>
                          <a:latin typeface="Calibri"/>
                          <a:ea typeface="Calibri"/>
                          <a:cs typeface="Times New Roman"/>
                        </a:rPr>
                        <a:t>Preguntas</a:t>
                      </a:r>
                      <a:endParaRPr lang="es-EC"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latin typeface="Calibri"/>
                          <a:ea typeface="Calibri"/>
                          <a:cs typeface="Times New Roman"/>
                        </a:rPr>
                        <a:t>Media</a:t>
                      </a:r>
                      <a:endParaRPr lang="es-EC" sz="1200"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200" b="0" dirty="0" smtClean="0">
                          <a:effectLst/>
                        </a:rPr>
                        <a:t>Mi </a:t>
                      </a:r>
                      <a:r>
                        <a:rPr lang="es-EC" sz="1200" b="0" dirty="0">
                          <a:effectLst/>
                        </a:rPr>
                        <a:t>jefe siempre está buscando nuevas oportunidades para que la organización sea respetuosa con el medio ambiente</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6.08</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 </a:t>
                      </a:r>
                      <a:r>
                        <a:rPr lang="es-EC" sz="1200" b="0" dirty="0">
                          <a:effectLst/>
                        </a:rPr>
                        <a:t>jefe es un buen ejemplo de comportamiento respetuoso con el medio ambiente en el trabajo</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5.6</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 </a:t>
                      </a:r>
                      <a:r>
                        <a:rPr lang="es-EC" sz="1200" b="0" dirty="0">
                          <a:effectLst/>
                        </a:rPr>
                        <a:t>jefe me anima a pensar en viejos problemas de nuevas maneras</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5.3</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 </a:t>
                      </a:r>
                      <a:r>
                        <a:rPr lang="es-EC" sz="1200" b="0" dirty="0">
                          <a:effectLst/>
                        </a:rPr>
                        <a:t>jefe me ha estimulado a repensar la forma en que hago las cosas, y si me estoy comportando de manera respetuosa con el medio ambiente en el trabajo</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5.4</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 </a:t>
                      </a:r>
                      <a:r>
                        <a:rPr lang="es-EC" sz="1200" b="0" dirty="0">
                          <a:effectLst/>
                        </a:rPr>
                        <a:t>jefe tiene los conocimientos y habilidades necesario para desarrollar un comportamiento respetuoso con el medio ambiente en el trabajo</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5.8</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 </a:t>
                      </a:r>
                      <a:r>
                        <a:rPr lang="es-EC" sz="1200" b="0" dirty="0">
                          <a:effectLst/>
                        </a:rPr>
                        <a:t>jefe ha tenido éxito desarrollando  un comportamiento respetuoso con el medio ambiente en el trabajo</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6.08</a:t>
                      </a:r>
                      <a:endParaRPr lang="es-EC" sz="12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200" b="0" dirty="0" smtClean="0">
                          <a:effectLst/>
                        </a:rPr>
                        <a:t>Mi </a:t>
                      </a:r>
                      <a:r>
                        <a:rPr lang="es-EC" sz="1200" b="0" dirty="0">
                          <a:effectLst/>
                        </a:rPr>
                        <a:t>jefe creó condiciones en mi trabajo que permiten una amplia participación en las decisiones sobre la estrategia ambiental de la empresa</a:t>
                      </a:r>
                      <a:endParaRPr lang="es-EC" sz="12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b="0" dirty="0" smtClean="0">
                          <a:effectLst/>
                          <a:latin typeface="Calibri"/>
                          <a:ea typeface="Calibri"/>
                          <a:cs typeface="Times New Roman"/>
                        </a:rPr>
                        <a:t>5.8</a:t>
                      </a:r>
                      <a:endParaRPr lang="es-EC" sz="1200" b="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1268760"/>
            <a:ext cx="5034111" cy="4392488"/>
          </a:xfrm>
          <a:prstGeom prst="rect">
            <a:avLst/>
          </a:prstGeom>
          <a:noFill/>
          <a:ln>
            <a:noFill/>
          </a:ln>
        </p:spPr>
      </p:pic>
    </p:spTree>
    <p:extLst>
      <p:ext uri="{BB962C8B-B14F-4D97-AF65-F5344CB8AC3E}">
        <p14:creationId xmlns:p14="http://schemas.microsoft.com/office/powerpoint/2010/main" val="3459906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Apoyo organizacional ambiental percibido</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64828815"/>
              </p:ext>
            </p:extLst>
          </p:nvPr>
        </p:nvGraphicFramePr>
        <p:xfrm>
          <a:off x="395536" y="574517"/>
          <a:ext cx="3432294" cy="5744718"/>
        </p:xfrm>
        <a:graphic>
          <a:graphicData uri="http://schemas.openxmlformats.org/drawingml/2006/table">
            <a:tbl>
              <a:tblPr firstRow="1" firstCol="1" bandRow="1">
                <a:tableStyleId>{8799B23B-EC83-4686-B30A-512413B5E67A}</a:tableStyleId>
              </a:tblPr>
              <a:tblGrid>
                <a:gridCol w="2592288"/>
                <a:gridCol w="840006"/>
              </a:tblGrid>
              <a:tr h="346710">
                <a:tc>
                  <a:txBody>
                    <a:bodyPr/>
                    <a:lstStyle/>
                    <a:p>
                      <a:pPr algn="ctr">
                        <a:lnSpc>
                          <a:spcPct val="115000"/>
                        </a:lnSpc>
                        <a:spcAft>
                          <a:spcPts val="0"/>
                        </a:spcAft>
                      </a:pPr>
                      <a:r>
                        <a:rPr lang="es-EC" sz="1400" b="1" dirty="0" smtClean="0">
                          <a:effectLst/>
                          <a:latin typeface="Calibri"/>
                          <a:ea typeface="Calibri"/>
                          <a:cs typeface="Times New Roman"/>
                        </a:rPr>
                        <a:t>Preguntas</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b="1" dirty="0" smtClean="0">
                          <a:effectLst/>
                          <a:latin typeface="Calibri"/>
                          <a:ea typeface="Calibri"/>
                          <a:cs typeface="Times New Roman"/>
                        </a:rPr>
                        <a:t>Media</a:t>
                      </a:r>
                      <a:endParaRPr lang="es-EC" sz="1400" b="1"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400" b="0" dirty="0" smtClean="0">
                          <a:effectLst/>
                        </a:rPr>
                        <a:t>Mi </a:t>
                      </a:r>
                      <a:r>
                        <a:rPr lang="es-EC" sz="1400" b="0" dirty="0">
                          <a:effectLst/>
                        </a:rPr>
                        <a:t>empresa está dispuesta a ayudar a los empleados a mejorar su comportamiento ambiental en el trabajo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5.9</a:t>
                      </a:r>
                      <a:endParaRPr lang="es-EC" sz="14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Muchos </a:t>
                      </a:r>
                      <a:r>
                        <a:rPr lang="es-EC" sz="1400" b="0" dirty="0">
                          <a:effectLst/>
                        </a:rPr>
                        <a:t>gerentes de alto nivel de mi organización participan personalmente y activamente en el desarrollo de políticas de protección ambiental y la supervisión de su implementación</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5.8</a:t>
                      </a:r>
                      <a:endParaRPr lang="es-EC" sz="14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Mi </a:t>
                      </a:r>
                      <a:r>
                        <a:rPr lang="es-EC" sz="1400" b="0" dirty="0">
                          <a:effectLst/>
                        </a:rPr>
                        <a:t>organización tiene políticas escritas relacionadas con la protección del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5.9</a:t>
                      </a:r>
                      <a:endParaRPr lang="es-EC" sz="14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Mi </a:t>
                      </a:r>
                      <a:r>
                        <a:rPr lang="es-EC" sz="1400" b="0" dirty="0">
                          <a:effectLst/>
                        </a:rPr>
                        <a:t>empresa me anima a desarrollar un comportamiento respetuoso con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5.9</a:t>
                      </a:r>
                      <a:endParaRPr lang="es-EC" sz="1400" b="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Tengo </a:t>
                      </a:r>
                      <a:r>
                        <a:rPr lang="es-EC" sz="1400" b="0" dirty="0">
                          <a:effectLst/>
                        </a:rPr>
                        <a:t>la sensación de que si hago sugerencias sobre el comportamiento a favor del medio ambiente puedo conseguir mejoras en la empresa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smtClean="0">
                          <a:effectLst/>
                          <a:latin typeface="Calibri"/>
                          <a:ea typeface="Calibri"/>
                          <a:cs typeface="Times New Roman"/>
                        </a:rPr>
                        <a:t>5.3</a:t>
                      </a:r>
                      <a:endParaRPr lang="es-EC" sz="1400" b="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1268760"/>
            <a:ext cx="5089704" cy="4104456"/>
          </a:xfrm>
          <a:prstGeom prst="rect">
            <a:avLst/>
          </a:prstGeom>
          <a:noFill/>
          <a:ln>
            <a:noFill/>
          </a:ln>
        </p:spPr>
      </p:pic>
    </p:spTree>
    <p:extLst>
      <p:ext uri="{BB962C8B-B14F-4D97-AF65-F5344CB8AC3E}">
        <p14:creationId xmlns:p14="http://schemas.microsoft.com/office/powerpoint/2010/main" val="341439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646331"/>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Conocimiento de la necesidad – Preocupación ambiental</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68114172"/>
              </p:ext>
            </p:extLst>
          </p:nvPr>
        </p:nvGraphicFramePr>
        <p:xfrm>
          <a:off x="251520" y="1340768"/>
          <a:ext cx="3240405" cy="4195384"/>
        </p:xfrm>
        <a:graphic>
          <a:graphicData uri="http://schemas.openxmlformats.org/drawingml/2006/table">
            <a:tbl>
              <a:tblPr firstRow="1" firstCol="1" bandRow="1">
                <a:tableStyleId>{8799B23B-EC83-4686-B30A-512413B5E67A}</a:tableStyleId>
              </a:tblPr>
              <a:tblGrid>
                <a:gridCol w="2232248"/>
                <a:gridCol w="1008157"/>
              </a:tblGrid>
              <a:tr h="346710">
                <a:tc>
                  <a:txBody>
                    <a:bodyPr/>
                    <a:lstStyle/>
                    <a:p>
                      <a:pPr algn="ctr">
                        <a:lnSpc>
                          <a:spcPct val="115000"/>
                        </a:lnSpc>
                        <a:spcAft>
                          <a:spcPts val="0"/>
                        </a:spcAft>
                      </a:pPr>
                      <a:r>
                        <a:rPr lang="es-EC" sz="1400" dirty="0" smtClean="0">
                          <a:effectLst/>
                          <a:latin typeface="Calibri"/>
                          <a:ea typeface="Calibri"/>
                          <a:cs typeface="Times New Roman"/>
                        </a:rPr>
                        <a:t>Preguntas</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latin typeface="Calibri"/>
                          <a:ea typeface="Calibri"/>
                          <a:cs typeface="Times New Roman"/>
                        </a:rPr>
                        <a:t>Media</a:t>
                      </a:r>
                      <a:endParaRPr lang="es-EC" sz="1400"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400" b="0" dirty="0" smtClean="0">
                          <a:effectLst/>
                        </a:rPr>
                        <a:t>Los </a:t>
                      </a:r>
                      <a:r>
                        <a:rPr lang="es-EC" sz="1400" b="0" dirty="0">
                          <a:effectLst/>
                        </a:rPr>
                        <a:t>seres humanos están abusando gravemente del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6.3</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El </a:t>
                      </a:r>
                      <a:r>
                        <a:rPr lang="es-EC" sz="1400" b="0" dirty="0">
                          <a:effectLst/>
                        </a:rPr>
                        <a:t>equilibrio ecológico es frágil y fácil de romper</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6.3</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La </a:t>
                      </a:r>
                      <a:r>
                        <a:rPr lang="es-EC" sz="1400" b="0" dirty="0">
                          <a:effectLst/>
                        </a:rPr>
                        <a:t>tierra es como una nave espacial con espacio y recursos limitados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6.3</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Los </a:t>
                      </a:r>
                      <a:r>
                        <a:rPr lang="es-EC" sz="1400" b="0" dirty="0">
                          <a:effectLst/>
                        </a:rPr>
                        <a:t>seres humanos deben gobernar al resto de la naturaleza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2.5</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Los </a:t>
                      </a:r>
                      <a:r>
                        <a:rPr lang="es-EC" sz="1400" b="0" dirty="0">
                          <a:effectLst/>
                        </a:rPr>
                        <a:t>seres humanos no necesitan adaptarse a su entorno natural porque pueden modificarlo para satisfacer sus necesidades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2.5</a:t>
                      </a:r>
                      <a:endParaRPr lang="es-EC" sz="140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1" y="1268760"/>
            <a:ext cx="5192414" cy="4608512"/>
          </a:xfrm>
          <a:prstGeom prst="rect">
            <a:avLst/>
          </a:prstGeom>
          <a:noFill/>
          <a:ln>
            <a:noFill/>
          </a:ln>
        </p:spPr>
      </p:pic>
    </p:spTree>
    <p:extLst>
      <p:ext uri="{BB962C8B-B14F-4D97-AF65-F5344CB8AC3E}">
        <p14:creationId xmlns:p14="http://schemas.microsoft.com/office/powerpoint/2010/main" val="2117581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Conciencia de las consecuencias</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0248876"/>
              </p:ext>
            </p:extLst>
          </p:nvPr>
        </p:nvGraphicFramePr>
        <p:xfrm>
          <a:off x="395536" y="1484784"/>
          <a:ext cx="3240405" cy="3720086"/>
        </p:xfrm>
        <a:graphic>
          <a:graphicData uri="http://schemas.openxmlformats.org/drawingml/2006/table">
            <a:tbl>
              <a:tblPr firstRow="1" firstCol="1" bandRow="1">
                <a:tableStyleId>{8799B23B-EC83-4686-B30A-512413B5E67A}</a:tableStyleId>
              </a:tblPr>
              <a:tblGrid>
                <a:gridCol w="2304256"/>
                <a:gridCol w="936149"/>
              </a:tblGrid>
              <a:tr h="346710">
                <a:tc>
                  <a:txBody>
                    <a:bodyPr/>
                    <a:lstStyle/>
                    <a:p>
                      <a:pPr algn="ctr">
                        <a:lnSpc>
                          <a:spcPct val="115000"/>
                        </a:lnSpc>
                        <a:spcAft>
                          <a:spcPts val="0"/>
                        </a:spcAft>
                      </a:pPr>
                      <a:r>
                        <a:rPr lang="es-EC" sz="1400" dirty="0" smtClean="0">
                          <a:effectLst/>
                          <a:latin typeface="Calibri"/>
                          <a:ea typeface="Calibri"/>
                          <a:cs typeface="Times New Roman"/>
                        </a:rPr>
                        <a:t>Preguntas</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latin typeface="Calibri"/>
                          <a:ea typeface="Calibri"/>
                          <a:cs typeface="Times New Roman"/>
                        </a:rPr>
                        <a:t>Media</a:t>
                      </a:r>
                      <a:endParaRPr lang="es-EC" sz="1400"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400" b="0" dirty="0" smtClean="0">
                          <a:effectLst/>
                        </a:rPr>
                        <a:t>Yo </a:t>
                      </a:r>
                      <a:r>
                        <a:rPr lang="es-EC" sz="1400" b="0" dirty="0">
                          <a:effectLst/>
                        </a:rPr>
                        <a:t>no aceptaría un trabajo en una empresa que sé, que ha dañado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3.6</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Me </a:t>
                      </a:r>
                      <a:r>
                        <a:rPr lang="es-EC" sz="1400" b="0" dirty="0">
                          <a:effectLst/>
                        </a:rPr>
                        <a:t>siento obligado a hacer todo lo que pueda para prevenir el cambio climático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4.4</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Estaría </a:t>
                      </a:r>
                      <a:r>
                        <a:rPr lang="es-EC" sz="1400" b="0" dirty="0">
                          <a:effectLst/>
                        </a:rPr>
                        <a:t>dispuesto a pagar impuestos mucho más altos con el fin de proteger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3.2</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Estaría </a:t>
                      </a:r>
                      <a:r>
                        <a:rPr lang="es-EC" sz="1400" b="0" dirty="0">
                          <a:effectLst/>
                        </a:rPr>
                        <a:t>dispuesto a pagar precios mucho más altos con el fin de proteger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3.2</a:t>
                      </a:r>
                      <a:endParaRPr lang="es-EC" sz="1400" dirty="0">
                        <a:effectLst/>
                        <a:latin typeface="Calibri"/>
                        <a:ea typeface="Calibri"/>
                        <a:cs typeface="Times New Roman"/>
                      </a:endParaRPr>
                    </a:p>
                  </a:txBody>
                  <a:tcPr marL="68580" marR="6858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1327" y="1124744"/>
            <a:ext cx="5065762" cy="4536504"/>
          </a:xfrm>
          <a:prstGeom prst="rect">
            <a:avLst/>
          </a:prstGeom>
          <a:noFill/>
          <a:ln>
            <a:noFill/>
          </a:ln>
        </p:spPr>
      </p:pic>
    </p:spTree>
    <p:extLst>
      <p:ext uri="{BB962C8B-B14F-4D97-AF65-F5344CB8AC3E}">
        <p14:creationId xmlns:p14="http://schemas.microsoft.com/office/powerpoint/2010/main" val="3469575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Valores ambientales</a:t>
            </a:r>
            <a:endParaRPr lang="es-EC" b="1" dirty="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908150680"/>
              </p:ext>
            </p:extLst>
          </p:nvPr>
        </p:nvGraphicFramePr>
        <p:xfrm>
          <a:off x="251520" y="764704"/>
          <a:ext cx="3240405" cy="5422204"/>
        </p:xfrm>
        <a:graphic>
          <a:graphicData uri="http://schemas.openxmlformats.org/drawingml/2006/table">
            <a:tbl>
              <a:tblPr firstRow="1" firstCol="1" bandRow="1">
                <a:tableStyleId>{8799B23B-EC83-4686-B30A-512413B5E67A}</a:tableStyleId>
              </a:tblPr>
              <a:tblGrid>
                <a:gridCol w="2448272"/>
                <a:gridCol w="792133"/>
              </a:tblGrid>
              <a:tr h="346710">
                <a:tc>
                  <a:txBody>
                    <a:bodyPr/>
                    <a:lstStyle/>
                    <a:p>
                      <a:pPr algn="ctr">
                        <a:lnSpc>
                          <a:spcPct val="115000"/>
                        </a:lnSpc>
                        <a:spcAft>
                          <a:spcPts val="0"/>
                        </a:spcAft>
                      </a:pPr>
                      <a:r>
                        <a:rPr lang="es-EC" sz="1400" dirty="0" smtClean="0">
                          <a:effectLst/>
                          <a:latin typeface="Calibri"/>
                          <a:ea typeface="Calibri"/>
                          <a:cs typeface="Times New Roman"/>
                        </a:rPr>
                        <a:t>Preguntas</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latin typeface="Calibri"/>
                          <a:ea typeface="Calibri"/>
                          <a:cs typeface="Times New Roman"/>
                        </a:rPr>
                        <a:t>Media</a:t>
                      </a:r>
                      <a:endParaRPr lang="es-EC" sz="1400"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400" b="0" dirty="0" smtClean="0">
                          <a:effectLst/>
                        </a:rPr>
                        <a:t>Para </a:t>
                      </a:r>
                      <a:r>
                        <a:rPr lang="es-EC" sz="1400" b="0" dirty="0">
                          <a:effectLst/>
                        </a:rPr>
                        <a:t>mí, es importante que los productos que compro no tengan efectos negativos sobre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rPr>
                        <a:t>3.7</a:t>
                      </a:r>
                      <a:r>
                        <a:rPr lang="es-EC" sz="1400" dirty="0">
                          <a:effectLst/>
                        </a:rPr>
                        <a:t> </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Dado </a:t>
                      </a:r>
                      <a:r>
                        <a:rPr lang="es-EC" sz="1400" b="0" dirty="0">
                          <a:effectLst/>
                        </a:rPr>
                        <a:t>que el comportamiento aislado de una persona no tiene mayor efecto sobre la contaminación y el medio ambiente, lo que yo haga en relación al medio ambiente no es importante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3.1</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Si </a:t>
                      </a:r>
                      <a:r>
                        <a:rPr lang="es-EC" sz="1400" b="0" dirty="0">
                          <a:effectLst/>
                        </a:rPr>
                        <a:t>todos, individualmente, contribuimos a la protección del medio ambiente, el efecto será importante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rPr>
                        <a:t>5.6</a:t>
                      </a:r>
                      <a:r>
                        <a:rPr lang="es-EC" sz="1400" dirty="0">
                          <a:effectLst/>
                        </a:rPr>
                        <a:t> </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Los </a:t>
                      </a:r>
                      <a:r>
                        <a:rPr lang="es-EC" sz="1400" b="0" dirty="0">
                          <a:effectLst/>
                        </a:rPr>
                        <a:t>problemas ambientales son muy importantes para mí</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3.9</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400" b="0" dirty="0" smtClean="0">
                          <a:effectLst/>
                        </a:rPr>
                        <a:t>La </a:t>
                      </a:r>
                      <a:r>
                        <a:rPr lang="es-EC" sz="1400" b="0" dirty="0">
                          <a:effectLst/>
                        </a:rPr>
                        <a:t>naturaleza es lo suficientemente fuerte para soportar los impactos de las actividades humanas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2.08</a:t>
                      </a:r>
                      <a:endParaRPr lang="es-EC" sz="1400" dirty="0">
                        <a:effectLst/>
                        <a:latin typeface="Calibri"/>
                        <a:ea typeface="Calibri"/>
                        <a:cs typeface="Times New Roman"/>
                      </a:endParaRPr>
                    </a:p>
                  </a:txBody>
                  <a:tcPr marL="68580" marR="68580" marT="0" marB="0" anchor="ctr"/>
                </a:tc>
              </a:tr>
            </a:tbl>
          </a:graphicData>
        </a:graphic>
      </p:graphicFrame>
      <p:pic>
        <p:nvPicPr>
          <p:cNvPr id="8" name="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1196752"/>
            <a:ext cx="5117517" cy="4608512"/>
          </a:xfrm>
          <a:prstGeom prst="rect">
            <a:avLst/>
          </a:prstGeom>
          <a:noFill/>
          <a:ln>
            <a:noFill/>
          </a:ln>
        </p:spPr>
      </p:pic>
    </p:spTree>
    <p:extLst>
      <p:ext uri="{BB962C8B-B14F-4D97-AF65-F5344CB8AC3E}">
        <p14:creationId xmlns:p14="http://schemas.microsoft.com/office/powerpoint/2010/main" val="3882732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369332"/>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Pasión ambiental armoniosa</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454095978"/>
              </p:ext>
            </p:extLst>
          </p:nvPr>
        </p:nvGraphicFramePr>
        <p:xfrm>
          <a:off x="539552" y="1700808"/>
          <a:ext cx="3240405" cy="3704656"/>
        </p:xfrm>
        <a:graphic>
          <a:graphicData uri="http://schemas.openxmlformats.org/drawingml/2006/table">
            <a:tbl>
              <a:tblPr firstRow="1" firstCol="1" bandRow="1">
                <a:tableStyleId>{8799B23B-EC83-4686-B30A-512413B5E67A}</a:tableStyleId>
              </a:tblPr>
              <a:tblGrid>
                <a:gridCol w="2376264"/>
                <a:gridCol w="864141"/>
              </a:tblGrid>
              <a:tr h="346710">
                <a:tc>
                  <a:txBody>
                    <a:bodyPr/>
                    <a:lstStyle/>
                    <a:p>
                      <a:pPr algn="ctr">
                        <a:lnSpc>
                          <a:spcPct val="115000"/>
                        </a:lnSpc>
                        <a:spcAft>
                          <a:spcPts val="0"/>
                        </a:spcAft>
                      </a:pPr>
                      <a:r>
                        <a:rPr lang="es-EC" sz="1400" dirty="0" smtClean="0">
                          <a:effectLst/>
                          <a:latin typeface="Calibri"/>
                          <a:ea typeface="Calibri"/>
                          <a:cs typeface="Times New Roman"/>
                        </a:rPr>
                        <a:t>Preguntas</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latin typeface="Calibri"/>
                          <a:ea typeface="Calibri"/>
                          <a:cs typeface="Times New Roman"/>
                        </a:rPr>
                        <a:t>Media</a:t>
                      </a:r>
                      <a:endParaRPr lang="es-EC" sz="1400"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400" b="0" dirty="0" smtClean="0">
                          <a:effectLst/>
                        </a:rPr>
                        <a:t>Me </a:t>
                      </a:r>
                      <a:r>
                        <a:rPr lang="es-EC" sz="1400" b="0" dirty="0">
                          <a:effectLst/>
                        </a:rPr>
                        <a:t>apasiona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3.6</a:t>
                      </a:r>
                      <a:endParaRPr lang="es-EC" sz="1400" dirty="0">
                        <a:effectLst/>
                        <a:latin typeface="Calibri"/>
                        <a:ea typeface="Calibri"/>
                        <a:cs typeface="Times New Roman"/>
                      </a:endParaRPr>
                    </a:p>
                  </a:txBody>
                  <a:tcPr marL="68580" marR="68580" marT="0" marB="0"/>
                </a:tc>
              </a:tr>
              <a:tr h="363220">
                <a:tc>
                  <a:txBody>
                    <a:bodyPr/>
                    <a:lstStyle/>
                    <a:p>
                      <a:pPr algn="just">
                        <a:lnSpc>
                          <a:spcPct val="115000"/>
                        </a:lnSpc>
                        <a:spcAft>
                          <a:spcPts val="0"/>
                        </a:spcAft>
                      </a:pPr>
                      <a:r>
                        <a:rPr lang="es-EC" sz="1400" b="0" dirty="0" smtClean="0">
                          <a:effectLst/>
                        </a:rPr>
                        <a:t>Disfruto </a:t>
                      </a:r>
                      <a:r>
                        <a:rPr lang="es-EC" sz="1400" b="0" dirty="0">
                          <a:effectLst/>
                        </a:rPr>
                        <a:t>desarrollando comportamientos respetuosos con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4.4</a:t>
                      </a:r>
                      <a:endParaRPr lang="es-EC" sz="1400" dirty="0">
                        <a:effectLst/>
                        <a:latin typeface="Calibri"/>
                        <a:ea typeface="Calibri"/>
                        <a:cs typeface="Times New Roman"/>
                      </a:endParaRPr>
                    </a:p>
                  </a:txBody>
                  <a:tcPr marL="68580" marR="68580" marT="0" marB="0"/>
                </a:tc>
              </a:tr>
              <a:tr h="363220">
                <a:tc>
                  <a:txBody>
                    <a:bodyPr/>
                    <a:lstStyle/>
                    <a:p>
                      <a:pPr algn="just">
                        <a:lnSpc>
                          <a:spcPct val="115000"/>
                        </a:lnSpc>
                        <a:spcAft>
                          <a:spcPts val="0"/>
                        </a:spcAft>
                      </a:pPr>
                      <a:r>
                        <a:rPr lang="es-EC" sz="1400" b="0" dirty="0" smtClean="0">
                          <a:effectLst/>
                        </a:rPr>
                        <a:t>Discuto </a:t>
                      </a:r>
                      <a:r>
                        <a:rPr lang="es-EC" sz="1400" b="0" dirty="0">
                          <a:effectLst/>
                        </a:rPr>
                        <a:t>con entusiasmo sobre el medio ambiente con otras personas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3.9</a:t>
                      </a:r>
                      <a:endParaRPr lang="es-EC" sz="1400" dirty="0">
                        <a:effectLst/>
                        <a:latin typeface="Calibri"/>
                        <a:ea typeface="Calibri"/>
                        <a:cs typeface="Times New Roman"/>
                      </a:endParaRPr>
                    </a:p>
                  </a:txBody>
                  <a:tcPr marL="68580" marR="68580" marT="0" marB="0"/>
                </a:tc>
              </a:tr>
              <a:tr h="363220">
                <a:tc>
                  <a:txBody>
                    <a:bodyPr/>
                    <a:lstStyle/>
                    <a:p>
                      <a:pPr algn="just">
                        <a:lnSpc>
                          <a:spcPct val="115000"/>
                        </a:lnSpc>
                        <a:spcAft>
                          <a:spcPts val="0"/>
                        </a:spcAft>
                      </a:pPr>
                      <a:r>
                        <a:rPr lang="es-EC" sz="1400" b="0" dirty="0" smtClean="0">
                          <a:effectLst/>
                        </a:rPr>
                        <a:t>Animo </a:t>
                      </a:r>
                      <a:r>
                        <a:rPr lang="es-EC" sz="1400" b="0" dirty="0">
                          <a:effectLst/>
                        </a:rPr>
                        <a:t>apasionadamente a otras personas a ser más ambientalmente responsables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3.7</a:t>
                      </a:r>
                      <a:endParaRPr lang="es-EC" sz="1400" dirty="0">
                        <a:effectLst/>
                        <a:latin typeface="Calibri"/>
                        <a:ea typeface="Calibri"/>
                        <a:cs typeface="Times New Roman"/>
                      </a:endParaRPr>
                    </a:p>
                  </a:txBody>
                  <a:tcPr marL="68580" marR="68580" marT="0" marB="0"/>
                </a:tc>
              </a:tr>
              <a:tr h="363220">
                <a:tc>
                  <a:txBody>
                    <a:bodyPr/>
                    <a:lstStyle/>
                    <a:p>
                      <a:pPr algn="just">
                        <a:lnSpc>
                          <a:spcPct val="115000"/>
                        </a:lnSpc>
                        <a:spcAft>
                          <a:spcPts val="0"/>
                        </a:spcAft>
                      </a:pPr>
                      <a:r>
                        <a:rPr lang="es-EC" sz="1400" b="0" dirty="0" smtClean="0">
                          <a:effectLst/>
                        </a:rPr>
                        <a:t>Soy </a:t>
                      </a:r>
                      <a:r>
                        <a:rPr lang="es-EC" sz="1400" b="0" dirty="0">
                          <a:effectLst/>
                        </a:rPr>
                        <a:t>voluntario en una organización a favor del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r>
                        <a:rPr lang="es-EC" sz="1400" dirty="0" smtClean="0">
                          <a:effectLst/>
                        </a:rPr>
                        <a:t>1.4</a:t>
                      </a:r>
                      <a:endParaRPr lang="es-EC" sz="1400" dirty="0">
                        <a:effectLst/>
                        <a:latin typeface="Calibri"/>
                        <a:ea typeface="Calibri"/>
                        <a:cs typeface="Times New Roman"/>
                      </a:endParaRPr>
                    </a:p>
                  </a:txBody>
                  <a:tcPr marL="68580" marR="68580" marT="0" marB="0"/>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567" y="1340768"/>
            <a:ext cx="5013533" cy="4536504"/>
          </a:xfrm>
          <a:prstGeom prst="rect">
            <a:avLst/>
          </a:prstGeom>
          <a:noFill/>
          <a:ln>
            <a:noFill/>
          </a:ln>
        </p:spPr>
      </p:pic>
    </p:spTree>
    <p:extLst>
      <p:ext uri="{BB962C8B-B14F-4D97-AF65-F5344CB8AC3E}">
        <p14:creationId xmlns:p14="http://schemas.microsoft.com/office/powerpoint/2010/main" val="3136929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44624"/>
            <a:ext cx="6336704" cy="646331"/>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Comportamiento respetuoso con el medio ambiente (vida privada)</a:t>
            </a:r>
            <a:endParaRPr lang="es-EC" b="1"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306849872"/>
              </p:ext>
            </p:extLst>
          </p:nvPr>
        </p:nvGraphicFramePr>
        <p:xfrm>
          <a:off x="251520" y="980728"/>
          <a:ext cx="3600400" cy="5725500"/>
        </p:xfrm>
        <a:graphic>
          <a:graphicData uri="http://schemas.openxmlformats.org/drawingml/2006/table">
            <a:tbl>
              <a:tblPr firstRow="1" firstCol="1" bandRow="1">
                <a:tableStyleId>{8799B23B-EC83-4686-B30A-512413B5E67A}</a:tableStyleId>
              </a:tblPr>
              <a:tblGrid>
                <a:gridCol w="2592288"/>
                <a:gridCol w="1008112"/>
              </a:tblGrid>
              <a:tr h="289773">
                <a:tc>
                  <a:txBody>
                    <a:bodyPr/>
                    <a:lstStyle/>
                    <a:p>
                      <a:pPr algn="ctr">
                        <a:lnSpc>
                          <a:spcPct val="115000"/>
                        </a:lnSpc>
                        <a:spcAft>
                          <a:spcPts val="0"/>
                        </a:spcAft>
                      </a:pPr>
                      <a:r>
                        <a:rPr lang="es-EC" sz="1400" dirty="0" smtClean="0">
                          <a:effectLst/>
                          <a:latin typeface="Calibri"/>
                          <a:ea typeface="Calibri"/>
                          <a:cs typeface="Times New Roman"/>
                        </a:rPr>
                        <a:t>Preguntas</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latin typeface="Calibri"/>
                          <a:ea typeface="Calibri"/>
                          <a:cs typeface="Times New Roman"/>
                        </a:rPr>
                        <a:t>Media</a:t>
                      </a:r>
                      <a:endParaRPr lang="es-EC" sz="1400" dirty="0">
                        <a:effectLst/>
                        <a:latin typeface="Calibri"/>
                        <a:ea typeface="Calibri"/>
                        <a:cs typeface="Times New Roman"/>
                      </a:endParaRPr>
                    </a:p>
                  </a:txBody>
                  <a:tcPr marL="68580" marR="68580" marT="0" marB="0" anchor="ctr"/>
                </a:tc>
              </a:tr>
              <a:tr h="346710">
                <a:tc>
                  <a:txBody>
                    <a:bodyPr/>
                    <a:lstStyle/>
                    <a:p>
                      <a:pPr algn="just">
                        <a:lnSpc>
                          <a:spcPct val="115000"/>
                        </a:lnSpc>
                        <a:spcAft>
                          <a:spcPts val="0"/>
                        </a:spcAft>
                      </a:pPr>
                      <a:r>
                        <a:rPr lang="es-EC" sz="1100" b="0" dirty="0" smtClean="0">
                          <a:effectLst/>
                        </a:rPr>
                        <a:t>Reciclo </a:t>
                      </a:r>
                      <a:r>
                        <a:rPr lang="es-EC" sz="1100" b="0" dirty="0">
                          <a:effectLst/>
                        </a:rPr>
                        <a:t>residuos (ejm. latas, botellas, papel, plástico)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4.3</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Ahorro </a:t>
                      </a:r>
                      <a:r>
                        <a:rPr lang="es-EC" sz="1100" b="0" dirty="0">
                          <a:effectLst/>
                        </a:rPr>
                        <a:t>agua procurando que las duchas sean más cortas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6.2</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Uso </a:t>
                      </a:r>
                      <a:r>
                        <a:rPr lang="es-EC" sz="1100" b="0" dirty="0">
                          <a:effectLst/>
                        </a:rPr>
                        <a:t>electricidad y agua caliente eficientemente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6.3</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En </a:t>
                      </a:r>
                      <a:r>
                        <a:rPr lang="es-EC" sz="1100" b="0" dirty="0">
                          <a:effectLst/>
                        </a:rPr>
                        <a:t>mi selección de los medios de transporte, trato de utilizar trenes en lugar de aviones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4.6</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Trato </a:t>
                      </a:r>
                      <a:r>
                        <a:rPr lang="es-EC" sz="1100" b="0" dirty="0">
                          <a:effectLst/>
                        </a:rPr>
                        <a:t>de no usar bolsas de plástico y voy a hacer la compra con mi propia bolsa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3.7</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Prefiero </a:t>
                      </a:r>
                      <a:r>
                        <a:rPr lang="es-EC" sz="1100" b="0" dirty="0">
                          <a:effectLst/>
                        </a:rPr>
                        <a:t>productos que estén eco-etiquetados</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3.4</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Me </a:t>
                      </a:r>
                      <a:r>
                        <a:rPr lang="es-EC" sz="1100" b="0" dirty="0">
                          <a:effectLst/>
                        </a:rPr>
                        <a:t>aseguro de que durante el invierno la calefacción no esté a una temperatura demasiado alta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6.2</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Siempre </a:t>
                      </a:r>
                      <a:r>
                        <a:rPr lang="es-EC" sz="1100" b="0" dirty="0">
                          <a:effectLst/>
                        </a:rPr>
                        <a:t>que sea posible, me ducho en lugar de bañarme para ahorrar agua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6.2</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Uso </a:t>
                      </a:r>
                      <a:r>
                        <a:rPr lang="es-EC" sz="1100" b="0" dirty="0">
                          <a:effectLst/>
                        </a:rPr>
                        <a:t>el coche siempre que me convenga</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4.6</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Dejé </a:t>
                      </a:r>
                      <a:r>
                        <a:rPr lang="es-EC" sz="1100" b="0" dirty="0">
                          <a:effectLst/>
                        </a:rPr>
                        <a:t>de comprar un producto porque causaba problemas al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3.1</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Compro </a:t>
                      </a:r>
                      <a:r>
                        <a:rPr lang="es-EC" sz="1100" b="0" dirty="0">
                          <a:effectLst/>
                        </a:rPr>
                        <a:t>productos hechos de productos reciclados (ejm. papel higiénico, toallas de papel, servilletas de papel reciclado)</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3.2</a:t>
                      </a:r>
                      <a:endParaRPr lang="es-EC" sz="1400" dirty="0">
                        <a:effectLst/>
                        <a:latin typeface="Calibri"/>
                        <a:ea typeface="Calibri"/>
                        <a:cs typeface="Times New Roman"/>
                      </a:endParaRPr>
                    </a:p>
                  </a:txBody>
                  <a:tcPr marL="68580" marR="68580" marT="0" marB="0" anchor="ctr"/>
                </a:tc>
              </a:tr>
              <a:tr h="363220">
                <a:tc>
                  <a:txBody>
                    <a:bodyPr/>
                    <a:lstStyle/>
                    <a:p>
                      <a:pPr algn="just">
                        <a:lnSpc>
                          <a:spcPct val="115000"/>
                        </a:lnSpc>
                        <a:spcAft>
                          <a:spcPts val="0"/>
                        </a:spcAft>
                      </a:pPr>
                      <a:r>
                        <a:rPr lang="es-EC" sz="1100" b="0" dirty="0" smtClean="0">
                          <a:effectLst/>
                        </a:rPr>
                        <a:t>He </a:t>
                      </a:r>
                      <a:r>
                        <a:rPr lang="es-EC" sz="1100" b="0" dirty="0">
                          <a:effectLst/>
                        </a:rPr>
                        <a:t>convencido a los miembros de mi familia o amigos a no comprar algunos productos que son perjudiciales para el medio ambiente</a:t>
                      </a:r>
                      <a:endParaRPr lang="es-EC"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 </a:t>
                      </a:r>
                      <a:r>
                        <a:rPr lang="es-EC" sz="1100" dirty="0" smtClean="0">
                          <a:effectLst/>
                        </a:rPr>
                        <a:t>2.3</a:t>
                      </a:r>
                      <a:endParaRPr lang="es-EC" sz="1400" dirty="0">
                        <a:effectLst/>
                        <a:latin typeface="Calibri"/>
                        <a:ea typeface="Calibri"/>
                        <a:cs typeface="Times New Roman"/>
                      </a:endParaRPr>
                    </a:p>
                  </a:txBody>
                  <a:tcPr marL="68580" marR="68580" marT="0" marB="0" anchor="ctr"/>
                </a:tc>
              </a:tr>
            </a:tbl>
          </a:graphicData>
        </a:graphic>
      </p:graphicFrame>
      <p:pic>
        <p:nvPicPr>
          <p:cNvPr id="7" name="6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7" y="1196752"/>
            <a:ext cx="5076056" cy="4896544"/>
          </a:xfrm>
          <a:prstGeom prst="rect">
            <a:avLst/>
          </a:prstGeom>
          <a:noFill/>
          <a:ln>
            <a:noFill/>
          </a:ln>
        </p:spPr>
      </p:pic>
    </p:spTree>
    <p:extLst>
      <p:ext uri="{BB962C8B-B14F-4D97-AF65-F5344CB8AC3E}">
        <p14:creationId xmlns:p14="http://schemas.microsoft.com/office/powerpoint/2010/main" val="1013974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2852"/>
            <a:ext cx="374441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2</a:t>
            </a:r>
            <a:r>
              <a:rPr lang="es-EC" sz="2400" b="1" dirty="0" smtClean="0">
                <a:latin typeface="Arial" panose="020B0604020202020204" pitchFamily="34" charset="0"/>
                <a:cs typeface="Arial" panose="020B0604020202020204" pitchFamily="34" charset="0"/>
              </a:rPr>
              <a:t>. Objetivos</a:t>
            </a:r>
            <a:endParaRPr lang="es-EC" sz="24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943391124"/>
              </p:ext>
            </p:extLst>
          </p:nvPr>
        </p:nvGraphicFramePr>
        <p:xfrm>
          <a:off x="289481" y="692696"/>
          <a:ext cx="8675007"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700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5292080" y="6597352"/>
            <a:ext cx="3779912" cy="246221"/>
          </a:xfrm>
          <a:prstGeom prst="rect">
            <a:avLst/>
          </a:prstGeom>
          <a:noFill/>
        </p:spPr>
        <p:txBody>
          <a:bodyPr wrap="square" rtlCol="0">
            <a:spAutoFit/>
          </a:bodyPr>
          <a:lstStyle/>
          <a:p>
            <a:r>
              <a:rPr lang="es-EC" sz="1000" dirty="0" smtClean="0">
                <a:latin typeface="Arial" panose="020B0604020202020204" pitchFamily="34" charset="0"/>
                <a:cs typeface="Arial" panose="020B0604020202020204" pitchFamily="34" charset="0"/>
              </a:rPr>
              <a:t>Fuente: Encuestas aplicadas a Instituciones Bancarias de Quito</a:t>
            </a:r>
            <a:endParaRPr lang="es-EC" sz="1000" dirty="0">
              <a:latin typeface="Arial" panose="020B0604020202020204" pitchFamily="34" charset="0"/>
              <a:cs typeface="Arial" panose="020B0604020202020204" pitchFamily="34" charset="0"/>
            </a:endParaRPr>
          </a:p>
        </p:txBody>
      </p:sp>
      <p:sp>
        <p:nvSpPr>
          <p:cNvPr id="4" name="3 CuadroTexto"/>
          <p:cNvSpPr txBox="1"/>
          <p:nvPr/>
        </p:nvSpPr>
        <p:spPr>
          <a:xfrm>
            <a:off x="107504" y="-27384"/>
            <a:ext cx="6336704" cy="646331"/>
          </a:xfrm>
          <a:prstGeom prst="rect">
            <a:avLst/>
          </a:prstGeom>
          <a:noFill/>
        </p:spPr>
        <p:txBody>
          <a:bodyPr wrap="square" rtlCol="0">
            <a:spAutoFit/>
          </a:bodyPr>
          <a:lstStyle/>
          <a:p>
            <a:pPr marL="285750" indent="-285750">
              <a:buFont typeface="Arial" panose="020B0604020202020204" pitchFamily="34" charset="0"/>
              <a:buChar char="•"/>
            </a:pPr>
            <a:r>
              <a:rPr lang="es-EC" b="1" dirty="0" smtClean="0">
                <a:latin typeface="Arial" panose="020B0604020202020204" pitchFamily="34" charset="0"/>
                <a:cs typeface="Arial" panose="020B0604020202020204" pitchFamily="34" charset="0"/>
              </a:rPr>
              <a:t>Comportamiento respetuoso con el medio ambiente (trabajo)</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108867116"/>
              </p:ext>
            </p:extLst>
          </p:nvPr>
        </p:nvGraphicFramePr>
        <p:xfrm>
          <a:off x="179512" y="692696"/>
          <a:ext cx="4032448" cy="5891542"/>
        </p:xfrm>
        <a:graphic>
          <a:graphicData uri="http://schemas.openxmlformats.org/drawingml/2006/table">
            <a:tbl>
              <a:tblPr firstRow="1" firstCol="1" bandRow="1">
                <a:tableStyleId>{8799B23B-EC83-4686-B30A-512413B5E67A}</a:tableStyleId>
              </a:tblPr>
              <a:tblGrid>
                <a:gridCol w="3456384"/>
                <a:gridCol w="576064"/>
              </a:tblGrid>
              <a:tr h="247652">
                <a:tc>
                  <a:txBody>
                    <a:bodyPr/>
                    <a:lstStyle/>
                    <a:p>
                      <a:pPr algn="ctr">
                        <a:lnSpc>
                          <a:spcPct val="115000"/>
                        </a:lnSpc>
                        <a:spcAft>
                          <a:spcPts val="0"/>
                        </a:spcAft>
                      </a:pPr>
                      <a:r>
                        <a:rPr lang="es-EC" sz="1100" dirty="0" smtClean="0">
                          <a:effectLst/>
                          <a:latin typeface="Calibri"/>
                          <a:ea typeface="Calibri"/>
                          <a:cs typeface="Times New Roman"/>
                        </a:rPr>
                        <a:t>Preguntas</a:t>
                      </a:r>
                      <a:endParaRPr lang="es-EC" sz="1100" dirty="0">
                        <a:effectLst/>
                        <a:latin typeface="Calibri"/>
                        <a:ea typeface="Calibri"/>
                        <a:cs typeface="Times New Roman"/>
                      </a:endParaRPr>
                    </a:p>
                  </a:txBody>
                  <a:tcPr marL="57916" marR="57916" marT="0" marB="0" anchor="ctr"/>
                </a:tc>
                <a:tc>
                  <a:txBody>
                    <a:bodyPr/>
                    <a:lstStyle/>
                    <a:p>
                      <a:pPr algn="ctr">
                        <a:lnSpc>
                          <a:spcPct val="115000"/>
                        </a:lnSpc>
                        <a:spcAft>
                          <a:spcPts val="0"/>
                        </a:spcAft>
                      </a:pPr>
                      <a:r>
                        <a:rPr lang="es-EC" sz="1100" dirty="0" smtClean="0">
                          <a:effectLst/>
                          <a:latin typeface="Calibri"/>
                          <a:ea typeface="Calibri"/>
                          <a:cs typeface="Times New Roman"/>
                        </a:rPr>
                        <a:t>Media</a:t>
                      </a:r>
                      <a:endParaRPr lang="es-EC" sz="1100" dirty="0">
                        <a:effectLst/>
                        <a:latin typeface="Calibri"/>
                        <a:ea typeface="Calibri"/>
                        <a:cs typeface="Times New Roman"/>
                      </a:endParaRPr>
                    </a:p>
                  </a:txBody>
                  <a:tcPr marL="57916" marR="57916" marT="0" marB="0" anchor="ctr"/>
                </a:tc>
              </a:tr>
              <a:tr h="296016">
                <a:tc>
                  <a:txBody>
                    <a:bodyPr/>
                    <a:lstStyle/>
                    <a:p>
                      <a:pPr algn="just">
                        <a:lnSpc>
                          <a:spcPct val="115000"/>
                        </a:lnSpc>
                        <a:spcAft>
                          <a:spcPts val="0"/>
                        </a:spcAft>
                      </a:pPr>
                      <a:r>
                        <a:rPr lang="es-EC" sz="1100" b="0" dirty="0" smtClean="0">
                          <a:effectLst/>
                        </a:rPr>
                        <a:t>Trato </a:t>
                      </a:r>
                      <a:r>
                        <a:rPr lang="es-EC" sz="1100" b="0" dirty="0">
                          <a:effectLst/>
                        </a:rPr>
                        <a:t>de usar soportes electrónicos en lugar de imprimir</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6.4</a:t>
                      </a:r>
                      <a:endParaRPr lang="es-EC" sz="1100" dirty="0">
                        <a:effectLst/>
                        <a:latin typeface="Calibri"/>
                        <a:ea typeface="Calibri"/>
                        <a:cs typeface="Times New Roman"/>
                      </a:endParaRPr>
                    </a:p>
                  </a:txBody>
                  <a:tcPr marL="57916" marR="57916" marT="0" marB="0" anchor="ctr"/>
                </a:tc>
              </a:tr>
              <a:tr h="740039">
                <a:tc>
                  <a:txBody>
                    <a:bodyPr/>
                    <a:lstStyle/>
                    <a:p>
                      <a:pPr algn="just">
                        <a:lnSpc>
                          <a:spcPct val="115000"/>
                        </a:lnSpc>
                        <a:spcAft>
                          <a:spcPts val="0"/>
                        </a:spcAft>
                      </a:pPr>
                      <a:r>
                        <a:rPr lang="es-EC" sz="1100" b="0" dirty="0" smtClean="0">
                          <a:effectLst/>
                        </a:rPr>
                        <a:t>Llevo </a:t>
                      </a:r>
                      <a:r>
                        <a:rPr lang="es-EC" sz="1100" b="0" dirty="0">
                          <a:effectLst/>
                        </a:rPr>
                        <a:t>la iniciativa para contribuir al comportamiento a favor del medio ambiente en mi empresa (realizo cursos de formación, conferencias, debates, asisto reuniones, etc. sobre el medio ambiente)</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4.6</a:t>
                      </a:r>
                      <a:endParaRPr lang="es-EC" sz="1100" dirty="0">
                        <a:effectLst/>
                        <a:latin typeface="Calibri"/>
                        <a:ea typeface="Calibri"/>
                        <a:cs typeface="Times New Roman"/>
                      </a:endParaRPr>
                    </a:p>
                  </a:txBody>
                  <a:tcPr marL="57916" marR="57916" marT="0" marB="0" anchor="ctr"/>
                </a:tc>
              </a:tr>
              <a:tr h="592031">
                <a:tc>
                  <a:txBody>
                    <a:bodyPr/>
                    <a:lstStyle/>
                    <a:p>
                      <a:pPr algn="just">
                        <a:lnSpc>
                          <a:spcPct val="115000"/>
                        </a:lnSpc>
                        <a:spcAft>
                          <a:spcPts val="0"/>
                        </a:spcAft>
                      </a:pPr>
                      <a:r>
                        <a:rPr lang="es-EC" sz="1100" b="0" dirty="0" smtClean="0">
                          <a:effectLst/>
                        </a:rPr>
                        <a:t>Cuando </a:t>
                      </a:r>
                      <a:r>
                        <a:rPr lang="es-EC" sz="1100" b="0" dirty="0">
                          <a:effectLst/>
                        </a:rPr>
                        <a:t>voy al trabajo uso opciones de transporte respetuosas con el medio ambiente (ejm. uso el transporte público en lugar de usar un coche, comparto coche con otros compañeros…)</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4.6</a:t>
                      </a:r>
                      <a:endParaRPr lang="es-EC" sz="1100" dirty="0">
                        <a:effectLst/>
                        <a:latin typeface="Calibri"/>
                        <a:ea typeface="Calibri"/>
                        <a:cs typeface="Times New Roman"/>
                      </a:endParaRPr>
                    </a:p>
                  </a:txBody>
                  <a:tcPr marL="57916" marR="57916" marT="0" marB="0" anchor="ctr"/>
                </a:tc>
              </a:tr>
              <a:tr h="306741">
                <a:tc>
                  <a:txBody>
                    <a:bodyPr/>
                    <a:lstStyle/>
                    <a:p>
                      <a:pPr algn="just">
                        <a:lnSpc>
                          <a:spcPct val="115000"/>
                        </a:lnSpc>
                        <a:spcAft>
                          <a:spcPts val="0"/>
                        </a:spcAft>
                      </a:pPr>
                      <a:r>
                        <a:rPr lang="es-EC" sz="1100" b="0" dirty="0" smtClean="0">
                          <a:effectLst/>
                        </a:rPr>
                        <a:t>Doy </a:t>
                      </a:r>
                      <a:r>
                        <a:rPr lang="es-EC" sz="1100" b="0" dirty="0">
                          <a:effectLst/>
                        </a:rPr>
                        <a:t>sugerencias a mis supervisores y jefes  para mejorar el desempeño ambiental en mi trabajo</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4.6</a:t>
                      </a:r>
                      <a:endParaRPr lang="es-EC" sz="1100" dirty="0">
                        <a:effectLst/>
                        <a:latin typeface="Calibri"/>
                        <a:ea typeface="Calibri"/>
                        <a:cs typeface="Times New Roman"/>
                      </a:endParaRPr>
                    </a:p>
                  </a:txBody>
                  <a:tcPr marL="57916" marR="57916" marT="0" marB="0" anchor="ctr"/>
                </a:tc>
              </a:tr>
              <a:tr h="888047">
                <a:tc>
                  <a:txBody>
                    <a:bodyPr/>
                    <a:lstStyle/>
                    <a:p>
                      <a:pPr algn="just">
                        <a:lnSpc>
                          <a:spcPct val="115000"/>
                        </a:lnSpc>
                        <a:spcAft>
                          <a:spcPts val="0"/>
                        </a:spcAft>
                      </a:pPr>
                      <a:r>
                        <a:rPr lang="es-EC" sz="1100" b="0" dirty="0" smtClean="0">
                          <a:effectLst/>
                        </a:rPr>
                        <a:t>Cuando </a:t>
                      </a:r>
                      <a:r>
                        <a:rPr lang="es-EC" sz="1100" b="0" dirty="0">
                          <a:effectLst/>
                        </a:rPr>
                        <a:t>hablo con mis clientes sobre en qué empresa invertir, considero empresas socialmente responsables (ejm. que se preocupen por la prevención de daños ambientales, cuidado de la calidad de vida de sus empleados y la comunidad) y trato de concienciar a los clientes sobre esa cuestión</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4.2</a:t>
                      </a:r>
                      <a:endParaRPr lang="es-EC" sz="1100" dirty="0">
                        <a:effectLst/>
                        <a:latin typeface="Calibri"/>
                        <a:ea typeface="Calibri"/>
                        <a:cs typeface="Times New Roman"/>
                      </a:endParaRPr>
                    </a:p>
                  </a:txBody>
                  <a:tcPr marL="57916" marR="57916" marT="0" marB="0" anchor="ctr"/>
                </a:tc>
              </a:tr>
              <a:tr h="306741">
                <a:tc>
                  <a:txBody>
                    <a:bodyPr/>
                    <a:lstStyle/>
                    <a:p>
                      <a:pPr algn="just">
                        <a:lnSpc>
                          <a:spcPct val="115000"/>
                        </a:lnSpc>
                        <a:spcAft>
                          <a:spcPts val="0"/>
                        </a:spcAft>
                      </a:pPr>
                      <a:r>
                        <a:rPr lang="es-EC" sz="1100" b="0" dirty="0" smtClean="0">
                          <a:effectLst/>
                        </a:rPr>
                        <a:t>Animo </a:t>
                      </a:r>
                      <a:r>
                        <a:rPr lang="es-EC" sz="1100" b="0" dirty="0">
                          <a:effectLst/>
                        </a:rPr>
                        <a:t>a mis colegas a expresar sus ideas y opiniones sobre cuestiones ambientales</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4.3</a:t>
                      </a:r>
                      <a:endParaRPr lang="es-EC" sz="1100" dirty="0">
                        <a:effectLst/>
                        <a:latin typeface="Calibri"/>
                        <a:ea typeface="Calibri"/>
                        <a:cs typeface="Times New Roman"/>
                      </a:endParaRPr>
                    </a:p>
                  </a:txBody>
                  <a:tcPr marL="57916" marR="57916" marT="0" marB="0" anchor="ctr"/>
                </a:tc>
              </a:tr>
              <a:tr h="306741">
                <a:tc>
                  <a:txBody>
                    <a:bodyPr/>
                    <a:lstStyle/>
                    <a:p>
                      <a:pPr algn="just">
                        <a:lnSpc>
                          <a:spcPct val="115000"/>
                        </a:lnSpc>
                        <a:spcAft>
                          <a:spcPts val="0"/>
                        </a:spcAft>
                      </a:pPr>
                      <a:r>
                        <a:rPr lang="es-EC" sz="1100" b="0" dirty="0" smtClean="0">
                          <a:effectLst/>
                        </a:rPr>
                        <a:t>Dedico </a:t>
                      </a:r>
                      <a:r>
                        <a:rPr lang="es-EC" sz="1100" b="0" dirty="0">
                          <a:effectLst/>
                        </a:rPr>
                        <a:t>mi tiempo a ayudar a mis colegas a tener en cuenta el medio ambiente en el trabajo</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4.2</a:t>
                      </a:r>
                      <a:endParaRPr lang="es-EC" sz="1100" dirty="0">
                        <a:effectLst/>
                        <a:latin typeface="Calibri"/>
                        <a:ea typeface="Calibri"/>
                        <a:cs typeface="Times New Roman"/>
                      </a:endParaRPr>
                    </a:p>
                  </a:txBody>
                  <a:tcPr marL="57916" marR="57916" marT="0" marB="0" anchor="ctr"/>
                </a:tc>
              </a:tr>
              <a:tr h="306741">
                <a:tc>
                  <a:txBody>
                    <a:bodyPr/>
                    <a:lstStyle/>
                    <a:p>
                      <a:pPr algn="just">
                        <a:lnSpc>
                          <a:spcPct val="115000"/>
                        </a:lnSpc>
                        <a:spcAft>
                          <a:spcPts val="0"/>
                        </a:spcAft>
                      </a:pPr>
                      <a:r>
                        <a:rPr lang="es-EC" sz="1100" b="0" dirty="0" smtClean="0">
                          <a:effectLst/>
                        </a:rPr>
                        <a:t>Hablo </a:t>
                      </a:r>
                      <a:r>
                        <a:rPr lang="es-EC" sz="1100" b="0" dirty="0">
                          <a:effectLst/>
                        </a:rPr>
                        <a:t>con mis colegas para ayudarles a entender mejor los problemas ambientales</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4.2</a:t>
                      </a:r>
                      <a:endParaRPr lang="es-EC" sz="1100" dirty="0">
                        <a:effectLst/>
                        <a:latin typeface="Calibri"/>
                        <a:ea typeface="Calibri"/>
                        <a:cs typeface="Times New Roman"/>
                      </a:endParaRPr>
                    </a:p>
                  </a:txBody>
                  <a:tcPr marL="57916" marR="57916" marT="0" marB="0" anchor="ctr"/>
                </a:tc>
              </a:tr>
              <a:tr h="444023">
                <a:tc>
                  <a:txBody>
                    <a:bodyPr/>
                    <a:lstStyle/>
                    <a:p>
                      <a:pPr algn="just">
                        <a:lnSpc>
                          <a:spcPct val="115000"/>
                        </a:lnSpc>
                        <a:spcAft>
                          <a:spcPts val="0"/>
                        </a:spcAft>
                      </a:pPr>
                      <a:r>
                        <a:rPr lang="es-EC" sz="1100" b="0" dirty="0" smtClean="0">
                          <a:effectLst/>
                        </a:rPr>
                        <a:t>Me </a:t>
                      </a:r>
                      <a:r>
                        <a:rPr lang="es-EC" sz="1100" b="0" dirty="0">
                          <a:effectLst/>
                        </a:rPr>
                        <a:t>ofrezco como voluntario para proyectos o eventos que abordan temas ambientales en mi organización</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4.3</a:t>
                      </a:r>
                      <a:endParaRPr lang="es-EC" sz="1100" dirty="0">
                        <a:effectLst/>
                        <a:latin typeface="Calibri"/>
                        <a:ea typeface="Calibri"/>
                        <a:cs typeface="Times New Roman"/>
                      </a:endParaRPr>
                    </a:p>
                  </a:txBody>
                  <a:tcPr marL="57916" marR="57916" marT="0" marB="0" anchor="ctr"/>
                </a:tc>
              </a:tr>
              <a:tr h="306741">
                <a:tc>
                  <a:txBody>
                    <a:bodyPr/>
                    <a:lstStyle/>
                    <a:p>
                      <a:pPr algn="just">
                        <a:lnSpc>
                          <a:spcPct val="115000"/>
                        </a:lnSpc>
                        <a:spcAft>
                          <a:spcPts val="0"/>
                        </a:spcAft>
                      </a:pPr>
                      <a:r>
                        <a:rPr lang="es-EC" sz="1100" b="0" dirty="0" smtClean="0">
                          <a:effectLst/>
                        </a:rPr>
                        <a:t>Sugiero </a:t>
                      </a:r>
                      <a:r>
                        <a:rPr lang="es-EC" sz="1100" b="0" dirty="0">
                          <a:effectLst/>
                        </a:rPr>
                        <a:t>nuevas prácticas que podrían mejorar el desempeño ambiental de mi organización</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4.5</a:t>
                      </a:r>
                      <a:endParaRPr lang="es-EC" sz="1100" dirty="0">
                        <a:effectLst/>
                        <a:latin typeface="Calibri"/>
                        <a:ea typeface="Calibri"/>
                        <a:cs typeface="Times New Roman"/>
                      </a:endParaRPr>
                    </a:p>
                  </a:txBody>
                  <a:tcPr marL="57916" marR="57916" marT="0" marB="0" anchor="ctr"/>
                </a:tc>
              </a:tr>
              <a:tr h="306741">
                <a:tc>
                  <a:txBody>
                    <a:bodyPr/>
                    <a:lstStyle/>
                    <a:p>
                      <a:pPr algn="just">
                        <a:lnSpc>
                          <a:spcPct val="115000"/>
                        </a:lnSpc>
                        <a:spcAft>
                          <a:spcPts val="0"/>
                        </a:spcAft>
                      </a:pPr>
                      <a:r>
                        <a:rPr lang="es-EC" sz="1100" b="0" dirty="0" smtClean="0">
                          <a:effectLst/>
                        </a:rPr>
                        <a:t>Realizo </a:t>
                      </a:r>
                      <a:r>
                        <a:rPr lang="es-EC" sz="1100" b="0" dirty="0">
                          <a:effectLst/>
                        </a:rPr>
                        <a:t>voluntariamente acciones e iniciativas ambientales en mis actividades diarias en el trabajo</a:t>
                      </a:r>
                      <a:endParaRPr lang="es-EC" sz="1100" b="0" dirty="0">
                        <a:effectLst/>
                        <a:latin typeface="Calibri"/>
                        <a:ea typeface="Calibri"/>
                        <a:cs typeface="Times New Roman"/>
                      </a:endParaRPr>
                    </a:p>
                  </a:txBody>
                  <a:tcPr marL="57916" marR="57916" marT="0" marB="0"/>
                </a:tc>
                <a:tc>
                  <a:txBody>
                    <a:bodyPr/>
                    <a:lstStyle/>
                    <a:p>
                      <a:pPr algn="ctr">
                        <a:lnSpc>
                          <a:spcPct val="115000"/>
                        </a:lnSpc>
                        <a:spcAft>
                          <a:spcPts val="0"/>
                        </a:spcAft>
                      </a:pPr>
                      <a:r>
                        <a:rPr lang="es-EC" sz="1100" dirty="0">
                          <a:effectLst/>
                        </a:rPr>
                        <a:t> </a:t>
                      </a:r>
                      <a:r>
                        <a:rPr lang="es-EC" sz="1100" dirty="0" smtClean="0">
                          <a:effectLst/>
                        </a:rPr>
                        <a:t>5.5</a:t>
                      </a:r>
                      <a:endParaRPr lang="es-EC" sz="1100" dirty="0">
                        <a:effectLst/>
                        <a:latin typeface="Calibri"/>
                        <a:ea typeface="Calibri"/>
                        <a:cs typeface="Times New Roman"/>
                      </a:endParaRPr>
                    </a:p>
                  </a:txBody>
                  <a:tcPr marL="57916" marR="57916"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9" y="1268760"/>
            <a:ext cx="4852100" cy="4608512"/>
          </a:xfrm>
          <a:prstGeom prst="rect">
            <a:avLst/>
          </a:prstGeom>
          <a:noFill/>
          <a:ln>
            <a:noFill/>
          </a:ln>
        </p:spPr>
      </p:pic>
    </p:spTree>
    <p:extLst>
      <p:ext uri="{BB962C8B-B14F-4D97-AF65-F5344CB8AC3E}">
        <p14:creationId xmlns:p14="http://schemas.microsoft.com/office/powerpoint/2010/main" val="434889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5" name="4 CuadroTexto"/>
          <p:cNvSpPr txBox="1"/>
          <p:nvPr/>
        </p:nvSpPr>
        <p:spPr>
          <a:xfrm>
            <a:off x="107504" y="116632"/>
            <a:ext cx="374441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7</a:t>
            </a:r>
            <a:r>
              <a:rPr lang="es-EC" sz="2400" b="1" dirty="0" smtClean="0">
                <a:latin typeface="Arial" panose="020B0604020202020204" pitchFamily="34" charset="0"/>
                <a:cs typeface="Arial" panose="020B0604020202020204" pitchFamily="34" charset="0"/>
              </a:rPr>
              <a:t>. Conclusiones</a:t>
            </a:r>
            <a:endParaRPr lang="es-EC" sz="2400" b="1" dirty="0">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1390698856"/>
              </p:ext>
            </p:extLst>
          </p:nvPr>
        </p:nvGraphicFramePr>
        <p:xfrm>
          <a:off x="179512" y="764704"/>
          <a:ext cx="871296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506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2349437179"/>
              </p:ext>
            </p:extLst>
          </p:nvPr>
        </p:nvGraphicFramePr>
        <p:xfrm>
          <a:off x="179512" y="764704"/>
          <a:ext cx="871296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Elipse"/>
          <p:cNvSpPr/>
          <p:nvPr/>
        </p:nvSpPr>
        <p:spPr>
          <a:xfrm>
            <a:off x="3582734" y="2564904"/>
            <a:ext cx="2304256"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noFill/>
            </a:endParaRPr>
          </a:p>
        </p:txBody>
      </p:sp>
      <p:sp>
        <p:nvSpPr>
          <p:cNvPr id="5" name="4 Elipse"/>
          <p:cNvSpPr/>
          <p:nvPr/>
        </p:nvSpPr>
        <p:spPr>
          <a:xfrm>
            <a:off x="6731598" y="2580659"/>
            <a:ext cx="2304256"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noFill/>
            </a:endParaRPr>
          </a:p>
        </p:txBody>
      </p:sp>
    </p:spTree>
    <p:extLst>
      <p:ext uri="{BB962C8B-B14F-4D97-AF65-F5344CB8AC3E}">
        <p14:creationId xmlns:p14="http://schemas.microsoft.com/office/powerpoint/2010/main" val="1416535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394900873"/>
              </p:ext>
            </p:extLst>
          </p:nvPr>
        </p:nvGraphicFramePr>
        <p:xfrm>
          <a:off x="179512" y="764704"/>
          <a:ext cx="871296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Elipse"/>
          <p:cNvSpPr/>
          <p:nvPr/>
        </p:nvSpPr>
        <p:spPr>
          <a:xfrm>
            <a:off x="6894004" y="2204864"/>
            <a:ext cx="2304256"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noFill/>
            </a:endParaRPr>
          </a:p>
        </p:txBody>
      </p:sp>
    </p:spTree>
    <p:extLst>
      <p:ext uri="{BB962C8B-B14F-4D97-AF65-F5344CB8AC3E}">
        <p14:creationId xmlns:p14="http://schemas.microsoft.com/office/powerpoint/2010/main" val="3587555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6632"/>
            <a:ext cx="374441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8</a:t>
            </a:r>
            <a:r>
              <a:rPr lang="es-EC" sz="2400" b="1" dirty="0" smtClean="0">
                <a:latin typeface="Arial" panose="020B0604020202020204" pitchFamily="34" charset="0"/>
                <a:cs typeface="Arial" panose="020B0604020202020204" pitchFamily="34" charset="0"/>
              </a:rPr>
              <a:t>. Recomendaciones</a:t>
            </a:r>
            <a:endParaRPr lang="es-EC" sz="24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3653511941"/>
              </p:ext>
            </p:extLst>
          </p:nvPr>
        </p:nvGraphicFramePr>
        <p:xfrm>
          <a:off x="251520" y="836712"/>
          <a:ext cx="856895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138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4" name="3 Diagrama"/>
          <p:cNvGraphicFramePr/>
          <p:nvPr>
            <p:extLst>
              <p:ext uri="{D42A27DB-BD31-4B8C-83A1-F6EECF244321}">
                <p14:modId xmlns:p14="http://schemas.microsoft.com/office/powerpoint/2010/main" val="2385169643"/>
              </p:ext>
            </p:extLst>
          </p:nvPr>
        </p:nvGraphicFramePr>
        <p:xfrm>
          <a:off x="251520" y="836712"/>
          <a:ext cx="856895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749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4" name="3 Rectángulo"/>
          <p:cNvSpPr/>
          <p:nvPr/>
        </p:nvSpPr>
        <p:spPr>
          <a:xfrm>
            <a:off x="303206" y="1933089"/>
            <a:ext cx="8537594" cy="2215991"/>
          </a:xfrm>
          <a:prstGeom prst="rect">
            <a:avLst/>
          </a:prstGeom>
          <a:noFill/>
        </p:spPr>
        <p:txBody>
          <a:bodyPr wrap="none" lIns="91440" tIns="45720" rIns="91440" bIns="45720">
            <a:spAutoFit/>
          </a:bodyPr>
          <a:lstStyle/>
          <a:p>
            <a:pPr algn="ctr"/>
            <a:r>
              <a:rPr lang="es-E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GRACIAS</a:t>
            </a:r>
            <a:endParaRPr lang="es-ES" sz="1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2440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2852"/>
            <a:ext cx="3744416" cy="461665"/>
          </a:xfrm>
          <a:prstGeom prst="rect">
            <a:avLst/>
          </a:prstGeom>
          <a:noFill/>
        </p:spPr>
        <p:txBody>
          <a:bodyPr wrap="square" rtlCol="0">
            <a:spAutoFit/>
          </a:bodyPr>
          <a:lstStyle/>
          <a:p>
            <a:r>
              <a:rPr lang="es-EC" sz="2400" b="1" dirty="0" smtClean="0">
                <a:latin typeface="Arial" panose="020B0604020202020204" pitchFamily="34" charset="0"/>
                <a:cs typeface="Arial" panose="020B0604020202020204" pitchFamily="34" charset="0"/>
              </a:rPr>
              <a:t>3. Hipótesis</a:t>
            </a:r>
            <a:endParaRPr lang="es-EC" sz="24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2442929435"/>
              </p:ext>
            </p:extLst>
          </p:nvPr>
        </p:nvGraphicFramePr>
        <p:xfrm>
          <a:off x="1979712" y="1124744"/>
          <a:ext cx="5050045"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18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sp>
        <p:nvSpPr>
          <p:cNvPr id="3" name="2 CuadroTexto"/>
          <p:cNvSpPr txBox="1"/>
          <p:nvPr/>
        </p:nvSpPr>
        <p:spPr>
          <a:xfrm>
            <a:off x="107504" y="116632"/>
            <a:ext cx="3744416" cy="461665"/>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4</a:t>
            </a:r>
            <a:r>
              <a:rPr lang="es-EC" sz="2400" b="1" dirty="0" smtClean="0">
                <a:latin typeface="Arial" panose="020B0604020202020204" pitchFamily="34" charset="0"/>
                <a:cs typeface="Arial" panose="020B0604020202020204" pitchFamily="34" charset="0"/>
              </a:rPr>
              <a:t>. Marco Teórico</a:t>
            </a:r>
            <a:endParaRPr lang="es-EC" sz="24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3591653851"/>
              </p:ext>
            </p:extLst>
          </p:nvPr>
        </p:nvGraphicFramePr>
        <p:xfrm>
          <a:off x="107504" y="692696"/>
          <a:ext cx="8856984"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428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4237051576"/>
              </p:ext>
            </p:extLst>
          </p:nvPr>
        </p:nvGraphicFramePr>
        <p:xfrm>
          <a:off x="323528" y="692696"/>
          <a:ext cx="849694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76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1697004189"/>
              </p:ext>
            </p:extLst>
          </p:nvPr>
        </p:nvGraphicFramePr>
        <p:xfrm>
          <a:off x="179512" y="764704"/>
          <a:ext cx="856895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768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44624"/>
            <a:ext cx="2051720" cy="529893"/>
          </a:xfrm>
          <a:prstGeom prst="rect">
            <a:avLst/>
          </a:prstGeom>
        </p:spPr>
      </p:pic>
      <p:graphicFrame>
        <p:nvGraphicFramePr>
          <p:cNvPr id="3" name="2 Diagrama"/>
          <p:cNvGraphicFramePr/>
          <p:nvPr>
            <p:extLst>
              <p:ext uri="{D42A27DB-BD31-4B8C-83A1-F6EECF244321}">
                <p14:modId xmlns:p14="http://schemas.microsoft.com/office/powerpoint/2010/main" val="2636658689"/>
              </p:ext>
            </p:extLst>
          </p:nvPr>
        </p:nvGraphicFramePr>
        <p:xfrm>
          <a:off x="179512" y="309570"/>
          <a:ext cx="871296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Pergamino horizontal"/>
          <p:cNvSpPr/>
          <p:nvPr/>
        </p:nvSpPr>
        <p:spPr>
          <a:xfrm>
            <a:off x="473931" y="188640"/>
            <a:ext cx="5544616" cy="100811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latin typeface="Arial" panose="020B0604020202020204" pitchFamily="34" charset="0"/>
                <a:cs typeface="Arial" panose="020B0604020202020204" pitchFamily="34" charset="0"/>
              </a:rPr>
              <a:t>Dimensiones de la Responsabilidad Social </a:t>
            </a:r>
            <a:endParaRPr lang="es-EC" sz="2000" b="1" dirty="0">
              <a:latin typeface="Arial" panose="020B0604020202020204" pitchFamily="34" charset="0"/>
              <a:cs typeface="Arial" panose="020B0604020202020204" pitchFamily="34" charset="0"/>
            </a:endParaRPr>
          </a:p>
        </p:txBody>
      </p:sp>
      <p:sp>
        <p:nvSpPr>
          <p:cNvPr id="5" name="4 Retraso"/>
          <p:cNvSpPr/>
          <p:nvPr/>
        </p:nvSpPr>
        <p:spPr>
          <a:xfrm>
            <a:off x="323527" y="5013176"/>
            <a:ext cx="2922711" cy="1584176"/>
          </a:xfrm>
          <a:prstGeom prst="flowChartDe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Responsabilidad Social del Marketing</a:t>
            </a:r>
          </a:p>
          <a:p>
            <a:pPr algn="ctr"/>
            <a:endParaRPr lang="es-EC" dirty="0">
              <a:latin typeface="Arial" panose="020B0604020202020204" pitchFamily="34" charset="0"/>
              <a:cs typeface="Arial" panose="020B0604020202020204" pitchFamily="34" charset="0"/>
            </a:endParaRPr>
          </a:p>
          <a:p>
            <a:pPr algn="ctr"/>
            <a:r>
              <a:rPr lang="es-EC" dirty="0" smtClean="0">
                <a:latin typeface="Arial" panose="020B0604020202020204" pitchFamily="34" charset="0"/>
                <a:cs typeface="Arial" panose="020B0604020202020204" pitchFamily="34" charset="0"/>
              </a:rPr>
              <a:t>Mayor exigencia, algo novedoso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282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1728</TotalTime>
  <Words>2548</Words>
  <Application>Microsoft Office PowerPoint</Application>
  <PresentationFormat>Presentación en pantalla (4:3)</PresentationFormat>
  <Paragraphs>458</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61</cp:revision>
  <dcterms:created xsi:type="dcterms:W3CDTF">2018-08-27T16:14:13Z</dcterms:created>
  <dcterms:modified xsi:type="dcterms:W3CDTF">2018-09-06T19:09:58Z</dcterms:modified>
</cp:coreProperties>
</file>