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8.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9.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5.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6.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7.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3"/>
  </p:notesMasterIdLst>
  <p:sldIdLst>
    <p:sldId id="256" r:id="rId2"/>
    <p:sldId id="259" r:id="rId3"/>
    <p:sldId id="260" r:id="rId4"/>
    <p:sldId id="262" r:id="rId5"/>
    <p:sldId id="263" r:id="rId6"/>
    <p:sldId id="264" r:id="rId7"/>
    <p:sldId id="288" r:id="rId8"/>
    <p:sldId id="289" r:id="rId9"/>
    <p:sldId id="265" r:id="rId10"/>
    <p:sldId id="266" r:id="rId11"/>
    <p:sldId id="267" r:id="rId12"/>
    <p:sldId id="290" r:id="rId13"/>
    <p:sldId id="268" r:id="rId14"/>
    <p:sldId id="269" r:id="rId15"/>
    <p:sldId id="270" r:id="rId16"/>
    <p:sldId id="271" r:id="rId17"/>
    <p:sldId id="299" r:id="rId18"/>
    <p:sldId id="300" r:id="rId19"/>
    <p:sldId id="307" r:id="rId20"/>
    <p:sldId id="273" r:id="rId21"/>
    <p:sldId id="274" r:id="rId22"/>
    <p:sldId id="291" r:id="rId23"/>
    <p:sldId id="292" r:id="rId24"/>
    <p:sldId id="293" r:id="rId25"/>
    <p:sldId id="275" r:id="rId26"/>
    <p:sldId id="276" r:id="rId27"/>
    <p:sldId id="277" r:id="rId28"/>
    <p:sldId id="294" r:id="rId29"/>
    <p:sldId id="295" r:id="rId30"/>
    <p:sldId id="278" r:id="rId31"/>
    <p:sldId id="279" r:id="rId32"/>
    <p:sldId id="296" r:id="rId33"/>
    <p:sldId id="297" r:id="rId34"/>
    <p:sldId id="280" r:id="rId35"/>
    <p:sldId id="281" r:id="rId36"/>
    <p:sldId id="282" r:id="rId37"/>
    <p:sldId id="283" r:id="rId38"/>
    <p:sldId id="305" r:id="rId39"/>
    <p:sldId id="284" r:id="rId40"/>
    <p:sldId id="285" r:id="rId41"/>
    <p:sldId id="286" r:id="rId42"/>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8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Estilo claro 2 - Acento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DCAF9ED-07DC-4A11-8D7F-57B35C25682E}" styleName="Estilo medio 1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47" autoAdjust="0"/>
    <p:restoredTop sz="90608" autoAdjust="0"/>
  </p:normalViewPr>
  <p:slideViewPr>
    <p:cSldViewPr snapToGrid="0">
      <p:cViewPr varScale="1">
        <p:scale>
          <a:sx n="66" d="100"/>
          <a:sy n="66" d="100"/>
        </p:scale>
        <p:origin x="79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diagrams/_rels/data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 Id="rId4" Type="http://schemas.openxmlformats.org/officeDocument/2006/relationships/image" Target="../media/image30.png"/></Relationships>
</file>

<file path=ppt/diagrams/_rels/data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 Id="rId4" Type="http://schemas.openxmlformats.org/officeDocument/2006/relationships/image" Target="../media/image34.png"/></Relationships>
</file>

<file path=ppt/diagrams/_rels/data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s>
</file>

<file path=ppt/diagrams/_rels/data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5.png"/></Relationships>
</file>

<file path=ppt/diagrams/_rels/data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image" Target="../media/image7.png"/><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diagrams/_rels/data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 Id="rId5" Type="http://schemas.openxmlformats.org/officeDocument/2006/relationships/image" Target="../media/image20.png"/><Relationship Id="rId4" Type="http://schemas.openxmlformats.org/officeDocument/2006/relationships/image" Target="../media/image19.png"/></Relationships>
</file>

<file path=ppt/diagrams/_rels/drawing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 Id="rId4" Type="http://schemas.openxmlformats.org/officeDocument/2006/relationships/image" Target="../media/image30.png"/></Relationships>
</file>

<file path=ppt/diagrams/_rels/drawing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 Id="rId4" Type="http://schemas.openxmlformats.org/officeDocument/2006/relationships/image" Target="../media/image34.png"/></Relationships>
</file>

<file path=ppt/diagrams/_rels/drawing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s>
</file>

<file path=ppt/diagrams/_rels/drawing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5.png"/></Relationships>
</file>

<file path=ppt/diagrams/_rels/drawing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image" Target="../media/image7.png"/><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diagrams/_rels/drawing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 Id="rId5" Type="http://schemas.openxmlformats.org/officeDocument/2006/relationships/image" Target="../media/image20.png"/><Relationship Id="rId4" Type="http://schemas.openxmlformats.org/officeDocument/2006/relationships/image" Target="../media/image19.png"/></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29CE44-D915-44FF-A812-597397E43A1E}" type="doc">
      <dgm:prSet loTypeId="urn:microsoft.com/office/officeart/2005/8/layout/vProcess5" loCatId="process" qsTypeId="urn:microsoft.com/office/officeart/2005/8/quickstyle/simple2" qsCatId="simple" csTypeId="urn:microsoft.com/office/officeart/2005/8/colors/accent5_2" csCatId="accent5" phldr="1"/>
      <dgm:spPr/>
      <dgm:t>
        <a:bodyPr/>
        <a:lstStyle/>
        <a:p>
          <a:endParaRPr lang="es-ES"/>
        </a:p>
      </dgm:t>
    </dgm:pt>
    <dgm:pt modelId="{408F18F9-22E3-44CC-918C-6DEDA9DEADD2}">
      <dgm:prSet phldrT="[Texto]" custT="1"/>
      <dgm:spPr/>
      <dgm:t>
        <a:bodyPr/>
        <a:lstStyle/>
        <a:p>
          <a:pPr algn="just"/>
          <a:r>
            <a:rPr lang="es-EC" sz="2000" dirty="0">
              <a:latin typeface="+mn-lt"/>
            </a:rPr>
            <a:t>No existe un grupo que se encargue de emitir alertas o de dar un tratamiento adecuado de los incidentes de seguridad informática.</a:t>
          </a:r>
          <a:endParaRPr lang="es-ES" sz="2000" dirty="0">
            <a:latin typeface="+mn-lt"/>
          </a:endParaRPr>
        </a:p>
      </dgm:t>
    </dgm:pt>
    <dgm:pt modelId="{78AD69C8-93DC-426B-B235-113532574BEC}" type="parTrans" cxnId="{56EF2403-11F8-4AA5-937D-15832E782998}">
      <dgm:prSet/>
      <dgm:spPr/>
      <dgm:t>
        <a:bodyPr/>
        <a:lstStyle/>
        <a:p>
          <a:endParaRPr lang="es-ES" sz="1800">
            <a:latin typeface="+mn-lt"/>
          </a:endParaRPr>
        </a:p>
      </dgm:t>
    </dgm:pt>
    <dgm:pt modelId="{2CF028F0-0745-4D43-B8E4-17191FC92BEA}" type="sibTrans" cxnId="{56EF2403-11F8-4AA5-937D-15832E782998}">
      <dgm:prSet custT="1"/>
      <dgm:spPr/>
      <dgm:t>
        <a:bodyPr/>
        <a:lstStyle/>
        <a:p>
          <a:endParaRPr lang="es-ES" sz="1800">
            <a:latin typeface="+mn-lt"/>
          </a:endParaRPr>
        </a:p>
      </dgm:t>
    </dgm:pt>
    <dgm:pt modelId="{65EE7173-AE6F-4241-931F-13519F0011AD}">
      <dgm:prSet custT="1"/>
      <dgm:spPr/>
      <dgm:t>
        <a:bodyPr/>
        <a:lstStyle/>
        <a:p>
          <a:pPr algn="just"/>
          <a:r>
            <a:rPr lang="es-ES" sz="2000" dirty="0">
              <a:latin typeface="+mn-lt"/>
            </a:rPr>
            <a:t>No se tiene un área formalmente establecida en donde se pueda reportar estos incidentes y darles un seguimiento apropiado.</a:t>
          </a:r>
        </a:p>
      </dgm:t>
    </dgm:pt>
    <dgm:pt modelId="{40704C13-C5CB-42CB-8690-FC5169A8B49F}" type="parTrans" cxnId="{2CEAAB87-19FA-4CC0-99F5-78CA4742B053}">
      <dgm:prSet/>
      <dgm:spPr/>
      <dgm:t>
        <a:bodyPr/>
        <a:lstStyle/>
        <a:p>
          <a:endParaRPr lang="es-ES" sz="1800">
            <a:latin typeface="+mn-lt"/>
          </a:endParaRPr>
        </a:p>
      </dgm:t>
    </dgm:pt>
    <dgm:pt modelId="{20A1C7AC-A868-40A7-93C5-791D086CF33C}" type="sibTrans" cxnId="{2CEAAB87-19FA-4CC0-99F5-78CA4742B053}">
      <dgm:prSet/>
      <dgm:spPr/>
      <dgm:t>
        <a:bodyPr/>
        <a:lstStyle/>
        <a:p>
          <a:endParaRPr lang="es-ES" sz="1800">
            <a:latin typeface="+mn-lt"/>
          </a:endParaRPr>
        </a:p>
      </dgm:t>
    </dgm:pt>
    <dgm:pt modelId="{0715590A-446B-42C4-B054-3AA54C6AEDC1}" type="pres">
      <dgm:prSet presAssocID="{4129CE44-D915-44FF-A812-597397E43A1E}" presName="outerComposite" presStyleCnt="0">
        <dgm:presLayoutVars>
          <dgm:chMax val="5"/>
          <dgm:dir/>
          <dgm:resizeHandles val="exact"/>
        </dgm:presLayoutVars>
      </dgm:prSet>
      <dgm:spPr/>
      <dgm:t>
        <a:bodyPr/>
        <a:lstStyle/>
        <a:p>
          <a:endParaRPr lang="es-ES"/>
        </a:p>
      </dgm:t>
    </dgm:pt>
    <dgm:pt modelId="{E946C221-CDD0-4DF6-8FDF-93BF87C4FACC}" type="pres">
      <dgm:prSet presAssocID="{4129CE44-D915-44FF-A812-597397E43A1E}" presName="dummyMaxCanvas" presStyleCnt="0">
        <dgm:presLayoutVars/>
      </dgm:prSet>
      <dgm:spPr/>
      <dgm:t>
        <a:bodyPr/>
        <a:lstStyle/>
        <a:p>
          <a:endParaRPr lang="es-ES"/>
        </a:p>
      </dgm:t>
    </dgm:pt>
    <dgm:pt modelId="{F0D789E0-1192-4786-ACBF-C292DC3495C7}" type="pres">
      <dgm:prSet presAssocID="{4129CE44-D915-44FF-A812-597397E43A1E}" presName="TwoNodes_1" presStyleLbl="node1" presStyleIdx="0" presStyleCnt="2">
        <dgm:presLayoutVars>
          <dgm:bulletEnabled val="1"/>
        </dgm:presLayoutVars>
      </dgm:prSet>
      <dgm:spPr/>
      <dgm:t>
        <a:bodyPr/>
        <a:lstStyle/>
        <a:p>
          <a:endParaRPr lang="es-ES"/>
        </a:p>
      </dgm:t>
    </dgm:pt>
    <dgm:pt modelId="{735F07E5-87CE-4D38-92AA-552752AD8D2F}" type="pres">
      <dgm:prSet presAssocID="{4129CE44-D915-44FF-A812-597397E43A1E}" presName="TwoNodes_2" presStyleLbl="node1" presStyleIdx="1" presStyleCnt="2">
        <dgm:presLayoutVars>
          <dgm:bulletEnabled val="1"/>
        </dgm:presLayoutVars>
      </dgm:prSet>
      <dgm:spPr/>
      <dgm:t>
        <a:bodyPr/>
        <a:lstStyle/>
        <a:p>
          <a:endParaRPr lang="es-ES"/>
        </a:p>
      </dgm:t>
    </dgm:pt>
    <dgm:pt modelId="{CADC503F-20F4-464F-8F3D-78726E6ED482}" type="pres">
      <dgm:prSet presAssocID="{4129CE44-D915-44FF-A812-597397E43A1E}" presName="TwoConn_1-2" presStyleLbl="fgAccFollowNode1" presStyleIdx="0" presStyleCnt="1">
        <dgm:presLayoutVars>
          <dgm:bulletEnabled val="1"/>
        </dgm:presLayoutVars>
      </dgm:prSet>
      <dgm:spPr/>
      <dgm:t>
        <a:bodyPr/>
        <a:lstStyle/>
        <a:p>
          <a:endParaRPr lang="es-ES"/>
        </a:p>
      </dgm:t>
    </dgm:pt>
    <dgm:pt modelId="{1907839D-6825-43A9-A259-6322C16544C8}" type="pres">
      <dgm:prSet presAssocID="{4129CE44-D915-44FF-A812-597397E43A1E}" presName="TwoNodes_1_text" presStyleLbl="node1" presStyleIdx="1" presStyleCnt="2">
        <dgm:presLayoutVars>
          <dgm:bulletEnabled val="1"/>
        </dgm:presLayoutVars>
      </dgm:prSet>
      <dgm:spPr/>
      <dgm:t>
        <a:bodyPr/>
        <a:lstStyle/>
        <a:p>
          <a:endParaRPr lang="es-ES"/>
        </a:p>
      </dgm:t>
    </dgm:pt>
    <dgm:pt modelId="{9AA846A4-3B67-4968-97EC-0D81982ACDED}" type="pres">
      <dgm:prSet presAssocID="{4129CE44-D915-44FF-A812-597397E43A1E}" presName="TwoNodes_2_text" presStyleLbl="node1" presStyleIdx="1" presStyleCnt="2">
        <dgm:presLayoutVars>
          <dgm:bulletEnabled val="1"/>
        </dgm:presLayoutVars>
      </dgm:prSet>
      <dgm:spPr/>
      <dgm:t>
        <a:bodyPr/>
        <a:lstStyle/>
        <a:p>
          <a:endParaRPr lang="es-ES"/>
        </a:p>
      </dgm:t>
    </dgm:pt>
  </dgm:ptLst>
  <dgm:cxnLst>
    <dgm:cxn modelId="{F73C4C40-5D1A-4522-AEA2-FA348B5BDDAF}" type="presOf" srcId="{65EE7173-AE6F-4241-931F-13519F0011AD}" destId="{9AA846A4-3B67-4968-97EC-0D81982ACDED}" srcOrd="1" destOrd="0" presId="urn:microsoft.com/office/officeart/2005/8/layout/vProcess5"/>
    <dgm:cxn modelId="{2CEAAB87-19FA-4CC0-99F5-78CA4742B053}" srcId="{4129CE44-D915-44FF-A812-597397E43A1E}" destId="{65EE7173-AE6F-4241-931F-13519F0011AD}" srcOrd="1" destOrd="0" parTransId="{40704C13-C5CB-42CB-8690-FC5169A8B49F}" sibTransId="{20A1C7AC-A868-40A7-93C5-791D086CF33C}"/>
    <dgm:cxn modelId="{56EF2403-11F8-4AA5-937D-15832E782998}" srcId="{4129CE44-D915-44FF-A812-597397E43A1E}" destId="{408F18F9-22E3-44CC-918C-6DEDA9DEADD2}" srcOrd="0" destOrd="0" parTransId="{78AD69C8-93DC-426B-B235-113532574BEC}" sibTransId="{2CF028F0-0745-4D43-B8E4-17191FC92BEA}"/>
    <dgm:cxn modelId="{0CF6480A-58B9-44B3-84FF-1054FC003F55}" type="presOf" srcId="{4129CE44-D915-44FF-A812-597397E43A1E}" destId="{0715590A-446B-42C4-B054-3AA54C6AEDC1}" srcOrd="0" destOrd="0" presId="urn:microsoft.com/office/officeart/2005/8/layout/vProcess5"/>
    <dgm:cxn modelId="{48001EE3-35B1-4B39-A5CD-D75C7F4615B1}" type="presOf" srcId="{408F18F9-22E3-44CC-918C-6DEDA9DEADD2}" destId="{1907839D-6825-43A9-A259-6322C16544C8}" srcOrd="1" destOrd="0" presId="urn:microsoft.com/office/officeart/2005/8/layout/vProcess5"/>
    <dgm:cxn modelId="{E7FF8422-7DFD-4F6A-A3C8-56AE8AB69B91}" type="presOf" srcId="{408F18F9-22E3-44CC-918C-6DEDA9DEADD2}" destId="{F0D789E0-1192-4786-ACBF-C292DC3495C7}" srcOrd="0" destOrd="0" presId="urn:microsoft.com/office/officeart/2005/8/layout/vProcess5"/>
    <dgm:cxn modelId="{CEF2BD4B-99F5-4C1C-8A14-803E6B86BEC8}" type="presOf" srcId="{65EE7173-AE6F-4241-931F-13519F0011AD}" destId="{735F07E5-87CE-4D38-92AA-552752AD8D2F}" srcOrd="0" destOrd="0" presId="urn:microsoft.com/office/officeart/2005/8/layout/vProcess5"/>
    <dgm:cxn modelId="{594BB5CE-CCEA-4EA1-8A01-BB4805635912}" type="presOf" srcId="{2CF028F0-0745-4D43-B8E4-17191FC92BEA}" destId="{CADC503F-20F4-464F-8F3D-78726E6ED482}" srcOrd="0" destOrd="0" presId="urn:microsoft.com/office/officeart/2005/8/layout/vProcess5"/>
    <dgm:cxn modelId="{71876850-1C52-4072-A8A9-21B561984E48}" type="presParOf" srcId="{0715590A-446B-42C4-B054-3AA54C6AEDC1}" destId="{E946C221-CDD0-4DF6-8FDF-93BF87C4FACC}" srcOrd="0" destOrd="0" presId="urn:microsoft.com/office/officeart/2005/8/layout/vProcess5"/>
    <dgm:cxn modelId="{6FCC95AC-E75A-4C2E-9F56-A050C5C0EC28}" type="presParOf" srcId="{0715590A-446B-42C4-B054-3AA54C6AEDC1}" destId="{F0D789E0-1192-4786-ACBF-C292DC3495C7}" srcOrd="1" destOrd="0" presId="urn:microsoft.com/office/officeart/2005/8/layout/vProcess5"/>
    <dgm:cxn modelId="{B9205DC1-0E33-4983-B0AD-A0E4C00893AE}" type="presParOf" srcId="{0715590A-446B-42C4-B054-3AA54C6AEDC1}" destId="{735F07E5-87CE-4D38-92AA-552752AD8D2F}" srcOrd="2" destOrd="0" presId="urn:microsoft.com/office/officeart/2005/8/layout/vProcess5"/>
    <dgm:cxn modelId="{AB53E6DD-D782-4ACA-AC3B-4B148D36563C}" type="presParOf" srcId="{0715590A-446B-42C4-B054-3AA54C6AEDC1}" destId="{CADC503F-20F4-464F-8F3D-78726E6ED482}" srcOrd="3" destOrd="0" presId="urn:microsoft.com/office/officeart/2005/8/layout/vProcess5"/>
    <dgm:cxn modelId="{3EB96D32-B9BC-46B0-8218-814BB7EAF3CD}" type="presParOf" srcId="{0715590A-446B-42C4-B054-3AA54C6AEDC1}" destId="{1907839D-6825-43A9-A259-6322C16544C8}" srcOrd="4" destOrd="0" presId="urn:microsoft.com/office/officeart/2005/8/layout/vProcess5"/>
    <dgm:cxn modelId="{65DA4663-F7C7-463C-B1FA-1A0691E2584B}" type="presParOf" srcId="{0715590A-446B-42C4-B054-3AA54C6AEDC1}" destId="{9AA846A4-3B67-4968-97EC-0D81982ACDED}" srcOrd="5"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0.xml><?xml version="1.0" encoding="utf-8"?>
<dgm:dataModel xmlns:dgm="http://schemas.openxmlformats.org/drawingml/2006/diagram" xmlns:a="http://schemas.openxmlformats.org/drawingml/2006/main">
  <dgm:ptLst>
    <dgm:pt modelId="{B4C2DF27-2D94-4908-A2D7-15AD5D008AA3}"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s-ES"/>
        </a:p>
      </dgm:t>
    </dgm:pt>
    <dgm:pt modelId="{82FA746B-103C-462A-92AB-2C4AE9835575}">
      <dgm:prSet phldrT="[Texto]" custT="1"/>
      <dgm:spPr/>
      <dgm:t>
        <a:bodyPr/>
        <a:lstStyle/>
        <a:p>
          <a:r>
            <a:rPr lang="es-ES" sz="1800" dirty="0"/>
            <a:t>Reunión Unidad Tecnologías de la Información y Comunicación</a:t>
          </a:r>
        </a:p>
      </dgm:t>
    </dgm:pt>
    <dgm:pt modelId="{C54F2F89-9D63-4EC7-9B0E-6A6D68FC2982}" type="parTrans" cxnId="{1DDB05EA-2FA7-47AE-A493-EEE135858DD5}">
      <dgm:prSet/>
      <dgm:spPr/>
      <dgm:t>
        <a:bodyPr/>
        <a:lstStyle/>
        <a:p>
          <a:endParaRPr lang="es-ES" sz="2800"/>
        </a:p>
      </dgm:t>
    </dgm:pt>
    <dgm:pt modelId="{1D784940-F95C-4C73-BFF1-B859873E945F}" type="sibTrans" cxnId="{1DDB05EA-2FA7-47AE-A493-EEE135858DD5}">
      <dgm:prSet/>
      <dgm:spPr/>
      <dgm:t>
        <a:bodyPr/>
        <a:lstStyle/>
        <a:p>
          <a:endParaRPr lang="es-ES" sz="2800"/>
        </a:p>
      </dgm:t>
    </dgm:pt>
    <dgm:pt modelId="{0B0E810C-B4F7-4832-BB7D-61E0B624EFCA}">
      <dgm:prSet phldrT="[Texto]" custT="1"/>
      <dgm:spPr/>
      <dgm:t>
        <a:bodyPr/>
        <a:lstStyle/>
        <a:p>
          <a:r>
            <a:rPr lang="es-ES" sz="1600" dirty="0">
              <a:solidFill>
                <a:schemeClr val="bg2"/>
              </a:solidFill>
            </a:rPr>
            <a:t>Administradores</a:t>
          </a:r>
        </a:p>
      </dgm:t>
    </dgm:pt>
    <dgm:pt modelId="{5FB90D67-51F1-46D3-B591-B253CD326F18}" type="parTrans" cxnId="{3DAE8E6E-2E40-42E8-A417-26B4457BEC59}">
      <dgm:prSet/>
      <dgm:spPr/>
      <dgm:t>
        <a:bodyPr/>
        <a:lstStyle/>
        <a:p>
          <a:endParaRPr lang="es-ES" sz="2800"/>
        </a:p>
      </dgm:t>
    </dgm:pt>
    <dgm:pt modelId="{2C9DAC96-B04E-4120-BCB9-CA6715BB225C}" type="sibTrans" cxnId="{3DAE8E6E-2E40-42E8-A417-26B4457BEC59}">
      <dgm:prSet/>
      <dgm:spPr/>
      <dgm:t>
        <a:bodyPr/>
        <a:lstStyle/>
        <a:p>
          <a:endParaRPr lang="es-ES" sz="2800"/>
        </a:p>
      </dgm:t>
    </dgm:pt>
    <dgm:pt modelId="{422BEB1A-3D91-4794-B573-396AEFB30210}">
      <dgm:prSet phldrT="[Texto]" custT="1"/>
      <dgm:spPr/>
      <dgm:t>
        <a:bodyPr/>
        <a:lstStyle/>
        <a:p>
          <a:r>
            <a:rPr lang="es-ES" sz="1800" dirty="0"/>
            <a:t>Análisis documentos organizacionales</a:t>
          </a:r>
        </a:p>
      </dgm:t>
    </dgm:pt>
    <dgm:pt modelId="{2B5433A3-AC4E-4B72-99F0-E7DCD5A7E246}" type="parTrans" cxnId="{8F204CBA-B956-40A8-A999-33649F3AD736}">
      <dgm:prSet/>
      <dgm:spPr/>
      <dgm:t>
        <a:bodyPr/>
        <a:lstStyle/>
        <a:p>
          <a:endParaRPr lang="es-ES" sz="2800"/>
        </a:p>
      </dgm:t>
    </dgm:pt>
    <dgm:pt modelId="{24E40BEA-F3DD-4462-A0F6-B322399E67EA}" type="sibTrans" cxnId="{8F204CBA-B956-40A8-A999-33649F3AD736}">
      <dgm:prSet/>
      <dgm:spPr/>
      <dgm:t>
        <a:bodyPr/>
        <a:lstStyle/>
        <a:p>
          <a:endParaRPr lang="es-ES" sz="2800"/>
        </a:p>
      </dgm:t>
    </dgm:pt>
    <dgm:pt modelId="{A5B67454-6F5C-4AA4-B2B1-730432435476}">
      <dgm:prSet phldrT="[Texto]" custT="1"/>
      <dgm:spPr/>
      <dgm:t>
        <a:bodyPr/>
        <a:lstStyle/>
        <a:p>
          <a:r>
            <a:rPr lang="es-ES" sz="1600" dirty="0">
              <a:solidFill>
                <a:schemeClr val="bg2"/>
              </a:solidFill>
            </a:rPr>
            <a:t>Plan Estratégico</a:t>
          </a:r>
        </a:p>
      </dgm:t>
    </dgm:pt>
    <dgm:pt modelId="{6AF0464A-A223-4A1A-811E-C376281F0BCE}" type="parTrans" cxnId="{A8551233-4A9A-4F89-A415-4B30F9C3D1F1}">
      <dgm:prSet/>
      <dgm:spPr/>
      <dgm:t>
        <a:bodyPr/>
        <a:lstStyle/>
        <a:p>
          <a:endParaRPr lang="es-ES" sz="2800"/>
        </a:p>
      </dgm:t>
    </dgm:pt>
    <dgm:pt modelId="{94F6E891-1E2B-4152-BC72-4E2C8127AC89}" type="sibTrans" cxnId="{A8551233-4A9A-4F89-A415-4B30F9C3D1F1}">
      <dgm:prSet/>
      <dgm:spPr/>
      <dgm:t>
        <a:bodyPr/>
        <a:lstStyle/>
        <a:p>
          <a:endParaRPr lang="es-ES" sz="2800"/>
        </a:p>
      </dgm:t>
    </dgm:pt>
    <dgm:pt modelId="{02C026E2-491E-4F97-A509-BA4C85127B17}">
      <dgm:prSet phldrT="[Texto]" custT="1"/>
      <dgm:spPr/>
      <dgm:t>
        <a:bodyPr/>
        <a:lstStyle/>
        <a:p>
          <a:r>
            <a:rPr lang="es-ES" sz="1600" dirty="0">
              <a:solidFill>
                <a:schemeClr val="bg2"/>
              </a:solidFill>
            </a:rPr>
            <a:t>Plan Operativo Anual</a:t>
          </a:r>
        </a:p>
      </dgm:t>
    </dgm:pt>
    <dgm:pt modelId="{23C6D14A-43F3-43EA-9FC8-3A592B201C49}" type="parTrans" cxnId="{B4BACF10-6FB1-4B72-8B99-28E3952F97C6}">
      <dgm:prSet/>
      <dgm:spPr/>
      <dgm:t>
        <a:bodyPr/>
        <a:lstStyle/>
        <a:p>
          <a:endParaRPr lang="es-ES" sz="2800"/>
        </a:p>
      </dgm:t>
    </dgm:pt>
    <dgm:pt modelId="{CD36931A-F61E-451D-9D92-9424F0399C39}" type="sibTrans" cxnId="{B4BACF10-6FB1-4B72-8B99-28E3952F97C6}">
      <dgm:prSet/>
      <dgm:spPr/>
      <dgm:t>
        <a:bodyPr/>
        <a:lstStyle/>
        <a:p>
          <a:endParaRPr lang="es-ES" sz="2800"/>
        </a:p>
      </dgm:t>
    </dgm:pt>
    <dgm:pt modelId="{7531F6CB-B6B1-4949-BB5B-1848393D2778}">
      <dgm:prSet phldrT="[Texto]" custT="1"/>
      <dgm:spPr/>
      <dgm:t>
        <a:bodyPr/>
        <a:lstStyle/>
        <a:p>
          <a:r>
            <a:rPr lang="es-ES" sz="1600" dirty="0">
              <a:solidFill>
                <a:schemeClr val="bg2"/>
              </a:solidFill>
            </a:rPr>
            <a:t>Plan Operativo TI</a:t>
          </a:r>
        </a:p>
      </dgm:t>
    </dgm:pt>
    <dgm:pt modelId="{E2A5F792-2E7D-4365-BF72-59EE7846B4ED}" type="parTrans" cxnId="{30206F34-73A5-400F-A8E4-71C4E80DEE83}">
      <dgm:prSet/>
      <dgm:spPr/>
      <dgm:t>
        <a:bodyPr/>
        <a:lstStyle/>
        <a:p>
          <a:endParaRPr lang="es-ES" sz="2800"/>
        </a:p>
      </dgm:t>
    </dgm:pt>
    <dgm:pt modelId="{3D0D3091-5305-4616-8810-309DC541A204}" type="sibTrans" cxnId="{30206F34-73A5-400F-A8E4-71C4E80DEE83}">
      <dgm:prSet/>
      <dgm:spPr/>
      <dgm:t>
        <a:bodyPr/>
        <a:lstStyle/>
        <a:p>
          <a:endParaRPr lang="es-ES" sz="2800"/>
        </a:p>
      </dgm:t>
    </dgm:pt>
    <dgm:pt modelId="{9E5B337D-FF28-4A6E-96A8-649BCAF28747}">
      <dgm:prSet phldrT="[Texto]" custT="1"/>
      <dgm:spPr/>
      <dgm:t>
        <a:bodyPr/>
        <a:lstStyle/>
        <a:p>
          <a:r>
            <a:rPr lang="es-ES" sz="1800" dirty="0"/>
            <a:t>Análisis documentos de tecnología</a:t>
          </a:r>
        </a:p>
      </dgm:t>
    </dgm:pt>
    <dgm:pt modelId="{6A3B407E-C7BD-445A-8789-4A6281A0CE71}" type="parTrans" cxnId="{D952AC4D-3F41-4E4C-B66A-7766382354B8}">
      <dgm:prSet/>
      <dgm:spPr/>
      <dgm:t>
        <a:bodyPr/>
        <a:lstStyle/>
        <a:p>
          <a:endParaRPr lang="es-ES" sz="2800"/>
        </a:p>
      </dgm:t>
    </dgm:pt>
    <dgm:pt modelId="{DCBDBDD5-16CC-49E4-97BA-CC6320B0D693}" type="sibTrans" cxnId="{D952AC4D-3F41-4E4C-B66A-7766382354B8}">
      <dgm:prSet/>
      <dgm:spPr/>
      <dgm:t>
        <a:bodyPr/>
        <a:lstStyle/>
        <a:p>
          <a:endParaRPr lang="es-ES" sz="2800"/>
        </a:p>
      </dgm:t>
    </dgm:pt>
    <dgm:pt modelId="{EC596F8A-9D45-49C0-A8B4-30A1F646F360}">
      <dgm:prSet phldrT="[Texto]" custT="1"/>
      <dgm:spPr/>
      <dgm:t>
        <a:bodyPr/>
        <a:lstStyle/>
        <a:p>
          <a:r>
            <a:rPr lang="es-ES" sz="1600" dirty="0">
              <a:solidFill>
                <a:schemeClr val="bg2"/>
              </a:solidFill>
            </a:rPr>
            <a:t>Plan Estratégico TI</a:t>
          </a:r>
        </a:p>
      </dgm:t>
    </dgm:pt>
    <dgm:pt modelId="{B4D1EFA5-3F5F-459D-ADC3-C7F23ED97D84}" type="parTrans" cxnId="{2AAD559B-169B-4A0D-AC1A-B81E9561BCF6}">
      <dgm:prSet/>
      <dgm:spPr/>
      <dgm:t>
        <a:bodyPr/>
        <a:lstStyle/>
        <a:p>
          <a:endParaRPr lang="es-ES" sz="2800"/>
        </a:p>
      </dgm:t>
    </dgm:pt>
    <dgm:pt modelId="{F13F9455-8E2C-4CBB-B2BE-51BEC8C1F8E2}" type="sibTrans" cxnId="{2AAD559B-169B-4A0D-AC1A-B81E9561BCF6}">
      <dgm:prSet/>
      <dgm:spPr/>
      <dgm:t>
        <a:bodyPr/>
        <a:lstStyle/>
        <a:p>
          <a:endParaRPr lang="es-ES" sz="2800"/>
        </a:p>
      </dgm:t>
    </dgm:pt>
    <dgm:pt modelId="{8103AE47-E4A0-4CA9-BF1E-03D4B7CEDA13}">
      <dgm:prSet phldrT="[Texto]" custT="1"/>
      <dgm:spPr/>
      <dgm:t>
        <a:bodyPr/>
        <a:lstStyle/>
        <a:p>
          <a:r>
            <a:rPr lang="es-ES" sz="1800" dirty="0">
              <a:solidFill>
                <a:schemeClr val="bg2"/>
              </a:solidFill>
            </a:rPr>
            <a:t>Director</a:t>
          </a:r>
        </a:p>
      </dgm:t>
    </dgm:pt>
    <dgm:pt modelId="{9F8E9AE1-8EFB-4F28-BC9A-764EAAE60E2B}" type="parTrans" cxnId="{ED71752B-629B-4D7C-A315-EC24EFAA2E1F}">
      <dgm:prSet/>
      <dgm:spPr/>
      <dgm:t>
        <a:bodyPr/>
        <a:lstStyle/>
        <a:p>
          <a:endParaRPr lang="es-ES" sz="2800"/>
        </a:p>
      </dgm:t>
    </dgm:pt>
    <dgm:pt modelId="{C53B2CC5-2A12-45D2-BB96-BDA383378C35}" type="sibTrans" cxnId="{ED71752B-629B-4D7C-A315-EC24EFAA2E1F}">
      <dgm:prSet/>
      <dgm:spPr/>
      <dgm:t>
        <a:bodyPr/>
        <a:lstStyle/>
        <a:p>
          <a:endParaRPr lang="es-ES" sz="2800"/>
        </a:p>
      </dgm:t>
    </dgm:pt>
    <dgm:pt modelId="{50414111-B129-48CF-9C2B-D076DC93D9B4}">
      <dgm:prSet phldrT="[Texto]" custT="1"/>
      <dgm:spPr/>
      <dgm:t>
        <a:bodyPr/>
        <a:lstStyle/>
        <a:p>
          <a:r>
            <a:rPr lang="es-ES" sz="1600" dirty="0">
              <a:solidFill>
                <a:schemeClr val="bg2"/>
              </a:solidFill>
            </a:rPr>
            <a:t>Plan de Contingencia y Recuperación de desastres </a:t>
          </a:r>
          <a:r>
            <a:rPr lang="es-ES" sz="1600" dirty="0" err="1">
              <a:solidFill>
                <a:schemeClr val="bg2"/>
              </a:solidFill>
            </a:rPr>
            <a:t>TICs</a:t>
          </a:r>
          <a:endParaRPr lang="es-ES" sz="1600" dirty="0">
            <a:solidFill>
              <a:schemeClr val="bg2"/>
            </a:solidFill>
          </a:endParaRPr>
        </a:p>
      </dgm:t>
    </dgm:pt>
    <dgm:pt modelId="{77D97A3C-B7D2-41C3-A842-283553C90693}" type="parTrans" cxnId="{A8855587-F9F6-465C-ADEF-2FD5C4BF4F82}">
      <dgm:prSet/>
      <dgm:spPr/>
      <dgm:t>
        <a:bodyPr/>
        <a:lstStyle/>
        <a:p>
          <a:endParaRPr lang="es-ES" sz="2800"/>
        </a:p>
      </dgm:t>
    </dgm:pt>
    <dgm:pt modelId="{A79B406A-9DE8-4EE0-81C2-FCDD99C82B12}" type="sibTrans" cxnId="{A8855587-F9F6-465C-ADEF-2FD5C4BF4F82}">
      <dgm:prSet/>
      <dgm:spPr/>
      <dgm:t>
        <a:bodyPr/>
        <a:lstStyle/>
        <a:p>
          <a:endParaRPr lang="es-ES" sz="2800"/>
        </a:p>
      </dgm:t>
    </dgm:pt>
    <dgm:pt modelId="{3C2FEC84-25BB-42FE-9E05-7AC57BA71348}">
      <dgm:prSet phldrT="[Texto]" custT="1"/>
      <dgm:spPr/>
      <dgm:t>
        <a:bodyPr/>
        <a:lstStyle/>
        <a:p>
          <a:r>
            <a:rPr lang="es-ES" sz="1600" dirty="0">
              <a:solidFill>
                <a:schemeClr val="bg2"/>
              </a:solidFill>
            </a:rPr>
            <a:t>Análisis de riesgos</a:t>
          </a:r>
        </a:p>
      </dgm:t>
    </dgm:pt>
    <dgm:pt modelId="{52D19F2E-47A1-4F84-9715-21CF4E6EF979}" type="parTrans" cxnId="{41DA1B93-F3CA-4AFA-8A03-E9B9374CACD4}">
      <dgm:prSet/>
      <dgm:spPr/>
      <dgm:t>
        <a:bodyPr/>
        <a:lstStyle/>
        <a:p>
          <a:endParaRPr lang="es-ES" sz="2800"/>
        </a:p>
      </dgm:t>
    </dgm:pt>
    <dgm:pt modelId="{9C2E5DFA-6CA3-4C48-AD26-AA713FECC2E3}" type="sibTrans" cxnId="{41DA1B93-F3CA-4AFA-8A03-E9B9374CACD4}">
      <dgm:prSet/>
      <dgm:spPr/>
      <dgm:t>
        <a:bodyPr/>
        <a:lstStyle/>
        <a:p>
          <a:endParaRPr lang="es-ES" sz="2800"/>
        </a:p>
      </dgm:t>
    </dgm:pt>
    <dgm:pt modelId="{B90DAD64-5C65-4A55-A64E-978B8E08A3DD}">
      <dgm:prSet phldrT="[Texto]" custT="1"/>
      <dgm:spPr/>
      <dgm:t>
        <a:bodyPr/>
        <a:lstStyle/>
        <a:p>
          <a:r>
            <a:rPr lang="es-ES" sz="1600" dirty="0">
              <a:solidFill>
                <a:schemeClr val="bg2"/>
              </a:solidFill>
            </a:rPr>
            <a:t>Reglamentos Orgánicos de Gestión Organizacional por procesos</a:t>
          </a:r>
        </a:p>
      </dgm:t>
    </dgm:pt>
    <dgm:pt modelId="{1807F3FC-B00B-44E8-8A99-8D0870DE8FB8}" type="parTrans" cxnId="{4B505232-993C-4A8A-9455-24BA5F35BCF8}">
      <dgm:prSet/>
      <dgm:spPr/>
      <dgm:t>
        <a:bodyPr/>
        <a:lstStyle/>
        <a:p>
          <a:endParaRPr lang="es-ES" sz="2800"/>
        </a:p>
      </dgm:t>
    </dgm:pt>
    <dgm:pt modelId="{11A10C74-06D7-4446-8306-7F9369FF4DB7}" type="sibTrans" cxnId="{4B505232-993C-4A8A-9455-24BA5F35BCF8}">
      <dgm:prSet/>
      <dgm:spPr/>
      <dgm:t>
        <a:bodyPr/>
        <a:lstStyle/>
        <a:p>
          <a:endParaRPr lang="es-ES" sz="2800"/>
        </a:p>
      </dgm:t>
    </dgm:pt>
    <dgm:pt modelId="{3E6C9072-95AD-44F3-9763-46D3B64375B5}" type="pres">
      <dgm:prSet presAssocID="{B4C2DF27-2D94-4908-A2D7-15AD5D008AA3}" presName="diagram" presStyleCnt="0">
        <dgm:presLayoutVars>
          <dgm:chPref val="1"/>
          <dgm:dir/>
          <dgm:animOne val="branch"/>
          <dgm:animLvl val="lvl"/>
          <dgm:resizeHandles/>
        </dgm:presLayoutVars>
      </dgm:prSet>
      <dgm:spPr/>
      <dgm:t>
        <a:bodyPr/>
        <a:lstStyle/>
        <a:p>
          <a:endParaRPr lang="es-ES"/>
        </a:p>
      </dgm:t>
    </dgm:pt>
    <dgm:pt modelId="{4F062348-19DC-4FEA-AAC8-28A32FC19E8A}" type="pres">
      <dgm:prSet presAssocID="{82FA746B-103C-462A-92AB-2C4AE9835575}" presName="root" presStyleCnt="0"/>
      <dgm:spPr/>
    </dgm:pt>
    <dgm:pt modelId="{2234A5A4-9B08-43FF-A509-99514E4056A1}" type="pres">
      <dgm:prSet presAssocID="{82FA746B-103C-462A-92AB-2C4AE9835575}" presName="rootComposite" presStyleCnt="0"/>
      <dgm:spPr/>
    </dgm:pt>
    <dgm:pt modelId="{0AB67056-1363-4DD4-8DFE-AFA8845437EB}" type="pres">
      <dgm:prSet presAssocID="{82FA746B-103C-462A-92AB-2C4AE9835575}" presName="rootText" presStyleLbl="node1" presStyleIdx="0" presStyleCnt="3" custScaleX="134351" custScaleY="147363"/>
      <dgm:spPr/>
      <dgm:t>
        <a:bodyPr/>
        <a:lstStyle/>
        <a:p>
          <a:endParaRPr lang="es-ES"/>
        </a:p>
      </dgm:t>
    </dgm:pt>
    <dgm:pt modelId="{1A3E14E3-EDD9-441D-B76A-667F79A776A9}" type="pres">
      <dgm:prSet presAssocID="{82FA746B-103C-462A-92AB-2C4AE9835575}" presName="rootConnector" presStyleLbl="node1" presStyleIdx="0" presStyleCnt="3"/>
      <dgm:spPr/>
      <dgm:t>
        <a:bodyPr/>
        <a:lstStyle/>
        <a:p>
          <a:endParaRPr lang="es-ES"/>
        </a:p>
      </dgm:t>
    </dgm:pt>
    <dgm:pt modelId="{5F2826C1-03DE-4428-9974-556FB00E044D}" type="pres">
      <dgm:prSet presAssocID="{82FA746B-103C-462A-92AB-2C4AE9835575}" presName="childShape" presStyleCnt="0"/>
      <dgm:spPr/>
    </dgm:pt>
    <dgm:pt modelId="{D09D8FF9-6D23-47C0-99E2-AA6AFBD150EA}" type="pres">
      <dgm:prSet presAssocID="{9F8E9AE1-8EFB-4F28-BC9A-764EAAE60E2B}" presName="Name13" presStyleLbl="parChTrans1D2" presStyleIdx="0" presStyleCnt="9"/>
      <dgm:spPr/>
      <dgm:t>
        <a:bodyPr/>
        <a:lstStyle/>
        <a:p>
          <a:endParaRPr lang="es-ES"/>
        </a:p>
      </dgm:t>
    </dgm:pt>
    <dgm:pt modelId="{21602052-9307-4198-BF01-10006C029979}" type="pres">
      <dgm:prSet presAssocID="{8103AE47-E4A0-4CA9-BF1E-03D4B7CEDA13}" presName="childText" presStyleLbl="bgAcc1" presStyleIdx="0" presStyleCnt="9">
        <dgm:presLayoutVars>
          <dgm:bulletEnabled val="1"/>
        </dgm:presLayoutVars>
      </dgm:prSet>
      <dgm:spPr/>
      <dgm:t>
        <a:bodyPr/>
        <a:lstStyle/>
        <a:p>
          <a:endParaRPr lang="es-ES"/>
        </a:p>
      </dgm:t>
    </dgm:pt>
    <dgm:pt modelId="{D694D127-A2CE-427D-BB10-9CAD1D21DD95}" type="pres">
      <dgm:prSet presAssocID="{5FB90D67-51F1-46D3-B591-B253CD326F18}" presName="Name13" presStyleLbl="parChTrans1D2" presStyleIdx="1" presStyleCnt="9"/>
      <dgm:spPr/>
      <dgm:t>
        <a:bodyPr/>
        <a:lstStyle/>
        <a:p>
          <a:endParaRPr lang="es-ES"/>
        </a:p>
      </dgm:t>
    </dgm:pt>
    <dgm:pt modelId="{860A4744-A2D7-4842-9E4F-A0638A7D2711}" type="pres">
      <dgm:prSet presAssocID="{0B0E810C-B4F7-4832-BB7D-61E0B624EFCA}" presName="childText" presStyleLbl="bgAcc1" presStyleIdx="1" presStyleCnt="9" custScaleX="127659">
        <dgm:presLayoutVars>
          <dgm:bulletEnabled val="1"/>
        </dgm:presLayoutVars>
      </dgm:prSet>
      <dgm:spPr/>
      <dgm:t>
        <a:bodyPr/>
        <a:lstStyle/>
        <a:p>
          <a:endParaRPr lang="es-ES"/>
        </a:p>
      </dgm:t>
    </dgm:pt>
    <dgm:pt modelId="{8924BBE9-7B51-4820-80D4-261DF0174574}" type="pres">
      <dgm:prSet presAssocID="{422BEB1A-3D91-4794-B573-396AEFB30210}" presName="root" presStyleCnt="0"/>
      <dgm:spPr/>
    </dgm:pt>
    <dgm:pt modelId="{98A886B3-F6B9-43CF-96C8-9D4EDC3DF99A}" type="pres">
      <dgm:prSet presAssocID="{422BEB1A-3D91-4794-B573-396AEFB30210}" presName="rootComposite" presStyleCnt="0"/>
      <dgm:spPr/>
    </dgm:pt>
    <dgm:pt modelId="{E7A9D78F-540C-4179-B1C3-A8EE91F9D667}" type="pres">
      <dgm:prSet presAssocID="{422BEB1A-3D91-4794-B573-396AEFB30210}" presName="rootText" presStyleLbl="node1" presStyleIdx="1" presStyleCnt="3" custScaleX="119301" custScaleY="117488"/>
      <dgm:spPr/>
      <dgm:t>
        <a:bodyPr/>
        <a:lstStyle/>
        <a:p>
          <a:endParaRPr lang="es-ES"/>
        </a:p>
      </dgm:t>
    </dgm:pt>
    <dgm:pt modelId="{50FA34FE-79F4-477B-B486-7D57B519D103}" type="pres">
      <dgm:prSet presAssocID="{422BEB1A-3D91-4794-B573-396AEFB30210}" presName="rootConnector" presStyleLbl="node1" presStyleIdx="1" presStyleCnt="3"/>
      <dgm:spPr/>
      <dgm:t>
        <a:bodyPr/>
        <a:lstStyle/>
        <a:p>
          <a:endParaRPr lang="es-ES"/>
        </a:p>
      </dgm:t>
    </dgm:pt>
    <dgm:pt modelId="{C40E2FA3-756F-41C1-BEF3-9991719A13B3}" type="pres">
      <dgm:prSet presAssocID="{422BEB1A-3D91-4794-B573-396AEFB30210}" presName="childShape" presStyleCnt="0"/>
      <dgm:spPr/>
    </dgm:pt>
    <dgm:pt modelId="{0AF6063E-ACEF-4B04-8821-1648689D4BC2}" type="pres">
      <dgm:prSet presAssocID="{6AF0464A-A223-4A1A-811E-C376281F0BCE}" presName="Name13" presStyleLbl="parChTrans1D2" presStyleIdx="2" presStyleCnt="9"/>
      <dgm:spPr/>
      <dgm:t>
        <a:bodyPr/>
        <a:lstStyle/>
        <a:p>
          <a:endParaRPr lang="es-ES"/>
        </a:p>
      </dgm:t>
    </dgm:pt>
    <dgm:pt modelId="{C6E460DF-72B5-4751-95AF-EC440EA9F04E}" type="pres">
      <dgm:prSet presAssocID="{A5B67454-6F5C-4AA4-B2B1-730432435476}" presName="childText" presStyleLbl="bgAcc1" presStyleIdx="2" presStyleCnt="9">
        <dgm:presLayoutVars>
          <dgm:bulletEnabled val="1"/>
        </dgm:presLayoutVars>
      </dgm:prSet>
      <dgm:spPr/>
      <dgm:t>
        <a:bodyPr/>
        <a:lstStyle/>
        <a:p>
          <a:endParaRPr lang="es-ES"/>
        </a:p>
      </dgm:t>
    </dgm:pt>
    <dgm:pt modelId="{134B84FF-C5DE-4D0F-947D-3FF05DCD2C08}" type="pres">
      <dgm:prSet presAssocID="{23C6D14A-43F3-43EA-9FC8-3A592B201C49}" presName="Name13" presStyleLbl="parChTrans1D2" presStyleIdx="3" presStyleCnt="9"/>
      <dgm:spPr/>
      <dgm:t>
        <a:bodyPr/>
        <a:lstStyle/>
        <a:p>
          <a:endParaRPr lang="es-ES"/>
        </a:p>
      </dgm:t>
    </dgm:pt>
    <dgm:pt modelId="{1C091728-2929-47F8-AFB8-0038471538F5}" type="pres">
      <dgm:prSet presAssocID="{02C026E2-491E-4F97-A509-BA4C85127B17}" presName="childText" presStyleLbl="bgAcc1" presStyleIdx="3" presStyleCnt="9">
        <dgm:presLayoutVars>
          <dgm:bulletEnabled val="1"/>
        </dgm:presLayoutVars>
      </dgm:prSet>
      <dgm:spPr/>
      <dgm:t>
        <a:bodyPr/>
        <a:lstStyle/>
        <a:p>
          <a:endParaRPr lang="es-ES"/>
        </a:p>
      </dgm:t>
    </dgm:pt>
    <dgm:pt modelId="{91842436-E42B-414F-9A10-155B9AC57BF2}" type="pres">
      <dgm:prSet presAssocID="{1807F3FC-B00B-44E8-8A99-8D0870DE8FB8}" presName="Name13" presStyleLbl="parChTrans1D2" presStyleIdx="4" presStyleCnt="9"/>
      <dgm:spPr/>
      <dgm:t>
        <a:bodyPr/>
        <a:lstStyle/>
        <a:p>
          <a:endParaRPr lang="es-ES"/>
        </a:p>
      </dgm:t>
    </dgm:pt>
    <dgm:pt modelId="{AA9F656B-3CDC-4A6C-BC77-6DEE4BCE5760}" type="pres">
      <dgm:prSet presAssocID="{B90DAD64-5C65-4A55-A64E-978B8E08A3DD}" presName="childText" presStyleLbl="bgAcc1" presStyleIdx="4" presStyleCnt="9" custScaleX="150189" custScaleY="138560">
        <dgm:presLayoutVars>
          <dgm:bulletEnabled val="1"/>
        </dgm:presLayoutVars>
      </dgm:prSet>
      <dgm:spPr/>
      <dgm:t>
        <a:bodyPr/>
        <a:lstStyle/>
        <a:p>
          <a:endParaRPr lang="es-ES"/>
        </a:p>
      </dgm:t>
    </dgm:pt>
    <dgm:pt modelId="{3155DF9B-A030-4A16-9978-CDDE79BA79F3}" type="pres">
      <dgm:prSet presAssocID="{9E5B337D-FF28-4A6E-96A8-649BCAF28747}" presName="root" presStyleCnt="0"/>
      <dgm:spPr/>
    </dgm:pt>
    <dgm:pt modelId="{AFF21411-6F09-41D7-A8B0-6A9136AA5C54}" type="pres">
      <dgm:prSet presAssocID="{9E5B337D-FF28-4A6E-96A8-649BCAF28747}" presName="rootComposite" presStyleCnt="0"/>
      <dgm:spPr/>
    </dgm:pt>
    <dgm:pt modelId="{87765E96-2D72-4C87-9388-513A280AF074}" type="pres">
      <dgm:prSet presAssocID="{9E5B337D-FF28-4A6E-96A8-649BCAF28747}" presName="rootText" presStyleLbl="node1" presStyleIdx="2" presStyleCnt="3" custScaleX="105958" custScaleY="113314"/>
      <dgm:spPr/>
      <dgm:t>
        <a:bodyPr/>
        <a:lstStyle/>
        <a:p>
          <a:endParaRPr lang="es-ES"/>
        </a:p>
      </dgm:t>
    </dgm:pt>
    <dgm:pt modelId="{520E4880-96F5-401B-A9D9-098B8F574AF6}" type="pres">
      <dgm:prSet presAssocID="{9E5B337D-FF28-4A6E-96A8-649BCAF28747}" presName="rootConnector" presStyleLbl="node1" presStyleIdx="2" presStyleCnt="3"/>
      <dgm:spPr/>
      <dgm:t>
        <a:bodyPr/>
        <a:lstStyle/>
        <a:p>
          <a:endParaRPr lang="es-ES"/>
        </a:p>
      </dgm:t>
    </dgm:pt>
    <dgm:pt modelId="{DD32B18C-09AD-4480-AE99-2ACD9B008DF8}" type="pres">
      <dgm:prSet presAssocID="{9E5B337D-FF28-4A6E-96A8-649BCAF28747}" presName="childShape" presStyleCnt="0"/>
      <dgm:spPr/>
    </dgm:pt>
    <dgm:pt modelId="{D238A5E3-6C85-449A-A938-AEF5AAC51D4E}" type="pres">
      <dgm:prSet presAssocID="{B4D1EFA5-3F5F-459D-ADC3-C7F23ED97D84}" presName="Name13" presStyleLbl="parChTrans1D2" presStyleIdx="5" presStyleCnt="9"/>
      <dgm:spPr/>
      <dgm:t>
        <a:bodyPr/>
        <a:lstStyle/>
        <a:p>
          <a:endParaRPr lang="es-ES"/>
        </a:p>
      </dgm:t>
    </dgm:pt>
    <dgm:pt modelId="{82850D80-538C-439D-9D86-F046F7DA289F}" type="pres">
      <dgm:prSet presAssocID="{EC596F8A-9D45-49C0-A8B4-30A1F646F360}" presName="childText" presStyleLbl="bgAcc1" presStyleIdx="5" presStyleCnt="9">
        <dgm:presLayoutVars>
          <dgm:bulletEnabled val="1"/>
        </dgm:presLayoutVars>
      </dgm:prSet>
      <dgm:spPr/>
      <dgm:t>
        <a:bodyPr/>
        <a:lstStyle/>
        <a:p>
          <a:endParaRPr lang="es-ES"/>
        </a:p>
      </dgm:t>
    </dgm:pt>
    <dgm:pt modelId="{7024AE05-4646-4E3F-875E-C801917F7935}" type="pres">
      <dgm:prSet presAssocID="{E2A5F792-2E7D-4365-BF72-59EE7846B4ED}" presName="Name13" presStyleLbl="parChTrans1D2" presStyleIdx="6" presStyleCnt="9"/>
      <dgm:spPr/>
      <dgm:t>
        <a:bodyPr/>
        <a:lstStyle/>
        <a:p>
          <a:endParaRPr lang="es-ES"/>
        </a:p>
      </dgm:t>
    </dgm:pt>
    <dgm:pt modelId="{A63D65E8-D9ED-46B6-9FB6-809888CE0524}" type="pres">
      <dgm:prSet presAssocID="{7531F6CB-B6B1-4949-BB5B-1848393D2778}" presName="childText" presStyleLbl="bgAcc1" presStyleIdx="6" presStyleCnt="9">
        <dgm:presLayoutVars>
          <dgm:bulletEnabled val="1"/>
        </dgm:presLayoutVars>
      </dgm:prSet>
      <dgm:spPr/>
      <dgm:t>
        <a:bodyPr/>
        <a:lstStyle/>
        <a:p>
          <a:endParaRPr lang="es-ES"/>
        </a:p>
      </dgm:t>
    </dgm:pt>
    <dgm:pt modelId="{1C7AD7A7-2B8C-46B2-84E8-424FE1D9048D}" type="pres">
      <dgm:prSet presAssocID="{77D97A3C-B7D2-41C3-A842-283553C90693}" presName="Name13" presStyleLbl="parChTrans1D2" presStyleIdx="7" presStyleCnt="9"/>
      <dgm:spPr/>
      <dgm:t>
        <a:bodyPr/>
        <a:lstStyle/>
        <a:p>
          <a:endParaRPr lang="es-ES"/>
        </a:p>
      </dgm:t>
    </dgm:pt>
    <dgm:pt modelId="{FD564851-6B4D-47E0-B046-7B13E5438573}" type="pres">
      <dgm:prSet presAssocID="{50414111-B129-48CF-9C2B-D076DC93D9B4}" presName="childText" presStyleLbl="bgAcc1" presStyleIdx="7" presStyleCnt="9" custScaleX="136837" custScaleY="108039">
        <dgm:presLayoutVars>
          <dgm:bulletEnabled val="1"/>
        </dgm:presLayoutVars>
      </dgm:prSet>
      <dgm:spPr/>
      <dgm:t>
        <a:bodyPr/>
        <a:lstStyle/>
        <a:p>
          <a:endParaRPr lang="es-ES"/>
        </a:p>
      </dgm:t>
    </dgm:pt>
    <dgm:pt modelId="{4FB8AC2C-C79A-444D-83F1-CCA740D8A395}" type="pres">
      <dgm:prSet presAssocID="{52D19F2E-47A1-4F84-9715-21CF4E6EF979}" presName="Name13" presStyleLbl="parChTrans1D2" presStyleIdx="8" presStyleCnt="9"/>
      <dgm:spPr/>
      <dgm:t>
        <a:bodyPr/>
        <a:lstStyle/>
        <a:p>
          <a:endParaRPr lang="es-ES"/>
        </a:p>
      </dgm:t>
    </dgm:pt>
    <dgm:pt modelId="{DC0DA751-EE32-4EA9-83F0-28C14D2D8798}" type="pres">
      <dgm:prSet presAssocID="{3C2FEC84-25BB-42FE-9E05-7AC57BA71348}" presName="childText" presStyleLbl="bgAcc1" presStyleIdx="8" presStyleCnt="9">
        <dgm:presLayoutVars>
          <dgm:bulletEnabled val="1"/>
        </dgm:presLayoutVars>
      </dgm:prSet>
      <dgm:spPr/>
      <dgm:t>
        <a:bodyPr/>
        <a:lstStyle/>
        <a:p>
          <a:endParaRPr lang="es-ES"/>
        </a:p>
      </dgm:t>
    </dgm:pt>
  </dgm:ptLst>
  <dgm:cxnLst>
    <dgm:cxn modelId="{3244B0FA-C298-428A-95A4-36C08EB8EDB6}" type="presOf" srcId="{9E5B337D-FF28-4A6E-96A8-649BCAF28747}" destId="{87765E96-2D72-4C87-9388-513A280AF074}" srcOrd="0" destOrd="0" presId="urn:microsoft.com/office/officeart/2005/8/layout/hierarchy3"/>
    <dgm:cxn modelId="{42A5E26E-E556-4547-AC6D-322FC5B8B14F}" type="presOf" srcId="{7531F6CB-B6B1-4949-BB5B-1848393D2778}" destId="{A63D65E8-D9ED-46B6-9FB6-809888CE0524}" srcOrd="0" destOrd="0" presId="urn:microsoft.com/office/officeart/2005/8/layout/hierarchy3"/>
    <dgm:cxn modelId="{AF5139FD-C934-409B-8980-D305BB43C616}" type="presOf" srcId="{1807F3FC-B00B-44E8-8A99-8D0870DE8FB8}" destId="{91842436-E42B-414F-9A10-155B9AC57BF2}" srcOrd="0" destOrd="0" presId="urn:microsoft.com/office/officeart/2005/8/layout/hierarchy3"/>
    <dgm:cxn modelId="{58196B52-7FD9-4B86-B8B3-BA9210A964F7}" type="presOf" srcId="{02C026E2-491E-4F97-A509-BA4C85127B17}" destId="{1C091728-2929-47F8-AFB8-0038471538F5}" srcOrd="0" destOrd="0" presId="urn:microsoft.com/office/officeart/2005/8/layout/hierarchy3"/>
    <dgm:cxn modelId="{B255E5B9-25AC-4207-865D-F60EA3275AA0}" type="presOf" srcId="{77D97A3C-B7D2-41C3-A842-283553C90693}" destId="{1C7AD7A7-2B8C-46B2-84E8-424FE1D9048D}" srcOrd="0" destOrd="0" presId="urn:microsoft.com/office/officeart/2005/8/layout/hierarchy3"/>
    <dgm:cxn modelId="{2AAD559B-169B-4A0D-AC1A-B81E9561BCF6}" srcId="{9E5B337D-FF28-4A6E-96A8-649BCAF28747}" destId="{EC596F8A-9D45-49C0-A8B4-30A1F646F360}" srcOrd="0" destOrd="0" parTransId="{B4D1EFA5-3F5F-459D-ADC3-C7F23ED97D84}" sibTransId="{F13F9455-8E2C-4CBB-B2BE-51BEC8C1F8E2}"/>
    <dgm:cxn modelId="{1D0780AA-5D3A-4969-9D69-01E3FCD2C24E}" type="presOf" srcId="{50414111-B129-48CF-9C2B-D076DC93D9B4}" destId="{FD564851-6B4D-47E0-B046-7B13E5438573}" srcOrd="0" destOrd="0" presId="urn:microsoft.com/office/officeart/2005/8/layout/hierarchy3"/>
    <dgm:cxn modelId="{DBDBC2AC-35B8-43BC-B389-C1BB908EA4A8}" type="presOf" srcId="{52D19F2E-47A1-4F84-9715-21CF4E6EF979}" destId="{4FB8AC2C-C79A-444D-83F1-CCA740D8A395}" srcOrd="0" destOrd="0" presId="urn:microsoft.com/office/officeart/2005/8/layout/hierarchy3"/>
    <dgm:cxn modelId="{86F347EE-2B87-4968-8D9D-66BC326AEFB4}" type="presOf" srcId="{B4D1EFA5-3F5F-459D-ADC3-C7F23ED97D84}" destId="{D238A5E3-6C85-449A-A938-AEF5AAC51D4E}" srcOrd="0" destOrd="0" presId="urn:microsoft.com/office/officeart/2005/8/layout/hierarchy3"/>
    <dgm:cxn modelId="{C6BE2501-9EB6-4F41-99B3-ACB808C9C36F}" type="presOf" srcId="{3C2FEC84-25BB-42FE-9E05-7AC57BA71348}" destId="{DC0DA751-EE32-4EA9-83F0-28C14D2D8798}" srcOrd="0" destOrd="0" presId="urn:microsoft.com/office/officeart/2005/8/layout/hierarchy3"/>
    <dgm:cxn modelId="{8CB08067-DCD5-48D1-B801-E02052BB3679}" type="presOf" srcId="{23C6D14A-43F3-43EA-9FC8-3A592B201C49}" destId="{134B84FF-C5DE-4D0F-947D-3FF05DCD2C08}" srcOrd="0" destOrd="0" presId="urn:microsoft.com/office/officeart/2005/8/layout/hierarchy3"/>
    <dgm:cxn modelId="{D952AC4D-3F41-4E4C-B66A-7766382354B8}" srcId="{B4C2DF27-2D94-4908-A2D7-15AD5D008AA3}" destId="{9E5B337D-FF28-4A6E-96A8-649BCAF28747}" srcOrd="2" destOrd="0" parTransId="{6A3B407E-C7BD-445A-8789-4A6281A0CE71}" sibTransId="{DCBDBDD5-16CC-49E4-97BA-CC6320B0D693}"/>
    <dgm:cxn modelId="{A8855587-F9F6-465C-ADEF-2FD5C4BF4F82}" srcId="{9E5B337D-FF28-4A6E-96A8-649BCAF28747}" destId="{50414111-B129-48CF-9C2B-D076DC93D9B4}" srcOrd="2" destOrd="0" parTransId="{77D97A3C-B7D2-41C3-A842-283553C90693}" sibTransId="{A79B406A-9DE8-4EE0-81C2-FCDD99C82B12}"/>
    <dgm:cxn modelId="{30206F34-73A5-400F-A8E4-71C4E80DEE83}" srcId="{9E5B337D-FF28-4A6E-96A8-649BCAF28747}" destId="{7531F6CB-B6B1-4949-BB5B-1848393D2778}" srcOrd="1" destOrd="0" parTransId="{E2A5F792-2E7D-4365-BF72-59EE7846B4ED}" sibTransId="{3D0D3091-5305-4616-8810-309DC541A204}"/>
    <dgm:cxn modelId="{4B505232-993C-4A8A-9455-24BA5F35BCF8}" srcId="{422BEB1A-3D91-4794-B573-396AEFB30210}" destId="{B90DAD64-5C65-4A55-A64E-978B8E08A3DD}" srcOrd="2" destOrd="0" parTransId="{1807F3FC-B00B-44E8-8A99-8D0870DE8FB8}" sibTransId="{11A10C74-06D7-4446-8306-7F9369FF4DB7}"/>
    <dgm:cxn modelId="{A6763714-5084-4118-A4A6-089BA4504409}" type="presOf" srcId="{422BEB1A-3D91-4794-B573-396AEFB30210}" destId="{50FA34FE-79F4-477B-B486-7D57B519D103}" srcOrd="1" destOrd="0" presId="urn:microsoft.com/office/officeart/2005/8/layout/hierarchy3"/>
    <dgm:cxn modelId="{3DAE8E6E-2E40-42E8-A417-26B4457BEC59}" srcId="{82FA746B-103C-462A-92AB-2C4AE9835575}" destId="{0B0E810C-B4F7-4832-BB7D-61E0B624EFCA}" srcOrd="1" destOrd="0" parTransId="{5FB90D67-51F1-46D3-B591-B253CD326F18}" sibTransId="{2C9DAC96-B04E-4120-BCB9-CA6715BB225C}"/>
    <dgm:cxn modelId="{D8B6C8B3-EE7C-4AF3-8BEC-6ECF8EBD77F5}" type="presOf" srcId="{422BEB1A-3D91-4794-B573-396AEFB30210}" destId="{E7A9D78F-540C-4179-B1C3-A8EE91F9D667}" srcOrd="0" destOrd="0" presId="urn:microsoft.com/office/officeart/2005/8/layout/hierarchy3"/>
    <dgm:cxn modelId="{98AE4952-1DED-4AA9-B1E0-D29B50A4DAAF}" type="presOf" srcId="{82FA746B-103C-462A-92AB-2C4AE9835575}" destId="{0AB67056-1363-4DD4-8DFE-AFA8845437EB}" srcOrd="0" destOrd="0" presId="urn:microsoft.com/office/officeart/2005/8/layout/hierarchy3"/>
    <dgm:cxn modelId="{9633FE23-E986-47AF-8204-5BF97609C1A7}" type="presOf" srcId="{B90DAD64-5C65-4A55-A64E-978B8E08A3DD}" destId="{AA9F656B-3CDC-4A6C-BC77-6DEE4BCE5760}" srcOrd="0" destOrd="0" presId="urn:microsoft.com/office/officeart/2005/8/layout/hierarchy3"/>
    <dgm:cxn modelId="{1DDB05EA-2FA7-47AE-A493-EEE135858DD5}" srcId="{B4C2DF27-2D94-4908-A2D7-15AD5D008AA3}" destId="{82FA746B-103C-462A-92AB-2C4AE9835575}" srcOrd="0" destOrd="0" parTransId="{C54F2F89-9D63-4EC7-9B0E-6A6D68FC2982}" sibTransId="{1D784940-F95C-4C73-BFF1-B859873E945F}"/>
    <dgm:cxn modelId="{2DDF2799-5074-4B10-BAC8-F2CFD291847A}" type="presOf" srcId="{9E5B337D-FF28-4A6E-96A8-649BCAF28747}" destId="{520E4880-96F5-401B-A9D9-098B8F574AF6}" srcOrd="1" destOrd="0" presId="urn:microsoft.com/office/officeart/2005/8/layout/hierarchy3"/>
    <dgm:cxn modelId="{41DA1B93-F3CA-4AFA-8A03-E9B9374CACD4}" srcId="{9E5B337D-FF28-4A6E-96A8-649BCAF28747}" destId="{3C2FEC84-25BB-42FE-9E05-7AC57BA71348}" srcOrd="3" destOrd="0" parTransId="{52D19F2E-47A1-4F84-9715-21CF4E6EF979}" sibTransId="{9C2E5DFA-6CA3-4C48-AD26-AA713FECC2E3}"/>
    <dgm:cxn modelId="{CB5DF482-CF58-4423-91CD-D918CF2D8A7E}" type="presOf" srcId="{82FA746B-103C-462A-92AB-2C4AE9835575}" destId="{1A3E14E3-EDD9-441D-B76A-667F79A776A9}" srcOrd="1" destOrd="0" presId="urn:microsoft.com/office/officeart/2005/8/layout/hierarchy3"/>
    <dgm:cxn modelId="{ED71752B-629B-4D7C-A315-EC24EFAA2E1F}" srcId="{82FA746B-103C-462A-92AB-2C4AE9835575}" destId="{8103AE47-E4A0-4CA9-BF1E-03D4B7CEDA13}" srcOrd="0" destOrd="0" parTransId="{9F8E9AE1-8EFB-4F28-BC9A-764EAAE60E2B}" sibTransId="{C53B2CC5-2A12-45D2-BB96-BDA383378C35}"/>
    <dgm:cxn modelId="{A9DB26CA-30E4-432E-AAC8-41038A79EB0F}" type="presOf" srcId="{A5B67454-6F5C-4AA4-B2B1-730432435476}" destId="{C6E460DF-72B5-4751-95AF-EC440EA9F04E}" srcOrd="0" destOrd="0" presId="urn:microsoft.com/office/officeart/2005/8/layout/hierarchy3"/>
    <dgm:cxn modelId="{3490F36B-8071-499A-B722-85485197B30D}" type="presOf" srcId="{B4C2DF27-2D94-4908-A2D7-15AD5D008AA3}" destId="{3E6C9072-95AD-44F3-9763-46D3B64375B5}" srcOrd="0" destOrd="0" presId="urn:microsoft.com/office/officeart/2005/8/layout/hierarchy3"/>
    <dgm:cxn modelId="{B4BACF10-6FB1-4B72-8B99-28E3952F97C6}" srcId="{422BEB1A-3D91-4794-B573-396AEFB30210}" destId="{02C026E2-491E-4F97-A509-BA4C85127B17}" srcOrd="1" destOrd="0" parTransId="{23C6D14A-43F3-43EA-9FC8-3A592B201C49}" sibTransId="{CD36931A-F61E-451D-9D92-9424F0399C39}"/>
    <dgm:cxn modelId="{EB47D78C-013C-4DF3-8319-24EB8B51343B}" type="presOf" srcId="{9F8E9AE1-8EFB-4F28-BC9A-764EAAE60E2B}" destId="{D09D8FF9-6D23-47C0-99E2-AA6AFBD150EA}" srcOrd="0" destOrd="0" presId="urn:microsoft.com/office/officeart/2005/8/layout/hierarchy3"/>
    <dgm:cxn modelId="{DAF86786-608A-4367-8207-B11E749AA67A}" type="presOf" srcId="{6AF0464A-A223-4A1A-811E-C376281F0BCE}" destId="{0AF6063E-ACEF-4B04-8821-1648689D4BC2}" srcOrd="0" destOrd="0" presId="urn:microsoft.com/office/officeart/2005/8/layout/hierarchy3"/>
    <dgm:cxn modelId="{EBF4FBE3-826E-44A8-B948-921F7E56523E}" type="presOf" srcId="{EC596F8A-9D45-49C0-A8B4-30A1F646F360}" destId="{82850D80-538C-439D-9D86-F046F7DA289F}" srcOrd="0" destOrd="0" presId="urn:microsoft.com/office/officeart/2005/8/layout/hierarchy3"/>
    <dgm:cxn modelId="{68DBF24B-D4B5-4442-8820-D49A43D99B9D}" type="presOf" srcId="{8103AE47-E4A0-4CA9-BF1E-03D4B7CEDA13}" destId="{21602052-9307-4198-BF01-10006C029979}" srcOrd="0" destOrd="0" presId="urn:microsoft.com/office/officeart/2005/8/layout/hierarchy3"/>
    <dgm:cxn modelId="{E7DD53D1-CA79-4669-B84D-3EFD1973536A}" type="presOf" srcId="{0B0E810C-B4F7-4832-BB7D-61E0B624EFCA}" destId="{860A4744-A2D7-4842-9E4F-A0638A7D2711}" srcOrd="0" destOrd="0" presId="urn:microsoft.com/office/officeart/2005/8/layout/hierarchy3"/>
    <dgm:cxn modelId="{8F204CBA-B956-40A8-A999-33649F3AD736}" srcId="{B4C2DF27-2D94-4908-A2D7-15AD5D008AA3}" destId="{422BEB1A-3D91-4794-B573-396AEFB30210}" srcOrd="1" destOrd="0" parTransId="{2B5433A3-AC4E-4B72-99F0-E7DCD5A7E246}" sibTransId="{24E40BEA-F3DD-4462-A0F6-B322399E67EA}"/>
    <dgm:cxn modelId="{A8551233-4A9A-4F89-A415-4B30F9C3D1F1}" srcId="{422BEB1A-3D91-4794-B573-396AEFB30210}" destId="{A5B67454-6F5C-4AA4-B2B1-730432435476}" srcOrd="0" destOrd="0" parTransId="{6AF0464A-A223-4A1A-811E-C376281F0BCE}" sibTransId="{94F6E891-1E2B-4152-BC72-4E2C8127AC89}"/>
    <dgm:cxn modelId="{F1586E60-7E9A-46C2-B62E-3E144AB767EF}" type="presOf" srcId="{E2A5F792-2E7D-4365-BF72-59EE7846B4ED}" destId="{7024AE05-4646-4E3F-875E-C801917F7935}" srcOrd="0" destOrd="0" presId="urn:microsoft.com/office/officeart/2005/8/layout/hierarchy3"/>
    <dgm:cxn modelId="{DB111C45-FD94-4809-967E-FD335A40C909}" type="presOf" srcId="{5FB90D67-51F1-46D3-B591-B253CD326F18}" destId="{D694D127-A2CE-427D-BB10-9CAD1D21DD95}" srcOrd="0" destOrd="0" presId="urn:microsoft.com/office/officeart/2005/8/layout/hierarchy3"/>
    <dgm:cxn modelId="{45C249B4-AC67-4D77-9B36-1461D5EB98EC}" type="presParOf" srcId="{3E6C9072-95AD-44F3-9763-46D3B64375B5}" destId="{4F062348-19DC-4FEA-AAC8-28A32FC19E8A}" srcOrd="0" destOrd="0" presId="urn:microsoft.com/office/officeart/2005/8/layout/hierarchy3"/>
    <dgm:cxn modelId="{D257FC64-661A-44A9-8917-6C4D3FEE6668}" type="presParOf" srcId="{4F062348-19DC-4FEA-AAC8-28A32FC19E8A}" destId="{2234A5A4-9B08-43FF-A509-99514E4056A1}" srcOrd="0" destOrd="0" presId="urn:microsoft.com/office/officeart/2005/8/layout/hierarchy3"/>
    <dgm:cxn modelId="{25A7C92C-178A-477A-81BC-8FEB66828DD5}" type="presParOf" srcId="{2234A5A4-9B08-43FF-A509-99514E4056A1}" destId="{0AB67056-1363-4DD4-8DFE-AFA8845437EB}" srcOrd="0" destOrd="0" presId="urn:microsoft.com/office/officeart/2005/8/layout/hierarchy3"/>
    <dgm:cxn modelId="{C90B8F32-1B61-410C-A881-32F399B11585}" type="presParOf" srcId="{2234A5A4-9B08-43FF-A509-99514E4056A1}" destId="{1A3E14E3-EDD9-441D-B76A-667F79A776A9}" srcOrd="1" destOrd="0" presId="urn:microsoft.com/office/officeart/2005/8/layout/hierarchy3"/>
    <dgm:cxn modelId="{A6FF8DDE-F02D-43E3-9524-FA7C6214DC98}" type="presParOf" srcId="{4F062348-19DC-4FEA-AAC8-28A32FC19E8A}" destId="{5F2826C1-03DE-4428-9974-556FB00E044D}" srcOrd="1" destOrd="0" presId="urn:microsoft.com/office/officeart/2005/8/layout/hierarchy3"/>
    <dgm:cxn modelId="{560A9332-4908-4CA8-B174-EB1DF6BA53BE}" type="presParOf" srcId="{5F2826C1-03DE-4428-9974-556FB00E044D}" destId="{D09D8FF9-6D23-47C0-99E2-AA6AFBD150EA}" srcOrd="0" destOrd="0" presId="urn:microsoft.com/office/officeart/2005/8/layout/hierarchy3"/>
    <dgm:cxn modelId="{78F1254D-1EFA-49FD-B1A7-6F9A3395454C}" type="presParOf" srcId="{5F2826C1-03DE-4428-9974-556FB00E044D}" destId="{21602052-9307-4198-BF01-10006C029979}" srcOrd="1" destOrd="0" presId="urn:microsoft.com/office/officeart/2005/8/layout/hierarchy3"/>
    <dgm:cxn modelId="{FD878196-807B-457B-8911-51A8D626F0E7}" type="presParOf" srcId="{5F2826C1-03DE-4428-9974-556FB00E044D}" destId="{D694D127-A2CE-427D-BB10-9CAD1D21DD95}" srcOrd="2" destOrd="0" presId="urn:microsoft.com/office/officeart/2005/8/layout/hierarchy3"/>
    <dgm:cxn modelId="{C3F941BF-C0F0-410B-B595-741DA377E09B}" type="presParOf" srcId="{5F2826C1-03DE-4428-9974-556FB00E044D}" destId="{860A4744-A2D7-4842-9E4F-A0638A7D2711}" srcOrd="3" destOrd="0" presId="urn:microsoft.com/office/officeart/2005/8/layout/hierarchy3"/>
    <dgm:cxn modelId="{74FCD90F-29F9-499D-BD09-6641558BD518}" type="presParOf" srcId="{3E6C9072-95AD-44F3-9763-46D3B64375B5}" destId="{8924BBE9-7B51-4820-80D4-261DF0174574}" srcOrd="1" destOrd="0" presId="urn:microsoft.com/office/officeart/2005/8/layout/hierarchy3"/>
    <dgm:cxn modelId="{24142D3D-5773-4D12-BBE3-06F87073ACA9}" type="presParOf" srcId="{8924BBE9-7B51-4820-80D4-261DF0174574}" destId="{98A886B3-F6B9-43CF-96C8-9D4EDC3DF99A}" srcOrd="0" destOrd="0" presId="urn:microsoft.com/office/officeart/2005/8/layout/hierarchy3"/>
    <dgm:cxn modelId="{94797F6F-88DF-40C0-BCED-EF8411D6FE84}" type="presParOf" srcId="{98A886B3-F6B9-43CF-96C8-9D4EDC3DF99A}" destId="{E7A9D78F-540C-4179-B1C3-A8EE91F9D667}" srcOrd="0" destOrd="0" presId="urn:microsoft.com/office/officeart/2005/8/layout/hierarchy3"/>
    <dgm:cxn modelId="{D168CA47-C218-465E-850C-B44F8C34019A}" type="presParOf" srcId="{98A886B3-F6B9-43CF-96C8-9D4EDC3DF99A}" destId="{50FA34FE-79F4-477B-B486-7D57B519D103}" srcOrd="1" destOrd="0" presId="urn:microsoft.com/office/officeart/2005/8/layout/hierarchy3"/>
    <dgm:cxn modelId="{A879F499-F4EF-41A2-B26C-4BEBFC7CEF9D}" type="presParOf" srcId="{8924BBE9-7B51-4820-80D4-261DF0174574}" destId="{C40E2FA3-756F-41C1-BEF3-9991719A13B3}" srcOrd="1" destOrd="0" presId="urn:microsoft.com/office/officeart/2005/8/layout/hierarchy3"/>
    <dgm:cxn modelId="{4C11884F-D645-47A6-9353-84DA7014E05F}" type="presParOf" srcId="{C40E2FA3-756F-41C1-BEF3-9991719A13B3}" destId="{0AF6063E-ACEF-4B04-8821-1648689D4BC2}" srcOrd="0" destOrd="0" presId="urn:microsoft.com/office/officeart/2005/8/layout/hierarchy3"/>
    <dgm:cxn modelId="{39A438D5-AE9F-49BF-A0EE-973B46E3DD23}" type="presParOf" srcId="{C40E2FA3-756F-41C1-BEF3-9991719A13B3}" destId="{C6E460DF-72B5-4751-95AF-EC440EA9F04E}" srcOrd="1" destOrd="0" presId="urn:microsoft.com/office/officeart/2005/8/layout/hierarchy3"/>
    <dgm:cxn modelId="{8C6E7DAB-1C8A-47C6-AA8A-AD5C9FDC710E}" type="presParOf" srcId="{C40E2FA3-756F-41C1-BEF3-9991719A13B3}" destId="{134B84FF-C5DE-4D0F-947D-3FF05DCD2C08}" srcOrd="2" destOrd="0" presId="urn:microsoft.com/office/officeart/2005/8/layout/hierarchy3"/>
    <dgm:cxn modelId="{B12C5196-1D2E-4366-AB1E-BC7AB31E2184}" type="presParOf" srcId="{C40E2FA3-756F-41C1-BEF3-9991719A13B3}" destId="{1C091728-2929-47F8-AFB8-0038471538F5}" srcOrd="3" destOrd="0" presId="urn:microsoft.com/office/officeart/2005/8/layout/hierarchy3"/>
    <dgm:cxn modelId="{C671BA2B-644D-4E8F-8B45-A77713BD0B15}" type="presParOf" srcId="{C40E2FA3-756F-41C1-BEF3-9991719A13B3}" destId="{91842436-E42B-414F-9A10-155B9AC57BF2}" srcOrd="4" destOrd="0" presId="urn:microsoft.com/office/officeart/2005/8/layout/hierarchy3"/>
    <dgm:cxn modelId="{7BE612E7-171D-4701-9EED-6959D9BE8F8F}" type="presParOf" srcId="{C40E2FA3-756F-41C1-BEF3-9991719A13B3}" destId="{AA9F656B-3CDC-4A6C-BC77-6DEE4BCE5760}" srcOrd="5" destOrd="0" presId="urn:microsoft.com/office/officeart/2005/8/layout/hierarchy3"/>
    <dgm:cxn modelId="{1A272919-4EEB-4172-A0B3-8A72E2121804}" type="presParOf" srcId="{3E6C9072-95AD-44F3-9763-46D3B64375B5}" destId="{3155DF9B-A030-4A16-9978-CDDE79BA79F3}" srcOrd="2" destOrd="0" presId="urn:microsoft.com/office/officeart/2005/8/layout/hierarchy3"/>
    <dgm:cxn modelId="{61EAAE20-F862-4FD1-8527-2CCCD136A25B}" type="presParOf" srcId="{3155DF9B-A030-4A16-9978-CDDE79BA79F3}" destId="{AFF21411-6F09-41D7-A8B0-6A9136AA5C54}" srcOrd="0" destOrd="0" presId="urn:microsoft.com/office/officeart/2005/8/layout/hierarchy3"/>
    <dgm:cxn modelId="{F616BBFE-522E-4126-B592-FCBC213883E2}" type="presParOf" srcId="{AFF21411-6F09-41D7-A8B0-6A9136AA5C54}" destId="{87765E96-2D72-4C87-9388-513A280AF074}" srcOrd="0" destOrd="0" presId="urn:microsoft.com/office/officeart/2005/8/layout/hierarchy3"/>
    <dgm:cxn modelId="{43AF2E0F-CA2C-431E-939D-8B6EA3BB9925}" type="presParOf" srcId="{AFF21411-6F09-41D7-A8B0-6A9136AA5C54}" destId="{520E4880-96F5-401B-A9D9-098B8F574AF6}" srcOrd="1" destOrd="0" presId="urn:microsoft.com/office/officeart/2005/8/layout/hierarchy3"/>
    <dgm:cxn modelId="{0A31BB38-532D-4F26-A579-32F3B91BCD77}" type="presParOf" srcId="{3155DF9B-A030-4A16-9978-CDDE79BA79F3}" destId="{DD32B18C-09AD-4480-AE99-2ACD9B008DF8}" srcOrd="1" destOrd="0" presId="urn:microsoft.com/office/officeart/2005/8/layout/hierarchy3"/>
    <dgm:cxn modelId="{B269B7D6-67AA-40FC-AE22-A347FE6F4024}" type="presParOf" srcId="{DD32B18C-09AD-4480-AE99-2ACD9B008DF8}" destId="{D238A5E3-6C85-449A-A938-AEF5AAC51D4E}" srcOrd="0" destOrd="0" presId="urn:microsoft.com/office/officeart/2005/8/layout/hierarchy3"/>
    <dgm:cxn modelId="{D2A92D16-EB53-4CD1-BEF7-636191A4F708}" type="presParOf" srcId="{DD32B18C-09AD-4480-AE99-2ACD9B008DF8}" destId="{82850D80-538C-439D-9D86-F046F7DA289F}" srcOrd="1" destOrd="0" presId="urn:microsoft.com/office/officeart/2005/8/layout/hierarchy3"/>
    <dgm:cxn modelId="{9A65DFF8-9D98-4DFA-BFCA-4B4125CCFBE5}" type="presParOf" srcId="{DD32B18C-09AD-4480-AE99-2ACD9B008DF8}" destId="{7024AE05-4646-4E3F-875E-C801917F7935}" srcOrd="2" destOrd="0" presId="urn:microsoft.com/office/officeart/2005/8/layout/hierarchy3"/>
    <dgm:cxn modelId="{6EFE99D2-4023-490C-AC0F-F9FCB058EB4F}" type="presParOf" srcId="{DD32B18C-09AD-4480-AE99-2ACD9B008DF8}" destId="{A63D65E8-D9ED-46B6-9FB6-809888CE0524}" srcOrd="3" destOrd="0" presId="urn:microsoft.com/office/officeart/2005/8/layout/hierarchy3"/>
    <dgm:cxn modelId="{48E48202-E59F-42E3-8527-AB1B9A7E685E}" type="presParOf" srcId="{DD32B18C-09AD-4480-AE99-2ACD9B008DF8}" destId="{1C7AD7A7-2B8C-46B2-84E8-424FE1D9048D}" srcOrd="4" destOrd="0" presId="urn:microsoft.com/office/officeart/2005/8/layout/hierarchy3"/>
    <dgm:cxn modelId="{521BC7BA-4344-457B-9844-4005421E5DAB}" type="presParOf" srcId="{DD32B18C-09AD-4480-AE99-2ACD9B008DF8}" destId="{FD564851-6B4D-47E0-B046-7B13E5438573}" srcOrd="5" destOrd="0" presId="urn:microsoft.com/office/officeart/2005/8/layout/hierarchy3"/>
    <dgm:cxn modelId="{0367720F-267F-44F3-B43E-3D63C3B04A51}" type="presParOf" srcId="{DD32B18C-09AD-4480-AE99-2ACD9B008DF8}" destId="{4FB8AC2C-C79A-444D-83F1-CCA740D8A395}" srcOrd="6" destOrd="0" presId="urn:microsoft.com/office/officeart/2005/8/layout/hierarchy3"/>
    <dgm:cxn modelId="{A2567E54-9CBC-411A-8144-DB9D2A40CD9F}" type="presParOf" srcId="{DD32B18C-09AD-4480-AE99-2ACD9B008DF8}" destId="{DC0DA751-EE32-4EA9-83F0-28C14D2D8798}" srcOrd="7"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233AA5C-8E4E-4CF4-8496-24238AA06663}" type="doc">
      <dgm:prSet loTypeId="urn:microsoft.com/office/officeart/2005/8/layout/matrix2" loCatId="matrix" qsTypeId="urn:microsoft.com/office/officeart/2005/8/quickstyle/simple2" qsCatId="simple" csTypeId="urn:microsoft.com/office/officeart/2005/8/colors/accent0_3" csCatId="mainScheme" phldr="1"/>
      <dgm:spPr/>
      <dgm:t>
        <a:bodyPr/>
        <a:lstStyle/>
        <a:p>
          <a:endParaRPr lang="es-ES"/>
        </a:p>
      </dgm:t>
    </dgm:pt>
    <dgm:pt modelId="{DADC0EBD-07F8-4A6E-850C-C8AF1F3D4B39}">
      <dgm:prSet phldrT="[Texto]" custT="1"/>
      <dgm:spPr/>
      <dgm:t>
        <a:bodyPr/>
        <a:lstStyle/>
        <a:p>
          <a:r>
            <a:rPr lang="es-ES" sz="1600" b="1" dirty="0"/>
            <a:t>FORTALEZAS</a:t>
          </a:r>
        </a:p>
      </dgm:t>
    </dgm:pt>
    <dgm:pt modelId="{362E9861-1A3E-497B-BA81-4E8C4B514BB3}" type="parTrans" cxnId="{B0AB714D-7A25-4E14-96B4-8D55C6A757A6}">
      <dgm:prSet/>
      <dgm:spPr/>
      <dgm:t>
        <a:bodyPr/>
        <a:lstStyle/>
        <a:p>
          <a:endParaRPr lang="es-ES" sz="1600"/>
        </a:p>
      </dgm:t>
    </dgm:pt>
    <dgm:pt modelId="{015DA956-C636-4BAA-83C0-1876FB312082}" type="sibTrans" cxnId="{B0AB714D-7A25-4E14-96B4-8D55C6A757A6}">
      <dgm:prSet/>
      <dgm:spPr/>
      <dgm:t>
        <a:bodyPr/>
        <a:lstStyle/>
        <a:p>
          <a:endParaRPr lang="es-ES" sz="1600"/>
        </a:p>
      </dgm:t>
    </dgm:pt>
    <dgm:pt modelId="{5FADE289-37FD-4913-B434-0D60DE0F8C0E}">
      <dgm:prSet phldrT="[Texto]" custT="1"/>
      <dgm:spPr/>
      <dgm:t>
        <a:bodyPr/>
        <a:lstStyle/>
        <a:p>
          <a:r>
            <a:rPr lang="es-ES" sz="1600" b="1" dirty="0"/>
            <a:t>OPORTUNIDADES</a:t>
          </a:r>
        </a:p>
      </dgm:t>
    </dgm:pt>
    <dgm:pt modelId="{3BB80660-8227-4EB9-AF10-BBF32A572E83}" type="parTrans" cxnId="{E8515CEA-691C-4324-88F1-F3CBA74E74D9}">
      <dgm:prSet/>
      <dgm:spPr/>
      <dgm:t>
        <a:bodyPr/>
        <a:lstStyle/>
        <a:p>
          <a:endParaRPr lang="es-ES" sz="1600"/>
        </a:p>
      </dgm:t>
    </dgm:pt>
    <dgm:pt modelId="{7857DF8E-28F2-48E7-B8CC-72BE8A6C6EA6}" type="sibTrans" cxnId="{E8515CEA-691C-4324-88F1-F3CBA74E74D9}">
      <dgm:prSet/>
      <dgm:spPr/>
      <dgm:t>
        <a:bodyPr/>
        <a:lstStyle/>
        <a:p>
          <a:endParaRPr lang="es-ES" sz="1600"/>
        </a:p>
      </dgm:t>
    </dgm:pt>
    <dgm:pt modelId="{6618D8C8-F60E-4B00-B3CF-5AB7F9EF5212}">
      <dgm:prSet phldrT="[Texto]" custT="1"/>
      <dgm:spPr/>
      <dgm:t>
        <a:bodyPr/>
        <a:lstStyle/>
        <a:p>
          <a:r>
            <a:rPr lang="es-ES" sz="1600" b="1" dirty="0"/>
            <a:t>DEBILIDADES</a:t>
          </a:r>
        </a:p>
      </dgm:t>
    </dgm:pt>
    <dgm:pt modelId="{D976CC30-12C3-4DF6-88DF-0E00291FFCDE}" type="parTrans" cxnId="{61E12828-812F-4DE7-91F8-4B7392AAAC6B}">
      <dgm:prSet/>
      <dgm:spPr/>
      <dgm:t>
        <a:bodyPr/>
        <a:lstStyle/>
        <a:p>
          <a:endParaRPr lang="es-ES" sz="1600"/>
        </a:p>
      </dgm:t>
    </dgm:pt>
    <dgm:pt modelId="{E92B75A0-6577-4BB7-98EE-14C898133A03}" type="sibTrans" cxnId="{61E12828-812F-4DE7-91F8-4B7392AAAC6B}">
      <dgm:prSet/>
      <dgm:spPr/>
      <dgm:t>
        <a:bodyPr/>
        <a:lstStyle/>
        <a:p>
          <a:endParaRPr lang="es-ES" sz="1600"/>
        </a:p>
      </dgm:t>
    </dgm:pt>
    <dgm:pt modelId="{B46B3400-0420-4452-ACFD-5A662D0DF8E4}">
      <dgm:prSet phldrT="[Texto]" custT="1"/>
      <dgm:spPr/>
      <dgm:t>
        <a:bodyPr/>
        <a:lstStyle/>
        <a:p>
          <a:r>
            <a:rPr lang="es-ES" sz="1600" b="1" dirty="0" smtClean="0"/>
            <a:t>AMENAZAS</a:t>
          </a:r>
          <a:endParaRPr lang="es-ES" sz="1600" b="1" dirty="0"/>
        </a:p>
      </dgm:t>
    </dgm:pt>
    <dgm:pt modelId="{77E07054-3096-429C-BCE3-7B21F98E1AC1}" type="parTrans" cxnId="{3DF3628D-C078-4522-ABCC-7FE07B680F99}">
      <dgm:prSet/>
      <dgm:spPr/>
      <dgm:t>
        <a:bodyPr/>
        <a:lstStyle/>
        <a:p>
          <a:endParaRPr lang="es-ES" sz="1600"/>
        </a:p>
      </dgm:t>
    </dgm:pt>
    <dgm:pt modelId="{6F2B6C72-4730-4175-ACCE-600B60EF1FC5}" type="sibTrans" cxnId="{3DF3628D-C078-4522-ABCC-7FE07B680F99}">
      <dgm:prSet/>
      <dgm:spPr/>
      <dgm:t>
        <a:bodyPr/>
        <a:lstStyle/>
        <a:p>
          <a:endParaRPr lang="es-ES" sz="1600"/>
        </a:p>
      </dgm:t>
    </dgm:pt>
    <dgm:pt modelId="{C2E57365-A9C4-498D-B83D-B1DA24AE5C4C}">
      <dgm:prSet custT="1"/>
      <dgm:spPr/>
      <dgm:t>
        <a:bodyPr/>
        <a:lstStyle/>
        <a:p>
          <a:pPr>
            <a:buFont typeface="Arial" panose="020B0604020202020204" pitchFamily="34" charset="0"/>
            <a:buChar char="-"/>
          </a:pPr>
          <a:r>
            <a:rPr lang="es-EC" sz="1600" dirty="0"/>
            <a:t>Equipamiento inicial adecuado para brindar servicios tecnológicos relacionados con seguridades informáticas.</a:t>
          </a:r>
          <a:endParaRPr lang="es-ES" sz="1600" dirty="0"/>
        </a:p>
      </dgm:t>
    </dgm:pt>
    <dgm:pt modelId="{894FC284-9494-43CA-A132-00C477D4056D}" type="parTrans" cxnId="{DF17E857-1DC7-4CE2-9225-679B59929F70}">
      <dgm:prSet/>
      <dgm:spPr/>
      <dgm:t>
        <a:bodyPr/>
        <a:lstStyle/>
        <a:p>
          <a:endParaRPr lang="es-ES" sz="1600"/>
        </a:p>
      </dgm:t>
    </dgm:pt>
    <dgm:pt modelId="{0197FA67-829C-401F-93D1-588AA6520EB6}" type="sibTrans" cxnId="{DF17E857-1DC7-4CE2-9225-679B59929F70}">
      <dgm:prSet/>
      <dgm:spPr/>
      <dgm:t>
        <a:bodyPr/>
        <a:lstStyle/>
        <a:p>
          <a:endParaRPr lang="es-ES" sz="1600"/>
        </a:p>
      </dgm:t>
    </dgm:pt>
    <dgm:pt modelId="{5B814A4C-73E4-4AE0-9E0D-A7053EE692F6}">
      <dgm:prSet custT="1"/>
      <dgm:spPr/>
      <dgm:t>
        <a:bodyPr/>
        <a:lstStyle/>
        <a:p>
          <a:pPr>
            <a:buFont typeface="Arial" panose="020B0604020202020204" pitchFamily="34" charset="0"/>
            <a:buChar char="-"/>
          </a:pPr>
          <a:r>
            <a:rPr lang="es-EC" sz="1600" dirty="0"/>
            <a:t>Infraestructura física disponible.</a:t>
          </a:r>
          <a:endParaRPr lang="es-ES" sz="1600" dirty="0"/>
        </a:p>
      </dgm:t>
    </dgm:pt>
    <dgm:pt modelId="{71B46EF8-830C-4477-9DD9-17C082D39D4A}" type="parTrans" cxnId="{35ECC066-60E6-4250-A683-406E1DB657B0}">
      <dgm:prSet/>
      <dgm:spPr/>
      <dgm:t>
        <a:bodyPr/>
        <a:lstStyle/>
        <a:p>
          <a:endParaRPr lang="es-ES" sz="1600"/>
        </a:p>
      </dgm:t>
    </dgm:pt>
    <dgm:pt modelId="{924791DC-5889-49A2-B5A5-06CEC5C85702}" type="sibTrans" cxnId="{35ECC066-60E6-4250-A683-406E1DB657B0}">
      <dgm:prSet/>
      <dgm:spPr/>
      <dgm:t>
        <a:bodyPr/>
        <a:lstStyle/>
        <a:p>
          <a:endParaRPr lang="es-ES" sz="1600"/>
        </a:p>
      </dgm:t>
    </dgm:pt>
    <dgm:pt modelId="{B2BF0051-7E71-4034-92A6-A053DAA08C38}">
      <dgm:prSet custT="1"/>
      <dgm:spPr/>
      <dgm:t>
        <a:bodyPr/>
        <a:lstStyle/>
        <a:p>
          <a:pPr>
            <a:buFont typeface="Arial" panose="020B0604020202020204" pitchFamily="34" charset="0"/>
            <a:buChar char="-"/>
          </a:pPr>
          <a:r>
            <a:rPr lang="es-EC" sz="1600" dirty="0"/>
            <a:t>Apoyo de entidades externas relacionadas con la seguridad de la información.</a:t>
          </a:r>
          <a:endParaRPr lang="es-ES" sz="1600" dirty="0"/>
        </a:p>
      </dgm:t>
    </dgm:pt>
    <dgm:pt modelId="{9B2A341C-AEE9-4D70-94E8-ABC0C64DA0DD}" type="parTrans" cxnId="{D538C709-D1A5-4D03-BF19-CCEB4D25C145}">
      <dgm:prSet/>
      <dgm:spPr/>
      <dgm:t>
        <a:bodyPr/>
        <a:lstStyle/>
        <a:p>
          <a:endParaRPr lang="es-ES" sz="1600"/>
        </a:p>
      </dgm:t>
    </dgm:pt>
    <dgm:pt modelId="{80CF72F7-9BB0-47DF-BF78-A5050E0FD623}" type="sibTrans" cxnId="{D538C709-D1A5-4D03-BF19-CCEB4D25C145}">
      <dgm:prSet/>
      <dgm:spPr/>
      <dgm:t>
        <a:bodyPr/>
        <a:lstStyle/>
        <a:p>
          <a:endParaRPr lang="es-ES" sz="1600"/>
        </a:p>
      </dgm:t>
    </dgm:pt>
    <dgm:pt modelId="{DC7AB92A-E9AD-4254-977B-7B215FC89C6B}">
      <dgm:prSet custT="1"/>
      <dgm:spPr/>
      <dgm:t>
        <a:bodyPr/>
        <a:lstStyle/>
        <a:p>
          <a:pPr>
            <a:buFont typeface="Arial" panose="020B0604020202020204" pitchFamily="34" charset="0"/>
            <a:buChar char="-"/>
          </a:pPr>
          <a:r>
            <a:rPr lang="es-EC" sz="1600" dirty="0"/>
            <a:t>Convenios de la ESPE con organismos y entidades relacionadas</a:t>
          </a:r>
          <a:endParaRPr lang="es-ES" sz="1600" dirty="0"/>
        </a:p>
      </dgm:t>
    </dgm:pt>
    <dgm:pt modelId="{7B8D99FD-7401-4374-9771-727511B18620}" type="parTrans" cxnId="{95BFA0BF-B991-4300-A776-54E16C2E320F}">
      <dgm:prSet/>
      <dgm:spPr/>
      <dgm:t>
        <a:bodyPr/>
        <a:lstStyle/>
        <a:p>
          <a:endParaRPr lang="es-ES" sz="1600"/>
        </a:p>
      </dgm:t>
    </dgm:pt>
    <dgm:pt modelId="{C2C0D11D-2D00-4541-904A-49AFD50CF42B}" type="sibTrans" cxnId="{95BFA0BF-B991-4300-A776-54E16C2E320F}">
      <dgm:prSet/>
      <dgm:spPr/>
      <dgm:t>
        <a:bodyPr/>
        <a:lstStyle/>
        <a:p>
          <a:endParaRPr lang="es-ES" sz="1600"/>
        </a:p>
      </dgm:t>
    </dgm:pt>
    <dgm:pt modelId="{3B856522-136C-44F4-946D-A421BC04D556}">
      <dgm:prSet custT="1"/>
      <dgm:spPr/>
      <dgm:t>
        <a:bodyPr/>
        <a:lstStyle/>
        <a:p>
          <a:pPr>
            <a:buFont typeface="Arial" panose="020B0604020202020204" pitchFamily="34" charset="0"/>
            <a:buChar char="-"/>
          </a:pPr>
          <a:r>
            <a:rPr lang="es-EC" sz="1600" dirty="0"/>
            <a:t>Asignación de carga horaria para docentes que participen del proyecto.</a:t>
          </a:r>
          <a:endParaRPr lang="es-ES" sz="1600" dirty="0"/>
        </a:p>
      </dgm:t>
    </dgm:pt>
    <dgm:pt modelId="{C5A53194-BA83-4D5E-ACAF-A294D3AFA2C4}" type="parTrans" cxnId="{D174FAA9-DA81-44F3-91CB-C555C0EA8CE9}">
      <dgm:prSet/>
      <dgm:spPr/>
      <dgm:t>
        <a:bodyPr/>
        <a:lstStyle/>
        <a:p>
          <a:endParaRPr lang="es-ES" sz="1600"/>
        </a:p>
      </dgm:t>
    </dgm:pt>
    <dgm:pt modelId="{1D0516A7-B10D-494B-AD91-7B03EC4EEB9C}" type="sibTrans" cxnId="{D174FAA9-DA81-44F3-91CB-C555C0EA8CE9}">
      <dgm:prSet/>
      <dgm:spPr/>
      <dgm:t>
        <a:bodyPr/>
        <a:lstStyle/>
        <a:p>
          <a:endParaRPr lang="es-ES" sz="1600"/>
        </a:p>
      </dgm:t>
    </dgm:pt>
    <dgm:pt modelId="{377AF7BF-A4CB-4B04-B435-9D7E66BD6D4A}">
      <dgm:prSet phldrT="[Texto]" custT="1"/>
      <dgm:spPr/>
      <dgm:t>
        <a:bodyPr/>
        <a:lstStyle/>
        <a:p>
          <a:pPr>
            <a:buFont typeface="Arial" panose="020B0604020202020204" pitchFamily="34" charset="0"/>
            <a:buChar char="-"/>
          </a:pPr>
          <a:endParaRPr lang="es-ES" sz="1600" dirty="0"/>
        </a:p>
      </dgm:t>
    </dgm:pt>
    <dgm:pt modelId="{22CA64F9-6EB5-4F2A-A3A0-FCF65F120AE4}" type="parTrans" cxnId="{257C81F2-9083-4679-94A0-4BDADC752A83}">
      <dgm:prSet/>
      <dgm:spPr/>
      <dgm:t>
        <a:bodyPr/>
        <a:lstStyle/>
        <a:p>
          <a:endParaRPr lang="es-ES" sz="1600"/>
        </a:p>
      </dgm:t>
    </dgm:pt>
    <dgm:pt modelId="{B36CCC36-DD81-4614-B171-26714950D503}" type="sibTrans" cxnId="{257C81F2-9083-4679-94A0-4BDADC752A83}">
      <dgm:prSet/>
      <dgm:spPr/>
      <dgm:t>
        <a:bodyPr/>
        <a:lstStyle/>
        <a:p>
          <a:endParaRPr lang="es-ES" sz="1600"/>
        </a:p>
      </dgm:t>
    </dgm:pt>
    <dgm:pt modelId="{321D203D-F2F1-4203-BBA6-33F215060B84}">
      <dgm:prSet custT="1"/>
      <dgm:spPr/>
      <dgm:t>
        <a:bodyPr/>
        <a:lstStyle/>
        <a:p>
          <a:pPr>
            <a:buFont typeface="Arial" panose="020B0604020202020204" pitchFamily="34" charset="0"/>
            <a:buChar char="-"/>
          </a:pPr>
          <a:r>
            <a:rPr lang="es-EC" sz="1600" dirty="0"/>
            <a:t>Falta de una política nacional de ciberseguridad.</a:t>
          </a:r>
          <a:endParaRPr lang="es-ES" sz="1600" dirty="0"/>
        </a:p>
      </dgm:t>
    </dgm:pt>
    <dgm:pt modelId="{0BEE3D20-50F5-410D-AA35-25B1CF1C2575}" type="parTrans" cxnId="{CC51B86F-B190-46EC-8751-355D96B5367A}">
      <dgm:prSet/>
      <dgm:spPr/>
      <dgm:t>
        <a:bodyPr/>
        <a:lstStyle/>
        <a:p>
          <a:endParaRPr lang="es-ES" sz="1600"/>
        </a:p>
      </dgm:t>
    </dgm:pt>
    <dgm:pt modelId="{F220AEE3-CE24-43AE-BAEC-6CBD2A08FED0}" type="sibTrans" cxnId="{CC51B86F-B190-46EC-8751-355D96B5367A}">
      <dgm:prSet/>
      <dgm:spPr/>
      <dgm:t>
        <a:bodyPr/>
        <a:lstStyle/>
        <a:p>
          <a:endParaRPr lang="es-ES" sz="1600"/>
        </a:p>
      </dgm:t>
    </dgm:pt>
    <dgm:pt modelId="{04C4661F-EF29-4F3B-A97B-367C87B4E574}">
      <dgm:prSet custT="1"/>
      <dgm:spPr/>
      <dgm:t>
        <a:bodyPr/>
        <a:lstStyle/>
        <a:p>
          <a:pPr>
            <a:buFont typeface="Arial" panose="020B0604020202020204" pitchFamily="34" charset="0"/>
            <a:buChar char="-"/>
          </a:pPr>
          <a:r>
            <a:rPr lang="es-EC" sz="1600"/>
            <a:t>Falta de acuerdos entre universidades en proyectos de innovación de la seguridad de la información.</a:t>
          </a:r>
          <a:endParaRPr lang="es-ES" sz="1600"/>
        </a:p>
      </dgm:t>
    </dgm:pt>
    <dgm:pt modelId="{05FB6978-B1DA-47A1-99F3-91AB1BA186A1}" type="parTrans" cxnId="{9AB732D9-2CA2-495E-9B69-460EA11E7416}">
      <dgm:prSet/>
      <dgm:spPr/>
      <dgm:t>
        <a:bodyPr/>
        <a:lstStyle/>
        <a:p>
          <a:endParaRPr lang="es-ES" sz="1600"/>
        </a:p>
      </dgm:t>
    </dgm:pt>
    <dgm:pt modelId="{EFE8A244-4C13-49D6-A071-EA61FD662610}" type="sibTrans" cxnId="{9AB732D9-2CA2-495E-9B69-460EA11E7416}">
      <dgm:prSet/>
      <dgm:spPr/>
      <dgm:t>
        <a:bodyPr/>
        <a:lstStyle/>
        <a:p>
          <a:endParaRPr lang="es-ES" sz="1600"/>
        </a:p>
      </dgm:t>
    </dgm:pt>
    <dgm:pt modelId="{243D326B-A584-4482-BF89-87D39E143E0A}">
      <dgm:prSet phldrT="[Texto]" custT="1"/>
      <dgm:spPr/>
      <dgm:t>
        <a:bodyPr/>
        <a:lstStyle/>
        <a:p>
          <a:r>
            <a:rPr lang="es-EC" sz="1600" dirty="0" smtClean="0"/>
            <a:t>Escaso presupuesto de la Universidad para proyectos tecnológicos.</a:t>
          </a:r>
          <a:endParaRPr lang="es-ES" sz="1600" dirty="0"/>
        </a:p>
      </dgm:t>
    </dgm:pt>
    <dgm:pt modelId="{837C0B35-22A3-4CA5-98A6-E16AD2C9455E}" type="parTrans" cxnId="{5C227AE6-73FB-4430-A7A8-16914C4718AA}">
      <dgm:prSet/>
      <dgm:spPr/>
      <dgm:t>
        <a:bodyPr/>
        <a:lstStyle/>
        <a:p>
          <a:endParaRPr lang="es-ES" sz="1600"/>
        </a:p>
      </dgm:t>
    </dgm:pt>
    <dgm:pt modelId="{F743DC6D-905E-4261-B0D6-A42B6C844C12}" type="sibTrans" cxnId="{5C227AE6-73FB-4430-A7A8-16914C4718AA}">
      <dgm:prSet/>
      <dgm:spPr/>
      <dgm:t>
        <a:bodyPr/>
        <a:lstStyle/>
        <a:p>
          <a:endParaRPr lang="es-ES" sz="1600"/>
        </a:p>
      </dgm:t>
    </dgm:pt>
    <dgm:pt modelId="{74C3A3D5-8EE5-46F1-9A0A-36EC2601CFDB}">
      <dgm:prSet phldrT="[Texto]" custT="1"/>
      <dgm:spPr/>
      <dgm:t>
        <a:bodyPr/>
        <a:lstStyle/>
        <a:p>
          <a:r>
            <a:rPr lang="es-EC" sz="1600" dirty="0" smtClean="0"/>
            <a:t>Falta de entrenamiento en herramientas especializadas por parte del personal del CERT.</a:t>
          </a:r>
          <a:endParaRPr lang="es-ES" sz="1600" dirty="0"/>
        </a:p>
      </dgm:t>
    </dgm:pt>
    <dgm:pt modelId="{A5313437-B0C5-48B8-AF04-A7B5ACDFA4FE}" type="parTrans" cxnId="{638CEA01-9F6C-42E4-A413-07188C311086}">
      <dgm:prSet/>
      <dgm:spPr/>
      <dgm:t>
        <a:bodyPr/>
        <a:lstStyle/>
        <a:p>
          <a:endParaRPr lang="es-ES" sz="1600"/>
        </a:p>
      </dgm:t>
    </dgm:pt>
    <dgm:pt modelId="{FAEADDA0-5CC0-4520-8EE4-349ECB622580}" type="sibTrans" cxnId="{638CEA01-9F6C-42E4-A413-07188C311086}">
      <dgm:prSet/>
      <dgm:spPr/>
      <dgm:t>
        <a:bodyPr/>
        <a:lstStyle/>
        <a:p>
          <a:endParaRPr lang="es-ES" sz="1600"/>
        </a:p>
      </dgm:t>
    </dgm:pt>
    <dgm:pt modelId="{4F7730A3-AF93-4B00-BB4A-86A8AE4F6896}">
      <dgm:prSet phldrT="[Texto]" custT="1"/>
      <dgm:spPr/>
      <dgm:t>
        <a:bodyPr/>
        <a:lstStyle/>
        <a:p>
          <a:r>
            <a:rPr lang="es-EC" sz="1600" dirty="0" smtClean="0"/>
            <a:t>Apertura en la investigación y creación de procesos sobre mitigación de ataques informáticos.</a:t>
          </a:r>
          <a:endParaRPr lang="es-ES" sz="1600" dirty="0"/>
        </a:p>
      </dgm:t>
    </dgm:pt>
    <dgm:pt modelId="{45C7EFA2-0D53-4774-942D-6DD57A314436}" type="parTrans" cxnId="{93D63C71-9C2C-4EE4-8998-23537D430547}">
      <dgm:prSet/>
      <dgm:spPr/>
      <dgm:t>
        <a:bodyPr/>
        <a:lstStyle/>
        <a:p>
          <a:endParaRPr lang="es-ES" sz="1600"/>
        </a:p>
      </dgm:t>
    </dgm:pt>
    <dgm:pt modelId="{4D58C091-B57B-48D4-AA00-CA451FB967E9}" type="sibTrans" cxnId="{93D63C71-9C2C-4EE4-8998-23537D430547}">
      <dgm:prSet/>
      <dgm:spPr/>
      <dgm:t>
        <a:bodyPr/>
        <a:lstStyle/>
        <a:p>
          <a:endParaRPr lang="es-ES" sz="1600"/>
        </a:p>
      </dgm:t>
    </dgm:pt>
    <dgm:pt modelId="{18FAAB98-9926-4305-A7D5-1E7CED5A3F93}">
      <dgm:prSet phldrT="[Texto]" custT="1"/>
      <dgm:spPr/>
      <dgm:t>
        <a:bodyPr/>
        <a:lstStyle/>
        <a:p>
          <a:r>
            <a:rPr lang="es-EC" sz="1600" dirty="0" smtClean="0"/>
            <a:t>Docentes y profesionales con conocimientos de seguridades informáticas.</a:t>
          </a:r>
          <a:endParaRPr lang="es-ES" sz="1600" dirty="0"/>
        </a:p>
      </dgm:t>
    </dgm:pt>
    <dgm:pt modelId="{656D2137-18D1-4774-8FEB-17E3C5A16BDB}" type="parTrans" cxnId="{25F7FAC9-F700-48AA-874A-26AADEA725BA}">
      <dgm:prSet/>
      <dgm:spPr/>
      <dgm:t>
        <a:bodyPr/>
        <a:lstStyle/>
        <a:p>
          <a:endParaRPr lang="es-ES" sz="1600"/>
        </a:p>
      </dgm:t>
    </dgm:pt>
    <dgm:pt modelId="{E177044A-093F-4D95-B20C-4C2378A06BE3}" type="sibTrans" cxnId="{25F7FAC9-F700-48AA-874A-26AADEA725BA}">
      <dgm:prSet/>
      <dgm:spPr/>
      <dgm:t>
        <a:bodyPr/>
        <a:lstStyle/>
        <a:p>
          <a:endParaRPr lang="es-ES" sz="1600"/>
        </a:p>
      </dgm:t>
    </dgm:pt>
    <dgm:pt modelId="{04F3DD16-7AAA-4D51-88B7-0516AA586F9B}" type="pres">
      <dgm:prSet presAssocID="{8233AA5C-8E4E-4CF4-8496-24238AA06663}" presName="matrix" presStyleCnt="0">
        <dgm:presLayoutVars>
          <dgm:chMax val="1"/>
          <dgm:dir/>
          <dgm:resizeHandles val="exact"/>
        </dgm:presLayoutVars>
      </dgm:prSet>
      <dgm:spPr/>
      <dgm:t>
        <a:bodyPr/>
        <a:lstStyle/>
        <a:p>
          <a:endParaRPr lang="es-ES"/>
        </a:p>
      </dgm:t>
    </dgm:pt>
    <dgm:pt modelId="{3FC910AA-648D-49AD-AB8C-639C9B1ADCEA}" type="pres">
      <dgm:prSet presAssocID="{8233AA5C-8E4E-4CF4-8496-24238AA06663}" presName="axisShape" presStyleLbl="bgShp" presStyleIdx="0" presStyleCnt="1" custScaleX="205768"/>
      <dgm:spPr/>
      <dgm:t>
        <a:bodyPr/>
        <a:lstStyle/>
        <a:p>
          <a:endParaRPr lang="es-ES"/>
        </a:p>
      </dgm:t>
    </dgm:pt>
    <dgm:pt modelId="{3A40304F-56D9-4EB8-8FD6-B80846621495}" type="pres">
      <dgm:prSet presAssocID="{8233AA5C-8E4E-4CF4-8496-24238AA06663}" presName="rect1" presStyleLbl="node1" presStyleIdx="0" presStyleCnt="4" custScaleX="230188" custLinFactNeighborX="-61711" custLinFactNeighborY="753">
        <dgm:presLayoutVars>
          <dgm:chMax val="0"/>
          <dgm:chPref val="0"/>
          <dgm:bulletEnabled val="1"/>
        </dgm:presLayoutVars>
      </dgm:prSet>
      <dgm:spPr/>
      <dgm:t>
        <a:bodyPr/>
        <a:lstStyle/>
        <a:p>
          <a:endParaRPr lang="es-ES"/>
        </a:p>
      </dgm:t>
    </dgm:pt>
    <dgm:pt modelId="{B4F35667-ADBC-4DDE-A4F1-A85DF4ADF663}" type="pres">
      <dgm:prSet presAssocID="{8233AA5C-8E4E-4CF4-8496-24238AA06663}" presName="rect2" presStyleLbl="node1" presStyleIdx="1" presStyleCnt="4" custScaleX="230188" custLinFactNeighborX="63968" custLinFactNeighborY="-752">
        <dgm:presLayoutVars>
          <dgm:chMax val="0"/>
          <dgm:chPref val="0"/>
          <dgm:bulletEnabled val="1"/>
        </dgm:presLayoutVars>
      </dgm:prSet>
      <dgm:spPr/>
      <dgm:t>
        <a:bodyPr/>
        <a:lstStyle/>
        <a:p>
          <a:endParaRPr lang="es-ES"/>
        </a:p>
      </dgm:t>
    </dgm:pt>
    <dgm:pt modelId="{FDCED868-270D-4A1E-AF52-A502F6591154}" type="pres">
      <dgm:prSet presAssocID="{8233AA5C-8E4E-4CF4-8496-24238AA06663}" presName="rect3" presStyleLbl="node1" presStyleIdx="2" presStyleCnt="4" custScaleX="233876" custLinFactNeighborX="-61538" custLinFactNeighborY="1506">
        <dgm:presLayoutVars>
          <dgm:chMax val="0"/>
          <dgm:chPref val="0"/>
          <dgm:bulletEnabled val="1"/>
        </dgm:presLayoutVars>
      </dgm:prSet>
      <dgm:spPr/>
      <dgm:t>
        <a:bodyPr/>
        <a:lstStyle/>
        <a:p>
          <a:endParaRPr lang="es-ES"/>
        </a:p>
      </dgm:t>
    </dgm:pt>
    <dgm:pt modelId="{E54E8AA6-C2B5-43E5-A9E2-A99662C48F0C}" type="pres">
      <dgm:prSet presAssocID="{8233AA5C-8E4E-4CF4-8496-24238AA06663}" presName="rect4" presStyleLbl="node1" presStyleIdx="3" presStyleCnt="4" custScaleX="230188" custLinFactNeighborX="66226" custLinFactNeighborY="-1505">
        <dgm:presLayoutVars>
          <dgm:chMax val="0"/>
          <dgm:chPref val="0"/>
          <dgm:bulletEnabled val="1"/>
        </dgm:presLayoutVars>
      </dgm:prSet>
      <dgm:spPr/>
      <dgm:t>
        <a:bodyPr/>
        <a:lstStyle/>
        <a:p>
          <a:endParaRPr lang="es-ES"/>
        </a:p>
      </dgm:t>
    </dgm:pt>
  </dgm:ptLst>
  <dgm:cxnLst>
    <dgm:cxn modelId="{8DFE6BF1-0F27-4E44-AC51-0E9088E26A2C}" type="presOf" srcId="{DC7AB92A-E9AD-4254-977B-7B215FC89C6B}" destId="{B4F35667-ADBC-4DDE-A4F1-A85DF4ADF663}" srcOrd="0" destOrd="3" presId="urn:microsoft.com/office/officeart/2005/8/layout/matrix2"/>
    <dgm:cxn modelId="{95BFA0BF-B991-4300-A776-54E16C2E320F}" srcId="{5FADE289-37FD-4913-B434-0D60DE0F8C0E}" destId="{DC7AB92A-E9AD-4254-977B-7B215FC89C6B}" srcOrd="2" destOrd="0" parTransId="{7B8D99FD-7401-4374-9771-727511B18620}" sibTransId="{C2C0D11D-2D00-4541-904A-49AFD50CF42B}"/>
    <dgm:cxn modelId="{9AB732D9-2CA2-495E-9B69-460EA11E7416}" srcId="{B46B3400-0420-4452-ACFD-5A662D0DF8E4}" destId="{04C4661F-EF29-4F3B-A97B-367C87B4E574}" srcOrd="2" destOrd="0" parTransId="{05FB6978-B1DA-47A1-99F3-91AB1BA186A1}" sibTransId="{EFE8A244-4C13-49D6-A071-EA61FD662610}"/>
    <dgm:cxn modelId="{8587B041-B983-414B-BE8D-B03DD60B5DA9}" type="presOf" srcId="{B2BF0051-7E71-4034-92A6-A053DAA08C38}" destId="{B4F35667-ADBC-4DDE-A4F1-A85DF4ADF663}" srcOrd="0" destOrd="2" presId="urn:microsoft.com/office/officeart/2005/8/layout/matrix2"/>
    <dgm:cxn modelId="{25F7FAC9-F700-48AA-874A-26AADEA725BA}" srcId="{DADC0EBD-07F8-4A6E-850C-C8AF1F3D4B39}" destId="{18FAAB98-9926-4305-A7D5-1E7CED5A3F93}" srcOrd="0" destOrd="0" parTransId="{656D2137-18D1-4774-8FEB-17E3C5A16BDB}" sibTransId="{E177044A-093F-4D95-B20C-4C2378A06BE3}"/>
    <dgm:cxn modelId="{D174FAA9-DA81-44F3-91CB-C555C0EA8CE9}" srcId="{6618D8C8-F60E-4B00-B3CF-5AB7F9EF5212}" destId="{3B856522-136C-44F4-946D-A421BC04D556}" srcOrd="2" destOrd="0" parTransId="{C5A53194-BA83-4D5E-ACAF-A294D3AFA2C4}" sibTransId="{1D0516A7-B10D-494B-AD91-7B03EC4EEB9C}"/>
    <dgm:cxn modelId="{01EF2802-3BFF-409D-9CA6-89D5D693CD2E}" type="presOf" srcId="{321D203D-F2F1-4203-BBA6-33F215060B84}" destId="{E54E8AA6-C2B5-43E5-A9E2-A99662C48F0C}" srcOrd="0" destOrd="2" presId="urn:microsoft.com/office/officeart/2005/8/layout/matrix2"/>
    <dgm:cxn modelId="{257C81F2-9083-4679-94A0-4BDADC752A83}" srcId="{6618D8C8-F60E-4B00-B3CF-5AB7F9EF5212}" destId="{377AF7BF-A4CB-4B04-B435-9D7E66BD6D4A}" srcOrd="1" destOrd="0" parTransId="{22CA64F9-6EB5-4F2A-A3A0-FCF65F120AE4}" sibTransId="{B36CCC36-DD81-4614-B171-26714950D503}"/>
    <dgm:cxn modelId="{CEDB2D0E-C8C8-43B7-A44B-B6C052964612}" type="presOf" srcId="{04C4661F-EF29-4F3B-A97B-367C87B4E574}" destId="{E54E8AA6-C2B5-43E5-A9E2-A99662C48F0C}" srcOrd="0" destOrd="3" presId="urn:microsoft.com/office/officeart/2005/8/layout/matrix2"/>
    <dgm:cxn modelId="{BB2D9901-8670-4706-9F55-5CBC1710C8ED}" type="presOf" srcId="{377AF7BF-A4CB-4B04-B435-9D7E66BD6D4A}" destId="{FDCED868-270D-4A1E-AF52-A502F6591154}" srcOrd="0" destOrd="2" presId="urn:microsoft.com/office/officeart/2005/8/layout/matrix2"/>
    <dgm:cxn modelId="{93D63C71-9C2C-4EE4-8998-23537D430547}" srcId="{5FADE289-37FD-4913-B434-0D60DE0F8C0E}" destId="{4F7730A3-AF93-4B00-BB4A-86A8AE4F6896}" srcOrd="0" destOrd="0" parTransId="{45C7EFA2-0D53-4774-942D-6DD57A314436}" sibTransId="{4D58C091-B57B-48D4-AA00-CA451FB967E9}"/>
    <dgm:cxn modelId="{D23E9B2B-64D9-4DE6-B898-2A46BB93E143}" type="presOf" srcId="{8233AA5C-8E4E-4CF4-8496-24238AA06663}" destId="{04F3DD16-7AAA-4D51-88B7-0516AA586F9B}" srcOrd="0" destOrd="0" presId="urn:microsoft.com/office/officeart/2005/8/layout/matrix2"/>
    <dgm:cxn modelId="{E8515CEA-691C-4324-88F1-F3CBA74E74D9}" srcId="{8233AA5C-8E4E-4CF4-8496-24238AA06663}" destId="{5FADE289-37FD-4913-B434-0D60DE0F8C0E}" srcOrd="1" destOrd="0" parTransId="{3BB80660-8227-4EB9-AF10-BBF32A572E83}" sibTransId="{7857DF8E-28F2-48E7-B8CC-72BE8A6C6EA6}"/>
    <dgm:cxn modelId="{D538C709-D1A5-4D03-BF19-CCEB4D25C145}" srcId="{5FADE289-37FD-4913-B434-0D60DE0F8C0E}" destId="{B2BF0051-7E71-4034-92A6-A053DAA08C38}" srcOrd="1" destOrd="0" parTransId="{9B2A341C-AEE9-4D70-94E8-ABC0C64DA0DD}" sibTransId="{80CF72F7-9BB0-47DF-BF78-A5050E0FD623}"/>
    <dgm:cxn modelId="{35ECC066-60E6-4250-A683-406E1DB657B0}" srcId="{DADC0EBD-07F8-4A6E-850C-C8AF1F3D4B39}" destId="{5B814A4C-73E4-4AE0-9E0D-A7053EE692F6}" srcOrd="2" destOrd="0" parTransId="{71B46EF8-830C-4477-9DD9-17C082D39D4A}" sibTransId="{924791DC-5889-49A2-B5A5-06CEC5C85702}"/>
    <dgm:cxn modelId="{E4E99A3F-1E21-40A6-8544-B86D0EF9C9CF}" type="presOf" srcId="{18FAAB98-9926-4305-A7D5-1E7CED5A3F93}" destId="{3A40304F-56D9-4EB8-8FD6-B80846621495}" srcOrd="0" destOrd="1" presId="urn:microsoft.com/office/officeart/2005/8/layout/matrix2"/>
    <dgm:cxn modelId="{7C175061-46CB-4DB5-9CDB-071AB8BDD2C4}" type="presOf" srcId="{B46B3400-0420-4452-ACFD-5A662D0DF8E4}" destId="{E54E8AA6-C2B5-43E5-A9E2-A99662C48F0C}" srcOrd="0" destOrd="0" presId="urn:microsoft.com/office/officeart/2005/8/layout/matrix2"/>
    <dgm:cxn modelId="{0A02099F-0D12-44FF-B81F-18422909481E}" type="presOf" srcId="{DADC0EBD-07F8-4A6E-850C-C8AF1F3D4B39}" destId="{3A40304F-56D9-4EB8-8FD6-B80846621495}" srcOrd="0" destOrd="0" presId="urn:microsoft.com/office/officeart/2005/8/layout/matrix2"/>
    <dgm:cxn modelId="{CC51B86F-B190-46EC-8751-355D96B5367A}" srcId="{B46B3400-0420-4452-ACFD-5A662D0DF8E4}" destId="{321D203D-F2F1-4203-BBA6-33F215060B84}" srcOrd="1" destOrd="0" parTransId="{0BEE3D20-50F5-410D-AA35-25B1CF1C2575}" sibTransId="{F220AEE3-CE24-43AE-BAEC-6CBD2A08FED0}"/>
    <dgm:cxn modelId="{D9A916B9-FED3-4DAB-B83F-554CC853E058}" type="presOf" srcId="{5B814A4C-73E4-4AE0-9E0D-A7053EE692F6}" destId="{3A40304F-56D9-4EB8-8FD6-B80846621495}" srcOrd="0" destOrd="3" presId="urn:microsoft.com/office/officeart/2005/8/layout/matrix2"/>
    <dgm:cxn modelId="{B0AB714D-7A25-4E14-96B4-8D55C6A757A6}" srcId="{8233AA5C-8E4E-4CF4-8496-24238AA06663}" destId="{DADC0EBD-07F8-4A6E-850C-C8AF1F3D4B39}" srcOrd="0" destOrd="0" parTransId="{362E9861-1A3E-497B-BA81-4E8C4B514BB3}" sibTransId="{015DA956-C636-4BAA-83C0-1876FB312082}"/>
    <dgm:cxn modelId="{86297FCC-1BD8-4237-A513-2EEA44E1BBCF}" type="presOf" srcId="{5FADE289-37FD-4913-B434-0D60DE0F8C0E}" destId="{B4F35667-ADBC-4DDE-A4F1-A85DF4ADF663}" srcOrd="0" destOrd="0" presId="urn:microsoft.com/office/officeart/2005/8/layout/matrix2"/>
    <dgm:cxn modelId="{5C227AE6-73FB-4430-A7A8-16914C4718AA}" srcId="{B46B3400-0420-4452-ACFD-5A662D0DF8E4}" destId="{243D326B-A584-4482-BF89-87D39E143E0A}" srcOrd="0" destOrd="0" parTransId="{837C0B35-22A3-4CA5-98A6-E16AD2C9455E}" sibTransId="{F743DC6D-905E-4261-B0D6-A42B6C844C12}"/>
    <dgm:cxn modelId="{638CEA01-9F6C-42E4-A413-07188C311086}" srcId="{6618D8C8-F60E-4B00-B3CF-5AB7F9EF5212}" destId="{74C3A3D5-8EE5-46F1-9A0A-36EC2601CFDB}" srcOrd="0" destOrd="0" parTransId="{A5313437-B0C5-48B8-AF04-A7B5ACDFA4FE}" sibTransId="{FAEADDA0-5CC0-4520-8EE4-349ECB622580}"/>
    <dgm:cxn modelId="{E8D014C5-B61F-49AB-BB7E-7EB4ED65AA72}" type="presOf" srcId="{3B856522-136C-44F4-946D-A421BC04D556}" destId="{FDCED868-270D-4A1E-AF52-A502F6591154}" srcOrd="0" destOrd="3" presId="urn:microsoft.com/office/officeart/2005/8/layout/matrix2"/>
    <dgm:cxn modelId="{BBA99B06-CC53-43BF-B452-5411DDEE712E}" type="presOf" srcId="{243D326B-A584-4482-BF89-87D39E143E0A}" destId="{E54E8AA6-C2B5-43E5-A9E2-A99662C48F0C}" srcOrd="0" destOrd="1" presId="urn:microsoft.com/office/officeart/2005/8/layout/matrix2"/>
    <dgm:cxn modelId="{E3A8E836-9F89-42C7-AB49-16B8C70136FA}" type="presOf" srcId="{74C3A3D5-8EE5-46F1-9A0A-36EC2601CFDB}" destId="{FDCED868-270D-4A1E-AF52-A502F6591154}" srcOrd="0" destOrd="1" presId="urn:microsoft.com/office/officeart/2005/8/layout/matrix2"/>
    <dgm:cxn modelId="{DF17E857-1DC7-4CE2-9225-679B59929F70}" srcId="{DADC0EBD-07F8-4A6E-850C-C8AF1F3D4B39}" destId="{C2E57365-A9C4-498D-B83D-B1DA24AE5C4C}" srcOrd="1" destOrd="0" parTransId="{894FC284-9494-43CA-A132-00C477D4056D}" sibTransId="{0197FA67-829C-401F-93D1-588AA6520EB6}"/>
    <dgm:cxn modelId="{F005B5C2-9824-4541-BCDC-CEDCAB7091EE}" type="presOf" srcId="{C2E57365-A9C4-498D-B83D-B1DA24AE5C4C}" destId="{3A40304F-56D9-4EB8-8FD6-B80846621495}" srcOrd="0" destOrd="2" presId="urn:microsoft.com/office/officeart/2005/8/layout/matrix2"/>
    <dgm:cxn modelId="{61E12828-812F-4DE7-91F8-4B7392AAAC6B}" srcId="{8233AA5C-8E4E-4CF4-8496-24238AA06663}" destId="{6618D8C8-F60E-4B00-B3CF-5AB7F9EF5212}" srcOrd="2" destOrd="0" parTransId="{D976CC30-12C3-4DF6-88DF-0E00291FFCDE}" sibTransId="{E92B75A0-6577-4BB7-98EE-14C898133A03}"/>
    <dgm:cxn modelId="{0343E0F5-1778-41D7-AA07-4D1476E8F2C9}" type="presOf" srcId="{6618D8C8-F60E-4B00-B3CF-5AB7F9EF5212}" destId="{FDCED868-270D-4A1E-AF52-A502F6591154}" srcOrd="0" destOrd="0" presId="urn:microsoft.com/office/officeart/2005/8/layout/matrix2"/>
    <dgm:cxn modelId="{90F42476-FFE1-4170-9088-4785A21C610E}" type="presOf" srcId="{4F7730A3-AF93-4B00-BB4A-86A8AE4F6896}" destId="{B4F35667-ADBC-4DDE-A4F1-A85DF4ADF663}" srcOrd="0" destOrd="1" presId="urn:microsoft.com/office/officeart/2005/8/layout/matrix2"/>
    <dgm:cxn modelId="{3DF3628D-C078-4522-ABCC-7FE07B680F99}" srcId="{8233AA5C-8E4E-4CF4-8496-24238AA06663}" destId="{B46B3400-0420-4452-ACFD-5A662D0DF8E4}" srcOrd="3" destOrd="0" parTransId="{77E07054-3096-429C-BCE3-7B21F98E1AC1}" sibTransId="{6F2B6C72-4730-4175-ACCE-600B60EF1FC5}"/>
    <dgm:cxn modelId="{F2A34A7F-301F-453D-AE87-028BE9AE91FC}" type="presParOf" srcId="{04F3DD16-7AAA-4D51-88B7-0516AA586F9B}" destId="{3FC910AA-648D-49AD-AB8C-639C9B1ADCEA}" srcOrd="0" destOrd="0" presId="urn:microsoft.com/office/officeart/2005/8/layout/matrix2"/>
    <dgm:cxn modelId="{D93D3A7E-399C-4D5D-A749-B2D21B929185}" type="presParOf" srcId="{04F3DD16-7AAA-4D51-88B7-0516AA586F9B}" destId="{3A40304F-56D9-4EB8-8FD6-B80846621495}" srcOrd="1" destOrd="0" presId="urn:microsoft.com/office/officeart/2005/8/layout/matrix2"/>
    <dgm:cxn modelId="{26DCF4AA-73E4-49EA-8FF2-85150DA51DBA}" type="presParOf" srcId="{04F3DD16-7AAA-4D51-88B7-0516AA586F9B}" destId="{B4F35667-ADBC-4DDE-A4F1-A85DF4ADF663}" srcOrd="2" destOrd="0" presId="urn:microsoft.com/office/officeart/2005/8/layout/matrix2"/>
    <dgm:cxn modelId="{556B2EA6-2D8C-4B60-9542-67B798C39AB4}" type="presParOf" srcId="{04F3DD16-7AAA-4D51-88B7-0516AA586F9B}" destId="{FDCED868-270D-4A1E-AF52-A502F6591154}" srcOrd="3" destOrd="0" presId="urn:microsoft.com/office/officeart/2005/8/layout/matrix2"/>
    <dgm:cxn modelId="{322CB8E3-8B5D-437A-AF35-61F0475BE50F}" type="presParOf" srcId="{04F3DD16-7AAA-4D51-88B7-0516AA586F9B}" destId="{E54E8AA6-C2B5-43E5-A9E2-A99662C48F0C}" srcOrd="4" destOrd="0" presId="urn:microsoft.com/office/officeart/2005/8/layout/matrix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F009AEC-8E3A-44D7-8B3B-CA5501891149}" type="doc">
      <dgm:prSet loTypeId="urn:microsoft.com/office/officeart/2005/8/layout/vProcess5" loCatId="process" qsTypeId="urn:microsoft.com/office/officeart/2005/8/quickstyle/simple1" qsCatId="simple" csTypeId="urn:microsoft.com/office/officeart/2005/8/colors/accent0_2" csCatId="mainScheme" phldr="1"/>
      <dgm:spPr/>
      <dgm:t>
        <a:bodyPr/>
        <a:lstStyle/>
        <a:p>
          <a:endParaRPr lang="es-ES"/>
        </a:p>
      </dgm:t>
    </dgm:pt>
    <dgm:pt modelId="{835F2C7F-C893-44DC-9BDB-1E543B9C0ACF}">
      <dgm:prSet phldrT="[Texto]"/>
      <dgm:spPr/>
      <dgm:t>
        <a:bodyPr/>
        <a:lstStyle/>
        <a:p>
          <a:r>
            <a:rPr lang="es-EC" b="1" dirty="0"/>
            <a:t>OE1- </a:t>
          </a:r>
          <a:r>
            <a:rPr lang="es-EC" dirty="0"/>
            <a:t>Incrementar e innovar los servicios de respuesta ante incidentes informáticos, para una comunidad creciente.</a:t>
          </a:r>
          <a:endParaRPr lang="es-ES" dirty="0"/>
        </a:p>
      </dgm:t>
    </dgm:pt>
    <dgm:pt modelId="{3D4C969A-4982-4BCB-823B-5030CDDE57AA}" type="parTrans" cxnId="{7220FF76-43CD-4713-B6EF-10E1B24F454D}">
      <dgm:prSet/>
      <dgm:spPr/>
      <dgm:t>
        <a:bodyPr/>
        <a:lstStyle/>
        <a:p>
          <a:endParaRPr lang="es-ES"/>
        </a:p>
      </dgm:t>
    </dgm:pt>
    <dgm:pt modelId="{C3BA64D9-7E29-49C7-A0E8-8EB2F921F5AD}" type="sibTrans" cxnId="{7220FF76-43CD-4713-B6EF-10E1B24F454D}">
      <dgm:prSet/>
      <dgm:spPr/>
      <dgm:t>
        <a:bodyPr/>
        <a:lstStyle/>
        <a:p>
          <a:endParaRPr lang="es-ES"/>
        </a:p>
      </dgm:t>
    </dgm:pt>
    <dgm:pt modelId="{EF96742D-AC71-4363-917A-7A650EBADE2E}">
      <dgm:prSet phldrT="[Texto]"/>
      <dgm:spPr/>
      <dgm:t>
        <a:bodyPr/>
        <a:lstStyle/>
        <a:p>
          <a:r>
            <a:rPr lang="es-EC" b="1" dirty="0"/>
            <a:t>OE2- </a:t>
          </a:r>
          <a:r>
            <a:rPr lang="es-EC" dirty="0"/>
            <a:t>Brindar servicios de respuesta ante incidentes informáticos con procesos certificados internacionalmente.</a:t>
          </a:r>
          <a:endParaRPr lang="es-ES" dirty="0"/>
        </a:p>
      </dgm:t>
    </dgm:pt>
    <dgm:pt modelId="{2A1B7CC8-5E2C-4E18-B0B4-CC9702175C12}" type="parTrans" cxnId="{74DF6AB4-F039-4120-A4D8-1AAED1530FCF}">
      <dgm:prSet/>
      <dgm:spPr/>
      <dgm:t>
        <a:bodyPr/>
        <a:lstStyle/>
        <a:p>
          <a:endParaRPr lang="es-ES"/>
        </a:p>
      </dgm:t>
    </dgm:pt>
    <dgm:pt modelId="{DD0848F6-10B1-48E1-B055-A2F86B6ADD46}" type="sibTrans" cxnId="{74DF6AB4-F039-4120-A4D8-1AAED1530FCF}">
      <dgm:prSet/>
      <dgm:spPr/>
      <dgm:t>
        <a:bodyPr/>
        <a:lstStyle/>
        <a:p>
          <a:endParaRPr lang="es-ES"/>
        </a:p>
      </dgm:t>
    </dgm:pt>
    <dgm:pt modelId="{C36E807B-6BF9-4237-B333-47BFE90EA618}">
      <dgm:prSet phldrT="[Texto]"/>
      <dgm:spPr/>
      <dgm:t>
        <a:bodyPr/>
        <a:lstStyle/>
        <a:p>
          <a:r>
            <a:rPr lang="es-EC" b="1" dirty="0"/>
            <a:t>OE3- </a:t>
          </a:r>
          <a:r>
            <a:rPr lang="es-EC" dirty="0"/>
            <a:t>Incrementar el aporte financiero de la comunidad y los recursos para el desarrollo y crecimiento del CSIRT.</a:t>
          </a:r>
          <a:endParaRPr lang="es-ES" dirty="0"/>
        </a:p>
      </dgm:t>
    </dgm:pt>
    <dgm:pt modelId="{4EFDD960-2A9A-4B12-AEDE-F7A61CA31444}" type="parTrans" cxnId="{74156BB6-DCC1-4124-AA8C-0D57E0D9963E}">
      <dgm:prSet/>
      <dgm:spPr/>
      <dgm:t>
        <a:bodyPr/>
        <a:lstStyle/>
        <a:p>
          <a:endParaRPr lang="es-ES"/>
        </a:p>
      </dgm:t>
    </dgm:pt>
    <dgm:pt modelId="{FBB1ED9E-B096-4654-9656-25C04AA81629}" type="sibTrans" cxnId="{74156BB6-DCC1-4124-AA8C-0D57E0D9963E}">
      <dgm:prSet/>
      <dgm:spPr/>
      <dgm:t>
        <a:bodyPr/>
        <a:lstStyle/>
        <a:p>
          <a:endParaRPr lang="es-ES"/>
        </a:p>
      </dgm:t>
    </dgm:pt>
    <dgm:pt modelId="{29558AF2-1322-4C3F-8526-92A69A82BD27}">
      <dgm:prSet phldrT="[Texto]"/>
      <dgm:spPr/>
      <dgm:t>
        <a:bodyPr/>
        <a:lstStyle/>
        <a:p>
          <a:r>
            <a:rPr lang="es-EC" b="1" dirty="0"/>
            <a:t>OE4- </a:t>
          </a:r>
          <a:r>
            <a:rPr lang="es-EC" dirty="0"/>
            <a:t>Incrementar los recursos disponibles tanto humanos como materiales y equipos, para brindar un servicio de calidad.</a:t>
          </a:r>
          <a:endParaRPr lang="es-ES" dirty="0"/>
        </a:p>
      </dgm:t>
    </dgm:pt>
    <dgm:pt modelId="{E028E1C0-523E-490B-9046-5BC0361362D8}" type="parTrans" cxnId="{49168846-A405-4A8E-90D1-0E0E0232F13D}">
      <dgm:prSet/>
      <dgm:spPr/>
      <dgm:t>
        <a:bodyPr/>
        <a:lstStyle/>
        <a:p>
          <a:endParaRPr lang="es-ES"/>
        </a:p>
      </dgm:t>
    </dgm:pt>
    <dgm:pt modelId="{9B69EB2F-C65E-4464-B9E8-4A228230EAF1}" type="sibTrans" cxnId="{49168846-A405-4A8E-90D1-0E0E0232F13D}">
      <dgm:prSet/>
      <dgm:spPr/>
      <dgm:t>
        <a:bodyPr/>
        <a:lstStyle/>
        <a:p>
          <a:endParaRPr lang="es-ES"/>
        </a:p>
      </dgm:t>
    </dgm:pt>
    <dgm:pt modelId="{AFF3C93C-B83C-4EA4-9956-9F865B7D3458}" type="pres">
      <dgm:prSet presAssocID="{4F009AEC-8E3A-44D7-8B3B-CA5501891149}" presName="outerComposite" presStyleCnt="0">
        <dgm:presLayoutVars>
          <dgm:chMax val="5"/>
          <dgm:dir/>
          <dgm:resizeHandles val="exact"/>
        </dgm:presLayoutVars>
      </dgm:prSet>
      <dgm:spPr/>
      <dgm:t>
        <a:bodyPr/>
        <a:lstStyle/>
        <a:p>
          <a:endParaRPr lang="es-ES"/>
        </a:p>
      </dgm:t>
    </dgm:pt>
    <dgm:pt modelId="{965DF269-BEFF-48DE-AB84-11A33905F06E}" type="pres">
      <dgm:prSet presAssocID="{4F009AEC-8E3A-44D7-8B3B-CA5501891149}" presName="dummyMaxCanvas" presStyleCnt="0">
        <dgm:presLayoutVars/>
      </dgm:prSet>
      <dgm:spPr/>
      <dgm:t>
        <a:bodyPr/>
        <a:lstStyle/>
        <a:p>
          <a:endParaRPr lang="es-ES"/>
        </a:p>
      </dgm:t>
    </dgm:pt>
    <dgm:pt modelId="{1E745F77-4E07-4751-8521-78DF14B8FF53}" type="pres">
      <dgm:prSet presAssocID="{4F009AEC-8E3A-44D7-8B3B-CA5501891149}" presName="FourNodes_1" presStyleLbl="node1" presStyleIdx="0" presStyleCnt="4">
        <dgm:presLayoutVars>
          <dgm:bulletEnabled val="1"/>
        </dgm:presLayoutVars>
      </dgm:prSet>
      <dgm:spPr/>
      <dgm:t>
        <a:bodyPr/>
        <a:lstStyle/>
        <a:p>
          <a:endParaRPr lang="es-ES"/>
        </a:p>
      </dgm:t>
    </dgm:pt>
    <dgm:pt modelId="{9C654B0C-F902-4EE1-B0F7-B47722D0FBD3}" type="pres">
      <dgm:prSet presAssocID="{4F009AEC-8E3A-44D7-8B3B-CA5501891149}" presName="FourNodes_2" presStyleLbl="node1" presStyleIdx="1" presStyleCnt="4">
        <dgm:presLayoutVars>
          <dgm:bulletEnabled val="1"/>
        </dgm:presLayoutVars>
      </dgm:prSet>
      <dgm:spPr/>
      <dgm:t>
        <a:bodyPr/>
        <a:lstStyle/>
        <a:p>
          <a:endParaRPr lang="es-ES"/>
        </a:p>
      </dgm:t>
    </dgm:pt>
    <dgm:pt modelId="{41C50569-ED47-4817-8D05-E12F4EC7B00D}" type="pres">
      <dgm:prSet presAssocID="{4F009AEC-8E3A-44D7-8B3B-CA5501891149}" presName="FourNodes_3" presStyleLbl="node1" presStyleIdx="2" presStyleCnt="4">
        <dgm:presLayoutVars>
          <dgm:bulletEnabled val="1"/>
        </dgm:presLayoutVars>
      </dgm:prSet>
      <dgm:spPr/>
      <dgm:t>
        <a:bodyPr/>
        <a:lstStyle/>
        <a:p>
          <a:endParaRPr lang="es-ES"/>
        </a:p>
      </dgm:t>
    </dgm:pt>
    <dgm:pt modelId="{D0C955FD-48F0-450D-B523-24E849E5A05C}" type="pres">
      <dgm:prSet presAssocID="{4F009AEC-8E3A-44D7-8B3B-CA5501891149}" presName="FourNodes_4" presStyleLbl="node1" presStyleIdx="3" presStyleCnt="4">
        <dgm:presLayoutVars>
          <dgm:bulletEnabled val="1"/>
        </dgm:presLayoutVars>
      </dgm:prSet>
      <dgm:spPr/>
      <dgm:t>
        <a:bodyPr/>
        <a:lstStyle/>
        <a:p>
          <a:endParaRPr lang="es-ES"/>
        </a:p>
      </dgm:t>
    </dgm:pt>
    <dgm:pt modelId="{39CA64EF-E005-4F7C-A8A8-65C749463C18}" type="pres">
      <dgm:prSet presAssocID="{4F009AEC-8E3A-44D7-8B3B-CA5501891149}" presName="FourConn_1-2" presStyleLbl="fgAccFollowNode1" presStyleIdx="0" presStyleCnt="3">
        <dgm:presLayoutVars>
          <dgm:bulletEnabled val="1"/>
        </dgm:presLayoutVars>
      </dgm:prSet>
      <dgm:spPr/>
      <dgm:t>
        <a:bodyPr/>
        <a:lstStyle/>
        <a:p>
          <a:endParaRPr lang="es-ES"/>
        </a:p>
      </dgm:t>
    </dgm:pt>
    <dgm:pt modelId="{70272E31-A01F-4DCE-BB05-31D8F285EAF9}" type="pres">
      <dgm:prSet presAssocID="{4F009AEC-8E3A-44D7-8B3B-CA5501891149}" presName="FourConn_2-3" presStyleLbl="fgAccFollowNode1" presStyleIdx="1" presStyleCnt="3">
        <dgm:presLayoutVars>
          <dgm:bulletEnabled val="1"/>
        </dgm:presLayoutVars>
      </dgm:prSet>
      <dgm:spPr/>
      <dgm:t>
        <a:bodyPr/>
        <a:lstStyle/>
        <a:p>
          <a:endParaRPr lang="es-ES"/>
        </a:p>
      </dgm:t>
    </dgm:pt>
    <dgm:pt modelId="{6E5AF95B-DC3E-41A3-BCB2-3F13B1E9A7FB}" type="pres">
      <dgm:prSet presAssocID="{4F009AEC-8E3A-44D7-8B3B-CA5501891149}" presName="FourConn_3-4" presStyleLbl="fgAccFollowNode1" presStyleIdx="2" presStyleCnt="3">
        <dgm:presLayoutVars>
          <dgm:bulletEnabled val="1"/>
        </dgm:presLayoutVars>
      </dgm:prSet>
      <dgm:spPr/>
      <dgm:t>
        <a:bodyPr/>
        <a:lstStyle/>
        <a:p>
          <a:endParaRPr lang="es-ES"/>
        </a:p>
      </dgm:t>
    </dgm:pt>
    <dgm:pt modelId="{72C1B182-ED86-42EF-BADC-040326E80B7A}" type="pres">
      <dgm:prSet presAssocID="{4F009AEC-8E3A-44D7-8B3B-CA5501891149}" presName="FourNodes_1_text" presStyleLbl="node1" presStyleIdx="3" presStyleCnt="4">
        <dgm:presLayoutVars>
          <dgm:bulletEnabled val="1"/>
        </dgm:presLayoutVars>
      </dgm:prSet>
      <dgm:spPr/>
      <dgm:t>
        <a:bodyPr/>
        <a:lstStyle/>
        <a:p>
          <a:endParaRPr lang="es-ES"/>
        </a:p>
      </dgm:t>
    </dgm:pt>
    <dgm:pt modelId="{852C35E4-97CC-4BD2-BD4E-0F9BD306D94E}" type="pres">
      <dgm:prSet presAssocID="{4F009AEC-8E3A-44D7-8B3B-CA5501891149}" presName="FourNodes_2_text" presStyleLbl="node1" presStyleIdx="3" presStyleCnt="4">
        <dgm:presLayoutVars>
          <dgm:bulletEnabled val="1"/>
        </dgm:presLayoutVars>
      </dgm:prSet>
      <dgm:spPr/>
      <dgm:t>
        <a:bodyPr/>
        <a:lstStyle/>
        <a:p>
          <a:endParaRPr lang="es-ES"/>
        </a:p>
      </dgm:t>
    </dgm:pt>
    <dgm:pt modelId="{EF3E1EFE-E414-4F50-BB17-C33F69620FBC}" type="pres">
      <dgm:prSet presAssocID="{4F009AEC-8E3A-44D7-8B3B-CA5501891149}" presName="FourNodes_3_text" presStyleLbl="node1" presStyleIdx="3" presStyleCnt="4">
        <dgm:presLayoutVars>
          <dgm:bulletEnabled val="1"/>
        </dgm:presLayoutVars>
      </dgm:prSet>
      <dgm:spPr/>
      <dgm:t>
        <a:bodyPr/>
        <a:lstStyle/>
        <a:p>
          <a:endParaRPr lang="es-ES"/>
        </a:p>
      </dgm:t>
    </dgm:pt>
    <dgm:pt modelId="{E795917B-B870-4434-AD24-AFAB4E82E311}" type="pres">
      <dgm:prSet presAssocID="{4F009AEC-8E3A-44D7-8B3B-CA5501891149}" presName="FourNodes_4_text" presStyleLbl="node1" presStyleIdx="3" presStyleCnt="4">
        <dgm:presLayoutVars>
          <dgm:bulletEnabled val="1"/>
        </dgm:presLayoutVars>
      </dgm:prSet>
      <dgm:spPr/>
      <dgm:t>
        <a:bodyPr/>
        <a:lstStyle/>
        <a:p>
          <a:endParaRPr lang="es-ES"/>
        </a:p>
      </dgm:t>
    </dgm:pt>
  </dgm:ptLst>
  <dgm:cxnLst>
    <dgm:cxn modelId="{1441B939-6FC7-4A4A-8F28-BE5BF21BC856}" type="presOf" srcId="{C3BA64D9-7E29-49C7-A0E8-8EB2F921F5AD}" destId="{39CA64EF-E005-4F7C-A8A8-65C749463C18}" srcOrd="0" destOrd="0" presId="urn:microsoft.com/office/officeart/2005/8/layout/vProcess5"/>
    <dgm:cxn modelId="{1981B965-4438-4E84-99E4-57EFF2B4FA68}" type="presOf" srcId="{29558AF2-1322-4C3F-8526-92A69A82BD27}" destId="{E795917B-B870-4434-AD24-AFAB4E82E311}" srcOrd="1" destOrd="0" presId="urn:microsoft.com/office/officeart/2005/8/layout/vProcess5"/>
    <dgm:cxn modelId="{16E957C4-AAD3-45D7-957C-66046BF694D9}" type="presOf" srcId="{835F2C7F-C893-44DC-9BDB-1E543B9C0ACF}" destId="{72C1B182-ED86-42EF-BADC-040326E80B7A}" srcOrd="1" destOrd="0" presId="urn:microsoft.com/office/officeart/2005/8/layout/vProcess5"/>
    <dgm:cxn modelId="{F801ADDF-0CCD-4F32-B4C1-BFAFDC76D229}" type="presOf" srcId="{DD0848F6-10B1-48E1-B055-A2F86B6ADD46}" destId="{70272E31-A01F-4DCE-BB05-31D8F285EAF9}" srcOrd="0" destOrd="0" presId="urn:microsoft.com/office/officeart/2005/8/layout/vProcess5"/>
    <dgm:cxn modelId="{2F08B81C-BB87-4147-BF47-30A71B0742A4}" type="presOf" srcId="{835F2C7F-C893-44DC-9BDB-1E543B9C0ACF}" destId="{1E745F77-4E07-4751-8521-78DF14B8FF53}" srcOrd="0" destOrd="0" presId="urn:microsoft.com/office/officeart/2005/8/layout/vProcess5"/>
    <dgm:cxn modelId="{F8DCC9B3-7416-4C23-8B1E-E123F04B20A6}" type="presOf" srcId="{4F009AEC-8E3A-44D7-8B3B-CA5501891149}" destId="{AFF3C93C-B83C-4EA4-9956-9F865B7D3458}" srcOrd="0" destOrd="0" presId="urn:microsoft.com/office/officeart/2005/8/layout/vProcess5"/>
    <dgm:cxn modelId="{44BAE203-192C-4447-8289-55BFADD1A379}" type="presOf" srcId="{C36E807B-6BF9-4237-B333-47BFE90EA618}" destId="{EF3E1EFE-E414-4F50-BB17-C33F69620FBC}" srcOrd="1" destOrd="0" presId="urn:microsoft.com/office/officeart/2005/8/layout/vProcess5"/>
    <dgm:cxn modelId="{717C4B91-481E-4F0B-95B9-0039F5851DE7}" type="presOf" srcId="{EF96742D-AC71-4363-917A-7A650EBADE2E}" destId="{9C654B0C-F902-4EE1-B0F7-B47722D0FBD3}" srcOrd="0" destOrd="0" presId="urn:microsoft.com/office/officeart/2005/8/layout/vProcess5"/>
    <dgm:cxn modelId="{74DF6AB4-F039-4120-A4D8-1AAED1530FCF}" srcId="{4F009AEC-8E3A-44D7-8B3B-CA5501891149}" destId="{EF96742D-AC71-4363-917A-7A650EBADE2E}" srcOrd="1" destOrd="0" parTransId="{2A1B7CC8-5E2C-4E18-B0B4-CC9702175C12}" sibTransId="{DD0848F6-10B1-48E1-B055-A2F86B6ADD46}"/>
    <dgm:cxn modelId="{B57A5726-27C3-49FA-B56E-8B9BC31302A4}" type="presOf" srcId="{29558AF2-1322-4C3F-8526-92A69A82BD27}" destId="{D0C955FD-48F0-450D-B523-24E849E5A05C}" srcOrd="0" destOrd="0" presId="urn:microsoft.com/office/officeart/2005/8/layout/vProcess5"/>
    <dgm:cxn modelId="{74156BB6-DCC1-4124-AA8C-0D57E0D9963E}" srcId="{4F009AEC-8E3A-44D7-8B3B-CA5501891149}" destId="{C36E807B-6BF9-4237-B333-47BFE90EA618}" srcOrd="2" destOrd="0" parTransId="{4EFDD960-2A9A-4B12-AEDE-F7A61CA31444}" sibTransId="{FBB1ED9E-B096-4654-9656-25C04AA81629}"/>
    <dgm:cxn modelId="{7220FF76-43CD-4713-B6EF-10E1B24F454D}" srcId="{4F009AEC-8E3A-44D7-8B3B-CA5501891149}" destId="{835F2C7F-C893-44DC-9BDB-1E543B9C0ACF}" srcOrd="0" destOrd="0" parTransId="{3D4C969A-4982-4BCB-823B-5030CDDE57AA}" sibTransId="{C3BA64D9-7E29-49C7-A0E8-8EB2F921F5AD}"/>
    <dgm:cxn modelId="{F8183D14-9B6B-447E-8C56-49A165221FBB}" type="presOf" srcId="{FBB1ED9E-B096-4654-9656-25C04AA81629}" destId="{6E5AF95B-DC3E-41A3-BCB2-3F13B1E9A7FB}" srcOrd="0" destOrd="0" presId="urn:microsoft.com/office/officeart/2005/8/layout/vProcess5"/>
    <dgm:cxn modelId="{49168846-A405-4A8E-90D1-0E0E0232F13D}" srcId="{4F009AEC-8E3A-44D7-8B3B-CA5501891149}" destId="{29558AF2-1322-4C3F-8526-92A69A82BD27}" srcOrd="3" destOrd="0" parTransId="{E028E1C0-523E-490B-9046-5BC0361362D8}" sibTransId="{9B69EB2F-C65E-4464-B9E8-4A228230EAF1}"/>
    <dgm:cxn modelId="{6F698B86-05D8-4252-A97A-25C0485CB69B}" type="presOf" srcId="{EF96742D-AC71-4363-917A-7A650EBADE2E}" destId="{852C35E4-97CC-4BD2-BD4E-0F9BD306D94E}" srcOrd="1" destOrd="0" presId="urn:microsoft.com/office/officeart/2005/8/layout/vProcess5"/>
    <dgm:cxn modelId="{00FA4953-EB50-4FD3-9E5E-335121B376B7}" type="presOf" srcId="{C36E807B-6BF9-4237-B333-47BFE90EA618}" destId="{41C50569-ED47-4817-8D05-E12F4EC7B00D}" srcOrd="0" destOrd="0" presId="urn:microsoft.com/office/officeart/2005/8/layout/vProcess5"/>
    <dgm:cxn modelId="{5B589B65-8CB4-44D0-937B-78BBD6835048}" type="presParOf" srcId="{AFF3C93C-B83C-4EA4-9956-9F865B7D3458}" destId="{965DF269-BEFF-48DE-AB84-11A33905F06E}" srcOrd="0" destOrd="0" presId="urn:microsoft.com/office/officeart/2005/8/layout/vProcess5"/>
    <dgm:cxn modelId="{4ADF4133-A74B-4111-A994-72224BEDEBD0}" type="presParOf" srcId="{AFF3C93C-B83C-4EA4-9956-9F865B7D3458}" destId="{1E745F77-4E07-4751-8521-78DF14B8FF53}" srcOrd="1" destOrd="0" presId="urn:microsoft.com/office/officeart/2005/8/layout/vProcess5"/>
    <dgm:cxn modelId="{4A27BF05-F4C7-4808-8FAF-1D30769EF2F2}" type="presParOf" srcId="{AFF3C93C-B83C-4EA4-9956-9F865B7D3458}" destId="{9C654B0C-F902-4EE1-B0F7-B47722D0FBD3}" srcOrd="2" destOrd="0" presId="urn:microsoft.com/office/officeart/2005/8/layout/vProcess5"/>
    <dgm:cxn modelId="{6D9C1971-66BD-4597-ABFE-D4F098EC09D4}" type="presParOf" srcId="{AFF3C93C-B83C-4EA4-9956-9F865B7D3458}" destId="{41C50569-ED47-4817-8D05-E12F4EC7B00D}" srcOrd="3" destOrd="0" presId="urn:microsoft.com/office/officeart/2005/8/layout/vProcess5"/>
    <dgm:cxn modelId="{13D8DAD7-D334-4E71-81B1-367F24944B30}" type="presParOf" srcId="{AFF3C93C-B83C-4EA4-9956-9F865B7D3458}" destId="{D0C955FD-48F0-450D-B523-24E849E5A05C}" srcOrd="4" destOrd="0" presId="urn:microsoft.com/office/officeart/2005/8/layout/vProcess5"/>
    <dgm:cxn modelId="{DF23A9B9-D8E0-4F1A-86FA-9AE2E72650E6}" type="presParOf" srcId="{AFF3C93C-B83C-4EA4-9956-9F865B7D3458}" destId="{39CA64EF-E005-4F7C-A8A8-65C749463C18}" srcOrd="5" destOrd="0" presId="urn:microsoft.com/office/officeart/2005/8/layout/vProcess5"/>
    <dgm:cxn modelId="{0286A2E9-024F-4FF7-8A41-FF8566693E30}" type="presParOf" srcId="{AFF3C93C-B83C-4EA4-9956-9F865B7D3458}" destId="{70272E31-A01F-4DCE-BB05-31D8F285EAF9}" srcOrd="6" destOrd="0" presId="urn:microsoft.com/office/officeart/2005/8/layout/vProcess5"/>
    <dgm:cxn modelId="{63849510-D7F1-447B-BCBF-9BA1C768A221}" type="presParOf" srcId="{AFF3C93C-B83C-4EA4-9956-9F865B7D3458}" destId="{6E5AF95B-DC3E-41A3-BCB2-3F13B1E9A7FB}" srcOrd="7" destOrd="0" presId="urn:microsoft.com/office/officeart/2005/8/layout/vProcess5"/>
    <dgm:cxn modelId="{96EA818C-5667-49A0-8B7D-B4849D141E62}" type="presParOf" srcId="{AFF3C93C-B83C-4EA4-9956-9F865B7D3458}" destId="{72C1B182-ED86-42EF-BADC-040326E80B7A}" srcOrd="8" destOrd="0" presId="urn:microsoft.com/office/officeart/2005/8/layout/vProcess5"/>
    <dgm:cxn modelId="{20803D2B-FF11-46A3-B106-3793CE216132}" type="presParOf" srcId="{AFF3C93C-B83C-4EA4-9956-9F865B7D3458}" destId="{852C35E4-97CC-4BD2-BD4E-0F9BD306D94E}" srcOrd="9" destOrd="0" presId="urn:microsoft.com/office/officeart/2005/8/layout/vProcess5"/>
    <dgm:cxn modelId="{427189F4-34DC-4518-B4BE-B6D7E21BA51B}" type="presParOf" srcId="{AFF3C93C-B83C-4EA4-9956-9F865B7D3458}" destId="{EF3E1EFE-E414-4F50-BB17-C33F69620FBC}" srcOrd="10" destOrd="0" presId="urn:microsoft.com/office/officeart/2005/8/layout/vProcess5"/>
    <dgm:cxn modelId="{17B4F683-F71F-409E-89A0-B7F70E1F80B5}" type="presParOf" srcId="{AFF3C93C-B83C-4EA4-9956-9F865B7D3458}" destId="{E795917B-B870-4434-AD24-AFAB4E82E311}" srcOrd="11"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13.xml><?xml version="1.0" encoding="utf-8"?>
<dgm:dataModel xmlns:dgm="http://schemas.openxmlformats.org/drawingml/2006/diagram" xmlns:a="http://schemas.openxmlformats.org/drawingml/2006/main">
  <dgm:ptLst>
    <dgm:pt modelId="{CC42918A-10F5-48CD-9A06-B5184876FEC0}" type="doc">
      <dgm:prSet loTypeId="urn:microsoft.com/office/officeart/2005/8/layout/default" loCatId="list" qsTypeId="urn:microsoft.com/office/officeart/2005/8/quickstyle/simple3" qsCatId="simple" csTypeId="urn:microsoft.com/office/officeart/2005/8/colors/accent4_5" csCatId="accent4" phldr="1"/>
      <dgm:spPr/>
      <dgm:t>
        <a:bodyPr/>
        <a:lstStyle/>
        <a:p>
          <a:endParaRPr lang="es-ES"/>
        </a:p>
      </dgm:t>
    </dgm:pt>
    <dgm:pt modelId="{C33408B0-3B7C-445F-9486-F92FCD83D214}">
      <dgm:prSet phldrT="[Texto]"/>
      <dgm:spPr/>
      <dgm:t>
        <a:bodyPr/>
        <a:lstStyle/>
        <a:p>
          <a:pPr>
            <a:buFont typeface="Symbol" panose="05050102010706020507" pitchFamily="18" charset="2"/>
            <a:buChar char=""/>
          </a:pPr>
          <a:r>
            <a:rPr lang="es-EC" smtClean="0">
              <a:solidFill>
                <a:schemeClr val="bg2"/>
              </a:solidFill>
            </a:rPr>
            <a:t>Analizar y Generar procedimientos adecuados para la mitigación de ataques.</a:t>
          </a:r>
          <a:endParaRPr lang="es-ES" b="1" dirty="0">
            <a:solidFill>
              <a:schemeClr val="bg2"/>
            </a:solidFill>
          </a:endParaRPr>
        </a:p>
      </dgm:t>
    </dgm:pt>
    <dgm:pt modelId="{EA94C3EB-0FBA-461B-AA58-BDA9A4C9DDAB}" type="parTrans" cxnId="{1D034A41-E821-4F42-82D0-CEFB4253467E}">
      <dgm:prSet/>
      <dgm:spPr/>
      <dgm:t>
        <a:bodyPr/>
        <a:lstStyle/>
        <a:p>
          <a:endParaRPr lang="es-ES">
            <a:solidFill>
              <a:schemeClr val="bg2"/>
            </a:solidFill>
          </a:endParaRPr>
        </a:p>
      </dgm:t>
    </dgm:pt>
    <dgm:pt modelId="{644171CE-A608-4650-BC0B-347A7219A505}" type="sibTrans" cxnId="{1D034A41-E821-4F42-82D0-CEFB4253467E}">
      <dgm:prSet/>
      <dgm:spPr/>
      <dgm:t>
        <a:bodyPr/>
        <a:lstStyle/>
        <a:p>
          <a:endParaRPr lang="es-ES">
            <a:solidFill>
              <a:schemeClr val="bg2"/>
            </a:solidFill>
          </a:endParaRPr>
        </a:p>
      </dgm:t>
    </dgm:pt>
    <dgm:pt modelId="{0DF326CC-F1E5-4760-B59E-0608C0B697CC}">
      <dgm:prSet phldrT="[Texto]"/>
      <dgm:spPr/>
      <dgm:t>
        <a:bodyPr/>
        <a:lstStyle/>
        <a:p>
          <a:pPr>
            <a:buFont typeface="Symbol" panose="05050102010706020507" pitchFamily="18" charset="2"/>
            <a:buChar char=""/>
          </a:pPr>
          <a:r>
            <a:rPr lang="es-EC" smtClean="0">
              <a:solidFill>
                <a:schemeClr val="bg2"/>
              </a:solidFill>
            </a:rPr>
            <a:t>Plan de monitoreo constante de procesos para mitigación de diferentes ataques.</a:t>
          </a:r>
          <a:endParaRPr lang="es-ES" dirty="0">
            <a:solidFill>
              <a:schemeClr val="bg2"/>
            </a:solidFill>
          </a:endParaRPr>
        </a:p>
      </dgm:t>
    </dgm:pt>
    <dgm:pt modelId="{3236D3A2-8D54-4CBC-B9C9-DF775466F05F}" type="parTrans" cxnId="{3759CF99-A8C7-4852-A72B-39A4321959CF}">
      <dgm:prSet/>
      <dgm:spPr/>
      <dgm:t>
        <a:bodyPr/>
        <a:lstStyle/>
        <a:p>
          <a:endParaRPr lang="es-ES">
            <a:solidFill>
              <a:schemeClr val="bg2"/>
            </a:solidFill>
          </a:endParaRPr>
        </a:p>
      </dgm:t>
    </dgm:pt>
    <dgm:pt modelId="{308E376F-9236-45C5-9353-D70E8791429A}" type="sibTrans" cxnId="{3759CF99-A8C7-4852-A72B-39A4321959CF}">
      <dgm:prSet/>
      <dgm:spPr/>
      <dgm:t>
        <a:bodyPr/>
        <a:lstStyle/>
        <a:p>
          <a:endParaRPr lang="es-ES">
            <a:solidFill>
              <a:schemeClr val="bg2"/>
            </a:solidFill>
          </a:endParaRPr>
        </a:p>
      </dgm:t>
    </dgm:pt>
    <dgm:pt modelId="{1927D7AB-EC91-4692-9478-248690A2275C}">
      <dgm:prSet phldrT="[Texto]"/>
      <dgm:spPr/>
      <dgm:t>
        <a:bodyPr/>
        <a:lstStyle/>
        <a:p>
          <a:pPr>
            <a:buFont typeface="Symbol" panose="05050102010706020507" pitchFamily="18" charset="2"/>
            <a:buChar char=""/>
          </a:pPr>
          <a:r>
            <a:rPr lang="es-EC" smtClean="0">
              <a:solidFill>
                <a:schemeClr val="bg2"/>
              </a:solidFill>
            </a:rPr>
            <a:t>Gestionando el auspicio de publicaciones de artículos científicos relacionados al trabajo del CSIRT</a:t>
          </a:r>
          <a:endParaRPr lang="es-ES" dirty="0">
            <a:solidFill>
              <a:schemeClr val="bg2"/>
            </a:solidFill>
          </a:endParaRPr>
        </a:p>
      </dgm:t>
    </dgm:pt>
    <dgm:pt modelId="{6AF37F84-A5BB-47A3-9656-62A2C065F8A3}" type="parTrans" cxnId="{161A6810-C3F0-4DB4-86BF-4E20C0F95686}">
      <dgm:prSet/>
      <dgm:spPr/>
      <dgm:t>
        <a:bodyPr/>
        <a:lstStyle/>
        <a:p>
          <a:endParaRPr lang="es-ES">
            <a:solidFill>
              <a:schemeClr val="bg2"/>
            </a:solidFill>
          </a:endParaRPr>
        </a:p>
      </dgm:t>
    </dgm:pt>
    <dgm:pt modelId="{A6A90343-BC70-46FE-917B-42674F3C4CA3}" type="sibTrans" cxnId="{161A6810-C3F0-4DB4-86BF-4E20C0F95686}">
      <dgm:prSet/>
      <dgm:spPr/>
      <dgm:t>
        <a:bodyPr/>
        <a:lstStyle/>
        <a:p>
          <a:endParaRPr lang="es-ES">
            <a:solidFill>
              <a:schemeClr val="bg2"/>
            </a:solidFill>
          </a:endParaRPr>
        </a:p>
      </dgm:t>
    </dgm:pt>
    <dgm:pt modelId="{D0F689F9-B8B0-4A40-8E5F-36B0EE3CD783}">
      <dgm:prSet phldrT="[Texto]"/>
      <dgm:spPr/>
      <dgm:t>
        <a:bodyPr/>
        <a:lstStyle/>
        <a:p>
          <a:pPr>
            <a:buFont typeface="Symbol" panose="05050102010706020507" pitchFamily="18" charset="2"/>
            <a:buChar char=""/>
          </a:pPr>
          <a:r>
            <a:rPr lang="es-EC" smtClean="0">
              <a:solidFill>
                <a:schemeClr val="bg2"/>
              </a:solidFill>
            </a:rPr>
            <a:t>Implantar los estándares aceptados mundialmente para procesos en el CSIRT.</a:t>
          </a:r>
          <a:endParaRPr lang="es-ES" dirty="0">
            <a:solidFill>
              <a:schemeClr val="bg2"/>
            </a:solidFill>
          </a:endParaRPr>
        </a:p>
      </dgm:t>
    </dgm:pt>
    <dgm:pt modelId="{DC19B0B1-A8BA-4718-BB2C-F9E3E334060E}" type="parTrans" cxnId="{81A8C8D9-C5F1-429A-8127-00B76B1FC9EB}">
      <dgm:prSet/>
      <dgm:spPr/>
      <dgm:t>
        <a:bodyPr/>
        <a:lstStyle/>
        <a:p>
          <a:endParaRPr lang="es-ES">
            <a:solidFill>
              <a:schemeClr val="bg2"/>
            </a:solidFill>
          </a:endParaRPr>
        </a:p>
      </dgm:t>
    </dgm:pt>
    <dgm:pt modelId="{07227C19-BD1E-4EF7-83EE-677A4549C97A}" type="sibTrans" cxnId="{81A8C8D9-C5F1-429A-8127-00B76B1FC9EB}">
      <dgm:prSet/>
      <dgm:spPr/>
      <dgm:t>
        <a:bodyPr/>
        <a:lstStyle/>
        <a:p>
          <a:endParaRPr lang="es-ES">
            <a:solidFill>
              <a:schemeClr val="bg2"/>
            </a:solidFill>
          </a:endParaRPr>
        </a:p>
      </dgm:t>
    </dgm:pt>
    <dgm:pt modelId="{FA32E093-CEE3-4AE8-A00F-001472F3F53B}">
      <dgm:prSet phldrT="[Texto]"/>
      <dgm:spPr/>
      <dgm:t>
        <a:bodyPr/>
        <a:lstStyle/>
        <a:p>
          <a:pPr>
            <a:buFont typeface="Symbol" panose="05050102010706020507" pitchFamily="18" charset="2"/>
            <a:buChar char=""/>
          </a:pPr>
          <a:r>
            <a:rPr lang="es-EC" smtClean="0">
              <a:solidFill>
                <a:schemeClr val="bg2"/>
              </a:solidFill>
            </a:rPr>
            <a:t>Actualización constante de hardware y software para proveer servicios óptimos.</a:t>
          </a:r>
          <a:endParaRPr lang="es-ES" dirty="0">
            <a:solidFill>
              <a:schemeClr val="bg2"/>
            </a:solidFill>
          </a:endParaRPr>
        </a:p>
      </dgm:t>
    </dgm:pt>
    <dgm:pt modelId="{865AC556-8F71-427C-B814-741A4C9D107C}" type="parTrans" cxnId="{137A8896-7B83-4B84-87F3-D58D46C1CEE8}">
      <dgm:prSet/>
      <dgm:spPr/>
      <dgm:t>
        <a:bodyPr/>
        <a:lstStyle/>
        <a:p>
          <a:endParaRPr lang="es-ES">
            <a:solidFill>
              <a:schemeClr val="bg2"/>
            </a:solidFill>
          </a:endParaRPr>
        </a:p>
      </dgm:t>
    </dgm:pt>
    <dgm:pt modelId="{5E2DE500-49D9-4437-BF25-15357C90D1E1}" type="sibTrans" cxnId="{137A8896-7B83-4B84-87F3-D58D46C1CEE8}">
      <dgm:prSet/>
      <dgm:spPr/>
      <dgm:t>
        <a:bodyPr/>
        <a:lstStyle/>
        <a:p>
          <a:endParaRPr lang="es-ES">
            <a:solidFill>
              <a:schemeClr val="bg2"/>
            </a:solidFill>
          </a:endParaRPr>
        </a:p>
      </dgm:t>
    </dgm:pt>
    <dgm:pt modelId="{6090A2C0-132A-4813-8FEA-25431D280CFC}" type="pres">
      <dgm:prSet presAssocID="{CC42918A-10F5-48CD-9A06-B5184876FEC0}" presName="diagram" presStyleCnt="0">
        <dgm:presLayoutVars>
          <dgm:dir/>
          <dgm:resizeHandles val="exact"/>
        </dgm:presLayoutVars>
      </dgm:prSet>
      <dgm:spPr/>
      <dgm:t>
        <a:bodyPr/>
        <a:lstStyle/>
        <a:p>
          <a:endParaRPr lang="es-ES"/>
        </a:p>
      </dgm:t>
    </dgm:pt>
    <dgm:pt modelId="{7FDCBF18-5A86-45D8-A7FF-434BD077DD31}" type="pres">
      <dgm:prSet presAssocID="{C33408B0-3B7C-445F-9486-F92FCD83D214}" presName="node" presStyleLbl="node1" presStyleIdx="0" presStyleCnt="5">
        <dgm:presLayoutVars>
          <dgm:bulletEnabled val="1"/>
        </dgm:presLayoutVars>
      </dgm:prSet>
      <dgm:spPr/>
      <dgm:t>
        <a:bodyPr/>
        <a:lstStyle/>
        <a:p>
          <a:endParaRPr lang="es-ES"/>
        </a:p>
      </dgm:t>
    </dgm:pt>
    <dgm:pt modelId="{30043F02-9762-491D-BF6E-AF3B7EFCAE9B}" type="pres">
      <dgm:prSet presAssocID="{644171CE-A608-4650-BC0B-347A7219A505}" presName="sibTrans" presStyleCnt="0"/>
      <dgm:spPr/>
      <dgm:t>
        <a:bodyPr/>
        <a:lstStyle/>
        <a:p>
          <a:endParaRPr lang="es-ES"/>
        </a:p>
      </dgm:t>
    </dgm:pt>
    <dgm:pt modelId="{D92228B4-FB15-490B-A332-F25880AAB965}" type="pres">
      <dgm:prSet presAssocID="{D0F689F9-B8B0-4A40-8E5F-36B0EE3CD783}" presName="node" presStyleLbl="node1" presStyleIdx="1" presStyleCnt="5">
        <dgm:presLayoutVars>
          <dgm:bulletEnabled val="1"/>
        </dgm:presLayoutVars>
      </dgm:prSet>
      <dgm:spPr/>
      <dgm:t>
        <a:bodyPr/>
        <a:lstStyle/>
        <a:p>
          <a:endParaRPr lang="es-ES"/>
        </a:p>
      </dgm:t>
    </dgm:pt>
    <dgm:pt modelId="{7481DF67-A0E7-41EA-981C-7BB4791F2CAE}" type="pres">
      <dgm:prSet presAssocID="{07227C19-BD1E-4EF7-83EE-677A4549C97A}" presName="sibTrans" presStyleCnt="0"/>
      <dgm:spPr/>
      <dgm:t>
        <a:bodyPr/>
        <a:lstStyle/>
        <a:p>
          <a:endParaRPr lang="es-ES"/>
        </a:p>
      </dgm:t>
    </dgm:pt>
    <dgm:pt modelId="{AC0BA25C-5D68-4130-8642-5C1B592BE39B}" type="pres">
      <dgm:prSet presAssocID="{0DF326CC-F1E5-4760-B59E-0608C0B697CC}" presName="node" presStyleLbl="node1" presStyleIdx="2" presStyleCnt="5">
        <dgm:presLayoutVars>
          <dgm:bulletEnabled val="1"/>
        </dgm:presLayoutVars>
      </dgm:prSet>
      <dgm:spPr/>
      <dgm:t>
        <a:bodyPr/>
        <a:lstStyle/>
        <a:p>
          <a:endParaRPr lang="es-ES"/>
        </a:p>
      </dgm:t>
    </dgm:pt>
    <dgm:pt modelId="{0C1C1C2B-F8F8-4898-A675-F4979E2E0604}" type="pres">
      <dgm:prSet presAssocID="{308E376F-9236-45C5-9353-D70E8791429A}" presName="sibTrans" presStyleCnt="0"/>
      <dgm:spPr/>
      <dgm:t>
        <a:bodyPr/>
        <a:lstStyle/>
        <a:p>
          <a:endParaRPr lang="es-ES"/>
        </a:p>
      </dgm:t>
    </dgm:pt>
    <dgm:pt modelId="{A038F609-9F33-410C-9A2B-D8B1A5FE533F}" type="pres">
      <dgm:prSet presAssocID="{1927D7AB-EC91-4692-9478-248690A2275C}" presName="node" presStyleLbl="node1" presStyleIdx="3" presStyleCnt="5">
        <dgm:presLayoutVars>
          <dgm:bulletEnabled val="1"/>
        </dgm:presLayoutVars>
      </dgm:prSet>
      <dgm:spPr/>
      <dgm:t>
        <a:bodyPr/>
        <a:lstStyle/>
        <a:p>
          <a:endParaRPr lang="es-ES"/>
        </a:p>
      </dgm:t>
    </dgm:pt>
    <dgm:pt modelId="{29ACB0DB-791B-43A9-AEC2-B36461FF3FA4}" type="pres">
      <dgm:prSet presAssocID="{A6A90343-BC70-46FE-917B-42674F3C4CA3}" presName="sibTrans" presStyleCnt="0"/>
      <dgm:spPr/>
      <dgm:t>
        <a:bodyPr/>
        <a:lstStyle/>
        <a:p>
          <a:endParaRPr lang="es-ES"/>
        </a:p>
      </dgm:t>
    </dgm:pt>
    <dgm:pt modelId="{07401D0A-C054-4A61-A22B-B99D92A0AE91}" type="pres">
      <dgm:prSet presAssocID="{FA32E093-CEE3-4AE8-A00F-001472F3F53B}" presName="node" presStyleLbl="node1" presStyleIdx="4" presStyleCnt="5">
        <dgm:presLayoutVars>
          <dgm:bulletEnabled val="1"/>
        </dgm:presLayoutVars>
      </dgm:prSet>
      <dgm:spPr/>
      <dgm:t>
        <a:bodyPr/>
        <a:lstStyle/>
        <a:p>
          <a:endParaRPr lang="es-ES"/>
        </a:p>
      </dgm:t>
    </dgm:pt>
  </dgm:ptLst>
  <dgm:cxnLst>
    <dgm:cxn modelId="{2A1548B9-A4EC-4298-8540-78FE7D566CF0}" type="presOf" srcId="{1927D7AB-EC91-4692-9478-248690A2275C}" destId="{A038F609-9F33-410C-9A2B-D8B1A5FE533F}" srcOrd="0" destOrd="0" presId="urn:microsoft.com/office/officeart/2005/8/layout/default"/>
    <dgm:cxn modelId="{81A8C8D9-C5F1-429A-8127-00B76B1FC9EB}" srcId="{CC42918A-10F5-48CD-9A06-B5184876FEC0}" destId="{D0F689F9-B8B0-4A40-8E5F-36B0EE3CD783}" srcOrd="1" destOrd="0" parTransId="{DC19B0B1-A8BA-4718-BB2C-F9E3E334060E}" sibTransId="{07227C19-BD1E-4EF7-83EE-677A4549C97A}"/>
    <dgm:cxn modelId="{85234635-D723-4BD4-88F6-60BC6A092E8A}" type="presOf" srcId="{CC42918A-10F5-48CD-9A06-B5184876FEC0}" destId="{6090A2C0-132A-4813-8FEA-25431D280CFC}" srcOrd="0" destOrd="0" presId="urn:microsoft.com/office/officeart/2005/8/layout/default"/>
    <dgm:cxn modelId="{2D5CFDDD-483A-4A2B-AE57-6C6ABB374225}" type="presOf" srcId="{FA32E093-CEE3-4AE8-A00F-001472F3F53B}" destId="{07401D0A-C054-4A61-A22B-B99D92A0AE91}" srcOrd="0" destOrd="0" presId="urn:microsoft.com/office/officeart/2005/8/layout/default"/>
    <dgm:cxn modelId="{67D9A030-6C7A-4BC9-8141-B77BF4F6FD12}" type="presOf" srcId="{D0F689F9-B8B0-4A40-8E5F-36B0EE3CD783}" destId="{D92228B4-FB15-490B-A332-F25880AAB965}" srcOrd="0" destOrd="0" presId="urn:microsoft.com/office/officeart/2005/8/layout/default"/>
    <dgm:cxn modelId="{64E3CDF8-AF6A-43ED-9AB5-2ED8A45CBC6B}" type="presOf" srcId="{C33408B0-3B7C-445F-9486-F92FCD83D214}" destId="{7FDCBF18-5A86-45D8-A7FF-434BD077DD31}" srcOrd="0" destOrd="0" presId="urn:microsoft.com/office/officeart/2005/8/layout/default"/>
    <dgm:cxn modelId="{161A6810-C3F0-4DB4-86BF-4E20C0F95686}" srcId="{CC42918A-10F5-48CD-9A06-B5184876FEC0}" destId="{1927D7AB-EC91-4692-9478-248690A2275C}" srcOrd="3" destOrd="0" parTransId="{6AF37F84-A5BB-47A3-9656-62A2C065F8A3}" sibTransId="{A6A90343-BC70-46FE-917B-42674F3C4CA3}"/>
    <dgm:cxn modelId="{F92EDE37-1D7A-4D0B-BD66-7B406FD8650A}" type="presOf" srcId="{0DF326CC-F1E5-4760-B59E-0608C0B697CC}" destId="{AC0BA25C-5D68-4130-8642-5C1B592BE39B}" srcOrd="0" destOrd="0" presId="urn:microsoft.com/office/officeart/2005/8/layout/default"/>
    <dgm:cxn modelId="{1D034A41-E821-4F42-82D0-CEFB4253467E}" srcId="{CC42918A-10F5-48CD-9A06-B5184876FEC0}" destId="{C33408B0-3B7C-445F-9486-F92FCD83D214}" srcOrd="0" destOrd="0" parTransId="{EA94C3EB-0FBA-461B-AA58-BDA9A4C9DDAB}" sibTransId="{644171CE-A608-4650-BC0B-347A7219A505}"/>
    <dgm:cxn modelId="{137A8896-7B83-4B84-87F3-D58D46C1CEE8}" srcId="{CC42918A-10F5-48CD-9A06-B5184876FEC0}" destId="{FA32E093-CEE3-4AE8-A00F-001472F3F53B}" srcOrd="4" destOrd="0" parTransId="{865AC556-8F71-427C-B814-741A4C9D107C}" sibTransId="{5E2DE500-49D9-4437-BF25-15357C90D1E1}"/>
    <dgm:cxn modelId="{3759CF99-A8C7-4852-A72B-39A4321959CF}" srcId="{CC42918A-10F5-48CD-9A06-B5184876FEC0}" destId="{0DF326CC-F1E5-4760-B59E-0608C0B697CC}" srcOrd="2" destOrd="0" parTransId="{3236D3A2-8D54-4CBC-B9C9-DF775466F05F}" sibTransId="{308E376F-9236-45C5-9353-D70E8791429A}"/>
    <dgm:cxn modelId="{C8258F2E-073E-422A-98EF-5C950040807E}" type="presParOf" srcId="{6090A2C0-132A-4813-8FEA-25431D280CFC}" destId="{7FDCBF18-5A86-45D8-A7FF-434BD077DD31}" srcOrd="0" destOrd="0" presId="urn:microsoft.com/office/officeart/2005/8/layout/default"/>
    <dgm:cxn modelId="{F4B3E683-146F-4247-9A1E-5CC2A9B5A0E7}" type="presParOf" srcId="{6090A2C0-132A-4813-8FEA-25431D280CFC}" destId="{30043F02-9762-491D-BF6E-AF3B7EFCAE9B}" srcOrd="1" destOrd="0" presId="urn:microsoft.com/office/officeart/2005/8/layout/default"/>
    <dgm:cxn modelId="{80F5ADC1-8ED0-4B91-8E64-C9DE2E56290C}" type="presParOf" srcId="{6090A2C0-132A-4813-8FEA-25431D280CFC}" destId="{D92228B4-FB15-490B-A332-F25880AAB965}" srcOrd="2" destOrd="0" presId="urn:microsoft.com/office/officeart/2005/8/layout/default"/>
    <dgm:cxn modelId="{2F47B25D-A85A-4C62-A278-A74515545377}" type="presParOf" srcId="{6090A2C0-132A-4813-8FEA-25431D280CFC}" destId="{7481DF67-A0E7-41EA-981C-7BB4791F2CAE}" srcOrd="3" destOrd="0" presId="urn:microsoft.com/office/officeart/2005/8/layout/default"/>
    <dgm:cxn modelId="{493CB254-86FF-4045-A740-498E5FC29E4D}" type="presParOf" srcId="{6090A2C0-132A-4813-8FEA-25431D280CFC}" destId="{AC0BA25C-5D68-4130-8642-5C1B592BE39B}" srcOrd="4" destOrd="0" presId="urn:microsoft.com/office/officeart/2005/8/layout/default"/>
    <dgm:cxn modelId="{D0D8CD3F-CF9A-4185-9941-54CBECF24333}" type="presParOf" srcId="{6090A2C0-132A-4813-8FEA-25431D280CFC}" destId="{0C1C1C2B-F8F8-4898-A675-F4979E2E0604}" srcOrd="5" destOrd="0" presId="urn:microsoft.com/office/officeart/2005/8/layout/default"/>
    <dgm:cxn modelId="{CD472B1E-0040-4E0E-B42E-E4DA9B36B358}" type="presParOf" srcId="{6090A2C0-132A-4813-8FEA-25431D280CFC}" destId="{A038F609-9F33-410C-9A2B-D8B1A5FE533F}" srcOrd="6" destOrd="0" presId="urn:microsoft.com/office/officeart/2005/8/layout/default"/>
    <dgm:cxn modelId="{CD7FA9F7-4474-456F-80D1-C553FC6F3DD6}" type="presParOf" srcId="{6090A2C0-132A-4813-8FEA-25431D280CFC}" destId="{29ACB0DB-791B-43A9-AEC2-B36461FF3FA4}" srcOrd="7" destOrd="0" presId="urn:microsoft.com/office/officeart/2005/8/layout/default"/>
    <dgm:cxn modelId="{E7B5D5D6-6B5C-43D1-93AF-B226A9F83DA7}" type="presParOf" srcId="{6090A2C0-132A-4813-8FEA-25431D280CFC}" destId="{07401D0A-C054-4A61-A22B-B99D92A0AE91}"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98CFF8B-692B-4D21-9ACF-9B66C2FD3EBB}" type="doc">
      <dgm:prSet loTypeId="urn:microsoft.com/office/officeart/2005/8/layout/vProcess5" loCatId="process" qsTypeId="urn:microsoft.com/office/officeart/2005/8/quickstyle/simple2" qsCatId="simple" csTypeId="urn:microsoft.com/office/officeart/2005/8/colors/accent1_2" csCatId="accent1" phldr="1"/>
      <dgm:spPr/>
      <dgm:t>
        <a:bodyPr/>
        <a:lstStyle/>
        <a:p>
          <a:endParaRPr lang="es-ES"/>
        </a:p>
      </dgm:t>
    </dgm:pt>
    <dgm:pt modelId="{1AD1DD45-EE9F-4D68-B9D1-59903B3BC2D6}">
      <dgm:prSet phldrT="[Texto]"/>
      <dgm:spPr/>
      <dgm:t>
        <a:bodyPr/>
        <a:lstStyle/>
        <a:p>
          <a:r>
            <a:rPr lang="es-EC" dirty="0"/>
            <a:t>La Universidad de las Fuerzas Armadas ESPE, da el servicio de monitoreo de redes para la búsqueda y mitigación de ataques informáticos</a:t>
          </a:r>
          <a:endParaRPr lang="es-ES" dirty="0"/>
        </a:p>
      </dgm:t>
    </dgm:pt>
    <dgm:pt modelId="{53B009BB-DFB8-46C4-99EF-D5F0C8B9BA4A}" type="parTrans" cxnId="{F57C5CEC-A7E8-4C7C-8931-64FDF623D337}">
      <dgm:prSet/>
      <dgm:spPr/>
      <dgm:t>
        <a:bodyPr/>
        <a:lstStyle/>
        <a:p>
          <a:endParaRPr lang="es-ES"/>
        </a:p>
      </dgm:t>
    </dgm:pt>
    <dgm:pt modelId="{5B12E79D-FB87-4E28-99DB-A83F21CB6553}" type="sibTrans" cxnId="{F57C5CEC-A7E8-4C7C-8931-64FDF623D337}">
      <dgm:prSet/>
      <dgm:spPr/>
      <dgm:t>
        <a:bodyPr/>
        <a:lstStyle/>
        <a:p>
          <a:endParaRPr lang="es-ES"/>
        </a:p>
      </dgm:t>
    </dgm:pt>
    <dgm:pt modelId="{77DF2D3F-2722-477A-9393-97F12CB3A2F6}">
      <dgm:prSet phldrT="[Texto]"/>
      <dgm:spPr/>
      <dgm:t>
        <a:bodyPr/>
        <a:lstStyle/>
        <a:p>
          <a:r>
            <a:rPr lang="es-EC" dirty="0"/>
            <a:t>Las organizaciones están bajo constante monitoreo del CSIRT tendrán la certeza de estar protegidos ante diferentes ataques cibernéticos</a:t>
          </a:r>
          <a:endParaRPr lang="es-ES" dirty="0"/>
        </a:p>
      </dgm:t>
    </dgm:pt>
    <dgm:pt modelId="{63B1B5D7-0049-4666-9AA9-1C6C80C9A0FD}" type="parTrans" cxnId="{3D847FF0-04FB-4D76-BC79-6A62046FA19B}">
      <dgm:prSet/>
      <dgm:spPr/>
      <dgm:t>
        <a:bodyPr/>
        <a:lstStyle/>
        <a:p>
          <a:endParaRPr lang="es-ES"/>
        </a:p>
      </dgm:t>
    </dgm:pt>
    <dgm:pt modelId="{502B8321-F349-4BB2-9D49-C484EC298DC4}" type="sibTrans" cxnId="{3D847FF0-04FB-4D76-BC79-6A62046FA19B}">
      <dgm:prSet/>
      <dgm:spPr/>
      <dgm:t>
        <a:bodyPr/>
        <a:lstStyle/>
        <a:p>
          <a:endParaRPr lang="es-ES"/>
        </a:p>
      </dgm:t>
    </dgm:pt>
    <dgm:pt modelId="{77B1C5BC-FA0F-4412-AF5B-25AD4EEAEF86}">
      <dgm:prSet phldrT="[Texto]"/>
      <dgm:spPr/>
      <dgm:t>
        <a:bodyPr/>
        <a:lstStyle/>
        <a:p>
          <a:r>
            <a:rPr lang="es-EC" dirty="0"/>
            <a:t>La información que se maneje de ataques y de procesos para mitigar los mismos servirá a la comunidad.</a:t>
          </a:r>
        </a:p>
      </dgm:t>
    </dgm:pt>
    <dgm:pt modelId="{A133A2F9-3BF9-476A-AFA5-DF5B3C6BC37A}" type="parTrans" cxnId="{D4AFEFE4-CC2D-452C-B772-593C0982896A}">
      <dgm:prSet/>
      <dgm:spPr/>
      <dgm:t>
        <a:bodyPr/>
        <a:lstStyle/>
        <a:p>
          <a:endParaRPr lang="es-ES"/>
        </a:p>
      </dgm:t>
    </dgm:pt>
    <dgm:pt modelId="{749837D9-A2CB-424C-AA20-B9540E67C89A}" type="sibTrans" cxnId="{D4AFEFE4-CC2D-452C-B772-593C0982896A}">
      <dgm:prSet/>
      <dgm:spPr/>
      <dgm:t>
        <a:bodyPr/>
        <a:lstStyle/>
        <a:p>
          <a:endParaRPr lang="es-ES"/>
        </a:p>
      </dgm:t>
    </dgm:pt>
    <dgm:pt modelId="{279FDA7E-42BF-4B9A-A3CD-613412DAEC03}">
      <dgm:prSet phldrT="[Texto]"/>
      <dgm:spPr/>
      <dgm:t>
        <a:bodyPr/>
        <a:lstStyle/>
        <a:p>
          <a:r>
            <a:rPr lang="es-EC" dirty="0"/>
            <a:t>Asesoramiento puntual a cada uno de los organismos para saber qué servicios puntuales son los que cada una necesitaría</a:t>
          </a:r>
        </a:p>
      </dgm:t>
    </dgm:pt>
    <dgm:pt modelId="{92BFAD2A-D0F2-48B3-BEDD-AF3463CD50D2}" type="parTrans" cxnId="{D5512FF6-1CCB-43EB-B2DD-924F66A29646}">
      <dgm:prSet/>
      <dgm:spPr/>
      <dgm:t>
        <a:bodyPr/>
        <a:lstStyle/>
        <a:p>
          <a:endParaRPr lang="es-ES"/>
        </a:p>
      </dgm:t>
    </dgm:pt>
    <dgm:pt modelId="{D1958D81-8C67-4E2A-A599-402AB944B498}" type="sibTrans" cxnId="{D5512FF6-1CCB-43EB-B2DD-924F66A29646}">
      <dgm:prSet/>
      <dgm:spPr/>
      <dgm:t>
        <a:bodyPr/>
        <a:lstStyle/>
        <a:p>
          <a:endParaRPr lang="es-ES"/>
        </a:p>
      </dgm:t>
    </dgm:pt>
    <dgm:pt modelId="{33F53257-289A-499A-98EE-8FE9CFB04C8E}" type="pres">
      <dgm:prSet presAssocID="{098CFF8B-692B-4D21-9ACF-9B66C2FD3EBB}" presName="outerComposite" presStyleCnt="0">
        <dgm:presLayoutVars>
          <dgm:chMax val="5"/>
          <dgm:dir/>
          <dgm:resizeHandles val="exact"/>
        </dgm:presLayoutVars>
      </dgm:prSet>
      <dgm:spPr/>
      <dgm:t>
        <a:bodyPr/>
        <a:lstStyle/>
        <a:p>
          <a:endParaRPr lang="es-ES"/>
        </a:p>
      </dgm:t>
    </dgm:pt>
    <dgm:pt modelId="{DD4EB85E-7E75-4F7E-92AB-FE14DEE073D8}" type="pres">
      <dgm:prSet presAssocID="{098CFF8B-692B-4D21-9ACF-9B66C2FD3EBB}" presName="dummyMaxCanvas" presStyleCnt="0">
        <dgm:presLayoutVars/>
      </dgm:prSet>
      <dgm:spPr/>
      <dgm:t>
        <a:bodyPr/>
        <a:lstStyle/>
        <a:p>
          <a:endParaRPr lang="es-ES"/>
        </a:p>
      </dgm:t>
    </dgm:pt>
    <dgm:pt modelId="{E2641A99-6624-4F6B-B287-361A9FEBD976}" type="pres">
      <dgm:prSet presAssocID="{098CFF8B-692B-4D21-9ACF-9B66C2FD3EBB}" presName="FourNodes_1" presStyleLbl="node1" presStyleIdx="0" presStyleCnt="4">
        <dgm:presLayoutVars>
          <dgm:bulletEnabled val="1"/>
        </dgm:presLayoutVars>
      </dgm:prSet>
      <dgm:spPr/>
      <dgm:t>
        <a:bodyPr/>
        <a:lstStyle/>
        <a:p>
          <a:endParaRPr lang="es-ES"/>
        </a:p>
      </dgm:t>
    </dgm:pt>
    <dgm:pt modelId="{3BB9D17A-49CE-476D-8609-28A25B1D665C}" type="pres">
      <dgm:prSet presAssocID="{098CFF8B-692B-4D21-9ACF-9B66C2FD3EBB}" presName="FourNodes_2" presStyleLbl="node1" presStyleIdx="1" presStyleCnt="4">
        <dgm:presLayoutVars>
          <dgm:bulletEnabled val="1"/>
        </dgm:presLayoutVars>
      </dgm:prSet>
      <dgm:spPr/>
      <dgm:t>
        <a:bodyPr/>
        <a:lstStyle/>
        <a:p>
          <a:endParaRPr lang="es-ES"/>
        </a:p>
      </dgm:t>
    </dgm:pt>
    <dgm:pt modelId="{AAC00E77-EA3A-4F4F-B096-935590DE4FCF}" type="pres">
      <dgm:prSet presAssocID="{098CFF8B-692B-4D21-9ACF-9B66C2FD3EBB}" presName="FourNodes_3" presStyleLbl="node1" presStyleIdx="2" presStyleCnt="4">
        <dgm:presLayoutVars>
          <dgm:bulletEnabled val="1"/>
        </dgm:presLayoutVars>
      </dgm:prSet>
      <dgm:spPr/>
      <dgm:t>
        <a:bodyPr/>
        <a:lstStyle/>
        <a:p>
          <a:endParaRPr lang="es-ES"/>
        </a:p>
      </dgm:t>
    </dgm:pt>
    <dgm:pt modelId="{ACBC5A83-972A-40AF-BE42-2757BB758D4F}" type="pres">
      <dgm:prSet presAssocID="{098CFF8B-692B-4D21-9ACF-9B66C2FD3EBB}" presName="FourNodes_4" presStyleLbl="node1" presStyleIdx="3" presStyleCnt="4">
        <dgm:presLayoutVars>
          <dgm:bulletEnabled val="1"/>
        </dgm:presLayoutVars>
      </dgm:prSet>
      <dgm:spPr/>
      <dgm:t>
        <a:bodyPr/>
        <a:lstStyle/>
        <a:p>
          <a:endParaRPr lang="es-ES"/>
        </a:p>
      </dgm:t>
    </dgm:pt>
    <dgm:pt modelId="{446A2555-1B95-4C4A-A316-8B65643B6C90}" type="pres">
      <dgm:prSet presAssocID="{098CFF8B-692B-4D21-9ACF-9B66C2FD3EBB}" presName="FourConn_1-2" presStyleLbl="fgAccFollowNode1" presStyleIdx="0" presStyleCnt="3">
        <dgm:presLayoutVars>
          <dgm:bulletEnabled val="1"/>
        </dgm:presLayoutVars>
      </dgm:prSet>
      <dgm:spPr/>
      <dgm:t>
        <a:bodyPr/>
        <a:lstStyle/>
        <a:p>
          <a:endParaRPr lang="es-ES"/>
        </a:p>
      </dgm:t>
    </dgm:pt>
    <dgm:pt modelId="{050E8F11-7A60-4913-92C8-40563865DF20}" type="pres">
      <dgm:prSet presAssocID="{098CFF8B-692B-4D21-9ACF-9B66C2FD3EBB}" presName="FourConn_2-3" presStyleLbl="fgAccFollowNode1" presStyleIdx="1" presStyleCnt="3">
        <dgm:presLayoutVars>
          <dgm:bulletEnabled val="1"/>
        </dgm:presLayoutVars>
      </dgm:prSet>
      <dgm:spPr/>
      <dgm:t>
        <a:bodyPr/>
        <a:lstStyle/>
        <a:p>
          <a:endParaRPr lang="es-ES"/>
        </a:p>
      </dgm:t>
    </dgm:pt>
    <dgm:pt modelId="{54E00ACF-52FA-4118-AC0A-3BB9852FC779}" type="pres">
      <dgm:prSet presAssocID="{098CFF8B-692B-4D21-9ACF-9B66C2FD3EBB}" presName="FourConn_3-4" presStyleLbl="fgAccFollowNode1" presStyleIdx="2" presStyleCnt="3">
        <dgm:presLayoutVars>
          <dgm:bulletEnabled val="1"/>
        </dgm:presLayoutVars>
      </dgm:prSet>
      <dgm:spPr/>
      <dgm:t>
        <a:bodyPr/>
        <a:lstStyle/>
        <a:p>
          <a:endParaRPr lang="es-ES"/>
        </a:p>
      </dgm:t>
    </dgm:pt>
    <dgm:pt modelId="{577F63F3-632B-4A35-AEE4-4D150D90BED8}" type="pres">
      <dgm:prSet presAssocID="{098CFF8B-692B-4D21-9ACF-9B66C2FD3EBB}" presName="FourNodes_1_text" presStyleLbl="node1" presStyleIdx="3" presStyleCnt="4">
        <dgm:presLayoutVars>
          <dgm:bulletEnabled val="1"/>
        </dgm:presLayoutVars>
      </dgm:prSet>
      <dgm:spPr/>
      <dgm:t>
        <a:bodyPr/>
        <a:lstStyle/>
        <a:p>
          <a:endParaRPr lang="es-ES"/>
        </a:p>
      </dgm:t>
    </dgm:pt>
    <dgm:pt modelId="{08F8A972-C4BB-432D-AD47-DE53791B98C9}" type="pres">
      <dgm:prSet presAssocID="{098CFF8B-692B-4D21-9ACF-9B66C2FD3EBB}" presName="FourNodes_2_text" presStyleLbl="node1" presStyleIdx="3" presStyleCnt="4">
        <dgm:presLayoutVars>
          <dgm:bulletEnabled val="1"/>
        </dgm:presLayoutVars>
      </dgm:prSet>
      <dgm:spPr/>
      <dgm:t>
        <a:bodyPr/>
        <a:lstStyle/>
        <a:p>
          <a:endParaRPr lang="es-ES"/>
        </a:p>
      </dgm:t>
    </dgm:pt>
    <dgm:pt modelId="{FC5A0197-21FA-4EE5-B29B-9B98C04A17BB}" type="pres">
      <dgm:prSet presAssocID="{098CFF8B-692B-4D21-9ACF-9B66C2FD3EBB}" presName="FourNodes_3_text" presStyleLbl="node1" presStyleIdx="3" presStyleCnt="4">
        <dgm:presLayoutVars>
          <dgm:bulletEnabled val="1"/>
        </dgm:presLayoutVars>
      </dgm:prSet>
      <dgm:spPr/>
      <dgm:t>
        <a:bodyPr/>
        <a:lstStyle/>
        <a:p>
          <a:endParaRPr lang="es-ES"/>
        </a:p>
      </dgm:t>
    </dgm:pt>
    <dgm:pt modelId="{F45AC00C-9A19-46D9-915E-6C578DFED9F5}" type="pres">
      <dgm:prSet presAssocID="{098CFF8B-692B-4D21-9ACF-9B66C2FD3EBB}" presName="FourNodes_4_text" presStyleLbl="node1" presStyleIdx="3" presStyleCnt="4">
        <dgm:presLayoutVars>
          <dgm:bulletEnabled val="1"/>
        </dgm:presLayoutVars>
      </dgm:prSet>
      <dgm:spPr/>
      <dgm:t>
        <a:bodyPr/>
        <a:lstStyle/>
        <a:p>
          <a:endParaRPr lang="es-ES"/>
        </a:p>
      </dgm:t>
    </dgm:pt>
  </dgm:ptLst>
  <dgm:cxnLst>
    <dgm:cxn modelId="{1C4520A7-55E2-4058-AB00-A92C0267D617}" type="presOf" srcId="{77B1C5BC-FA0F-4412-AF5B-25AD4EEAEF86}" destId="{AAC00E77-EA3A-4F4F-B096-935590DE4FCF}" srcOrd="0" destOrd="0" presId="urn:microsoft.com/office/officeart/2005/8/layout/vProcess5"/>
    <dgm:cxn modelId="{9A88DD9C-12FF-4B5E-8128-7749F28C0388}" type="presOf" srcId="{5B12E79D-FB87-4E28-99DB-A83F21CB6553}" destId="{446A2555-1B95-4C4A-A316-8B65643B6C90}" srcOrd="0" destOrd="0" presId="urn:microsoft.com/office/officeart/2005/8/layout/vProcess5"/>
    <dgm:cxn modelId="{A2241F1E-812C-4C60-9AF5-83B7F63F85B7}" type="presOf" srcId="{1AD1DD45-EE9F-4D68-B9D1-59903B3BC2D6}" destId="{577F63F3-632B-4A35-AEE4-4D150D90BED8}" srcOrd="1" destOrd="0" presId="urn:microsoft.com/office/officeart/2005/8/layout/vProcess5"/>
    <dgm:cxn modelId="{76F5DCD7-76D3-4E16-81AB-E2368FFB64CE}" type="presOf" srcId="{77DF2D3F-2722-477A-9393-97F12CB3A2F6}" destId="{3BB9D17A-49CE-476D-8609-28A25B1D665C}" srcOrd="0" destOrd="0" presId="urn:microsoft.com/office/officeart/2005/8/layout/vProcess5"/>
    <dgm:cxn modelId="{D99C3763-8692-40AA-982F-0B34F8DFCE8B}" type="presOf" srcId="{1AD1DD45-EE9F-4D68-B9D1-59903B3BC2D6}" destId="{E2641A99-6624-4F6B-B287-361A9FEBD976}" srcOrd="0" destOrd="0" presId="urn:microsoft.com/office/officeart/2005/8/layout/vProcess5"/>
    <dgm:cxn modelId="{D4AFEFE4-CC2D-452C-B772-593C0982896A}" srcId="{098CFF8B-692B-4D21-9ACF-9B66C2FD3EBB}" destId="{77B1C5BC-FA0F-4412-AF5B-25AD4EEAEF86}" srcOrd="2" destOrd="0" parTransId="{A133A2F9-3BF9-476A-AFA5-DF5B3C6BC37A}" sibTransId="{749837D9-A2CB-424C-AA20-B9540E67C89A}"/>
    <dgm:cxn modelId="{D139A635-B9FA-4941-85EB-C0B865CBE36B}" type="presOf" srcId="{279FDA7E-42BF-4B9A-A3CD-613412DAEC03}" destId="{F45AC00C-9A19-46D9-915E-6C578DFED9F5}" srcOrd="1" destOrd="0" presId="urn:microsoft.com/office/officeart/2005/8/layout/vProcess5"/>
    <dgm:cxn modelId="{F787594D-9F30-49CF-BFCA-05CF76F70D05}" type="presOf" srcId="{749837D9-A2CB-424C-AA20-B9540E67C89A}" destId="{54E00ACF-52FA-4118-AC0A-3BB9852FC779}" srcOrd="0" destOrd="0" presId="urn:microsoft.com/office/officeart/2005/8/layout/vProcess5"/>
    <dgm:cxn modelId="{6C67EB7E-50B3-49E1-83BC-B45C2852696C}" type="presOf" srcId="{098CFF8B-692B-4D21-9ACF-9B66C2FD3EBB}" destId="{33F53257-289A-499A-98EE-8FE9CFB04C8E}" srcOrd="0" destOrd="0" presId="urn:microsoft.com/office/officeart/2005/8/layout/vProcess5"/>
    <dgm:cxn modelId="{F57C5CEC-A7E8-4C7C-8931-64FDF623D337}" srcId="{098CFF8B-692B-4D21-9ACF-9B66C2FD3EBB}" destId="{1AD1DD45-EE9F-4D68-B9D1-59903B3BC2D6}" srcOrd="0" destOrd="0" parTransId="{53B009BB-DFB8-46C4-99EF-D5F0C8B9BA4A}" sibTransId="{5B12E79D-FB87-4E28-99DB-A83F21CB6553}"/>
    <dgm:cxn modelId="{37AA3260-EEE0-4471-8F22-43693CD11FDF}" type="presOf" srcId="{77B1C5BC-FA0F-4412-AF5B-25AD4EEAEF86}" destId="{FC5A0197-21FA-4EE5-B29B-9B98C04A17BB}" srcOrd="1" destOrd="0" presId="urn:microsoft.com/office/officeart/2005/8/layout/vProcess5"/>
    <dgm:cxn modelId="{3D847FF0-04FB-4D76-BC79-6A62046FA19B}" srcId="{098CFF8B-692B-4D21-9ACF-9B66C2FD3EBB}" destId="{77DF2D3F-2722-477A-9393-97F12CB3A2F6}" srcOrd="1" destOrd="0" parTransId="{63B1B5D7-0049-4666-9AA9-1C6C80C9A0FD}" sibTransId="{502B8321-F349-4BB2-9D49-C484EC298DC4}"/>
    <dgm:cxn modelId="{06D37B8B-F984-41DA-8915-AC5DCA3A4D8F}" type="presOf" srcId="{77DF2D3F-2722-477A-9393-97F12CB3A2F6}" destId="{08F8A972-C4BB-432D-AD47-DE53791B98C9}" srcOrd="1" destOrd="0" presId="urn:microsoft.com/office/officeart/2005/8/layout/vProcess5"/>
    <dgm:cxn modelId="{D5512FF6-1CCB-43EB-B2DD-924F66A29646}" srcId="{098CFF8B-692B-4D21-9ACF-9B66C2FD3EBB}" destId="{279FDA7E-42BF-4B9A-A3CD-613412DAEC03}" srcOrd="3" destOrd="0" parTransId="{92BFAD2A-D0F2-48B3-BEDD-AF3463CD50D2}" sibTransId="{D1958D81-8C67-4E2A-A599-402AB944B498}"/>
    <dgm:cxn modelId="{7A4F7D79-880E-4EB3-8C2D-ACDEC213966F}" type="presOf" srcId="{279FDA7E-42BF-4B9A-A3CD-613412DAEC03}" destId="{ACBC5A83-972A-40AF-BE42-2757BB758D4F}" srcOrd="0" destOrd="0" presId="urn:microsoft.com/office/officeart/2005/8/layout/vProcess5"/>
    <dgm:cxn modelId="{747B75A8-C3A9-44A2-9A7B-435D5BB60A7E}" type="presOf" srcId="{502B8321-F349-4BB2-9D49-C484EC298DC4}" destId="{050E8F11-7A60-4913-92C8-40563865DF20}" srcOrd="0" destOrd="0" presId="urn:microsoft.com/office/officeart/2005/8/layout/vProcess5"/>
    <dgm:cxn modelId="{6FB78A1C-A499-46CE-9498-F7CA7D4EAE60}" type="presParOf" srcId="{33F53257-289A-499A-98EE-8FE9CFB04C8E}" destId="{DD4EB85E-7E75-4F7E-92AB-FE14DEE073D8}" srcOrd="0" destOrd="0" presId="urn:microsoft.com/office/officeart/2005/8/layout/vProcess5"/>
    <dgm:cxn modelId="{8035495A-A9B6-4C45-B3A7-8A5D70741D51}" type="presParOf" srcId="{33F53257-289A-499A-98EE-8FE9CFB04C8E}" destId="{E2641A99-6624-4F6B-B287-361A9FEBD976}" srcOrd="1" destOrd="0" presId="urn:microsoft.com/office/officeart/2005/8/layout/vProcess5"/>
    <dgm:cxn modelId="{6498380A-020E-49CE-B859-4FD49E254E87}" type="presParOf" srcId="{33F53257-289A-499A-98EE-8FE9CFB04C8E}" destId="{3BB9D17A-49CE-476D-8609-28A25B1D665C}" srcOrd="2" destOrd="0" presId="urn:microsoft.com/office/officeart/2005/8/layout/vProcess5"/>
    <dgm:cxn modelId="{4D3D900C-4708-49A9-8C40-60AA32821EA1}" type="presParOf" srcId="{33F53257-289A-499A-98EE-8FE9CFB04C8E}" destId="{AAC00E77-EA3A-4F4F-B096-935590DE4FCF}" srcOrd="3" destOrd="0" presId="urn:microsoft.com/office/officeart/2005/8/layout/vProcess5"/>
    <dgm:cxn modelId="{CE93ED52-7DC0-4C23-B0D7-2E1A5F0A5B33}" type="presParOf" srcId="{33F53257-289A-499A-98EE-8FE9CFB04C8E}" destId="{ACBC5A83-972A-40AF-BE42-2757BB758D4F}" srcOrd="4" destOrd="0" presId="urn:microsoft.com/office/officeart/2005/8/layout/vProcess5"/>
    <dgm:cxn modelId="{92C949A5-AE86-48D7-891E-D979D2B5376D}" type="presParOf" srcId="{33F53257-289A-499A-98EE-8FE9CFB04C8E}" destId="{446A2555-1B95-4C4A-A316-8B65643B6C90}" srcOrd="5" destOrd="0" presId="urn:microsoft.com/office/officeart/2005/8/layout/vProcess5"/>
    <dgm:cxn modelId="{CDC66302-A41C-4982-9B16-CCCE02E14174}" type="presParOf" srcId="{33F53257-289A-499A-98EE-8FE9CFB04C8E}" destId="{050E8F11-7A60-4913-92C8-40563865DF20}" srcOrd="6" destOrd="0" presId="urn:microsoft.com/office/officeart/2005/8/layout/vProcess5"/>
    <dgm:cxn modelId="{8B5F54BC-9194-41C1-B82E-70CC37286FCE}" type="presParOf" srcId="{33F53257-289A-499A-98EE-8FE9CFB04C8E}" destId="{54E00ACF-52FA-4118-AC0A-3BB9852FC779}" srcOrd="7" destOrd="0" presId="urn:microsoft.com/office/officeart/2005/8/layout/vProcess5"/>
    <dgm:cxn modelId="{D254C233-2BE5-4E0A-B2C5-8176FBF2AC30}" type="presParOf" srcId="{33F53257-289A-499A-98EE-8FE9CFB04C8E}" destId="{577F63F3-632B-4A35-AEE4-4D150D90BED8}" srcOrd="8" destOrd="0" presId="urn:microsoft.com/office/officeart/2005/8/layout/vProcess5"/>
    <dgm:cxn modelId="{5A976FBD-DED6-4484-9917-BD7142A221DF}" type="presParOf" srcId="{33F53257-289A-499A-98EE-8FE9CFB04C8E}" destId="{08F8A972-C4BB-432D-AD47-DE53791B98C9}" srcOrd="9" destOrd="0" presId="urn:microsoft.com/office/officeart/2005/8/layout/vProcess5"/>
    <dgm:cxn modelId="{B3C0B1ED-85FC-4DBB-8036-1138DA274E03}" type="presParOf" srcId="{33F53257-289A-499A-98EE-8FE9CFB04C8E}" destId="{FC5A0197-21FA-4EE5-B29B-9B98C04A17BB}" srcOrd="10" destOrd="0" presId="urn:microsoft.com/office/officeart/2005/8/layout/vProcess5"/>
    <dgm:cxn modelId="{26C121C2-A837-45FB-8B25-EAB6A692486D}" type="presParOf" srcId="{33F53257-289A-499A-98EE-8FE9CFB04C8E}" destId="{F45AC00C-9A19-46D9-915E-6C578DFED9F5}" srcOrd="11"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64EBEAEA-F163-4E80-925F-4A0C69C27A2D}"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s-ES"/>
        </a:p>
      </dgm:t>
    </dgm:pt>
    <dgm:pt modelId="{D2216EBE-297B-48DB-B7BF-7682CB1774A8}">
      <dgm:prSet phldrT="[Texto]" custT="1"/>
      <dgm:spPr/>
      <dgm:t>
        <a:bodyPr/>
        <a:lstStyle/>
        <a:p>
          <a:r>
            <a:rPr lang="es-ES" sz="2400" dirty="0"/>
            <a:t>FIRST</a:t>
          </a:r>
        </a:p>
      </dgm:t>
    </dgm:pt>
    <dgm:pt modelId="{54B77615-3F83-4553-80FC-B9DF551B581F}" type="parTrans" cxnId="{CAFC4775-4EA6-47BF-A1D2-BE9A3771C009}">
      <dgm:prSet/>
      <dgm:spPr/>
      <dgm:t>
        <a:bodyPr/>
        <a:lstStyle/>
        <a:p>
          <a:endParaRPr lang="es-ES" sz="1600"/>
        </a:p>
      </dgm:t>
    </dgm:pt>
    <dgm:pt modelId="{1ED61562-6763-4716-B37D-624CEB9840A1}" type="sibTrans" cxnId="{CAFC4775-4EA6-47BF-A1D2-BE9A3771C009}">
      <dgm:prSet/>
      <dgm:spPr/>
      <dgm:t>
        <a:bodyPr/>
        <a:lstStyle/>
        <a:p>
          <a:endParaRPr lang="es-ES" sz="1600"/>
        </a:p>
      </dgm:t>
    </dgm:pt>
    <dgm:pt modelId="{B3136470-0549-40A6-A1B0-462FABC59DD0}">
      <dgm:prSet phldrT="[Texto]" custT="1"/>
      <dgm:spPr/>
      <dgm:t>
        <a:bodyPr/>
        <a:lstStyle/>
        <a:p>
          <a:r>
            <a:rPr lang="es-ES" sz="2400" dirty="0"/>
            <a:t>CSIRT-CEDIA</a:t>
          </a:r>
        </a:p>
      </dgm:t>
    </dgm:pt>
    <dgm:pt modelId="{2FD4A7FD-9F9C-44CB-B7BF-330A9007EF1F}" type="parTrans" cxnId="{38648437-ADC0-4282-8501-D5A47380A5D1}">
      <dgm:prSet/>
      <dgm:spPr/>
      <dgm:t>
        <a:bodyPr/>
        <a:lstStyle/>
        <a:p>
          <a:endParaRPr lang="es-ES" sz="1600"/>
        </a:p>
      </dgm:t>
    </dgm:pt>
    <dgm:pt modelId="{37BBCE63-4BCD-4542-8259-77CF9A2E3596}" type="sibTrans" cxnId="{38648437-ADC0-4282-8501-D5A47380A5D1}">
      <dgm:prSet/>
      <dgm:spPr/>
      <dgm:t>
        <a:bodyPr/>
        <a:lstStyle/>
        <a:p>
          <a:endParaRPr lang="es-ES" sz="1600"/>
        </a:p>
      </dgm:t>
    </dgm:pt>
    <dgm:pt modelId="{E8BCD085-8FA8-4FAF-97EC-E79E4CA371A4}">
      <dgm:prSet phldrT="[Texto]" custT="1"/>
      <dgm:spPr/>
      <dgm:t>
        <a:bodyPr/>
        <a:lstStyle/>
        <a:p>
          <a:r>
            <a:rPr lang="es-ES" sz="2400" dirty="0" err="1"/>
            <a:t>EcuCERT</a:t>
          </a:r>
          <a:endParaRPr lang="es-ES" sz="2400" dirty="0"/>
        </a:p>
      </dgm:t>
    </dgm:pt>
    <dgm:pt modelId="{E50F6F03-B5DE-4DE4-B4CB-99D311049D1A}" type="parTrans" cxnId="{3252291B-1E43-4614-9AFC-CA852B688373}">
      <dgm:prSet/>
      <dgm:spPr/>
      <dgm:t>
        <a:bodyPr/>
        <a:lstStyle/>
        <a:p>
          <a:endParaRPr lang="es-ES" sz="1600"/>
        </a:p>
      </dgm:t>
    </dgm:pt>
    <dgm:pt modelId="{DA7F6427-6822-4066-A782-465568D345A7}" type="sibTrans" cxnId="{3252291B-1E43-4614-9AFC-CA852B688373}">
      <dgm:prSet/>
      <dgm:spPr/>
      <dgm:t>
        <a:bodyPr/>
        <a:lstStyle/>
        <a:p>
          <a:endParaRPr lang="es-ES" sz="1600"/>
        </a:p>
      </dgm:t>
    </dgm:pt>
    <dgm:pt modelId="{A5D01FFA-D478-4CEF-A6B9-E8AFBF1E8734}">
      <dgm:prSet phldrT="[Texto]" custT="1"/>
      <dgm:spPr/>
      <dgm:t>
        <a:bodyPr/>
        <a:lstStyle/>
        <a:p>
          <a:r>
            <a:rPr lang="es-ES" sz="2400" dirty="0"/>
            <a:t>CERTUNLP</a:t>
          </a:r>
        </a:p>
      </dgm:t>
    </dgm:pt>
    <dgm:pt modelId="{BC1324CA-29EC-4F2C-83FD-7B7F5B983B69}" type="parTrans" cxnId="{C021486A-4AF0-44F2-8D3E-78E5A2C1B44F}">
      <dgm:prSet/>
      <dgm:spPr/>
      <dgm:t>
        <a:bodyPr/>
        <a:lstStyle/>
        <a:p>
          <a:endParaRPr lang="es-ES" sz="1600"/>
        </a:p>
      </dgm:t>
    </dgm:pt>
    <dgm:pt modelId="{DC5F64D6-D6C7-4034-BFE4-C3306FBC2B8A}" type="sibTrans" cxnId="{C021486A-4AF0-44F2-8D3E-78E5A2C1B44F}">
      <dgm:prSet/>
      <dgm:spPr/>
      <dgm:t>
        <a:bodyPr/>
        <a:lstStyle/>
        <a:p>
          <a:endParaRPr lang="es-ES" sz="1600"/>
        </a:p>
      </dgm:t>
    </dgm:pt>
    <dgm:pt modelId="{800BEAAE-A469-4ADE-8915-FE0695BC356F}" type="pres">
      <dgm:prSet presAssocID="{64EBEAEA-F163-4E80-925F-4A0C69C27A2D}" presName="Name0" presStyleCnt="0">
        <dgm:presLayoutVars>
          <dgm:dir/>
          <dgm:resizeHandles val="exact"/>
        </dgm:presLayoutVars>
      </dgm:prSet>
      <dgm:spPr/>
      <dgm:t>
        <a:bodyPr/>
        <a:lstStyle/>
        <a:p>
          <a:endParaRPr lang="es-ES"/>
        </a:p>
      </dgm:t>
    </dgm:pt>
    <dgm:pt modelId="{A4840A8C-F7E1-4C45-81CF-D32398C9F090}" type="pres">
      <dgm:prSet presAssocID="{D2216EBE-297B-48DB-B7BF-7682CB1774A8}" presName="compNode" presStyleCnt="0"/>
      <dgm:spPr/>
    </dgm:pt>
    <dgm:pt modelId="{38470E9B-75AB-4950-9439-EA05B091F980}" type="pres">
      <dgm:prSet presAssocID="{D2216EBE-297B-48DB-B7BF-7682CB1774A8}" presName="pictRect" presStyleLbl="node1" presStyleIdx="0" presStyleCnt="4"/>
      <dgm:spPr>
        <a:blipFill rotWithShape="1">
          <a:blip xmlns:r="http://schemas.openxmlformats.org/officeDocument/2006/relationships" r:embed="rId1"/>
          <a:stretch>
            <a:fillRect/>
          </a:stretch>
        </a:blipFill>
      </dgm:spPr>
      <dgm:t>
        <a:bodyPr/>
        <a:lstStyle/>
        <a:p>
          <a:endParaRPr lang="es-ES"/>
        </a:p>
      </dgm:t>
    </dgm:pt>
    <dgm:pt modelId="{3AEDC97E-BFC4-402C-8996-B6591F581D7B}" type="pres">
      <dgm:prSet presAssocID="{D2216EBE-297B-48DB-B7BF-7682CB1774A8}" presName="textRect" presStyleLbl="revTx" presStyleIdx="0" presStyleCnt="4">
        <dgm:presLayoutVars>
          <dgm:bulletEnabled val="1"/>
        </dgm:presLayoutVars>
      </dgm:prSet>
      <dgm:spPr/>
      <dgm:t>
        <a:bodyPr/>
        <a:lstStyle/>
        <a:p>
          <a:endParaRPr lang="es-ES"/>
        </a:p>
      </dgm:t>
    </dgm:pt>
    <dgm:pt modelId="{69D4F39A-0F26-4290-9E0E-17E237550ECD}" type="pres">
      <dgm:prSet presAssocID="{1ED61562-6763-4716-B37D-624CEB9840A1}" presName="sibTrans" presStyleLbl="sibTrans2D1" presStyleIdx="0" presStyleCnt="0"/>
      <dgm:spPr/>
      <dgm:t>
        <a:bodyPr/>
        <a:lstStyle/>
        <a:p>
          <a:endParaRPr lang="es-ES"/>
        </a:p>
      </dgm:t>
    </dgm:pt>
    <dgm:pt modelId="{4A127119-3C04-423D-BE5E-2E4581E17DD9}" type="pres">
      <dgm:prSet presAssocID="{B3136470-0549-40A6-A1B0-462FABC59DD0}" presName="compNode" presStyleCnt="0"/>
      <dgm:spPr/>
    </dgm:pt>
    <dgm:pt modelId="{C62A8F3A-8179-43EC-BBE2-B0A774DDE71D}" type="pres">
      <dgm:prSet presAssocID="{B3136470-0549-40A6-A1B0-462FABC59DD0}" presName="pictRect" presStyleLbl="node1" presStyleIdx="1" presStyleCnt="4"/>
      <dgm:spPr>
        <a:blipFill rotWithShape="1">
          <a:blip xmlns:r="http://schemas.openxmlformats.org/officeDocument/2006/relationships" r:embed="rId2"/>
          <a:stretch>
            <a:fillRect/>
          </a:stretch>
        </a:blipFill>
      </dgm:spPr>
      <dgm:t>
        <a:bodyPr/>
        <a:lstStyle/>
        <a:p>
          <a:endParaRPr lang="es-ES"/>
        </a:p>
      </dgm:t>
    </dgm:pt>
    <dgm:pt modelId="{56EB0392-E69A-420C-B19A-654868DD7538}" type="pres">
      <dgm:prSet presAssocID="{B3136470-0549-40A6-A1B0-462FABC59DD0}" presName="textRect" presStyleLbl="revTx" presStyleIdx="1" presStyleCnt="4">
        <dgm:presLayoutVars>
          <dgm:bulletEnabled val="1"/>
        </dgm:presLayoutVars>
      </dgm:prSet>
      <dgm:spPr/>
      <dgm:t>
        <a:bodyPr/>
        <a:lstStyle/>
        <a:p>
          <a:endParaRPr lang="es-ES"/>
        </a:p>
      </dgm:t>
    </dgm:pt>
    <dgm:pt modelId="{BC3C8002-E392-4B61-9DEE-BF98A21FB118}" type="pres">
      <dgm:prSet presAssocID="{37BBCE63-4BCD-4542-8259-77CF9A2E3596}" presName="sibTrans" presStyleLbl="sibTrans2D1" presStyleIdx="0" presStyleCnt="0"/>
      <dgm:spPr/>
      <dgm:t>
        <a:bodyPr/>
        <a:lstStyle/>
        <a:p>
          <a:endParaRPr lang="es-ES"/>
        </a:p>
      </dgm:t>
    </dgm:pt>
    <dgm:pt modelId="{BEB5D756-74BB-4222-9EE2-CE44E942388E}" type="pres">
      <dgm:prSet presAssocID="{E8BCD085-8FA8-4FAF-97EC-E79E4CA371A4}" presName="compNode" presStyleCnt="0"/>
      <dgm:spPr/>
    </dgm:pt>
    <dgm:pt modelId="{36416DD8-85BE-443C-97BB-9F1605CF12EA}" type="pres">
      <dgm:prSet presAssocID="{E8BCD085-8FA8-4FAF-97EC-E79E4CA371A4}" presName="pictRect" presStyleLbl="node1" presStyleIdx="2" presStyleCnt="4"/>
      <dgm:spPr>
        <a:blipFill rotWithShape="1">
          <a:blip xmlns:r="http://schemas.openxmlformats.org/officeDocument/2006/relationships" r:embed="rId3"/>
          <a:stretch>
            <a:fillRect/>
          </a:stretch>
        </a:blipFill>
      </dgm:spPr>
      <dgm:t>
        <a:bodyPr/>
        <a:lstStyle/>
        <a:p>
          <a:endParaRPr lang="es-ES"/>
        </a:p>
      </dgm:t>
    </dgm:pt>
    <dgm:pt modelId="{6A754FB7-E4BA-450D-B9B7-B5799BFD5FEC}" type="pres">
      <dgm:prSet presAssocID="{E8BCD085-8FA8-4FAF-97EC-E79E4CA371A4}" presName="textRect" presStyleLbl="revTx" presStyleIdx="2" presStyleCnt="4">
        <dgm:presLayoutVars>
          <dgm:bulletEnabled val="1"/>
        </dgm:presLayoutVars>
      </dgm:prSet>
      <dgm:spPr/>
      <dgm:t>
        <a:bodyPr/>
        <a:lstStyle/>
        <a:p>
          <a:endParaRPr lang="es-ES"/>
        </a:p>
      </dgm:t>
    </dgm:pt>
    <dgm:pt modelId="{AEC1293E-EE9F-4D69-B2D9-BB748E28CC1B}" type="pres">
      <dgm:prSet presAssocID="{DA7F6427-6822-4066-A782-465568D345A7}" presName="sibTrans" presStyleLbl="sibTrans2D1" presStyleIdx="0" presStyleCnt="0"/>
      <dgm:spPr/>
      <dgm:t>
        <a:bodyPr/>
        <a:lstStyle/>
        <a:p>
          <a:endParaRPr lang="es-ES"/>
        </a:p>
      </dgm:t>
    </dgm:pt>
    <dgm:pt modelId="{4059BE61-AE63-4E5C-9E92-15396EEC4374}" type="pres">
      <dgm:prSet presAssocID="{A5D01FFA-D478-4CEF-A6B9-E8AFBF1E8734}" presName="compNode" presStyleCnt="0"/>
      <dgm:spPr/>
    </dgm:pt>
    <dgm:pt modelId="{BC371184-1C02-41F2-9E62-79A6DF58AD2F}" type="pres">
      <dgm:prSet presAssocID="{A5D01FFA-D478-4CEF-A6B9-E8AFBF1E8734}" presName="pictRect" presStyleLbl="node1" presStyleIdx="3" presStyleCnt="4"/>
      <dgm:spPr>
        <a:blipFill rotWithShape="1">
          <a:blip xmlns:r="http://schemas.openxmlformats.org/officeDocument/2006/relationships" r:embed="rId4"/>
          <a:stretch>
            <a:fillRect/>
          </a:stretch>
        </a:blipFill>
      </dgm:spPr>
      <dgm:t>
        <a:bodyPr/>
        <a:lstStyle/>
        <a:p>
          <a:endParaRPr lang="es-ES"/>
        </a:p>
      </dgm:t>
    </dgm:pt>
    <dgm:pt modelId="{44D0990A-5F52-46AC-B814-D2B09B954425}" type="pres">
      <dgm:prSet presAssocID="{A5D01FFA-D478-4CEF-A6B9-E8AFBF1E8734}" presName="textRect" presStyleLbl="revTx" presStyleIdx="3" presStyleCnt="4">
        <dgm:presLayoutVars>
          <dgm:bulletEnabled val="1"/>
        </dgm:presLayoutVars>
      </dgm:prSet>
      <dgm:spPr/>
      <dgm:t>
        <a:bodyPr/>
        <a:lstStyle/>
        <a:p>
          <a:endParaRPr lang="es-ES"/>
        </a:p>
      </dgm:t>
    </dgm:pt>
  </dgm:ptLst>
  <dgm:cxnLst>
    <dgm:cxn modelId="{38648437-ADC0-4282-8501-D5A47380A5D1}" srcId="{64EBEAEA-F163-4E80-925F-4A0C69C27A2D}" destId="{B3136470-0549-40A6-A1B0-462FABC59DD0}" srcOrd="1" destOrd="0" parTransId="{2FD4A7FD-9F9C-44CB-B7BF-330A9007EF1F}" sibTransId="{37BBCE63-4BCD-4542-8259-77CF9A2E3596}"/>
    <dgm:cxn modelId="{3252291B-1E43-4614-9AFC-CA852B688373}" srcId="{64EBEAEA-F163-4E80-925F-4A0C69C27A2D}" destId="{E8BCD085-8FA8-4FAF-97EC-E79E4CA371A4}" srcOrd="2" destOrd="0" parTransId="{E50F6F03-B5DE-4DE4-B4CB-99D311049D1A}" sibTransId="{DA7F6427-6822-4066-A782-465568D345A7}"/>
    <dgm:cxn modelId="{79EAE33D-9B3C-4DD6-B70E-056EB4A013F7}" type="presOf" srcId="{64EBEAEA-F163-4E80-925F-4A0C69C27A2D}" destId="{800BEAAE-A469-4ADE-8915-FE0695BC356F}" srcOrd="0" destOrd="0" presId="urn:microsoft.com/office/officeart/2005/8/layout/pList1"/>
    <dgm:cxn modelId="{EB83C44C-2B5E-4F17-A1F9-803E0ECA1771}" type="presOf" srcId="{E8BCD085-8FA8-4FAF-97EC-E79E4CA371A4}" destId="{6A754FB7-E4BA-450D-B9B7-B5799BFD5FEC}" srcOrd="0" destOrd="0" presId="urn:microsoft.com/office/officeart/2005/8/layout/pList1"/>
    <dgm:cxn modelId="{E422EE3F-01CD-46C0-A2D3-92E635F28462}" type="presOf" srcId="{D2216EBE-297B-48DB-B7BF-7682CB1774A8}" destId="{3AEDC97E-BFC4-402C-8996-B6591F581D7B}" srcOrd="0" destOrd="0" presId="urn:microsoft.com/office/officeart/2005/8/layout/pList1"/>
    <dgm:cxn modelId="{04E68853-F640-4CEA-8041-445419C92AAC}" type="presOf" srcId="{37BBCE63-4BCD-4542-8259-77CF9A2E3596}" destId="{BC3C8002-E392-4B61-9DEE-BF98A21FB118}" srcOrd="0" destOrd="0" presId="urn:microsoft.com/office/officeart/2005/8/layout/pList1"/>
    <dgm:cxn modelId="{CAFC4775-4EA6-47BF-A1D2-BE9A3771C009}" srcId="{64EBEAEA-F163-4E80-925F-4A0C69C27A2D}" destId="{D2216EBE-297B-48DB-B7BF-7682CB1774A8}" srcOrd="0" destOrd="0" parTransId="{54B77615-3F83-4553-80FC-B9DF551B581F}" sibTransId="{1ED61562-6763-4716-B37D-624CEB9840A1}"/>
    <dgm:cxn modelId="{43D48B70-A138-4EE6-B417-7DDF619D6A7B}" type="presOf" srcId="{A5D01FFA-D478-4CEF-A6B9-E8AFBF1E8734}" destId="{44D0990A-5F52-46AC-B814-D2B09B954425}" srcOrd="0" destOrd="0" presId="urn:microsoft.com/office/officeart/2005/8/layout/pList1"/>
    <dgm:cxn modelId="{A0F46B40-D591-4299-9E67-69B8F7D98266}" type="presOf" srcId="{1ED61562-6763-4716-B37D-624CEB9840A1}" destId="{69D4F39A-0F26-4290-9E0E-17E237550ECD}" srcOrd="0" destOrd="0" presId="urn:microsoft.com/office/officeart/2005/8/layout/pList1"/>
    <dgm:cxn modelId="{C021486A-4AF0-44F2-8D3E-78E5A2C1B44F}" srcId="{64EBEAEA-F163-4E80-925F-4A0C69C27A2D}" destId="{A5D01FFA-D478-4CEF-A6B9-E8AFBF1E8734}" srcOrd="3" destOrd="0" parTransId="{BC1324CA-29EC-4F2C-83FD-7B7F5B983B69}" sibTransId="{DC5F64D6-D6C7-4034-BFE4-C3306FBC2B8A}"/>
    <dgm:cxn modelId="{C67E45CF-AA31-4EE2-BD83-7F4D7568F359}" type="presOf" srcId="{DA7F6427-6822-4066-A782-465568D345A7}" destId="{AEC1293E-EE9F-4D69-B2D9-BB748E28CC1B}" srcOrd="0" destOrd="0" presId="urn:microsoft.com/office/officeart/2005/8/layout/pList1"/>
    <dgm:cxn modelId="{7FF8D913-FF40-424A-B6DB-138FEC3E2B9D}" type="presOf" srcId="{B3136470-0549-40A6-A1B0-462FABC59DD0}" destId="{56EB0392-E69A-420C-B19A-654868DD7538}" srcOrd="0" destOrd="0" presId="urn:microsoft.com/office/officeart/2005/8/layout/pList1"/>
    <dgm:cxn modelId="{77A017A0-F190-4EC3-9520-E992D3EB3120}" type="presParOf" srcId="{800BEAAE-A469-4ADE-8915-FE0695BC356F}" destId="{A4840A8C-F7E1-4C45-81CF-D32398C9F090}" srcOrd="0" destOrd="0" presId="urn:microsoft.com/office/officeart/2005/8/layout/pList1"/>
    <dgm:cxn modelId="{FDEC0983-4C1F-49BC-A771-917DD9CCEEA0}" type="presParOf" srcId="{A4840A8C-F7E1-4C45-81CF-D32398C9F090}" destId="{38470E9B-75AB-4950-9439-EA05B091F980}" srcOrd="0" destOrd="0" presId="urn:microsoft.com/office/officeart/2005/8/layout/pList1"/>
    <dgm:cxn modelId="{642B5F91-F932-477E-AE4F-2F0166639C3A}" type="presParOf" srcId="{A4840A8C-F7E1-4C45-81CF-D32398C9F090}" destId="{3AEDC97E-BFC4-402C-8996-B6591F581D7B}" srcOrd="1" destOrd="0" presId="urn:microsoft.com/office/officeart/2005/8/layout/pList1"/>
    <dgm:cxn modelId="{CAF2FAC1-9354-458D-B2B8-7DC34236B77D}" type="presParOf" srcId="{800BEAAE-A469-4ADE-8915-FE0695BC356F}" destId="{69D4F39A-0F26-4290-9E0E-17E237550ECD}" srcOrd="1" destOrd="0" presId="urn:microsoft.com/office/officeart/2005/8/layout/pList1"/>
    <dgm:cxn modelId="{9C843AA0-FF39-4B54-B4BB-F8A0BA9F0920}" type="presParOf" srcId="{800BEAAE-A469-4ADE-8915-FE0695BC356F}" destId="{4A127119-3C04-423D-BE5E-2E4581E17DD9}" srcOrd="2" destOrd="0" presId="urn:microsoft.com/office/officeart/2005/8/layout/pList1"/>
    <dgm:cxn modelId="{15E586FD-C0BC-40C8-BBD4-E5D255AAC8A7}" type="presParOf" srcId="{4A127119-3C04-423D-BE5E-2E4581E17DD9}" destId="{C62A8F3A-8179-43EC-BBE2-B0A774DDE71D}" srcOrd="0" destOrd="0" presId="urn:microsoft.com/office/officeart/2005/8/layout/pList1"/>
    <dgm:cxn modelId="{374C8246-9BC1-4776-875B-806CE41F51EE}" type="presParOf" srcId="{4A127119-3C04-423D-BE5E-2E4581E17DD9}" destId="{56EB0392-E69A-420C-B19A-654868DD7538}" srcOrd="1" destOrd="0" presId="urn:microsoft.com/office/officeart/2005/8/layout/pList1"/>
    <dgm:cxn modelId="{30115E9A-611C-4B44-A9CB-7C482B6F4E7D}" type="presParOf" srcId="{800BEAAE-A469-4ADE-8915-FE0695BC356F}" destId="{BC3C8002-E392-4B61-9DEE-BF98A21FB118}" srcOrd="3" destOrd="0" presId="urn:microsoft.com/office/officeart/2005/8/layout/pList1"/>
    <dgm:cxn modelId="{673534F2-214E-4EE6-9409-9E0EFDA4D92A}" type="presParOf" srcId="{800BEAAE-A469-4ADE-8915-FE0695BC356F}" destId="{BEB5D756-74BB-4222-9EE2-CE44E942388E}" srcOrd="4" destOrd="0" presId="urn:microsoft.com/office/officeart/2005/8/layout/pList1"/>
    <dgm:cxn modelId="{92EA2ECA-2941-48F6-8239-E40FFA7085E7}" type="presParOf" srcId="{BEB5D756-74BB-4222-9EE2-CE44E942388E}" destId="{36416DD8-85BE-443C-97BB-9F1605CF12EA}" srcOrd="0" destOrd="0" presId="urn:microsoft.com/office/officeart/2005/8/layout/pList1"/>
    <dgm:cxn modelId="{8FE02D9D-E353-44DA-954A-084DC21AE58B}" type="presParOf" srcId="{BEB5D756-74BB-4222-9EE2-CE44E942388E}" destId="{6A754FB7-E4BA-450D-B9B7-B5799BFD5FEC}" srcOrd="1" destOrd="0" presId="urn:microsoft.com/office/officeart/2005/8/layout/pList1"/>
    <dgm:cxn modelId="{C39592E2-CD21-44E9-9CD5-2790D64EF8AE}" type="presParOf" srcId="{800BEAAE-A469-4ADE-8915-FE0695BC356F}" destId="{AEC1293E-EE9F-4D69-B2D9-BB748E28CC1B}" srcOrd="5" destOrd="0" presId="urn:microsoft.com/office/officeart/2005/8/layout/pList1"/>
    <dgm:cxn modelId="{10A787CD-D0D4-4FA0-8505-C93EEEB2D380}" type="presParOf" srcId="{800BEAAE-A469-4ADE-8915-FE0695BC356F}" destId="{4059BE61-AE63-4E5C-9E92-15396EEC4374}" srcOrd="6" destOrd="0" presId="urn:microsoft.com/office/officeart/2005/8/layout/pList1"/>
    <dgm:cxn modelId="{DAC43D4F-E1B0-4C2F-A593-25A8D7833FE9}" type="presParOf" srcId="{4059BE61-AE63-4E5C-9E92-15396EEC4374}" destId="{BC371184-1C02-41F2-9E62-79A6DF58AD2F}" srcOrd="0" destOrd="0" presId="urn:microsoft.com/office/officeart/2005/8/layout/pList1"/>
    <dgm:cxn modelId="{5A02589A-CFEC-4718-91CD-DBDEA258FA5D}" type="presParOf" srcId="{4059BE61-AE63-4E5C-9E92-15396EEC4374}" destId="{44D0990A-5F52-46AC-B814-D2B09B954425}"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CCD30A70-5D00-4AB1-AA1C-AD0E23D3FFE7}" type="doc">
      <dgm:prSet loTypeId="urn:microsoft.com/office/officeart/2005/8/layout/pList2" loCatId="list" qsTypeId="urn:microsoft.com/office/officeart/2005/8/quickstyle/simple1" qsCatId="simple" csTypeId="urn:microsoft.com/office/officeart/2005/8/colors/accent0_1" csCatId="mainScheme" phldr="1"/>
      <dgm:spPr/>
    </dgm:pt>
    <dgm:pt modelId="{ACCD035B-AE19-462A-94F8-C6B9A7DBE2AA}">
      <dgm:prSet phldrT="[Texto]"/>
      <dgm:spPr/>
      <dgm:t>
        <a:bodyPr/>
        <a:lstStyle/>
        <a:p>
          <a:r>
            <a:rPr lang="es-ES" dirty="0">
              <a:solidFill>
                <a:schemeClr val="bg2"/>
              </a:solidFill>
            </a:rPr>
            <a:t>Política de </a:t>
          </a:r>
          <a:r>
            <a:rPr lang="es-ES" dirty="0" smtClean="0">
              <a:solidFill>
                <a:schemeClr val="bg2"/>
              </a:solidFill>
            </a:rPr>
            <a:t>formación </a:t>
          </a:r>
          <a:r>
            <a:rPr lang="es-ES" dirty="0">
              <a:solidFill>
                <a:schemeClr val="bg2"/>
              </a:solidFill>
            </a:rPr>
            <a:t>y </a:t>
          </a:r>
          <a:r>
            <a:rPr lang="es-ES" dirty="0" smtClean="0">
              <a:solidFill>
                <a:schemeClr val="bg2"/>
              </a:solidFill>
            </a:rPr>
            <a:t>educación</a:t>
          </a:r>
          <a:endParaRPr lang="es-ES" dirty="0">
            <a:solidFill>
              <a:schemeClr val="bg2"/>
            </a:solidFill>
          </a:endParaRPr>
        </a:p>
      </dgm:t>
    </dgm:pt>
    <dgm:pt modelId="{6ADA1BD5-C828-4F8B-81F8-30A49396D109}" type="parTrans" cxnId="{ACB22C5F-5C49-4C5C-846D-F5C46EEB0F8F}">
      <dgm:prSet/>
      <dgm:spPr/>
      <dgm:t>
        <a:bodyPr/>
        <a:lstStyle/>
        <a:p>
          <a:endParaRPr lang="es-ES"/>
        </a:p>
      </dgm:t>
    </dgm:pt>
    <dgm:pt modelId="{2D99C946-FA07-49E0-9F6C-23227E2CF607}" type="sibTrans" cxnId="{ACB22C5F-5C49-4C5C-846D-F5C46EEB0F8F}">
      <dgm:prSet/>
      <dgm:spPr/>
      <dgm:t>
        <a:bodyPr/>
        <a:lstStyle/>
        <a:p>
          <a:endParaRPr lang="es-ES"/>
        </a:p>
      </dgm:t>
    </dgm:pt>
    <dgm:pt modelId="{06FC2544-C05E-48B3-B987-8972F08BA7F3}">
      <dgm:prSet phldrT="[Texto]"/>
      <dgm:spPr/>
      <dgm:t>
        <a:bodyPr/>
        <a:lstStyle/>
        <a:p>
          <a:r>
            <a:rPr lang="es-ES" dirty="0">
              <a:solidFill>
                <a:schemeClr val="bg2"/>
              </a:solidFill>
            </a:rPr>
            <a:t>Política de </a:t>
          </a:r>
          <a:r>
            <a:rPr lang="es-ES" dirty="0" smtClean="0">
              <a:solidFill>
                <a:schemeClr val="bg2"/>
              </a:solidFill>
            </a:rPr>
            <a:t>manejo </a:t>
          </a:r>
          <a:r>
            <a:rPr lang="es-ES" dirty="0">
              <a:solidFill>
                <a:schemeClr val="bg2"/>
              </a:solidFill>
            </a:rPr>
            <a:t>de </a:t>
          </a:r>
          <a:r>
            <a:rPr lang="es-ES" dirty="0" smtClean="0">
              <a:solidFill>
                <a:schemeClr val="bg2"/>
              </a:solidFill>
            </a:rPr>
            <a:t>incidentes</a:t>
          </a:r>
          <a:endParaRPr lang="es-ES" dirty="0">
            <a:solidFill>
              <a:schemeClr val="bg2"/>
            </a:solidFill>
          </a:endParaRPr>
        </a:p>
      </dgm:t>
    </dgm:pt>
    <dgm:pt modelId="{9ABB54E9-263B-4062-A6B4-247A4CFCEA66}" type="parTrans" cxnId="{E2EA9E92-A5BC-4075-A150-46AED58A7580}">
      <dgm:prSet/>
      <dgm:spPr/>
      <dgm:t>
        <a:bodyPr/>
        <a:lstStyle/>
        <a:p>
          <a:endParaRPr lang="es-ES"/>
        </a:p>
      </dgm:t>
    </dgm:pt>
    <dgm:pt modelId="{67C05472-E676-44DE-84E2-3B4B5877D3E5}" type="sibTrans" cxnId="{E2EA9E92-A5BC-4075-A150-46AED58A7580}">
      <dgm:prSet/>
      <dgm:spPr/>
      <dgm:t>
        <a:bodyPr/>
        <a:lstStyle/>
        <a:p>
          <a:endParaRPr lang="es-ES"/>
        </a:p>
      </dgm:t>
    </dgm:pt>
    <dgm:pt modelId="{57BE2A66-54DA-46C3-9935-EE82DAA650CE}">
      <dgm:prSet phldrT="[Texto]"/>
      <dgm:spPr/>
      <dgm:t>
        <a:bodyPr/>
        <a:lstStyle/>
        <a:p>
          <a:r>
            <a:rPr lang="es-ES" dirty="0">
              <a:solidFill>
                <a:schemeClr val="bg2"/>
              </a:solidFill>
            </a:rPr>
            <a:t>Procedimiento de manejo de incidentes</a:t>
          </a:r>
        </a:p>
      </dgm:t>
    </dgm:pt>
    <dgm:pt modelId="{3682E17D-77D1-4F3B-BD36-5823D39982DA}" type="parTrans" cxnId="{14B76DAC-F476-43A4-8714-6AB4CA1CEECF}">
      <dgm:prSet/>
      <dgm:spPr/>
      <dgm:t>
        <a:bodyPr/>
        <a:lstStyle/>
        <a:p>
          <a:endParaRPr lang="es-ES"/>
        </a:p>
      </dgm:t>
    </dgm:pt>
    <dgm:pt modelId="{D67EBDCD-16EB-43AC-B3C5-7E90F003528D}" type="sibTrans" cxnId="{14B76DAC-F476-43A4-8714-6AB4CA1CEECF}">
      <dgm:prSet/>
      <dgm:spPr/>
      <dgm:t>
        <a:bodyPr/>
        <a:lstStyle/>
        <a:p>
          <a:endParaRPr lang="es-ES"/>
        </a:p>
      </dgm:t>
    </dgm:pt>
    <dgm:pt modelId="{0636ECAD-45D5-489A-8A7C-2F03CCA82A3D}">
      <dgm:prSet phldrT="[Texto]"/>
      <dgm:spPr/>
      <dgm:t>
        <a:bodyPr/>
        <a:lstStyle/>
        <a:p>
          <a:r>
            <a:rPr lang="es-ES" dirty="0">
              <a:solidFill>
                <a:schemeClr val="bg2"/>
              </a:solidFill>
            </a:rPr>
            <a:t>Política de </a:t>
          </a:r>
          <a:r>
            <a:rPr lang="es-ES" dirty="0" smtClean="0">
              <a:solidFill>
                <a:schemeClr val="bg2"/>
              </a:solidFill>
            </a:rPr>
            <a:t>divulgación </a:t>
          </a:r>
          <a:r>
            <a:rPr lang="es-ES" dirty="0">
              <a:solidFill>
                <a:schemeClr val="bg2"/>
              </a:solidFill>
            </a:rPr>
            <a:t>y </a:t>
          </a:r>
          <a:r>
            <a:rPr lang="es-ES" dirty="0" smtClean="0">
              <a:solidFill>
                <a:schemeClr val="bg2"/>
              </a:solidFill>
            </a:rPr>
            <a:t>distribución </a:t>
          </a:r>
          <a:r>
            <a:rPr lang="es-ES" dirty="0">
              <a:solidFill>
                <a:schemeClr val="bg2"/>
              </a:solidFill>
            </a:rPr>
            <a:t>de </a:t>
          </a:r>
          <a:r>
            <a:rPr lang="es-ES" dirty="0" smtClean="0">
              <a:solidFill>
                <a:schemeClr val="bg2"/>
              </a:solidFill>
            </a:rPr>
            <a:t>información</a:t>
          </a:r>
          <a:endParaRPr lang="es-ES" dirty="0">
            <a:solidFill>
              <a:schemeClr val="bg2"/>
            </a:solidFill>
          </a:endParaRPr>
        </a:p>
      </dgm:t>
    </dgm:pt>
    <dgm:pt modelId="{AA38B0AA-6279-4DC9-B9B5-8AA718E971CB}" type="parTrans" cxnId="{9BB7FA41-71A1-436B-AFCE-3C90800D95C9}">
      <dgm:prSet/>
      <dgm:spPr/>
      <dgm:t>
        <a:bodyPr/>
        <a:lstStyle/>
        <a:p>
          <a:endParaRPr lang="es-ES"/>
        </a:p>
      </dgm:t>
    </dgm:pt>
    <dgm:pt modelId="{6F003180-094E-43C9-A544-94FA06812B26}" type="sibTrans" cxnId="{9BB7FA41-71A1-436B-AFCE-3C90800D95C9}">
      <dgm:prSet/>
      <dgm:spPr/>
      <dgm:t>
        <a:bodyPr/>
        <a:lstStyle/>
        <a:p>
          <a:endParaRPr lang="es-ES"/>
        </a:p>
      </dgm:t>
    </dgm:pt>
    <dgm:pt modelId="{D5372AD4-88E0-4ED2-BE0F-CB3C753DA8E9}" type="pres">
      <dgm:prSet presAssocID="{CCD30A70-5D00-4AB1-AA1C-AD0E23D3FFE7}" presName="Name0" presStyleCnt="0">
        <dgm:presLayoutVars>
          <dgm:dir/>
          <dgm:resizeHandles val="exact"/>
        </dgm:presLayoutVars>
      </dgm:prSet>
      <dgm:spPr/>
    </dgm:pt>
    <dgm:pt modelId="{49342E51-E89E-4D4A-BE4A-A3A8CD1172DF}" type="pres">
      <dgm:prSet presAssocID="{CCD30A70-5D00-4AB1-AA1C-AD0E23D3FFE7}" presName="bkgdShp" presStyleLbl="alignAccFollowNode1" presStyleIdx="0" presStyleCnt="1" custLinFactNeighborX="-11560" custLinFactNeighborY="-33431"/>
      <dgm:spPr/>
    </dgm:pt>
    <dgm:pt modelId="{8F49453D-BB3D-42B7-9846-956B3E84F8C6}" type="pres">
      <dgm:prSet presAssocID="{CCD30A70-5D00-4AB1-AA1C-AD0E23D3FFE7}" presName="linComp" presStyleCnt="0"/>
      <dgm:spPr/>
    </dgm:pt>
    <dgm:pt modelId="{D11EF9B6-48EB-4404-B9A7-0EA314157FFC}" type="pres">
      <dgm:prSet presAssocID="{ACCD035B-AE19-462A-94F8-C6B9A7DBE2AA}" presName="compNode" presStyleCnt="0"/>
      <dgm:spPr/>
    </dgm:pt>
    <dgm:pt modelId="{4A8D5622-E3D7-4048-90A3-E96C14425B7B}" type="pres">
      <dgm:prSet presAssocID="{ACCD035B-AE19-462A-94F8-C6B9A7DBE2AA}" presName="node" presStyleLbl="node1" presStyleIdx="0" presStyleCnt="4">
        <dgm:presLayoutVars>
          <dgm:bulletEnabled val="1"/>
        </dgm:presLayoutVars>
      </dgm:prSet>
      <dgm:spPr/>
      <dgm:t>
        <a:bodyPr/>
        <a:lstStyle/>
        <a:p>
          <a:endParaRPr lang="es-ES"/>
        </a:p>
      </dgm:t>
    </dgm:pt>
    <dgm:pt modelId="{642D96B2-4E68-439A-ADAA-8B12E92FA452}" type="pres">
      <dgm:prSet presAssocID="{ACCD035B-AE19-462A-94F8-C6B9A7DBE2AA}" presName="invisiNode" presStyleLbl="node1" presStyleIdx="0" presStyleCnt="4"/>
      <dgm:spPr/>
    </dgm:pt>
    <dgm:pt modelId="{9D9E8857-9213-480E-AD84-66239FD59C24}" type="pres">
      <dgm:prSet presAssocID="{ACCD035B-AE19-462A-94F8-C6B9A7DBE2AA}" presName="imagNode" presStyleLbl="fgImgPlace1" presStyleIdx="0" presStyleCnt="4"/>
      <dgm:spPr>
        <a:blipFill rotWithShape="1">
          <a:blip xmlns:r="http://schemas.openxmlformats.org/officeDocument/2006/relationships" r:embed="rId1"/>
          <a:stretch>
            <a:fillRect/>
          </a:stretch>
        </a:blipFill>
      </dgm:spPr>
    </dgm:pt>
    <dgm:pt modelId="{B3699597-70E7-4CFA-BF17-63B16B0C0893}" type="pres">
      <dgm:prSet presAssocID="{2D99C946-FA07-49E0-9F6C-23227E2CF607}" presName="sibTrans" presStyleLbl="sibTrans2D1" presStyleIdx="0" presStyleCnt="0"/>
      <dgm:spPr/>
      <dgm:t>
        <a:bodyPr/>
        <a:lstStyle/>
        <a:p>
          <a:endParaRPr lang="es-ES"/>
        </a:p>
      </dgm:t>
    </dgm:pt>
    <dgm:pt modelId="{DA75E9D0-DE72-4DF9-9A24-9130C856B57D}" type="pres">
      <dgm:prSet presAssocID="{0636ECAD-45D5-489A-8A7C-2F03CCA82A3D}" presName="compNode" presStyleCnt="0"/>
      <dgm:spPr/>
    </dgm:pt>
    <dgm:pt modelId="{B9167939-3027-4154-A3B1-87F7B57F49C0}" type="pres">
      <dgm:prSet presAssocID="{0636ECAD-45D5-489A-8A7C-2F03CCA82A3D}" presName="node" presStyleLbl="node1" presStyleIdx="1" presStyleCnt="4">
        <dgm:presLayoutVars>
          <dgm:bulletEnabled val="1"/>
        </dgm:presLayoutVars>
      </dgm:prSet>
      <dgm:spPr/>
      <dgm:t>
        <a:bodyPr/>
        <a:lstStyle/>
        <a:p>
          <a:endParaRPr lang="es-ES"/>
        </a:p>
      </dgm:t>
    </dgm:pt>
    <dgm:pt modelId="{5DD39534-5A56-43A4-AD48-2482BC99E37A}" type="pres">
      <dgm:prSet presAssocID="{0636ECAD-45D5-489A-8A7C-2F03CCA82A3D}" presName="invisiNode" presStyleLbl="node1" presStyleIdx="1" presStyleCnt="4"/>
      <dgm:spPr/>
    </dgm:pt>
    <dgm:pt modelId="{BF4AB097-9B30-474A-81AF-F298D95CBC68}" type="pres">
      <dgm:prSet presAssocID="{0636ECAD-45D5-489A-8A7C-2F03CCA82A3D}" presName="imagNode" presStyleLbl="fgImgPlace1" presStyleIdx="1" presStyleCnt="4"/>
      <dgm:spPr>
        <a:blipFill rotWithShape="1">
          <a:blip xmlns:r="http://schemas.openxmlformats.org/officeDocument/2006/relationships" r:embed="rId2"/>
          <a:stretch>
            <a:fillRect/>
          </a:stretch>
        </a:blipFill>
      </dgm:spPr>
    </dgm:pt>
    <dgm:pt modelId="{C911E0F2-D049-42CD-9096-38FB78CB64A5}" type="pres">
      <dgm:prSet presAssocID="{6F003180-094E-43C9-A544-94FA06812B26}" presName="sibTrans" presStyleLbl="sibTrans2D1" presStyleIdx="0" presStyleCnt="0"/>
      <dgm:spPr/>
      <dgm:t>
        <a:bodyPr/>
        <a:lstStyle/>
        <a:p>
          <a:endParaRPr lang="es-ES"/>
        </a:p>
      </dgm:t>
    </dgm:pt>
    <dgm:pt modelId="{5B408DDC-0D91-4EAE-88B8-F0121218E405}" type="pres">
      <dgm:prSet presAssocID="{06FC2544-C05E-48B3-B987-8972F08BA7F3}" presName="compNode" presStyleCnt="0"/>
      <dgm:spPr/>
    </dgm:pt>
    <dgm:pt modelId="{7086CB4C-3FC9-47DC-9B4A-8DAB6818CBB3}" type="pres">
      <dgm:prSet presAssocID="{06FC2544-C05E-48B3-B987-8972F08BA7F3}" presName="node" presStyleLbl="node1" presStyleIdx="2" presStyleCnt="4">
        <dgm:presLayoutVars>
          <dgm:bulletEnabled val="1"/>
        </dgm:presLayoutVars>
      </dgm:prSet>
      <dgm:spPr/>
      <dgm:t>
        <a:bodyPr/>
        <a:lstStyle/>
        <a:p>
          <a:endParaRPr lang="es-ES"/>
        </a:p>
      </dgm:t>
    </dgm:pt>
    <dgm:pt modelId="{656A1487-BE80-44B9-9A46-E32E4118DE3D}" type="pres">
      <dgm:prSet presAssocID="{06FC2544-C05E-48B3-B987-8972F08BA7F3}" presName="invisiNode" presStyleLbl="node1" presStyleIdx="2" presStyleCnt="4"/>
      <dgm:spPr/>
    </dgm:pt>
    <dgm:pt modelId="{662E161F-F902-4F64-A1F6-2ACE69A9AF5B}" type="pres">
      <dgm:prSet presAssocID="{06FC2544-C05E-48B3-B987-8972F08BA7F3}" presName="imagNode" presStyleLbl="fgImgPlace1" presStyleIdx="2" presStyleCnt="4"/>
      <dgm:spPr>
        <a:blipFill rotWithShape="1">
          <a:blip xmlns:r="http://schemas.openxmlformats.org/officeDocument/2006/relationships" r:embed="rId3"/>
          <a:stretch>
            <a:fillRect/>
          </a:stretch>
        </a:blipFill>
      </dgm:spPr>
    </dgm:pt>
    <dgm:pt modelId="{9CB54883-4A9E-4BDF-B265-11997D54D568}" type="pres">
      <dgm:prSet presAssocID="{67C05472-E676-44DE-84E2-3B4B5877D3E5}" presName="sibTrans" presStyleLbl="sibTrans2D1" presStyleIdx="0" presStyleCnt="0"/>
      <dgm:spPr/>
      <dgm:t>
        <a:bodyPr/>
        <a:lstStyle/>
        <a:p>
          <a:endParaRPr lang="es-ES"/>
        </a:p>
      </dgm:t>
    </dgm:pt>
    <dgm:pt modelId="{E249F115-4CD7-4C5F-9FBE-E3186A00D28D}" type="pres">
      <dgm:prSet presAssocID="{57BE2A66-54DA-46C3-9935-EE82DAA650CE}" presName="compNode" presStyleCnt="0"/>
      <dgm:spPr/>
    </dgm:pt>
    <dgm:pt modelId="{FD7B11CF-93F6-4687-A262-B12EF392716D}" type="pres">
      <dgm:prSet presAssocID="{57BE2A66-54DA-46C3-9935-EE82DAA650CE}" presName="node" presStyleLbl="node1" presStyleIdx="3" presStyleCnt="4">
        <dgm:presLayoutVars>
          <dgm:bulletEnabled val="1"/>
        </dgm:presLayoutVars>
      </dgm:prSet>
      <dgm:spPr/>
      <dgm:t>
        <a:bodyPr/>
        <a:lstStyle/>
        <a:p>
          <a:endParaRPr lang="es-ES"/>
        </a:p>
      </dgm:t>
    </dgm:pt>
    <dgm:pt modelId="{82128374-155A-4275-95A0-7E4D05AC71D8}" type="pres">
      <dgm:prSet presAssocID="{57BE2A66-54DA-46C3-9935-EE82DAA650CE}" presName="invisiNode" presStyleLbl="node1" presStyleIdx="3" presStyleCnt="4"/>
      <dgm:spPr/>
    </dgm:pt>
    <dgm:pt modelId="{2F22E437-44B8-44BB-A53E-0176E0A6D13A}" type="pres">
      <dgm:prSet presAssocID="{57BE2A66-54DA-46C3-9935-EE82DAA650CE}" presName="imagNode" presStyleLbl="fgImgPlace1" presStyleIdx="3" presStyleCnt="4"/>
      <dgm:spPr>
        <a:blipFill rotWithShape="1">
          <a:blip xmlns:r="http://schemas.openxmlformats.org/officeDocument/2006/relationships" r:embed="rId4"/>
          <a:stretch>
            <a:fillRect/>
          </a:stretch>
        </a:blipFill>
      </dgm:spPr>
    </dgm:pt>
  </dgm:ptLst>
  <dgm:cxnLst>
    <dgm:cxn modelId="{A2338519-666B-4238-A2E8-7967B7DCC130}" type="presOf" srcId="{57BE2A66-54DA-46C3-9935-EE82DAA650CE}" destId="{FD7B11CF-93F6-4687-A262-B12EF392716D}" srcOrd="0" destOrd="0" presId="urn:microsoft.com/office/officeart/2005/8/layout/pList2"/>
    <dgm:cxn modelId="{9BB7FA41-71A1-436B-AFCE-3C90800D95C9}" srcId="{CCD30A70-5D00-4AB1-AA1C-AD0E23D3FFE7}" destId="{0636ECAD-45D5-489A-8A7C-2F03CCA82A3D}" srcOrd="1" destOrd="0" parTransId="{AA38B0AA-6279-4DC9-B9B5-8AA718E971CB}" sibTransId="{6F003180-094E-43C9-A544-94FA06812B26}"/>
    <dgm:cxn modelId="{14B76DAC-F476-43A4-8714-6AB4CA1CEECF}" srcId="{CCD30A70-5D00-4AB1-AA1C-AD0E23D3FFE7}" destId="{57BE2A66-54DA-46C3-9935-EE82DAA650CE}" srcOrd="3" destOrd="0" parTransId="{3682E17D-77D1-4F3B-BD36-5823D39982DA}" sibTransId="{D67EBDCD-16EB-43AC-B3C5-7E90F003528D}"/>
    <dgm:cxn modelId="{62EF16BB-7258-48F2-82E7-2D0C5357DD72}" type="presOf" srcId="{ACCD035B-AE19-462A-94F8-C6B9A7DBE2AA}" destId="{4A8D5622-E3D7-4048-90A3-E96C14425B7B}" srcOrd="0" destOrd="0" presId="urn:microsoft.com/office/officeart/2005/8/layout/pList2"/>
    <dgm:cxn modelId="{F4CA40A9-A3B5-4AA1-8E91-D10C70BD136B}" type="presOf" srcId="{67C05472-E676-44DE-84E2-3B4B5877D3E5}" destId="{9CB54883-4A9E-4BDF-B265-11997D54D568}" srcOrd="0" destOrd="0" presId="urn:microsoft.com/office/officeart/2005/8/layout/pList2"/>
    <dgm:cxn modelId="{541B395B-CF05-402B-9007-2C5CBBD4139C}" type="presOf" srcId="{0636ECAD-45D5-489A-8A7C-2F03CCA82A3D}" destId="{B9167939-3027-4154-A3B1-87F7B57F49C0}" srcOrd="0" destOrd="0" presId="urn:microsoft.com/office/officeart/2005/8/layout/pList2"/>
    <dgm:cxn modelId="{C5E8CFDE-11B6-401B-A384-BBC3C532E750}" type="presOf" srcId="{CCD30A70-5D00-4AB1-AA1C-AD0E23D3FFE7}" destId="{D5372AD4-88E0-4ED2-BE0F-CB3C753DA8E9}" srcOrd="0" destOrd="0" presId="urn:microsoft.com/office/officeart/2005/8/layout/pList2"/>
    <dgm:cxn modelId="{2B52783F-5E02-43B2-B50B-7B7EB9C7087B}" type="presOf" srcId="{2D99C946-FA07-49E0-9F6C-23227E2CF607}" destId="{B3699597-70E7-4CFA-BF17-63B16B0C0893}" srcOrd="0" destOrd="0" presId="urn:microsoft.com/office/officeart/2005/8/layout/pList2"/>
    <dgm:cxn modelId="{F9DE78A9-A350-452A-98B6-CAD3724DDAD4}" type="presOf" srcId="{06FC2544-C05E-48B3-B987-8972F08BA7F3}" destId="{7086CB4C-3FC9-47DC-9B4A-8DAB6818CBB3}" srcOrd="0" destOrd="0" presId="urn:microsoft.com/office/officeart/2005/8/layout/pList2"/>
    <dgm:cxn modelId="{ACB22C5F-5C49-4C5C-846D-F5C46EEB0F8F}" srcId="{CCD30A70-5D00-4AB1-AA1C-AD0E23D3FFE7}" destId="{ACCD035B-AE19-462A-94F8-C6B9A7DBE2AA}" srcOrd="0" destOrd="0" parTransId="{6ADA1BD5-C828-4F8B-81F8-30A49396D109}" sibTransId="{2D99C946-FA07-49E0-9F6C-23227E2CF607}"/>
    <dgm:cxn modelId="{E2EA9E92-A5BC-4075-A150-46AED58A7580}" srcId="{CCD30A70-5D00-4AB1-AA1C-AD0E23D3FFE7}" destId="{06FC2544-C05E-48B3-B987-8972F08BA7F3}" srcOrd="2" destOrd="0" parTransId="{9ABB54E9-263B-4062-A6B4-247A4CFCEA66}" sibTransId="{67C05472-E676-44DE-84E2-3B4B5877D3E5}"/>
    <dgm:cxn modelId="{429E26E4-9297-48DF-AC8C-C26AF72D8E7D}" type="presOf" srcId="{6F003180-094E-43C9-A544-94FA06812B26}" destId="{C911E0F2-D049-42CD-9096-38FB78CB64A5}" srcOrd="0" destOrd="0" presId="urn:microsoft.com/office/officeart/2005/8/layout/pList2"/>
    <dgm:cxn modelId="{4FCDB7E6-5B7C-4006-86C1-E76399507439}" type="presParOf" srcId="{D5372AD4-88E0-4ED2-BE0F-CB3C753DA8E9}" destId="{49342E51-E89E-4D4A-BE4A-A3A8CD1172DF}" srcOrd="0" destOrd="0" presId="urn:microsoft.com/office/officeart/2005/8/layout/pList2"/>
    <dgm:cxn modelId="{D6E002A2-D42B-44C0-9FA2-DF952F830B65}" type="presParOf" srcId="{D5372AD4-88E0-4ED2-BE0F-CB3C753DA8E9}" destId="{8F49453D-BB3D-42B7-9846-956B3E84F8C6}" srcOrd="1" destOrd="0" presId="urn:microsoft.com/office/officeart/2005/8/layout/pList2"/>
    <dgm:cxn modelId="{2AB1D2EF-2C77-4559-83E4-5E0BE29C9B36}" type="presParOf" srcId="{8F49453D-BB3D-42B7-9846-956B3E84F8C6}" destId="{D11EF9B6-48EB-4404-B9A7-0EA314157FFC}" srcOrd="0" destOrd="0" presId="urn:microsoft.com/office/officeart/2005/8/layout/pList2"/>
    <dgm:cxn modelId="{85BBAC86-EDD0-49EA-9017-565B52C74A57}" type="presParOf" srcId="{D11EF9B6-48EB-4404-B9A7-0EA314157FFC}" destId="{4A8D5622-E3D7-4048-90A3-E96C14425B7B}" srcOrd="0" destOrd="0" presId="urn:microsoft.com/office/officeart/2005/8/layout/pList2"/>
    <dgm:cxn modelId="{757EC999-E5B7-493C-9933-C609778AF243}" type="presParOf" srcId="{D11EF9B6-48EB-4404-B9A7-0EA314157FFC}" destId="{642D96B2-4E68-439A-ADAA-8B12E92FA452}" srcOrd="1" destOrd="0" presId="urn:microsoft.com/office/officeart/2005/8/layout/pList2"/>
    <dgm:cxn modelId="{C96EEF30-1CE5-44AD-B8CB-B2646E9F241D}" type="presParOf" srcId="{D11EF9B6-48EB-4404-B9A7-0EA314157FFC}" destId="{9D9E8857-9213-480E-AD84-66239FD59C24}" srcOrd="2" destOrd="0" presId="urn:microsoft.com/office/officeart/2005/8/layout/pList2"/>
    <dgm:cxn modelId="{86D73CC9-CD1B-4318-BAF7-A7C87DAB051B}" type="presParOf" srcId="{8F49453D-BB3D-42B7-9846-956B3E84F8C6}" destId="{B3699597-70E7-4CFA-BF17-63B16B0C0893}" srcOrd="1" destOrd="0" presId="urn:microsoft.com/office/officeart/2005/8/layout/pList2"/>
    <dgm:cxn modelId="{C68D2168-BAD0-4BA7-A582-649B4C699358}" type="presParOf" srcId="{8F49453D-BB3D-42B7-9846-956B3E84F8C6}" destId="{DA75E9D0-DE72-4DF9-9A24-9130C856B57D}" srcOrd="2" destOrd="0" presId="urn:microsoft.com/office/officeart/2005/8/layout/pList2"/>
    <dgm:cxn modelId="{2DB55229-AE5A-476D-80B5-45098F297611}" type="presParOf" srcId="{DA75E9D0-DE72-4DF9-9A24-9130C856B57D}" destId="{B9167939-3027-4154-A3B1-87F7B57F49C0}" srcOrd="0" destOrd="0" presId="urn:microsoft.com/office/officeart/2005/8/layout/pList2"/>
    <dgm:cxn modelId="{E153D7C2-CABB-43A1-A131-83A17CC3FFA9}" type="presParOf" srcId="{DA75E9D0-DE72-4DF9-9A24-9130C856B57D}" destId="{5DD39534-5A56-43A4-AD48-2482BC99E37A}" srcOrd="1" destOrd="0" presId="urn:microsoft.com/office/officeart/2005/8/layout/pList2"/>
    <dgm:cxn modelId="{DFCE1AC5-5AAE-479B-9B94-C4D01A06EE04}" type="presParOf" srcId="{DA75E9D0-DE72-4DF9-9A24-9130C856B57D}" destId="{BF4AB097-9B30-474A-81AF-F298D95CBC68}" srcOrd="2" destOrd="0" presId="urn:microsoft.com/office/officeart/2005/8/layout/pList2"/>
    <dgm:cxn modelId="{C405F1B5-F9CA-42CD-BA02-C37B2BC6CB06}" type="presParOf" srcId="{8F49453D-BB3D-42B7-9846-956B3E84F8C6}" destId="{C911E0F2-D049-42CD-9096-38FB78CB64A5}" srcOrd="3" destOrd="0" presId="urn:microsoft.com/office/officeart/2005/8/layout/pList2"/>
    <dgm:cxn modelId="{D3150B1B-0B1D-47B8-AF06-952407F5B89E}" type="presParOf" srcId="{8F49453D-BB3D-42B7-9846-956B3E84F8C6}" destId="{5B408DDC-0D91-4EAE-88B8-F0121218E405}" srcOrd="4" destOrd="0" presId="urn:microsoft.com/office/officeart/2005/8/layout/pList2"/>
    <dgm:cxn modelId="{661226FC-CCA9-45AD-9167-43A776C1F7E5}" type="presParOf" srcId="{5B408DDC-0D91-4EAE-88B8-F0121218E405}" destId="{7086CB4C-3FC9-47DC-9B4A-8DAB6818CBB3}" srcOrd="0" destOrd="0" presId="urn:microsoft.com/office/officeart/2005/8/layout/pList2"/>
    <dgm:cxn modelId="{60B12F75-A034-4EEC-827D-CDBBE4C41061}" type="presParOf" srcId="{5B408DDC-0D91-4EAE-88B8-F0121218E405}" destId="{656A1487-BE80-44B9-9A46-E32E4118DE3D}" srcOrd="1" destOrd="0" presId="urn:microsoft.com/office/officeart/2005/8/layout/pList2"/>
    <dgm:cxn modelId="{2BB0E933-9431-44B9-B97D-49587F770D7B}" type="presParOf" srcId="{5B408DDC-0D91-4EAE-88B8-F0121218E405}" destId="{662E161F-F902-4F64-A1F6-2ACE69A9AF5B}" srcOrd="2" destOrd="0" presId="urn:microsoft.com/office/officeart/2005/8/layout/pList2"/>
    <dgm:cxn modelId="{72788F95-4A89-4776-B159-87633BAEEAF7}" type="presParOf" srcId="{8F49453D-BB3D-42B7-9846-956B3E84F8C6}" destId="{9CB54883-4A9E-4BDF-B265-11997D54D568}" srcOrd="5" destOrd="0" presId="urn:microsoft.com/office/officeart/2005/8/layout/pList2"/>
    <dgm:cxn modelId="{5CC6A918-DAE4-47D2-A943-FF0395904770}" type="presParOf" srcId="{8F49453D-BB3D-42B7-9846-956B3E84F8C6}" destId="{E249F115-4CD7-4C5F-9FBE-E3186A00D28D}" srcOrd="6" destOrd="0" presId="urn:microsoft.com/office/officeart/2005/8/layout/pList2"/>
    <dgm:cxn modelId="{F6BA1187-BD39-4333-A1C3-EC667703C243}" type="presParOf" srcId="{E249F115-4CD7-4C5F-9FBE-E3186A00D28D}" destId="{FD7B11CF-93F6-4687-A262-B12EF392716D}" srcOrd="0" destOrd="0" presId="urn:microsoft.com/office/officeart/2005/8/layout/pList2"/>
    <dgm:cxn modelId="{1813028E-30AF-4141-8FA8-923288FB4F28}" type="presParOf" srcId="{E249F115-4CD7-4C5F-9FBE-E3186A00D28D}" destId="{82128374-155A-4275-95A0-7E4D05AC71D8}" srcOrd="1" destOrd="0" presId="urn:microsoft.com/office/officeart/2005/8/layout/pList2"/>
    <dgm:cxn modelId="{DBC4E175-8A16-4723-ADC3-BAE1CB8CB541}" type="presParOf" srcId="{E249F115-4CD7-4C5F-9FBE-E3186A00D28D}" destId="{2F22E437-44B8-44BB-A53E-0176E0A6D13A}"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F9D43BF3-B4E9-489C-956C-E0509C110A48}" type="doc">
      <dgm:prSet loTypeId="urn:microsoft.com/office/officeart/2005/8/layout/hChevron3" loCatId="process" qsTypeId="urn:microsoft.com/office/officeart/2005/8/quickstyle/simple1" qsCatId="simple" csTypeId="urn:microsoft.com/office/officeart/2005/8/colors/accent2_1" csCatId="accent2" phldr="1"/>
      <dgm:spPr/>
      <dgm:t>
        <a:bodyPr/>
        <a:lstStyle/>
        <a:p>
          <a:endParaRPr lang="es-ES"/>
        </a:p>
      </dgm:t>
    </dgm:pt>
    <dgm:pt modelId="{19813FCF-3498-4496-9C0B-31984F273FFA}">
      <dgm:prSet phldrT="[Texto]" custT="1"/>
      <dgm:spPr/>
      <dgm:t>
        <a:bodyPr/>
        <a:lstStyle/>
        <a:p>
          <a:r>
            <a:rPr lang="es-EC" sz="1600" dirty="0" smtClean="0">
              <a:solidFill>
                <a:schemeClr val="bg2"/>
              </a:solidFill>
            </a:rPr>
            <a:t>Preparación, monitorización y detección de eventos</a:t>
          </a:r>
          <a:endParaRPr lang="es-ES" sz="1600" dirty="0">
            <a:solidFill>
              <a:schemeClr val="bg2"/>
            </a:solidFill>
          </a:endParaRPr>
        </a:p>
      </dgm:t>
    </dgm:pt>
    <dgm:pt modelId="{5286F3BD-8484-42EC-957B-86420068F9AA}" type="parTrans" cxnId="{54AE4D63-084A-40CF-8D80-7B7487892EC9}">
      <dgm:prSet/>
      <dgm:spPr/>
      <dgm:t>
        <a:bodyPr/>
        <a:lstStyle/>
        <a:p>
          <a:endParaRPr lang="es-ES" sz="2400">
            <a:solidFill>
              <a:schemeClr val="bg2"/>
            </a:solidFill>
          </a:endParaRPr>
        </a:p>
      </dgm:t>
    </dgm:pt>
    <dgm:pt modelId="{D830875F-E3AC-47FD-A16D-995173E5772C}" type="sibTrans" cxnId="{54AE4D63-084A-40CF-8D80-7B7487892EC9}">
      <dgm:prSet/>
      <dgm:spPr/>
      <dgm:t>
        <a:bodyPr/>
        <a:lstStyle/>
        <a:p>
          <a:endParaRPr lang="es-ES" sz="2400">
            <a:solidFill>
              <a:schemeClr val="bg2"/>
            </a:solidFill>
          </a:endParaRPr>
        </a:p>
      </dgm:t>
    </dgm:pt>
    <dgm:pt modelId="{DA7F7D76-D73C-4716-B474-A84108C8E7B5}">
      <dgm:prSet phldrT="[Texto]" custT="1"/>
      <dgm:spPr/>
      <dgm:t>
        <a:bodyPr/>
        <a:lstStyle/>
        <a:p>
          <a:r>
            <a:rPr lang="es-EC" sz="1600" smtClean="0">
              <a:solidFill>
                <a:schemeClr val="bg2"/>
              </a:solidFill>
            </a:rPr>
            <a:t>Preparación, análisis, manejo y prevención de incidentes</a:t>
          </a:r>
          <a:endParaRPr lang="es-ES" sz="1600" dirty="0">
            <a:solidFill>
              <a:schemeClr val="bg2"/>
            </a:solidFill>
          </a:endParaRPr>
        </a:p>
      </dgm:t>
    </dgm:pt>
    <dgm:pt modelId="{742E7050-A68B-4C91-8CD0-34129B455F62}" type="parTrans" cxnId="{F6F14A52-4EDF-4E2B-82C5-4D7B1FDACF4F}">
      <dgm:prSet/>
      <dgm:spPr/>
      <dgm:t>
        <a:bodyPr/>
        <a:lstStyle/>
        <a:p>
          <a:endParaRPr lang="es-ES" sz="2400">
            <a:solidFill>
              <a:schemeClr val="bg2"/>
            </a:solidFill>
          </a:endParaRPr>
        </a:p>
      </dgm:t>
    </dgm:pt>
    <dgm:pt modelId="{EBF52C96-B47F-4A1E-A573-6622CD0ECE6E}" type="sibTrans" cxnId="{F6F14A52-4EDF-4E2B-82C5-4D7B1FDACF4F}">
      <dgm:prSet/>
      <dgm:spPr/>
      <dgm:t>
        <a:bodyPr/>
        <a:lstStyle/>
        <a:p>
          <a:endParaRPr lang="es-ES" sz="2400">
            <a:solidFill>
              <a:schemeClr val="bg2"/>
            </a:solidFill>
          </a:endParaRPr>
        </a:p>
      </dgm:t>
    </dgm:pt>
    <dgm:pt modelId="{DB9131EB-095D-4F27-AAF8-1E97204B389A}">
      <dgm:prSet phldrT="[Texto]" custT="1"/>
      <dgm:spPr/>
      <dgm:t>
        <a:bodyPr/>
        <a:lstStyle/>
        <a:p>
          <a:r>
            <a:rPr lang="es-EC" sz="1600" smtClean="0">
              <a:solidFill>
                <a:schemeClr val="bg2"/>
              </a:solidFill>
            </a:rPr>
            <a:t>Planificación e investigación</a:t>
          </a:r>
          <a:endParaRPr lang="es-ES" sz="1600" dirty="0">
            <a:solidFill>
              <a:schemeClr val="bg2"/>
            </a:solidFill>
          </a:endParaRPr>
        </a:p>
      </dgm:t>
    </dgm:pt>
    <dgm:pt modelId="{56478BA9-B491-425D-8006-011339778717}" type="parTrans" cxnId="{FB6C50A8-6ADE-4443-B176-D1E08A377947}">
      <dgm:prSet/>
      <dgm:spPr/>
      <dgm:t>
        <a:bodyPr/>
        <a:lstStyle/>
        <a:p>
          <a:endParaRPr lang="es-ES" sz="2400">
            <a:solidFill>
              <a:schemeClr val="bg2"/>
            </a:solidFill>
          </a:endParaRPr>
        </a:p>
      </dgm:t>
    </dgm:pt>
    <dgm:pt modelId="{F97E6499-22A9-4247-A385-534B32353DD4}" type="sibTrans" cxnId="{FB6C50A8-6ADE-4443-B176-D1E08A377947}">
      <dgm:prSet/>
      <dgm:spPr/>
      <dgm:t>
        <a:bodyPr/>
        <a:lstStyle/>
        <a:p>
          <a:endParaRPr lang="es-ES" sz="2400">
            <a:solidFill>
              <a:schemeClr val="bg2"/>
            </a:solidFill>
          </a:endParaRPr>
        </a:p>
      </dgm:t>
    </dgm:pt>
    <dgm:pt modelId="{804B8AEB-6349-4AC6-9118-891CFF9C6042}">
      <dgm:prSet phldrT="[Texto]" custT="1"/>
      <dgm:spPr/>
      <dgm:t>
        <a:bodyPr/>
        <a:lstStyle/>
        <a:p>
          <a:r>
            <a:rPr lang="es-EC" sz="1600" smtClean="0">
              <a:solidFill>
                <a:schemeClr val="bg2"/>
              </a:solidFill>
            </a:rPr>
            <a:t>Preparación, ejecución talleres, cursos y tutoriales</a:t>
          </a:r>
          <a:endParaRPr lang="es-ES" sz="1600" dirty="0">
            <a:solidFill>
              <a:schemeClr val="bg2"/>
            </a:solidFill>
          </a:endParaRPr>
        </a:p>
      </dgm:t>
    </dgm:pt>
    <dgm:pt modelId="{4928BFA1-AD95-45FA-9144-57E874753AFF}" type="parTrans" cxnId="{DDA54172-3D6C-44D9-81F5-A53B78995EE8}">
      <dgm:prSet/>
      <dgm:spPr/>
      <dgm:t>
        <a:bodyPr/>
        <a:lstStyle/>
        <a:p>
          <a:endParaRPr lang="es-ES" sz="2400">
            <a:solidFill>
              <a:schemeClr val="bg2"/>
            </a:solidFill>
          </a:endParaRPr>
        </a:p>
      </dgm:t>
    </dgm:pt>
    <dgm:pt modelId="{F399AEF2-CAB5-458F-B1ED-091B6EC3417E}" type="sibTrans" cxnId="{DDA54172-3D6C-44D9-81F5-A53B78995EE8}">
      <dgm:prSet/>
      <dgm:spPr/>
      <dgm:t>
        <a:bodyPr/>
        <a:lstStyle/>
        <a:p>
          <a:endParaRPr lang="es-ES" sz="2400">
            <a:solidFill>
              <a:schemeClr val="bg2"/>
            </a:solidFill>
          </a:endParaRPr>
        </a:p>
      </dgm:t>
    </dgm:pt>
    <dgm:pt modelId="{3DCE7B07-6F2A-4BB5-99C3-9AF77D6DF593}">
      <dgm:prSet phldrT="[Texto]" custT="1"/>
      <dgm:spPr/>
      <dgm:t>
        <a:bodyPr/>
        <a:lstStyle/>
        <a:p>
          <a:r>
            <a:rPr lang="es-EC" sz="1600" smtClean="0">
              <a:solidFill>
                <a:schemeClr val="bg2"/>
              </a:solidFill>
            </a:rPr>
            <a:t>Preparación, ejecución reuniones, seminarios, boletines, sitios web</a:t>
          </a:r>
          <a:endParaRPr lang="es-ES" sz="1600" dirty="0">
            <a:solidFill>
              <a:schemeClr val="bg2"/>
            </a:solidFill>
          </a:endParaRPr>
        </a:p>
      </dgm:t>
    </dgm:pt>
    <dgm:pt modelId="{B795EB8E-19A1-4375-B67D-81F2C726AC9A}" type="parTrans" cxnId="{B71909B8-30BD-4E76-89F2-2FAB1D78CE0D}">
      <dgm:prSet/>
      <dgm:spPr/>
      <dgm:t>
        <a:bodyPr/>
        <a:lstStyle/>
        <a:p>
          <a:endParaRPr lang="es-ES" sz="2400">
            <a:solidFill>
              <a:schemeClr val="bg2"/>
            </a:solidFill>
          </a:endParaRPr>
        </a:p>
      </dgm:t>
    </dgm:pt>
    <dgm:pt modelId="{5958D72C-0B0A-44BF-BB6B-52038C8B7B6D}" type="sibTrans" cxnId="{B71909B8-30BD-4E76-89F2-2FAB1D78CE0D}">
      <dgm:prSet/>
      <dgm:spPr/>
      <dgm:t>
        <a:bodyPr/>
        <a:lstStyle/>
        <a:p>
          <a:endParaRPr lang="es-ES" sz="2400">
            <a:solidFill>
              <a:schemeClr val="bg2"/>
            </a:solidFill>
          </a:endParaRPr>
        </a:p>
      </dgm:t>
    </dgm:pt>
    <dgm:pt modelId="{27ECD9BC-324B-4D76-8D1C-2886F21505F7}" type="pres">
      <dgm:prSet presAssocID="{F9D43BF3-B4E9-489C-956C-E0509C110A48}" presName="Name0" presStyleCnt="0">
        <dgm:presLayoutVars>
          <dgm:dir/>
          <dgm:resizeHandles val="exact"/>
        </dgm:presLayoutVars>
      </dgm:prSet>
      <dgm:spPr/>
      <dgm:t>
        <a:bodyPr/>
        <a:lstStyle/>
        <a:p>
          <a:endParaRPr lang="es-ES"/>
        </a:p>
      </dgm:t>
    </dgm:pt>
    <dgm:pt modelId="{E4FE9F4E-1022-433E-AAEB-CE791015855D}" type="pres">
      <dgm:prSet presAssocID="{19813FCF-3498-4496-9C0B-31984F273FFA}" presName="parTxOnly" presStyleLbl="node1" presStyleIdx="0" presStyleCnt="5" custScaleY="147030">
        <dgm:presLayoutVars>
          <dgm:bulletEnabled val="1"/>
        </dgm:presLayoutVars>
      </dgm:prSet>
      <dgm:spPr/>
      <dgm:t>
        <a:bodyPr/>
        <a:lstStyle/>
        <a:p>
          <a:endParaRPr lang="es-ES"/>
        </a:p>
      </dgm:t>
    </dgm:pt>
    <dgm:pt modelId="{77B86B77-1602-467A-9E85-B7BD6A83D599}" type="pres">
      <dgm:prSet presAssocID="{D830875F-E3AC-47FD-A16D-995173E5772C}" presName="parSpace" presStyleCnt="0"/>
      <dgm:spPr/>
      <dgm:t>
        <a:bodyPr/>
        <a:lstStyle/>
        <a:p>
          <a:endParaRPr lang="es-ES"/>
        </a:p>
      </dgm:t>
    </dgm:pt>
    <dgm:pt modelId="{6C100FBA-2542-424E-9451-6C690C5C86DA}" type="pres">
      <dgm:prSet presAssocID="{DA7F7D76-D73C-4716-B474-A84108C8E7B5}" presName="parTxOnly" presStyleLbl="node1" presStyleIdx="1" presStyleCnt="5" custScaleX="116019" custScaleY="147030">
        <dgm:presLayoutVars>
          <dgm:bulletEnabled val="1"/>
        </dgm:presLayoutVars>
      </dgm:prSet>
      <dgm:spPr/>
      <dgm:t>
        <a:bodyPr/>
        <a:lstStyle/>
        <a:p>
          <a:endParaRPr lang="es-ES"/>
        </a:p>
      </dgm:t>
    </dgm:pt>
    <dgm:pt modelId="{4827A795-282D-4470-96EA-289CAAE1F823}" type="pres">
      <dgm:prSet presAssocID="{EBF52C96-B47F-4A1E-A573-6622CD0ECE6E}" presName="parSpace" presStyleCnt="0"/>
      <dgm:spPr/>
      <dgm:t>
        <a:bodyPr/>
        <a:lstStyle/>
        <a:p>
          <a:endParaRPr lang="es-ES"/>
        </a:p>
      </dgm:t>
    </dgm:pt>
    <dgm:pt modelId="{9DB49B20-F57F-4F8D-AD49-DF2C88963C1E}" type="pres">
      <dgm:prSet presAssocID="{DB9131EB-095D-4F27-AAF8-1E97204B389A}" presName="parTxOnly" presStyleLbl="node1" presStyleIdx="2" presStyleCnt="5" custScaleX="109661" custScaleY="147030">
        <dgm:presLayoutVars>
          <dgm:bulletEnabled val="1"/>
        </dgm:presLayoutVars>
      </dgm:prSet>
      <dgm:spPr/>
      <dgm:t>
        <a:bodyPr/>
        <a:lstStyle/>
        <a:p>
          <a:endParaRPr lang="es-ES"/>
        </a:p>
      </dgm:t>
    </dgm:pt>
    <dgm:pt modelId="{F3E32040-A14D-414D-A497-C9B06F7AB8D1}" type="pres">
      <dgm:prSet presAssocID="{F97E6499-22A9-4247-A385-534B32353DD4}" presName="parSpace" presStyleCnt="0"/>
      <dgm:spPr/>
      <dgm:t>
        <a:bodyPr/>
        <a:lstStyle/>
        <a:p>
          <a:endParaRPr lang="es-ES"/>
        </a:p>
      </dgm:t>
    </dgm:pt>
    <dgm:pt modelId="{F306A81A-1403-4F10-8816-4B03723003E0}" type="pres">
      <dgm:prSet presAssocID="{804B8AEB-6349-4AC6-9118-891CFF9C6042}" presName="parTxOnly" presStyleLbl="node1" presStyleIdx="3" presStyleCnt="5" custScaleX="110931" custScaleY="147030">
        <dgm:presLayoutVars>
          <dgm:bulletEnabled val="1"/>
        </dgm:presLayoutVars>
      </dgm:prSet>
      <dgm:spPr/>
      <dgm:t>
        <a:bodyPr/>
        <a:lstStyle/>
        <a:p>
          <a:endParaRPr lang="es-ES"/>
        </a:p>
      </dgm:t>
    </dgm:pt>
    <dgm:pt modelId="{717D3C5F-55DC-468D-8E11-700FAE36C045}" type="pres">
      <dgm:prSet presAssocID="{F399AEF2-CAB5-458F-B1ED-091B6EC3417E}" presName="parSpace" presStyleCnt="0"/>
      <dgm:spPr/>
      <dgm:t>
        <a:bodyPr/>
        <a:lstStyle/>
        <a:p>
          <a:endParaRPr lang="es-ES"/>
        </a:p>
      </dgm:t>
    </dgm:pt>
    <dgm:pt modelId="{55BEA4B0-4C9F-40A4-881A-AC641B6388BF}" type="pres">
      <dgm:prSet presAssocID="{3DCE7B07-6F2A-4BB5-99C3-9AF77D6DF593}" presName="parTxOnly" presStyleLbl="node1" presStyleIdx="4" presStyleCnt="5" custScaleX="112962" custScaleY="147030">
        <dgm:presLayoutVars>
          <dgm:bulletEnabled val="1"/>
        </dgm:presLayoutVars>
      </dgm:prSet>
      <dgm:spPr/>
      <dgm:t>
        <a:bodyPr/>
        <a:lstStyle/>
        <a:p>
          <a:endParaRPr lang="es-ES"/>
        </a:p>
      </dgm:t>
    </dgm:pt>
  </dgm:ptLst>
  <dgm:cxnLst>
    <dgm:cxn modelId="{7AB952F9-358E-41E4-A780-A019CE009368}" type="presOf" srcId="{804B8AEB-6349-4AC6-9118-891CFF9C6042}" destId="{F306A81A-1403-4F10-8816-4B03723003E0}" srcOrd="0" destOrd="0" presId="urn:microsoft.com/office/officeart/2005/8/layout/hChevron3"/>
    <dgm:cxn modelId="{54AE4D63-084A-40CF-8D80-7B7487892EC9}" srcId="{F9D43BF3-B4E9-489C-956C-E0509C110A48}" destId="{19813FCF-3498-4496-9C0B-31984F273FFA}" srcOrd="0" destOrd="0" parTransId="{5286F3BD-8484-42EC-957B-86420068F9AA}" sibTransId="{D830875F-E3AC-47FD-A16D-995173E5772C}"/>
    <dgm:cxn modelId="{FB6C50A8-6ADE-4443-B176-D1E08A377947}" srcId="{F9D43BF3-B4E9-489C-956C-E0509C110A48}" destId="{DB9131EB-095D-4F27-AAF8-1E97204B389A}" srcOrd="2" destOrd="0" parTransId="{56478BA9-B491-425D-8006-011339778717}" sibTransId="{F97E6499-22A9-4247-A385-534B32353DD4}"/>
    <dgm:cxn modelId="{DDA54172-3D6C-44D9-81F5-A53B78995EE8}" srcId="{F9D43BF3-B4E9-489C-956C-E0509C110A48}" destId="{804B8AEB-6349-4AC6-9118-891CFF9C6042}" srcOrd="3" destOrd="0" parTransId="{4928BFA1-AD95-45FA-9144-57E874753AFF}" sibTransId="{F399AEF2-CAB5-458F-B1ED-091B6EC3417E}"/>
    <dgm:cxn modelId="{F6F14A52-4EDF-4E2B-82C5-4D7B1FDACF4F}" srcId="{F9D43BF3-B4E9-489C-956C-E0509C110A48}" destId="{DA7F7D76-D73C-4716-B474-A84108C8E7B5}" srcOrd="1" destOrd="0" parTransId="{742E7050-A68B-4C91-8CD0-34129B455F62}" sibTransId="{EBF52C96-B47F-4A1E-A573-6622CD0ECE6E}"/>
    <dgm:cxn modelId="{AE893CE0-B33B-4B47-B777-4A2901B569D9}" type="presOf" srcId="{DA7F7D76-D73C-4716-B474-A84108C8E7B5}" destId="{6C100FBA-2542-424E-9451-6C690C5C86DA}" srcOrd="0" destOrd="0" presId="urn:microsoft.com/office/officeart/2005/8/layout/hChevron3"/>
    <dgm:cxn modelId="{B71909B8-30BD-4E76-89F2-2FAB1D78CE0D}" srcId="{F9D43BF3-B4E9-489C-956C-E0509C110A48}" destId="{3DCE7B07-6F2A-4BB5-99C3-9AF77D6DF593}" srcOrd="4" destOrd="0" parTransId="{B795EB8E-19A1-4375-B67D-81F2C726AC9A}" sibTransId="{5958D72C-0B0A-44BF-BB6B-52038C8B7B6D}"/>
    <dgm:cxn modelId="{0FC63659-86E3-4CBD-AFCD-66FC5DB1FBB3}" type="presOf" srcId="{19813FCF-3498-4496-9C0B-31984F273FFA}" destId="{E4FE9F4E-1022-433E-AAEB-CE791015855D}" srcOrd="0" destOrd="0" presId="urn:microsoft.com/office/officeart/2005/8/layout/hChevron3"/>
    <dgm:cxn modelId="{EA65C76C-A0C6-44D7-A1FA-A6B5356FCFDE}" type="presOf" srcId="{DB9131EB-095D-4F27-AAF8-1E97204B389A}" destId="{9DB49B20-F57F-4F8D-AD49-DF2C88963C1E}" srcOrd="0" destOrd="0" presId="urn:microsoft.com/office/officeart/2005/8/layout/hChevron3"/>
    <dgm:cxn modelId="{254C9BBE-2AE1-44CB-AD7B-8F8E57EFEA3A}" type="presOf" srcId="{F9D43BF3-B4E9-489C-956C-E0509C110A48}" destId="{27ECD9BC-324B-4D76-8D1C-2886F21505F7}" srcOrd="0" destOrd="0" presId="urn:microsoft.com/office/officeart/2005/8/layout/hChevron3"/>
    <dgm:cxn modelId="{CBCF35FB-DEE9-4C09-B3A1-D26172F3A602}" type="presOf" srcId="{3DCE7B07-6F2A-4BB5-99C3-9AF77D6DF593}" destId="{55BEA4B0-4C9F-40A4-881A-AC641B6388BF}" srcOrd="0" destOrd="0" presId="urn:microsoft.com/office/officeart/2005/8/layout/hChevron3"/>
    <dgm:cxn modelId="{6F4AADAC-B25A-4A4C-A5BA-A947DE56F0E9}" type="presParOf" srcId="{27ECD9BC-324B-4D76-8D1C-2886F21505F7}" destId="{E4FE9F4E-1022-433E-AAEB-CE791015855D}" srcOrd="0" destOrd="0" presId="urn:microsoft.com/office/officeart/2005/8/layout/hChevron3"/>
    <dgm:cxn modelId="{AB5E72BD-E4FB-45AC-8749-9F599BDBEE40}" type="presParOf" srcId="{27ECD9BC-324B-4D76-8D1C-2886F21505F7}" destId="{77B86B77-1602-467A-9E85-B7BD6A83D599}" srcOrd="1" destOrd="0" presId="urn:microsoft.com/office/officeart/2005/8/layout/hChevron3"/>
    <dgm:cxn modelId="{4DD991F5-D027-4A01-8573-BD3701B057C6}" type="presParOf" srcId="{27ECD9BC-324B-4D76-8D1C-2886F21505F7}" destId="{6C100FBA-2542-424E-9451-6C690C5C86DA}" srcOrd="2" destOrd="0" presId="urn:microsoft.com/office/officeart/2005/8/layout/hChevron3"/>
    <dgm:cxn modelId="{5F5E0585-8797-46C1-B925-86347EE5477D}" type="presParOf" srcId="{27ECD9BC-324B-4D76-8D1C-2886F21505F7}" destId="{4827A795-282D-4470-96EA-289CAAE1F823}" srcOrd="3" destOrd="0" presId="urn:microsoft.com/office/officeart/2005/8/layout/hChevron3"/>
    <dgm:cxn modelId="{83F9B6FB-3155-4008-A94F-867B3436F87A}" type="presParOf" srcId="{27ECD9BC-324B-4D76-8D1C-2886F21505F7}" destId="{9DB49B20-F57F-4F8D-AD49-DF2C88963C1E}" srcOrd="4" destOrd="0" presId="urn:microsoft.com/office/officeart/2005/8/layout/hChevron3"/>
    <dgm:cxn modelId="{3483A1A1-6D76-461D-8FBB-D7EF604A3F2D}" type="presParOf" srcId="{27ECD9BC-324B-4D76-8D1C-2886F21505F7}" destId="{F3E32040-A14D-414D-A497-C9B06F7AB8D1}" srcOrd="5" destOrd="0" presId="urn:microsoft.com/office/officeart/2005/8/layout/hChevron3"/>
    <dgm:cxn modelId="{E6321ED6-88A5-4DD2-8F07-BB020655A9E5}" type="presParOf" srcId="{27ECD9BC-324B-4D76-8D1C-2886F21505F7}" destId="{F306A81A-1403-4F10-8816-4B03723003E0}" srcOrd="6" destOrd="0" presId="urn:microsoft.com/office/officeart/2005/8/layout/hChevron3"/>
    <dgm:cxn modelId="{009D8B47-F62A-496B-8F4A-D6DE7907255A}" type="presParOf" srcId="{27ECD9BC-324B-4D76-8D1C-2886F21505F7}" destId="{717D3C5F-55DC-468D-8E11-700FAE36C045}" srcOrd="7" destOrd="0" presId="urn:microsoft.com/office/officeart/2005/8/layout/hChevron3"/>
    <dgm:cxn modelId="{87A9145A-8772-4099-9451-BC3B2B460D2A}" type="presParOf" srcId="{27ECD9BC-324B-4D76-8D1C-2886F21505F7}" destId="{55BEA4B0-4C9F-40A4-881A-AC641B6388BF}"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2C799ACC-D943-48B6-B4B8-63E7EF619C8C}" type="doc">
      <dgm:prSet loTypeId="urn:microsoft.com/office/officeart/2005/8/layout/hierarchy1" loCatId="hierarchy" qsTypeId="urn:microsoft.com/office/officeart/2005/8/quickstyle/simple1" qsCatId="simple" csTypeId="urn:microsoft.com/office/officeart/2005/8/colors/colorful4" csCatId="colorful" phldr="1"/>
      <dgm:spPr/>
      <dgm:t>
        <a:bodyPr/>
        <a:lstStyle/>
        <a:p>
          <a:endParaRPr lang="es-EC"/>
        </a:p>
      </dgm:t>
    </dgm:pt>
    <dgm:pt modelId="{3F629553-FE3C-4DAA-A9ED-367CFCD384DD}">
      <dgm:prSet phldrT="[Texto]" custT="1"/>
      <dgm:spPr/>
      <dgm:t>
        <a:bodyPr/>
        <a:lstStyle/>
        <a:p>
          <a:r>
            <a:rPr lang="es-EC" sz="2000">
              <a:solidFill>
                <a:schemeClr val="bg2"/>
              </a:solidFill>
            </a:rPr>
            <a:t>Equipo CSIRT</a:t>
          </a:r>
        </a:p>
      </dgm:t>
    </dgm:pt>
    <dgm:pt modelId="{18D4C360-6E47-41FB-863C-A0A63E2A46E8}" type="parTrans" cxnId="{4EE1BA7D-58E1-4A4A-A2FF-48AE092D73F5}">
      <dgm:prSet/>
      <dgm:spPr/>
      <dgm:t>
        <a:bodyPr/>
        <a:lstStyle/>
        <a:p>
          <a:endParaRPr lang="es-EC" sz="4400">
            <a:solidFill>
              <a:schemeClr val="bg2"/>
            </a:solidFill>
          </a:endParaRPr>
        </a:p>
      </dgm:t>
    </dgm:pt>
    <dgm:pt modelId="{899D599D-94E6-44EE-84C6-BFB642CD6FEF}" type="sibTrans" cxnId="{4EE1BA7D-58E1-4A4A-A2FF-48AE092D73F5}">
      <dgm:prSet/>
      <dgm:spPr/>
      <dgm:t>
        <a:bodyPr/>
        <a:lstStyle/>
        <a:p>
          <a:endParaRPr lang="es-EC" sz="4400">
            <a:solidFill>
              <a:schemeClr val="bg2"/>
            </a:solidFill>
          </a:endParaRPr>
        </a:p>
      </dgm:t>
    </dgm:pt>
    <dgm:pt modelId="{BA44E874-3754-4873-85E9-A761844E29C6}">
      <dgm:prSet phldrT="[Texto]" custT="1"/>
      <dgm:spPr/>
      <dgm:t>
        <a:bodyPr/>
        <a:lstStyle/>
        <a:p>
          <a:r>
            <a:rPr lang="es-EC" sz="2000">
              <a:solidFill>
                <a:schemeClr val="bg2"/>
              </a:solidFill>
            </a:rPr>
            <a:t>Dirección del Departamento de Ciencias de la Computación</a:t>
          </a:r>
        </a:p>
      </dgm:t>
    </dgm:pt>
    <dgm:pt modelId="{A99388EB-328B-4277-A036-45E655E29939}" type="sibTrans" cxnId="{7B6DFB2E-1336-42D4-8A00-F7643BB4BA10}">
      <dgm:prSet/>
      <dgm:spPr/>
      <dgm:t>
        <a:bodyPr/>
        <a:lstStyle/>
        <a:p>
          <a:endParaRPr lang="es-EC" sz="4400">
            <a:solidFill>
              <a:schemeClr val="bg2"/>
            </a:solidFill>
          </a:endParaRPr>
        </a:p>
      </dgm:t>
    </dgm:pt>
    <dgm:pt modelId="{5CDF3D72-97AE-4D8A-9F94-5DCF3E11D14C}" type="parTrans" cxnId="{7B6DFB2E-1336-42D4-8A00-F7643BB4BA10}">
      <dgm:prSet/>
      <dgm:spPr/>
      <dgm:t>
        <a:bodyPr/>
        <a:lstStyle/>
        <a:p>
          <a:endParaRPr lang="es-EC" sz="4400">
            <a:solidFill>
              <a:schemeClr val="bg2"/>
            </a:solidFill>
          </a:endParaRPr>
        </a:p>
      </dgm:t>
    </dgm:pt>
    <dgm:pt modelId="{EB977A64-ED9F-4934-9507-7DF2A80C2372}">
      <dgm:prSet phldrT="[Texto]" custT="1"/>
      <dgm:spPr/>
      <dgm:t>
        <a:bodyPr/>
        <a:lstStyle/>
        <a:p>
          <a:r>
            <a:rPr lang="es-EC" sz="2000">
              <a:solidFill>
                <a:schemeClr val="bg2"/>
              </a:solidFill>
            </a:rPr>
            <a:t>Dirección del CSIRT</a:t>
          </a:r>
        </a:p>
      </dgm:t>
    </dgm:pt>
    <dgm:pt modelId="{C7D714CB-0DEB-4ADF-BBA6-41EDAA054366}" type="sibTrans" cxnId="{13FA1218-E1D7-4789-BECB-EC2E0C1D3AD9}">
      <dgm:prSet/>
      <dgm:spPr/>
      <dgm:t>
        <a:bodyPr/>
        <a:lstStyle/>
        <a:p>
          <a:endParaRPr lang="es-EC" sz="4400">
            <a:solidFill>
              <a:schemeClr val="bg2"/>
            </a:solidFill>
          </a:endParaRPr>
        </a:p>
      </dgm:t>
    </dgm:pt>
    <dgm:pt modelId="{966BA9B7-E8C1-4685-9CEB-45DC56AEE80B}" type="parTrans" cxnId="{13FA1218-E1D7-4789-BECB-EC2E0C1D3AD9}">
      <dgm:prSet/>
      <dgm:spPr/>
      <dgm:t>
        <a:bodyPr/>
        <a:lstStyle/>
        <a:p>
          <a:endParaRPr lang="es-EC" sz="4400">
            <a:solidFill>
              <a:schemeClr val="bg2"/>
            </a:solidFill>
          </a:endParaRPr>
        </a:p>
      </dgm:t>
    </dgm:pt>
    <dgm:pt modelId="{5540B763-D6D1-493D-9C21-6D35CB9F82A9}">
      <dgm:prSet phldrT="[Texto]" custT="1"/>
      <dgm:spPr/>
      <dgm:t>
        <a:bodyPr/>
        <a:lstStyle/>
        <a:p>
          <a:r>
            <a:rPr lang="es-EC" sz="2000" dirty="0">
              <a:solidFill>
                <a:schemeClr val="bg2"/>
              </a:solidFill>
            </a:rPr>
            <a:t>Comité de </a:t>
          </a:r>
          <a:r>
            <a:rPr lang="es-EC" sz="2000" dirty="0" smtClean="0">
              <a:solidFill>
                <a:schemeClr val="bg2"/>
              </a:solidFill>
            </a:rPr>
            <a:t>tecnología</a:t>
          </a:r>
          <a:endParaRPr lang="es-EC" sz="2000" dirty="0">
            <a:solidFill>
              <a:schemeClr val="bg2"/>
            </a:solidFill>
          </a:endParaRPr>
        </a:p>
      </dgm:t>
    </dgm:pt>
    <dgm:pt modelId="{3CDECB66-EFC0-48A3-B105-D808E78A969D}" type="parTrans" cxnId="{DE15C449-29F8-4149-AA3D-B274C767F13F}">
      <dgm:prSet/>
      <dgm:spPr/>
      <dgm:t>
        <a:bodyPr/>
        <a:lstStyle/>
        <a:p>
          <a:endParaRPr lang="es-ES" sz="4400">
            <a:solidFill>
              <a:schemeClr val="bg2"/>
            </a:solidFill>
          </a:endParaRPr>
        </a:p>
      </dgm:t>
    </dgm:pt>
    <dgm:pt modelId="{CDFB833C-7AAB-4B4D-A877-014CE3205166}" type="sibTrans" cxnId="{DE15C449-29F8-4149-AA3D-B274C767F13F}">
      <dgm:prSet/>
      <dgm:spPr/>
      <dgm:t>
        <a:bodyPr/>
        <a:lstStyle/>
        <a:p>
          <a:endParaRPr lang="es-ES" sz="4400">
            <a:solidFill>
              <a:schemeClr val="bg2"/>
            </a:solidFill>
          </a:endParaRPr>
        </a:p>
      </dgm:t>
    </dgm:pt>
    <dgm:pt modelId="{9482C519-5F83-4E00-8FBF-64CF44D7DEC9}" type="pres">
      <dgm:prSet presAssocID="{2C799ACC-D943-48B6-B4B8-63E7EF619C8C}" presName="hierChild1" presStyleCnt="0">
        <dgm:presLayoutVars>
          <dgm:chPref val="1"/>
          <dgm:dir/>
          <dgm:animOne val="branch"/>
          <dgm:animLvl val="lvl"/>
          <dgm:resizeHandles/>
        </dgm:presLayoutVars>
      </dgm:prSet>
      <dgm:spPr/>
      <dgm:t>
        <a:bodyPr/>
        <a:lstStyle/>
        <a:p>
          <a:endParaRPr lang="es-ES"/>
        </a:p>
      </dgm:t>
    </dgm:pt>
    <dgm:pt modelId="{CF7F9183-9420-4087-A0C9-A09E95D6A080}" type="pres">
      <dgm:prSet presAssocID="{BA44E874-3754-4873-85E9-A761844E29C6}" presName="hierRoot1" presStyleCnt="0"/>
      <dgm:spPr/>
    </dgm:pt>
    <dgm:pt modelId="{767540BE-3FBA-4CF5-A35D-928D7E5D6FAC}" type="pres">
      <dgm:prSet presAssocID="{BA44E874-3754-4873-85E9-A761844E29C6}" presName="composite" presStyleCnt="0"/>
      <dgm:spPr/>
    </dgm:pt>
    <dgm:pt modelId="{D99C56BA-EAB8-4512-AF59-226B93F1AB51}" type="pres">
      <dgm:prSet presAssocID="{BA44E874-3754-4873-85E9-A761844E29C6}" presName="background" presStyleLbl="node0" presStyleIdx="0" presStyleCnt="1"/>
      <dgm:spPr/>
    </dgm:pt>
    <dgm:pt modelId="{D2633E33-8F35-41B9-9561-526DE5BB76D5}" type="pres">
      <dgm:prSet presAssocID="{BA44E874-3754-4873-85E9-A761844E29C6}" presName="text" presStyleLbl="fgAcc0" presStyleIdx="0" presStyleCnt="1" custScaleX="476794">
        <dgm:presLayoutVars>
          <dgm:chPref val="3"/>
        </dgm:presLayoutVars>
      </dgm:prSet>
      <dgm:spPr/>
      <dgm:t>
        <a:bodyPr/>
        <a:lstStyle/>
        <a:p>
          <a:endParaRPr lang="es-ES"/>
        </a:p>
      </dgm:t>
    </dgm:pt>
    <dgm:pt modelId="{D5E01C78-5813-48B7-8382-D90890E83298}" type="pres">
      <dgm:prSet presAssocID="{BA44E874-3754-4873-85E9-A761844E29C6}" presName="hierChild2" presStyleCnt="0"/>
      <dgm:spPr/>
    </dgm:pt>
    <dgm:pt modelId="{F39B99E8-2071-450B-9BD6-5C06C87A7A64}" type="pres">
      <dgm:prSet presAssocID="{3CDECB66-EFC0-48A3-B105-D808E78A969D}" presName="Name10" presStyleLbl="parChTrans1D2" presStyleIdx="0" presStyleCnt="1"/>
      <dgm:spPr/>
      <dgm:t>
        <a:bodyPr/>
        <a:lstStyle/>
        <a:p>
          <a:endParaRPr lang="es-ES"/>
        </a:p>
      </dgm:t>
    </dgm:pt>
    <dgm:pt modelId="{BE2224A1-4FDC-4028-AC02-9D44D2942222}" type="pres">
      <dgm:prSet presAssocID="{5540B763-D6D1-493D-9C21-6D35CB9F82A9}" presName="hierRoot2" presStyleCnt="0"/>
      <dgm:spPr/>
    </dgm:pt>
    <dgm:pt modelId="{F1495644-9F00-4767-9688-B5080DC128DF}" type="pres">
      <dgm:prSet presAssocID="{5540B763-D6D1-493D-9C21-6D35CB9F82A9}" presName="composite2" presStyleCnt="0"/>
      <dgm:spPr/>
    </dgm:pt>
    <dgm:pt modelId="{839C3B47-0A5F-4C9A-A034-B3E964252184}" type="pres">
      <dgm:prSet presAssocID="{5540B763-D6D1-493D-9C21-6D35CB9F82A9}" presName="background2" presStyleLbl="node2" presStyleIdx="0" presStyleCnt="1"/>
      <dgm:spPr/>
    </dgm:pt>
    <dgm:pt modelId="{CE0A45F8-6B0B-4EE3-A9B7-3D894E5FCDA5}" type="pres">
      <dgm:prSet presAssocID="{5540B763-D6D1-493D-9C21-6D35CB9F82A9}" presName="text2" presStyleLbl="fgAcc2" presStyleIdx="0" presStyleCnt="1" custScaleX="476794">
        <dgm:presLayoutVars>
          <dgm:chPref val="3"/>
        </dgm:presLayoutVars>
      </dgm:prSet>
      <dgm:spPr/>
      <dgm:t>
        <a:bodyPr/>
        <a:lstStyle/>
        <a:p>
          <a:endParaRPr lang="es-ES"/>
        </a:p>
      </dgm:t>
    </dgm:pt>
    <dgm:pt modelId="{7764A4E2-9D6C-4F8F-A96C-D013AF1CECA2}" type="pres">
      <dgm:prSet presAssocID="{5540B763-D6D1-493D-9C21-6D35CB9F82A9}" presName="hierChild3" presStyleCnt="0"/>
      <dgm:spPr/>
    </dgm:pt>
    <dgm:pt modelId="{D2AE3F6B-4D82-425F-B245-967AC64F6925}" type="pres">
      <dgm:prSet presAssocID="{966BA9B7-E8C1-4685-9CEB-45DC56AEE80B}" presName="Name17" presStyleLbl="parChTrans1D3" presStyleIdx="0" presStyleCnt="1"/>
      <dgm:spPr/>
      <dgm:t>
        <a:bodyPr/>
        <a:lstStyle/>
        <a:p>
          <a:endParaRPr lang="es-ES"/>
        </a:p>
      </dgm:t>
    </dgm:pt>
    <dgm:pt modelId="{D3791D7A-5F80-4043-8F81-72D171867922}" type="pres">
      <dgm:prSet presAssocID="{EB977A64-ED9F-4934-9507-7DF2A80C2372}" presName="hierRoot3" presStyleCnt="0"/>
      <dgm:spPr/>
    </dgm:pt>
    <dgm:pt modelId="{714EF260-4942-45B5-9847-F9F2B5173873}" type="pres">
      <dgm:prSet presAssocID="{EB977A64-ED9F-4934-9507-7DF2A80C2372}" presName="composite3" presStyleCnt="0"/>
      <dgm:spPr/>
    </dgm:pt>
    <dgm:pt modelId="{6EB3AD09-61D3-4904-865A-FDCA1D901AB0}" type="pres">
      <dgm:prSet presAssocID="{EB977A64-ED9F-4934-9507-7DF2A80C2372}" presName="background3" presStyleLbl="node3" presStyleIdx="0" presStyleCnt="1"/>
      <dgm:spPr/>
    </dgm:pt>
    <dgm:pt modelId="{39B829FA-E919-416B-87C5-754CB0AF5F30}" type="pres">
      <dgm:prSet presAssocID="{EB977A64-ED9F-4934-9507-7DF2A80C2372}" presName="text3" presStyleLbl="fgAcc3" presStyleIdx="0" presStyleCnt="1" custScaleX="476794">
        <dgm:presLayoutVars>
          <dgm:chPref val="3"/>
        </dgm:presLayoutVars>
      </dgm:prSet>
      <dgm:spPr/>
      <dgm:t>
        <a:bodyPr/>
        <a:lstStyle/>
        <a:p>
          <a:endParaRPr lang="es-ES"/>
        </a:p>
      </dgm:t>
    </dgm:pt>
    <dgm:pt modelId="{F592462B-2492-4A75-9509-9509A1D4B4BC}" type="pres">
      <dgm:prSet presAssocID="{EB977A64-ED9F-4934-9507-7DF2A80C2372}" presName="hierChild4" presStyleCnt="0"/>
      <dgm:spPr/>
    </dgm:pt>
    <dgm:pt modelId="{A91B8C7E-4D77-4181-8FA2-0D213E44CD47}" type="pres">
      <dgm:prSet presAssocID="{18D4C360-6E47-41FB-863C-A0A63E2A46E8}" presName="Name23" presStyleLbl="parChTrans1D4" presStyleIdx="0" presStyleCnt="1"/>
      <dgm:spPr/>
      <dgm:t>
        <a:bodyPr/>
        <a:lstStyle/>
        <a:p>
          <a:endParaRPr lang="es-ES"/>
        </a:p>
      </dgm:t>
    </dgm:pt>
    <dgm:pt modelId="{6E26280A-8C8D-4BA8-B63A-6A1F83BCE7C4}" type="pres">
      <dgm:prSet presAssocID="{3F629553-FE3C-4DAA-A9ED-367CFCD384DD}" presName="hierRoot4" presStyleCnt="0"/>
      <dgm:spPr/>
    </dgm:pt>
    <dgm:pt modelId="{634746E3-A26F-445D-B780-76C8EDE001C2}" type="pres">
      <dgm:prSet presAssocID="{3F629553-FE3C-4DAA-A9ED-367CFCD384DD}" presName="composite4" presStyleCnt="0"/>
      <dgm:spPr/>
    </dgm:pt>
    <dgm:pt modelId="{8A54EC07-868C-4A76-A33E-AD4441B94112}" type="pres">
      <dgm:prSet presAssocID="{3F629553-FE3C-4DAA-A9ED-367CFCD384DD}" presName="background4" presStyleLbl="node4" presStyleIdx="0" presStyleCnt="1"/>
      <dgm:spPr/>
    </dgm:pt>
    <dgm:pt modelId="{76034474-1ADF-4670-B89C-FDF924992C90}" type="pres">
      <dgm:prSet presAssocID="{3F629553-FE3C-4DAA-A9ED-367CFCD384DD}" presName="text4" presStyleLbl="fgAcc4" presStyleIdx="0" presStyleCnt="1" custScaleX="476794">
        <dgm:presLayoutVars>
          <dgm:chPref val="3"/>
        </dgm:presLayoutVars>
      </dgm:prSet>
      <dgm:spPr/>
      <dgm:t>
        <a:bodyPr/>
        <a:lstStyle/>
        <a:p>
          <a:endParaRPr lang="es-ES"/>
        </a:p>
      </dgm:t>
    </dgm:pt>
    <dgm:pt modelId="{75A70CD3-0DB8-483F-9587-7525B63E0BAE}" type="pres">
      <dgm:prSet presAssocID="{3F629553-FE3C-4DAA-A9ED-367CFCD384DD}" presName="hierChild5" presStyleCnt="0"/>
      <dgm:spPr/>
    </dgm:pt>
  </dgm:ptLst>
  <dgm:cxnLst>
    <dgm:cxn modelId="{7B6DFB2E-1336-42D4-8A00-F7643BB4BA10}" srcId="{2C799ACC-D943-48B6-B4B8-63E7EF619C8C}" destId="{BA44E874-3754-4873-85E9-A761844E29C6}" srcOrd="0" destOrd="0" parTransId="{5CDF3D72-97AE-4D8A-9F94-5DCF3E11D14C}" sibTransId="{A99388EB-328B-4277-A036-45E655E29939}"/>
    <dgm:cxn modelId="{13FA1218-E1D7-4789-BECB-EC2E0C1D3AD9}" srcId="{5540B763-D6D1-493D-9C21-6D35CB9F82A9}" destId="{EB977A64-ED9F-4934-9507-7DF2A80C2372}" srcOrd="0" destOrd="0" parTransId="{966BA9B7-E8C1-4685-9CEB-45DC56AEE80B}" sibTransId="{C7D714CB-0DEB-4ADF-BBA6-41EDAA054366}"/>
    <dgm:cxn modelId="{A2B7005D-3116-472B-BD13-D6360BDB3D5D}" type="presOf" srcId="{3F629553-FE3C-4DAA-A9ED-367CFCD384DD}" destId="{76034474-1ADF-4670-B89C-FDF924992C90}" srcOrd="0" destOrd="0" presId="urn:microsoft.com/office/officeart/2005/8/layout/hierarchy1"/>
    <dgm:cxn modelId="{3E305220-8EA3-4B44-A63A-A72D33ECD841}" type="presOf" srcId="{5540B763-D6D1-493D-9C21-6D35CB9F82A9}" destId="{CE0A45F8-6B0B-4EE3-A9B7-3D894E5FCDA5}" srcOrd="0" destOrd="0" presId="urn:microsoft.com/office/officeart/2005/8/layout/hierarchy1"/>
    <dgm:cxn modelId="{8B0C7919-8F81-4F8B-8868-EE8D10297902}" type="presOf" srcId="{EB977A64-ED9F-4934-9507-7DF2A80C2372}" destId="{39B829FA-E919-416B-87C5-754CB0AF5F30}" srcOrd="0" destOrd="0" presId="urn:microsoft.com/office/officeart/2005/8/layout/hierarchy1"/>
    <dgm:cxn modelId="{00991D20-918C-42B5-8225-30EEEF8FE4D9}" type="presOf" srcId="{BA44E874-3754-4873-85E9-A761844E29C6}" destId="{D2633E33-8F35-41B9-9561-526DE5BB76D5}" srcOrd="0" destOrd="0" presId="urn:microsoft.com/office/officeart/2005/8/layout/hierarchy1"/>
    <dgm:cxn modelId="{BB619D6F-0469-4242-A6A9-4C2FFFCD6860}" type="presOf" srcId="{18D4C360-6E47-41FB-863C-A0A63E2A46E8}" destId="{A91B8C7E-4D77-4181-8FA2-0D213E44CD47}" srcOrd="0" destOrd="0" presId="urn:microsoft.com/office/officeart/2005/8/layout/hierarchy1"/>
    <dgm:cxn modelId="{D4610DEF-952D-437C-BEC3-AA9B3A595281}" type="presOf" srcId="{3CDECB66-EFC0-48A3-B105-D808E78A969D}" destId="{F39B99E8-2071-450B-9BD6-5C06C87A7A64}" srcOrd="0" destOrd="0" presId="urn:microsoft.com/office/officeart/2005/8/layout/hierarchy1"/>
    <dgm:cxn modelId="{DE15C449-29F8-4149-AA3D-B274C767F13F}" srcId="{BA44E874-3754-4873-85E9-A761844E29C6}" destId="{5540B763-D6D1-493D-9C21-6D35CB9F82A9}" srcOrd="0" destOrd="0" parTransId="{3CDECB66-EFC0-48A3-B105-D808E78A969D}" sibTransId="{CDFB833C-7AAB-4B4D-A877-014CE3205166}"/>
    <dgm:cxn modelId="{4EE1BA7D-58E1-4A4A-A2FF-48AE092D73F5}" srcId="{EB977A64-ED9F-4934-9507-7DF2A80C2372}" destId="{3F629553-FE3C-4DAA-A9ED-367CFCD384DD}" srcOrd="0" destOrd="0" parTransId="{18D4C360-6E47-41FB-863C-A0A63E2A46E8}" sibTransId="{899D599D-94E6-44EE-84C6-BFB642CD6FEF}"/>
    <dgm:cxn modelId="{9C3CEFEA-F451-41C8-8576-EA018E90E516}" type="presOf" srcId="{2C799ACC-D943-48B6-B4B8-63E7EF619C8C}" destId="{9482C519-5F83-4E00-8FBF-64CF44D7DEC9}" srcOrd="0" destOrd="0" presId="urn:microsoft.com/office/officeart/2005/8/layout/hierarchy1"/>
    <dgm:cxn modelId="{023C75C0-0F4F-4C20-BCC7-30B03AD88BE8}" type="presOf" srcId="{966BA9B7-E8C1-4685-9CEB-45DC56AEE80B}" destId="{D2AE3F6B-4D82-425F-B245-967AC64F6925}" srcOrd="0" destOrd="0" presId="urn:microsoft.com/office/officeart/2005/8/layout/hierarchy1"/>
    <dgm:cxn modelId="{F69C68CE-6656-47C1-BFDB-65FA66107929}" type="presParOf" srcId="{9482C519-5F83-4E00-8FBF-64CF44D7DEC9}" destId="{CF7F9183-9420-4087-A0C9-A09E95D6A080}" srcOrd="0" destOrd="0" presId="urn:microsoft.com/office/officeart/2005/8/layout/hierarchy1"/>
    <dgm:cxn modelId="{74AC7F6D-2DC2-4CA8-9C37-344F7B4501B9}" type="presParOf" srcId="{CF7F9183-9420-4087-A0C9-A09E95D6A080}" destId="{767540BE-3FBA-4CF5-A35D-928D7E5D6FAC}" srcOrd="0" destOrd="0" presId="urn:microsoft.com/office/officeart/2005/8/layout/hierarchy1"/>
    <dgm:cxn modelId="{EB3E1928-AB3F-4A3E-B464-EB1D8873AEA8}" type="presParOf" srcId="{767540BE-3FBA-4CF5-A35D-928D7E5D6FAC}" destId="{D99C56BA-EAB8-4512-AF59-226B93F1AB51}" srcOrd="0" destOrd="0" presId="urn:microsoft.com/office/officeart/2005/8/layout/hierarchy1"/>
    <dgm:cxn modelId="{432E3F54-214D-4B9B-9CA1-321440AEE671}" type="presParOf" srcId="{767540BE-3FBA-4CF5-A35D-928D7E5D6FAC}" destId="{D2633E33-8F35-41B9-9561-526DE5BB76D5}" srcOrd="1" destOrd="0" presId="urn:microsoft.com/office/officeart/2005/8/layout/hierarchy1"/>
    <dgm:cxn modelId="{58EAB080-104E-4B4F-9D50-000DFFA32DCF}" type="presParOf" srcId="{CF7F9183-9420-4087-A0C9-A09E95D6A080}" destId="{D5E01C78-5813-48B7-8382-D90890E83298}" srcOrd="1" destOrd="0" presId="urn:microsoft.com/office/officeart/2005/8/layout/hierarchy1"/>
    <dgm:cxn modelId="{7FD913FB-6642-48A9-A105-70670D61FA64}" type="presParOf" srcId="{D5E01C78-5813-48B7-8382-D90890E83298}" destId="{F39B99E8-2071-450B-9BD6-5C06C87A7A64}" srcOrd="0" destOrd="0" presId="urn:microsoft.com/office/officeart/2005/8/layout/hierarchy1"/>
    <dgm:cxn modelId="{8897F150-550F-4CB0-A79C-DDE1F0B344E6}" type="presParOf" srcId="{D5E01C78-5813-48B7-8382-D90890E83298}" destId="{BE2224A1-4FDC-4028-AC02-9D44D2942222}" srcOrd="1" destOrd="0" presId="urn:microsoft.com/office/officeart/2005/8/layout/hierarchy1"/>
    <dgm:cxn modelId="{4002FCF3-3B5D-48C2-BAF5-8FEB05F3C0AA}" type="presParOf" srcId="{BE2224A1-4FDC-4028-AC02-9D44D2942222}" destId="{F1495644-9F00-4767-9688-B5080DC128DF}" srcOrd="0" destOrd="0" presId="urn:microsoft.com/office/officeart/2005/8/layout/hierarchy1"/>
    <dgm:cxn modelId="{6A3D6A38-C39D-4810-B97A-9A0CB8C7916D}" type="presParOf" srcId="{F1495644-9F00-4767-9688-B5080DC128DF}" destId="{839C3B47-0A5F-4C9A-A034-B3E964252184}" srcOrd="0" destOrd="0" presId="urn:microsoft.com/office/officeart/2005/8/layout/hierarchy1"/>
    <dgm:cxn modelId="{5DF18F6C-CF0B-4AAD-A8C4-AA3DAE040507}" type="presParOf" srcId="{F1495644-9F00-4767-9688-B5080DC128DF}" destId="{CE0A45F8-6B0B-4EE3-A9B7-3D894E5FCDA5}" srcOrd="1" destOrd="0" presId="urn:microsoft.com/office/officeart/2005/8/layout/hierarchy1"/>
    <dgm:cxn modelId="{89640D37-58AD-4712-94E5-2A823C2F3345}" type="presParOf" srcId="{BE2224A1-4FDC-4028-AC02-9D44D2942222}" destId="{7764A4E2-9D6C-4F8F-A96C-D013AF1CECA2}" srcOrd="1" destOrd="0" presId="urn:microsoft.com/office/officeart/2005/8/layout/hierarchy1"/>
    <dgm:cxn modelId="{631671FE-6755-4AF5-9788-EE6042F3DA2F}" type="presParOf" srcId="{7764A4E2-9D6C-4F8F-A96C-D013AF1CECA2}" destId="{D2AE3F6B-4D82-425F-B245-967AC64F6925}" srcOrd="0" destOrd="0" presId="urn:microsoft.com/office/officeart/2005/8/layout/hierarchy1"/>
    <dgm:cxn modelId="{BF803BD7-7410-4307-9779-D3D62C01C682}" type="presParOf" srcId="{7764A4E2-9D6C-4F8F-A96C-D013AF1CECA2}" destId="{D3791D7A-5F80-4043-8F81-72D171867922}" srcOrd="1" destOrd="0" presId="urn:microsoft.com/office/officeart/2005/8/layout/hierarchy1"/>
    <dgm:cxn modelId="{EA325F97-1BBB-45A7-B206-AC2810967B53}" type="presParOf" srcId="{D3791D7A-5F80-4043-8F81-72D171867922}" destId="{714EF260-4942-45B5-9847-F9F2B5173873}" srcOrd="0" destOrd="0" presId="urn:microsoft.com/office/officeart/2005/8/layout/hierarchy1"/>
    <dgm:cxn modelId="{7E012111-2811-45B6-9D94-9BEB88D7808E}" type="presParOf" srcId="{714EF260-4942-45B5-9847-F9F2B5173873}" destId="{6EB3AD09-61D3-4904-865A-FDCA1D901AB0}" srcOrd="0" destOrd="0" presId="urn:microsoft.com/office/officeart/2005/8/layout/hierarchy1"/>
    <dgm:cxn modelId="{97A26540-3908-46B7-85CD-1F16005B89C2}" type="presParOf" srcId="{714EF260-4942-45B5-9847-F9F2B5173873}" destId="{39B829FA-E919-416B-87C5-754CB0AF5F30}" srcOrd="1" destOrd="0" presId="urn:microsoft.com/office/officeart/2005/8/layout/hierarchy1"/>
    <dgm:cxn modelId="{CDF87246-B047-4672-B012-D86F0F632DDF}" type="presParOf" srcId="{D3791D7A-5F80-4043-8F81-72D171867922}" destId="{F592462B-2492-4A75-9509-9509A1D4B4BC}" srcOrd="1" destOrd="0" presId="urn:microsoft.com/office/officeart/2005/8/layout/hierarchy1"/>
    <dgm:cxn modelId="{1F269AF2-5C8C-4AD6-A07A-D5D4B9BC7A20}" type="presParOf" srcId="{F592462B-2492-4A75-9509-9509A1D4B4BC}" destId="{A91B8C7E-4D77-4181-8FA2-0D213E44CD47}" srcOrd="0" destOrd="0" presId="urn:microsoft.com/office/officeart/2005/8/layout/hierarchy1"/>
    <dgm:cxn modelId="{E72B6556-DD62-498A-AA79-24BBFE6B508A}" type="presParOf" srcId="{F592462B-2492-4A75-9509-9509A1D4B4BC}" destId="{6E26280A-8C8D-4BA8-B63A-6A1F83BCE7C4}" srcOrd="1" destOrd="0" presId="urn:microsoft.com/office/officeart/2005/8/layout/hierarchy1"/>
    <dgm:cxn modelId="{7370E817-C17F-4257-9E52-91FDD2325597}" type="presParOf" srcId="{6E26280A-8C8D-4BA8-B63A-6A1F83BCE7C4}" destId="{634746E3-A26F-445D-B780-76C8EDE001C2}" srcOrd="0" destOrd="0" presId="urn:microsoft.com/office/officeart/2005/8/layout/hierarchy1"/>
    <dgm:cxn modelId="{CE66F40C-10C3-4974-8711-89DB6D735298}" type="presParOf" srcId="{634746E3-A26F-445D-B780-76C8EDE001C2}" destId="{8A54EC07-868C-4A76-A33E-AD4441B94112}" srcOrd="0" destOrd="0" presId="urn:microsoft.com/office/officeart/2005/8/layout/hierarchy1"/>
    <dgm:cxn modelId="{3BE18763-FE52-4F20-968B-6908828F1172}" type="presParOf" srcId="{634746E3-A26F-445D-B780-76C8EDE001C2}" destId="{76034474-1ADF-4670-B89C-FDF924992C90}" srcOrd="1" destOrd="0" presId="urn:microsoft.com/office/officeart/2005/8/layout/hierarchy1"/>
    <dgm:cxn modelId="{74E2AF7C-F9E8-432C-AC16-72B20056A7A1}" type="presParOf" srcId="{6E26280A-8C8D-4BA8-B63A-6A1F83BCE7C4}" destId="{75A70CD3-0DB8-483F-9587-7525B63E0BAE}"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2C799ACC-D943-48B6-B4B8-63E7EF619C8C}" type="doc">
      <dgm:prSet loTypeId="urn:microsoft.com/office/officeart/2005/8/layout/hierarchy1" loCatId="hierarchy" qsTypeId="urn:microsoft.com/office/officeart/2005/8/quickstyle/simple1" qsCatId="simple" csTypeId="urn:microsoft.com/office/officeart/2005/8/colors/colorful1" csCatId="colorful" phldr="1"/>
      <dgm:spPr/>
      <dgm:t>
        <a:bodyPr/>
        <a:lstStyle/>
        <a:p>
          <a:endParaRPr lang="es-EC"/>
        </a:p>
      </dgm:t>
    </dgm:pt>
    <dgm:pt modelId="{1E65CD75-EBD1-41BA-8385-8BC18F147FCD}">
      <dgm:prSet phldrT="[Texto]" custT="1"/>
      <dgm:spPr/>
      <dgm:t>
        <a:bodyPr/>
        <a:lstStyle/>
        <a:p>
          <a:r>
            <a:rPr lang="es-EC" sz="1600">
              <a:solidFill>
                <a:schemeClr val="bg2"/>
              </a:solidFill>
            </a:rPr>
            <a:t>Dirección</a:t>
          </a:r>
        </a:p>
      </dgm:t>
    </dgm:pt>
    <dgm:pt modelId="{17D05FAA-3994-4FFD-B71C-93940747C3E3}" type="parTrans" cxnId="{0655DCB3-8C87-4453-8183-640678479824}">
      <dgm:prSet/>
      <dgm:spPr/>
      <dgm:t>
        <a:bodyPr/>
        <a:lstStyle/>
        <a:p>
          <a:endParaRPr lang="es-ES" sz="4400">
            <a:solidFill>
              <a:schemeClr val="bg2"/>
            </a:solidFill>
          </a:endParaRPr>
        </a:p>
      </dgm:t>
    </dgm:pt>
    <dgm:pt modelId="{AF1B3BBB-C9F6-42F2-B37E-8434E879E927}" type="sibTrans" cxnId="{0655DCB3-8C87-4453-8183-640678479824}">
      <dgm:prSet/>
      <dgm:spPr/>
      <dgm:t>
        <a:bodyPr/>
        <a:lstStyle/>
        <a:p>
          <a:endParaRPr lang="es-ES" sz="4400">
            <a:solidFill>
              <a:schemeClr val="bg2"/>
            </a:solidFill>
          </a:endParaRPr>
        </a:p>
      </dgm:t>
    </dgm:pt>
    <dgm:pt modelId="{2323C868-9057-4E50-BC32-0DF083CEE5F6}">
      <dgm:prSet phldrT="[Texto]" custT="1"/>
      <dgm:spPr/>
      <dgm:t>
        <a:bodyPr/>
        <a:lstStyle/>
        <a:p>
          <a:r>
            <a:rPr lang="es-EC" sz="1600" dirty="0">
              <a:solidFill>
                <a:schemeClr val="bg2"/>
              </a:solidFill>
            </a:rPr>
            <a:t>Comité de Tecnología</a:t>
          </a:r>
        </a:p>
      </dgm:t>
    </dgm:pt>
    <dgm:pt modelId="{F855822D-8704-435B-9DB3-D92D785458C3}" type="parTrans" cxnId="{D1BC3F32-5F7A-4398-9DE4-516F97D03D71}">
      <dgm:prSet/>
      <dgm:spPr/>
      <dgm:t>
        <a:bodyPr/>
        <a:lstStyle/>
        <a:p>
          <a:endParaRPr lang="es-ES" sz="4400">
            <a:solidFill>
              <a:schemeClr val="bg2"/>
            </a:solidFill>
          </a:endParaRPr>
        </a:p>
      </dgm:t>
    </dgm:pt>
    <dgm:pt modelId="{84187740-3D80-4A0E-9ACB-E69024937521}" type="sibTrans" cxnId="{D1BC3F32-5F7A-4398-9DE4-516F97D03D71}">
      <dgm:prSet/>
      <dgm:spPr/>
      <dgm:t>
        <a:bodyPr/>
        <a:lstStyle/>
        <a:p>
          <a:endParaRPr lang="es-ES" sz="4400">
            <a:solidFill>
              <a:schemeClr val="bg2"/>
            </a:solidFill>
          </a:endParaRPr>
        </a:p>
      </dgm:t>
    </dgm:pt>
    <dgm:pt modelId="{88C67384-756B-4276-9542-7BBB8220D4FD}">
      <dgm:prSet phldrT="[Texto]" custT="1"/>
      <dgm:spPr/>
      <dgm:t>
        <a:bodyPr/>
        <a:lstStyle/>
        <a:p>
          <a:r>
            <a:rPr lang="es-EC" sz="1600">
              <a:solidFill>
                <a:schemeClr val="bg2"/>
              </a:solidFill>
            </a:rPr>
            <a:t>Servicios Especiales</a:t>
          </a:r>
        </a:p>
      </dgm:t>
    </dgm:pt>
    <dgm:pt modelId="{30BD1138-3BBC-4195-9FDB-465A7394BE73}" type="parTrans" cxnId="{282E7CE2-A2BC-4D47-8D6C-FF42EA89E3AB}">
      <dgm:prSet/>
      <dgm:spPr/>
      <dgm:t>
        <a:bodyPr/>
        <a:lstStyle/>
        <a:p>
          <a:endParaRPr lang="es-ES" sz="4400">
            <a:solidFill>
              <a:schemeClr val="bg2"/>
            </a:solidFill>
          </a:endParaRPr>
        </a:p>
      </dgm:t>
    </dgm:pt>
    <dgm:pt modelId="{740ED1B6-7D11-45D8-BD4A-D31C2766E467}" type="sibTrans" cxnId="{282E7CE2-A2BC-4D47-8D6C-FF42EA89E3AB}">
      <dgm:prSet/>
      <dgm:spPr/>
      <dgm:t>
        <a:bodyPr/>
        <a:lstStyle/>
        <a:p>
          <a:endParaRPr lang="es-ES" sz="4400">
            <a:solidFill>
              <a:schemeClr val="bg2"/>
            </a:solidFill>
          </a:endParaRPr>
        </a:p>
      </dgm:t>
    </dgm:pt>
    <dgm:pt modelId="{349B0A26-7828-4B36-8035-C39878FE056C}">
      <dgm:prSet phldrT="[Texto]" custT="1"/>
      <dgm:spPr/>
      <dgm:t>
        <a:bodyPr/>
        <a:lstStyle/>
        <a:p>
          <a:r>
            <a:rPr lang="es-EC" sz="1600">
              <a:solidFill>
                <a:schemeClr val="bg2"/>
              </a:solidFill>
            </a:rPr>
            <a:t>Monitoreo</a:t>
          </a:r>
        </a:p>
      </dgm:t>
    </dgm:pt>
    <dgm:pt modelId="{96AEA311-CC4A-4721-8F59-BC06D36BADDA}" type="parTrans" cxnId="{5429EBF8-1D8C-4271-9341-FDFDDDF2BA85}">
      <dgm:prSet/>
      <dgm:spPr/>
      <dgm:t>
        <a:bodyPr/>
        <a:lstStyle/>
        <a:p>
          <a:endParaRPr lang="es-ES" sz="4400">
            <a:solidFill>
              <a:schemeClr val="bg2"/>
            </a:solidFill>
          </a:endParaRPr>
        </a:p>
      </dgm:t>
    </dgm:pt>
    <dgm:pt modelId="{8D72948E-CB16-414C-9FF3-A1C5F6510BD4}" type="sibTrans" cxnId="{5429EBF8-1D8C-4271-9341-FDFDDDF2BA85}">
      <dgm:prSet/>
      <dgm:spPr/>
      <dgm:t>
        <a:bodyPr/>
        <a:lstStyle/>
        <a:p>
          <a:endParaRPr lang="es-ES" sz="4400">
            <a:solidFill>
              <a:schemeClr val="bg2"/>
            </a:solidFill>
          </a:endParaRPr>
        </a:p>
      </dgm:t>
    </dgm:pt>
    <dgm:pt modelId="{054BDD08-7CDE-42A1-A5B9-51CC4D0CF3DE}">
      <dgm:prSet phldrT="[Texto]" custT="1"/>
      <dgm:spPr/>
      <dgm:t>
        <a:bodyPr/>
        <a:lstStyle/>
        <a:p>
          <a:r>
            <a:rPr lang="es-EC" sz="1600">
              <a:solidFill>
                <a:schemeClr val="bg2"/>
              </a:solidFill>
            </a:rPr>
            <a:t>Investigación</a:t>
          </a:r>
        </a:p>
      </dgm:t>
    </dgm:pt>
    <dgm:pt modelId="{813ADD21-2871-4817-9171-979B1F1DB601}" type="parTrans" cxnId="{3CEB6F82-FBA9-4E7B-A972-000B781DF9B5}">
      <dgm:prSet/>
      <dgm:spPr/>
      <dgm:t>
        <a:bodyPr/>
        <a:lstStyle/>
        <a:p>
          <a:endParaRPr lang="es-ES" sz="4400">
            <a:solidFill>
              <a:schemeClr val="bg2"/>
            </a:solidFill>
          </a:endParaRPr>
        </a:p>
      </dgm:t>
    </dgm:pt>
    <dgm:pt modelId="{B7DADA1F-7ECA-4D93-9AA7-72E7E17EF022}" type="sibTrans" cxnId="{3CEB6F82-FBA9-4E7B-A972-000B781DF9B5}">
      <dgm:prSet/>
      <dgm:spPr/>
      <dgm:t>
        <a:bodyPr/>
        <a:lstStyle/>
        <a:p>
          <a:endParaRPr lang="es-ES" sz="4400">
            <a:solidFill>
              <a:schemeClr val="bg2"/>
            </a:solidFill>
          </a:endParaRPr>
        </a:p>
      </dgm:t>
    </dgm:pt>
    <dgm:pt modelId="{28F860A7-E7FE-4C2A-A03E-301A891EC202}">
      <dgm:prSet phldrT="[Texto]" custT="1"/>
      <dgm:spPr/>
      <dgm:t>
        <a:bodyPr/>
        <a:lstStyle/>
        <a:p>
          <a:r>
            <a:rPr lang="es-EC" sz="1600">
              <a:solidFill>
                <a:schemeClr val="bg2"/>
              </a:solidFill>
            </a:rPr>
            <a:t>Capacitación</a:t>
          </a:r>
        </a:p>
      </dgm:t>
    </dgm:pt>
    <dgm:pt modelId="{81046C85-6087-4AAA-86A6-2BEC18D9A4B6}" type="parTrans" cxnId="{F7AD1037-AC6F-4853-B8E8-821BCB787088}">
      <dgm:prSet/>
      <dgm:spPr/>
      <dgm:t>
        <a:bodyPr/>
        <a:lstStyle/>
        <a:p>
          <a:endParaRPr lang="es-ES" sz="4400">
            <a:solidFill>
              <a:schemeClr val="bg2"/>
            </a:solidFill>
          </a:endParaRPr>
        </a:p>
      </dgm:t>
    </dgm:pt>
    <dgm:pt modelId="{194884B1-F741-42E5-8092-B2CA038938A9}" type="sibTrans" cxnId="{F7AD1037-AC6F-4853-B8E8-821BCB787088}">
      <dgm:prSet/>
      <dgm:spPr/>
      <dgm:t>
        <a:bodyPr/>
        <a:lstStyle/>
        <a:p>
          <a:endParaRPr lang="es-ES" sz="4400">
            <a:solidFill>
              <a:schemeClr val="bg2"/>
            </a:solidFill>
          </a:endParaRPr>
        </a:p>
      </dgm:t>
    </dgm:pt>
    <dgm:pt modelId="{9DA1E391-3DB3-475F-8264-4101D08BBE0D}">
      <dgm:prSet phldrT="[Texto]" custT="1"/>
      <dgm:spPr/>
      <dgm:t>
        <a:bodyPr/>
        <a:lstStyle/>
        <a:p>
          <a:r>
            <a:rPr lang="es-EC" sz="1600">
              <a:solidFill>
                <a:schemeClr val="bg2"/>
              </a:solidFill>
            </a:rPr>
            <a:t>Sensibilización</a:t>
          </a:r>
        </a:p>
      </dgm:t>
    </dgm:pt>
    <dgm:pt modelId="{0F143099-6F1D-4C7F-A53D-E1FE4C3CEABB}" type="parTrans" cxnId="{D58B177F-B24A-4C47-B64C-2A920F60BDF8}">
      <dgm:prSet/>
      <dgm:spPr/>
      <dgm:t>
        <a:bodyPr/>
        <a:lstStyle/>
        <a:p>
          <a:endParaRPr lang="es-ES" sz="4400">
            <a:solidFill>
              <a:schemeClr val="bg2"/>
            </a:solidFill>
          </a:endParaRPr>
        </a:p>
      </dgm:t>
    </dgm:pt>
    <dgm:pt modelId="{3FE7E72B-6F1B-4B84-85AA-CEEC9833FDB7}" type="sibTrans" cxnId="{D58B177F-B24A-4C47-B64C-2A920F60BDF8}">
      <dgm:prSet/>
      <dgm:spPr/>
      <dgm:t>
        <a:bodyPr/>
        <a:lstStyle/>
        <a:p>
          <a:endParaRPr lang="es-ES" sz="4400">
            <a:solidFill>
              <a:schemeClr val="bg2"/>
            </a:solidFill>
          </a:endParaRPr>
        </a:p>
      </dgm:t>
    </dgm:pt>
    <dgm:pt modelId="{0C280A5A-4CE0-4425-B4C2-95300B2A24BC}">
      <dgm:prSet phldrT="[Texto]" custT="1"/>
      <dgm:spPr/>
      <dgm:t>
        <a:bodyPr/>
        <a:lstStyle/>
        <a:p>
          <a:r>
            <a:rPr lang="es-EC" sz="1600">
              <a:solidFill>
                <a:schemeClr val="bg2"/>
              </a:solidFill>
            </a:rPr>
            <a:t>Administración y Finanzas</a:t>
          </a:r>
        </a:p>
      </dgm:t>
    </dgm:pt>
    <dgm:pt modelId="{370B662F-D2E4-4FA2-8B30-8FFB01DB3BE6}" type="parTrans" cxnId="{94EE362F-50F8-4739-ADEF-041D1E6C84C2}">
      <dgm:prSet/>
      <dgm:spPr/>
      <dgm:t>
        <a:bodyPr/>
        <a:lstStyle/>
        <a:p>
          <a:endParaRPr lang="es-ES" sz="4400">
            <a:solidFill>
              <a:schemeClr val="bg2"/>
            </a:solidFill>
          </a:endParaRPr>
        </a:p>
      </dgm:t>
    </dgm:pt>
    <dgm:pt modelId="{0467038E-BD31-4327-829A-7703D195CB86}" type="sibTrans" cxnId="{94EE362F-50F8-4739-ADEF-041D1E6C84C2}">
      <dgm:prSet/>
      <dgm:spPr/>
      <dgm:t>
        <a:bodyPr/>
        <a:lstStyle/>
        <a:p>
          <a:endParaRPr lang="es-ES" sz="4400">
            <a:solidFill>
              <a:schemeClr val="bg2"/>
            </a:solidFill>
          </a:endParaRPr>
        </a:p>
      </dgm:t>
    </dgm:pt>
    <dgm:pt modelId="{9482C519-5F83-4E00-8FBF-64CF44D7DEC9}" type="pres">
      <dgm:prSet presAssocID="{2C799ACC-D943-48B6-B4B8-63E7EF619C8C}" presName="hierChild1" presStyleCnt="0">
        <dgm:presLayoutVars>
          <dgm:chPref val="1"/>
          <dgm:dir/>
          <dgm:animOne val="branch"/>
          <dgm:animLvl val="lvl"/>
          <dgm:resizeHandles/>
        </dgm:presLayoutVars>
      </dgm:prSet>
      <dgm:spPr/>
      <dgm:t>
        <a:bodyPr/>
        <a:lstStyle/>
        <a:p>
          <a:endParaRPr lang="es-ES"/>
        </a:p>
      </dgm:t>
    </dgm:pt>
    <dgm:pt modelId="{ACEA0E9C-8BC3-4DFA-8607-F8381A8DECFE}" type="pres">
      <dgm:prSet presAssocID="{2323C868-9057-4E50-BC32-0DF083CEE5F6}" presName="hierRoot1" presStyleCnt="0"/>
      <dgm:spPr/>
    </dgm:pt>
    <dgm:pt modelId="{739E88E1-A46C-4623-B22A-798F386D991A}" type="pres">
      <dgm:prSet presAssocID="{2323C868-9057-4E50-BC32-0DF083CEE5F6}" presName="composite" presStyleCnt="0"/>
      <dgm:spPr/>
    </dgm:pt>
    <dgm:pt modelId="{CD078719-893E-4B7B-A375-AB08BF22E8D0}" type="pres">
      <dgm:prSet presAssocID="{2323C868-9057-4E50-BC32-0DF083CEE5F6}" presName="background" presStyleLbl="node0" presStyleIdx="0" presStyleCnt="1"/>
      <dgm:spPr/>
    </dgm:pt>
    <dgm:pt modelId="{C7F021F8-8A46-420B-BB24-6590E8E0108A}" type="pres">
      <dgm:prSet presAssocID="{2323C868-9057-4E50-BC32-0DF083CEE5F6}" presName="text" presStyleLbl="fgAcc0" presStyleIdx="0" presStyleCnt="1" custScaleX="230212">
        <dgm:presLayoutVars>
          <dgm:chPref val="3"/>
        </dgm:presLayoutVars>
      </dgm:prSet>
      <dgm:spPr/>
      <dgm:t>
        <a:bodyPr/>
        <a:lstStyle/>
        <a:p>
          <a:endParaRPr lang="es-ES"/>
        </a:p>
      </dgm:t>
    </dgm:pt>
    <dgm:pt modelId="{F9F9DA81-0DC4-4FD1-B66F-35EAA8DFD0F7}" type="pres">
      <dgm:prSet presAssocID="{2323C868-9057-4E50-BC32-0DF083CEE5F6}" presName="hierChild2" presStyleCnt="0"/>
      <dgm:spPr/>
    </dgm:pt>
    <dgm:pt modelId="{9F1A5B72-A592-472F-8C9F-815D70EF1983}" type="pres">
      <dgm:prSet presAssocID="{17D05FAA-3994-4FFD-B71C-93940747C3E3}" presName="Name10" presStyleLbl="parChTrans1D2" presStyleIdx="0" presStyleCnt="1"/>
      <dgm:spPr/>
      <dgm:t>
        <a:bodyPr/>
        <a:lstStyle/>
        <a:p>
          <a:endParaRPr lang="es-ES"/>
        </a:p>
      </dgm:t>
    </dgm:pt>
    <dgm:pt modelId="{5B446014-0579-4CD6-82CF-8995D328C4A0}" type="pres">
      <dgm:prSet presAssocID="{1E65CD75-EBD1-41BA-8385-8BC18F147FCD}" presName="hierRoot2" presStyleCnt="0"/>
      <dgm:spPr/>
    </dgm:pt>
    <dgm:pt modelId="{D0CD643D-C1BF-49DD-AFD6-C6CE67193633}" type="pres">
      <dgm:prSet presAssocID="{1E65CD75-EBD1-41BA-8385-8BC18F147FCD}" presName="composite2" presStyleCnt="0"/>
      <dgm:spPr/>
    </dgm:pt>
    <dgm:pt modelId="{DDF41C46-8EF3-43D4-9CB9-ABFA20BB6644}" type="pres">
      <dgm:prSet presAssocID="{1E65CD75-EBD1-41BA-8385-8BC18F147FCD}" presName="background2" presStyleLbl="node2" presStyleIdx="0" presStyleCnt="1"/>
      <dgm:spPr/>
    </dgm:pt>
    <dgm:pt modelId="{A0C6E90D-F04B-4802-95F3-25D85F6A4311}" type="pres">
      <dgm:prSet presAssocID="{1E65CD75-EBD1-41BA-8385-8BC18F147FCD}" presName="text2" presStyleLbl="fgAcc2" presStyleIdx="0" presStyleCnt="1" custScaleX="177666">
        <dgm:presLayoutVars>
          <dgm:chPref val="3"/>
        </dgm:presLayoutVars>
      </dgm:prSet>
      <dgm:spPr/>
      <dgm:t>
        <a:bodyPr/>
        <a:lstStyle/>
        <a:p>
          <a:endParaRPr lang="es-ES"/>
        </a:p>
      </dgm:t>
    </dgm:pt>
    <dgm:pt modelId="{ECB04160-BE4B-4DCB-B30E-10089B927D34}" type="pres">
      <dgm:prSet presAssocID="{1E65CD75-EBD1-41BA-8385-8BC18F147FCD}" presName="hierChild3" presStyleCnt="0"/>
      <dgm:spPr/>
    </dgm:pt>
    <dgm:pt modelId="{1A6B5F29-291D-4B73-B3DD-5927DE4C23CC}" type="pres">
      <dgm:prSet presAssocID="{96AEA311-CC4A-4721-8F59-BC06D36BADDA}" presName="Name17" presStyleLbl="parChTrans1D3" presStyleIdx="0" presStyleCnt="6"/>
      <dgm:spPr/>
      <dgm:t>
        <a:bodyPr/>
        <a:lstStyle/>
        <a:p>
          <a:endParaRPr lang="es-ES"/>
        </a:p>
      </dgm:t>
    </dgm:pt>
    <dgm:pt modelId="{9854C7D0-3F97-4AFB-96F1-E2FEF59656F7}" type="pres">
      <dgm:prSet presAssocID="{349B0A26-7828-4B36-8035-C39878FE056C}" presName="hierRoot3" presStyleCnt="0"/>
      <dgm:spPr/>
    </dgm:pt>
    <dgm:pt modelId="{DB6934CE-BF03-41AF-ACA8-D536BC61FC4C}" type="pres">
      <dgm:prSet presAssocID="{349B0A26-7828-4B36-8035-C39878FE056C}" presName="composite3" presStyleCnt="0"/>
      <dgm:spPr/>
    </dgm:pt>
    <dgm:pt modelId="{99935DA0-91D8-4F90-9F09-DAF171E4E5D8}" type="pres">
      <dgm:prSet presAssocID="{349B0A26-7828-4B36-8035-C39878FE056C}" presName="background3" presStyleLbl="node3" presStyleIdx="0" presStyleCnt="6"/>
      <dgm:spPr/>
    </dgm:pt>
    <dgm:pt modelId="{3EE9817D-EEB7-470A-AD67-1988896EC343}" type="pres">
      <dgm:prSet presAssocID="{349B0A26-7828-4B36-8035-C39878FE056C}" presName="text3" presStyleLbl="fgAcc3" presStyleIdx="0" presStyleCnt="6" custScaleX="148803">
        <dgm:presLayoutVars>
          <dgm:chPref val="3"/>
        </dgm:presLayoutVars>
      </dgm:prSet>
      <dgm:spPr/>
      <dgm:t>
        <a:bodyPr/>
        <a:lstStyle/>
        <a:p>
          <a:endParaRPr lang="es-ES"/>
        </a:p>
      </dgm:t>
    </dgm:pt>
    <dgm:pt modelId="{155515D3-A902-4843-9E4C-FE11A3894652}" type="pres">
      <dgm:prSet presAssocID="{349B0A26-7828-4B36-8035-C39878FE056C}" presName="hierChild4" presStyleCnt="0"/>
      <dgm:spPr/>
    </dgm:pt>
    <dgm:pt modelId="{08EC9CDA-6EB8-448F-8B36-10B856AD8F79}" type="pres">
      <dgm:prSet presAssocID="{813ADD21-2871-4817-9171-979B1F1DB601}" presName="Name17" presStyleLbl="parChTrans1D3" presStyleIdx="1" presStyleCnt="6"/>
      <dgm:spPr/>
      <dgm:t>
        <a:bodyPr/>
        <a:lstStyle/>
        <a:p>
          <a:endParaRPr lang="es-ES"/>
        </a:p>
      </dgm:t>
    </dgm:pt>
    <dgm:pt modelId="{887307E3-E474-4AE2-A1A4-4DAD1D3EF933}" type="pres">
      <dgm:prSet presAssocID="{054BDD08-7CDE-42A1-A5B9-51CC4D0CF3DE}" presName="hierRoot3" presStyleCnt="0"/>
      <dgm:spPr/>
    </dgm:pt>
    <dgm:pt modelId="{4509BCB0-4552-463F-B33E-25BA7889752B}" type="pres">
      <dgm:prSet presAssocID="{054BDD08-7CDE-42A1-A5B9-51CC4D0CF3DE}" presName="composite3" presStyleCnt="0"/>
      <dgm:spPr/>
    </dgm:pt>
    <dgm:pt modelId="{8BE4A027-BBE8-415C-84F9-A3D87D0FEF28}" type="pres">
      <dgm:prSet presAssocID="{054BDD08-7CDE-42A1-A5B9-51CC4D0CF3DE}" presName="background3" presStyleLbl="node3" presStyleIdx="1" presStyleCnt="6"/>
      <dgm:spPr/>
    </dgm:pt>
    <dgm:pt modelId="{D90D95EC-84F0-4D3D-9EA2-E340A96C632D}" type="pres">
      <dgm:prSet presAssocID="{054BDD08-7CDE-42A1-A5B9-51CC4D0CF3DE}" presName="text3" presStyleLbl="fgAcc3" presStyleIdx="1" presStyleCnt="6" custScaleX="188671" custLinFactY="68673" custLinFactNeighborX="-45244" custLinFactNeighborY="100000">
        <dgm:presLayoutVars>
          <dgm:chPref val="3"/>
        </dgm:presLayoutVars>
      </dgm:prSet>
      <dgm:spPr/>
      <dgm:t>
        <a:bodyPr/>
        <a:lstStyle/>
        <a:p>
          <a:endParaRPr lang="es-ES"/>
        </a:p>
      </dgm:t>
    </dgm:pt>
    <dgm:pt modelId="{048DD876-8E3F-4B05-9244-F3E29EBFDB37}" type="pres">
      <dgm:prSet presAssocID="{054BDD08-7CDE-42A1-A5B9-51CC4D0CF3DE}" presName="hierChild4" presStyleCnt="0"/>
      <dgm:spPr/>
    </dgm:pt>
    <dgm:pt modelId="{2C4FFE15-CE6C-4A49-B313-705B029F06F6}" type="pres">
      <dgm:prSet presAssocID="{30BD1138-3BBC-4195-9FDB-465A7394BE73}" presName="Name17" presStyleLbl="parChTrans1D3" presStyleIdx="2" presStyleCnt="6"/>
      <dgm:spPr/>
      <dgm:t>
        <a:bodyPr/>
        <a:lstStyle/>
        <a:p>
          <a:endParaRPr lang="es-ES"/>
        </a:p>
      </dgm:t>
    </dgm:pt>
    <dgm:pt modelId="{30F05E78-FE1B-4AE8-B430-08018912A936}" type="pres">
      <dgm:prSet presAssocID="{88C67384-756B-4276-9542-7BBB8220D4FD}" presName="hierRoot3" presStyleCnt="0"/>
      <dgm:spPr/>
    </dgm:pt>
    <dgm:pt modelId="{5F3DE5A2-1A93-4E22-ABBC-65279720DE38}" type="pres">
      <dgm:prSet presAssocID="{88C67384-756B-4276-9542-7BBB8220D4FD}" presName="composite3" presStyleCnt="0"/>
      <dgm:spPr/>
    </dgm:pt>
    <dgm:pt modelId="{8F10BBB7-C8A5-4C8F-B1C0-60297AF66B3D}" type="pres">
      <dgm:prSet presAssocID="{88C67384-756B-4276-9542-7BBB8220D4FD}" presName="background3" presStyleLbl="node3" presStyleIdx="2" presStyleCnt="6"/>
      <dgm:spPr/>
    </dgm:pt>
    <dgm:pt modelId="{58A6F732-3BD5-485D-9B87-38996B9F02B4}" type="pres">
      <dgm:prSet presAssocID="{88C67384-756B-4276-9542-7BBB8220D4FD}" presName="text3" presStyleLbl="fgAcc3" presStyleIdx="2" presStyleCnt="6" custScaleX="132587" custLinFactNeighborX="-75151" custLinFactNeighborY="58">
        <dgm:presLayoutVars>
          <dgm:chPref val="3"/>
        </dgm:presLayoutVars>
      </dgm:prSet>
      <dgm:spPr/>
      <dgm:t>
        <a:bodyPr/>
        <a:lstStyle/>
        <a:p>
          <a:endParaRPr lang="es-ES"/>
        </a:p>
      </dgm:t>
    </dgm:pt>
    <dgm:pt modelId="{7FBBFCF1-B280-4AA0-BB8A-3951B2BD239F}" type="pres">
      <dgm:prSet presAssocID="{88C67384-756B-4276-9542-7BBB8220D4FD}" presName="hierChild4" presStyleCnt="0"/>
      <dgm:spPr/>
    </dgm:pt>
    <dgm:pt modelId="{94C69E3B-8387-472F-966B-4829A9A40864}" type="pres">
      <dgm:prSet presAssocID="{81046C85-6087-4AAA-86A6-2BEC18D9A4B6}" presName="Name17" presStyleLbl="parChTrans1D3" presStyleIdx="3" presStyleCnt="6"/>
      <dgm:spPr/>
      <dgm:t>
        <a:bodyPr/>
        <a:lstStyle/>
        <a:p>
          <a:endParaRPr lang="es-ES"/>
        </a:p>
      </dgm:t>
    </dgm:pt>
    <dgm:pt modelId="{05102607-B9A5-4C78-B8BD-5CF2E73EE6C5}" type="pres">
      <dgm:prSet presAssocID="{28F860A7-E7FE-4C2A-A03E-301A891EC202}" presName="hierRoot3" presStyleCnt="0"/>
      <dgm:spPr/>
    </dgm:pt>
    <dgm:pt modelId="{33B80DCB-7DFB-473D-9EB4-B20D13749A0E}" type="pres">
      <dgm:prSet presAssocID="{28F860A7-E7FE-4C2A-A03E-301A891EC202}" presName="composite3" presStyleCnt="0"/>
      <dgm:spPr/>
    </dgm:pt>
    <dgm:pt modelId="{B1B87615-BFD4-4397-8B96-0B579F521F86}" type="pres">
      <dgm:prSet presAssocID="{28F860A7-E7FE-4C2A-A03E-301A891EC202}" presName="background3" presStyleLbl="node3" presStyleIdx="3" presStyleCnt="6"/>
      <dgm:spPr/>
    </dgm:pt>
    <dgm:pt modelId="{51F106F4-C658-4544-9679-FDE0DC29693A}" type="pres">
      <dgm:prSet presAssocID="{28F860A7-E7FE-4C2A-A03E-301A891EC202}" presName="text3" presStyleLbl="fgAcc3" presStyleIdx="3" presStyleCnt="6" custScaleX="159833" custLinFactNeighborX="76742" custLinFactNeighborY="0">
        <dgm:presLayoutVars>
          <dgm:chPref val="3"/>
        </dgm:presLayoutVars>
      </dgm:prSet>
      <dgm:spPr/>
      <dgm:t>
        <a:bodyPr/>
        <a:lstStyle/>
        <a:p>
          <a:endParaRPr lang="es-ES"/>
        </a:p>
      </dgm:t>
    </dgm:pt>
    <dgm:pt modelId="{281E9B12-A577-4DA5-80C8-8BF738DE691A}" type="pres">
      <dgm:prSet presAssocID="{28F860A7-E7FE-4C2A-A03E-301A891EC202}" presName="hierChild4" presStyleCnt="0"/>
      <dgm:spPr/>
    </dgm:pt>
    <dgm:pt modelId="{84230872-4764-4A08-8C1D-22A2262213E7}" type="pres">
      <dgm:prSet presAssocID="{0F143099-6F1D-4C7F-A53D-E1FE4C3CEABB}" presName="Name17" presStyleLbl="parChTrans1D3" presStyleIdx="4" presStyleCnt="6"/>
      <dgm:spPr/>
      <dgm:t>
        <a:bodyPr/>
        <a:lstStyle/>
        <a:p>
          <a:endParaRPr lang="es-ES"/>
        </a:p>
      </dgm:t>
    </dgm:pt>
    <dgm:pt modelId="{DCC17139-ED0F-4767-A07C-2B48092E39D3}" type="pres">
      <dgm:prSet presAssocID="{9DA1E391-3DB3-475F-8264-4101D08BBE0D}" presName="hierRoot3" presStyleCnt="0"/>
      <dgm:spPr/>
    </dgm:pt>
    <dgm:pt modelId="{1F49FBF5-2947-4991-A083-AE3647019DE3}" type="pres">
      <dgm:prSet presAssocID="{9DA1E391-3DB3-475F-8264-4101D08BBE0D}" presName="composite3" presStyleCnt="0"/>
      <dgm:spPr/>
    </dgm:pt>
    <dgm:pt modelId="{DFDBBB95-7196-44D7-A833-3FC9EC4DBD10}" type="pres">
      <dgm:prSet presAssocID="{9DA1E391-3DB3-475F-8264-4101D08BBE0D}" presName="background3" presStyleLbl="node3" presStyleIdx="4" presStyleCnt="6"/>
      <dgm:spPr/>
    </dgm:pt>
    <dgm:pt modelId="{F3C791A5-5265-4B8C-A30C-78CAB012403B}" type="pres">
      <dgm:prSet presAssocID="{9DA1E391-3DB3-475F-8264-4101D08BBE0D}" presName="text3" presStyleLbl="fgAcc3" presStyleIdx="4" presStyleCnt="6" custScaleX="192607" custLinFactY="67973" custLinFactNeighborX="48736" custLinFactNeighborY="100000">
        <dgm:presLayoutVars>
          <dgm:chPref val="3"/>
        </dgm:presLayoutVars>
      </dgm:prSet>
      <dgm:spPr/>
      <dgm:t>
        <a:bodyPr/>
        <a:lstStyle/>
        <a:p>
          <a:endParaRPr lang="es-ES"/>
        </a:p>
      </dgm:t>
    </dgm:pt>
    <dgm:pt modelId="{E24A6085-EF37-408F-A6CC-5802BC584ED6}" type="pres">
      <dgm:prSet presAssocID="{9DA1E391-3DB3-475F-8264-4101D08BBE0D}" presName="hierChild4" presStyleCnt="0"/>
      <dgm:spPr/>
    </dgm:pt>
    <dgm:pt modelId="{1A1FC87D-94B7-424C-B743-DEDD6AC369D7}" type="pres">
      <dgm:prSet presAssocID="{370B662F-D2E4-4FA2-8B30-8FFB01DB3BE6}" presName="Name17" presStyleLbl="parChTrans1D3" presStyleIdx="5" presStyleCnt="6"/>
      <dgm:spPr/>
      <dgm:t>
        <a:bodyPr/>
        <a:lstStyle/>
        <a:p>
          <a:endParaRPr lang="es-ES"/>
        </a:p>
      </dgm:t>
    </dgm:pt>
    <dgm:pt modelId="{3B0AF802-A229-4ECF-9E05-01332F19BF45}" type="pres">
      <dgm:prSet presAssocID="{0C280A5A-4CE0-4425-B4C2-95300B2A24BC}" presName="hierRoot3" presStyleCnt="0"/>
      <dgm:spPr/>
    </dgm:pt>
    <dgm:pt modelId="{9ED2998E-F61B-4111-A042-A5E53E78E526}" type="pres">
      <dgm:prSet presAssocID="{0C280A5A-4CE0-4425-B4C2-95300B2A24BC}" presName="composite3" presStyleCnt="0"/>
      <dgm:spPr/>
    </dgm:pt>
    <dgm:pt modelId="{A83109B3-9143-49AA-B101-DD1C574CCCED}" type="pres">
      <dgm:prSet presAssocID="{0C280A5A-4CE0-4425-B4C2-95300B2A24BC}" presName="background3" presStyleLbl="node3" presStyleIdx="5" presStyleCnt="6"/>
      <dgm:spPr/>
    </dgm:pt>
    <dgm:pt modelId="{FEE3F153-ADD1-4F64-BE73-B71EB2D970DF}" type="pres">
      <dgm:prSet presAssocID="{0C280A5A-4CE0-4425-B4C2-95300B2A24BC}" presName="text3" presStyleLbl="fgAcc3" presStyleIdx="5" presStyleCnt="6" custScaleX="194056">
        <dgm:presLayoutVars>
          <dgm:chPref val="3"/>
        </dgm:presLayoutVars>
      </dgm:prSet>
      <dgm:spPr/>
      <dgm:t>
        <a:bodyPr/>
        <a:lstStyle/>
        <a:p>
          <a:endParaRPr lang="es-ES"/>
        </a:p>
      </dgm:t>
    </dgm:pt>
    <dgm:pt modelId="{1400F63A-1B45-4E6D-BA40-8BE00C9F9EDF}" type="pres">
      <dgm:prSet presAssocID="{0C280A5A-4CE0-4425-B4C2-95300B2A24BC}" presName="hierChild4" presStyleCnt="0"/>
      <dgm:spPr/>
    </dgm:pt>
  </dgm:ptLst>
  <dgm:cxnLst>
    <dgm:cxn modelId="{5429EBF8-1D8C-4271-9341-FDFDDDF2BA85}" srcId="{1E65CD75-EBD1-41BA-8385-8BC18F147FCD}" destId="{349B0A26-7828-4B36-8035-C39878FE056C}" srcOrd="0" destOrd="0" parTransId="{96AEA311-CC4A-4721-8F59-BC06D36BADDA}" sibTransId="{8D72948E-CB16-414C-9FF3-A1C5F6510BD4}"/>
    <dgm:cxn modelId="{ABA910FA-F71D-4094-8CB3-310639A9A75C}" type="presOf" srcId="{370B662F-D2E4-4FA2-8B30-8FFB01DB3BE6}" destId="{1A1FC87D-94B7-424C-B743-DEDD6AC369D7}" srcOrd="0" destOrd="0" presId="urn:microsoft.com/office/officeart/2005/8/layout/hierarchy1"/>
    <dgm:cxn modelId="{26672C80-C153-4D84-9804-3473523865E9}" type="presOf" srcId="{0F143099-6F1D-4C7F-A53D-E1FE4C3CEABB}" destId="{84230872-4764-4A08-8C1D-22A2262213E7}" srcOrd="0" destOrd="0" presId="urn:microsoft.com/office/officeart/2005/8/layout/hierarchy1"/>
    <dgm:cxn modelId="{B3D8C0EC-F4E9-4AD2-97A7-2855C09E4E97}" type="presOf" srcId="{9DA1E391-3DB3-475F-8264-4101D08BBE0D}" destId="{F3C791A5-5265-4B8C-A30C-78CAB012403B}" srcOrd="0" destOrd="0" presId="urn:microsoft.com/office/officeart/2005/8/layout/hierarchy1"/>
    <dgm:cxn modelId="{94EE362F-50F8-4739-ADEF-041D1E6C84C2}" srcId="{1E65CD75-EBD1-41BA-8385-8BC18F147FCD}" destId="{0C280A5A-4CE0-4425-B4C2-95300B2A24BC}" srcOrd="5" destOrd="0" parTransId="{370B662F-D2E4-4FA2-8B30-8FFB01DB3BE6}" sibTransId="{0467038E-BD31-4327-829A-7703D195CB86}"/>
    <dgm:cxn modelId="{95F1DFF2-BF4D-4405-865E-DA2695B7DFD8}" type="presOf" srcId="{28F860A7-E7FE-4C2A-A03E-301A891EC202}" destId="{51F106F4-C658-4544-9679-FDE0DC29693A}" srcOrd="0" destOrd="0" presId="urn:microsoft.com/office/officeart/2005/8/layout/hierarchy1"/>
    <dgm:cxn modelId="{D58B177F-B24A-4C47-B64C-2A920F60BDF8}" srcId="{1E65CD75-EBD1-41BA-8385-8BC18F147FCD}" destId="{9DA1E391-3DB3-475F-8264-4101D08BBE0D}" srcOrd="4" destOrd="0" parTransId="{0F143099-6F1D-4C7F-A53D-E1FE4C3CEABB}" sibTransId="{3FE7E72B-6F1B-4B84-85AA-CEEC9833FDB7}"/>
    <dgm:cxn modelId="{62B364C4-B1CF-4085-B03B-085234554136}" type="presOf" srcId="{30BD1138-3BBC-4195-9FDB-465A7394BE73}" destId="{2C4FFE15-CE6C-4A49-B313-705B029F06F6}" srcOrd="0" destOrd="0" presId="urn:microsoft.com/office/officeart/2005/8/layout/hierarchy1"/>
    <dgm:cxn modelId="{F7AD1037-AC6F-4853-B8E8-821BCB787088}" srcId="{1E65CD75-EBD1-41BA-8385-8BC18F147FCD}" destId="{28F860A7-E7FE-4C2A-A03E-301A891EC202}" srcOrd="3" destOrd="0" parTransId="{81046C85-6087-4AAA-86A6-2BEC18D9A4B6}" sibTransId="{194884B1-F741-42E5-8092-B2CA038938A9}"/>
    <dgm:cxn modelId="{48E7EB94-D355-4A6C-B810-0B71579D87E1}" type="presOf" srcId="{81046C85-6087-4AAA-86A6-2BEC18D9A4B6}" destId="{94C69E3B-8387-472F-966B-4829A9A40864}" srcOrd="0" destOrd="0" presId="urn:microsoft.com/office/officeart/2005/8/layout/hierarchy1"/>
    <dgm:cxn modelId="{C392D550-16CC-4A01-AAE6-FA113F339986}" type="presOf" srcId="{2323C868-9057-4E50-BC32-0DF083CEE5F6}" destId="{C7F021F8-8A46-420B-BB24-6590E8E0108A}" srcOrd="0" destOrd="0" presId="urn:microsoft.com/office/officeart/2005/8/layout/hierarchy1"/>
    <dgm:cxn modelId="{D1BC3F32-5F7A-4398-9DE4-516F97D03D71}" srcId="{2C799ACC-D943-48B6-B4B8-63E7EF619C8C}" destId="{2323C868-9057-4E50-BC32-0DF083CEE5F6}" srcOrd="0" destOrd="0" parTransId="{F855822D-8704-435B-9DB3-D92D785458C3}" sibTransId="{84187740-3D80-4A0E-9ACB-E69024937521}"/>
    <dgm:cxn modelId="{8C08463D-5235-49DA-9723-630FC1F85B21}" type="presOf" srcId="{813ADD21-2871-4817-9171-979B1F1DB601}" destId="{08EC9CDA-6EB8-448F-8B36-10B856AD8F79}" srcOrd="0" destOrd="0" presId="urn:microsoft.com/office/officeart/2005/8/layout/hierarchy1"/>
    <dgm:cxn modelId="{8D858EED-82A1-412A-81C6-95E04E95C774}" type="presOf" srcId="{349B0A26-7828-4B36-8035-C39878FE056C}" destId="{3EE9817D-EEB7-470A-AD67-1988896EC343}" srcOrd="0" destOrd="0" presId="urn:microsoft.com/office/officeart/2005/8/layout/hierarchy1"/>
    <dgm:cxn modelId="{AB038469-A0C1-48E2-8284-854132A9AA2D}" type="presOf" srcId="{17D05FAA-3994-4FFD-B71C-93940747C3E3}" destId="{9F1A5B72-A592-472F-8C9F-815D70EF1983}" srcOrd="0" destOrd="0" presId="urn:microsoft.com/office/officeart/2005/8/layout/hierarchy1"/>
    <dgm:cxn modelId="{282E7CE2-A2BC-4D47-8D6C-FF42EA89E3AB}" srcId="{1E65CD75-EBD1-41BA-8385-8BC18F147FCD}" destId="{88C67384-756B-4276-9542-7BBB8220D4FD}" srcOrd="2" destOrd="0" parTransId="{30BD1138-3BBC-4195-9FDB-465A7394BE73}" sibTransId="{740ED1B6-7D11-45D8-BD4A-D31C2766E467}"/>
    <dgm:cxn modelId="{3CEB6F82-FBA9-4E7B-A972-000B781DF9B5}" srcId="{1E65CD75-EBD1-41BA-8385-8BC18F147FCD}" destId="{054BDD08-7CDE-42A1-A5B9-51CC4D0CF3DE}" srcOrd="1" destOrd="0" parTransId="{813ADD21-2871-4817-9171-979B1F1DB601}" sibTransId="{B7DADA1F-7ECA-4D93-9AA7-72E7E17EF022}"/>
    <dgm:cxn modelId="{0655DCB3-8C87-4453-8183-640678479824}" srcId="{2323C868-9057-4E50-BC32-0DF083CEE5F6}" destId="{1E65CD75-EBD1-41BA-8385-8BC18F147FCD}" srcOrd="0" destOrd="0" parTransId="{17D05FAA-3994-4FFD-B71C-93940747C3E3}" sibTransId="{AF1B3BBB-C9F6-42F2-B37E-8434E879E927}"/>
    <dgm:cxn modelId="{D7413572-B0E8-4ACD-A3D7-D7B7244BD0A3}" type="presOf" srcId="{0C280A5A-4CE0-4425-B4C2-95300B2A24BC}" destId="{FEE3F153-ADD1-4F64-BE73-B71EB2D970DF}" srcOrd="0" destOrd="0" presId="urn:microsoft.com/office/officeart/2005/8/layout/hierarchy1"/>
    <dgm:cxn modelId="{80F7AC49-D2CD-4797-ABEE-22B94BD086A6}" type="presOf" srcId="{1E65CD75-EBD1-41BA-8385-8BC18F147FCD}" destId="{A0C6E90D-F04B-4802-95F3-25D85F6A4311}" srcOrd="0" destOrd="0" presId="urn:microsoft.com/office/officeart/2005/8/layout/hierarchy1"/>
    <dgm:cxn modelId="{B0E2403B-D969-47A8-B073-6979961BE7A4}" type="presOf" srcId="{88C67384-756B-4276-9542-7BBB8220D4FD}" destId="{58A6F732-3BD5-485D-9B87-38996B9F02B4}" srcOrd="0" destOrd="0" presId="urn:microsoft.com/office/officeart/2005/8/layout/hierarchy1"/>
    <dgm:cxn modelId="{6179CCE4-4A94-4016-9865-6C7638EDAA83}" type="presOf" srcId="{96AEA311-CC4A-4721-8F59-BC06D36BADDA}" destId="{1A6B5F29-291D-4B73-B3DD-5927DE4C23CC}" srcOrd="0" destOrd="0" presId="urn:microsoft.com/office/officeart/2005/8/layout/hierarchy1"/>
    <dgm:cxn modelId="{813D67C4-3320-4041-B6B2-89557895BAF3}" type="presOf" srcId="{2C799ACC-D943-48B6-B4B8-63E7EF619C8C}" destId="{9482C519-5F83-4E00-8FBF-64CF44D7DEC9}" srcOrd="0" destOrd="0" presId="urn:microsoft.com/office/officeart/2005/8/layout/hierarchy1"/>
    <dgm:cxn modelId="{17B29677-AD26-4DC7-B77A-B9358274BE1E}" type="presOf" srcId="{054BDD08-7CDE-42A1-A5B9-51CC4D0CF3DE}" destId="{D90D95EC-84F0-4D3D-9EA2-E340A96C632D}" srcOrd="0" destOrd="0" presId="urn:microsoft.com/office/officeart/2005/8/layout/hierarchy1"/>
    <dgm:cxn modelId="{60ABAA92-0BCD-47D7-8A1E-943B5A5F0369}" type="presParOf" srcId="{9482C519-5F83-4E00-8FBF-64CF44D7DEC9}" destId="{ACEA0E9C-8BC3-4DFA-8607-F8381A8DECFE}" srcOrd="0" destOrd="0" presId="urn:microsoft.com/office/officeart/2005/8/layout/hierarchy1"/>
    <dgm:cxn modelId="{AF6EBD32-E148-498F-8EA1-6D4EF5C4B4E5}" type="presParOf" srcId="{ACEA0E9C-8BC3-4DFA-8607-F8381A8DECFE}" destId="{739E88E1-A46C-4623-B22A-798F386D991A}" srcOrd="0" destOrd="0" presId="urn:microsoft.com/office/officeart/2005/8/layout/hierarchy1"/>
    <dgm:cxn modelId="{E3404D11-2E21-4D25-8320-AE35700EDF8A}" type="presParOf" srcId="{739E88E1-A46C-4623-B22A-798F386D991A}" destId="{CD078719-893E-4B7B-A375-AB08BF22E8D0}" srcOrd="0" destOrd="0" presId="urn:microsoft.com/office/officeart/2005/8/layout/hierarchy1"/>
    <dgm:cxn modelId="{4AA1CA99-2FAE-4210-9B9C-533C31F7FF36}" type="presParOf" srcId="{739E88E1-A46C-4623-B22A-798F386D991A}" destId="{C7F021F8-8A46-420B-BB24-6590E8E0108A}" srcOrd="1" destOrd="0" presId="urn:microsoft.com/office/officeart/2005/8/layout/hierarchy1"/>
    <dgm:cxn modelId="{B5375EAB-5ADE-456A-88C3-E4419FB066CD}" type="presParOf" srcId="{ACEA0E9C-8BC3-4DFA-8607-F8381A8DECFE}" destId="{F9F9DA81-0DC4-4FD1-B66F-35EAA8DFD0F7}" srcOrd="1" destOrd="0" presId="urn:microsoft.com/office/officeart/2005/8/layout/hierarchy1"/>
    <dgm:cxn modelId="{2C676C14-BCEE-42A1-BF07-5710C3F1CB7C}" type="presParOf" srcId="{F9F9DA81-0DC4-4FD1-B66F-35EAA8DFD0F7}" destId="{9F1A5B72-A592-472F-8C9F-815D70EF1983}" srcOrd="0" destOrd="0" presId="urn:microsoft.com/office/officeart/2005/8/layout/hierarchy1"/>
    <dgm:cxn modelId="{5066AFEF-1306-473E-B107-0DB88ABCD198}" type="presParOf" srcId="{F9F9DA81-0DC4-4FD1-B66F-35EAA8DFD0F7}" destId="{5B446014-0579-4CD6-82CF-8995D328C4A0}" srcOrd="1" destOrd="0" presId="urn:microsoft.com/office/officeart/2005/8/layout/hierarchy1"/>
    <dgm:cxn modelId="{8DF02F87-CAC5-4969-8132-BCFFD81B4EF2}" type="presParOf" srcId="{5B446014-0579-4CD6-82CF-8995D328C4A0}" destId="{D0CD643D-C1BF-49DD-AFD6-C6CE67193633}" srcOrd="0" destOrd="0" presId="urn:microsoft.com/office/officeart/2005/8/layout/hierarchy1"/>
    <dgm:cxn modelId="{E81CBC98-3103-4021-84AA-8E50E25B1576}" type="presParOf" srcId="{D0CD643D-C1BF-49DD-AFD6-C6CE67193633}" destId="{DDF41C46-8EF3-43D4-9CB9-ABFA20BB6644}" srcOrd="0" destOrd="0" presId="urn:microsoft.com/office/officeart/2005/8/layout/hierarchy1"/>
    <dgm:cxn modelId="{69281AB0-FFF4-498E-B211-44C68F21DAF0}" type="presParOf" srcId="{D0CD643D-C1BF-49DD-AFD6-C6CE67193633}" destId="{A0C6E90D-F04B-4802-95F3-25D85F6A4311}" srcOrd="1" destOrd="0" presId="urn:microsoft.com/office/officeart/2005/8/layout/hierarchy1"/>
    <dgm:cxn modelId="{0B97B040-4D31-4906-A584-76A29CBD69B8}" type="presParOf" srcId="{5B446014-0579-4CD6-82CF-8995D328C4A0}" destId="{ECB04160-BE4B-4DCB-B30E-10089B927D34}" srcOrd="1" destOrd="0" presId="urn:microsoft.com/office/officeart/2005/8/layout/hierarchy1"/>
    <dgm:cxn modelId="{5572906F-70E6-462A-B76E-32CAF0324629}" type="presParOf" srcId="{ECB04160-BE4B-4DCB-B30E-10089B927D34}" destId="{1A6B5F29-291D-4B73-B3DD-5927DE4C23CC}" srcOrd="0" destOrd="0" presId="urn:microsoft.com/office/officeart/2005/8/layout/hierarchy1"/>
    <dgm:cxn modelId="{D0BDB688-3A5C-40E2-9B54-4428710A6FDF}" type="presParOf" srcId="{ECB04160-BE4B-4DCB-B30E-10089B927D34}" destId="{9854C7D0-3F97-4AFB-96F1-E2FEF59656F7}" srcOrd="1" destOrd="0" presId="urn:microsoft.com/office/officeart/2005/8/layout/hierarchy1"/>
    <dgm:cxn modelId="{077A3996-8403-4B74-864B-C02DAB1B010F}" type="presParOf" srcId="{9854C7D0-3F97-4AFB-96F1-E2FEF59656F7}" destId="{DB6934CE-BF03-41AF-ACA8-D536BC61FC4C}" srcOrd="0" destOrd="0" presId="urn:microsoft.com/office/officeart/2005/8/layout/hierarchy1"/>
    <dgm:cxn modelId="{2DE86A5A-C423-4645-8085-A653A5D7231F}" type="presParOf" srcId="{DB6934CE-BF03-41AF-ACA8-D536BC61FC4C}" destId="{99935DA0-91D8-4F90-9F09-DAF171E4E5D8}" srcOrd="0" destOrd="0" presId="urn:microsoft.com/office/officeart/2005/8/layout/hierarchy1"/>
    <dgm:cxn modelId="{9F57DD4C-1B0B-4027-905A-A3CFCD10BC95}" type="presParOf" srcId="{DB6934CE-BF03-41AF-ACA8-D536BC61FC4C}" destId="{3EE9817D-EEB7-470A-AD67-1988896EC343}" srcOrd="1" destOrd="0" presId="urn:microsoft.com/office/officeart/2005/8/layout/hierarchy1"/>
    <dgm:cxn modelId="{3EFD5E7E-DB2E-4AE0-85F4-40F0482F3A22}" type="presParOf" srcId="{9854C7D0-3F97-4AFB-96F1-E2FEF59656F7}" destId="{155515D3-A902-4843-9E4C-FE11A3894652}" srcOrd="1" destOrd="0" presId="urn:microsoft.com/office/officeart/2005/8/layout/hierarchy1"/>
    <dgm:cxn modelId="{43D87324-CC23-48C1-A5D0-3696C069E754}" type="presParOf" srcId="{ECB04160-BE4B-4DCB-B30E-10089B927D34}" destId="{08EC9CDA-6EB8-448F-8B36-10B856AD8F79}" srcOrd="2" destOrd="0" presId="urn:microsoft.com/office/officeart/2005/8/layout/hierarchy1"/>
    <dgm:cxn modelId="{C0F15C31-2D5D-47C9-B3DB-47340044C065}" type="presParOf" srcId="{ECB04160-BE4B-4DCB-B30E-10089B927D34}" destId="{887307E3-E474-4AE2-A1A4-4DAD1D3EF933}" srcOrd="3" destOrd="0" presId="urn:microsoft.com/office/officeart/2005/8/layout/hierarchy1"/>
    <dgm:cxn modelId="{812181D4-6283-4A12-9808-F9C3F05A3C94}" type="presParOf" srcId="{887307E3-E474-4AE2-A1A4-4DAD1D3EF933}" destId="{4509BCB0-4552-463F-B33E-25BA7889752B}" srcOrd="0" destOrd="0" presId="urn:microsoft.com/office/officeart/2005/8/layout/hierarchy1"/>
    <dgm:cxn modelId="{105CD9E3-12A1-4AD0-B70B-32A44F0D2C92}" type="presParOf" srcId="{4509BCB0-4552-463F-B33E-25BA7889752B}" destId="{8BE4A027-BBE8-415C-84F9-A3D87D0FEF28}" srcOrd="0" destOrd="0" presId="urn:microsoft.com/office/officeart/2005/8/layout/hierarchy1"/>
    <dgm:cxn modelId="{985A0176-33E8-42F2-BB5F-E53BB6C2783B}" type="presParOf" srcId="{4509BCB0-4552-463F-B33E-25BA7889752B}" destId="{D90D95EC-84F0-4D3D-9EA2-E340A96C632D}" srcOrd="1" destOrd="0" presId="urn:microsoft.com/office/officeart/2005/8/layout/hierarchy1"/>
    <dgm:cxn modelId="{CD105F79-B07A-4BA9-9683-16A687708889}" type="presParOf" srcId="{887307E3-E474-4AE2-A1A4-4DAD1D3EF933}" destId="{048DD876-8E3F-4B05-9244-F3E29EBFDB37}" srcOrd="1" destOrd="0" presId="urn:microsoft.com/office/officeart/2005/8/layout/hierarchy1"/>
    <dgm:cxn modelId="{182F7480-F706-43C5-9CCC-8A4AC39A377F}" type="presParOf" srcId="{ECB04160-BE4B-4DCB-B30E-10089B927D34}" destId="{2C4FFE15-CE6C-4A49-B313-705B029F06F6}" srcOrd="4" destOrd="0" presId="urn:microsoft.com/office/officeart/2005/8/layout/hierarchy1"/>
    <dgm:cxn modelId="{3323833C-136E-4CD1-9F52-D245D752D187}" type="presParOf" srcId="{ECB04160-BE4B-4DCB-B30E-10089B927D34}" destId="{30F05E78-FE1B-4AE8-B430-08018912A936}" srcOrd="5" destOrd="0" presId="urn:microsoft.com/office/officeart/2005/8/layout/hierarchy1"/>
    <dgm:cxn modelId="{8D077711-0C8A-46D7-9168-CD2C941D9238}" type="presParOf" srcId="{30F05E78-FE1B-4AE8-B430-08018912A936}" destId="{5F3DE5A2-1A93-4E22-ABBC-65279720DE38}" srcOrd="0" destOrd="0" presId="urn:microsoft.com/office/officeart/2005/8/layout/hierarchy1"/>
    <dgm:cxn modelId="{7D8B9061-A7C3-42EC-A088-1768C4BC3C17}" type="presParOf" srcId="{5F3DE5A2-1A93-4E22-ABBC-65279720DE38}" destId="{8F10BBB7-C8A5-4C8F-B1C0-60297AF66B3D}" srcOrd="0" destOrd="0" presId="urn:microsoft.com/office/officeart/2005/8/layout/hierarchy1"/>
    <dgm:cxn modelId="{75FBAC70-FC8A-4D2F-A420-5B5AA21478A1}" type="presParOf" srcId="{5F3DE5A2-1A93-4E22-ABBC-65279720DE38}" destId="{58A6F732-3BD5-485D-9B87-38996B9F02B4}" srcOrd="1" destOrd="0" presId="urn:microsoft.com/office/officeart/2005/8/layout/hierarchy1"/>
    <dgm:cxn modelId="{D35084C0-DD95-47FF-A34D-69209C73256D}" type="presParOf" srcId="{30F05E78-FE1B-4AE8-B430-08018912A936}" destId="{7FBBFCF1-B280-4AA0-BB8A-3951B2BD239F}" srcOrd="1" destOrd="0" presId="urn:microsoft.com/office/officeart/2005/8/layout/hierarchy1"/>
    <dgm:cxn modelId="{DE3DB9B3-B1F0-42F5-B141-6846A41B1804}" type="presParOf" srcId="{ECB04160-BE4B-4DCB-B30E-10089B927D34}" destId="{94C69E3B-8387-472F-966B-4829A9A40864}" srcOrd="6" destOrd="0" presId="urn:microsoft.com/office/officeart/2005/8/layout/hierarchy1"/>
    <dgm:cxn modelId="{3C6B20F6-FC21-4CFF-A5A1-237C48C449CB}" type="presParOf" srcId="{ECB04160-BE4B-4DCB-B30E-10089B927D34}" destId="{05102607-B9A5-4C78-B8BD-5CF2E73EE6C5}" srcOrd="7" destOrd="0" presId="urn:microsoft.com/office/officeart/2005/8/layout/hierarchy1"/>
    <dgm:cxn modelId="{16F9947E-8573-46A7-9251-4A855F880718}" type="presParOf" srcId="{05102607-B9A5-4C78-B8BD-5CF2E73EE6C5}" destId="{33B80DCB-7DFB-473D-9EB4-B20D13749A0E}" srcOrd="0" destOrd="0" presId="urn:microsoft.com/office/officeart/2005/8/layout/hierarchy1"/>
    <dgm:cxn modelId="{5FA08446-24F7-475B-A1FB-05BE0055450E}" type="presParOf" srcId="{33B80DCB-7DFB-473D-9EB4-B20D13749A0E}" destId="{B1B87615-BFD4-4397-8B96-0B579F521F86}" srcOrd="0" destOrd="0" presId="urn:microsoft.com/office/officeart/2005/8/layout/hierarchy1"/>
    <dgm:cxn modelId="{2B888713-3F6B-4733-84EF-286048F66D57}" type="presParOf" srcId="{33B80DCB-7DFB-473D-9EB4-B20D13749A0E}" destId="{51F106F4-C658-4544-9679-FDE0DC29693A}" srcOrd="1" destOrd="0" presId="urn:microsoft.com/office/officeart/2005/8/layout/hierarchy1"/>
    <dgm:cxn modelId="{DB7555B7-0992-473B-946C-E3EC3ACEAC9E}" type="presParOf" srcId="{05102607-B9A5-4C78-B8BD-5CF2E73EE6C5}" destId="{281E9B12-A577-4DA5-80C8-8BF738DE691A}" srcOrd="1" destOrd="0" presId="urn:microsoft.com/office/officeart/2005/8/layout/hierarchy1"/>
    <dgm:cxn modelId="{A0159348-C2F1-420C-BA1B-D1DE9BDBCFE6}" type="presParOf" srcId="{ECB04160-BE4B-4DCB-B30E-10089B927D34}" destId="{84230872-4764-4A08-8C1D-22A2262213E7}" srcOrd="8" destOrd="0" presId="urn:microsoft.com/office/officeart/2005/8/layout/hierarchy1"/>
    <dgm:cxn modelId="{137105F3-0BC1-449E-B006-6B8B3DB6061B}" type="presParOf" srcId="{ECB04160-BE4B-4DCB-B30E-10089B927D34}" destId="{DCC17139-ED0F-4767-A07C-2B48092E39D3}" srcOrd="9" destOrd="0" presId="urn:microsoft.com/office/officeart/2005/8/layout/hierarchy1"/>
    <dgm:cxn modelId="{D792CFE4-5637-414B-B73C-F683DE702458}" type="presParOf" srcId="{DCC17139-ED0F-4767-A07C-2B48092E39D3}" destId="{1F49FBF5-2947-4991-A083-AE3647019DE3}" srcOrd="0" destOrd="0" presId="urn:microsoft.com/office/officeart/2005/8/layout/hierarchy1"/>
    <dgm:cxn modelId="{289594C8-0347-4BFE-BA8B-C43CF925B210}" type="presParOf" srcId="{1F49FBF5-2947-4991-A083-AE3647019DE3}" destId="{DFDBBB95-7196-44D7-A833-3FC9EC4DBD10}" srcOrd="0" destOrd="0" presId="urn:microsoft.com/office/officeart/2005/8/layout/hierarchy1"/>
    <dgm:cxn modelId="{6AC17A06-516E-4F0E-8466-F5E2647D6DB6}" type="presParOf" srcId="{1F49FBF5-2947-4991-A083-AE3647019DE3}" destId="{F3C791A5-5265-4B8C-A30C-78CAB012403B}" srcOrd="1" destOrd="0" presId="urn:microsoft.com/office/officeart/2005/8/layout/hierarchy1"/>
    <dgm:cxn modelId="{FDBD5D38-6461-4AA2-99C3-7F1E6D91002E}" type="presParOf" srcId="{DCC17139-ED0F-4767-A07C-2B48092E39D3}" destId="{E24A6085-EF37-408F-A6CC-5802BC584ED6}" srcOrd="1" destOrd="0" presId="urn:microsoft.com/office/officeart/2005/8/layout/hierarchy1"/>
    <dgm:cxn modelId="{6412F8E7-6745-4E79-A88A-A183D77E7A1D}" type="presParOf" srcId="{ECB04160-BE4B-4DCB-B30E-10089B927D34}" destId="{1A1FC87D-94B7-424C-B743-DEDD6AC369D7}" srcOrd="10" destOrd="0" presId="urn:microsoft.com/office/officeart/2005/8/layout/hierarchy1"/>
    <dgm:cxn modelId="{3E0F54B8-D5B5-4435-9A65-6981B3D983EC}" type="presParOf" srcId="{ECB04160-BE4B-4DCB-B30E-10089B927D34}" destId="{3B0AF802-A229-4ECF-9E05-01332F19BF45}" srcOrd="11" destOrd="0" presId="urn:microsoft.com/office/officeart/2005/8/layout/hierarchy1"/>
    <dgm:cxn modelId="{7C79CAA1-90C2-4E75-8931-89F5FF0D624C}" type="presParOf" srcId="{3B0AF802-A229-4ECF-9E05-01332F19BF45}" destId="{9ED2998E-F61B-4111-A042-A5E53E78E526}" srcOrd="0" destOrd="0" presId="urn:microsoft.com/office/officeart/2005/8/layout/hierarchy1"/>
    <dgm:cxn modelId="{F124802F-0B97-4483-87FE-2E08F0AE77EF}" type="presParOf" srcId="{9ED2998E-F61B-4111-A042-A5E53E78E526}" destId="{A83109B3-9143-49AA-B101-DD1C574CCCED}" srcOrd="0" destOrd="0" presId="urn:microsoft.com/office/officeart/2005/8/layout/hierarchy1"/>
    <dgm:cxn modelId="{7502463F-2703-4164-AE91-96E8F6F4F247}" type="presParOf" srcId="{9ED2998E-F61B-4111-A042-A5E53E78E526}" destId="{FEE3F153-ADD1-4F64-BE73-B71EB2D970DF}" srcOrd="1" destOrd="0" presId="urn:microsoft.com/office/officeart/2005/8/layout/hierarchy1"/>
    <dgm:cxn modelId="{0CDAA643-37B4-4DA0-895C-610BC056E599}" type="presParOf" srcId="{3B0AF802-A229-4ECF-9E05-01332F19BF45}" destId="{1400F63A-1B45-4E6D-BA40-8BE00C9F9EDF}"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73FFB65-6E6F-4E69-ABCC-C4410B63B77D}" type="doc">
      <dgm:prSet loTypeId="urn:microsoft.com/office/officeart/2005/8/layout/process4" loCatId="list" qsTypeId="urn:microsoft.com/office/officeart/2005/8/quickstyle/3d3" qsCatId="3D" csTypeId="urn:microsoft.com/office/officeart/2005/8/colors/colorful4" csCatId="colorful" phldr="1"/>
      <dgm:spPr/>
      <dgm:t>
        <a:bodyPr/>
        <a:lstStyle/>
        <a:p>
          <a:endParaRPr lang="es-ES"/>
        </a:p>
      </dgm:t>
    </dgm:pt>
    <dgm:pt modelId="{11082592-286F-41E3-97A7-09CA65414856}">
      <dgm:prSet phldrT="[Texto]" custT="1"/>
      <dgm:spPr/>
      <dgm:t>
        <a:bodyPr/>
        <a:lstStyle/>
        <a:p>
          <a:pPr algn="ctr"/>
          <a:r>
            <a:rPr lang="es-ES" sz="2400" b="1" dirty="0" smtClean="0">
              <a:solidFill>
                <a:schemeClr val="bg2"/>
              </a:solidFill>
              <a:latin typeface="Candara" panose="020E0502030303020204" pitchFamily="34" charset="0"/>
            </a:rPr>
            <a:t>OBJETIVO GENERAL</a:t>
          </a:r>
          <a:endParaRPr lang="es-ES" sz="2400" b="1" dirty="0">
            <a:solidFill>
              <a:schemeClr val="bg2"/>
            </a:solidFill>
            <a:latin typeface="Candara" panose="020E0502030303020204" pitchFamily="34" charset="0"/>
          </a:endParaRPr>
        </a:p>
      </dgm:t>
    </dgm:pt>
    <dgm:pt modelId="{EF73FDDE-8146-408D-8614-3E4601BF3951}" type="parTrans" cxnId="{CC68D11E-26D8-4D1E-8C02-F7AB0849559A}">
      <dgm:prSet/>
      <dgm:spPr/>
      <dgm:t>
        <a:bodyPr/>
        <a:lstStyle/>
        <a:p>
          <a:endParaRPr lang="es-ES">
            <a:latin typeface="Candara" panose="020E0502030303020204" pitchFamily="34" charset="0"/>
          </a:endParaRPr>
        </a:p>
      </dgm:t>
    </dgm:pt>
    <dgm:pt modelId="{BBFE4811-8E95-478A-9B37-499622720AED}" type="sibTrans" cxnId="{CC68D11E-26D8-4D1E-8C02-F7AB0849559A}">
      <dgm:prSet/>
      <dgm:spPr/>
      <dgm:t>
        <a:bodyPr/>
        <a:lstStyle/>
        <a:p>
          <a:endParaRPr lang="es-ES">
            <a:latin typeface="Candara" panose="020E0502030303020204" pitchFamily="34" charset="0"/>
          </a:endParaRPr>
        </a:p>
      </dgm:t>
    </dgm:pt>
    <dgm:pt modelId="{7ACC14FD-5411-4933-B105-7FE816603E85}">
      <dgm:prSet phldrT="[Texto]" custT="1"/>
      <dgm:spPr/>
      <dgm:t>
        <a:bodyPr/>
        <a:lstStyle/>
        <a:p>
          <a:pPr algn="ctr"/>
          <a:r>
            <a:rPr lang="es-ES" sz="2000" dirty="0" smtClean="0">
              <a:solidFill>
                <a:schemeClr val="bg2"/>
              </a:solidFill>
            </a:rPr>
            <a:t>Proponer un modelo de un CSIRT Académico que permita operar un Equipo de Respuesta ante Incidentes Informáticos en la Universidad de las Fuerzas Armadas ESPE, utilizando como metodología base la propuesta de la “Guía Práctica para la creación de un Centro Académico de Respuesta ante Incidentes de Seguridad Informática (CSIRT Académico)” y estándares relacionados mundialmente aceptados</a:t>
          </a:r>
          <a:r>
            <a:rPr lang="es-ES" sz="2400" dirty="0" smtClean="0">
              <a:solidFill>
                <a:schemeClr val="bg2"/>
              </a:solidFill>
            </a:rPr>
            <a:t>.</a:t>
          </a:r>
          <a:endParaRPr lang="es-ES" sz="2400" dirty="0">
            <a:solidFill>
              <a:schemeClr val="bg2"/>
            </a:solidFill>
            <a:latin typeface="Candara" panose="020E0502030303020204" pitchFamily="34" charset="0"/>
          </a:endParaRPr>
        </a:p>
      </dgm:t>
    </dgm:pt>
    <dgm:pt modelId="{B16AA271-4147-4A36-BB12-4DBD1AD24DAC}" type="parTrans" cxnId="{A18E389B-93B9-4FAC-AC38-09DA53AD660E}">
      <dgm:prSet/>
      <dgm:spPr/>
      <dgm:t>
        <a:bodyPr/>
        <a:lstStyle/>
        <a:p>
          <a:endParaRPr lang="es-ES">
            <a:latin typeface="Candara" panose="020E0502030303020204" pitchFamily="34" charset="0"/>
          </a:endParaRPr>
        </a:p>
      </dgm:t>
    </dgm:pt>
    <dgm:pt modelId="{FAD1E93D-52BF-4CF1-A1A2-E9477830BFFE}" type="sibTrans" cxnId="{A18E389B-93B9-4FAC-AC38-09DA53AD660E}">
      <dgm:prSet/>
      <dgm:spPr/>
      <dgm:t>
        <a:bodyPr/>
        <a:lstStyle/>
        <a:p>
          <a:endParaRPr lang="es-ES">
            <a:latin typeface="Candara" panose="020E0502030303020204" pitchFamily="34" charset="0"/>
          </a:endParaRPr>
        </a:p>
      </dgm:t>
    </dgm:pt>
    <dgm:pt modelId="{27374FA1-6404-4F64-B0D2-01896302DDF9}" type="pres">
      <dgm:prSet presAssocID="{D73FFB65-6E6F-4E69-ABCC-C4410B63B77D}" presName="Name0" presStyleCnt="0">
        <dgm:presLayoutVars>
          <dgm:dir/>
          <dgm:animLvl val="lvl"/>
          <dgm:resizeHandles val="exact"/>
        </dgm:presLayoutVars>
      </dgm:prSet>
      <dgm:spPr/>
      <dgm:t>
        <a:bodyPr/>
        <a:lstStyle/>
        <a:p>
          <a:endParaRPr lang="es-ES"/>
        </a:p>
      </dgm:t>
    </dgm:pt>
    <dgm:pt modelId="{B569553F-49A1-42E5-A5E9-D6615E000AD4}" type="pres">
      <dgm:prSet presAssocID="{11082592-286F-41E3-97A7-09CA65414856}" presName="boxAndChildren" presStyleCnt="0"/>
      <dgm:spPr/>
      <dgm:t>
        <a:bodyPr/>
        <a:lstStyle/>
        <a:p>
          <a:endParaRPr lang="es-ES"/>
        </a:p>
      </dgm:t>
    </dgm:pt>
    <dgm:pt modelId="{7A02CB0F-1A7F-497F-8F28-F6E2F22E4FBB}" type="pres">
      <dgm:prSet presAssocID="{11082592-286F-41E3-97A7-09CA65414856}" presName="parentTextBox" presStyleLbl="node1" presStyleIdx="0" presStyleCnt="1"/>
      <dgm:spPr/>
      <dgm:t>
        <a:bodyPr/>
        <a:lstStyle/>
        <a:p>
          <a:endParaRPr lang="es-ES"/>
        </a:p>
      </dgm:t>
    </dgm:pt>
    <dgm:pt modelId="{11EF920F-3CAE-43D2-B808-05C3131E1A5E}" type="pres">
      <dgm:prSet presAssocID="{11082592-286F-41E3-97A7-09CA65414856}" presName="entireBox" presStyleLbl="node1" presStyleIdx="0" presStyleCnt="1" custLinFactNeighborY="-21735"/>
      <dgm:spPr/>
      <dgm:t>
        <a:bodyPr/>
        <a:lstStyle/>
        <a:p>
          <a:endParaRPr lang="es-ES"/>
        </a:p>
      </dgm:t>
    </dgm:pt>
    <dgm:pt modelId="{47F4F306-A8C2-4273-9E9E-4B9C23C1A1CB}" type="pres">
      <dgm:prSet presAssocID="{11082592-286F-41E3-97A7-09CA65414856}" presName="descendantBox" presStyleCnt="0"/>
      <dgm:spPr/>
      <dgm:t>
        <a:bodyPr/>
        <a:lstStyle/>
        <a:p>
          <a:endParaRPr lang="es-ES"/>
        </a:p>
      </dgm:t>
    </dgm:pt>
    <dgm:pt modelId="{8C660C12-D09C-4985-BC99-FCEFE82D7B3F}" type="pres">
      <dgm:prSet presAssocID="{7ACC14FD-5411-4933-B105-7FE816603E85}" presName="childTextBox" presStyleLbl="fgAccFollowNode1" presStyleIdx="0" presStyleCnt="1" custScaleY="162538" custLinFactNeighborX="-1973" custLinFactNeighborY="1236">
        <dgm:presLayoutVars>
          <dgm:bulletEnabled val="1"/>
        </dgm:presLayoutVars>
      </dgm:prSet>
      <dgm:spPr/>
      <dgm:t>
        <a:bodyPr/>
        <a:lstStyle/>
        <a:p>
          <a:endParaRPr lang="es-ES"/>
        </a:p>
      </dgm:t>
    </dgm:pt>
  </dgm:ptLst>
  <dgm:cxnLst>
    <dgm:cxn modelId="{FF5E017A-C89C-4407-839A-5B90AFBB0F00}" type="presOf" srcId="{7ACC14FD-5411-4933-B105-7FE816603E85}" destId="{8C660C12-D09C-4985-BC99-FCEFE82D7B3F}" srcOrd="0" destOrd="0" presId="urn:microsoft.com/office/officeart/2005/8/layout/process4"/>
    <dgm:cxn modelId="{E54B2109-50D7-4143-BDCA-CA31B7D60022}" type="presOf" srcId="{11082592-286F-41E3-97A7-09CA65414856}" destId="{11EF920F-3CAE-43D2-B808-05C3131E1A5E}" srcOrd="1" destOrd="0" presId="urn:microsoft.com/office/officeart/2005/8/layout/process4"/>
    <dgm:cxn modelId="{CC68D11E-26D8-4D1E-8C02-F7AB0849559A}" srcId="{D73FFB65-6E6F-4E69-ABCC-C4410B63B77D}" destId="{11082592-286F-41E3-97A7-09CA65414856}" srcOrd="0" destOrd="0" parTransId="{EF73FDDE-8146-408D-8614-3E4601BF3951}" sibTransId="{BBFE4811-8E95-478A-9B37-499622720AED}"/>
    <dgm:cxn modelId="{8B85F90B-1498-41FA-B528-37B911FB2E85}" type="presOf" srcId="{11082592-286F-41E3-97A7-09CA65414856}" destId="{7A02CB0F-1A7F-497F-8F28-F6E2F22E4FBB}" srcOrd="0" destOrd="0" presId="urn:microsoft.com/office/officeart/2005/8/layout/process4"/>
    <dgm:cxn modelId="{A18E389B-93B9-4FAC-AC38-09DA53AD660E}" srcId="{11082592-286F-41E3-97A7-09CA65414856}" destId="{7ACC14FD-5411-4933-B105-7FE816603E85}" srcOrd="0" destOrd="0" parTransId="{B16AA271-4147-4A36-BB12-4DBD1AD24DAC}" sibTransId="{FAD1E93D-52BF-4CF1-A1A2-E9477830BFFE}"/>
    <dgm:cxn modelId="{355596E9-0EAD-4836-BF8C-6D0A3A6DF642}" type="presOf" srcId="{D73FFB65-6E6F-4E69-ABCC-C4410B63B77D}" destId="{27374FA1-6404-4F64-B0D2-01896302DDF9}" srcOrd="0" destOrd="0" presId="urn:microsoft.com/office/officeart/2005/8/layout/process4"/>
    <dgm:cxn modelId="{C893FE95-8A25-4AE2-9DC8-64907D328ED8}" type="presParOf" srcId="{27374FA1-6404-4F64-B0D2-01896302DDF9}" destId="{B569553F-49A1-42E5-A5E9-D6615E000AD4}" srcOrd="0" destOrd="0" presId="urn:microsoft.com/office/officeart/2005/8/layout/process4"/>
    <dgm:cxn modelId="{72868EAE-FF18-402C-ADD3-1F90BD41141F}" type="presParOf" srcId="{B569553F-49A1-42E5-A5E9-D6615E000AD4}" destId="{7A02CB0F-1A7F-497F-8F28-F6E2F22E4FBB}" srcOrd="0" destOrd="0" presId="urn:microsoft.com/office/officeart/2005/8/layout/process4"/>
    <dgm:cxn modelId="{33B8C133-4EAD-4DC1-9844-70CD9F58DAE2}" type="presParOf" srcId="{B569553F-49A1-42E5-A5E9-D6615E000AD4}" destId="{11EF920F-3CAE-43D2-B808-05C3131E1A5E}" srcOrd="1" destOrd="0" presId="urn:microsoft.com/office/officeart/2005/8/layout/process4"/>
    <dgm:cxn modelId="{9D476D24-4BF1-49E3-B082-D7B014F35997}" type="presParOf" srcId="{B569553F-49A1-42E5-A5E9-D6615E000AD4}" destId="{47F4F306-A8C2-4273-9E9E-4B9C23C1A1CB}" srcOrd="2" destOrd="0" presId="urn:microsoft.com/office/officeart/2005/8/layout/process4"/>
    <dgm:cxn modelId="{1AF1614C-C7B7-4403-B49B-3536E0C48A42}" type="presParOf" srcId="{47F4F306-A8C2-4273-9E9E-4B9C23C1A1CB}" destId="{8C660C12-D09C-4985-BC99-FCEFE82D7B3F}"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CCD30A70-5D00-4AB1-AA1C-AD0E23D3FFE7}" type="doc">
      <dgm:prSet loTypeId="urn:microsoft.com/office/officeart/2005/8/layout/pList2" loCatId="list" qsTypeId="urn:microsoft.com/office/officeart/2005/8/quickstyle/simple1" qsCatId="simple" csTypeId="urn:microsoft.com/office/officeart/2005/8/colors/accent0_1" csCatId="mainScheme" phldr="1"/>
      <dgm:spPr/>
    </dgm:pt>
    <dgm:pt modelId="{ACCD035B-AE19-462A-94F8-C6B9A7DBE2AA}">
      <dgm:prSet phldrT="[Texto]" custT="1"/>
      <dgm:spPr/>
      <dgm:t>
        <a:bodyPr/>
        <a:lstStyle/>
        <a:p>
          <a:r>
            <a:rPr lang="es-ES" sz="2400" dirty="0" smtClean="0">
              <a:solidFill>
                <a:schemeClr val="bg2"/>
              </a:solidFill>
            </a:rPr>
            <a:t>Plan de Seguridad</a:t>
          </a:r>
          <a:endParaRPr lang="es-ES" sz="2400" dirty="0">
            <a:solidFill>
              <a:schemeClr val="bg2"/>
            </a:solidFill>
          </a:endParaRPr>
        </a:p>
      </dgm:t>
    </dgm:pt>
    <dgm:pt modelId="{6ADA1BD5-C828-4F8B-81F8-30A49396D109}" type="parTrans" cxnId="{ACB22C5F-5C49-4C5C-846D-F5C46EEB0F8F}">
      <dgm:prSet/>
      <dgm:spPr/>
      <dgm:t>
        <a:bodyPr/>
        <a:lstStyle/>
        <a:p>
          <a:endParaRPr lang="es-ES" sz="1600"/>
        </a:p>
      </dgm:t>
    </dgm:pt>
    <dgm:pt modelId="{2D99C946-FA07-49E0-9F6C-23227E2CF607}" type="sibTrans" cxnId="{ACB22C5F-5C49-4C5C-846D-F5C46EEB0F8F}">
      <dgm:prSet/>
      <dgm:spPr/>
      <dgm:t>
        <a:bodyPr/>
        <a:lstStyle/>
        <a:p>
          <a:endParaRPr lang="es-ES" sz="1600"/>
        </a:p>
      </dgm:t>
    </dgm:pt>
    <dgm:pt modelId="{06FC2544-C05E-48B3-B987-8972F08BA7F3}">
      <dgm:prSet phldrT="[Texto]" custT="1"/>
      <dgm:spPr/>
      <dgm:t>
        <a:bodyPr/>
        <a:lstStyle/>
        <a:p>
          <a:r>
            <a:rPr lang="es-ES" sz="2400" dirty="0" smtClean="0">
              <a:solidFill>
                <a:schemeClr val="bg2"/>
              </a:solidFill>
            </a:rPr>
            <a:t>Plan de Continuidad de servicios</a:t>
          </a:r>
          <a:endParaRPr lang="es-ES" sz="2400" dirty="0">
            <a:solidFill>
              <a:schemeClr val="bg2"/>
            </a:solidFill>
          </a:endParaRPr>
        </a:p>
      </dgm:t>
    </dgm:pt>
    <dgm:pt modelId="{9ABB54E9-263B-4062-A6B4-247A4CFCEA66}" type="parTrans" cxnId="{E2EA9E92-A5BC-4075-A150-46AED58A7580}">
      <dgm:prSet/>
      <dgm:spPr/>
      <dgm:t>
        <a:bodyPr/>
        <a:lstStyle/>
        <a:p>
          <a:endParaRPr lang="es-ES" sz="1600"/>
        </a:p>
      </dgm:t>
    </dgm:pt>
    <dgm:pt modelId="{67C05472-E676-44DE-84E2-3B4B5877D3E5}" type="sibTrans" cxnId="{E2EA9E92-A5BC-4075-A150-46AED58A7580}">
      <dgm:prSet/>
      <dgm:spPr/>
      <dgm:t>
        <a:bodyPr/>
        <a:lstStyle/>
        <a:p>
          <a:endParaRPr lang="es-ES" sz="1600"/>
        </a:p>
      </dgm:t>
    </dgm:pt>
    <dgm:pt modelId="{0636ECAD-45D5-489A-8A7C-2F03CCA82A3D}">
      <dgm:prSet phldrT="[Texto]" custT="1"/>
      <dgm:spPr/>
      <dgm:t>
        <a:bodyPr/>
        <a:lstStyle/>
        <a:p>
          <a:r>
            <a:rPr lang="es-ES" sz="2400" dirty="0" smtClean="0">
              <a:solidFill>
                <a:schemeClr val="bg2"/>
              </a:solidFill>
            </a:rPr>
            <a:t>Plan de Recuperación de desastres</a:t>
          </a:r>
          <a:endParaRPr lang="es-ES" sz="2400" dirty="0">
            <a:solidFill>
              <a:schemeClr val="bg2"/>
            </a:solidFill>
          </a:endParaRPr>
        </a:p>
      </dgm:t>
    </dgm:pt>
    <dgm:pt modelId="{AA38B0AA-6279-4DC9-B9B5-8AA718E971CB}" type="parTrans" cxnId="{9BB7FA41-71A1-436B-AFCE-3C90800D95C9}">
      <dgm:prSet/>
      <dgm:spPr/>
      <dgm:t>
        <a:bodyPr/>
        <a:lstStyle/>
        <a:p>
          <a:endParaRPr lang="es-ES" sz="1600"/>
        </a:p>
      </dgm:t>
    </dgm:pt>
    <dgm:pt modelId="{6F003180-094E-43C9-A544-94FA06812B26}" type="sibTrans" cxnId="{9BB7FA41-71A1-436B-AFCE-3C90800D95C9}">
      <dgm:prSet/>
      <dgm:spPr/>
      <dgm:t>
        <a:bodyPr/>
        <a:lstStyle/>
        <a:p>
          <a:endParaRPr lang="es-ES" sz="1600"/>
        </a:p>
      </dgm:t>
    </dgm:pt>
    <dgm:pt modelId="{D5372AD4-88E0-4ED2-BE0F-CB3C753DA8E9}" type="pres">
      <dgm:prSet presAssocID="{CCD30A70-5D00-4AB1-AA1C-AD0E23D3FFE7}" presName="Name0" presStyleCnt="0">
        <dgm:presLayoutVars>
          <dgm:dir/>
          <dgm:resizeHandles val="exact"/>
        </dgm:presLayoutVars>
      </dgm:prSet>
      <dgm:spPr/>
    </dgm:pt>
    <dgm:pt modelId="{49342E51-E89E-4D4A-BE4A-A3A8CD1172DF}" type="pres">
      <dgm:prSet presAssocID="{CCD30A70-5D00-4AB1-AA1C-AD0E23D3FFE7}" presName="bkgdShp" presStyleLbl="alignAccFollowNode1" presStyleIdx="0" presStyleCnt="1" custLinFactNeighborX="-11560" custLinFactNeighborY="-33431"/>
      <dgm:spPr/>
    </dgm:pt>
    <dgm:pt modelId="{8F49453D-BB3D-42B7-9846-956B3E84F8C6}" type="pres">
      <dgm:prSet presAssocID="{CCD30A70-5D00-4AB1-AA1C-AD0E23D3FFE7}" presName="linComp" presStyleCnt="0"/>
      <dgm:spPr/>
    </dgm:pt>
    <dgm:pt modelId="{D11EF9B6-48EB-4404-B9A7-0EA314157FFC}" type="pres">
      <dgm:prSet presAssocID="{ACCD035B-AE19-462A-94F8-C6B9A7DBE2AA}" presName="compNode" presStyleCnt="0"/>
      <dgm:spPr/>
    </dgm:pt>
    <dgm:pt modelId="{4A8D5622-E3D7-4048-90A3-E96C14425B7B}" type="pres">
      <dgm:prSet presAssocID="{ACCD035B-AE19-462A-94F8-C6B9A7DBE2AA}" presName="node" presStyleLbl="node1" presStyleIdx="0" presStyleCnt="3">
        <dgm:presLayoutVars>
          <dgm:bulletEnabled val="1"/>
        </dgm:presLayoutVars>
      </dgm:prSet>
      <dgm:spPr/>
      <dgm:t>
        <a:bodyPr/>
        <a:lstStyle/>
        <a:p>
          <a:endParaRPr lang="es-ES"/>
        </a:p>
      </dgm:t>
    </dgm:pt>
    <dgm:pt modelId="{642D96B2-4E68-439A-ADAA-8B12E92FA452}" type="pres">
      <dgm:prSet presAssocID="{ACCD035B-AE19-462A-94F8-C6B9A7DBE2AA}" presName="invisiNode" presStyleLbl="node1" presStyleIdx="0" presStyleCnt="3"/>
      <dgm:spPr/>
    </dgm:pt>
    <dgm:pt modelId="{9D9E8857-9213-480E-AD84-66239FD59C24}" type="pres">
      <dgm:prSet presAssocID="{ACCD035B-AE19-462A-94F8-C6B9A7DBE2AA}" presName="imagNode" presStyleLbl="fgImgPlace1" presStyleIdx="0" presStyleCnt="3"/>
      <dgm:spPr>
        <a:blipFill rotWithShape="1">
          <a:blip xmlns:r="http://schemas.openxmlformats.org/officeDocument/2006/relationships" r:embed="rId1"/>
          <a:stretch>
            <a:fillRect/>
          </a:stretch>
        </a:blipFill>
      </dgm:spPr>
    </dgm:pt>
    <dgm:pt modelId="{B3699597-70E7-4CFA-BF17-63B16B0C0893}" type="pres">
      <dgm:prSet presAssocID="{2D99C946-FA07-49E0-9F6C-23227E2CF607}" presName="sibTrans" presStyleLbl="sibTrans2D1" presStyleIdx="0" presStyleCnt="0"/>
      <dgm:spPr/>
      <dgm:t>
        <a:bodyPr/>
        <a:lstStyle/>
        <a:p>
          <a:endParaRPr lang="es-ES"/>
        </a:p>
      </dgm:t>
    </dgm:pt>
    <dgm:pt modelId="{DA75E9D0-DE72-4DF9-9A24-9130C856B57D}" type="pres">
      <dgm:prSet presAssocID="{0636ECAD-45D5-489A-8A7C-2F03CCA82A3D}" presName="compNode" presStyleCnt="0"/>
      <dgm:spPr/>
    </dgm:pt>
    <dgm:pt modelId="{B9167939-3027-4154-A3B1-87F7B57F49C0}" type="pres">
      <dgm:prSet presAssocID="{0636ECAD-45D5-489A-8A7C-2F03CCA82A3D}" presName="node" presStyleLbl="node1" presStyleIdx="1" presStyleCnt="3">
        <dgm:presLayoutVars>
          <dgm:bulletEnabled val="1"/>
        </dgm:presLayoutVars>
      </dgm:prSet>
      <dgm:spPr/>
      <dgm:t>
        <a:bodyPr/>
        <a:lstStyle/>
        <a:p>
          <a:endParaRPr lang="es-ES"/>
        </a:p>
      </dgm:t>
    </dgm:pt>
    <dgm:pt modelId="{5DD39534-5A56-43A4-AD48-2482BC99E37A}" type="pres">
      <dgm:prSet presAssocID="{0636ECAD-45D5-489A-8A7C-2F03CCA82A3D}" presName="invisiNode" presStyleLbl="node1" presStyleIdx="1" presStyleCnt="3"/>
      <dgm:spPr/>
    </dgm:pt>
    <dgm:pt modelId="{BF4AB097-9B30-474A-81AF-F298D95CBC68}" type="pres">
      <dgm:prSet presAssocID="{0636ECAD-45D5-489A-8A7C-2F03CCA82A3D}" presName="imagNode" presStyleLbl="fgImgPlace1" presStyleIdx="1" presStyleCnt="3"/>
      <dgm:spPr>
        <a:blipFill rotWithShape="1">
          <a:blip xmlns:r="http://schemas.openxmlformats.org/officeDocument/2006/relationships" r:embed="rId2"/>
          <a:stretch>
            <a:fillRect/>
          </a:stretch>
        </a:blipFill>
      </dgm:spPr>
    </dgm:pt>
    <dgm:pt modelId="{C911E0F2-D049-42CD-9096-38FB78CB64A5}" type="pres">
      <dgm:prSet presAssocID="{6F003180-094E-43C9-A544-94FA06812B26}" presName="sibTrans" presStyleLbl="sibTrans2D1" presStyleIdx="0" presStyleCnt="0"/>
      <dgm:spPr/>
      <dgm:t>
        <a:bodyPr/>
        <a:lstStyle/>
        <a:p>
          <a:endParaRPr lang="es-ES"/>
        </a:p>
      </dgm:t>
    </dgm:pt>
    <dgm:pt modelId="{5B408DDC-0D91-4EAE-88B8-F0121218E405}" type="pres">
      <dgm:prSet presAssocID="{06FC2544-C05E-48B3-B987-8972F08BA7F3}" presName="compNode" presStyleCnt="0"/>
      <dgm:spPr/>
    </dgm:pt>
    <dgm:pt modelId="{7086CB4C-3FC9-47DC-9B4A-8DAB6818CBB3}" type="pres">
      <dgm:prSet presAssocID="{06FC2544-C05E-48B3-B987-8972F08BA7F3}" presName="node" presStyleLbl="node1" presStyleIdx="2" presStyleCnt="3">
        <dgm:presLayoutVars>
          <dgm:bulletEnabled val="1"/>
        </dgm:presLayoutVars>
      </dgm:prSet>
      <dgm:spPr/>
      <dgm:t>
        <a:bodyPr/>
        <a:lstStyle/>
        <a:p>
          <a:endParaRPr lang="es-ES"/>
        </a:p>
      </dgm:t>
    </dgm:pt>
    <dgm:pt modelId="{656A1487-BE80-44B9-9A46-E32E4118DE3D}" type="pres">
      <dgm:prSet presAssocID="{06FC2544-C05E-48B3-B987-8972F08BA7F3}" presName="invisiNode" presStyleLbl="node1" presStyleIdx="2" presStyleCnt="3"/>
      <dgm:spPr/>
    </dgm:pt>
    <dgm:pt modelId="{662E161F-F902-4F64-A1F6-2ACE69A9AF5B}" type="pres">
      <dgm:prSet presAssocID="{06FC2544-C05E-48B3-B987-8972F08BA7F3}" presName="imagNode" presStyleLbl="fgImgPlace1" presStyleIdx="2" presStyleCnt="3"/>
      <dgm:spPr>
        <a:blipFill rotWithShape="1">
          <a:blip xmlns:r="http://schemas.openxmlformats.org/officeDocument/2006/relationships" r:embed="rId3"/>
          <a:stretch>
            <a:fillRect/>
          </a:stretch>
        </a:blipFill>
      </dgm:spPr>
    </dgm:pt>
  </dgm:ptLst>
  <dgm:cxnLst>
    <dgm:cxn modelId="{9BB7FA41-71A1-436B-AFCE-3C90800D95C9}" srcId="{CCD30A70-5D00-4AB1-AA1C-AD0E23D3FFE7}" destId="{0636ECAD-45D5-489A-8A7C-2F03CCA82A3D}" srcOrd="1" destOrd="0" parTransId="{AA38B0AA-6279-4DC9-B9B5-8AA718E971CB}" sibTransId="{6F003180-094E-43C9-A544-94FA06812B26}"/>
    <dgm:cxn modelId="{62EF16BB-7258-48F2-82E7-2D0C5357DD72}" type="presOf" srcId="{ACCD035B-AE19-462A-94F8-C6B9A7DBE2AA}" destId="{4A8D5622-E3D7-4048-90A3-E96C14425B7B}" srcOrd="0" destOrd="0" presId="urn:microsoft.com/office/officeart/2005/8/layout/pList2"/>
    <dgm:cxn modelId="{541B395B-CF05-402B-9007-2C5CBBD4139C}" type="presOf" srcId="{0636ECAD-45D5-489A-8A7C-2F03CCA82A3D}" destId="{B9167939-3027-4154-A3B1-87F7B57F49C0}" srcOrd="0" destOrd="0" presId="urn:microsoft.com/office/officeart/2005/8/layout/pList2"/>
    <dgm:cxn modelId="{C5E8CFDE-11B6-401B-A384-BBC3C532E750}" type="presOf" srcId="{CCD30A70-5D00-4AB1-AA1C-AD0E23D3FFE7}" destId="{D5372AD4-88E0-4ED2-BE0F-CB3C753DA8E9}" srcOrd="0" destOrd="0" presId="urn:microsoft.com/office/officeart/2005/8/layout/pList2"/>
    <dgm:cxn modelId="{2B52783F-5E02-43B2-B50B-7B7EB9C7087B}" type="presOf" srcId="{2D99C946-FA07-49E0-9F6C-23227E2CF607}" destId="{B3699597-70E7-4CFA-BF17-63B16B0C0893}" srcOrd="0" destOrd="0" presId="urn:microsoft.com/office/officeart/2005/8/layout/pList2"/>
    <dgm:cxn modelId="{F9DE78A9-A350-452A-98B6-CAD3724DDAD4}" type="presOf" srcId="{06FC2544-C05E-48B3-B987-8972F08BA7F3}" destId="{7086CB4C-3FC9-47DC-9B4A-8DAB6818CBB3}" srcOrd="0" destOrd="0" presId="urn:microsoft.com/office/officeart/2005/8/layout/pList2"/>
    <dgm:cxn modelId="{ACB22C5F-5C49-4C5C-846D-F5C46EEB0F8F}" srcId="{CCD30A70-5D00-4AB1-AA1C-AD0E23D3FFE7}" destId="{ACCD035B-AE19-462A-94F8-C6B9A7DBE2AA}" srcOrd="0" destOrd="0" parTransId="{6ADA1BD5-C828-4F8B-81F8-30A49396D109}" sibTransId="{2D99C946-FA07-49E0-9F6C-23227E2CF607}"/>
    <dgm:cxn modelId="{E2EA9E92-A5BC-4075-A150-46AED58A7580}" srcId="{CCD30A70-5D00-4AB1-AA1C-AD0E23D3FFE7}" destId="{06FC2544-C05E-48B3-B987-8972F08BA7F3}" srcOrd="2" destOrd="0" parTransId="{9ABB54E9-263B-4062-A6B4-247A4CFCEA66}" sibTransId="{67C05472-E676-44DE-84E2-3B4B5877D3E5}"/>
    <dgm:cxn modelId="{429E26E4-9297-48DF-AC8C-C26AF72D8E7D}" type="presOf" srcId="{6F003180-094E-43C9-A544-94FA06812B26}" destId="{C911E0F2-D049-42CD-9096-38FB78CB64A5}" srcOrd="0" destOrd="0" presId="urn:microsoft.com/office/officeart/2005/8/layout/pList2"/>
    <dgm:cxn modelId="{4FCDB7E6-5B7C-4006-86C1-E76399507439}" type="presParOf" srcId="{D5372AD4-88E0-4ED2-BE0F-CB3C753DA8E9}" destId="{49342E51-E89E-4D4A-BE4A-A3A8CD1172DF}" srcOrd="0" destOrd="0" presId="urn:microsoft.com/office/officeart/2005/8/layout/pList2"/>
    <dgm:cxn modelId="{D6E002A2-D42B-44C0-9FA2-DF952F830B65}" type="presParOf" srcId="{D5372AD4-88E0-4ED2-BE0F-CB3C753DA8E9}" destId="{8F49453D-BB3D-42B7-9846-956B3E84F8C6}" srcOrd="1" destOrd="0" presId="urn:microsoft.com/office/officeart/2005/8/layout/pList2"/>
    <dgm:cxn modelId="{2AB1D2EF-2C77-4559-83E4-5E0BE29C9B36}" type="presParOf" srcId="{8F49453D-BB3D-42B7-9846-956B3E84F8C6}" destId="{D11EF9B6-48EB-4404-B9A7-0EA314157FFC}" srcOrd="0" destOrd="0" presId="urn:microsoft.com/office/officeart/2005/8/layout/pList2"/>
    <dgm:cxn modelId="{85BBAC86-EDD0-49EA-9017-565B52C74A57}" type="presParOf" srcId="{D11EF9B6-48EB-4404-B9A7-0EA314157FFC}" destId="{4A8D5622-E3D7-4048-90A3-E96C14425B7B}" srcOrd="0" destOrd="0" presId="urn:microsoft.com/office/officeart/2005/8/layout/pList2"/>
    <dgm:cxn modelId="{757EC999-E5B7-493C-9933-C609778AF243}" type="presParOf" srcId="{D11EF9B6-48EB-4404-B9A7-0EA314157FFC}" destId="{642D96B2-4E68-439A-ADAA-8B12E92FA452}" srcOrd="1" destOrd="0" presId="urn:microsoft.com/office/officeart/2005/8/layout/pList2"/>
    <dgm:cxn modelId="{C96EEF30-1CE5-44AD-B8CB-B2646E9F241D}" type="presParOf" srcId="{D11EF9B6-48EB-4404-B9A7-0EA314157FFC}" destId="{9D9E8857-9213-480E-AD84-66239FD59C24}" srcOrd="2" destOrd="0" presId="urn:microsoft.com/office/officeart/2005/8/layout/pList2"/>
    <dgm:cxn modelId="{86D73CC9-CD1B-4318-BAF7-A7C87DAB051B}" type="presParOf" srcId="{8F49453D-BB3D-42B7-9846-956B3E84F8C6}" destId="{B3699597-70E7-4CFA-BF17-63B16B0C0893}" srcOrd="1" destOrd="0" presId="urn:microsoft.com/office/officeart/2005/8/layout/pList2"/>
    <dgm:cxn modelId="{C68D2168-BAD0-4BA7-A582-649B4C699358}" type="presParOf" srcId="{8F49453D-BB3D-42B7-9846-956B3E84F8C6}" destId="{DA75E9D0-DE72-4DF9-9A24-9130C856B57D}" srcOrd="2" destOrd="0" presId="urn:microsoft.com/office/officeart/2005/8/layout/pList2"/>
    <dgm:cxn modelId="{2DB55229-AE5A-476D-80B5-45098F297611}" type="presParOf" srcId="{DA75E9D0-DE72-4DF9-9A24-9130C856B57D}" destId="{B9167939-3027-4154-A3B1-87F7B57F49C0}" srcOrd="0" destOrd="0" presId="urn:microsoft.com/office/officeart/2005/8/layout/pList2"/>
    <dgm:cxn modelId="{E153D7C2-CABB-43A1-A131-83A17CC3FFA9}" type="presParOf" srcId="{DA75E9D0-DE72-4DF9-9A24-9130C856B57D}" destId="{5DD39534-5A56-43A4-AD48-2482BC99E37A}" srcOrd="1" destOrd="0" presId="urn:microsoft.com/office/officeart/2005/8/layout/pList2"/>
    <dgm:cxn modelId="{DFCE1AC5-5AAE-479B-9B94-C4D01A06EE04}" type="presParOf" srcId="{DA75E9D0-DE72-4DF9-9A24-9130C856B57D}" destId="{BF4AB097-9B30-474A-81AF-F298D95CBC68}" srcOrd="2" destOrd="0" presId="urn:microsoft.com/office/officeart/2005/8/layout/pList2"/>
    <dgm:cxn modelId="{C405F1B5-F9CA-42CD-BA02-C37B2BC6CB06}" type="presParOf" srcId="{8F49453D-BB3D-42B7-9846-956B3E84F8C6}" destId="{C911E0F2-D049-42CD-9096-38FB78CB64A5}" srcOrd="3" destOrd="0" presId="urn:microsoft.com/office/officeart/2005/8/layout/pList2"/>
    <dgm:cxn modelId="{D3150B1B-0B1D-47B8-AF06-952407F5B89E}" type="presParOf" srcId="{8F49453D-BB3D-42B7-9846-956B3E84F8C6}" destId="{5B408DDC-0D91-4EAE-88B8-F0121218E405}" srcOrd="4" destOrd="0" presId="urn:microsoft.com/office/officeart/2005/8/layout/pList2"/>
    <dgm:cxn modelId="{661226FC-CCA9-45AD-9167-43A776C1F7E5}" type="presParOf" srcId="{5B408DDC-0D91-4EAE-88B8-F0121218E405}" destId="{7086CB4C-3FC9-47DC-9B4A-8DAB6818CBB3}" srcOrd="0" destOrd="0" presId="urn:microsoft.com/office/officeart/2005/8/layout/pList2"/>
    <dgm:cxn modelId="{60B12F75-A034-4EEC-827D-CDBBE4C41061}" type="presParOf" srcId="{5B408DDC-0D91-4EAE-88B8-F0121218E405}" destId="{656A1487-BE80-44B9-9A46-E32E4118DE3D}" srcOrd="1" destOrd="0" presId="urn:microsoft.com/office/officeart/2005/8/layout/pList2"/>
    <dgm:cxn modelId="{2BB0E933-9431-44B9-B97D-49587F770D7B}" type="presParOf" srcId="{5B408DDC-0D91-4EAE-88B8-F0121218E405}" destId="{662E161F-F902-4F64-A1F6-2ACE69A9AF5B}"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02DDF3B-9DD2-4452-A4D0-01D2B02557B8}" type="doc">
      <dgm:prSet loTypeId="urn:microsoft.com/office/officeart/2005/8/layout/process4" loCatId="list" qsTypeId="urn:microsoft.com/office/officeart/2005/8/quickstyle/3d3" qsCatId="3D" csTypeId="urn:microsoft.com/office/officeart/2005/8/colors/accent3_2" csCatId="accent3" phldr="1"/>
      <dgm:spPr/>
      <dgm:t>
        <a:bodyPr/>
        <a:lstStyle/>
        <a:p>
          <a:endParaRPr lang="es-ES"/>
        </a:p>
      </dgm:t>
    </dgm:pt>
    <dgm:pt modelId="{C39FB9BA-A077-4D72-8ADC-67BCF5805A6E}">
      <dgm:prSet phldrT="[Texto]" custT="1"/>
      <dgm:spPr/>
      <dgm:t>
        <a:bodyPr/>
        <a:lstStyle/>
        <a:p>
          <a:pPr algn="ctr"/>
          <a:r>
            <a:rPr lang="es-ES" sz="2400" b="1" dirty="0" smtClean="0">
              <a:solidFill>
                <a:schemeClr val="bg2"/>
              </a:solidFill>
              <a:latin typeface="Candara" panose="020E0502030303020204" pitchFamily="34" charset="0"/>
            </a:rPr>
            <a:t>OBJETIVOS ESPECÍFICOS</a:t>
          </a:r>
          <a:endParaRPr lang="es-ES" sz="2400" b="1" dirty="0">
            <a:solidFill>
              <a:schemeClr val="bg2"/>
            </a:solidFill>
            <a:latin typeface="Candara" panose="020E0502030303020204" pitchFamily="34" charset="0"/>
          </a:endParaRPr>
        </a:p>
      </dgm:t>
    </dgm:pt>
    <dgm:pt modelId="{A1347AD8-0710-4B9C-851D-069219DC24B6}" type="parTrans" cxnId="{09B123BB-F091-4551-9D49-9FCDFA897EA1}">
      <dgm:prSet/>
      <dgm:spPr/>
      <dgm:t>
        <a:bodyPr/>
        <a:lstStyle/>
        <a:p>
          <a:endParaRPr lang="es-ES">
            <a:latin typeface="Candara" panose="020E0502030303020204" pitchFamily="34" charset="0"/>
          </a:endParaRPr>
        </a:p>
      </dgm:t>
    </dgm:pt>
    <dgm:pt modelId="{C1D2279B-07A2-4B82-A853-9E286CFE8B60}" type="sibTrans" cxnId="{09B123BB-F091-4551-9D49-9FCDFA897EA1}">
      <dgm:prSet/>
      <dgm:spPr/>
      <dgm:t>
        <a:bodyPr/>
        <a:lstStyle/>
        <a:p>
          <a:endParaRPr lang="es-ES">
            <a:latin typeface="Candara" panose="020E0502030303020204" pitchFamily="34" charset="0"/>
          </a:endParaRPr>
        </a:p>
      </dgm:t>
    </dgm:pt>
    <dgm:pt modelId="{B35612B4-7FEF-4F63-9F21-4102951F54AB}">
      <dgm:prSet phldrT="[Texto]" custT="1"/>
      <dgm:spPr/>
      <dgm:t>
        <a:bodyPr/>
        <a:lstStyle/>
        <a:p>
          <a:pPr algn="ctr"/>
          <a:r>
            <a:rPr lang="es-EC" sz="1800" dirty="0" smtClean="0">
              <a:solidFill>
                <a:schemeClr val="bg2"/>
              </a:solidFill>
            </a:rPr>
            <a:t>Estudiar la situación actual de la ESPE.</a:t>
          </a:r>
          <a:endParaRPr lang="es-ES" sz="1800" dirty="0">
            <a:solidFill>
              <a:schemeClr val="bg2"/>
            </a:solidFill>
            <a:latin typeface="Candara" panose="020E0502030303020204" pitchFamily="34" charset="0"/>
          </a:endParaRPr>
        </a:p>
      </dgm:t>
    </dgm:pt>
    <dgm:pt modelId="{38A4D670-6EF1-463C-AD07-5AC3A9AEF6F8}" type="parTrans" cxnId="{2D24F1BE-EC73-430F-8A6C-01F4F49B07E7}">
      <dgm:prSet/>
      <dgm:spPr/>
      <dgm:t>
        <a:bodyPr/>
        <a:lstStyle/>
        <a:p>
          <a:endParaRPr lang="es-ES">
            <a:latin typeface="Candara" panose="020E0502030303020204" pitchFamily="34" charset="0"/>
          </a:endParaRPr>
        </a:p>
      </dgm:t>
    </dgm:pt>
    <dgm:pt modelId="{EB4BA71C-5C8A-4D27-8509-2659C0B92825}" type="sibTrans" cxnId="{2D24F1BE-EC73-430F-8A6C-01F4F49B07E7}">
      <dgm:prSet/>
      <dgm:spPr/>
      <dgm:t>
        <a:bodyPr/>
        <a:lstStyle/>
        <a:p>
          <a:endParaRPr lang="es-ES">
            <a:latin typeface="Candara" panose="020E0502030303020204" pitchFamily="34" charset="0"/>
          </a:endParaRPr>
        </a:p>
      </dgm:t>
    </dgm:pt>
    <dgm:pt modelId="{749C7931-BC0B-4EB0-8990-B11CFE86A671}">
      <dgm:prSet phldrT="[Texto]" custT="1"/>
      <dgm:spPr/>
      <dgm:t>
        <a:bodyPr/>
        <a:lstStyle/>
        <a:p>
          <a:pPr algn="ctr"/>
          <a:r>
            <a:rPr lang="es-EC" sz="1800" dirty="0" smtClean="0">
              <a:solidFill>
                <a:schemeClr val="bg2"/>
              </a:solidFill>
            </a:rPr>
            <a:t>Definir los requerimientos de la ESPE para la creación de un CSIRT académico.</a:t>
          </a:r>
          <a:endParaRPr lang="es-ES" sz="1800" dirty="0">
            <a:solidFill>
              <a:schemeClr val="bg2"/>
            </a:solidFill>
            <a:latin typeface="Candara" panose="020E0502030303020204" pitchFamily="34" charset="0"/>
          </a:endParaRPr>
        </a:p>
      </dgm:t>
    </dgm:pt>
    <dgm:pt modelId="{DEA7B18D-85D1-4501-B387-CC6CEDC0A00F}" type="parTrans" cxnId="{364739F0-B581-4568-8525-16B3C46E67DD}">
      <dgm:prSet/>
      <dgm:spPr/>
      <dgm:t>
        <a:bodyPr/>
        <a:lstStyle/>
        <a:p>
          <a:endParaRPr lang="es-ES">
            <a:latin typeface="Candara" panose="020E0502030303020204" pitchFamily="34" charset="0"/>
          </a:endParaRPr>
        </a:p>
      </dgm:t>
    </dgm:pt>
    <dgm:pt modelId="{A5F67922-89F0-4BFE-98C6-3298A43EBFB1}" type="sibTrans" cxnId="{364739F0-B581-4568-8525-16B3C46E67DD}">
      <dgm:prSet/>
      <dgm:spPr/>
      <dgm:t>
        <a:bodyPr/>
        <a:lstStyle/>
        <a:p>
          <a:endParaRPr lang="es-ES">
            <a:latin typeface="Candara" panose="020E0502030303020204" pitchFamily="34" charset="0"/>
          </a:endParaRPr>
        </a:p>
      </dgm:t>
    </dgm:pt>
    <dgm:pt modelId="{B7125C77-4D13-4B5B-987A-6B20C078EFFF}">
      <dgm:prSet phldrT="[Texto]" custT="1"/>
      <dgm:spPr/>
      <dgm:t>
        <a:bodyPr/>
        <a:lstStyle/>
        <a:p>
          <a:pPr algn="ctr"/>
          <a:r>
            <a:rPr lang="es-EC" sz="1800" dirty="0" smtClean="0">
              <a:solidFill>
                <a:schemeClr val="bg2"/>
              </a:solidFill>
            </a:rPr>
            <a:t>Especificar las políticas, procedimientos e infraestructura para el funcionamiento del CSIRT-ESPE.</a:t>
          </a:r>
          <a:endParaRPr lang="es-ES" sz="1800" dirty="0">
            <a:solidFill>
              <a:schemeClr val="bg2"/>
            </a:solidFill>
            <a:latin typeface="Candara" panose="020E0502030303020204" pitchFamily="34" charset="0"/>
          </a:endParaRPr>
        </a:p>
      </dgm:t>
    </dgm:pt>
    <dgm:pt modelId="{09891205-8CDC-471C-9131-800892EFB966}" type="parTrans" cxnId="{CA999D37-DF14-441F-B1FB-EC8167FAF8B0}">
      <dgm:prSet/>
      <dgm:spPr/>
      <dgm:t>
        <a:bodyPr/>
        <a:lstStyle/>
        <a:p>
          <a:endParaRPr lang="es-ES">
            <a:latin typeface="Candara" panose="020E0502030303020204" pitchFamily="34" charset="0"/>
          </a:endParaRPr>
        </a:p>
      </dgm:t>
    </dgm:pt>
    <dgm:pt modelId="{C8F63E58-71A1-43D5-B306-7B91D2761DDA}" type="sibTrans" cxnId="{CA999D37-DF14-441F-B1FB-EC8167FAF8B0}">
      <dgm:prSet/>
      <dgm:spPr/>
      <dgm:t>
        <a:bodyPr/>
        <a:lstStyle/>
        <a:p>
          <a:endParaRPr lang="es-ES">
            <a:latin typeface="Candara" panose="020E0502030303020204" pitchFamily="34" charset="0"/>
          </a:endParaRPr>
        </a:p>
      </dgm:t>
    </dgm:pt>
    <dgm:pt modelId="{F7E09177-0690-4C47-8A92-0F79B46B7C96}">
      <dgm:prSet phldrT="[Texto]" custT="1"/>
      <dgm:spPr/>
      <dgm:t>
        <a:bodyPr/>
        <a:lstStyle/>
        <a:p>
          <a:r>
            <a:rPr lang="es-EC" sz="1800" dirty="0" smtClean="0">
              <a:solidFill>
                <a:schemeClr val="bg2"/>
              </a:solidFill>
            </a:rPr>
            <a:t>Elaborar el </a:t>
          </a:r>
          <a:r>
            <a:rPr lang="es-EC" sz="1800" dirty="0" smtClean="0">
              <a:solidFill>
                <a:schemeClr val="bg2"/>
              </a:solidFill>
            </a:rPr>
            <a:t>proyecto </a:t>
          </a:r>
          <a:r>
            <a:rPr lang="es-EC" sz="1800" dirty="0" smtClean="0">
              <a:solidFill>
                <a:schemeClr val="bg2"/>
              </a:solidFill>
            </a:rPr>
            <a:t>de </a:t>
          </a:r>
          <a:r>
            <a:rPr lang="es-EC" sz="1800" dirty="0" smtClean="0">
              <a:solidFill>
                <a:schemeClr val="bg2"/>
              </a:solidFill>
            </a:rPr>
            <a:t>creación</a:t>
          </a:r>
          <a:r>
            <a:rPr lang="es-EC" sz="1600" dirty="0" smtClean="0">
              <a:solidFill>
                <a:schemeClr val="bg2"/>
              </a:solidFill>
            </a:rPr>
            <a:t>.</a:t>
          </a:r>
          <a:endParaRPr lang="es-ES" sz="1600" dirty="0" smtClean="0">
            <a:solidFill>
              <a:schemeClr val="bg2"/>
            </a:solidFill>
          </a:endParaRPr>
        </a:p>
        <a:p>
          <a:endParaRPr lang="es-ES" sz="2700" dirty="0">
            <a:latin typeface="Candara" panose="020E0502030303020204" pitchFamily="34" charset="0"/>
          </a:endParaRPr>
        </a:p>
      </dgm:t>
    </dgm:pt>
    <dgm:pt modelId="{C7320302-93F2-4A90-9D8F-36C98EC4EABB}" type="parTrans" cxnId="{170CC023-7C96-437D-8A17-FE637A27511E}">
      <dgm:prSet/>
      <dgm:spPr/>
      <dgm:t>
        <a:bodyPr/>
        <a:lstStyle/>
        <a:p>
          <a:endParaRPr lang="es-ES"/>
        </a:p>
      </dgm:t>
    </dgm:pt>
    <dgm:pt modelId="{ACDCFE03-BB5D-4561-8675-8DD24ABEA1EE}" type="sibTrans" cxnId="{170CC023-7C96-437D-8A17-FE637A27511E}">
      <dgm:prSet/>
      <dgm:spPr/>
      <dgm:t>
        <a:bodyPr/>
        <a:lstStyle/>
        <a:p>
          <a:endParaRPr lang="es-ES"/>
        </a:p>
      </dgm:t>
    </dgm:pt>
    <dgm:pt modelId="{87431EB3-016E-41EE-B407-35C493BE087F}" type="pres">
      <dgm:prSet presAssocID="{702DDF3B-9DD2-4452-A4D0-01D2B02557B8}" presName="Name0" presStyleCnt="0">
        <dgm:presLayoutVars>
          <dgm:dir/>
          <dgm:animLvl val="lvl"/>
          <dgm:resizeHandles val="exact"/>
        </dgm:presLayoutVars>
      </dgm:prSet>
      <dgm:spPr/>
      <dgm:t>
        <a:bodyPr/>
        <a:lstStyle/>
        <a:p>
          <a:endParaRPr lang="es-ES"/>
        </a:p>
      </dgm:t>
    </dgm:pt>
    <dgm:pt modelId="{1D612F77-BA53-4242-B6CC-E612EC02CAF4}" type="pres">
      <dgm:prSet presAssocID="{C39FB9BA-A077-4D72-8ADC-67BCF5805A6E}" presName="boxAndChildren" presStyleCnt="0"/>
      <dgm:spPr/>
      <dgm:t>
        <a:bodyPr/>
        <a:lstStyle/>
        <a:p>
          <a:endParaRPr lang="es-ES"/>
        </a:p>
      </dgm:t>
    </dgm:pt>
    <dgm:pt modelId="{76FFE0D8-00B2-4976-8CE3-4D84FA74E129}" type="pres">
      <dgm:prSet presAssocID="{C39FB9BA-A077-4D72-8ADC-67BCF5805A6E}" presName="parentTextBox" presStyleLbl="node1" presStyleIdx="0" presStyleCnt="1"/>
      <dgm:spPr/>
      <dgm:t>
        <a:bodyPr/>
        <a:lstStyle/>
        <a:p>
          <a:endParaRPr lang="es-ES"/>
        </a:p>
      </dgm:t>
    </dgm:pt>
    <dgm:pt modelId="{9D63BFFD-AE04-4F21-B3A0-0D9B68B641FD}" type="pres">
      <dgm:prSet presAssocID="{C39FB9BA-A077-4D72-8ADC-67BCF5805A6E}" presName="entireBox" presStyleLbl="node1" presStyleIdx="0" presStyleCnt="1" custScaleX="98492" custLinFactNeighborX="-331" custLinFactNeighborY="-560"/>
      <dgm:spPr/>
      <dgm:t>
        <a:bodyPr/>
        <a:lstStyle/>
        <a:p>
          <a:endParaRPr lang="es-ES"/>
        </a:p>
      </dgm:t>
    </dgm:pt>
    <dgm:pt modelId="{E9573391-F058-4097-92A1-46F4B051C023}" type="pres">
      <dgm:prSet presAssocID="{C39FB9BA-A077-4D72-8ADC-67BCF5805A6E}" presName="descendantBox" presStyleCnt="0"/>
      <dgm:spPr/>
      <dgm:t>
        <a:bodyPr/>
        <a:lstStyle/>
        <a:p>
          <a:endParaRPr lang="es-ES"/>
        </a:p>
      </dgm:t>
    </dgm:pt>
    <dgm:pt modelId="{80BE2E0F-63AD-4965-81EF-F92F4D067CA0}" type="pres">
      <dgm:prSet presAssocID="{B35612B4-7FEF-4F63-9F21-4102951F54AB}" presName="childTextBox" presStyleLbl="fgAccFollowNode1" presStyleIdx="0" presStyleCnt="4" custScaleY="141863" custLinFactNeighborX="1716" custLinFactNeighborY="-896">
        <dgm:presLayoutVars>
          <dgm:bulletEnabled val="1"/>
        </dgm:presLayoutVars>
      </dgm:prSet>
      <dgm:spPr/>
      <dgm:t>
        <a:bodyPr/>
        <a:lstStyle/>
        <a:p>
          <a:endParaRPr lang="es-ES"/>
        </a:p>
      </dgm:t>
    </dgm:pt>
    <dgm:pt modelId="{C70C66BB-D0A9-4566-8678-72CBB0A2F021}" type="pres">
      <dgm:prSet presAssocID="{749C7931-BC0B-4EB0-8990-B11CFE86A671}" presName="childTextBox" presStyleLbl="fgAccFollowNode1" presStyleIdx="1" presStyleCnt="4" custScaleY="143332" custLinFactNeighborY="896">
        <dgm:presLayoutVars>
          <dgm:bulletEnabled val="1"/>
        </dgm:presLayoutVars>
      </dgm:prSet>
      <dgm:spPr/>
      <dgm:t>
        <a:bodyPr/>
        <a:lstStyle/>
        <a:p>
          <a:endParaRPr lang="es-ES"/>
        </a:p>
      </dgm:t>
    </dgm:pt>
    <dgm:pt modelId="{861373B0-D32D-4F9B-8040-1ECD3955EB9C}" type="pres">
      <dgm:prSet presAssocID="{B7125C77-4D13-4B5B-987A-6B20C078EFFF}" presName="childTextBox" presStyleLbl="fgAccFollowNode1" presStyleIdx="2" presStyleCnt="4" custScaleX="89841" custScaleY="143897" custLinFactNeighborX="-2145" custLinFactNeighborY="896">
        <dgm:presLayoutVars>
          <dgm:bulletEnabled val="1"/>
        </dgm:presLayoutVars>
      </dgm:prSet>
      <dgm:spPr/>
      <dgm:t>
        <a:bodyPr/>
        <a:lstStyle/>
        <a:p>
          <a:endParaRPr lang="es-ES"/>
        </a:p>
      </dgm:t>
    </dgm:pt>
    <dgm:pt modelId="{3FF59125-3EA0-4E1C-803B-ECA021C556A0}" type="pres">
      <dgm:prSet presAssocID="{F7E09177-0690-4C47-8A92-0F79B46B7C96}" presName="childTextBox" presStyleLbl="fgAccFollowNode1" presStyleIdx="3" presStyleCnt="4" custScaleX="89841" custScaleY="143897" custLinFactNeighborX="-2145">
        <dgm:presLayoutVars>
          <dgm:bulletEnabled val="1"/>
        </dgm:presLayoutVars>
      </dgm:prSet>
      <dgm:spPr/>
      <dgm:t>
        <a:bodyPr/>
        <a:lstStyle/>
        <a:p>
          <a:endParaRPr lang="es-ES"/>
        </a:p>
      </dgm:t>
    </dgm:pt>
  </dgm:ptLst>
  <dgm:cxnLst>
    <dgm:cxn modelId="{0B8E9B58-D566-41B3-B1E8-0B7CC22B5A5F}" type="presOf" srcId="{749C7931-BC0B-4EB0-8990-B11CFE86A671}" destId="{C70C66BB-D0A9-4566-8678-72CBB0A2F021}" srcOrd="0" destOrd="0" presId="urn:microsoft.com/office/officeart/2005/8/layout/process4"/>
    <dgm:cxn modelId="{15B19B9E-5037-40BF-A083-EFDD0BE2213F}" type="presOf" srcId="{702DDF3B-9DD2-4452-A4D0-01D2B02557B8}" destId="{87431EB3-016E-41EE-B407-35C493BE087F}" srcOrd="0" destOrd="0" presId="urn:microsoft.com/office/officeart/2005/8/layout/process4"/>
    <dgm:cxn modelId="{2D24F1BE-EC73-430F-8A6C-01F4F49B07E7}" srcId="{C39FB9BA-A077-4D72-8ADC-67BCF5805A6E}" destId="{B35612B4-7FEF-4F63-9F21-4102951F54AB}" srcOrd="0" destOrd="0" parTransId="{38A4D670-6EF1-463C-AD07-5AC3A9AEF6F8}" sibTransId="{EB4BA71C-5C8A-4D27-8509-2659C0B92825}"/>
    <dgm:cxn modelId="{943F2E2D-67D1-4071-8410-C2304521FCE1}" type="presOf" srcId="{B7125C77-4D13-4B5B-987A-6B20C078EFFF}" destId="{861373B0-D32D-4F9B-8040-1ECD3955EB9C}" srcOrd="0" destOrd="0" presId="urn:microsoft.com/office/officeart/2005/8/layout/process4"/>
    <dgm:cxn modelId="{558655C4-4B25-46B2-A95C-70449859A7D3}" type="presOf" srcId="{C39FB9BA-A077-4D72-8ADC-67BCF5805A6E}" destId="{9D63BFFD-AE04-4F21-B3A0-0D9B68B641FD}" srcOrd="1" destOrd="0" presId="urn:microsoft.com/office/officeart/2005/8/layout/process4"/>
    <dgm:cxn modelId="{3B65127C-F408-4EBE-947C-EC9B054967A5}" type="presOf" srcId="{C39FB9BA-A077-4D72-8ADC-67BCF5805A6E}" destId="{76FFE0D8-00B2-4976-8CE3-4D84FA74E129}" srcOrd="0" destOrd="0" presId="urn:microsoft.com/office/officeart/2005/8/layout/process4"/>
    <dgm:cxn modelId="{364739F0-B581-4568-8525-16B3C46E67DD}" srcId="{C39FB9BA-A077-4D72-8ADC-67BCF5805A6E}" destId="{749C7931-BC0B-4EB0-8990-B11CFE86A671}" srcOrd="1" destOrd="0" parTransId="{DEA7B18D-85D1-4501-B387-CC6CEDC0A00F}" sibTransId="{A5F67922-89F0-4BFE-98C6-3298A43EBFB1}"/>
    <dgm:cxn modelId="{09B123BB-F091-4551-9D49-9FCDFA897EA1}" srcId="{702DDF3B-9DD2-4452-A4D0-01D2B02557B8}" destId="{C39FB9BA-A077-4D72-8ADC-67BCF5805A6E}" srcOrd="0" destOrd="0" parTransId="{A1347AD8-0710-4B9C-851D-069219DC24B6}" sibTransId="{C1D2279B-07A2-4B82-A853-9E286CFE8B60}"/>
    <dgm:cxn modelId="{82714468-92AE-440F-8DD9-DED32BE7ED27}" type="presOf" srcId="{B35612B4-7FEF-4F63-9F21-4102951F54AB}" destId="{80BE2E0F-63AD-4965-81EF-F92F4D067CA0}" srcOrd="0" destOrd="0" presId="urn:microsoft.com/office/officeart/2005/8/layout/process4"/>
    <dgm:cxn modelId="{CA999D37-DF14-441F-B1FB-EC8167FAF8B0}" srcId="{C39FB9BA-A077-4D72-8ADC-67BCF5805A6E}" destId="{B7125C77-4D13-4B5B-987A-6B20C078EFFF}" srcOrd="2" destOrd="0" parTransId="{09891205-8CDC-471C-9131-800892EFB966}" sibTransId="{C8F63E58-71A1-43D5-B306-7B91D2761DDA}"/>
    <dgm:cxn modelId="{170CC023-7C96-437D-8A17-FE637A27511E}" srcId="{C39FB9BA-A077-4D72-8ADC-67BCF5805A6E}" destId="{F7E09177-0690-4C47-8A92-0F79B46B7C96}" srcOrd="3" destOrd="0" parTransId="{C7320302-93F2-4A90-9D8F-36C98EC4EABB}" sibTransId="{ACDCFE03-BB5D-4561-8675-8DD24ABEA1EE}"/>
    <dgm:cxn modelId="{46264E54-7C08-443A-9867-5D3C40FB02DC}" type="presOf" srcId="{F7E09177-0690-4C47-8A92-0F79B46B7C96}" destId="{3FF59125-3EA0-4E1C-803B-ECA021C556A0}" srcOrd="0" destOrd="0" presId="urn:microsoft.com/office/officeart/2005/8/layout/process4"/>
    <dgm:cxn modelId="{710C56F3-F1BE-4517-AB3C-9137F0A67EFF}" type="presParOf" srcId="{87431EB3-016E-41EE-B407-35C493BE087F}" destId="{1D612F77-BA53-4242-B6CC-E612EC02CAF4}" srcOrd="0" destOrd="0" presId="urn:microsoft.com/office/officeart/2005/8/layout/process4"/>
    <dgm:cxn modelId="{806CE2E2-1C0F-49B1-84F5-B2E4F8643D0B}" type="presParOf" srcId="{1D612F77-BA53-4242-B6CC-E612EC02CAF4}" destId="{76FFE0D8-00B2-4976-8CE3-4D84FA74E129}" srcOrd="0" destOrd="0" presId="urn:microsoft.com/office/officeart/2005/8/layout/process4"/>
    <dgm:cxn modelId="{CE287035-88C9-4C9D-9161-55942B197707}" type="presParOf" srcId="{1D612F77-BA53-4242-B6CC-E612EC02CAF4}" destId="{9D63BFFD-AE04-4F21-B3A0-0D9B68B641FD}" srcOrd="1" destOrd="0" presId="urn:microsoft.com/office/officeart/2005/8/layout/process4"/>
    <dgm:cxn modelId="{DF36EA63-56A7-4D17-BA70-1F888315B595}" type="presParOf" srcId="{1D612F77-BA53-4242-B6CC-E612EC02CAF4}" destId="{E9573391-F058-4097-92A1-46F4B051C023}" srcOrd="2" destOrd="0" presId="urn:microsoft.com/office/officeart/2005/8/layout/process4"/>
    <dgm:cxn modelId="{3BFE71ED-DA53-46FD-9830-B6D8712E03CC}" type="presParOf" srcId="{E9573391-F058-4097-92A1-46F4B051C023}" destId="{80BE2E0F-63AD-4965-81EF-F92F4D067CA0}" srcOrd="0" destOrd="0" presId="urn:microsoft.com/office/officeart/2005/8/layout/process4"/>
    <dgm:cxn modelId="{668D64B9-0F18-4485-A42B-62840A10B7A5}" type="presParOf" srcId="{E9573391-F058-4097-92A1-46F4B051C023}" destId="{C70C66BB-D0A9-4566-8678-72CBB0A2F021}" srcOrd="1" destOrd="0" presId="urn:microsoft.com/office/officeart/2005/8/layout/process4"/>
    <dgm:cxn modelId="{4BD95543-FA5D-45D2-9BB2-80769397A5AD}" type="presParOf" srcId="{E9573391-F058-4097-92A1-46F4B051C023}" destId="{861373B0-D32D-4F9B-8040-1ECD3955EB9C}" srcOrd="2" destOrd="0" presId="urn:microsoft.com/office/officeart/2005/8/layout/process4"/>
    <dgm:cxn modelId="{B82EFAEB-FB34-4F3F-8C82-4336DD3F267B}" type="presParOf" srcId="{E9573391-F058-4097-92A1-46F4B051C023}" destId="{3FF59125-3EA0-4E1C-803B-ECA021C556A0}" srcOrd="3" destOrd="0" presId="urn:microsoft.com/office/officeart/2005/8/layout/process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259755C-94B0-436B-9B4E-4D99839042F3}"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s-ES"/>
        </a:p>
      </dgm:t>
    </dgm:pt>
    <dgm:pt modelId="{CEBBCAAA-AF23-4442-B41F-9FAD39E36EC0}">
      <dgm:prSet phldrT="[Texto]" custT="1"/>
      <dgm:spPr/>
      <dgm:t>
        <a:bodyPr/>
        <a:lstStyle/>
        <a:p>
          <a:r>
            <a:rPr lang="es-ES" sz="2000" dirty="0"/>
            <a:t>Grupo de </a:t>
          </a:r>
          <a:r>
            <a:rPr lang="es-ES" sz="2000" dirty="0" smtClean="0"/>
            <a:t>expertos</a:t>
          </a:r>
          <a:endParaRPr lang="es-ES" sz="2000" dirty="0"/>
        </a:p>
      </dgm:t>
    </dgm:pt>
    <dgm:pt modelId="{66FCF669-882E-4C0B-BB63-771390FC5F46}" type="parTrans" cxnId="{71E85EE2-158E-4F61-A4A8-37BE46256E17}">
      <dgm:prSet/>
      <dgm:spPr/>
      <dgm:t>
        <a:bodyPr/>
        <a:lstStyle/>
        <a:p>
          <a:endParaRPr lang="es-ES" sz="2000"/>
        </a:p>
      </dgm:t>
    </dgm:pt>
    <dgm:pt modelId="{C9B00779-6A81-43B2-B4EB-822C49E913EC}" type="sibTrans" cxnId="{71E85EE2-158E-4F61-A4A8-37BE46256E17}">
      <dgm:prSet/>
      <dgm:spPr/>
      <dgm:t>
        <a:bodyPr/>
        <a:lstStyle/>
        <a:p>
          <a:endParaRPr lang="es-ES" sz="2000"/>
        </a:p>
      </dgm:t>
    </dgm:pt>
    <dgm:pt modelId="{1FEDAF61-B5E1-407B-A6C5-B6018FA84BA7}">
      <dgm:prSet custT="1"/>
      <dgm:spPr/>
      <dgm:t>
        <a:bodyPr/>
        <a:lstStyle/>
        <a:p>
          <a:r>
            <a:rPr lang="en-US" sz="2000" dirty="0"/>
            <a:t>CSIRT (Computer Security Incident Response Team) </a:t>
          </a:r>
          <a:endParaRPr lang="es-ES" sz="2000" dirty="0"/>
        </a:p>
      </dgm:t>
    </dgm:pt>
    <dgm:pt modelId="{1962B4E4-4E90-47C7-B812-0461B18B7B3E}" type="parTrans" cxnId="{6031C444-F78C-4C60-9C60-C3E2F9C9D83A}">
      <dgm:prSet/>
      <dgm:spPr/>
      <dgm:t>
        <a:bodyPr/>
        <a:lstStyle/>
        <a:p>
          <a:endParaRPr lang="es-ES" sz="2000"/>
        </a:p>
      </dgm:t>
    </dgm:pt>
    <dgm:pt modelId="{D026042F-D0D5-405B-B5D4-8B2AEBC056B6}" type="sibTrans" cxnId="{6031C444-F78C-4C60-9C60-C3E2F9C9D83A}">
      <dgm:prSet/>
      <dgm:spPr/>
      <dgm:t>
        <a:bodyPr/>
        <a:lstStyle/>
        <a:p>
          <a:endParaRPr lang="es-ES" sz="2000"/>
        </a:p>
      </dgm:t>
    </dgm:pt>
    <dgm:pt modelId="{9156423D-C671-436D-976D-A1A670D1F6DA}">
      <dgm:prSet custT="1"/>
      <dgm:spPr/>
      <dgm:t>
        <a:bodyPr/>
        <a:lstStyle/>
        <a:p>
          <a:r>
            <a:rPr lang="es-ES" sz="2000" dirty="0"/>
            <a:t>Presta los servicios necesarios para mitigar los riesgos </a:t>
          </a:r>
        </a:p>
      </dgm:t>
    </dgm:pt>
    <dgm:pt modelId="{8A3511BE-279D-45F4-A337-2519CBCE81AE}" type="parTrans" cxnId="{A541179B-4304-4FB3-8BF0-EC60EE13C489}">
      <dgm:prSet/>
      <dgm:spPr/>
      <dgm:t>
        <a:bodyPr/>
        <a:lstStyle/>
        <a:p>
          <a:endParaRPr lang="es-ES" sz="2000"/>
        </a:p>
      </dgm:t>
    </dgm:pt>
    <dgm:pt modelId="{756EED49-109A-4C7A-B8E9-23B097670E71}" type="sibTrans" cxnId="{A541179B-4304-4FB3-8BF0-EC60EE13C489}">
      <dgm:prSet/>
      <dgm:spPr/>
      <dgm:t>
        <a:bodyPr/>
        <a:lstStyle/>
        <a:p>
          <a:endParaRPr lang="es-ES" sz="2000"/>
        </a:p>
      </dgm:t>
    </dgm:pt>
    <dgm:pt modelId="{644EFF02-9A4B-4999-8E56-BE05209584B6}">
      <dgm:prSet custT="1"/>
      <dgm:spPr/>
      <dgm:t>
        <a:bodyPr/>
        <a:lstStyle/>
        <a:p>
          <a:r>
            <a:rPr lang="es-ES" sz="2000" dirty="0"/>
            <a:t>Elaboración de planes y estrategias para recuperación ante un incidente o vulnerabilidades</a:t>
          </a:r>
        </a:p>
      </dgm:t>
    </dgm:pt>
    <dgm:pt modelId="{BD3F556D-BE56-4F77-A135-F74CEB4E1ACB}" type="parTrans" cxnId="{E47C307F-1FCD-4322-9DC9-5F429251D8E7}">
      <dgm:prSet/>
      <dgm:spPr/>
      <dgm:t>
        <a:bodyPr/>
        <a:lstStyle/>
        <a:p>
          <a:endParaRPr lang="es-ES" sz="2000"/>
        </a:p>
      </dgm:t>
    </dgm:pt>
    <dgm:pt modelId="{D7B74EC5-1A55-4B2E-9DDD-E2F3CF3BB300}" type="sibTrans" cxnId="{E47C307F-1FCD-4322-9DC9-5F429251D8E7}">
      <dgm:prSet/>
      <dgm:spPr/>
      <dgm:t>
        <a:bodyPr/>
        <a:lstStyle/>
        <a:p>
          <a:endParaRPr lang="es-ES" sz="2000"/>
        </a:p>
      </dgm:t>
    </dgm:pt>
    <dgm:pt modelId="{A334DBF8-113F-458C-B163-B793CDD9923F}" type="pres">
      <dgm:prSet presAssocID="{6259755C-94B0-436B-9B4E-4D99839042F3}" presName="diagram" presStyleCnt="0">
        <dgm:presLayoutVars>
          <dgm:dir/>
          <dgm:resizeHandles val="exact"/>
        </dgm:presLayoutVars>
      </dgm:prSet>
      <dgm:spPr/>
      <dgm:t>
        <a:bodyPr/>
        <a:lstStyle/>
        <a:p>
          <a:endParaRPr lang="es-ES"/>
        </a:p>
      </dgm:t>
    </dgm:pt>
    <dgm:pt modelId="{2498489D-A503-4666-B3E3-67E41DE890AC}" type="pres">
      <dgm:prSet presAssocID="{1FEDAF61-B5E1-407B-A6C5-B6018FA84BA7}" presName="node" presStyleLbl="node1" presStyleIdx="0" presStyleCnt="4">
        <dgm:presLayoutVars>
          <dgm:bulletEnabled val="1"/>
        </dgm:presLayoutVars>
      </dgm:prSet>
      <dgm:spPr/>
      <dgm:t>
        <a:bodyPr/>
        <a:lstStyle/>
        <a:p>
          <a:endParaRPr lang="es-ES"/>
        </a:p>
      </dgm:t>
    </dgm:pt>
    <dgm:pt modelId="{DD3C777B-49FB-4BBF-85EC-4FA127A4F4C5}" type="pres">
      <dgm:prSet presAssocID="{D026042F-D0D5-405B-B5D4-8B2AEBC056B6}" presName="sibTrans" presStyleCnt="0"/>
      <dgm:spPr/>
    </dgm:pt>
    <dgm:pt modelId="{01330019-54D1-4932-A4EB-DA1453EFB77B}" type="pres">
      <dgm:prSet presAssocID="{CEBBCAAA-AF23-4442-B41F-9FAD39E36EC0}" presName="node" presStyleLbl="node1" presStyleIdx="1" presStyleCnt="4">
        <dgm:presLayoutVars>
          <dgm:bulletEnabled val="1"/>
        </dgm:presLayoutVars>
      </dgm:prSet>
      <dgm:spPr/>
      <dgm:t>
        <a:bodyPr/>
        <a:lstStyle/>
        <a:p>
          <a:endParaRPr lang="es-ES"/>
        </a:p>
      </dgm:t>
    </dgm:pt>
    <dgm:pt modelId="{BF6A9F52-575D-41F7-B46E-72B0CD8BF62C}" type="pres">
      <dgm:prSet presAssocID="{C9B00779-6A81-43B2-B4EB-822C49E913EC}" presName="sibTrans" presStyleCnt="0"/>
      <dgm:spPr/>
    </dgm:pt>
    <dgm:pt modelId="{28C270F2-21DC-449A-97BF-1924CC7D8C31}" type="pres">
      <dgm:prSet presAssocID="{9156423D-C671-436D-976D-A1A670D1F6DA}" presName="node" presStyleLbl="node1" presStyleIdx="2" presStyleCnt="4">
        <dgm:presLayoutVars>
          <dgm:bulletEnabled val="1"/>
        </dgm:presLayoutVars>
      </dgm:prSet>
      <dgm:spPr/>
      <dgm:t>
        <a:bodyPr/>
        <a:lstStyle/>
        <a:p>
          <a:endParaRPr lang="es-ES"/>
        </a:p>
      </dgm:t>
    </dgm:pt>
    <dgm:pt modelId="{FEF923D0-0D1A-4084-8EF4-3D06C15E4881}" type="pres">
      <dgm:prSet presAssocID="{756EED49-109A-4C7A-B8E9-23B097670E71}" presName="sibTrans" presStyleCnt="0"/>
      <dgm:spPr/>
    </dgm:pt>
    <dgm:pt modelId="{7F18DEAE-0BD0-4DB7-823E-FED55E0130FB}" type="pres">
      <dgm:prSet presAssocID="{644EFF02-9A4B-4999-8E56-BE05209584B6}" presName="node" presStyleLbl="node1" presStyleIdx="3" presStyleCnt="4">
        <dgm:presLayoutVars>
          <dgm:bulletEnabled val="1"/>
        </dgm:presLayoutVars>
      </dgm:prSet>
      <dgm:spPr/>
      <dgm:t>
        <a:bodyPr/>
        <a:lstStyle/>
        <a:p>
          <a:endParaRPr lang="es-ES"/>
        </a:p>
      </dgm:t>
    </dgm:pt>
  </dgm:ptLst>
  <dgm:cxnLst>
    <dgm:cxn modelId="{6031C444-F78C-4C60-9C60-C3E2F9C9D83A}" srcId="{6259755C-94B0-436B-9B4E-4D99839042F3}" destId="{1FEDAF61-B5E1-407B-A6C5-B6018FA84BA7}" srcOrd="0" destOrd="0" parTransId="{1962B4E4-4E90-47C7-B812-0461B18B7B3E}" sibTransId="{D026042F-D0D5-405B-B5D4-8B2AEBC056B6}"/>
    <dgm:cxn modelId="{71067DD9-7B32-42DB-B4DC-CA421815C5AE}" type="presOf" srcId="{644EFF02-9A4B-4999-8E56-BE05209584B6}" destId="{7F18DEAE-0BD0-4DB7-823E-FED55E0130FB}" srcOrd="0" destOrd="0" presId="urn:microsoft.com/office/officeart/2005/8/layout/default"/>
    <dgm:cxn modelId="{2A11F2D2-DCA3-411E-A06E-CF76389ABADB}" type="presOf" srcId="{6259755C-94B0-436B-9B4E-4D99839042F3}" destId="{A334DBF8-113F-458C-B163-B793CDD9923F}" srcOrd="0" destOrd="0" presId="urn:microsoft.com/office/officeart/2005/8/layout/default"/>
    <dgm:cxn modelId="{32E93E2C-B0B9-4E46-B5DF-DA48D7708421}" type="presOf" srcId="{1FEDAF61-B5E1-407B-A6C5-B6018FA84BA7}" destId="{2498489D-A503-4666-B3E3-67E41DE890AC}" srcOrd="0" destOrd="0" presId="urn:microsoft.com/office/officeart/2005/8/layout/default"/>
    <dgm:cxn modelId="{A541179B-4304-4FB3-8BF0-EC60EE13C489}" srcId="{6259755C-94B0-436B-9B4E-4D99839042F3}" destId="{9156423D-C671-436D-976D-A1A670D1F6DA}" srcOrd="2" destOrd="0" parTransId="{8A3511BE-279D-45F4-A337-2519CBCE81AE}" sibTransId="{756EED49-109A-4C7A-B8E9-23B097670E71}"/>
    <dgm:cxn modelId="{E47C307F-1FCD-4322-9DC9-5F429251D8E7}" srcId="{6259755C-94B0-436B-9B4E-4D99839042F3}" destId="{644EFF02-9A4B-4999-8E56-BE05209584B6}" srcOrd="3" destOrd="0" parTransId="{BD3F556D-BE56-4F77-A135-F74CEB4E1ACB}" sibTransId="{D7B74EC5-1A55-4B2E-9DDD-E2F3CF3BB300}"/>
    <dgm:cxn modelId="{40007684-7B05-4E0C-B104-877C50FEFFA0}" type="presOf" srcId="{9156423D-C671-436D-976D-A1A670D1F6DA}" destId="{28C270F2-21DC-449A-97BF-1924CC7D8C31}" srcOrd="0" destOrd="0" presId="urn:microsoft.com/office/officeart/2005/8/layout/default"/>
    <dgm:cxn modelId="{71E85EE2-158E-4F61-A4A8-37BE46256E17}" srcId="{6259755C-94B0-436B-9B4E-4D99839042F3}" destId="{CEBBCAAA-AF23-4442-B41F-9FAD39E36EC0}" srcOrd="1" destOrd="0" parTransId="{66FCF669-882E-4C0B-BB63-771390FC5F46}" sibTransId="{C9B00779-6A81-43B2-B4EB-822C49E913EC}"/>
    <dgm:cxn modelId="{3120C026-917A-4E16-9DB5-A5174B20E7A0}" type="presOf" srcId="{CEBBCAAA-AF23-4442-B41F-9FAD39E36EC0}" destId="{01330019-54D1-4932-A4EB-DA1453EFB77B}" srcOrd="0" destOrd="0" presId="urn:microsoft.com/office/officeart/2005/8/layout/default"/>
    <dgm:cxn modelId="{8D9CBF19-9838-4D48-A947-621A75A7B27D}" type="presParOf" srcId="{A334DBF8-113F-458C-B163-B793CDD9923F}" destId="{2498489D-A503-4666-B3E3-67E41DE890AC}" srcOrd="0" destOrd="0" presId="urn:microsoft.com/office/officeart/2005/8/layout/default"/>
    <dgm:cxn modelId="{A27DA550-4CA1-4C2F-8740-117B1FC371AC}" type="presParOf" srcId="{A334DBF8-113F-458C-B163-B793CDD9923F}" destId="{DD3C777B-49FB-4BBF-85EC-4FA127A4F4C5}" srcOrd="1" destOrd="0" presId="urn:microsoft.com/office/officeart/2005/8/layout/default"/>
    <dgm:cxn modelId="{47083A41-C43B-42D0-9272-592627AE5D65}" type="presParOf" srcId="{A334DBF8-113F-458C-B163-B793CDD9923F}" destId="{01330019-54D1-4932-A4EB-DA1453EFB77B}" srcOrd="2" destOrd="0" presId="urn:microsoft.com/office/officeart/2005/8/layout/default"/>
    <dgm:cxn modelId="{36D4D905-E746-43C8-B143-728E89E65FA8}" type="presParOf" srcId="{A334DBF8-113F-458C-B163-B793CDD9923F}" destId="{BF6A9F52-575D-41F7-B46E-72B0CD8BF62C}" srcOrd="3" destOrd="0" presId="urn:microsoft.com/office/officeart/2005/8/layout/default"/>
    <dgm:cxn modelId="{4D22644B-16E7-48C4-9A28-C4BE994B34D6}" type="presParOf" srcId="{A334DBF8-113F-458C-B163-B793CDD9923F}" destId="{28C270F2-21DC-449A-97BF-1924CC7D8C31}" srcOrd="4" destOrd="0" presId="urn:microsoft.com/office/officeart/2005/8/layout/default"/>
    <dgm:cxn modelId="{B885E9DA-045F-4D64-B30D-64856308F22C}" type="presParOf" srcId="{A334DBF8-113F-458C-B163-B793CDD9923F}" destId="{FEF923D0-0D1A-4084-8EF4-3D06C15E4881}" srcOrd="5" destOrd="0" presId="urn:microsoft.com/office/officeart/2005/8/layout/default"/>
    <dgm:cxn modelId="{1684AF24-A56D-429A-B302-A390A8A61B60}" type="presParOf" srcId="{A334DBF8-113F-458C-B163-B793CDD9923F}" destId="{7F18DEAE-0BD0-4DB7-823E-FED55E0130FB}"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B8A025F-0669-403E-8728-8679CBD71D82}"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s-ES"/>
        </a:p>
      </dgm:t>
    </dgm:pt>
    <dgm:pt modelId="{361D0C1B-3E22-4E7E-B145-1F9C13952802}">
      <dgm:prSet phldrT="[Texto]" custT="1"/>
      <dgm:spPr/>
      <dgm:t>
        <a:bodyPr/>
        <a:lstStyle/>
        <a:p>
          <a:r>
            <a:rPr lang="es-ES" sz="1800" dirty="0"/>
            <a:t>Conformación equipo inicial </a:t>
          </a:r>
        </a:p>
      </dgm:t>
    </dgm:pt>
    <dgm:pt modelId="{E37B607E-5603-40DC-8143-C1CD1C442064}" type="parTrans" cxnId="{863BEB08-7519-41C2-86EE-AC8F1E9075FA}">
      <dgm:prSet/>
      <dgm:spPr/>
      <dgm:t>
        <a:bodyPr/>
        <a:lstStyle/>
        <a:p>
          <a:endParaRPr lang="es-ES" sz="2400"/>
        </a:p>
      </dgm:t>
    </dgm:pt>
    <dgm:pt modelId="{A9C6A61E-746C-4855-BB12-52890527FB35}" type="sibTrans" cxnId="{863BEB08-7519-41C2-86EE-AC8F1E9075FA}">
      <dgm:prSet/>
      <dgm:spPr/>
      <dgm:t>
        <a:bodyPr/>
        <a:lstStyle/>
        <a:p>
          <a:endParaRPr lang="es-ES" sz="2400"/>
        </a:p>
      </dgm:t>
    </dgm:pt>
    <dgm:pt modelId="{24FA1ED3-8248-4B61-BDB7-32F057E0B79F}">
      <dgm:prSet phldrT="[Texto]" custT="1"/>
      <dgm:spPr/>
      <dgm:t>
        <a:bodyPr/>
        <a:lstStyle/>
        <a:p>
          <a:r>
            <a:rPr lang="es-ES" sz="1800" dirty="0"/>
            <a:t>Definición </a:t>
          </a:r>
          <a:r>
            <a:rPr lang="es-ES" sz="1800" dirty="0" smtClean="0"/>
            <a:t>plan inicial </a:t>
          </a:r>
          <a:r>
            <a:rPr lang="es-ES" sz="1800" dirty="0"/>
            <a:t>de trabajo</a:t>
          </a:r>
        </a:p>
      </dgm:t>
    </dgm:pt>
    <dgm:pt modelId="{66D3EA15-9815-409B-AF51-09B7933B0CEF}" type="parTrans" cxnId="{95888EAF-F6F8-403A-87DC-A316303D25BC}">
      <dgm:prSet/>
      <dgm:spPr/>
      <dgm:t>
        <a:bodyPr/>
        <a:lstStyle/>
        <a:p>
          <a:endParaRPr lang="es-ES" sz="2400"/>
        </a:p>
      </dgm:t>
    </dgm:pt>
    <dgm:pt modelId="{7119F746-FC25-437A-8B09-8F806490714B}" type="sibTrans" cxnId="{95888EAF-F6F8-403A-87DC-A316303D25BC}">
      <dgm:prSet/>
      <dgm:spPr/>
      <dgm:t>
        <a:bodyPr/>
        <a:lstStyle/>
        <a:p>
          <a:endParaRPr lang="es-ES" sz="2400"/>
        </a:p>
      </dgm:t>
    </dgm:pt>
    <dgm:pt modelId="{A391E71F-ED81-476D-878A-F7E029277F61}">
      <dgm:prSet phldrT="[Texto]" custT="1"/>
      <dgm:spPr/>
      <dgm:t>
        <a:bodyPr/>
        <a:lstStyle/>
        <a:p>
          <a:r>
            <a:rPr lang="es-ES" sz="1800" dirty="0"/>
            <a:t>Bitácora</a:t>
          </a:r>
        </a:p>
      </dgm:t>
    </dgm:pt>
    <dgm:pt modelId="{FC1E9E30-4338-4E01-BCAC-3D0430EA6C0C}" type="parTrans" cxnId="{E0834DA8-E14F-4BC7-B941-0990C67057C3}">
      <dgm:prSet/>
      <dgm:spPr/>
      <dgm:t>
        <a:bodyPr/>
        <a:lstStyle/>
        <a:p>
          <a:endParaRPr lang="es-ES" sz="2400"/>
        </a:p>
      </dgm:t>
    </dgm:pt>
    <dgm:pt modelId="{78594A7B-A0EC-4A2A-9736-EF350C05B8BF}" type="sibTrans" cxnId="{E0834DA8-E14F-4BC7-B941-0990C67057C3}">
      <dgm:prSet/>
      <dgm:spPr/>
      <dgm:t>
        <a:bodyPr/>
        <a:lstStyle/>
        <a:p>
          <a:endParaRPr lang="es-ES" sz="2400"/>
        </a:p>
      </dgm:t>
    </dgm:pt>
    <dgm:pt modelId="{78647512-8BD2-4553-B029-2C7635884032}">
      <dgm:prSet phldrT="[Texto]" custT="1"/>
      <dgm:spPr/>
      <dgm:t>
        <a:bodyPr/>
        <a:lstStyle/>
        <a:p>
          <a:r>
            <a:rPr lang="es-ES" sz="1800" dirty="0"/>
            <a:t>Estudio </a:t>
          </a:r>
          <a:r>
            <a:rPr lang="es-ES" sz="1800" dirty="0" smtClean="0"/>
            <a:t>situación actual</a:t>
          </a:r>
          <a:endParaRPr lang="es-ES" sz="1800" dirty="0"/>
        </a:p>
      </dgm:t>
    </dgm:pt>
    <dgm:pt modelId="{9F2BCA11-93E6-4009-9F65-281AE3B6C860}" type="parTrans" cxnId="{D2B08933-E0D7-4A78-9BF0-C56581D1D050}">
      <dgm:prSet/>
      <dgm:spPr/>
      <dgm:t>
        <a:bodyPr/>
        <a:lstStyle/>
        <a:p>
          <a:endParaRPr lang="es-ES" sz="2400"/>
        </a:p>
      </dgm:t>
    </dgm:pt>
    <dgm:pt modelId="{6F461220-0FE4-4D41-876B-A6FE78764DCE}" type="sibTrans" cxnId="{D2B08933-E0D7-4A78-9BF0-C56581D1D050}">
      <dgm:prSet/>
      <dgm:spPr/>
      <dgm:t>
        <a:bodyPr/>
        <a:lstStyle/>
        <a:p>
          <a:endParaRPr lang="es-ES" sz="2400"/>
        </a:p>
      </dgm:t>
    </dgm:pt>
    <dgm:pt modelId="{4376CB65-A740-4BC8-A81A-66EBD91A1D3C}">
      <dgm:prSet phldrT="[Texto]" custT="1"/>
      <dgm:spPr/>
      <dgm:t>
        <a:bodyPr/>
        <a:lstStyle/>
        <a:p>
          <a:r>
            <a:rPr lang="es-ES" sz="1800" dirty="0"/>
            <a:t>Definición de la entidad patrocinadora</a:t>
          </a:r>
        </a:p>
      </dgm:t>
    </dgm:pt>
    <dgm:pt modelId="{F3C32118-4959-426E-A59D-87CB37E82E49}" type="parTrans" cxnId="{C3DE2F7C-B365-41C2-B1A6-B494380917CD}">
      <dgm:prSet/>
      <dgm:spPr/>
      <dgm:t>
        <a:bodyPr/>
        <a:lstStyle/>
        <a:p>
          <a:endParaRPr lang="es-ES" sz="2400"/>
        </a:p>
      </dgm:t>
    </dgm:pt>
    <dgm:pt modelId="{128DAD23-B2F0-43B2-BCF8-98CD2E158980}" type="sibTrans" cxnId="{C3DE2F7C-B365-41C2-B1A6-B494380917CD}">
      <dgm:prSet/>
      <dgm:spPr/>
      <dgm:t>
        <a:bodyPr/>
        <a:lstStyle/>
        <a:p>
          <a:endParaRPr lang="es-ES" sz="2400"/>
        </a:p>
      </dgm:t>
    </dgm:pt>
    <dgm:pt modelId="{067C7C3C-4B44-40C1-B4E2-37BFBCBD62A3}" type="pres">
      <dgm:prSet presAssocID="{CB8A025F-0669-403E-8728-8679CBD71D82}" presName="Name0" presStyleCnt="0">
        <dgm:presLayoutVars>
          <dgm:dir/>
          <dgm:resizeHandles val="exact"/>
        </dgm:presLayoutVars>
      </dgm:prSet>
      <dgm:spPr/>
      <dgm:t>
        <a:bodyPr/>
        <a:lstStyle/>
        <a:p>
          <a:endParaRPr lang="es-ES"/>
        </a:p>
      </dgm:t>
    </dgm:pt>
    <dgm:pt modelId="{67C22507-9066-4CA9-98CD-2A11533A8841}" type="pres">
      <dgm:prSet presAssocID="{361D0C1B-3E22-4E7E-B145-1F9C13952802}" presName="compNode" presStyleCnt="0"/>
      <dgm:spPr/>
    </dgm:pt>
    <dgm:pt modelId="{FAE08C4F-61B4-4992-BA30-C81FAB4993BE}" type="pres">
      <dgm:prSet presAssocID="{361D0C1B-3E22-4E7E-B145-1F9C13952802}" presName="pictRect" presStyleLbl="node1" presStyleIdx="0" presStyleCnt="5"/>
      <dgm:spPr>
        <a:blipFill rotWithShape="1">
          <a:blip xmlns:r="http://schemas.openxmlformats.org/officeDocument/2006/relationships" r:embed="rId1"/>
          <a:stretch>
            <a:fillRect/>
          </a:stretch>
        </a:blipFill>
      </dgm:spPr>
    </dgm:pt>
    <dgm:pt modelId="{A962A2B0-FDB8-422D-A2B5-6287C8033AD9}" type="pres">
      <dgm:prSet presAssocID="{361D0C1B-3E22-4E7E-B145-1F9C13952802}" presName="textRect" presStyleLbl="revTx" presStyleIdx="0" presStyleCnt="5">
        <dgm:presLayoutVars>
          <dgm:bulletEnabled val="1"/>
        </dgm:presLayoutVars>
      </dgm:prSet>
      <dgm:spPr/>
      <dgm:t>
        <a:bodyPr/>
        <a:lstStyle/>
        <a:p>
          <a:endParaRPr lang="es-ES"/>
        </a:p>
      </dgm:t>
    </dgm:pt>
    <dgm:pt modelId="{ECBB5F7A-8ACD-4ABF-AA72-3BFADB270538}" type="pres">
      <dgm:prSet presAssocID="{A9C6A61E-746C-4855-BB12-52890527FB35}" presName="sibTrans" presStyleLbl="sibTrans2D1" presStyleIdx="0" presStyleCnt="0"/>
      <dgm:spPr/>
      <dgm:t>
        <a:bodyPr/>
        <a:lstStyle/>
        <a:p>
          <a:endParaRPr lang="es-ES"/>
        </a:p>
      </dgm:t>
    </dgm:pt>
    <dgm:pt modelId="{35956D63-D7CF-4BBA-A700-D2DCC1390B8A}" type="pres">
      <dgm:prSet presAssocID="{24FA1ED3-8248-4B61-BDB7-32F057E0B79F}" presName="compNode" presStyleCnt="0"/>
      <dgm:spPr/>
    </dgm:pt>
    <dgm:pt modelId="{171D81BD-047F-4792-8BEB-F86634FFE29A}" type="pres">
      <dgm:prSet presAssocID="{24FA1ED3-8248-4B61-BDB7-32F057E0B79F}" presName="pictRect" presStyleLbl="node1" presStyleIdx="1" presStyleCnt="5"/>
      <dgm:spPr>
        <a:blipFill rotWithShape="1">
          <a:blip xmlns:r="http://schemas.openxmlformats.org/officeDocument/2006/relationships" r:embed="rId2"/>
          <a:stretch>
            <a:fillRect/>
          </a:stretch>
        </a:blipFill>
      </dgm:spPr>
    </dgm:pt>
    <dgm:pt modelId="{92EA5079-5689-40EC-9E25-D5A56A1EAD01}" type="pres">
      <dgm:prSet presAssocID="{24FA1ED3-8248-4B61-BDB7-32F057E0B79F}" presName="textRect" presStyleLbl="revTx" presStyleIdx="1" presStyleCnt="5">
        <dgm:presLayoutVars>
          <dgm:bulletEnabled val="1"/>
        </dgm:presLayoutVars>
      </dgm:prSet>
      <dgm:spPr/>
      <dgm:t>
        <a:bodyPr/>
        <a:lstStyle/>
        <a:p>
          <a:endParaRPr lang="es-ES"/>
        </a:p>
      </dgm:t>
    </dgm:pt>
    <dgm:pt modelId="{BC8F3623-A2CA-4FCE-968F-2D24C922D5DF}" type="pres">
      <dgm:prSet presAssocID="{7119F746-FC25-437A-8B09-8F806490714B}" presName="sibTrans" presStyleLbl="sibTrans2D1" presStyleIdx="0" presStyleCnt="0"/>
      <dgm:spPr/>
      <dgm:t>
        <a:bodyPr/>
        <a:lstStyle/>
        <a:p>
          <a:endParaRPr lang="es-ES"/>
        </a:p>
      </dgm:t>
    </dgm:pt>
    <dgm:pt modelId="{FDAFE0E6-ACBA-4701-B694-AA800B4F6221}" type="pres">
      <dgm:prSet presAssocID="{A391E71F-ED81-476D-878A-F7E029277F61}" presName="compNode" presStyleCnt="0"/>
      <dgm:spPr/>
    </dgm:pt>
    <dgm:pt modelId="{7C4B0646-6C13-498D-8B7C-27ECF6B922BB}" type="pres">
      <dgm:prSet presAssocID="{A391E71F-ED81-476D-878A-F7E029277F61}" presName="pictRect" presStyleLbl="node1" presStyleIdx="2" presStyleCnt="5"/>
      <dgm:spPr>
        <a:blipFill rotWithShape="1">
          <a:blip xmlns:r="http://schemas.openxmlformats.org/officeDocument/2006/relationships" r:embed="rId3"/>
          <a:stretch>
            <a:fillRect/>
          </a:stretch>
        </a:blipFill>
      </dgm:spPr>
    </dgm:pt>
    <dgm:pt modelId="{1F90BC5A-9F13-4514-A730-ED1DFF9E4E97}" type="pres">
      <dgm:prSet presAssocID="{A391E71F-ED81-476D-878A-F7E029277F61}" presName="textRect" presStyleLbl="revTx" presStyleIdx="2" presStyleCnt="5">
        <dgm:presLayoutVars>
          <dgm:bulletEnabled val="1"/>
        </dgm:presLayoutVars>
      </dgm:prSet>
      <dgm:spPr/>
      <dgm:t>
        <a:bodyPr/>
        <a:lstStyle/>
        <a:p>
          <a:endParaRPr lang="es-ES"/>
        </a:p>
      </dgm:t>
    </dgm:pt>
    <dgm:pt modelId="{F80051ED-BE81-4352-ABD7-A9D14A2D44AC}" type="pres">
      <dgm:prSet presAssocID="{78594A7B-A0EC-4A2A-9736-EF350C05B8BF}" presName="sibTrans" presStyleLbl="sibTrans2D1" presStyleIdx="0" presStyleCnt="0"/>
      <dgm:spPr/>
      <dgm:t>
        <a:bodyPr/>
        <a:lstStyle/>
        <a:p>
          <a:endParaRPr lang="es-ES"/>
        </a:p>
      </dgm:t>
    </dgm:pt>
    <dgm:pt modelId="{09035424-AE15-477C-8C9C-EBFFE4B9B1EF}" type="pres">
      <dgm:prSet presAssocID="{78647512-8BD2-4553-B029-2C7635884032}" presName="compNode" presStyleCnt="0"/>
      <dgm:spPr/>
    </dgm:pt>
    <dgm:pt modelId="{D6C69F17-D3FD-48C0-AF9A-B2A792F36501}" type="pres">
      <dgm:prSet presAssocID="{78647512-8BD2-4553-B029-2C7635884032}" presName="pictRect" presStyleLbl="node1" presStyleIdx="3" presStyleCnt="5"/>
      <dgm:spPr>
        <a:blipFill rotWithShape="1">
          <a:blip xmlns:r="http://schemas.openxmlformats.org/officeDocument/2006/relationships" r:embed="rId4"/>
          <a:stretch>
            <a:fillRect/>
          </a:stretch>
        </a:blipFill>
      </dgm:spPr>
    </dgm:pt>
    <dgm:pt modelId="{B1B0825A-8DDC-42AC-B1BD-3F87AE79E3F7}" type="pres">
      <dgm:prSet presAssocID="{78647512-8BD2-4553-B029-2C7635884032}" presName="textRect" presStyleLbl="revTx" presStyleIdx="3" presStyleCnt="5">
        <dgm:presLayoutVars>
          <dgm:bulletEnabled val="1"/>
        </dgm:presLayoutVars>
      </dgm:prSet>
      <dgm:spPr/>
      <dgm:t>
        <a:bodyPr/>
        <a:lstStyle/>
        <a:p>
          <a:endParaRPr lang="es-ES"/>
        </a:p>
      </dgm:t>
    </dgm:pt>
    <dgm:pt modelId="{60749785-5437-4D96-A176-37284382BB00}" type="pres">
      <dgm:prSet presAssocID="{6F461220-0FE4-4D41-876B-A6FE78764DCE}" presName="sibTrans" presStyleLbl="sibTrans2D1" presStyleIdx="0" presStyleCnt="0"/>
      <dgm:spPr/>
      <dgm:t>
        <a:bodyPr/>
        <a:lstStyle/>
        <a:p>
          <a:endParaRPr lang="es-ES"/>
        </a:p>
      </dgm:t>
    </dgm:pt>
    <dgm:pt modelId="{50CBA45E-1A2B-4066-B0B0-F8DA066886A2}" type="pres">
      <dgm:prSet presAssocID="{4376CB65-A740-4BC8-A81A-66EBD91A1D3C}" presName="compNode" presStyleCnt="0"/>
      <dgm:spPr/>
    </dgm:pt>
    <dgm:pt modelId="{D1BA5FEE-7ABD-447C-82F2-3383E48ED358}" type="pres">
      <dgm:prSet presAssocID="{4376CB65-A740-4BC8-A81A-66EBD91A1D3C}" presName="pictRect" presStyleLbl="node1" presStyleIdx="4" presStyleCnt="5"/>
      <dgm:spPr>
        <a:blipFill rotWithShape="1">
          <a:blip xmlns:r="http://schemas.openxmlformats.org/officeDocument/2006/relationships" r:embed="rId5"/>
          <a:stretch>
            <a:fillRect/>
          </a:stretch>
        </a:blipFill>
      </dgm:spPr>
    </dgm:pt>
    <dgm:pt modelId="{0E324FF6-8370-4137-A343-E010E067823C}" type="pres">
      <dgm:prSet presAssocID="{4376CB65-A740-4BC8-A81A-66EBD91A1D3C}" presName="textRect" presStyleLbl="revTx" presStyleIdx="4" presStyleCnt="5">
        <dgm:presLayoutVars>
          <dgm:bulletEnabled val="1"/>
        </dgm:presLayoutVars>
      </dgm:prSet>
      <dgm:spPr/>
      <dgm:t>
        <a:bodyPr/>
        <a:lstStyle/>
        <a:p>
          <a:endParaRPr lang="es-ES"/>
        </a:p>
      </dgm:t>
    </dgm:pt>
  </dgm:ptLst>
  <dgm:cxnLst>
    <dgm:cxn modelId="{89BFF70A-A6AB-4C85-A1E1-244001C39878}" type="presOf" srcId="{78647512-8BD2-4553-B029-2C7635884032}" destId="{B1B0825A-8DDC-42AC-B1BD-3F87AE79E3F7}" srcOrd="0" destOrd="0" presId="urn:microsoft.com/office/officeart/2005/8/layout/pList1"/>
    <dgm:cxn modelId="{7745276F-E250-4724-82A1-D89DCA6F7B3D}" type="presOf" srcId="{CB8A025F-0669-403E-8728-8679CBD71D82}" destId="{067C7C3C-4B44-40C1-B4E2-37BFBCBD62A3}" srcOrd="0" destOrd="0" presId="urn:microsoft.com/office/officeart/2005/8/layout/pList1"/>
    <dgm:cxn modelId="{C3DE2F7C-B365-41C2-B1A6-B494380917CD}" srcId="{CB8A025F-0669-403E-8728-8679CBD71D82}" destId="{4376CB65-A740-4BC8-A81A-66EBD91A1D3C}" srcOrd="4" destOrd="0" parTransId="{F3C32118-4959-426E-A59D-87CB37E82E49}" sibTransId="{128DAD23-B2F0-43B2-BCF8-98CD2E158980}"/>
    <dgm:cxn modelId="{D2B08933-E0D7-4A78-9BF0-C56581D1D050}" srcId="{CB8A025F-0669-403E-8728-8679CBD71D82}" destId="{78647512-8BD2-4553-B029-2C7635884032}" srcOrd="3" destOrd="0" parTransId="{9F2BCA11-93E6-4009-9F65-281AE3B6C860}" sibTransId="{6F461220-0FE4-4D41-876B-A6FE78764DCE}"/>
    <dgm:cxn modelId="{E28A3906-A515-49DA-822B-81DFA65451EC}" type="presOf" srcId="{361D0C1B-3E22-4E7E-B145-1F9C13952802}" destId="{A962A2B0-FDB8-422D-A2B5-6287C8033AD9}" srcOrd="0" destOrd="0" presId="urn:microsoft.com/office/officeart/2005/8/layout/pList1"/>
    <dgm:cxn modelId="{B9E1B2DA-3B5C-4D0D-98AB-2005EC11A6C0}" type="presOf" srcId="{24FA1ED3-8248-4B61-BDB7-32F057E0B79F}" destId="{92EA5079-5689-40EC-9E25-D5A56A1EAD01}" srcOrd="0" destOrd="0" presId="urn:microsoft.com/office/officeart/2005/8/layout/pList1"/>
    <dgm:cxn modelId="{EA529FF2-FEE6-4DD9-BB6C-DAA4958AC7B5}" type="presOf" srcId="{4376CB65-A740-4BC8-A81A-66EBD91A1D3C}" destId="{0E324FF6-8370-4137-A343-E010E067823C}" srcOrd="0" destOrd="0" presId="urn:microsoft.com/office/officeart/2005/8/layout/pList1"/>
    <dgm:cxn modelId="{F7C9E70E-10A4-40AE-9A4C-F8D599A2D6B7}" type="presOf" srcId="{A391E71F-ED81-476D-878A-F7E029277F61}" destId="{1F90BC5A-9F13-4514-A730-ED1DFF9E4E97}" srcOrd="0" destOrd="0" presId="urn:microsoft.com/office/officeart/2005/8/layout/pList1"/>
    <dgm:cxn modelId="{E03BEF9E-C090-434E-B831-75AB38314097}" type="presOf" srcId="{78594A7B-A0EC-4A2A-9736-EF350C05B8BF}" destId="{F80051ED-BE81-4352-ABD7-A9D14A2D44AC}" srcOrd="0" destOrd="0" presId="urn:microsoft.com/office/officeart/2005/8/layout/pList1"/>
    <dgm:cxn modelId="{25AA6BE9-E5E3-4012-8D75-45BFA3AF0E3B}" type="presOf" srcId="{6F461220-0FE4-4D41-876B-A6FE78764DCE}" destId="{60749785-5437-4D96-A176-37284382BB00}" srcOrd="0" destOrd="0" presId="urn:microsoft.com/office/officeart/2005/8/layout/pList1"/>
    <dgm:cxn modelId="{95888EAF-F6F8-403A-87DC-A316303D25BC}" srcId="{CB8A025F-0669-403E-8728-8679CBD71D82}" destId="{24FA1ED3-8248-4B61-BDB7-32F057E0B79F}" srcOrd="1" destOrd="0" parTransId="{66D3EA15-9815-409B-AF51-09B7933B0CEF}" sibTransId="{7119F746-FC25-437A-8B09-8F806490714B}"/>
    <dgm:cxn modelId="{863BEB08-7519-41C2-86EE-AC8F1E9075FA}" srcId="{CB8A025F-0669-403E-8728-8679CBD71D82}" destId="{361D0C1B-3E22-4E7E-B145-1F9C13952802}" srcOrd="0" destOrd="0" parTransId="{E37B607E-5603-40DC-8143-C1CD1C442064}" sibTransId="{A9C6A61E-746C-4855-BB12-52890527FB35}"/>
    <dgm:cxn modelId="{E0834DA8-E14F-4BC7-B941-0990C67057C3}" srcId="{CB8A025F-0669-403E-8728-8679CBD71D82}" destId="{A391E71F-ED81-476D-878A-F7E029277F61}" srcOrd="2" destOrd="0" parTransId="{FC1E9E30-4338-4E01-BCAC-3D0430EA6C0C}" sibTransId="{78594A7B-A0EC-4A2A-9736-EF350C05B8BF}"/>
    <dgm:cxn modelId="{54A4C742-9D38-4C3A-B24E-E73300745637}" type="presOf" srcId="{A9C6A61E-746C-4855-BB12-52890527FB35}" destId="{ECBB5F7A-8ACD-4ABF-AA72-3BFADB270538}" srcOrd="0" destOrd="0" presId="urn:microsoft.com/office/officeart/2005/8/layout/pList1"/>
    <dgm:cxn modelId="{AFE46E92-9CBE-4A94-918F-D54AFB91817E}" type="presOf" srcId="{7119F746-FC25-437A-8B09-8F806490714B}" destId="{BC8F3623-A2CA-4FCE-968F-2D24C922D5DF}" srcOrd="0" destOrd="0" presId="urn:microsoft.com/office/officeart/2005/8/layout/pList1"/>
    <dgm:cxn modelId="{AC0C3725-E83D-4046-A734-39260C116E36}" type="presParOf" srcId="{067C7C3C-4B44-40C1-B4E2-37BFBCBD62A3}" destId="{67C22507-9066-4CA9-98CD-2A11533A8841}" srcOrd="0" destOrd="0" presId="urn:microsoft.com/office/officeart/2005/8/layout/pList1"/>
    <dgm:cxn modelId="{50D99674-17D5-4821-86FA-97CDE5CEBC7C}" type="presParOf" srcId="{67C22507-9066-4CA9-98CD-2A11533A8841}" destId="{FAE08C4F-61B4-4992-BA30-C81FAB4993BE}" srcOrd="0" destOrd="0" presId="urn:microsoft.com/office/officeart/2005/8/layout/pList1"/>
    <dgm:cxn modelId="{3DD99170-2C85-421F-8DE4-04A3D75C9FC0}" type="presParOf" srcId="{67C22507-9066-4CA9-98CD-2A11533A8841}" destId="{A962A2B0-FDB8-422D-A2B5-6287C8033AD9}" srcOrd="1" destOrd="0" presId="urn:microsoft.com/office/officeart/2005/8/layout/pList1"/>
    <dgm:cxn modelId="{A1F3FCF0-3A6B-4B47-9A1F-E754B25C1FCD}" type="presParOf" srcId="{067C7C3C-4B44-40C1-B4E2-37BFBCBD62A3}" destId="{ECBB5F7A-8ACD-4ABF-AA72-3BFADB270538}" srcOrd="1" destOrd="0" presId="urn:microsoft.com/office/officeart/2005/8/layout/pList1"/>
    <dgm:cxn modelId="{B2202C6A-6653-4521-BF50-CE2C09C280CB}" type="presParOf" srcId="{067C7C3C-4B44-40C1-B4E2-37BFBCBD62A3}" destId="{35956D63-D7CF-4BBA-A700-D2DCC1390B8A}" srcOrd="2" destOrd="0" presId="urn:microsoft.com/office/officeart/2005/8/layout/pList1"/>
    <dgm:cxn modelId="{9D7214BD-864D-4ED5-A6A8-FDEBB3885206}" type="presParOf" srcId="{35956D63-D7CF-4BBA-A700-D2DCC1390B8A}" destId="{171D81BD-047F-4792-8BEB-F86634FFE29A}" srcOrd="0" destOrd="0" presId="urn:microsoft.com/office/officeart/2005/8/layout/pList1"/>
    <dgm:cxn modelId="{C525D75C-7EF5-4FC4-99C1-8BD2322ED871}" type="presParOf" srcId="{35956D63-D7CF-4BBA-A700-D2DCC1390B8A}" destId="{92EA5079-5689-40EC-9E25-D5A56A1EAD01}" srcOrd="1" destOrd="0" presId="urn:microsoft.com/office/officeart/2005/8/layout/pList1"/>
    <dgm:cxn modelId="{8C9964D1-1352-4B7E-A7E5-921F9DC5529B}" type="presParOf" srcId="{067C7C3C-4B44-40C1-B4E2-37BFBCBD62A3}" destId="{BC8F3623-A2CA-4FCE-968F-2D24C922D5DF}" srcOrd="3" destOrd="0" presId="urn:microsoft.com/office/officeart/2005/8/layout/pList1"/>
    <dgm:cxn modelId="{F5FAF754-3136-4966-A0B4-50C3F8F91CE8}" type="presParOf" srcId="{067C7C3C-4B44-40C1-B4E2-37BFBCBD62A3}" destId="{FDAFE0E6-ACBA-4701-B694-AA800B4F6221}" srcOrd="4" destOrd="0" presId="urn:microsoft.com/office/officeart/2005/8/layout/pList1"/>
    <dgm:cxn modelId="{CC530FCE-52EC-4205-997A-302B692E6621}" type="presParOf" srcId="{FDAFE0E6-ACBA-4701-B694-AA800B4F6221}" destId="{7C4B0646-6C13-498D-8B7C-27ECF6B922BB}" srcOrd="0" destOrd="0" presId="urn:microsoft.com/office/officeart/2005/8/layout/pList1"/>
    <dgm:cxn modelId="{06A4C68E-A1BD-4444-84D4-C0DF9D4B2BBA}" type="presParOf" srcId="{FDAFE0E6-ACBA-4701-B694-AA800B4F6221}" destId="{1F90BC5A-9F13-4514-A730-ED1DFF9E4E97}" srcOrd="1" destOrd="0" presId="urn:microsoft.com/office/officeart/2005/8/layout/pList1"/>
    <dgm:cxn modelId="{F4DD2D69-FF05-45CF-85A2-DA3D4B1D373C}" type="presParOf" srcId="{067C7C3C-4B44-40C1-B4E2-37BFBCBD62A3}" destId="{F80051ED-BE81-4352-ABD7-A9D14A2D44AC}" srcOrd="5" destOrd="0" presId="urn:microsoft.com/office/officeart/2005/8/layout/pList1"/>
    <dgm:cxn modelId="{E2932619-CA7E-412E-8B40-3BD4B4BB5DF0}" type="presParOf" srcId="{067C7C3C-4B44-40C1-B4E2-37BFBCBD62A3}" destId="{09035424-AE15-477C-8C9C-EBFFE4B9B1EF}" srcOrd="6" destOrd="0" presId="urn:microsoft.com/office/officeart/2005/8/layout/pList1"/>
    <dgm:cxn modelId="{22DF0ECF-FC5B-498A-8BD8-A69053FDA431}" type="presParOf" srcId="{09035424-AE15-477C-8C9C-EBFFE4B9B1EF}" destId="{D6C69F17-D3FD-48C0-AF9A-B2A792F36501}" srcOrd="0" destOrd="0" presId="urn:microsoft.com/office/officeart/2005/8/layout/pList1"/>
    <dgm:cxn modelId="{EC63FB02-6584-41C2-A95C-3B9B09039EA7}" type="presParOf" srcId="{09035424-AE15-477C-8C9C-EBFFE4B9B1EF}" destId="{B1B0825A-8DDC-42AC-B1BD-3F87AE79E3F7}" srcOrd="1" destOrd="0" presId="urn:microsoft.com/office/officeart/2005/8/layout/pList1"/>
    <dgm:cxn modelId="{D78D6015-93FA-4FA4-B349-3794C1411369}" type="presParOf" srcId="{067C7C3C-4B44-40C1-B4E2-37BFBCBD62A3}" destId="{60749785-5437-4D96-A176-37284382BB00}" srcOrd="7" destOrd="0" presId="urn:microsoft.com/office/officeart/2005/8/layout/pList1"/>
    <dgm:cxn modelId="{83DC3A20-E839-4253-8853-2EFC993C0F44}" type="presParOf" srcId="{067C7C3C-4B44-40C1-B4E2-37BFBCBD62A3}" destId="{50CBA45E-1A2B-4066-B0B0-F8DA066886A2}" srcOrd="8" destOrd="0" presId="urn:microsoft.com/office/officeart/2005/8/layout/pList1"/>
    <dgm:cxn modelId="{BAB8BB00-BA70-4826-BE9C-77C1BE51E051}" type="presParOf" srcId="{50CBA45E-1A2B-4066-B0B0-F8DA066886A2}" destId="{D1BA5FEE-7ABD-447C-82F2-3383E48ED358}" srcOrd="0" destOrd="0" presId="urn:microsoft.com/office/officeart/2005/8/layout/pList1"/>
    <dgm:cxn modelId="{CFEE1EE9-ADEE-4F38-B142-50C3247E7718}" type="presParOf" srcId="{50CBA45E-1A2B-4066-B0B0-F8DA066886A2}" destId="{0E324FF6-8370-4137-A343-E010E067823C}"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B8A025F-0669-403E-8728-8679CBD71D82}"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s-ES"/>
        </a:p>
      </dgm:t>
    </dgm:pt>
    <dgm:pt modelId="{361D0C1B-3E22-4E7E-B145-1F9C13952802}">
      <dgm:prSet phldrT="[Texto]" custT="1"/>
      <dgm:spPr/>
      <dgm:t>
        <a:bodyPr/>
        <a:lstStyle/>
        <a:p>
          <a:r>
            <a:rPr lang="es-ES" sz="1800" dirty="0"/>
            <a:t>Plan </a:t>
          </a:r>
          <a:r>
            <a:rPr lang="es-ES" sz="1800" dirty="0" smtClean="0"/>
            <a:t>estratégico</a:t>
          </a:r>
          <a:endParaRPr lang="es-ES" sz="1800" dirty="0"/>
        </a:p>
      </dgm:t>
    </dgm:pt>
    <dgm:pt modelId="{E37B607E-5603-40DC-8143-C1CD1C442064}" type="parTrans" cxnId="{863BEB08-7519-41C2-86EE-AC8F1E9075FA}">
      <dgm:prSet/>
      <dgm:spPr/>
      <dgm:t>
        <a:bodyPr/>
        <a:lstStyle/>
        <a:p>
          <a:endParaRPr lang="es-ES" sz="2400"/>
        </a:p>
      </dgm:t>
    </dgm:pt>
    <dgm:pt modelId="{A9C6A61E-746C-4855-BB12-52890527FB35}" type="sibTrans" cxnId="{863BEB08-7519-41C2-86EE-AC8F1E9075FA}">
      <dgm:prSet/>
      <dgm:spPr/>
      <dgm:t>
        <a:bodyPr/>
        <a:lstStyle/>
        <a:p>
          <a:endParaRPr lang="es-ES" sz="2400"/>
        </a:p>
      </dgm:t>
    </dgm:pt>
    <dgm:pt modelId="{24FA1ED3-8248-4B61-BDB7-32F057E0B79F}">
      <dgm:prSet phldrT="[Texto]" custT="1"/>
      <dgm:spPr/>
      <dgm:t>
        <a:bodyPr/>
        <a:lstStyle/>
        <a:p>
          <a:r>
            <a:rPr lang="es-ES" sz="1800" dirty="0"/>
            <a:t>Plan </a:t>
          </a:r>
          <a:r>
            <a:rPr lang="es-ES" sz="1800" dirty="0" smtClean="0"/>
            <a:t>operativo anual</a:t>
          </a:r>
          <a:endParaRPr lang="es-ES" sz="1800" dirty="0"/>
        </a:p>
      </dgm:t>
    </dgm:pt>
    <dgm:pt modelId="{66D3EA15-9815-409B-AF51-09B7933B0CEF}" type="parTrans" cxnId="{95888EAF-F6F8-403A-87DC-A316303D25BC}">
      <dgm:prSet/>
      <dgm:spPr/>
      <dgm:t>
        <a:bodyPr/>
        <a:lstStyle/>
        <a:p>
          <a:endParaRPr lang="es-ES" sz="2400"/>
        </a:p>
      </dgm:t>
    </dgm:pt>
    <dgm:pt modelId="{7119F746-FC25-437A-8B09-8F806490714B}" type="sibTrans" cxnId="{95888EAF-F6F8-403A-87DC-A316303D25BC}">
      <dgm:prSet/>
      <dgm:spPr/>
      <dgm:t>
        <a:bodyPr/>
        <a:lstStyle/>
        <a:p>
          <a:endParaRPr lang="es-ES" sz="2400"/>
        </a:p>
      </dgm:t>
    </dgm:pt>
    <dgm:pt modelId="{A391E71F-ED81-476D-878A-F7E029277F61}">
      <dgm:prSet phldrT="[Texto]" custT="1"/>
      <dgm:spPr/>
      <dgm:t>
        <a:bodyPr/>
        <a:lstStyle/>
        <a:p>
          <a:r>
            <a:rPr lang="es-ES" sz="1800" dirty="0"/>
            <a:t>Análisis y </a:t>
          </a:r>
          <a:r>
            <a:rPr lang="es-ES" sz="1800" dirty="0" smtClean="0"/>
            <a:t>gestión </a:t>
          </a:r>
          <a:r>
            <a:rPr lang="es-ES" sz="1800" dirty="0"/>
            <a:t>de la demanda</a:t>
          </a:r>
        </a:p>
      </dgm:t>
    </dgm:pt>
    <dgm:pt modelId="{FC1E9E30-4338-4E01-BCAC-3D0430EA6C0C}" type="parTrans" cxnId="{E0834DA8-E14F-4BC7-B941-0990C67057C3}">
      <dgm:prSet/>
      <dgm:spPr/>
      <dgm:t>
        <a:bodyPr/>
        <a:lstStyle/>
        <a:p>
          <a:endParaRPr lang="es-ES" sz="2400"/>
        </a:p>
      </dgm:t>
    </dgm:pt>
    <dgm:pt modelId="{78594A7B-A0EC-4A2A-9736-EF350C05B8BF}" type="sibTrans" cxnId="{E0834DA8-E14F-4BC7-B941-0990C67057C3}">
      <dgm:prSet/>
      <dgm:spPr/>
      <dgm:t>
        <a:bodyPr/>
        <a:lstStyle/>
        <a:p>
          <a:endParaRPr lang="es-ES" sz="2400"/>
        </a:p>
      </dgm:t>
    </dgm:pt>
    <dgm:pt modelId="{78647512-8BD2-4553-B029-2C7635884032}">
      <dgm:prSet phldrT="[Texto]" custT="1"/>
      <dgm:spPr/>
      <dgm:t>
        <a:bodyPr/>
        <a:lstStyle/>
        <a:p>
          <a:r>
            <a:rPr lang="es-ES" sz="1800" dirty="0"/>
            <a:t>Portafolio de servicios</a:t>
          </a:r>
        </a:p>
      </dgm:t>
    </dgm:pt>
    <dgm:pt modelId="{9F2BCA11-93E6-4009-9F65-281AE3B6C860}" type="parTrans" cxnId="{D2B08933-E0D7-4A78-9BF0-C56581D1D050}">
      <dgm:prSet/>
      <dgm:spPr/>
      <dgm:t>
        <a:bodyPr/>
        <a:lstStyle/>
        <a:p>
          <a:endParaRPr lang="es-ES" sz="2400"/>
        </a:p>
      </dgm:t>
    </dgm:pt>
    <dgm:pt modelId="{6F461220-0FE4-4D41-876B-A6FE78764DCE}" type="sibTrans" cxnId="{D2B08933-E0D7-4A78-9BF0-C56581D1D050}">
      <dgm:prSet/>
      <dgm:spPr/>
      <dgm:t>
        <a:bodyPr/>
        <a:lstStyle/>
        <a:p>
          <a:endParaRPr lang="es-ES" sz="2400"/>
        </a:p>
      </dgm:t>
    </dgm:pt>
    <dgm:pt modelId="{4376CB65-A740-4BC8-A81A-66EBD91A1D3C}">
      <dgm:prSet phldrT="[Texto]" custT="1"/>
      <dgm:spPr/>
      <dgm:t>
        <a:bodyPr/>
        <a:lstStyle/>
        <a:p>
          <a:r>
            <a:rPr lang="es-ES" sz="1800" dirty="0"/>
            <a:t>Relación con otros equipos</a:t>
          </a:r>
        </a:p>
      </dgm:t>
    </dgm:pt>
    <dgm:pt modelId="{F3C32118-4959-426E-A59D-87CB37E82E49}" type="parTrans" cxnId="{C3DE2F7C-B365-41C2-B1A6-B494380917CD}">
      <dgm:prSet/>
      <dgm:spPr/>
      <dgm:t>
        <a:bodyPr/>
        <a:lstStyle/>
        <a:p>
          <a:endParaRPr lang="es-ES" sz="2400"/>
        </a:p>
      </dgm:t>
    </dgm:pt>
    <dgm:pt modelId="{128DAD23-B2F0-43B2-BCF8-98CD2E158980}" type="sibTrans" cxnId="{C3DE2F7C-B365-41C2-B1A6-B494380917CD}">
      <dgm:prSet/>
      <dgm:spPr/>
      <dgm:t>
        <a:bodyPr/>
        <a:lstStyle/>
        <a:p>
          <a:endParaRPr lang="es-ES" sz="2400"/>
        </a:p>
      </dgm:t>
    </dgm:pt>
    <dgm:pt modelId="{A9CDCC78-B11A-420F-B80B-CB3ADCFE0675}">
      <dgm:prSet phldrT="[Texto]" custT="1"/>
      <dgm:spPr/>
      <dgm:t>
        <a:bodyPr/>
        <a:lstStyle/>
        <a:p>
          <a:r>
            <a:rPr lang="es-ES" sz="1800" dirty="0"/>
            <a:t>Políticas y </a:t>
          </a:r>
          <a:r>
            <a:rPr lang="es-ES" sz="1800" dirty="0" smtClean="0"/>
            <a:t>procedimientos</a:t>
          </a:r>
          <a:endParaRPr lang="es-ES" sz="1800" dirty="0"/>
        </a:p>
      </dgm:t>
    </dgm:pt>
    <dgm:pt modelId="{5BAF2057-10F0-4E72-BCF6-A23CE9782B53}" type="parTrans" cxnId="{219D8F6D-ED04-410C-8D14-8A39414A47F8}">
      <dgm:prSet/>
      <dgm:spPr/>
      <dgm:t>
        <a:bodyPr/>
        <a:lstStyle/>
        <a:p>
          <a:endParaRPr lang="es-ES"/>
        </a:p>
      </dgm:t>
    </dgm:pt>
    <dgm:pt modelId="{320A280D-3108-482B-B24C-C3C8EC3857CA}" type="sibTrans" cxnId="{219D8F6D-ED04-410C-8D14-8A39414A47F8}">
      <dgm:prSet/>
      <dgm:spPr/>
      <dgm:t>
        <a:bodyPr/>
        <a:lstStyle/>
        <a:p>
          <a:endParaRPr lang="es-ES"/>
        </a:p>
      </dgm:t>
    </dgm:pt>
    <dgm:pt modelId="{980966B3-133D-4276-80AC-1255E07B6954}">
      <dgm:prSet phldrT="[Texto]" custT="1"/>
      <dgm:spPr/>
      <dgm:t>
        <a:bodyPr/>
        <a:lstStyle/>
        <a:p>
          <a:r>
            <a:rPr lang="es-ES" sz="1800" dirty="0"/>
            <a:t>Modelo </a:t>
          </a:r>
          <a:r>
            <a:rPr lang="es-ES" sz="1800" dirty="0" smtClean="0"/>
            <a:t>organizacional</a:t>
          </a:r>
          <a:endParaRPr lang="es-ES" sz="1800" dirty="0"/>
        </a:p>
      </dgm:t>
    </dgm:pt>
    <dgm:pt modelId="{6DA119B4-F6D7-4832-AE35-4B4A2EBC069F}" type="parTrans" cxnId="{94EADE91-874E-4E83-9117-A0BF0B7F38E2}">
      <dgm:prSet/>
      <dgm:spPr/>
      <dgm:t>
        <a:bodyPr/>
        <a:lstStyle/>
        <a:p>
          <a:endParaRPr lang="es-ES"/>
        </a:p>
      </dgm:t>
    </dgm:pt>
    <dgm:pt modelId="{98470CB4-130A-47FC-AEA7-624DFC7F8443}" type="sibTrans" cxnId="{94EADE91-874E-4E83-9117-A0BF0B7F38E2}">
      <dgm:prSet/>
      <dgm:spPr/>
      <dgm:t>
        <a:bodyPr/>
        <a:lstStyle/>
        <a:p>
          <a:endParaRPr lang="es-ES"/>
        </a:p>
      </dgm:t>
    </dgm:pt>
    <dgm:pt modelId="{283FF1CF-F321-4BA9-8F3D-6FE88D189DBF}">
      <dgm:prSet phldrT="[Texto]" custT="1"/>
      <dgm:spPr/>
      <dgm:t>
        <a:bodyPr/>
        <a:lstStyle/>
        <a:p>
          <a:r>
            <a:rPr lang="es-ES" sz="1800" dirty="0"/>
            <a:t>Clasificación de puestos</a:t>
          </a:r>
        </a:p>
      </dgm:t>
    </dgm:pt>
    <dgm:pt modelId="{9E214855-FC73-4045-9DA8-F4AD9D0B6F34}" type="parTrans" cxnId="{B52449D5-775C-4753-AA0B-E7450D3130D5}">
      <dgm:prSet/>
      <dgm:spPr/>
      <dgm:t>
        <a:bodyPr/>
        <a:lstStyle/>
        <a:p>
          <a:endParaRPr lang="es-ES"/>
        </a:p>
      </dgm:t>
    </dgm:pt>
    <dgm:pt modelId="{6323F6DA-2661-4030-803A-85F9AB3D1558}" type="sibTrans" cxnId="{B52449D5-775C-4753-AA0B-E7450D3130D5}">
      <dgm:prSet/>
      <dgm:spPr/>
      <dgm:t>
        <a:bodyPr/>
        <a:lstStyle/>
        <a:p>
          <a:endParaRPr lang="es-ES"/>
        </a:p>
      </dgm:t>
    </dgm:pt>
    <dgm:pt modelId="{9653B015-91A0-4DF1-BE1B-2A6637D1AE07}">
      <dgm:prSet phldrT="[Texto]" custT="1"/>
      <dgm:spPr/>
      <dgm:t>
        <a:bodyPr/>
        <a:lstStyle/>
        <a:p>
          <a:r>
            <a:rPr lang="es-ES" sz="1800" dirty="0"/>
            <a:t>Infraestructura y equipamiento</a:t>
          </a:r>
        </a:p>
      </dgm:t>
    </dgm:pt>
    <dgm:pt modelId="{4B28AD57-556E-4211-8A96-DBF4E628F4E9}" type="parTrans" cxnId="{4F67B69C-C608-4C05-A1FC-0445A2623684}">
      <dgm:prSet/>
      <dgm:spPr/>
      <dgm:t>
        <a:bodyPr/>
        <a:lstStyle/>
        <a:p>
          <a:endParaRPr lang="es-ES"/>
        </a:p>
      </dgm:t>
    </dgm:pt>
    <dgm:pt modelId="{EC6E0AF3-CB1F-4D16-9559-C1CB8D293598}" type="sibTrans" cxnId="{4F67B69C-C608-4C05-A1FC-0445A2623684}">
      <dgm:prSet/>
      <dgm:spPr/>
      <dgm:t>
        <a:bodyPr/>
        <a:lstStyle/>
        <a:p>
          <a:endParaRPr lang="es-ES"/>
        </a:p>
      </dgm:t>
    </dgm:pt>
    <dgm:pt modelId="{067C7C3C-4B44-40C1-B4E2-37BFBCBD62A3}" type="pres">
      <dgm:prSet presAssocID="{CB8A025F-0669-403E-8728-8679CBD71D82}" presName="Name0" presStyleCnt="0">
        <dgm:presLayoutVars>
          <dgm:dir/>
          <dgm:resizeHandles val="exact"/>
        </dgm:presLayoutVars>
      </dgm:prSet>
      <dgm:spPr/>
      <dgm:t>
        <a:bodyPr/>
        <a:lstStyle/>
        <a:p>
          <a:endParaRPr lang="es-ES"/>
        </a:p>
      </dgm:t>
    </dgm:pt>
    <dgm:pt modelId="{67C22507-9066-4CA9-98CD-2A11533A8841}" type="pres">
      <dgm:prSet presAssocID="{361D0C1B-3E22-4E7E-B145-1F9C13952802}" presName="compNode" presStyleCnt="0"/>
      <dgm:spPr/>
    </dgm:pt>
    <dgm:pt modelId="{FAE08C4F-61B4-4992-BA30-C81FAB4993BE}" type="pres">
      <dgm:prSet presAssocID="{361D0C1B-3E22-4E7E-B145-1F9C13952802}" presName="pictRect" presStyleLbl="node1" presStyleIdx="0" presStyleCnt="9"/>
      <dgm:spPr>
        <a:blipFill rotWithShape="1">
          <a:blip xmlns:r="http://schemas.openxmlformats.org/officeDocument/2006/relationships" r:embed="rId1"/>
          <a:stretch>
            <a:fillRect/>
          </a:stretch>
        </a:blipFill>
      </dgm:spPr>
    </dgm:pt>
    <dgm:pt modelId="{A962A2B0-FDB8-422D-A2B5-6287C8033AD9}" type="pres">
      <dgm:prSet presAssocID="{361D0C1B-3E22-4E7E-B145-1F9C13952802}" presName="textRect" presStyleLbl="revTx" presStyleIdx="0" presStyleCnt="9">
        <dgm:presLayoutVars>
          <dgm:bulletEnabled val="1"/>
        </dgm:presLayoutVars>
      </dgm:prSet>
      <dgm:spPr/>
      <dgm:t>
        <a:bodyPr/>
        <a:lstStyle/>
        <a:p>
          <a:endParaRPr lang="es-ES"/>
        </a:p>
      </dgm:t>
    </dgm:pt>
    <dgm:pt modelId="{ECBB5F7A-8ACD-4ABF-AA72-3BFADB270538}" type="pres">
      <dgm:prSet presAssocID="{A9C6A61E-746C-4855-BB12-52890527FB35}" presName="sibTrans" presStyleLbl="sibTrans2D1" presStyleIdx="0" presStyleCnt="0"/>
      <dgm:spPr/>
      <dgm:t>
        <a:bodyPr/>
        <a:lstStyle/>
        <a:p>
          <a:endParaRPr lang="es-ES"/>
        </a:p>
      </dgm:t>
    </dgm:pt>
    <dgm:pt modelId="{35956D63-D7CF-4BBA-A700-D2DCC1390B8A}" type="pres">
      <dgm:prSet presAssocID="{24FA1ED3-8248-4B61-BDB7-32F057E0B79F}" presName="compNode" presStyleCnt="0"/>
      <dgm:spPr/>
    </dgm:pt>
    <dgm:pt modelId="{171D81BD-047F-4792-8BEB-F86634FFE29A}" type="pres">
      <dgm:prSet presAssocID="{24FA1ED3-8248-4B61-BDB7-32F057E0B79F}" presName="pictRect" presStyleLbl="node1" presStyleIdx="1" presStyleCnt="9"/>
      <dgm:spPr>
        <a:blipFill rotWithShape="1">
          <a:blip xmlns:r="http://schemas.openxmlformats.org/officeDocument/2006/relationships" r:embed="rId2"/>
          <a:stretch>
            <a:fillRect/>
          </a:stretch>
        </a:blipFill>
      </dgm:spPr>
    </dgm:pt>
    <dgm:pt modelId="{92EA5079-5689-40EC-9E25-D5A56A1EAD01}" type="pres">
      <dgm:prSet presAssocID="{24FA1ED3-8248-4B61-BDB7-32F057E0B79F}" presName="textRect" presStyleLbl="revTx" presStyleIdx="1" presStyleCnt="9">
        <dgm:presLayoutVars>
          <dgm:bulletEnabled val="1"/>
        </dgm:presLayoutVars>
      </dgm:prSet>
      <dgm:spPr/>
      <dgm:t>
        <a:bodyPr/>
        <a:lstStyle/>
        <a:p>
          <a:endParaRPr lang="es-ES"/>
        </a:p>
      </dgm:t>
    </dgm:pt>
    <dgm:pt modelId="{BC8F3623-A2CA-4FCE-968F-2D24C922D5DF}" type="pres">
      <dgm:prSet presAssocID="{7119F746-FC25-437A-8B09-8F806490714B}" presName="sibTrans" presStyleLbl="sibTrans2D1" presStyleIdx="0" presStyleCnt="0"/>
      <dgm:spPr/>
      <dgm:t>
        <a:bodyPr/>
        <a:lstStyle/>
        <a:p>
          <a:endParaRPr lang="es-ES"/>
        </a:p>
      </dgm:t>
    </dgm:pt>
    <dgm:pt modelId="{FDAFE0E6-ACBA-4701-B694-AA800B4F6221}" type="pres">
      <dgm:prSet presAssocID="{A391E71F-ED81-476D-878A-F7E029277F61}" presName="compNode" presStyleCnt="0"/>
      <dgm:spPr/>
    </dgm:pt>
    <dgm:pt modelId="{7C4B0646-6C13-498D-8B7C-27ECF6B922BB}" type="pres">
      <dgm:prSet presAssocID="{A391E71F-ED81-476D-878A-F7E029277F61}" presName="pictRect" presStyleLbl="node1" presStyleIdx="2" presStyleCnt="9"/>
      <dgm:spPr>
        <a:blipFill rotWithShape="1">
          <a:blip xmlns:r="http://schemas.openxmlformats.org/officeDocument/2006/relationships" r:embed="rId3"/>
          <a:stretch>
            <a:fillRect/>
          </a:stretch>
        </a:blipFill>
      </dgm:spPr>
    </dgm:pt>
    <dgm:pt modelId="{1F90BC5A-9F13-4514-A730-ED1DFF9E4E97}" type="pres">
      <dgm:prSet presAssocID="{A391E71F-ED81-476D-878A-F7E029277F61}" presName="textRect" presStyleLbl="revTx" presStyleIdx="2" presStyleCnt="9">
        <dgm:presLayoutVars>
          <dgm:bulletEnabled val="1"/>
        </dgm:presLayoutVars>
      </dgm:prSet>
      <dgm:spPr/>
      <dgm:t>
        <a:bodyPr/>
        <a:lstStyle/>
        <a:p>
          <a:endParaRPr lang="es-ES"/>
        </a:p>
      </dgm:t>
    </dgm:pt>
    <dgm:pt modelId="{F80051ED-BE81-4352-ABD7-A9D14A2D44AC}" type="pres">
      <dgm:prSet presAssocID="{78594A7B-A0EC-4A2A-9736-EF350C05B8BF}" presName="sibTrans" presStyleLbl="sibTrans2D1" presStyleIdx="0" presStyleCnt="0"/>
      <dgm:spPr/>
      <dgm:t>
        <a:bodyPr/>
        <a:lstStyle/>
        <a:p>
          <a:endParaRPr lang="es-ES"/>
        </a:p>
      </dgm:t>
    </dgm:pt>
    <dgm:pt modelId="{09035424-AE15-477C-8C9C-EBFFE4B9B1EF}" type="pres">
      <dgm:prSet presAssocID="{78647512-8BD2-4553-B029-2C7635884032}" presName="compNode" presStyleCnt="0"/>
      <dgm:spPr/>
    </dgm:pt>
    <dgm:pt modelId="{D6C69F17-D3FD-48C0-AF9A-B2A792F36501}" type="pres">
      <dgm:prSet presAssocID="{78647512-8BD2-4553-B029-2C7635884032}" presName="pictRect" presStyleLbl="node1" presStyleIdx="3" presStyleCnt="9"/>
      <dgm:spPr>
        <a:blipFill rotWithShape="1">
          <a:blip xmlns:r="http://schemas.openxmlformats.org/officeDocument/2006/relationships" r:embed="rId4"/>
          <a:stretch>
            <a:fillRect/>
          </a:stretch>
        </a:blipFill>
      </dgm:spPr>
    </dgm:pt>
    <dgm:pt modelId="{B1B0825A-8DDC-42AC-B1BD-3F87AE79E3F7}" type="pres">
      <dgm:prSet presAssocID="{78647512-8BD2-4553-B029-2C7635884032}" presName="textRect" presStyleLbl="revTx" presStyleIdx="3" presStyleCnt="9">
        <dgm:presLayoutVars>
          <dgm:bulletEnabled val="1"/>
        </dgm:presLayoutVars>
      </dgm:prSet>
      <dgm:spPr/>
      <dgm:t>
        <a:bodyPr/>
        <a:lstStyle/>
        <a:p>
          <a:endParaRPr lang="es-ES"/>
        </a:p>
      </dgm:t>
    </dgm:pt>
    <dgm:pt modelId="{60749785-5437-4D96-A176-37284382BB00}" type="pres">
      <dgm:prSet presAssocID="{6F461220-0FE4-4D41-876B-A6FE78764DCE}" presName="sibTrans" presStyleLbl="sibTrans2D1" presStyleIdx="0" presStyleCnt="0"/>
      <dgm:spPr/>
      <dgm:t>
        <a:bodyPr/>
        <a:lstStyle/>
        <a:p>
          <a:endParaRPr lang="es-ES"/>
        </a:p>
      </dgm:t>
    </dgm:pt>
    <dgm:pt modelId="{50CBA45E-1A2B-4066-B0B0-F8DA066886A2}" type="pres">
      <dgm:prSet presAssocID="{4376CB65-A740-4BC8-A81A-66EBD91A1D3C}" presName="compNode" presStyleCnt="0"/>
      <dgm:spPr/>
    </dgm:pt>
    <dgm:pt modelId="{D1BA5FEE-7ABD-447C-82F2-3383E48ED358}" type="pres">
      <dgm:prSet presAssocID="{4376CB65-A740-4BC8-A81A-66EBD91A1D3C}" presName="pictRect" presStyleLbl="node1" presStyleIdx="4" presStyleCnt="9"/>
      <dgm:spPr>
        <a:blipFill rotWithShape="1">
          <a:blip xmlns:r="http://schemas.openxmlformats.org/officeDocument/2006/relationships" r:embed="rId5"/>
          <a:stretch>
            <a:fillRect/>
          </a:stretch>
        </a:blipFill>
      </dgm:spPr>
    </dgm:pt>
    <dgm:pt modelId="{0E324FF6-8370-4137-A343-E010E067823C}" type="pres">
      <dgm:prSet presAssocID="{4376CB65-A740-4BC8-A81A-66EBD91A1D3C}" presName="textRect" presStyleLbl="revTx" presStyleIdx="4" presStyleCnt="9">
        <dgm:presLayoutVars>
          <dgm:bulletEnabled val="1"/>
        </dgm:presLayoutVars>
      </dgm:prSet>
      <dgm:spPr/>
      <dgm:t>
        <a:bodyPr/>
        <a:lstStyle/>
        <a:p>
          <a:endParaRPr lang="es-ES"/>
        </a:p>
      </dgm:t>
    </dgm:pt>
    <dgm:pt modelId="{2AE578F2-14B4-47EF-B871-4498E5BF6E1D}" type="pres">
      <dgm:prSet presAssocID="{128DAD23-B2F0-43B2-BCF8-98CD2E158980}" presName="sibTrans" presStyleLbl="sibTrans2D1" presStyleIdx="0" presStyleCnt="0"/>
      <dgm:spPr/>
      <dgm:t>
        <a:bodyPr/>
        <a:lstStyle/>
        <a:p>
          <a:endParaRPr lang="es-ES"/>
        </a:p>
      </dgm:t>
    </dgm:pt>
    <dgm:pt modelId="{16C3CDF1-9760-431B-8D24-D1B0EA885B43}" type="pres">
      <dgm:prSet presAssocID="{A9CDCC78-B11A-420F-B80B-CB3ADCFE0675}" presName="compNode" presStyleCnt="0"/>
      <dgm:spPr/>
    </dgm:pt>
    <dgm:pt modelId="{8AFCB09B-1591-41BA-A8CE-94426CCBF0E3}" type="pres">
      <dgm:prSet presAssocID="{A9CDCC78-B11A-420F-B80B-CB3ADCFE0675}" presName="pictRect" presStyleLbl="node1" presStyleIdx="5" presStyleCnt="9"/>
      <dgm:spPr>
        <a:blipFill rotWithShape="1">
          <a:blip xmlns:r="http://schemas.openxmlformats.org/officeDocument/2006/relationships" r:embed="rId6"/>
          <a:stretch>
            <a:fillRect/>
          </a:stretch>
        </a:blipFill>
      </dgm:spPr>
    </dgm:pt>
    <dgm:pt modelId="{507615DE-C162-4452-B87D-05E06A685E9D}" type="pres">
      <dgm:prSet presAssocID="{A9CDCC78-B11A-420F-B80B-CB3ADCFE0675}" presName="textRect" presStyleLbl="revTx" presStyleIdx="5" presStyleCnt="9">
        <dgm:presLayoutVars>
          <dgm:bulletEnabled val="1"/>
        </dgm:presLayoutVars>
      </dgm:prSet>
      <dgm:spPr/>
      <dgm:t>
        <a:bodyPr/>
        <a:lstStyle/>
        <a:p>
          <a:endParaRPr lang="es-ES"/>
        </a:p>
      </dgm:t>
    </dgm:pt>
    <dgm:pt modelId="{39EA7B19-2AD1-446A-A355-6B2EBBE6255B}" type="pres">
      <dgm:prSet presAssocID="{320A280D-3108-482B-B24C-C3C8EC3857CA}" presName="sibTrans" presStyleLbl="sibTrans2D1" presStyleIdx="0" presStyleCnt="0"/>
      <dgm:spPr/>
      <dgm:t>
        <a:bodyPr/>
        <a:lstStyle/>
        <a:p>
          <a:endParaRPr lang="es-ES"/>
        </a:p>
      </dgm:t>
    </dgm:pt>
    <dgm:pt modelId="{1C247CCC-5185-4DD8-8319-6EA79BBBFEF2}" type="pres">
      <dgm:prSet presAssocID="{980966B3-133D-4276-80AC-1255E07B6954}" presName="compNode" presStyleCnt="0"/>
      <dgm:spPr/>
    </dgm:pt>
    <dgm:pt modelId="{812D3E5E-DEAB-4A03-B840-8E0E806871B4}" type="pres">
      <dgm:prSet presAssocID="{980966B3-133D-4276-80AC-1255E07B6954}" presName="pictRect" presStyleLbl="node1" presStyleIdx="6" presStyleCnt="9"/>
      <dgm:spPr>
        <a:blipFill rotWithShape="1">
          <a:blip xmlns:r="http://schemas.openxmlformats.org/officeDocument/2006/relationships" r:embed="rId7"/>
          <a:stretch>
            <a:fillRect/>
          </a:stretch>
        </a:blipFill>
      </dgm:spPr>
    </dgm:pt>
    <dgm:pt modelId="{308E249D-BCE8-4CD2-B2FF-E42DADCADB88}" type="pres">
      <dgm:prSet presAssocID="{980966B3-133D-4276-80AC-1255E07B6954}" presName="textRect" presStyleLbl="revTx" presStyleIdx="6" presStyleCnt="9">
        <dgm:presLayoutVars>
          <dgm:bulletEnabled val="1"/>
        </dgm:presLayoutVars>
      </dgm:prSet>
      <dgm:spPr/>
      <dgm:t>
        <a:bodyPr/>
        <a:lstStyle/>
        <a:p>
          <a:endParaRPr lang="es-ES"/>
        </a:p>
      </dgm:t>
    </dgm:pt>
    <dgm:pt modelId="{0A2ABBAE-74F3-4673-8424-92D04D999A80}" type="pres">
      <dgm:prSet presAssocID="{98470CB4-130A-47FC-AEA7-624DFC7F8443}" presName="sibTrans" presStyleLbl="sibTrans2D1" presStyleIdx="0" presStyleCnt="0"/>
      <dgm:spPr/>
      <dgm:t>
        <a:bodyPr/>
        <a:lstStyle/>
        <a:p>
          <a:endParaRPr lang="es-ES"/>
        </a:p>
      </dgm:t>
    </dgm:pt>
    <dgm:pt modelId="{C475B84B-FB25-4CB4-8310-5E3837BE4C35}" type="pres">
      <dgm:prSet presAssocID="{283FF1CF-F321-4BA9-8F3D-6FE88D189DBF}" presName="compNode" presStyleCnt="0"/>
      <dgm:spPr/>
    </dgm:pt>
    <dgm:pt modelId="{8D8717D2-54E2-4C01-9709-9482A1B67D4E}" type="pres">
      <dgm:prSet presAssocID="{283FF1CF-F321-4BA9-8F3D-6FE88D189DBF}" presName="pictRect" presStyleLbl="node1" presStyleIdx="7" presStyleCnt="9"/>
      <dgm:spPr>
        <a:blipFill rotWithShape="1">
          <a:blip xmlns:r="http://schemas.openxmlformats.org/officeDocument/2006/relationships" r:embed="rId8"/>
          <a:stretch>
            <a:fillRect/>
          </a:stretch>
        </a:blipFill>
      </dgm:spPr>
    </dgm:pt>
    <dgm:pt modelId="{BEE46F29-42F0-488A-911F-9CDD40C79BA6}" type="pres">
      <dgm:prSet presAssocID="{283FF1CF-F321-4BA9-8F3D-6FE88D189DBF}" presName="textRect" presStyleLbl="revTx" presStyleIdx="7" presStyleCnt="9">
        <dgm:presLayoutVars>
          <dgm:bulletEnabled val="1"/>
        </dgm:presLayoutVars>
      </dgm:prSet>
      <dgm:spPr/>
      <dgm:t>
        <a:bodyPr/>
        <a:lstStyle/>
        <a:p>
          <a:endParaRPr lang="es-ES"/>
        </a:p>
      </dgm:t>
    </dgm:pt>
    <dgm:pt modelId="{5633E476-4E49-4A61-AD8A-A42939565D29}" type="pres">
      <dgm:prSet presAssocID="{6323F6DA-2661-4030-803A-85F9AB3D1558}" presName="sibTrans" presStyleLbl="sibTrans2D1" presStyleIdx="0" presStyleCnt="0"/>
      <dgm:spPr/>
      <dgm:t>
        <a:bodyPr/>
        <a:lstStyle/>
        <a:p>
          <a:endParaRPr lang="es-ES"/>
        </a:p>
      </dgm:t>
    </dgm:pt>
    <dgm:pt modelId="{F133982E-1561-474D-ABAE-24C4826F36F1}" type="pres">
      <dgm:prSet presAssocID="{9653B015-91A0-4DF1-BE1B-2A6637D1AE07}" presName="compNode" presStyleCnt="0"/>
      <dgm:spPr/>
    </dgm:pt>
    <dgm:pt modelId="{3FF4030A-8BCE-4754-A504-AE13292A3E62}" type="pres">
      <dgm:prSet presAssocID="{9653B015-91A0-4DF1-BE1B-2A6637D1AE07}" presName="pictRect" presStyleLbl="node1" presStyleIdx="8" presStyleCnt="9"/>
      <dgm:spPr>
        <a:blipFill rotWithShape="1">
          <a:blip xmlns:r="http://schemas.openxmlformats.org/officeDocument/2006/relationships" r:embed="rId9"/>
          <a:stretch>
            <a:fillRect/>
          </a:stretch>
        </a:blipFill>
      </dgm:spPr>
    </dgm:pt>
    <dgm:pt modelId="{3E0988D5-106B-42A5-AEBE-FACB55BA1EF3}" type="pres">
      <dgm:prSet presAssocID="{9653B015-91A0-4DF1-BE1B-2A6637D1AE07}" presName="textRect" presStyleLbl="revTx" presStyleIdx="8" presStyleCnt="9">
        <dgm:presLayoutVars>
          <dgm:bulletEnabled val="1"/>
        </dgm:presLayoutVars>
      </dgm:prSet>
      <dgm:spPr/>
      <dgm:t>
        <a:bodyPr/>
        <a:lstStyle/>
        <a:p>
          <a:endParaRPr lang="es-ES"/>
        </a:p>
      </dgm:t>
    </dgm:pt>
  </dgm:ptLst>
  <dgm:cxnLst>
    <dgm:cxn modelId="{F7C9E70E-10A4-40AE-9A4C-F8D599A2D6B7}" type="presOf" srcId="{A391E71F-ED81-476D-878A-F7E029277F61}" destId="{1F90BC5A-9F13-4514-A730-ED1DFF9E4E97}" srcOrd="0" destOrd="0" presId="urn:microsoft.com/office/officeart/2005/8/layout/pList1"/>
    <dgm:cxn modelId="{863BEB08-7519-41C2-86EE-AC8F1E9075FA}" srcId="{CB8A025F-0669-403E-8728-8679CBD71D82}" destId="{361D0C1B-3E22-4E7E-B145-1F9C13952802}" srcOrd="0" destOrd="0" parTransId="{E37B607E-5603-40DC-8143-C1CD1C442064}" sibTransId="{A9C6A61E-746C-4855-BB12-52890527FB35}"/>
    <dgm:cxn modelId="{4F67B69C-C608-4C05-A1FC-0445A2623684}" srcId="{CB8A025F-0669-403E-8728-8679CBD71D82}" destId="{9653B015-91A0-4DF1-BE1B-2A6637D1AE07}" srcOrd="8" destOrd="0" parTransId="{4B28AD57-556E-4211-8A96-DBF4E628F4E9}" sibTransId="{EC6E0AF3-CB1F-4D16-9559-C1CB8D293598}"/>
    <dgm:cxn modelId="{25AA6BE9-E5E3-4012-8D75-45BFA3AF0E3B}" type="presOf" srcId="{6F461220-0FE4-4D41-876B-A6FE78764DCE}" destId="{60749785-5437-4D96-A176-37284382BB00}" srcOrd="0" destOrd="0" presId="urn:microsoft.com/office/officeart/2005/8/layout/pList1"/>
    <dgm:cxn modelId="{28580138-B1F7-4747-8C3A-C768E2C18BC3}" type="presOf" srcId="{98470CB4-130A-47FC-AEA7-624DFC7F8443}" destId="{0A2ABBAE-74F3-4673-8424-92D04D999A80}" srcOrd="0" destOrd="0" presId="urn:microsoft.com/office/officeart/2005/8/layout/pList1"/>
    <dgm:cxn modelId="{95888EAF-F6F8-403A-87DC-A316303D25BC}" srcId="{CB8A025F-0669-403E-8728-8679CBD71D82}" destId="{24FA1ED3-8248-4B61-BDB7-32F057E0B79F}" srcOrd="1" destOrd="0" parTransId="{66D3EA15-9815-409B-AF51-09B7933B0CEF}" sibTransId="{7119F746-FC25-437A-8B09-8F806490714B}"/>
    <dgm:cxn modelId="{49C8BCD9-E514-48EA-8B21-5D5AB270B428}" type="presOf" srcId="{6323F6DA-2661-4030-803A-85F9AB3D1558}" destId="{5633E476-4E49-4A61-AD8A-A42939565D29}" srcOrd="0" destOrd="0" presId="urn:microsoft.com/office/officeart/2005/8/layout/pList1"/>
    <dgm:cxn modelId="{E28A3906-A515-49DA-822B-81DFA65451EC}" type="presOf" srcId="{361D0C1B-3E22-4E7E-B145-1F9C13952802}" destId="{A962A2B0-FDB8-422D-A2B5-6287C8033AD9}" srcOrd="0" destOrd="0" presId="urn:microsoft.com/office/officeart/2005/8/layout/pList1"/>
    <dgm:cxn modelId="{219D8F6D-ED04-410C-8D14-8A39414A47F8}" srcId="{CB8A025F-0669-403E-8728-8679CBD71D82}" destId="{A9CDCC78-B11A-420F-B80B-CB3ADCFE0675}" srcOrd="5" destOrd="0" parTransId="{5BAF2057-10F0-4E72-BCF6-A23CE9782B53}" sibTransId="{320A280D-3108-482B-B24C-C3C8EC3857CA}"/>
    <dgm:cxn modelId="{A9BF5108-01A3-47A1-9273-9F5238B29DF1}" type="presOf" srcId="{128DAD23-B2F0-43B2-BCF8-98CD2E158980}" destId="{2AE578F2-14B4-47EF-B871-4498E5BF6E1D}" srcOrd="0" destOrd="0" presId="urn:microsoft.com/office/officeart/2005/8/layout/pList1"/>
    <dgm:cxn modelId="{54A4C742-9D38-4C3A-B24E-E73300745637}" type="presOf" srcId="{A9C6A61E-746C-4855-BB12-52890527FB35}" destId="{ECBB5F7A-8ACD-4ABF-AA72-3BFADB270538}" srcOrd="0" destOrd="0" presId="urn:microsoft.com/office/officeart/2005/8/layout/pList1"/>
    <dgm:cxn modelId="{89BFF70A-A6AB-4C85-A1E1-244001C39878}" type="presOf" srcId="{78647512-8BD2-4553-B029-2C7635884032}" destId="{B1B0825A-8DDC-42AC-B1BD-3F87AE79E3F7}" srcOrd="0" destOrd="0" presId="urn:microsoft.com/office/officeart/2005/8/layout/pList1"/>
    <dgm:cxn modelId="{E0834DA8-E14F-4BC7-B941-0990C67057C3}" srcId="{CB8A025F-0669-403E-8728-8679CBD71D82}" destId="{A391E71F-ED81-476D-878A-F7E029277F61}" srcOrd="2" destOrd="0" parTransId="{FC1E9E30-4338-4E01-BCAC-3D0430EA6C0C}" sibTransId="{78594A7B-A0EC-4A2A-9736-EF350C05B8BF}"/>
    <dgm:cxn modelId="{62679624-81F7-4474-A27B-C7BE7925BFB7}" type="presOf" srcId="{320A280D-3108-482B-B24C-C3C8EC3857CA}" destId="{39EA7B19-2AD1-446A-A355-6B2EBBE6255B}" srcOrd="0" destOrd="0" presId="urn:microsoft.com/office/officeart/2005/8/layout/pList1"/>
    <dgm:cxn modelId="{7745276F-E250-4724-82A1-D89DCA6F7B3D}" type="presOf" srcId="{CB8A025F-0669-403E-8728-8679CBD71D82}" destId="{067C7C3C-4B44-40C1-B4E2-37BFBCBD62A3}" srcOrd="0" destOrd="0" presId="urn:microsoft.com/office/officeart/2005/8/layout/pList1"/>
    <dgm:cxn modelId="{FD7A7F5A-3000-43E3-8BB5-895C23779C67}" type="presOf" srcId="{A9CDCC78-B11A-420F-B80B-CB3ADCFE0675}" destId="{507615DE-C162-4452-B87D-05E06A685E9D}" srcOrd="0" destOrd="0" presId="urn:microsoft.com/office/officeart/2005/8/layout/pList1"/>
    <dgm:cxn modelId="{AFE46E92-9CBE-4A94-918F-D54AFB91817E}" type="presOf" srcId="{7119F746-FC25-437A-8B09-8F806490714B}" destId="{BC8F3623-A2CA-4FCE-968F-2D24C922D5DF}" srcOrd="0" destOrd="0" presId="urn:microsoft.com/office/officeart/2005/8/layout/pList1"/>
    <dgm:cxn modelId="{D2B08933-E0D7-4A78-9BF0-C56581D1D050}" srcId="{CB8A025F-0669-403E-8728-8679CBD71D82}" destId="{78647512-8BD2-4553-B029-2C7635884032}" srcOrd="3" destOrd="0" parTransId="{9F2BCA11-93E6-4009-9F65-281AE3B6C860}" sibTransId="{6F461220-0FE4-4D41-876B-A6FE78764DCE}"/>
    <dgm:cxn modelId="{C3DE2F7C-B365-41C2-B1A6-B494380917CD}" srcId="{CB8A025F-0669-403E-8728-8679CBD71D82}" destId="{4376CB65-A740-4BC8-A81A-66EBD91A1D3C}" srcOrd="4" destOrd="0" parTransId="{F3C32118-4959-426E-A59D-87CB37E82E49}" sibTransId="{128DAD23-B2F0-43B2-BCF8-98CD2E158980}"/>
    <dgm:cxn modelId="{B9E1B2DA-3B5C-4D0D-98AB-2005EC11A6C0}" type="presOf" srcId="{24FA1ED3-8248-4B61-BDB7-32F057E0B79F}" destId="{92EA5079-5689-40EC-9E25-D5A56A1EAD01}" srcOrd="0" destOrd="0" presId="urn:microsoft.com/office/officeart/2005/8/layout/pList1"/>
    <dgm:cxn modelId="{94EADE91-874E-4E83-9117-A0BF0B7F38E2}" srcId="{CB8A025F-0669-403E-8728-8679CBD71D82}" destId="{980966B3-133D-4276-80AC-1255E07B6954}" srcOrd="6" destOrd="0" parTransId="{6DA119B4-F6D7-4832-AE35-4B4A2EBC069F}" sibTransId="{98470CB4-130A-47FC-AEA7-624DFC7F8443}"/>
    <dgm:cxn modelId="{B52449D5-775C-4753-AA0B-E7450D3130D5}" srcId="{CB8A025F-0669-403E-8728-8679CBD71D82}" destId="{283FF1CF-F321-4BA9-8F3D-6FE88D189DBF}" srcOrd="7" destOrd="0" parTransId="{9E214855-FC73-4045-9DA8-F4AD9D0B6F34}" sibTransId="{6323F6DA-2661-4030-803A-85F9AB3D1558}"/>
    <dgm:cxn modelId="{F2CF6444-D005-45E2-83E4-C5B6DF83E623}" type="presOf" srcId="{9653B015-91A0-4DF1-BE1B-2A6637D1AE07}" destId="{3E0988D5-106B-42A5-AEBE-FACB55BA1EF3}" srcOrd="0" destOrd="0" presId="urn:microsoft.com/office/officeart/2005/8/layout/pList1"/>
    <dgm:cxn modelId="{E03BEF9E-C090-434E-B831-75AB38314097}" type="presOf" srcId="{78594A7B-A0EC-4A2A-9736-EF350C05B8BF}" destId="{F80051ED-BE81-4352-ABD7-A9D14A2D44AC}" srcOrd="0" destOrd="0" presId="urn:microsoft.com/office/officeart/2005/8/layout/pList1"/>
    <dgm:cxn modelId="{90A88D99-A350-4C69-A538-9F80CF463C85}" type="presOf" srcId="{980966B3-133D-4276-80AC-1255E07B6954}" destId="{308E249D-BCE8-4CD2-B2FF-E42DADCADB88}" srcOrd="0" destOrd="0" presId="urn:microsoft.com/office/officeart/2005/8/layout/pList1"/>
    <dgm:cxn modelId="{EA529FF2-FEE6-4DD9-BB6C-DAA4958AC7B5}" type="presOf" srcId="{4376CB65-A740-4BC8-A81A-66EBD91A1D3C}" destId="{0E324FF6-8370-4137-A343-E010E067823C}" srcOrd="0" destOrd="0" presId="urn:microsoft.com/office/officeart/2005/8/layout/pList1"/>
    <dgm:cxn modelId="{35D866CE-9A8F-42D0-A08B-E20ABA40A87E}" type="presOf" srcId="{283FF1CF-F321-4BA9-8F3D-6FE88D189DBF}" destId="{BEE46F29-42F0-488A-911F-9CDD40C79BA6}" srcOrd="0" destOrd="0" presId="urn:microsoft.com/office/officeart/2005/8/layout/pList1"/>
    <dgm:cxn modelId="{AC0C3725-E83D-4046-A734-39260C116E36}" type="presParOf" srcId="{067C7C3C-4B44-40C1-B4E2-37BFBCBD62A3}" destId="{67C22507-9066-4CA9-98CD-2A11533A8841}" srcOrd="0" destOrd="0" presId="urn:microsoft.com/office/officeart/2005/8/layout/pList1"/>
    <dgm:cxn modelId="{50D99674-17D5-4821-86FA-97CDE5CEBC7C}" type="presParOf" srcId="{67C22507-9066-4CA9-98CD-2A11533A8841}" destId="{FAE08C4F-61B4-4992-BA30-C81FAB4993BE}" srcOrd="0" destOrd="0" presId="urn:microsoft.com/office/officeart/2005/8/layout/pList1"/>
    <dgm:cxn modelId="{3DD99170-2C85-421F-8DE4-04A3D75C9FC0}" type="presParOf" srcId="{67C22507-9066-4CA9-98CD-2A11533A8841}" destId="{A962A2B0-FDB8-422D-A2B5-6287C8033AD9}" srcOrd="1" destOrd="0" presId="urn:microsoft.com/office/officeart/2005/8/layout/pList1"/>
    <dgm:cxn modelId="{A1F3FCF0-3A6B-4B47-9A1F-E754B25C1FCD}" type="presParOf" srcId="{067C7C3C-4B44-40C1-B4E2-37BFBCBD62A3}" destId="{ECBB5F7A-8ACD-4ABF-AA72-3BFADB270538}" srcOrd="1" destOrd="0" presId="urn:microsoft.com/office/officeart/2005/8/layout/pList1"/>
    <dgm:cxn modelId="{B2202C6A-6653-4521-BF50-CE2C09C280CB}" type="presParOf" srcId="{067C7C3C-4B44-40C1-B4E2-37BFBCBD62A3}" destId="{35956D63-D7CF-4BBA-A700-D2DCC1390B8A}" srcOrd="2" destOrd="0" presId="urn:microsoft.com/office/officeart/2005/8/layout/pList1"/>
    <dgm:cxn modelId="{9D7214BD-864D-4ED5-A6A8-FDEBB3885206}" type="presParOf" srcId="{35956D63-D7CF-4BBA-A700-D2DCC1390B8A}" destId="{171D81BD-047F-4792-8BEB-F86634FFE29A}" srcOrd="0" destOrd="0" presId="urn:microsoft.com/office/officeart/2005/8/layout/pList1"/>
    <dgm:cxn modelId="{C525D75C-7EF5-4FC4-99C1-8BD2322ED871}" type="presParOf" srcId="{35956D63-D7CF-4BBA-A700-D2DCC1390B8A}" destId="{92EA5079-5689-40EC-9E25-D5A56A1EAD01}" srcOrd="1" destOrd="0" presId="urn:microsoft.com/office/officeart/2005/8/layout/pList1"/>
    <dgm:cxn modelId="{8C9964D1-1352-4B7E-A7E5-921F9DC5529B}" type="presParOf" srcId="{067C7C3C-4B44-40C1-B4E2-37BFBCBD62A3}" destId="{BC8F3623-A2CA-4FCE-968F-2D24C922D5DF}" srcOrd="3" destOrd="0" presId="urn:microsoft.com/office/officeart/2005/8/layout/pList1"/>
    <dgm:cxn modelId="{F5FAF754-3136-4966-A0B4-50C3F8F91CE8}" type="presParOf" srcId="{067C7C3C-4B44-40C1-B4E2-37BFBCBD62A3}" destId="{FDAFE0E6-ACBA-4701-B694-AA800B4F6221}" srcOrd="4" destOrd="0" presId="urn:microsoft.com/office/officeart/2005/8/layout/pList1"/>
    <dgm:cxn modelId="{CC530FCE-52EC-4205-997A-302B692E6621}" type="presParOf" srcId="{FDAFE0E6-ACBA-4701-B694-AA800B4F6221}" destId="{7C4B0646-6C13-498D-8B7C-27ECF6B922BB}" srcOrd="0" destOrd="0" presId="urn:microsoft.com/office/officeart/2005/8/layout/pList1"/>
    <dgm:cxn modelId="{06A4C68E-A1BD-4444-84D4-C0DF9D4B2BBA}" type="presParOf" srcId="{FDAFE0E6-ACBA-4701-B694-AA800B4F6221}" destId="{1F90BC5A-9F13-4514-A730-ED1DFF9E4E97}" srcOrd="1" destOrd="0" presId="urn:microsoft.com/office/officeart/2005/8/layout/pList1"/>
    <dgm:cxn modelId="{F4DD2D69-FF05-45CF-85A2-DA3D4B1D373C}" type="presParOf" srcId="{067C7C3C-4B44-40C1-B4E2-37BFBCBD62A3}" destId="{F80051ED-BE81-4352-ABD7-A9D14A2D44AC}" srcOrd="5" destOrd="0" presId="urn:microsoft.com/office/officeart/2005/8/layout/pList1"/>
    <dgm:cxn modelId="{E2932619-CA7E-412E-8B40-3BD4B4BB5DF0}" type="presParOf" srcId="{067C7C3C-4B44-40C1-B4E2-37BFBCBD62A3}" destId="{09035424-AE15-477C-8C9C-EBFFE4B9B1EF}" srcOrd="6" destOrd="0" presId="urn:microsoft.com/office/officeart/2005/8/layout/pList1"/>
    <dgm:cxn modelId="{22DF0ECF-FC5B-498A-8BD8-A69053FDA431}" type="presParOf" srcId="{09035424-AE15-477C-8C9C-EBFFE4B9B1EF}" destId="{D6C69F17-D3FD-48C0-AF9A-B2A792F36501}" srcOrd="0" destOrd="0" presId="urn:microsoft.com/office/officeart/2005/8/layout/pList1"/>
    <dgm:cxn modelId="{EC63FB02-6584-41C2-A95C-3B9B09039EA7}" type="presParOf" srcId="{09035424-AE15-477C-8C9C-EBFFE4B9B1EF}" destId="{B1B0825A-8DDC-42AC-B1BD-3F87AE79E3F7}" srcOrd="1" destOrd="0" presId="urn:microsoft.com/office/officeart/2005/8/layout/pList1"/>
    <dgm:cxn modelId="{D78D6015-93FA-4FA4-B349-3794C1411369}" type="presParOf" srcId="{067C7C3C-4B44-40C1-B4E2-37BFBCBD62A3}" destId="{60749785-5437-4D96-A176-37284382BB00}" srcOrd="7" destOrd="0" presId="urn:microsoft.com/office/officeart/2005/8/layout/pList1"/>
    <dgm:cxn modelId="{83DC3A20-E839-4253-8853-2EFC993C0F44}" type="presParOf" srcId="{067C7C3C-4B44-40C1-B4E2-37BFBCBD62A3}" destId="{50CBA45E-1A2B-4066-B0B0-F8DA066886A2}" srcOrd="8" destOrd="0" presId="urn:microsoft.com/office/officeart/2005/8/layout/pList1"/>
    <dgm:cxn modelId="{BAB8BB00-BA70-4826-BE9C-77C1BE51E051}" type="presParOf" srcId="{50CBA45E-1A2B-4066-B0B0-F8DA066886A2}" destId="{D1BA5FEE-7ABD-447C-82F2-3383E48ED358}" srcOrd="0" destOrd="0" presId="urn:microsoft.com/office/officeart/2005/8/layout/pList1"/>
    <dgm:cxn modelId="{CFEE1EE9-ADEE-4F38-B142-50C3247E7718}" type="presParOf" srcId="{50CBA45E-1A2B-4066-B0B0-F8DA066886A2}" destId="{0E324FF6-8370-4137-A343-E010E067823C}" srcOrd="1" destOrd="0" presId="urn:microsoft.com/office/officeart/2005/8/layout/pList1"/>
    <dgm:cxn modelId="{7EA17F8E-FFB4-4239-9FAE-C313EC595E52}" type="presParOf" srcId="{067C7C3C-4B44-40C1-B4E2-37BFBCBD62A3}" destId="{2AE578F2-14B4-47EF-B871-4498E5BF6E1D}" srcOrd="9" destOrd="0" presId="urn:microsoft.com/office/officeart/2005/8/layout/pList1"/>
    <dgm:cxn modelId="{8D719985-5227-4D27-AFFD-A2CA81DC5237}" type="presParOf" srcId="{067C7C3C-4B44-40C1-B4E2-37BFBCBD62A3}" destId="{16C3CDF1-9760-431B-8D24-D1B0EA885B43}" srcOrd="10" destOrd="0" presId="urn:microsoft.com/office/officeart/2005/8/layout/pList1"/>
    <dgm:cxn modelId="{7E0291D5-C06E-48DB-8F1A-9E3BF6A8DC29}" type="presParOf" srcId="{16C3CDF1-9760-431B-8D24-D1B0EA885B43}" destId="{8AFCB09B-1591-41BA-A8CE-94426CCBF0E3}" srcOrd="0" destOrd="0" presId="urn:microsoft.com/office/officeart/2005/8/layout/pList1"/>
    <dgm:cxn modelId="{BB8B3A82-2772-44B8-8054-054E7AFE88C7}" type="presParOf" srcId="{16C3CDF1-9760-431B-8D24-D1B0EA885B43}" destId="{507615DE-C162-4452-B87D-05E06A685E9D}" srcOrd="1" destOrd="0" presId="urn:microsoft.com/office/officeart/2005/8/layout/pList1"/>
    <dgm:cxn modelId="{ECF56D1D-4AFF-4567-B31D-DDF3C8691B9A}" type="presParOf" srcId="{067C7C3C-4B44-40C1-B4E2-37BFBCBD62A3}" destId="{39EA7B19-2AD1-446A-A355-6B2EBBE6255B}" srcOrd="11" destOrd="0" presId="urn:microsoft.com/office/officeart/2005/8/layout/pList1"/>
    <dgm:cxn modelId="{88997FE8-1F5F-4C1E-A218-87AFCC96AF5D}" type="presParOf" srcId="{067C7C3C-4B44-40C1-B4E2-37BFBCBD62A3}" destId="{1C247CCC-5185-4DD8-8319-6EA79BBBFEF2}" srcOrd="12" destOrd="0" presId="urn:microsoft.com/office/officeart/2005/8/layout/pList1"/>
    <dgm:cxn modelId="{310D6E0B-F6BA-47E8-933A-AAA6C9015DC8}" type="presParOf" srcId="{1C247CCC-5185-4DD8-8319-6EA79BBBFEF2}" destId="{812D3E5E-DEAB-4A03-B840-8E0E806871B4}" srcOrd="0" destOrd="0" presId="urn:microsoft.com/office/officeart/2005/8/layout/pList1"/>
    <dgm:cxn modelId="{B1A9A2A8-F579-4E14-8904-0CB3790C0041}" type="presParOf" srcId="{1C247CCC-5185-4DD8-8319-6EA79BBBFEF2}" destId="{308E249D-BCE8-4CD2-B2FF-E42DADCADB88}" srcOrd="1" destOrd="0" presId="urn:microsoft.com/office/officeart/2005/8/layout/pList1"/>
    <dgm:cxn modelId="{409A7D29-748B-4B3F-AA40-373275D44438}" type="presParOf" srcId="{067C7C3C-4B44-40C1-B4E2-37BFBCBD62A3}" destId="{0A2ABBAE-74F3-4673-8424-92D04D999A80}" srcOrd="13" destOrd="0" presId="urn:microsoft.com/office/officeart/2005/8/layout/pList1"/>
    <dgm:cxn modelId="{1458B9E6-ACEC-4FBA-9AF9-D4070C04DF00}" type="presParOf" srcId="{067C7C3C-4B44-40C1-B4E2-37BFBCBD62A3}" destId="{C475B84B-FB25-4CB4-8310-5E3837BE4C35}" srcOrd="14" destOrd="0" presId="urn:microsoft.com/office/officeart/2005/8/layout/pList1"/>
    <dgm:cxn modelId="{AFD57E2F-E659-40BC-9988-9A0EDEB83309}" type="presParOf" srcId="{C475B84B-FB25-4CB4-8310-5E3837BE4C35}" destId="{8D8717D2-54E2-4C01-9709-9482A1B67D4E}" srcOrd="0" destOrd="0" presId="urn:microsoft.com/office/officeart/2005/8/layout/pList1"/>
    <dgm:cxn modelId="{ABFC4BC6-B3F4-4208-AA69-BDDBF89A1B55}" type="presParOf" srcId="{C475B84B-FB25-4CB4-8310-5E3837BE4C35}" destId="{BEE46F29-42F0-488A-911F-9CDD40C79BA6}" srcOrd="1" destOrd="0" presId="urn:microsoft.com/office/officeart/2005/8/layout/pList1"/>
    <dgm:cxn modelId="{0E8DBC6C-A212-45E7-A476-AD201CCB7743}" type="presParOf" srcId="{067C7C3C-4B44-40C1-B4E2-37BFBCBD62A3}" destId="{5633E476-4E49-4A61-AD8A-A42939565D29}" srcOrd="15" destOrd="0" presId="urn:microsoft.com/office/officeart/2005/8/layout/pList1"/>
    <dgm:cxn modelId="{6955BC60-D3EB-490B-AB6E-FD649D33DC47}" type="presParOf" srcId="{067C7C3C-4B44-40C1-B4E2-37BFBCBD62A3}" destId="{F133982E-1561-474D-ABAE-24C4826F36F1}" srcOrd="16" destOrd="0" presId="urn:microsoft.com/office/officeart/2005/8/layout/pList1"/>
    <dgm:cxn modelId="{CAC61BF7-7F2C-468B-9E07-A7E27C4A8FEB}" type="presParOf" srcId="{F133982E-1561-474D-ABAE-24C4826F36F1}" destId="{3FF4030A-8BCE-4754-A504-AE13292A3E62}" srcOrd="0" destOrd="0" presId="urn:microsoft.com/office/officeart/2005/8/layout/pList1"/>
    <dgm:cxn modelId="{55A5BF6B-DA37-44EF-9AED-AB12D671A7D2}" type="presParOf" srcId="{F133982E-1561-474D-ABAE-24C4826F36F1}" destId="{3E0988D5-106B-42A5-AEBE-FACB55BA1EF3}"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B8A025F-0669-403E-8728-8679CBD71D82}"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s-ES"/>
        </a:p>
      </dgm:t>
    </dgm:pt>
    <dgm:pt modelId="{361D0C1B-3E22-4E7E-B145-1F9C13952802}">
      <dgm:prSet phldrT="[Texto]" custT="1"/>
      <dgm:spPr/>
      <dgm:t>
        <a:bodyPr/>
        <a:lstStyle/>
        <a:p>
          <a:r>
            <a:rPr lang="es-ES" sz="1800" dirty="0"/>
            <a:t>Planes </a:t>
          </a:r>
          <a:r>
            <a:rPr lang="es-ES" sz="1800" dirty="0" smtClean="0"/>
            <a:t>de seguridad</a:t>
          </a:r>
          <a:r>
            <a:rPr lang="es-ES" sz="1800" dirty="0"/>
            <a:t>, recuperación desastres y continuidad servicios</a:t>
          </a:r>
        </a:p>
      </dgm:t>
    </dgm:pt>
    <dgm:pt modelId="{E37B607E-5603-40DC-8143-C1CD1C442064}" type="parTrans" cxnId="{863BEB08-7519-41C2-86EE-AC8F1E9075FA}">
      <dgm:prSet/>
      <dgm:spPr/>
      <dgm:t>
        <a:bodyPr/>
        <a:lstStyle/>
        <a:p>
          <a:endParaRPr lang="es-ES" sz="2400"/>
        </a:p>
      </dgm:t>
    </dgm:pt>
    <dgm:pt modelId="{A9C6A61E-746C-4855-BB12-52890527FB35}" type="sibTrans" cxnId="{863BEB08-7519-41C2-86EE-AC8F1E9075FA}">
      <dgm:prSet/>
      <dgm:spPr/>
      <dgm:t>
        <a:bodyPr/>
        <a:lstStyle/>
        <a:p>
          <a:endParaRPr lang="es-ES" sz="2400"/>
        </a:p>
      </dgm:t>
    </dgm:pt>
    <dgm:pt modelId="{24FA1ED3-8248-4B61-BDB7-32F057E0B79F}">
      <dgm:prSet phldrT="[Texto]" custT="1"/>
      <dgm:spPr/>
      <dgm:t>
        <a:bodyPr/>
        <a:lstStyle/>
        <a:p>
          <a:r>
            <a:rPr lang="es-ES" sz="1800" dirty="0"/>
            <a:t>Presupuesto y financiamiento</a:t>
          </a:r>
        </a:p>
      </dgm:t>
    </dgm:pt>
    <dgm:pt modelId="{66D3EA15-9815-409B-AF51-09B7933B0CEF}" type="parTrans" cxnId="{95888EAF-F6F8-403A-87DC-A316303D25BC}">
      <dgm:prSet/>
      <dgm:spPr/>
      <dgm:t>
        <a:bodyPr/>
        <a:lstStyle/>
        <a:p>
          <a:endParaRPr lang="es-ES" sz="2400"/>
        </a:p>
      </dgm:t>
    </dgm:pt>
    <dgm:pt modelId="{7119F746-FC25-437A-8B09-8F806490714B}" type="sibTrans" cxnId="{95888EAF-F6F8-403A-87DC-A316303D25BC}">
      <dgm:prSet/>
      <dgm:spPr/>
      <dgm:t>
        <a:bodyPr/>
        <a:lstStyle/>
        <a:p>
          <a:endParaRPr lang="es-ES" sz="2400"/>
        </a:p>
      </dgm:t>
    </dgm:pt>
    <dgm:pt modelId="{A391E71F-ED81-476D-878A-F7E029277F61}">
      <dgm:prSet phldrT="[Texto]" custT="1"/>
      <dgm:spPr/>
      <dgm:t>
        <a:bodyPr/>
        <a:lstStyle/>
        <a:p>
          <a:r>
            <a:rPr lang="es-ES" sz="1800" dirty="0"/>
            <a:t>Diseño y cronograma de implantación del proyecto</a:t>
          </a:r>
        </a:p>
      </dgm:t>
    </dgm:pt>
    <dgm:pt modelId="{FC1E9E30-4338-4E01-BCAC-3D0430EA6C0C}" type="parTrans" cxnId="{E0834DA8-E14F-4BC7-B941-0990C67057C3}">
      <dgm:prSet/>
      <dgm:spPr/>
      <dgm:t>
        <a:bodyPr/>
        <a:lstStyle/>
        <a:p>
          <a:endParaRPr lang="es-ES" sz="2400"/>
        </a:p>
      </dgm:t>
    </dgm:pt>
    <dgm:pt modelId="{78594A7B-A0EC-4A2A-9736-EF350C05B8BF}" type="sibTrans" cxnId="{E0834DA8-E14F-4BC7-B941-0990C67057C3}">
      <dgm:prSet/>
      <dgm:spPr/>
      <dgm:t>
        <a:bodyPr/>
        <a:lstStyle/>
        <a:p>
          <a:endParaRPr lang="es-ES" sz="2400"/>
        </a:p>
      </dgm:t>
    </dgm:pt>
    <dgm:pt modelId="{78647512-8BD2-4553-B029-2C7635884032}">
      <dgm:prSet phldrT="[Texto]" custT="1"/>
      <dgm:spPr/>
      <dgm:t>
        <a:bodyPr/>
        <a:lstStyle/>
        <a:p>
          <a:r>
            <a:rPr lang="es-ES" sz="1800" dirty="0"/>
            <a:t>Definición de indicadores de evaluación de la implantación del proyecto</a:t>
          </a:r>
        </a:p>
      </dgm:t>
    </dgm:pt>
    <dgm:pt modelId="{9F2BCA11-93E6-4009-9F65-281AE3B6C860}" type="parTrans" cxnId="{D2B08933-E0D7-4A78-9BF0-C56581D1D050}">
      <dgm:prSet/>
      <dgm:spPr/>
      <dgm:t>
        <a:bodyPr/>
        <a:lstStyle/>
        <a:p>
          <a:endParaRPr lang="es-ES" sz="2400"/>
        </a:p>
      </dgm:t>
    </dgm:pt>
    <dgm:pt modelId="{6F461220-0FE4-4D41-876B-A6FE78764DCE}" type="sibTrans" cxnId="{D2B08933-E0D7-4A78-9BF0-C56581D1D050}">
      <dgm:prSet/>
      <dgm:spPr/>
      <dgm:t>
        <a:bodyPr/>
        <a:lstStyle/>
        <a:p>
          <a:endParaRPr lang="es-ES" sz="2400"/>
        </a:p>
      </dgm:t>
    </dgm:pt>
    <dgm:pt modelId="{A9B0A9D4-F749-48A8-9040-05992C5A55F5}">
      <dgm:prSet phldrT="[Texto]" custT="1"/>
      <dgm:spPr/>
      <dgm:t>
        <a:bodyPr/>
        <a:lstStyle/>
        <a:p>
          <a:r>
            <a:rPr lang="es-ES" sz="1800" dirty="0"/>
            <a:t>Elaboración del proyecto de creación</a:t>
          </a:r>
        </a:p>
      </dgm:t>
    </dgm:pt>
    <dgm:pt modelId="{AD1552E1-03D8-4892-9106-8BF904B8DD0F}" type="parTrans" cxnId="{E70FF3E3-5564-462E-A69F-44FBCC59C058}">
      <dgm:prSet/>
      <dgm:spPr/>
      <dgm:t>
        <a:bodyPr/>
        <a:lstStyle/>
        <a:p>
          <a:endParaRPr lang="es-ES"/>
        </a:p>
      </dgm:t>
    </dgm:pt>
    <dgm:pt modelId="{0B21C518-32B8-42D0-97F2-882C7733FD64}" type="sibTrans" cxnId="{E70FF3E3-5564-462E-A69F-44FBCC59C058}">
      <dgm:prSet/>
      <dgm:spPr/>
      <dgm:t>
        <a:bodyPr/>
        <a:lstStyle/>
        <a:p>
          <a:endParaRPr lang="es-ES"/>
        </a:p>
      </dgm:t>
    </dgm:pt>
    <dgm:pt modelId="{067C7C3C-4B44-40C1-B4E2-37BFBCBD62A3}" type="pres">
      <dgm:prSet presAssocID="{CB8A025F-0669-403E-8728-8679CBD71D82}" presName="Name0" presStyleCnt="0">
        <dgm:presLayoutVars>
          <dgm:dir/>
          <dgm:resizeHandles val="exact"/>
        </dgm:presLayoutVars>
      </dgm:prSet>
      <dgm:spPr/>
      <dgm:t>
        <a:bodyPr/>
        <a:lstStyle/>
        <a:p>
          <a:endParaRPr lang="es-ES"/>
        </a:p>
      </dgm:t>
    </dgm:pt>
    <dgm:pt modelId="{67C22507-9066-4CA9-98CD-2A11533A8841}" type="pres">
      <dgm:prSet presAssocID="{361D0C1B-3E22-4E7E-B145-1F9C13952802}" presName="compNode" presStyleCnt="0"/>
      <dgm:spPr/>
    </dgm:pt>
    <dgm:pt modelId="{FAE08C4F-61B4-4992-BA30-C81FAB4993BE}" type="pres">
      <dgm:prSet presAssocID="{361D0C1B-3E22-4E7E-B145-1F9C13952802}" presName="pictRect" presStyleLbl="node1" presStyleIdx="0" presStyleCnt="5"/>
      <dgm:spPr>
        <a:blipFill rotWithShape="1">
          <a:blip xmlns:r="http://schemas.openxmlformats.org/officeDocument/2006/relationships" r:embed="rId1"/>
          <a:stretch>
            <a:fillRect/>
          </a:stretch>
        </a:blipFill>
      </dgm:spPr>
    </dgm:pt>
    <dgm:pt modelId="{A962A2B0-FDB8-422D-A2B5-6287C8033AD9}" type="pres">
      <dgm:prSet presAssocID="{361D0C1B-3E22-4E7E-B145-1F9C13952802}" presName="textRect" presStyleLbl="revTx" presStyleIdx="0" presStyleCnt="5">
        <dgm:presLayoutVars>
          <dgm:bulletEnabled val="1"/>
        </dgm:presLayoutVars>
      </dgm:prSet>
      <dgm:spPr/>
      <dgm:t>
        <a:bodyPr/>
        <a:lstStyle/>
        <a:p>
          <a:endParaRPr lang="es-ES"/>
        </a:p>
      </dgm:t>
    </dgm:pt>
    <dgm:pt modelId="{ECBB5F7A-8ACD-4ABF-AA72-3BFADB270538}" type="pres">
      <dgm:prSet presAssocID="{A9C6A61E-746C-4855-BB12-52890527FB35}" presName="sibTrans" presStyleLbl="sibTrans2D1" presStyleIdx="0" presStyleCnt="0"/>
      <dgm:spPr/>
      <dgm:t>
        <a:bodyPr/>
        <a:lstStyle/>
        <a:p>
          <a:endParaRPr lang="es-ES"/>
        </a:p>
      </dgm:t>
    </dgm:pt>
    <dgm:pt modelId="{35956D63-D7CF-4BBA-A700-D2DCC1390B8A}" type="pres">
      <dgm:prSet presAssocID="{24FA1ED3-8248-4B61-BDB7-32F057E0B79F}" presName="compNode" presStyleCnt="0"/>
      <dgm:spPr/>
    </dgm:pt>
    <dgm:pt modelId="{171D81BD-047F-4792-8BEB-F86634FFE29A}" type="pres">
      <dgm:prSet presAssocID="{24FA1ED3-8248-4B61-BDB7-32F057E0B79F}" presName="pictRect" presStyleLbl="node1" presStyleIdx="1" presStyleCnt="5"/>
      <dgm:spPr>
        <a:blipFill rotWithShape="1">
          <a:blip xmlns:r="http://schemas.openxmlformats.org/officeDocument/2006/relationships" r:embed="rId2"/>
          <a:stretch>
            <a:fillRect/>
          </a:stretch>
        </a:blipFill>
      </dgm:spPr>
    </dgm:pt>
    <dgm:pt modelId="{92EA5079-5689-40EC-9E25-D5A56A1EAD01}" type="pres">
      <dgm:prSet presAssocID="{24FA1ED3-8248-4B61-BDB7-32F057E0B79F}" presName="textRect" presStyleLbl="revTx" presStyleIdx="1" presStyleCnt="5">
        <dgm:presLayoutVars>
          <dgm:bulletEnabled val="1"/>
        </dgm:presLayoutVars>
      </dgm:prSet>
      <dgm:spPr/>
      <dgm:t>
        <a:bodyPr/>
        <a:lstStyle/>
        <a:p>
          <a:endParaRPr lang="es-ES"/>
        </a:p>
      </dgm:t>
    </dgm:pt>
    <dgm:pt modelId="{BC8F3623-A2CA-4FCE-968F-2D24C922D5DF}" type="pres">
      <dgm:prSet presAssocID="{7119F746-FC25-437A-8B09-8F806490714B}" presName="sibTrans" presStyleLbl="sibTrans2D1" presStyleIdx="0" presStyleCnt="0"/>
      <dgm:spPr/>
      <dgm:t>
        <a:bodyPr/>
        <a:lstStyle/>
        <a:p>
          <a:endParaRPr lang="es-ES"/>
        </a:p>
      </dgm:t>
    </dgm:pt>
    <dgm:pt modelId="{FDAFE0E6-ACBA-4701-B694-AA800B4F6221}" type="pres">
      <dgm:prSet presAssocID="{A391E71F-ED81-476D-878A-F7E029277F61}" presName="compNode" presStyleCnt="0"/>
      <dgm:spPr/>
    </dgm:pt>
    <dgm:pt modelId="{7C4B0646-6C13-498D-8B7C-27ECF6B922BB}" type="pres">
      <dgm:prSet presAssocID="{A391E71F-ED81-476D-878A-F7E029277F61}" presName="pictRect" presStyleLbl="node1" presStyleIdx="2" presStyleCnt="5"/>
      <dgm:spPr>
        <a:blipFill rotWithShape="1">
          <a:blip xmlns:r="http://schemas.openxmlformats.org/officeDocument/2006/relationships" r:embed="rId3"/>
          <a:stretch>
            <a:fillRect/>
          </a:stretch>
        </a:blipFill>
      </dgm:spPr>
    </dgm:pt>
    <dgm:pt modelId="{1F90BC5A-9F13-4514-A730-ED1DFF9E4E97}" type="pres">
      <dgm:prSet presAssocID="{A391E71F-ED81-476D-878A-F7E029277F61}" presName="textRect" presStyleLbl="revTx" presStyleIdx="2" presStyleCnt="5">
        <dgm:presLayoutVars>
          <dgm:bulletEnabled val="1"/>
        </dgm:presLayoutVars>
      </dgm:prSet>
      <dgm:spPr/>
      <dgm:t>
        <a:bodyPr/>
        <a:lstStyle/>
        <a:p>
          <a:endParaRPr lang="es-ES"/>
        </a:p>
      </dgm:t>
    </dgm:pt>
    <dgm:pt modelId="{F80051ED-BE81-4352-ABD7-A9D14A2D44AC}" type="pres">
      <dgm:prSet presAssocID="{78594A7B-A0EC-4A2A-9736-EF350C05B8BF}" presName="sibTrans" presStyleLbl="sibTrans2D1" presStyleIdx="0" presStyleCnt="0"/>
      <dgm:spPr/>
      <dgm:t>
        <a:bodyPr/>
        <a:lstStyle/>
        <a:p>
          <a:endParaRPr lang="es-ES"/>
        </a:p>
      </dgm:t>
    </dgm:pt>
    <dgm:pt modelId="{09035424-AE15-477C-8C9C-EBFFE4B9B1EF}" type="pres">
      <dgm:prSet presAssocID="{78647512-8BD2-4553-B029-2C7635884032}" presName="compNode" presStyleCnt="0"/>
      <dgm:spPr/>
    </dgm:pt>
    <dgm:pt modelId="{D6C69F17-D3FD-48C0-AF9A-B2A792F36501}" type="pres">
      <dgm:prSet presAssocID="{78647512-8BD2-4553-B029-2C7635884032}" presName="pictRect" presStyleLbl="node1" presStyleIdx="3" presStyleCnt="5"/>
      <dgm:spPr>
        <a:blipFill rotWithShape="1">
          <a:blip xmlns:r="http://schemas.openxmlformats.org/officeDocument/2006/relationships" r:embed="rId4"/>
          <a:stretch>
            <a:fillRect/>
          </a:stretch>
        </a:blipFill>
      </dgm:spPr>
    </dgm:pt>
    <dgm:pt modelId="{B1B0825A-8DDC-42AC-B1BD-3F87AE79E3F7}" type="pres">
      <dgm:prSet presAssocID="{78647512-8BD2-4553-B029-2C7635884032}" presName="textRect" presStyleLbl="revTx" presStyleIdx="3" presStyleCnt="5">
        <dgm:presLayoutVars>
          <dgm:bulletEnabled val="1"/>
        </dgm:presLayoutVars>
      </dgm:prSet>
      <dgm:spPr/>
      <dgm:t>
        <a:bodyPr/>
        <a:lstStyle/>
        <a:p>
          <a:endParaRPr lang="es-ES"/>
        </a:p>
      </dgm:t>
    </dgm:pt>
    <dgm:pt modelId="{60749785-5437-4D96-A176-37284382BB00}" type="pres">
      <dgm:prSet presAssocID="{6F461220-0FE4-4D41-876B-A6FE78764DCE}" presName="sibTrans" presStyleLbl="sibTrans2D1" presStyleIdx="0" presStyleCnt="0"/>
      <dgm:spPr/>
      <dgm:t>
        <a:bodyPr/>
        <a:lstStyle/>
        <a:p>
          <a:endParaRPr lang="es-ES"/>
        </a:p>
      </dgm:t>
    </dgm:pt>
    <dgm:pt modelId="{842D5C33-F52F-4DCA-999B-6EEA862E6A4F}" type="pres">
      <dgm:prSet presAssocID="{A9B0A9D4-F749-48A8-9040-05992C5A55F5}" presName="compNode" presStyleCnt="0"/>
      <dgm:spPr/>
    </dgm:pt>
    <dgm:pt modelId="{579330C5-094D-40BE-AA31-E6B02C2F8CC2}" type="pres">
      <dgm:prSet presAssocID="{A9B0A9D4-F749-48A8-9040-05992C5A55F5}" presName="pictRect" presStyleLbl="node1" presStyleIdx="4" presStyleCnt="5"/>
      <dgm:spPr>
        <a:blipFill rotWithShape="1">
          <a:blip xmlns:r="http://schemas.openxmlformats.org/officeDocument/2006/relationships" r:embed="rId5"/>
          <a:stretch>
            <a:fillRect/>
          </a:stretch>
        </a:blipFill>
      </dgm:spPr>
    </dgm:pt>
    <dgm:pt modelId="{B45772E3-6BFF-478A-AFBB-65B5B3BF988E}" type="pres">
      <dgm:prSet presAssocID="{A9B0A9D4-F749-48A8-9040-05992C5A55F5}" presName="textRect" presStyleLbl="revTx" presStyleIdx="4" presStyleCnt="5">
        <dgm:presLayoutVars>
          <dgm:bulletEnabled val="1"/>
        </dgm:presLayoutVars>
      </dgm:prSet>
      <dgm:spPr/>
      <dgm:t>
        <a:bodyPr/>
        <a:lstStyle/>
        <a:p>
          <a:endParaRPr lang="es-ES"/>
        </a:p>
      </dgm:t>
    </dgm:pt>
  </dgm:ptLst>
  <dgm:cxnLst>
    <dgm:cxn modelId="{89BFF70A-A6AB-4C85-A1E1-244001C39878}" type="presOf" srcId="{78647512-8BD2-4553-B029-2C7635884032}" destId="{B1B0825A-8DDC-42AC-B1BD-3F87AE79E3F7}" srcOrd="0" destOrd="0" presId="urn:microsoft.com/office/officeart/2005/8/layout/pList1"/>
    <dgm:cxn modelId="{7745276F-E250-4724-82A1-D89DCA6F7B3D}" type="presOf" srcId="{CB8A025F-0669-403E-8728-8679CBD71D82}" destId="{067C7C3C-4B44-40C1-B4E2-37BFBCBD62A3}" srcOrd="0" destOrd="0" presId="urn:microsoft.com/office/officeart/2005/8/layout/pList1"/>
    <dgm:cxn modelId="{D2B08933-E0D7-4A78-9BF0-C56581D1D050}" srcId="{CB8A025F-0669-403E-8728-8679CBD71D82}" destId="{78647512-8BD2-4553-B029-2C7635884032}" srcOrd="3" destOrd="0" parTransId="{9F2BCA11-93E6-4009-9F65-281AE3B6C860}" sibTransId="{6F461220-0FE4-4D41-876B-A6FE78764DCE}"/>
    <dgm:cxn modelId="{4FD4E1F1-4BB9-4FE3-A3A5-622DED1C37E4}" type="presOf" srcId="{A9B0A9D4-F749-48A8-9040-05992C5A55F5}" destId="{B45772E3-6BFF-478A-AFBB-65B5B3BF988E}" srcOrd="0" destOrd="0" presId="urn:microsoft.com/office/officeart/2005/8/layout/pList1"/>
    <dgm:cxn modelId="{E28A3906-A515-49DA-822B-81DFA65451EC}" type="presOf" srcId="{361D0C1B-3E22-4E7E-B145-1F9C13952802}" destId="{A962A2B0-FDB8-422D-A2B5-6287C8033AD9}" srcOrd="0" destOrd="0" presId="urn:microsoft.com/office/officeart/2005/8/layout/pList1"/>
    <dgm:cxn modelId="{B9E1B2DA-3B5C-4D0D-98AB-2005EC11A6C0}" type="presOf" srcId="{24FA1ED3-8248-4B61-BDB7-32F057E0B79F}" destId="{92EA5079-5689-40EC-9E25-D5A56A1EAD01}" srcOrd="0" destOrd="0" presId="urn:microsoft.com/office/officeart/2005/8/layout/pList1"/>
    <dgm:cxn modelId="{F7C9E70E-10A4-40AE-9A4C-F8D599A2D6B7}" type="presOf" srcId="{A391E71F-ED81-476D-878A-F7E029277F61}" destId="{1F90BC5A-9F13-4514-A730-ED1DFF9E4E97}" srcOrd="0" destOrd="0" presId="urn:microsoft.com/office/officeart/2005/8/layout/pList1"/>
    <dgm:cxn modelId="{E03BEF9E-C090-434E-B831-75AB38314097}" type="presOf" srcId="{78594A7B-A0EC-4A2A-9736-EF350C05B8BF}" destId="{F80051ED-BE81-4352-ABD7-A9D14A2D44AC}" srcOrd="0" destOrd="0" presId="urn:microsoft.com/office/officeart/2005/8/layout/pList1"/>
    <dgm:cxn modelId="{E70FF3E3-5564-462E-A69F-44FBCC59C058}" srcId="{CB8A025F-0669-403E-8728-8679CBD71D82}" destId="{A9B0A9D4-F749-48A8-9040-05992C5A55F5}" srcOrd="4" destOrd="0" parTransId="{AD1552E1-03D8-4892-9106-8BF904B8DD0F}" sibTransId="{0B21C518-32B8-42D0-97F2-882C7733FD64}"/>
    <dgm:cxn modelId="{95888EAF-F6F8-403A-87DC-A316303D25BC}" srcId="{CB8A025F-0669-403E-8728-8679CBD71D82}" destId="{24FA1ED3-8248-4B61-BDB7-32F057E0B79F}" srcOrd="1" destOrd="0" parTransId="{66D3EA15-9815-409B-AF51-09B7933B0CEF}" sibTransId="{7119F746-FC25-437A-8B09-8F806490714B}"/>
    <dgm:cxn modelId="{863BEB08-7519-41C2-86EE-AC8F1E9075FA}" srcId="{CB8A025F-0669-403E-8728-8679CBD71D82}" destId="{361D0C1B-3E22-4E7E-B145-1F9C13952802}" srcOrd="0" destOrd="0" parTransId="{E37B607E-5603-40DC-8143-C1CD1C442064}" sibTransId="{A9C6A61E-746C-4855-BB12-52890527FB35}"/>
    <dgm:cxn modelId="{E0834DA8-E14F-4BC7-B941-0990C67057C3}" srcId="{CB8A025F-0669-403E-8728-8679CBD71D82}" destId="{A391E71F-ED81-476D-878A-F7E029277F61}" srcOrd="2" destOrd="0" parTransId="{FC1E9E30-4338-4E01-BCAC-3D0430EA6C0C}" sibTransId="{78594A7B-A0EC-4A2A-9736-EF350C05B8BF}"/>
    <dgm:cxn modelId="{8377C40C-873E-457B-B467-5D808CED24CA}" type="presOf" srcId="{6F461220-0FE4-4D41-876B-A6FE78764DCE}" destId="{60749785-5437-4D96-A176-37284382BB00}" srcOrd="0" destOrd="0" presId="urn:microsoft.com/office/officeart/2005/8/layout/pList1"/>
    <dgm:cxn modelId="{54A4C742-9D38-4C3A-B24E-E73300745637}" type="presOf" srcId="{A9C6A61E-746C-4855-BB12-52890527FB35}" destId="{ECBB5F7A-8ACD-4ABF-AA72-3BFADB270538}" srcOrd="0" destOrd="0" presId="urn:microsoft.com/office/officeart/2005/8/layout/pList1"/>
    <dgm:cxn modelId="{AFE46E92-9CBE-4A94-918F-D54AFB91817E}" type="presOf" srcId="{7119F746-FC25-437A-8B09-8F806490714B}" destId="{BC8F3623-A2CA-4FCE-968F-2D24C922D5DF}" srcOrd="0" destOrd="0" presId="urn:microsoft.com/office/officeart/2005/8/layout/pList1"/>
    <dgm:cxn modelId="{AC0C3725-E83D-4046-A734-39260C116E36}" type="presParOf" srcId="{067C7C3C-4B44-40C1-B4E2-37BFBCBD62A3}" destId="{67C22507-9066-4CA9-98CD-2A11533A8841}" srcOrd="0" destOrd="0" presId="urn:microsoft.com/office/officeart/2005/8/layout/pList1"/>
    <dgm:cxn modelId="{50D99674-17D5-4821-86FA-97CDE5CEBC7C}" type="presParOf" srcId="{67C22507-9066-4CA9-98CD-2A11533A8841}" destId="{FAE08C4F-61B4-4992-BA30-C81FAB4993BE}" srcOrd="0" destOrd="0" presId="urn:microsoft.com/office/officeart/2005/8/layout/pList1"/>
    <dgm:cxn modelId="{3DD99170-2C85-421F-8DE4-04A3D75C9FC0}" type="presParOf" srcId="{67C22507-9066-4CA9-98CD-2A11533A8841}" destId="{A962A2B0-FDB8-422D-A2B5-6287C8033AD9}" srcOrd="1" destOrd="0" presId="urn:microsoft.com/office/officeart/2005/8/layout/pList1"/>
    <dgm:cxn modelId="{A1F3FCF0-3A6B-4B47-9A1F-E754B25C1FCD}" type="presParOf" srcId="{067C7C3C-4B44-40C1-B4E2-37BFBCBD62A3}" destId="{ECBB5F7A-8ACD-4ABF-AA72-3BFADB270538}" srcOrd="1" destOrd="0" presId="urn:microsoft.com/office/officeart/2005/8/layout/pList1"/>
    <dgm:cxn modelId="{B2202C6A-6653-4521-BF50-CE2C09C280CB}" type="presParOf" srcId="{067C7C3C-4B44-40C1-B4E2-37BFBCBD62A3}" destId="{35956D63-D7CF-4BBA-A700-D2DCC1390B8A}" srcOrd="2" destOrd="0" presId="urn:microsoft.com/office/officeart/2005/8/layout/pList1"/>
    <dgm:cxn modelId="{9D7214BD-864D-4ED5-A6A8-FDEBB3885206}" type="presParOf" srcId="{35956D63-D7CF-4BBA-A700-D2DCC1390B8A}" destId="{171D81BD-047F-4792-8BEB-F86634FFE29A}" srcOrd="0" destOrd="0" presId="urn:microsoft.com/office/officeart/2005/8/layout/pList1"/>
    <dgm:cxn modelId="{C525D75C-7EF5-4FC4-99C1-8BD2322ED871}" type="presParOf" srcId="{35956D63-D7CF-4BBA-A700-D2DCC1390B8A}" destId="{92EA5079-5689-40EC-9E25-D5A56A1EAD01}" srcOrd="1" destOrd="0" presId="urn:microsoft.com/office/officeart/2005/8/layout/pList1"/>
    <dgm:cxn modelId="{8C9964D1-1352-4B7E-A7E5-921F9DC5529B}" type="presParOf" srcId="{067C7C3C-4B44-40C1-B4E2-37BFBCBD62A3}" destId="{BC8F3623-A2CA-4FCE-968F-2D24C922D5DF}" srcOrd="3" destOrd="0" presId="urn:microsoft.com/office/officeart/2005/8/layout/pList1"/>
    <dgm:cxn modelId="{F5FAF754-3136-4966-A0B4-50C3F8F91CE8}" type="presParOf" srcId="{067C7C3C-4B44-40C1-B4E2-37BFBCBD62A3}" destId="{FDAFE0E6-ACBA-4701-B694-AA800B4F6221}" srcOrd="4" destOrd="0" presId="urn:microsoft.com/office/officeart/2005/8/layout/pList1"/>
    <dgm:cxn modelId="{CC530FCE-52EC-4205-997A-302B692E6621}" type="presParOf" srcId="{FDAFE0E6-ACBA-4701-B694-AA800B4F6221}" destId="{7C4B0646-6C13-498D-8B7C-27ECF6B922BB}" srcOrd="0" destOrd="0" presId="urn:microsoft.com/office/officeart/2005/8/layout/pList1"/>
    <dgm:cxn modelId="{06A4C68E-A1BD-4444-84D4-C0DF9D4B2BBA}" type="presParOf" srcId="{FDAFE0E6-ACBA-4701-B694-AA800B4F6221}" destId="{1F90BC5A-9F13-4514-A730-ED1DFF9E4E97}" srcOrd="1" destOrd="0" presId="urn:microsoft.com/office/officeart/2005/8/layout/pList1"/>
    <dgm:cxn modelId="{F4DD2D69-FF05-45CF-85A2-DA3D4B1D373C}" type="presParOf" srcId="{067C7C3C-4B44-40C1-B4E2-37BFBCBD62A3}" destId="{F80051ED-BE81-4352-ABD7-A9D14A2D44AC}" srcOrd="5" destOrd="0" presId="urn:microsoft.com/office/officeart/2005/8/layout/pList1"/>
    <dgm:cxn modelId="{E2932619-CA7E-412E-8B40-3BD4B4BB5DF0}" type="presParOf" srcId="{067C7C3C-4B44-40C1-B4E2-37BFBCBD62A3}" destId="{09035424-AE15-477C-8C9C-EBFFE4B9B1EF}" srcOrd="6" destOrd="0" presId="urn:microsoft.com/office/officeart/2005/8/layout/pList1"/>
    <dgm:cxn modelId="{22DF0ECF-FC5B-498A-8BD8-A69053FDA431}" type="presParOf" srcId="{09035424-AE15-477C-8C9C-EBFFE4B9B1EF}" destId="{D6C69F17-D3FD-48C0-AF9A-B2A792F36501}" srcOrd="0" destOrd="0" presId="urn:microsoft.com/office/officeart/2005/8/layout/pList1"/>
    <dgm:cxn modelId="{EC63FB02-6584-41C2-A95C-3B9B09039EA7}" type="presParOf" srcId="{09035424-AE15-477C-8C9C-EBFFE4B9B1EF}" destId="{B1B0825A-8DDC-42AC-B1BD-3F87AE79E3F7}" srcOrd="1" destOrd="0" presId="urn:microsoft.com/office/officeart/2005/8/layout/pList1"/>
    <dgm:cxn modelId="{2CA97F76-047F-4EA0-AD9D-F7B339C79706}" type="presParOf" srcId="{067C7C3C-4B44-40C1-B4E2-37BFBCBD62A3}" destId="{60749785-5437-4D96-A176-37284382BB00}" srcOrd="7" destOrd="0" presId="urn:microsoft.com/office/officeart/2005/8/layout/pList1"/>
    <dgm:cxn modelId="{9D2B9DB4-DBD7-4CA0-A171-B53F4E881011}" type="presParOf" srcId="{067C7C3C-4B44-40C1-B4E2-37BFBCBD62A3}" destId="{842D5C33-F52F-4DCA-999B-6EEA862E6A4F}" srcOrd="8" destOrd="0" presId="urn:microsoft.com/office/officeart/2005/8/layout/pList1"/>
    <dgm:cxn modelId="{4BDD60CD-2C50-40AC-B764-29004F48D448}" type="presParOf" srcId="{842D5C33-F52F-4DCA-999B-6EEA862E6A4F}" destId="{579330C5-094D-40BE-AA31-E6B02C2F8CC2}" srcOrd="0" destOrd="0" presId="urn:microsoft.com/office/officeart/2005/8/layout/pList1"/>
    <dgm:cxn modelId="{22A453D7-1C02-412B-B67E-D45F0A2D427F}" type="presParOf" srcId="{842D5C33-F52F-4DCA-999B-6EEA862E6A4F}" destId="{B45772E3-6BFF-478A-AFBB-65B5B3BF988E}"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819D797-EA28-49C0-9CA9-564B1C0CE181}"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s-ES"/>
        </a:p>
      </dgm:t>
    </dgm:pt>
    <dgm:pt modelId="{6FBE5F3F-E4DC-4065-8B5D-ECE4DE2272D8}">
      <dgm:prSet phldrT="[Texto]" custT="1"/>
      <dgm:spPr/>
      <dgm:t>
        <a:bodyPr/>
        <a:lstStyle/>
        <a:p>
          <a:r>
            <a:rPr lang="es-ES" sz="2800" dirty="0"/>
            <a:t>Fase 1. Estrategia</a:t>
          </a:r>
        </a:p>
      </dgm:t>
    </dgm:pt>
    <dgm:pt modelId="{D3C8314E-065A-4DFD-8B5E-F91BCC039C02}" type="parTrans" cxnId="{A2160104-AC76-476E-9A27-E9F73EB6726A}">
      <dgm:prSet/>
      <dgm:spPr/>
      <dgm:t>
        <a:bodyPr/>
        <a:lstStyle/>
        <a:p>
          <a:endParaRPr lang="es-ES" sz="800"/>
        </a:p>
      </dgm:t>
    </dgm:pt>
    <dgm:pt modelId="{F61C6307-9C65-4E82-B3EF-62DF84397B32}" type="sibTrans" cxnId="{A2160104-AC76-476E-9A27-E9F73EB6726A}">
      <dgm:prSet/>
      <dgm:spPr/>
      <dgm:t>
        <a:bodyPr/>
        <a:lstStyle/>
        <a:p>
          <a:endParaRPr lang="es-ES" sz="800"/>
        </a:p>
      </dgm:t>
    </dgm:pt>
    <dgm:pt modelId="{A50A2939-E9E0-441A-8360-0D042FB08221}">
      <dgm:prSet phldrT="[Texto]" custT="1"/>
      <dgm:spPr/>
      <dgm:t>
        <a:bodyPr/>
        <a:lstStyle/>
        <a:p>
          <a:r>
            <a:rPr lang="es-ES" sz="2800" dirty="0"/>
            <a:t>Fase 2. Diseño</a:t>
          </a:r>
        </a:p>
      </dgm:t>
    </dgm:pt>
    <dgm:pt modelId="{4B2A086F-06FE-4B16-A891-B9015D5A09A2}" type="parTrans" cxnId="{0C5A89B9-F5D0-43B8-965F-77949323E6A4}">
      <dgm:prSet/>
      <dgm:spPr/>
      <dgm:t>
        <a:bodyPr/>
        <a:lstStyle/>
        <a:p>
          <a:endParaRPr lang="es-ES" sz="800"/>
        </a:p>
      </dgm:t>
    </dgm:pt>
    <dgm:pt modelId="{0FF95FAA-10E3-4393-AB18-A31ED40220AA}" type="sibTrans" cxnId="{0C5A89B9-F5D0-43B8-965F-77949323E6A4}">
      <dgm:prSet/>
      <dgm:spPr/>
      <dgm:t>
        <a:bodyPr/>
        <a:lstStyle/>
        <a:p>
          <a:endParaRPr lang="es-ES" sz="800"/>
        </a:p>
      </dgm:t>
    </dgm:pt>
    <dgm:pt modelId="{E8DF160B-B210-45A9-A960-81A2D74BACAF}" type="pres">
      <dgm:prSet presAssocID="{F819D797-EA28-49C0-9CA9-564B1C0CE181}" presName="linear" presStyleCnt="0">
        <dgm:presLayoutVars>
          <dgm:dir/>
          <dgm:animLvl val="lvl"/>
          <dgm:resizeHandles val="exact"/>
        </dgm:presLayoutVars>
      </dgm:prSet>
      <dgm:spPr/>
      <dgm:t>
        <a:bodyPr/>
        <a:lstStyle/>
        <a:p>
          <a:endParaRPr lang="es-ES"/>
        </a:p>
      </dgm:t>
    </dgm:pt>
    <dgm:pt modelId="{C6189C72-ADF9-4418-96DB-AA6A115B9CC5}" type="pres">
      <dgm:prSet presAssocID="{6FBE5F3F-E4DC-4065-8B5D-ECE4DE2272D8}" presName="parentLin" presStyleCnt="0"/>
      <dgm:spPr/>
      <dgm:t>
        <a:bodyPr/>
        <a:lstStyle/>
        <a:p>
          <a:endParaRPr lang="es-ES"/>
        </a:p>
      </dgm:t>
    </dgm:pt>
    <dgm:pt modelId="{DC9780F9-1566-4348-B2CC-AC091AF7317B}" type="pres">
      <dgm:prSet presAssocID="{6FBE5F3F-E4DC-4065-8B5D-ECE4DE2272D8}" presName="parentLeftMargin" presStyleLbl="node1" presStyleIdx="0" presStyleCnt="2"/>
      <dgm:spPr/>
      <dgm:t>
        <a:bodyPr/>
        <a:lstStyle/>
        <a:p>
          <a:endParaRPr lang="es-ES"/>
        </a:p>
      </dgm:t>
    </dgm:pt>
    <dgm:pt modelId="{FF62605D-ACFC-42B5-A365-3E67B397BA0A}" type="pres">
      <dgm:prSet presAssocID="{6FBE5F3F-E4DC-4065-8B5D-ECE4DE2272D8}" presName="parentText" presStyleLbl="node1" presStyleIdx="0" presStyleCnt="2">
        <dgm:presLayoutVars>
          <dgm:chMax val="0"/>
          <dgm:bulletEnabled val="1"/>
        </dgm:presLayoutVars>
      </dgm:prSet>
      <dgm:spPr/>
      <dgm:t>
        <a:bodyPr/>
        <a:lstStyle/>
        <a:p>
          <a:endParaRPr lang="es-ES"/>
        </a:p>
      </dgm:t>
    </dgm:pt>
    <dgm:pt modelId="{EBF07CF4-B6BA-4F3A-B383-6D933EE56870}" type="pres">
      <dgm:prSet presAssocID="{6FBE5F3F-E4DC-4065-8B5D-ECE4DE2272D8}" presName="negativeSpace" presStyleCnt="0"/>
      <dgm:spPr/>
      <dgm:t>
        <a:bodyPr/>
        <a:lstStyle/>
        <a:p>
          <a:endParaRPr lang="es-ES"/>
        </a:p>
      </dgm:t>
    </dgm:pt>
    <dgm:pt modelId="{19BE91AE-0308-4BF1-824A-00C2E874D5B7}" type="pres">
      <dgm:prSet presAssocID="{6FBE5F3F-E4DC-4065-8B5D-ECE4DE2272D8}" presName="childText" presStyleLbl="conFgAcc1" presStyleIdx="0" presStyleCnt="2">
        <dgm:presLayoutVars>
          <dgm:bulletEnabled val="1"/>
        </dgm:presLayoutVars>
      </dgm:prSet>
      <dgm:spPr/>
      <dgm:t>
        <a:bodyPr/>
        <a:lstStyle/>
        <a:p>
          <a:endParaRPr lang="es-ES"/>
        </a:p>
      </dgm:t>
    </dgm:pt>
    <dgm:pt modelId="{664B6AA1-93A9-42A3-BFC1-3E7ADC85C902}" type="pres">
      <dgm:prSet presAssocID="{F61C6307-9C65-4E82-B3EF-62DF84397B32}" presName="spaceBetweenRectangles" presStyleCnt="0"/>
      <dgm:spPr/>
      <dgm:t>
        <a:bodyPr/>
        <a:lstStyle/>
        <a:p>
          <a:endParaRPr lang="es-ES"/>
        </a:p>
      </dgm:t>
    </dgm:pt>
    <dgm:pt modelId="{67F52EA3-8925-4B73-ACB4-403A337D747C}" type="pres">
      <dgm:prSet presAssocID="{A50A2939-E9E0-441A-8360-0D042FB08221}" presName="parentLin" presStyleCnt="0"/>
      <dgm:spPr/>
      <dgm:t>
        <a:bodyPr/>
        <a:lstStyle/>
        <a:p>
          <a:endParaRPr lang="es-ES"/>
        </a:p>
      </dgm:t>
    </dgm:pt>
    <dgm:pt modelId="{1112C46B-E03C-4297-BD08-3DA80B57F95D}" type="pres">
      <dgm:prSet presAssocID="{A50A2939-E9E0-441A-8360-0D042FB08221}" presName="parentLeftMargin" presStyleLbl="node1" presStyleIdx="0" presStyleCnt="2"/>
      <dgm:spPr/>
      <dgm:t>
        <a:bodyPr/>
        <a:lstStyle/>
        <a:p>
          <a:endParaRPr lang="es-ES"/>
        </a:p>
      </dgm:t>
    </dgm:pt>
    <dgm:pt modelId="{0B47ACFF-F97C-46DD-A94D-84E5487F6FBC}" type="pres">
      <dgm:prSet presAssocID="{A50A2939-E9E0-441A-8360-0D042FB08221}" presName="parentText" presStyleLbl="node1" presStyleIdx="1" presStyleCnt="2">
        <dgm:presLayoutVars>
          <dgm:chMax val="0"/>
          <dgm:bulletEnabled val="1"/>
        </dgm:presLayoutVars>
      </dgm:prSet>
      <dgm:spPr/>
      <dgm:t>
        <a:bodyPr/>
        <a:lstStyle/>
        <a:p>
          <a:endParaRPr lang="es-ES"/>
        </a:p>
      </dgm:t>
    </dgm:pt>
    <dgm:pt modelId="{A9F30D85-59AF-4BFB-920D-FB0F47D1F23B}" type="pres">
      <dgm:prSet presAssocID="{A50A2939-E9E0-441A-8360-0D042FB08221}" presName="negativeSpace" presStyleCnt="0"/>
      <dgm:spPr/>
      <dgm:t>
        <a:bodyPr/>
        <a:lstStyle/>
        <a:p>
          <a:endParaRPr lang="es-ES"/>
        </a:p>
      </dgm:t>
    </dgm:pt>
    <dgm:pt modelId="{BCDA3BE7-24B2-4F03-9532-08A569EE8296}" type="pres">
      <dgm:prSet presAssocID="{A50A2939-E9E0-441A-8360-0D042FB08221}" presName="childText" presStyleLbl="conFgAcc1" presStyleIdx="1" presStyleCnt="2">
        <dgm:presLayoutVars>
          <dgm:bulletEnabled val="1"/>
        </dgm:presLayoutVars>
      </dgm:prSet>
      <dgm:spPr/>
      <dgm:t>
        <a:bodyPr/>
        <a:lstStyle/>
        <a:p>
          <a:endParaRPr lang="es-ES"/>
        </a:p>
      </dgm:t>
    </dgm:pt>
  </dgm:ptLst>
  <dgm:cxnLst>
    <dgm:cxn modelId="{0C5A89B9-F5D0-43B8-965F-77949323E6A4}" srcId="{F819D797-EA28-49C0-9CA9-564B1C0CE181}" destId="{A50A2939-E9E0-441A-8360-0D042FB08221}" srcOrd="1" destOrd="0" parTransId="{4B2A086F-06FE-4B16-A891-B9015D5A09A2}" sibTransId="{0FF95FAA-10E3-4393-AB18-A31ED40220AA}"/>
    <dgm:cxn modelId="{1FE006F1-F2D7-4673-BDBA-2E59D91811DE}" type="presOf" srcId="{A50A2939-E9E0-441A-8360-0D042FB08221}" destId="{0B47ACFF-F97C-46DD-A94D-84E5487F6FBC}" srcOrd="1" destOrd="0" presId="urn:microsoft.com/office/officeart/2005/8/layout/list1"/>
    <dgm:cxn modelId="{0B7E8224-66C4-4D59-A37B-6E36100448A9}" type="presOf" srcId="{F819D797-EA28-49C0-9CA9-564B1C0CE181}" destId="{E8DF160B-B210-45A9-A960-81A2D74BACAF}" srcOrd="0" destOrd="0" presId="urn:microsoft.com/office/officeart/2005/8/layout/list1"/>
    <dgm:cxn modelId="{99B55BBA-D0AC-4E66-8538-33C488B13F18}" type="presOf" srcId="{6FBE5F3F-E4DC-4065-8B5D-ECE4DE2272D8}" destId="{DC9780F9-1566-4348-B2CC-AC091AF7317B}" srcOrd="0" destOrd="0" presId="urn:microsoft.com/office/officeart/2005/8/layout/list1"/>
    <dgm:cxn modelId="{7B8F08C7-12A1-449F-949B-798B6D0E3C62}" type="presOf" srcId="{6FBE5F3F-E4DC-4065-8B5D-ECE4DE2272D8}" destId="{FF62605D-ACFC-42B5-A365-3E67B397BA0A}" srcOrd="1" destOrd="0" presId="urn:microsoft.com/office/officeart/2005/8/layout/list1"/>
    <dgm:cxn modelId="{4A7AD88A-25F1-4DBC-88A7-E1AFD3D0C96B}" type="presOf" srcId="{A50A2939-E9E0-441A-8360-0D042FB08221}" destId="{1112C46B-E03C-4297-BD08-3DA80B57F95D}" srcOrd="0" destOrd="0" presId="urn:microsoft.com/office/officeart/2005/8/layout/list1"/>
    <dgm:cxn modelId="{A2160104-AC76-476E-9A27-E9F73EB6726A}" srcId="{F819D797-EA28-49C0-9CA9-564B1C0CE181}" destId="{6FBE5F3F-E4DC-4065-8B5D-ECE4DE2272D8}" srcOrd="0" destOrd="0" parTransId="{D3C8314E-065A-4DFD-8B5E-F91BCC039C02}" sibTransId="{F61C6307-9C65-4E82-B3EF-62DF84397B32}"/>
    <dgm:cxn modelId="{CBA69EAA-457B-438D-BCF8-6B66F5A37E85}" type="presParOf" srcId="{E8DF160B-B210-45A9-A960-81A2D74BACAF}" destId="{C6189C72-ADF9-4418-96DB-AA6A115B9CC5}" srcOrd="0" destOrd="0" presId="urn:microsoft.com/office/officeart/2005/8/layout/list1"/>
    <dgm:cxn modelId="{7A0B9A79-3171-4869-B6F7-32C187F2D87F}" type="presParOf" srcId="{C6189C72-ADF9-4418-96DB-AA6A115B9CC5}" destId="{DC9780F9-1566-4348-B2CC-AC091AF7317B}" srcOrd="0" destOrd="0" presId="urn:microsoft.com/office/officeart/2005/8/layout/list1"/>
    <dgm:cxn modelId="{EA6CA1B5-5E18-46A6-B91D-C6F77BE7F7C1}" type="presParOf" srcId="{C6189C72-ADF9-4418-96DB-AA6A115B9CC5}" destId="{FF62605D-ACFC-42B5-A365-3E67B397BA0A}" srcOrd="1" destOrd="0" presId="urn:microsoft.com/office/officeart/2005/8/layout/list1"/>
    <dgm:cxn modelId="{3CB576EC-618A-45E0-8634-FBB5669416D1}" type="presParOf" srcId="{E8DF160B-B210-45A9-A960-81A2D74BACAF}" destId="{EBF07CF4-B6BA-4F3A-B383-6D933EE56870}" srcOrd="1" destOrd="0" presId="urn:microsoft.com/office/officeart/2005/8/layout/list1"/>
    <dgm:cxn modelId="{83BBA323-C421-4F5E-8110-55C24EA0BD72}" type="presParOf" srcId="{E8DF160B-B210-45A9-A960-81A2D74BACAF}" destId="{19BE91AE-0308-4BF1-824A-00C2E874D5B7}" srcOrd="2" destOrd="0" presId="urn:microsoft.com/office/officeart/2005/8/layout/list1"/>
    <dgm:cxn modelId="{ECA42EEA-B458-4FF7-B9C5-2022AE4B1A71}" type="presParOf" srcId="{E8DF160B-B210-45A9-A960-81A2D74BACAF}" destId="{664B6AA1-93A9-42A3-BFC1-3E7ADC85C902}" srcOrd="3" destOrd="0" presId="urn:microsoft.com/office/officeart/2005/8/layout/list1"/>
    <dgm:cxn modelId="{17BF02BB-30F3-483A-B9D0-43CDC3742A3C}" type="presParOf" srcId="{E8DF160B-B210-45A9-A960-81A2D74BACAF}" destId="{67F52EA3-8925-4B73-ACB4-403A337D747C}" srcOrd="4" destOrd="0" presId="urn:microsoft.com/office/officeart/2005/8/layout/list1"/>
    <dgm:cxn modelId="{4E7AE8C0-C3A6-4C0B-A4C9-F0FABE2D01DE}" type="presParOf" srcId="{67F52EA3-8925-4B73-ACB4-403A337D747C}" destId="{1112C46B-E03C-4297-BD08-3DA80B57F95D}" srcOrd="0" destOrd="0" presId="urn:microsoft.com/office/officeart/2005/8/layout/list1"/>
    <dgm:cxn modelId="{4706C388-F3A6-457B-96EC-7D404701F213}" type="presParOf" srcId="{67F52EA3-8925-4B73-ACB4-403A337D747C}" destId="{0B47ACFF-F97C-46DD-A94D-84E5487F6FBC}" srcOrd="1" destOrd="0" presId="urn:microsoft.com/office/officeart/2005/8/layout/list1"/>
    <dgm:cxn modelId="{0611E6F1-0E4B-481E-B76F-0DCFE9C70344}" type="presParOf" srcId="{E8DF160B-B210-45A9-A960-81A2D74BACAF}" destId="{A9F30D85-59AF-4BFB-920D-FB0F47D1F23B}" srcOrd="5" destOrd="0" presId="urn:microsoft.com/office/officeart/2005/8/layout/list1"/>
    <dgm:cxn modelId="{01B7F602-B804-4077-89FB-905E5EFA80D2}" type="presParOf" srcId="{E8DF160B-B210-45A9-A960-81A2D74BACAF}" destId="{BCDA3BE7-24B2-4F03-9532-08A569EE8296}" srcOrd="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DBB979C-644C-46AF-8A90-A27CBEC9FB9C}"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s-ES"/>
        </a:p>
      </dgm:t>
    </dgm:pt>
    <dgm:pt modelId="{B147C06F-AA0A-45D2-8A2C-AC84BA5D16F3}">
      <dgm:prSet phldrT="[Texto]"/>
      <dgm:spPr/>
      <dgm:t>
        <a:bodyPr/>
        <a:lstStyle/>
        <a:p>
          <a:r>
            <a:rPr lang="es-EC"/>
            <a:t>Ing. Mario Ron</a:t>
          </a:r>
          <a:endParaRPr lang="es-ES" dirty="0"/>
        </a:p>
      </dgm:t>
    </dgm:pt>
    <dgm:pt modelId="{A2699FB9-559A-4B87-BD16-7B33E0C526D5}" type="parTrans" cxnId="{B7C2B4BE-CEE3-4138-9BC7-F4F465CA1819}">
      <dgm:prSet/>
      <dgm:spPr/>
      <dgm:t>
        <a:bodyPr/>
        <a:lstStyle/>
        <a:p>
          <a:endParaRPr lang="es-ES">
            <a:solidFill>
              <a:schemeClr val="bg2"/>
            </a:solidFill>
          </a:endParaRPr>
        </a:p>
      </dgm:t>
    </dgm:pt>
    <dgm:pt modelId="{33C2025F-E16A-4E18-ADED-0CD7920D9AC4}" type="sibTrans" cxnId="{B7C2B4BE-CEE3-4138-9BC7-F4F465CA1819}">
      <dgm:prSet/>
      <dgm:spPr/>
      <dgm:t>
        <a:bodyPr/>
        <a:lstStyle/>
        <a:p>
          <a:endParaRPr lang="es-ES">
            <a:solidFill>
              <a:schemeClr val="bg2"/>
            </a:solidFill>
          </a:endParaRPr>
        </a:p>
      </dgm:t>
    </dgm:pt>
    <dgm:pt modelId="{87F83382-1D18-4F86-A5D7-0088B7E44CEC}">
      <dgm:prSet/>
      <dgm:spPr/>
      <dgm:t>
        <a:bodyPr/>
        <a:lstStyle/>
        <a:p>
          <a:r>
            <a:rPr lang="es-EC"/>
            <a:t>Ing. Walter Fuertes</a:t>
          </a:r>
        </a:p>
      </dgm:t>
    </dgm:pt>
    <dgm:pt modelId="{054B2B89-9778-487B-AD89-51C33301D62D}" type="parTrans" cxnId="{345E713E-1B05-4CAB-88A7-CB02E9F3F079}">
      <dgm:prSet/>
      <dgm:spPr/>
      <dgm:t>
        <a:bodyPr/>
        <a:lstStyle/>
        <a:p>
          <a:endParaRPr lang="es-ES">
            <a:solidFill>
              <a:schemeClr val="bg2"/>
            </a:solidFill>
          </a:endParaRPr>
        </a:p>
      </dgm:t>
    </dgm:pt>
    <dgm:pt modelId="{BB3A53FA-B867-41C1-B444-C5C1F232A220}" type="sibTrans" cxnId="{345E713E-1B05-4CAB-88A7-CB02E9F3F079}">
      <dgm:prSet/>
      <dgm:spPr/>
      <dgm:t>
        <a:bodyPr/>
        <a:lstStyle/>
        <a:p>
          <a:endParaRPr lang="es-ES">
            <a:solidFill>
              <a:schemeClr val="bg2"/>
            </a:solidFill>
          </a:endParaRPr>
        </a:p>
      </dgm:t>
    </dgm:pt>
    <dgm:pt modelId="{8E7A77C7-37CE-4E35-881B-032E7626D59F}">
      <dgm:prSet/>
      <dgm:spPr/>
      <dgm:t>
        <a:bodyPr/>
        <a:lstStyle/>
        <a:p>
          <a:r>
            <a:rPr lang="es-EC"/>
            <a:t>Ing. Rommel Asitimbay</a:t>
          </a:r>
        </a:p>
      </dgm:t>
    </dgm:pt>
    <dgm:pt modelId="{57EA0DC4-7BD7-4ABA-8199-B741E18ABD70}" type="parTrans" cxnId="{94BAB7F3-4419-40B4-8958-0B9BC35A1BB4}">
      <dgm:prSet/>
      <dgm:spPr/>
      <dgm:t>
        <a:bodyPr/>
        <a:lstStyle/>
        <a:p>
          <a:endParaRPr lang="es-ES">
            <a:solidFill>
              <a:schemeClr val="bg2"/>
            </a:solidFill>
          </a:endParaRPr>
        </a:p>
      </dgm:t>
    </dgm:pt>
    <dgm:pt modelId="{5181FA4F-E4CB-454C-9BD0-45BE94E0E20F}" type="sibTrans" cxnId="{94BAB7F3-4419-40B4-8958-0B9BC35A1BB4}">
      <dgm:prSet/>
      <dgm:spPr/>
      <dgm:t>
        <a:bodyPr/>
        <a:lstStyle/>
        <a:p>
          <a:endParaRPr lang="es-ES">
            <a:solidFill>
              <a:schemeClr val="bg2"/>
            </a:solidFill>
          </a:endParaRPr>
        </a:p>
      </dgm:t>
    </dgm:pt>
    <dgm:pt modelId="{30C0A4BA-4B8D-431C-AA8C-1935D0F0A60F}">
      <dgm:prSet/>
      <dgm:spPr/>
      <dgm:t>
        <a:bodyPr/>
        <a:lstStyle/>
        <a:p>
          <a:r>
            <a:rPr lang="es-EC"/>
            <a:t>Delegado del Vicerrectorado de investigación</a:t>
          </a:r>
        </a:p>
      </dgm:t>
    </dgm:pt>
    <dgm:pt modelId="{8B8813FF-F977-42BF-9B8D-7E099A036C08}" type="parTrans" cxnId="{F0439DEF-879D-48E8-AA6D-29BFF7199ECC}">
      <dgm:prSet/>
      <dgm:spPr/>
      <dgm:t>
        <a:bodyPr/>
        <a:lstStyle/>
        <a:p>
          <a:endParaRPr lang="es-ES">
            <a:solidFill>
              <a:schemeClr val="bg2"/>
            </a:solidFill>
          </a:endParaRPr>
        </a:p>
      </dgm:t>
    </dgm:pt>
    <dgm:pt modelId="{7A56893F-0474-4294-AB2A-6842CB8D6373}" type="sibTrans" cxnId="{F0439DEF-879D-48E8-AA6D-29BFF7199ECC}">
      <dgm:prSet/>
      <dgm:spPr/>
      <dgm:t>
        <a:bodyPr/>
        <a:lstStyle/>
        <a:p>
          <a:endParaRPr lang="es-ES">
            <a:solidFill>
              <a:schemeClr val="bg2"/>
            </a:solidFill>
          </a:endParaRPr>
        </a:p>
      </dgm:t>
    </dgm:pt>
    <dgm:pt modelId="{A5A8AD15-A601-480F-8B4C-91446D6F1F21}">
      <dgm:prSet/>
      <dgm:spPr/>
      <dgm:t>
        <a:bodyPr/>
        <a:lstStyle/>
        <a:p>
          <a:r>
            <a:rPr lang="es-EC"/>
            <a:t>Sr. Mario Parra</a:t>
          </a:r>
        </a:p>
      </dgm:t>
    </dgm:pt>
    <dgm:pt modelId="{6524C13B-35DB-4AF9-8358-EDD09740BC62}" type="parTrans" cxnId="{B2E216AC-DFB0-46F5-BF4B-2A6B6FBDED5E}">
      <dgm:prSet/>
      <dgm:spPr/>
      <dgm:t>
        <a:bodyPr/>
        <a:lstStyle/>
        <a:p>
          <a:endParaRPr lang="es-ES">
            <a:solidFill>
              <a:schemeClr val="bg2"/>
            </a:solidFill>
          </a:endParaRPr>
        </a:p>
      </dgm:t>
    </dgm:pt>
    <dgm:pt modelId="{BE78C21A-4104-4289-9447-AEEE34B086E8}" type="sibTrans" cxnId="{B2E216AC-DFB0-46F5-BF4B-2A6B6FBDED5E}">
      <dgm:prSet/>
      <dgm:spPr/>
      <dgm:t>
        <a:bodyPr/>
        <a:lstStyle/>
        <a:p>
          <a:endParaRPr lang="es-ES">
            <a:solidFill>
              <a:schemeClr val="bg2"/>
            </a:solidFill>
          </a:endParaRPr>
        </a:p>
      </dgm:t>
    </dgm:pt>
    <dgm:pt modelId="{3FE46D93-F469-4312-9008-9B2F4D14CE32}">
      <dgm:prSet/>
      <dgm:spPr/>
      <dgm:t>
        <a:bodyPr/>
        <a:lstStyle/>
        <a:p>
          <a:r>
            <a:rPr lang="es-EC" dirty="0"/>
            <a:t>Sr. Hugo </a:t>
          </a:r>
          <a:r>
            <a:rPr lang="es-EC" dirty="0" smtClean="0"/>
            <a:t>De </a:t>
          </a:r>
          <a:r>
            <a:rPr lang="es-EC" dirty="0"/>
            <a:t>la Torre</a:t>
          </a:r>
        </a:p>
      </dgm:t>
    </dgm:pt>
    <dgm:pt modelId="{D3237A19-9F43-400E-A43E-2AF83A7FED9C}" type="parTrans" cxnId="{DC25B093-51C7-4E1D-83FC-9E6F929FEAC8}">
      <dgm:prSet/>
      <dgm:spPr/>
      <dgm:t>
        <a:bodyPr/>
        <a:lstStyle/>
        <a:p>
          <a:endParaRPr lang="es-ES">
            <a:solidFill>
              <a:schemeClr val="bg2"/>
            </a:solidFill>
          </a:endParaRPr>
        </a:p>
      </dgm:t>
    </dgm:pt>
    <dgm:pt modelId="{1F320BFB-B320-49D7-BCB7-4241AF681415}" type="sibTrans" cxnId="{DC25B093-51C7-4E1D-83FC-9E6F929FEAC8}">
      <dgm:prSet/>
      <dgm:spPr/>
      <dgm:t>
        <a:bodyPr/>
        <a:lstStyle/>
        <a:p>
          <a:endParaRPr lang="es-ES">
            <a:solidFill>
              <a:schemeClr val="bg2"/>
            </a:solidFill>
          </a:endParaRPr>
        </a:p>
      </dgm:t>
    </dgm:pt>
    <dgm:pt modelId="{C1BF682D-2C82-4D38-8F15-5BA34B2CA925}" type="pres">
      <dgm:prSet presAssocID="{2DBB979C-644C-46AF-8A90-A27CBEC9FB9C}" presName="linear" presStyleCnt="0">
        <dgm:presLayoutVars>
          <dgm:dir/>
          <dgm:animLvl val="lvl"/>
          <dgm:resizeHandles val="exact"/>
        </dgm:presLayoutVars>
      </dgm:prSet>
      <dgm:spPr/>
      <dgm:t>
        <a:bodyPr/>
        <a:lstStyle/>
        <a:p>
          <a:endParaRPr lang="es-ES"/>
        </a:p>
      </dgm:t>
    </dgm:pt>
    <dgm:pt modelId="{06126F58-C606-46B3-90FD-BB531DEED73A}" type="pres">
      <dgm:prSet presAssocID="{B147C06F-AA0A-45D2-8A2C-AC84BA5D16F3}" presName="parentLin" presStyleCnt="0"/>
      <dgm:spPr/>
      <dgm:t>
        <a:bodyPr/>
        <a:lstStyle/>
        <a:p>
          <a:endParaRPr lang="es-ES"/>
        </a:p>
      </dgm:t>
    </dgm:pt>
    <dgm:pt modelId="{FF0DE221-9BA5-479B-8C1C-80D6825401CA}" type="pres">
      <dgm:prSet presAssocID="{B147C06F-AA0A-45D2-8A2C-AC84BA5D16F3}" presName="parentLeftMargin" presStyleLbl="node1" presStyleIdx="0" presStyleCnt="6"/>
      <dgm:spPr/>
      <dgm:t>
        <a:bodyPr/>
        <a:lstStyle/>
        <a:p>
          <a:endParaRPr lang="es-ES"/>
        </a:p>
      </dgm:t>
    </dgm:pt>
    <dgm:pt modelId="{99721C08-F56A-4F0B-8CE5-CA16C68394C5}" type="pres">
      <dgm:prSet presAssocID="{B147C06F-AA0A-45D2-8A2C-AC84BA5D16F3}" presName="parentText" presStyleLbl="node1" presStyleIdx="0" presStyleCnt="6">
        <dgm:presLayoutVars>
          <dgm:chMax val="0"/>
          <dgm:bulletEnabled val="1"/>
        </dgm:presLayoutVars>
      </dgm:prSet>
      <dgm:spPr/>
      <dgm:t>
        <a:bodyPr/>
        <a:lstStyle/>
        <a:p>
          <a:endParaRPr lang="es-ES"/>
        </a:p>
      </dgm:t>
    </dgm:pt>
    <dgm:pt modelId="{3A43CEA6-20F5-4356-B939-E665C17F1F72}" type="pres">
      <dgm:prSet presAssocID="{B147C06F-AA0A-45D2-8A2C-AC84BA5D16F3}" presName="negativeSpace" presStyleCnt="0"/>
      <dgm:spPr/>
      <dgm:t>
        <a:bodyPr/>
        <a:lstStyle/>
        <a:p>
          <a:endParaRPr lang="es-ES"/>
        </a:p>
      </dgm:t>
    </dgm:pt>
    <dgm:pt modelId="{507BF3C0-995D-4AA1-B06C-6D021FA0D341}" type="pres">
      <dgm:prSet presAssocID="{B147C06F-AA0A-45D2-8A2C-AC84BA5D16F3}" presName="childText" presStyleLbl="conFgAcc1" presStyleIdx="0" presStyleCnt="6">
        <dgm:presLayoutVars>
          <dgm:bulletEnabled val="1"/>
        </dgm:presLayoutVars>
      </dgm:prSet>
      <dgm:spPr/>
      <dgm:t>
        <a:bodyPr/>
        <a:lstStyle/>
        <a:p>
          <a:endParaRPr lang="es-ES"/>
        </a:p>
      </dgm:t>
    </dgm:pt>
    <dgm:pt modelId="{ACFA022A-63C4-443C-BB10-BA62A6E21859}" type="pres">
      <dgm:prSet presAssocID="{33C2025F-E16A-4E18-ADED-0CD7920D9AC4}" presName="spaceBetweenRectangles" presStyleCnt="0"/>
      <dgm:spPr/>
      <dgm:t>
        <a:bodyPr/>
        <a:lstStyle/>
        <a:p>
          <a:endParaRPr lang="es-ES"/>
        </a:p>
      </dgm:t>
    </dgm:pt>
    <dgm:pt modelId="{8A2AB821-6693-44EF-966A-1683ECF9CFB3}" type="pres">
      <dgm:prSet presAssocID="{87F83382-1D18-4F86-A5D7-0088B7E44CEC}" presName="parentLin" presStyleCnt="0"/>
      <dgm:spPr/>
      <dgm:t>
        <a:bodyPr/>
        <a:lstStyle/>
        <a:p>
          <a:endParaRPr lang="es-ES"/>
        </a:p>
      </dgm:t>
    </dgm:pt>
    <dgm:pt modelId="{BBF83C9B-0DC9-492C-8A1D-14FC4FF95FA2}" type="pres">
      <dgm:prSet presAssocID="{87F83382-1D18-4F86-A5D7-0088B7E44CEC}" presName="parentLeftMargin" presStyleLbl="node1" presStyleIdx="0" presStyleCnt="6"/>
      <dgm:spPr/>
      <dgm:t>
        <a:bodyPr/>
        <a:lstStyle/>
        <a:p>
          <a:endParaRPr lang="es-ES"/>
        </a:p>
      </dgm:t>
    </dgm:pt>
    <dgm:pt modelId="{1C615648-1F66-401D-9128-1D038280A68F}" type="pres">
      <dgm:prSet presAssocID="{87F83382-1D18-4F86-A5D7-0088B7E44CEC}" presName="parentText" presStyleLbl="node1" presStyleIdx="1" presStyleCnt="6">
        <dgm:presLayoutVars>
          <dgm:chMax val="0"/>
          <dgm:bulletEnabled val="1"/>
        </dgm:presLayoutVars>
      </dgm:prSet>
      <dgm:spPr/>
      <dgm:t>
        <a:bodyPr/>
        <a:lstStyle/>
        <a:p>
          <a:endParaRPr lang="es-ES"/>
        </a:p>
      </dgm:t>
    </dgm:pt>
    <dgm:pt modelId="{5DACC52D-F3DD-4D95-B692-54747469F994}" type="pres">
      <dgm:prSet presAssocID="{87F83382-1D18-4F86-A5D7-0088B7E44CEC}" presName="negativeSpace" presStyleCnt="0"/>
      <dgm:spPr/>
      <dgm:t>
        <a:bodyPr/>
        <a:lstStyle/>
        <a:p>
          <a:endParaRPr lang="es-ES"/>
        </a:p>
      </dgm:t>
    </dgm:pt>
    <dgm:pt modelId="{F64C8D8C-7BE0-4B6C-A379-A1816F9AFC82}" type="pres">
      <dgm:prSet presAssocID="{87F83382-1D18-4F86-A5D7-0088B7E44CEC}" presName="childText" presStyleLbl="conFgAcc1" presStyleIdx="1" presStyleCnt="6">
        <dgm:presLayoutVars>
          <dgm:bulletEnabled val="1"/>
        </dgm:presLayoutVars>
      </dgm:prSet>
      <dgm:spPr/>
      <dgm:t>
        <a:bodyPr/>
        <a:lstStyle/>
        <a:p>
          <a:endParaRPr lang="es-ES"/>
        </a:p>
      </dgm:t>
    </dgm:pt>
    <dgm:pt modelId="{2677D957-8AB5-4F28-B61F-E7B6365B8E84}" type="pres">
      <dgm:prSet presAssocID="{BB3A53FA-B867-41C1-B444-C5C1F232A220}" presName="spaceBetweenRectangles" presStyleCnt="0"/>
      <dgm:spPr/>
      <dgm:t>
        <a:bodyPr/>
        <a:lstStyle/>
        <a:p>
          <a:endParaRPr lang="es-ES"/>
        </a:p>
      </dgm:t>
    </dgm:pt>
    <dgm:pt modelId="{530C1FB8-FF55-4CB6-98F8-8129FD3E63C1}" type="pres">
      <dgm:prSet presAssocID="{8E7A77C7-37CE-4E35-881B-032E7626D59F}" presName="parentLin" presStyleCnt="0"/>
      <dgm:spPr/>
      <dgm:t>
        <a:bodyPr/>
        <a:lstStyle/>
        <a:p>
          <a:endParaRPr lang="es-ES"/>
        </a:p>
      </dgm:t>
    </dgm:pt>
    <dgm:pt modelId="{7FA2DF61-0BB9-4F78-8525-3284FDF8E357}" type="pres">
      <dgm:prSet presAssocID="{8E7A77C7-37CE-4E35-881B-032E7626D59F}" presName="parentLeftMargin" presStyleLbl="node1" presStyleIdx="1" presStyleCnt="6"/>
      <dgm:spPr/>
      <dgm:t>
        <a:bodyPr/>
        <a:lstStyle/>
        <a:p>
          <a:endParaRPr lang="es-ES"/>
        </a:p>
      </dgm:t>
    </dgm:pt>
    <dgm:pt modelId="{31FAD7F8-AF64-43CE-9EAF-4377FB8665D4}" type="pres">
      <dgm:prSet presAssocID="{8E7A77C7-37CE-4E35-881B-032E7626D59F}" presName="parentText" presStyleLbl="node1" presStyleIdx="2" presStyleCnt="6">
        <dgm:presLayoutVars>
          <dgm:chMax val="0"/>
          <dgm:bulletEnabled val="1"/>
        </dgm:presLayoutVars>
      </dgm:prSet>
      <dgm:spPr/>
      <dgm:t>
        <a:bodyPr/>
        <a:lstStyle/>
        <a:p>
          <a:endParaRPr lang="es-ES"/>
        </a:p>
      </dgm:t>
    </dgm:pt>
    <dgm:pt modelId="{0DB81B94-EE5C-4D3A-A349-630BB61EB3B6}" type="pres">
      <dgm:prSet presAssocID="{8E7A77C7-37CE-4E35-881B-032E7626D59F}" presName="negativeSpace" presStyleCnt="0"/>
      <dgm:spPr/>
      <dgm:t>
        <a:bodyPr/>
        <a:lstStyle/>
        <a:p>
          <a:endParaRPr lang="es-ES"/>
        </a:p>
      </dgm:t>
    </dgm:pt>
    <dgm:pt modelId="{BC1D2E9A-6A1D-4E5D-9FEF-073974162277}" type="pres">
      <dgm:prSet presAssocID="{8E7A77C7-37CE-4E35-881B-032E7626D59F}" presName="childText" presStyleLbl="conFgAcc1" presStyleIdx="2" presStyleCnt="6">
        <dgm:presLayoutVars>
          <dgm:bulletEnabled val="1"/>
        </dgm:presLayoutVars>
      </dgm:prSet>
      <dgm:spPr/>
      <dgm:t>
        <a:bodyPr/>
        <a:lstStyle/>
        <a:p>
          <a:endParaRPr lang="es-ES"/>
        </a:p>
      </dgm:t>
    </dgm:pt>
    <dgm:pt modelId="{86209B4D-559E-4394-B8F4-859C6512609C}" type="pres">
      <dgm:prSet presAssocID="{5181FA4F-E4CB-454C-9BD0-45BE94E0E20F}" presName="spaceBetweenRectangles" presStyleCnt="0"/>
      <dgm:spPr/>
      <dgm:t>
        <a:bodyPr/>
        <a:lstStyle/>
        <a:p>
          <a:endParaRPr lang="es-ES"/>
        </a:p>
      </dgm:t>
    </dgm:pt>
    <dgm:pt modelId="{32685AED-36CB-4D3D-9E2B-B9E38E65D9F8}" type="pres">
      <dgm:prSet presAssocID="{30C0A4BA-4B8D-431C-AA8C-1935D0F0A60F}" presName="parentLin" presStyleCnt="0"/>
      <dgm:spPr/>
      <dgm:t>
        <a:bodyPr/>
        <a:lstStyle/>
        <a:p>
          <a:endParaRPr lang="es-ES"/>
        </a:p>
      </dgm:t>
    </dgm:pt>
    <dgm:pt modelId="{7DA0A89B-6293-44A1-971D-5C38CD23777F}" type="pres">
      <dgm:prSet presAssocID="{30C0A4BA-4B8D-431C-AA8C-1935D0F0A60F}" presName="parentLeftMargin" presStyleLbl="node1" presStyleIdx="2" presStyleCnt="6"/>
      <dgm:spPr/>
      <dgm:t>
        <a:bodyPr/>
        <a:lstStyle/>
        <a:p>
          <a:endParaRPr lang="es-ES"/>
        </a:p>
      </dgm:t>
    </dgm:pt>
    <dgm:pt modelId="{C74903FE-16F7-40EB-AA91-6440020C7478}" type="pres">
      <dgm:prSet presAssocID="{30C0A4BA-4B8D-431C-AA8C-1935D0F0A60F}" presName="parentText" presStyleLbl="node1" presStyleIdx="3" presStyleCnt="6">
        <dgm:presLayoutVars>
          <dgm:chMax val="0"/>
          <dgm:bulletEnabled val="1"/>
        </dgm:presLayoutVars>
      </dgm:prSet>
      <dgm:spPr/>
      <dgm:t>
        <a:bodyPr/>
        <a:lstStyle/>
        <a:p>
          <a:endParaRPr lang="es-ES"/>
        </a:p>
      </dgm:t>
    </dgm:pt>
    <dgm:pt modelId="{A4B8700F-F39E-4997-B0D6-8EF2275988C4}" type="pres">
      <dgm:prSet presAssocID="{30C0A4BA-4B8D-431C-AA8C-1935D0F0A60F}" presName="negativeSpace" presStyleCnt="0"/>
      <dgm:spPr/>
      <dgm:t>
        <a:bodyPr/>
        <a:lstStyle/>
        <a:p>
          <a:endParaRPr lang="es-ES"/>
        </a:p>
      </dgm:t>
    </dgm:pt>
    <dgm:pt modelId="{8163478D-C616-477E-9846-8C15E2ADC3F5}" type="pres">
      <dgm:prSet presAssocID="{30C0A4BA-4B8D-431C-AA8C-1935D0F0A60F}" presName="childText" presStyleLbl="conFgAcc1" presStyleIdx="3" presStyleCnt="6">
        <dgm:presLayoutVars>
          <dgm:bulletEnabled val="1"/>
        </dgm:presLayoutVars>
      </dgm:prSet>
      <dgm:spPr/>
      <dgm:t>
        <a:bodyPr/>
        <a:lstStyle/>
        <a:p>
          <a:endParaRPr lang="es-ES"/>
        </a:p>
      </dgm:t>
    </dgm:pt>
    <dgm:pt modelId="{B8ABD633-2A1D-4C52-A4A2-D8F84254C2A1}" type="pres">
      <dgm:prSet presAssocID="{7A56893F-0474-4294-AB2A-6842CB8D6373}" presName="spaceBetweenRectangles" presStyleCnt="0"/>
      <dgm:spPr/>
      <dgm:t>
        <a:bodyPr/>
        <a:lstStyle/>
        <a:p>
          <a:endParaRPr lang="es-ES"/>
        </a:p>
      </dgm:t>
    </dgm:pt>
    <dgm:pt modelId="{435B309E-DF56-49CE-8B6A-72DE887A0EFD}" type="pres">
      <dgm:prSet presAssocID="{A5A8AD15-A601-480F-8B4C-91446D6F1F21}" presName="parentLin" presStyleCnt="0"/>
      <dgm:spPr/>
      <dgm:t>
        <a:bodyPr/>
        <a:lstStyle/>
        <a:p>
          <a:endParaRPr lang="es-ES"/>
        </a:p>
      </dgm:t>
    </dgm:pt>
    <dgm:pt modelId="{25070222-4A6E-4D13-935F-1C30E3F5F677}" type="pres">
      <dgm:prSet presAssocID="{A5A8AD15-A601-480F-8B4C-91446D6F1F21}" presName="parentLeftMargin" presStyleLbl="node1" presStyleIdx="3" presStyleCnt="6"/>
      <dgm:spPr/>
      <dgm:t>
        <a:bodyPr/>
        <a:lstStyle/>
        <a:p>
          <a:endParaRPr lang="es-ES"/>
        </a:p>
      </dgm:t>
    </dgm:pt>
    <dgm:pt modelId="{9E179D71-8DF1-4DE2-8231-1EE428AE63BF}" type="pres">
      <dgm:prSet presAssocID="{A5A8AD15-A601-480F-8B4C-91446D6F1F21}" presName="parentText" presStyleLbl="node1" presStyleIdx="4" presStyleCnt="6">
        <dgm:presLayoutVars>
          <dgm:chMax val="0"/>
          <dgm:bulletEnabled val="1"/>
        </dgm:presLayoutVars>
      </dgm:prSet>
      <dgm:spPr/>
      <dgm:t>
        <a:bodyPr/>
        <a:lstStyle/>
        <a:p>
          <a:endParaRPr lang="es-ES"/>
        </a:p>
      </dgm:t>
    </dgm:pt>
    <dgm:pt modelId="{D62973E6-4672-41B6-A98E-5F0B563AE629}" type="pres">
      <dgm:prSet presAssocID="{A5A8AD15-A601-480F-8B4C-91446D6F1F21}" presName="negativeSpace" presStyleCnt="0"/>
      <dgm:spPr/>
      <dgm:t>
        <a:bodyPr/>
        <a:lstStyle/>
        <a:p>
          <a:endParaRPr lang="es-ES"/>
        </a:p>
      </dgm:t>
    </dgm:pt>
    <dgm:pt modelId="{4360D982-FF04-4102-9EFC-F52320E60D0A}" type="pres">
      <dgm:prSet presAssocID="{A5A8AD15-A601-480F-8B4C-91446D6F1F21}" presName="childText" presStyleLbl="conFgAcc1" presStyleIdx="4" presStyleCnt="6">
        <dgm:presLayoutVars>
          <dgm:bulletEnabled val="1"/>
        </dgm:presLayoutVars>
      </dgm:prSet>
      <dgm:spPr/>
      <dgm:t>
        <a:bodyPr/>
        <a:lstStyle/>
        <a:p>
          <a:endParaRPr lang="es-ES"/>
        </a:p>
      </dgm:t>
    </dgm:pt>
    <dgm:pt modelId="{CF46BACE-0453-4280-860B-333948889294}" type="pres">
      <dgm:prSet presAssocID="{BE78C21A-4104-4289-9447-AEEE34B086E8}" presName="spaceBetweenRectangles" presStyleCnt="0"/>
      <dgm:spPr/>
      <dgm:t>
        <a:bodyPr/>
        <a:lstStyle/>
        <a:p>
          <a:endParaRPr lang="es-ES"/>
        </a:p>
      </dgm:t>
    </dgm:pt>
    <dgm:pt modelId="{24CDB928-9B5C-456E-BD4C-D1CC39E3C038}" type="pres">
      <dgm:prSet presAssocID="{3FE46D93-F469-4312-9008-9B2F4D14CE32}" presName="parentLin" presStyleCnt="0"/>
      <dgm:spPr/>
      <dgm:t>
        <a:bodyPr/>
        <a:lstStyle/>
        <a:p>
          <a:endParaRPr lang="es-ES"/>
        </a:p>
      </dgm:t>
    </dgm:pt>
    <dgm:pt modelId="{3D0A65A7-B5F5-4AD5-AFC2-A38CDF74047F}" type="pres">
      <dgm:prSet presAssocID="{3FE46D93-F469-4312-9008-9B2F4D14CE32}" presName="parentLeftMargin" presStyleLbl="node1" presStyleIdx="4" presStyleCnt="6"/>
      <dgm:spPr/>
      <dgm:t>
        <a:bodyPr/>
        <a:lstStyle/>
        <a:p>
          <a:endParaRPr lang="es-ES"/>
        </a:p>
      </dgm:t>
    </dgm:pt>
    <dgm:pt modelId="{D8C100A4-BF98-4D79-B43F-BEE86ADA7D3F}" type="pres">
      <dgm:prSet presAssocID="{3FE46D93-F469-4312-9008-9B2F4D14CE32}" presName="parentText" presStyleLbl="node1" presStyleIdx="5" presStyleCnt="6">
        <dgm:presLayoutVars>
          <dgm:chMax val="0"/>
          <dgm:bulletEnabled val="1"/>
        </dgm:presLayoutVars>
      </dgm:prSet>
      <dgm:spPr/>
      <dgm:t>
        <a:bodyPr/>
        <a:lstStyle/>
        <a:p>
          <a:endParaRPr lang="es-ES"/>
        </a:p>
      </dgm:t>
    </dgm:pt>
    <dgm:pt modelId="{F163B235-A168-4651-9039-1B551CF2C425}" type="pres">
      <dgm:prSet presAssocID="{3FE46D93-F469-4312-9008-9B2F4D14CE32}" presName="negativeSpace" presStyleCnt="0"/>
      <dgm:spPr/>
      <dgm:t>
        <a:bodyPr/>
        <a:lstStyle/>
        <a:p>
          <a:endParaRPr lang="es-ES"/>
        </a:p>
      </dgm:t>
    </dgm:pt>
    <dgm:pt modelId="{2A30382B-1619-44C1-967A-146CE2ED1458}" type="pres">
      <dgm:prSet presAssocID="{3FE46D93-F469-4312-9008-9B2F4D14CE32}" presName="childText" presStyleLbl="conFgAcc1" presStyleIdx="5" presStyleCnt="6">
        <dgm:presLayoutVars>
          <dgm:bulletEnabled val="1"/>
        </dgm:presLayoutVars>
      </dgm:prSet>
      <dgm:spPr/>
      <dgm:t>
        <a:bodyPr/>
        <a:lstStyle/>
        <a:p>
          <a:endParaRPr lang="es-ES"/>
        </a:p>
      </dgm:t>
    </dgm:pt>
  </dgm:ptLst>
  <dgm:cxnLst>
    <dgm:cxn modelId="{94BAB7F3-4419-40B4-8958-0B9BC35A1BB4}" srcId="{2DBB979C-644C-46AF-8A90-A27CBEC9FB9C}" destId="{8E7A77C7-37CE-4E35-881B-032E7626D59F}" srcOrd="2" destOrd="0" parTransId="{57EA0DC4-7BD7-4ABA-8199-B741E18ABD70}" sibTransId="{5181FA4F-E4CB-454C-9BD0-45BE94E0E20F}"/>
    <dgm:cxn modelId="{CB114580-7E2F-4359-89CE-122B67E0E749}" type="presOf" srcId="{8E7A77C7-37CE-4E35-881B-032E7626D59F}" destId="{31FAD7F8-AF64-43CE-9EAF-4377FB8665D4}" srcOrd="1" destOrd="0" presId="urn:microsoft.com/office/officeart/2005/8/layout/list1"/>
    <dgm:cxn modelId="{F0439DEF-879D-48E8-AA6D-29BFF7199ECC}" srcId="{2DBB979C-644C-46AF-8A90-A27CBEC9FB9C}" destId="{30C0A4BA-4B8D-431C-AA8C-1935D0F0A60F}" srcOrd="3" destOrd="0" parTransId="{8B8813FF-F977-42BF-9B8D-7E099A036C08}" sibTransId="{7A56893F-0474-4294-AB2A-6842CB8D6373}"/>
    <dgm:cxn modelId="{8D8C0A9E-4382-43BC-805C-A2DBDC6FF771}" type="presOf" srcId="{30C0A4BA-4B8D-431C-AA8C-1935D0F0A60F}" destId="{C74903FE-16F7-40EB-AA91-6440020C7478}" srcOrd="1" destOrd="0" presId="urn:microsoft.com/office/officeart/2005/8/layout/list1"/>
    <dgm:cxn modelId="{B7C2B4BE-CEE3-4138-9BC7-F4F465CA1819}" srcId="{2DBB979C-644C-46AF-8A90-A27CBEC9FB9C}" destId="{B147C06F-AA0A-45D2-8A2C-AC84BA5D16F3}" srcOrd="0" destOrd="0" parTransId="{A2699FB9-559A-4B87-BD16-7B33E0C526D5}" sibTransId="{33C2025F-E16A-4E18-ADED-0CD7920D9AC4}"/>
    <dgm:cxn modelId="{39846D12-E100-4E5B-882C-5C7ECAEF6F42}" type="presOf" srcId="{3FE46D93-F469-4312-9008-9B2F4D14CE32}" destId="{D8C100A4-BF98-4D79-B43F-BEE86ADA7D3F}" srcOrd="1" destOrd="0" presId="urn:microsoft.com/office/officeart/2005/8/layout/list1"/>
    <dgm:cxn modelId="{B59AC728-0D9F-4E91-A5C0-4F43CFE83404}" type="presOf" srcId="{A5A8AD15-A601-480F-8B4C-91446D6F1F21}" destId="{9E179D71-8DF1-4DE2-8231-1EE428AE63BF}" srcOrd="1" destOrd="0" presId="urn:microsoft.com/office/officeart/2005/8/layout/list1"/>
    <dgm:cxn modelId="{966E9596-FC06-418E-A8BF-D1586A09DB99}" type="presOf" srcId="{A5A8AD15-A601-480F-8B4C-91446D6F1F21}" destId="{25070222-4A6E-4D13-935F-1C30E3F5F677}" srcOrd="0" destOrd="0" presId="urn:microsoft.com/office/officeart/2005/8/layout/list1"/>
    <dgm:cxn modelId="{E1F94331-B3CB-46A6-8C10-106CE9D0E63F}" type="presOf" srcId="{30C0A4BA-4B8D-431C-AA8C-1935D0F0A60F}" destId="{7DA0A89B-6293-44A1-971D-5C38CD23777F}" srcOrd="0" destOrd="0" presId="urn:microsoft.com/office/officeart/2005/8/layout/list1"/>
    <dgm:cxn modelId="{029150F0-B376-4A92-8E47-78BDA7C77A8B}" type="presOf" srcId="{87F83382-1D18-4F86-A5D7-0088B7E44CEC}" destId="{1C615648-1F66-401D-9128-1D038280A68F}" srcOrd="1" destOrd="0" presId="urn:microsoft.com/office/officeart/2005/8/layout/list1"/>
    <dgm:cxn modelId="{1FA8AECB-C0AC-4B74-8CB5-5FD0B5305B86}" type="presOf" srcId="{3FE46D93-F469-4312-9008-9B2F4D14CE32}" destId="{3D0A65A7-B5F5-4AD5-AFC2-A38CDF74047F}" srcOrd="0" destOrd="0" presId="urn:microsoft.com/office/officeart/2005/8/layout/list1"/>
    <dgm:cxn modelId="{87D4242D-8F52-4BD0-B4DC-D78C415740F8}" type="presOf" srcId="{87F83382-1D18-4F86-A5D7-0088B7E44CEC}" destId="{BBF83C9B-0DC9-492C-8A1D-14FC4FF95FA2}" srcOrd="0" destOrd="0" presId="urn:microsoft.com/office/officeart/2005/8/layout/list1"/>
    <dgm:cxn modelId="{B2E216AC-DFB0-46F5-BF4B-2A6B6FBDED5E}" srcId="{2DBB979C-644C-46AF-8A90-A27CBEC9FB9C}" destId="{A5A8AD15-A601-480F-8B4C-91446D6F1F21}" srcOrd="4" destOrd="0" parTransId="{6524C13B-35DB-4AF9-8358-EDD09740BC62}" sibTransId="{BE78C21A-4104-4289-9447-AEEE34B086E8}"/>
    <dgm:cxn modelId="{345E713E-1B05-4CAB-88A7-CB02E9F3F079}" srcId="{2DBB979C-644C-46AF-8A90-A27CBEC9FB9C}" destId="{87F83382-1D18-4F86-A5D7-0088B7E44CEC}" srcOrd="1" destOrd="0" parTransId="{054B2B89-9778-487B-AD89-51C33301D62D}" sibTransId="{BB3A53FA-B867-41C1-B444-C5C1F232A220}"/>
    <dgm:cxn modelId="{B64D6533-D153-4A67-BF29-93F201AFFBC9}" type="presOf" srcId="{B147C06F-AA0A-45D2-8A2C-AC84BA5D16F3}" destId="{FF0DE221-9BA5-479B-8C1C-80D6825401CA}" srcOrd="0" destOrd="0" presId="urn:microsoft.com/office/officeart/2005/8/layout/list1"/>
    <dgm:cxn modelId="{605B9ECD-1A97-48F4-A4A7-E8479A6A4C07}" type="presOf" srcId="{2DBB979C-644C-46AF-8A90-A27CBEC9FB9C}" destId="{C1BF682D-2C82-4D38-8F15-5BA34B2CA925}" srcOrd="0" destOrd="0" presId="urn:microsoft.com/office/officeart/2005/8/layout/list1"/>
    <dgm:cxn modelId="{595D34C8-1465-4915-8F44-F846FFB1E884}" type="presOf" srcId="{8E7A77C7-37CE-4E35-881B-032E7626D59F}" destId="{7FA2DF61-0BB9-4F78-8525-3284FDF8E357}" srcOrd="0" destOrd="0" presId="urn:microsoft.com/office/officeart/2005/8/layout/list1"/>
    <dgm:cxn modelId="{DC25B093-51C7-4E1D-83FC-9E6F929FEAC8}" srcId="{2DBB979C-644C-46AF-8A90-A27CBEC9FB9C}" destId="{3FE46D93-F469-4312-9008-9B2F4D14CE32}" srcOrd="5" destOrd="0" parTransId="{D3237A19-9F43-400E-A43E-2AF83A7FED9C}" sibTransId="{1F320BFB-B320-49D7-BCB7-4241AF681415}"/>
    <dgm:cxn modelId="{2BFC5DCD-6893-4668-BB10-9C75BA1AD4E3}" type="presOf" srcId="{B147C06F-AA0A-45D2-8A2C-AC84BA5D16F3}" destId="{99721C08-F56A-4F0B-8CE5-CA16C68394C5}" srcOrd="1" destOrd="0" presId="urn:microsoft.com/office/officeart/2005/8/layout/list1"/>
    <dgm:cxn modelId="{2D6F995C-87DE-4FCD-90F0-D8356F234476}" type="presParOf" srcId="{C1BF682D-2C82-4D38-8F15-5BA34B2CA925}" destId="{06126F58-C606-46B3-90FD-BB531DEED73A}" srcOrd="0" destOrd="0" presId="urn:microsoft.com/office/officeart/2005/8/layout/list1"/>
    <dgm:cxn modelId="{3117876B-36ED-48A2-A38F-A92B3AD1E5A3}" type="presParOf" srcId="{06126F58-C606-46B3-90FD-BB531DEED73A}" destId="{FF0DE221-9BA5-479B-8C1C-80D6825401CA}" srcOrd="0" destOrd="0" presId="urn:microsoft.com/office/officeart/2005/8/layout/list1"/>
    <dgm:cxn modelId="{8D02A8C8-18BB-424E-A91E-85209EBA0C51}" type="presParOf" srcId="{06126F58-C606-46B3-90FD-BB531DEED73A}" destId="{99721C08-F56A-4F0B-8CE5-CA16C68394C5}" srcOrd="1" destOrd="0" presId="urn:microsoft.com/office/officeart/2005/8/layout/list1"/>
    <dgm:cxn modelId="{33144166-AC11-4978-933C-150E09175C7C}" type="presParOf" srcId="{C1BF682D-2C82-4D38-8F15-5BA34B2CA925}" destId="{3A43CEA6-20F5-4356-B939-E665C17F1F72}" srcOrd="1" destOrd="0" presId="urn:microsoft.com/office/officeart/2005/8/layout/list1"/>
    <dgm:cxn modelId="{DF4C2B6A-D67D-40D6-84A3-3DB8400CC0DA}" type="presParOf" srcId="{C1BF682D-2C82-4D38-8F15-5BA34B2CA925}" destId="{507BF3C0-995D-4AA1-B06C-6D021FA0D341}" srcOrd="2" destOrd="0" presId="urn:microsoft.com/office/officeart/2005/8/layout/list1"/>
    <dgm:cxn modelId="{21392041-4EC3-42AD-AF63-012A253EA79F}" type="presParOf" srcId="{C1BF682D-2C82-4D38-8F15-5BA34B2CA925}" destId="{ACFA022A-63C4-443C-BB10-BA62A6E21859}" srcOrd="3" destOrd="0" presId="urn:microsoft.com/office/officeart/2005/8/layout/list1"/>
    <dgm:cxn modelId="{7EFB3024-7021-464E-89F9-2FBF05EA4E30}" type="presParOf" srcId="{C1BF682D-2C82-4D38-8F15-5BA34B2CA925}" destId="{8A2AB821-6693-44EF-966A-1683ECF9CFB3}" srcOrd="4" destOrd="0" presId="urn:microsoft.com/office/officeart/2005/8/layout/list1"/>
    <dgm:cxn modelId="{212D3E65-E3ED-4857-8087-E4315A2E2CB0}" type="presParOf" srcId="{8A2AB821-6693-44EF-966A-1683ECF9CFB3}" destId="{BBF83C9B-0DC9-492C-8A1D-14FC4FF95FA2}" srcOrd="0" destOrd="0" presId="urn:microsoft.com/office/officeart/2005/8/layout/list1"/>
    <dgm:cxn modelId="{D7FC932B-5B73-4DD9-9379-7529E739F7B1}" type="presParOf" srcId="{8A2AB821-6693-44EF-966A-1683ECF9CFB3}" destId="{1C615648-1F66-401D-9128-1D038280A68F}" srcOrd="1" destOrd="0" presId="urn:microsoft.com/office/officeart/2005/8/layout/list1"/>
    <dgm:cxn modelId="{F75CB554-EE9F-467C-A061-B647C6B2F703}" type="presParOf" srcId="{C1BF682D-2C82-4D38-8F15-5BA34B2CA925}" destId="{5DACC52D-F3DD-4D95-B692-54747469F994}" srcOrd="5" destOrd="0" presId="urn:microsoft.com/office/officeart/2005/8/layout/list1"/>
    <dgm:cxn modelId="{0D124E36-06AD-44D2-8E8D-EF4BFF2E14DA}" type="presParOf" srcId="{C1BF682D-2C82-4D38-8F15-5BA34B2CA925}" destId="{F64C8D8C-7BE0-4B6C-A379-A1816F9AFC82}" srcOrd="6" destOrd="0" presId="urn:microsoft.com/office/officeart/2005/8/layout/list1"/>
    <dgm:cxn modelId="{1916530C-7206-4711-8885-A449F45FC194}" type="presParOf" srcId="{C1BF682D-2C82-4D38-8F15-5BA34B2CA925}" destId="{2677D957-8AB5-4F28-B61F-E7B6365B8E84}" srcOrd="7" destOrd="0" presId="urn:microsoft.com/office/officeart/2005/8/layout/list1"/>
    <dgm:cxn modelId="{46D11231-E720-4F38-977E-705E8A840A0F}" type="presParOf" srcId="{C1BF682D-2C82-4D38-8F15-5BA34B2CA925}" destId="{530C1FB8-FF55-4CB6-98F8-8129FD3E63C1}" srcOrd="8" destOrd="0" presId="urn:microsoft.com/office/officeart/2005/8/layout/list1"/>
    <dgm:cxn modelId="{00043583-7029-422D-96A8-695B20086EF2}" type="presParOf" srcId="{530C1FB8-FF55-4CB6-98F8-8129FD3E63C1}" destId="{7FA2DF61-0BB9-4F78-8525-3284FDF8E357}" srcOrd="0" destOrd="0" presId="urn:microsoft.com/office/officeart/2005/8/layout/list1"/>
    <dgm:cxn modelId="{DC0DBC69-7794-4A4C-8B5B-91F5307C58A9}" type="presParOf" srcId="{530C1FB8-FF55-4CB6-98F8-8129FD3E63C1}" destId="{31FAD7F8-AF64-43CE-9EAF-4377FB8665D4}" srcOrd="1" destOrd="0" presId="urn:microsoft.com/office/officeart/2005/8/layout/list1"/>
    <dgm:cxn modelId="{3B927206-538B-4026-8B41-34963B4B96E6}" type="presParOf" srcId="{C1BF682D-2C82-4D38-8F15-5BA34B2CA925}" destId="{0DB81B94-EE5C-4D3A-A349-630BB61EB3B6}" srcOrd="9" destOrd="0" presId="urn:microsoft.com/office/officeart/2005/8/layout/list1"/>
    <dgm:cxn modelId="{C8B6CA5B-6C4A-4E3B-91F2-F29176AFB573}" type="presParOf" srcId="{C1BF682D-2C82-4D38-8F15-5BA34B2CA925}" destId="{BC1D2E9A-6A1D-4E5D-9FEF-073974162277}" srcOrd="10" destOrd="0" presId="urn:microsoft.com/office/officeart/2005/8/layout/list1"/>
    <dgm:cxn modelId="{3A840848-CC9B-45CA-B230-22F0A6BFDE34}" type="presParOf" srcId="{C1BF682D-2C82-4D38-8F15-5BA34B2CA925}" destId="{86209B4D-559E-4394-B8F4-859C6512609C}" srcOrd="11" destOrd="0" presId="urn:microsoft.com/office/officeart/2005/8/layout/list1"/>
    <dgm:cxn modelId="{A9D9476F-C11F-4864-9B45-41B64CA3938C}" type="presParOf" srcId="{C1BF682D-2C82-4D38-8F15-5BA34B2CA925}" destId="{32685AED-36CB-4D3D-9E2B-B9E38E65D9F8}" srcOrd="12" destOrd="0" presId="urn:microsoft.com/office/officeart/2005/8/layout/list1"/>
    <dgm:cxn modelId="{97B6FCC6-F454-4A60-8F20-8B611EF79B28}" type="presParOf" srcId="{32685AED-36CB-4D3D-9E2B-B9E38E65D9F8}" destId="{7DA0A89B-6293-44A1-971D-5C38CD23777F}" srcOrd="0" destOrd="0" presId="urn:microsoft.com/office/officeart/2005/8/layout/list1"/>
    <dgm:cxn modelId="{FA180C8B-036C-419E-B7F7-47CEFB5DB013}" type="presParOf" srcId="{32685AED-36CB-4D3D-9E2B-B9E38E65D9F8}" destId="{C74903FE-16F7-40EB-AA91-6440020C7478}" srcOrd="1" destOrd="0" presId="urn:microsoft.com/office/officeart/2005/8/layout/list1"/>
    <dgm:cxn modelId="{ABE9D599-80D8-4231-8095-66AE5F284A27}" type="presParOf" srcId="{C1BF682D-2C82-4D38-8F15-5BA34B2CA925}" destId="{A4B8700F-F39E-4997-B0D6-8EF2275988C4}" srcOrd="13" destOrd="0" presId="urn:microsoft.com/office/officeart/2005/8/layout/list1"/>
    <dgm:cxn modelId="{E92781D6-94AB-473B-860E-05FBE818CD10}" type="presParOf" srcId="{C1BF682D-2C82-4D38-8F15-5BA34B2CA925}" destId="{8163478D-C616-477E-9846-8C15E2ADC3F5}" srcOrd="14" destOrd="0" presId="urn:microsoft.com/office/officeart/2005/8/layout/list1"/>
    <dgm:cxn modelId="{29CADF82-255A-42F2-AE48-E27823BBA9EE}" type="presParOf" srcId="{C1BF682D-2C82-4D38-8F15-5BA34B2CA925}" destId="{B8ABD633-2A1D-4C52-A4A2-D8F84254C2A1}" srcOrd="15" destOrd="0" presId="urn:microsoft.com/office/officeart/2005/8/layout/list1"/>
    <dgm:cxn modelId="{390F9FBA-F4AD-4EE2-AA8F-ED0EACC225D5}" type="presParOf" srcId="{C1BF682D-2C82-4D38-8F15-5BA34B2CA925}" destId="{435B309E-DF56-49CE-8B6A-72DE887A0EFD}" srcOrd="16" destOrd="0" presId="urn:microsoft.com/office/officeart/2005/8/layout/list1"/>
    <dgm:cxn modelId="{2CE0384F-F75D-4CD7-AD8A-95AFD7CE5E3A}" type="presParOf" srcId="{435B309E-DF56-49CE-8B6A-72DE887A0EFD}" destId="{25070222-4A6E-4D13-935F-1C30E3F5F677}" srcOrd="0" destOrd="0" presId="urn:microsoft.com/office/officeart/2005/8/layout/list1"/>
    <dgm:cxn modelId="{81CEAD36-83C5-4A62-8898-9854488B0BFD}" type="presParOf" srcId="{435B309E-DF56-49CE-8B6A-72DE887A0EFD}" destId="{9E179D71-8DF1-4DE2-8231-1EE428AE63BF}" srcOrd="1" destOrd="0" presId="urn:microsoft.com/office/officeart/2005/8/layout/list1"/>
    <dgm:cxn modelId="{58D53738-70F9-4A9D-BB5F-96B083FEB9BC}" type="presParOf" srcId="{C1BF682D-2C82-4D38-8F15-5BA34B2CA925}" destId="{D62973E6-4672-41B6-A98E-5F0B563AE629}" srcOrd="17" destOrd="0" presId="urn:microsoft.com/office/officeart/2005/8/layout/list1"/>
    <dgm:cxn modelId="{4CE0FBA0-7786-4B65-95AE-F8A6B1EE1E30}" type="presParOf" srcId="{C1BF682D-2C82-4D38-8F15-5BA34B2CA925}" destId="{4360D982-FF04-4102-9EFC-F52320E60D0A}" srcOrd="18" destOrd="0" presId="urn:microsoft.com/office/officeart/2005/8/layout/list1"/>
    <dgm:cxn modelId="{1DC6FA87-DEDD-4573-B06A-24333A8FA180}" type="presParOf" srcId="{C1BF682D-2C82-4D38-8F15-5BA34B2CA925}" destId="{CF46BACE-0453-4280-860B-333948889294}" srcOrd="19" destOrd="0" presId="urn:microsoft.com/office/officeart/2005/8/layout/list1"/>
    <dgm:cxn modelId="{9AFC6C81-EACE-4630-8461-15C6BCF15406}" type="presParOf" srcId="{C1BF682D-2C82-4D38-8F15-5BA34B2CA925}" destId="{24CDB928-9B5C-456E-BD4C-D1CC39E3C038}" srcOrd="20" destOrd="0" presId="urn:microsoft.com/office/officeart/2005/8/layout/list1"/>
    <dgm:cxn modelId="{A0E72932-9FEB-4A35-9E7C-8B43A730C841}" type="presParOf" srcId="{24CDB928-9B5C-456E-BD4C-D1CC39E3C038}" destId="{3D0A65A7-B5F5-4AD5-AFC2-A38CDF74047F}" srcOrd="0" destOrd="0" presId="urn:microsoft.com/office/officeart/2005/8/layout/list1"/>
    <dgm:cxn modelId="{8370CC49-606F-49BC-AAB6-554D452ECBED}" type="presParOf" srcId="{24CDB928-9B5C-456E-BD4C-D1CC39E3C038}" destId="{D8C100A4-BF98-4D79-B43F-BEE86ADA7D3F}" srcOrd="1" destOrd="0" presId="urn:microsoft.com/office/officeart/2005/8/layout/list1"/>
    <dgm:cxn modelId="{ED71A089-B451-4F97-9192-46915BBB44B8}" type="presParOf" srcId="{C1BF682D-2C82-4D38-8F15-5BA34B2CA925}" destId="{F163B235-A168-4651-9039-1B551CF2C425}" srcOrd="21" destOrd="0" presId="urn:microsoft.com/office/officeart/2005/8/layout/list1"/>
    <dgm:cxn modelId="{D3DA73A8-4DFF-4756-BFF1-BDC4CCC85533}" type="presParOf" srcId="{C1BF682D-2C82-4D38-8F15-5BA34B2CA925}" destId="{2A30382B-1619-44C1-967A-146CE2ED1458}" srcOrd="2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D789E0-1192-4786-ACBF-C292DC3495C7}">
      <dsp:nvSpPr>
        <dsp:cNvPr id="0" name=""/>
        <dsp:cNvSpPr/>
      </dsp:nvSpPr>
      <dsp:spPr>
        <a:xfrm>
          <a:off x="0" y="0"/>
          <a:ext cx="8713860" cy="1941584"/>
        </a:xfrm>
        <a:prstGeom prst="roundRect">
          <a:avLst>
            <a:gd name="adj" fmla="val 10000"/>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just" defTabSz="889000">
            <a:lnSpc>
              <a:spcPct val="90000"/>
            </a:lnSpc>
            <a:spcBef>
              <a:spcPct val="0"/>
            </a:spcBef>
            <a:spcAft>
              <a:spcPct val="35000"/>
            </a:spcAft>
          </a:pPr>
          <a:r>
            <a:rPr lang="es-EC" sz="2000" kern="1200" dirty="0">
              <a:latin typeface="+mn-lt"/>
            </a:rPr>
            <a:t>No existe un grupo que se encargue de emitir alertas o de dar un tratamiento adecuado de los incidentes de seguridad informática.</a:t>
          </a:r>
          <a:endParaRPr lang="es-ES" sz="2000" kern="1200" dirty="0">
            <a:latin typeface="+mn-lt"/>
          </a:endParaRPr>
        </a:p>
      </dsp:txBody>
      <dsp:txXfrm>
        <a:off x="56867" y="56867"/>
        <a:ext cx="6707080" cy="1827850"/>
      </dsp:txXfrm>
    </dsp:sp>
    <dsp:sp modelId="{735F07E5-87CE-4D38-92AA-552752AD8D2F}">
      <dsp:nvSpPr>
        <dsp:cNvPr id="0" name=""/>
        <dsp:cNvSpPr/>
      </dsp:nvSpPr>
      <dsp:spPr>
        <a:xfrm>
          <a:off x="1537739" y="2373048"/>
          <a:ext cx="8713860" cy="1941584"/>
        </a:xfrm>
        <a:prstGeom prst="roundRect">
          <a:avLst>
            <a:gd name="adj" fmla="val 10000"/>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just" defTabSz="889000">
            <a:lnSpc>
              <a:spcPct val="90000"/>
            </a:lnSpc>
            <a:spcBef>
              <a:spcPct val="0"/>
            </a:spcBef>
            <a:spcAft>
              <a:spcPct val="35000"/>
            </a:spcAft>
          </a:pPr>
          <a:r>
            <a:rPr lang="es-ES" sz="2000" kern="1200" dirty="0">
              <a:latin typeface="+mn-lt"/>
            </a:rPr>
            <a:t>No se tiene un área formalmente establecida en donde se pueda reportar estos incidentes y darles un seguimiento apropiado.</a:t>
          </a:r>
        </a:p>
      </dsp:txBody>
      <dsp:txXfrm>
        <a:off x="1594606" y="2429915"/>
        <a:ext cx="5800355" cy="1827850"/>
      </dsp:txXfrm>
    </dsp:sp>
    <dsp:sp modelId="{CADC503F-20F4-464F-8F3D-78726E6ED482}">
      <dsp:nvSpPr>
        <dsp:cNvPr id="0" name=""/>
        <dsp:cNvSpPr/>
      </dsp:nvSpPr>
      <dsp:spPr>
        <a:xfrm>
          <a:off x="7451829" y="1526301"/>
          <a:ext cx="1262030" cy="1262030"/>
        </a:xfrm>
        <a:prstGeom prst="downArrow">
          <a:avLst>
            <a:gd name="adj1" fmla="val 55000"/>
            <a:gd name="adj2" fmla="val 45000"/>
          </a:avLst>
        </a:prstGeom>
        <a:solidFill>
          <a:schemeClr val="accent5">
            <a:alpha val="90000"/>
            <a:tint val="40000"/>
            <a:hueOff val="0"/>
            <a:satOff val="0"/>
            <a:lumOff val="0"/>
            <a:alphaOff val="0"/>
          </a:schemeClr>
        </a:solidFill>
        <a:ln w="25400" cap="flat"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s-ES" sz="1800" kern="1200">
            <a:latin typeface="+mn-lt"/>
          </a:endParaRPr>
        </a:p>
      </dsp:txBody>
      <dsp:txXfrm>
        <a:off x="7735786" y="1526301"/>
        <a:ext cx="694116" cy="94967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B67056-1363-4DD4-8DFE-AFA8845437EB}">
      <dsp:nvSpPr>
        <dsp:cNvPr id="0" name=""/>
        <dsp:cNvSpPr/>
      </dsp:nvSpPr>
      <dsp:spPr>
        <a:xfrm>
          <a:off x="1032424" y="1648"/>
          <a:ext cx="2182072" cy="119670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s-ES" sz="1800" kern="1200" dirty="0"/>
            <a:t>Reunión Unidad Tecnologías de la Información y Comunicación</a:t>
          </a:r>
        </a:p>
      </dsp:txBody>
      <dsp:txXfrm>
        <a:off x="1067474" y="36698"/>
        <a:ext cx="2111972" cy="1126603"/>
      </dsp:txXfrm>
    </dsp:sp>
    <dsp:sp modelId="{D09D8FF9-6D23-47C0-99E2-AA6AFBD150EA}">
      <dsp:nvSpPr>
        <dsp:cNvPr id="0" name=""/>
        <dsp:cNvSpPr/>
      </dsp:nvSpPr>
      <dsp:spPr>
        <a:xfrm>
          <a:off x="1250631" y="1198352"/>
          <a:ext cx="218207" cy="609059"/>
        </a:xfrm>
        <a:custGeom>
          <a:avLst/>
          <a:gdLst/>
          <a:ahLst/>
          <a:cxnLst/>
          <a:rect l="0" t="0" r="0" b="0"/>
          <a:pathLst>
            <a:path>
              <a:moveTo>
                <a:pt x="0" y="0"/>
              </a:moveTo>
              <a:lnTo>
                <a:pt x="0" y="609059"/>
              </a:lnTo>
              <a:lnTo>
                <a:pt x="218207" y="60905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1602052-9307-4198-BF01-10006C029979}">
      <dsp:nvSpPr>
        <dsp:cNvPr id="0" name=""/>
        <dsp:cNvSpPr/>
      </dsp:nvSpPr>
      <dsp:spPr>
        <a:xfrm>
          <a:off x="1468838" y="1401372"/>
          <a:ext cx="1299326" cy="81207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s-ES" sz="1800" kern="1200" dirty="0">
              <a:solidFill>
                <a:schemeClr val="bg2"/>
              </a:solidFill>
            </a:rPr>
            <a:t>Director</a:t>
          </a:r>
        </a:p>
      </dsp:txBody>
      <dsp:txXfrm>
        <a:off x="1492623" y="1425157"/>
        <a:ext cx="1251756" cy="764508"/>
      </dsp:txXfrm>
    </dsp:sp>
    <dsp:sp modelId="{D694D127-A2CE-427D-BB10-9CAD1D21DD95}">
      <dsp:nvSpPr>
        <dsp:cNvPr id="0" name=""/>
        <dsp:cNvSpPr/>
      </dsp:nvSpPr>
      <dsp:spPr>
        <a:xfrm>
          <a:off x="1250631" y="1198352"/>
          <a:ext cx="218207" cy="1624157"/>
        </a:xfrm>
        <a:custGeom>
          <a:avLst/>
          <a:gdLst/>
          <a:ahLst/>
          <a:cxnLst/>
          <a:rect l="0" t="0" r="0" b="0"/>
          <a:pathLst>
            <a:path>
              <a:moveTo>
                <a:pt x="0" y="0"/>
              </a:moveTo>
              <a:lnTo>
                <a:pt x="0" y="1624157"/>
              </a:lnTo>
              <a:lnTo>
                <a:pt x="218207" y="162415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60A4744-A2D7-4842-9E4F-A0638A7D2711}">
      <dsp:nvSpPr>
        <dsp:cNvPr id="0" name=""/>
        <dsp:cNvSpPr/>
      </dsp:nvSpPr>
      <dsp:spPr>
        <a:xfrm>
          <a:off x="1468838" y="2416470"/>
          <a:ext cx="1658706" cy="81207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s-ES" sz="1600" kern="1200" dirty="0">
              <a:solidFill>
                <a:schemeClr val="bg2"/>
              </a:solidFill>
            </a:rPr>
            <a:t>Administradores</a:t>
          </a:r>
        </a:p>
      </dsp:txBody>
      <dsp:txXfrm>
        <a:off x="1492623" y="2440255"/>
        <a:ext cx="1611136" cy="764508"/>
      </dsp:txXfrm>
    </dsp:sp>
    <dsp:sp modelId="{E7A9D78F-540C-4179-B1C3-A8EE91F9D667}">
      <dsp:nvSpPr>
        <dsp:cNvPr id="0" name=""/>
        <dsp:cNvSpPr/>
      </dsp:nvSpPr>
      <dsp:spPr>
        <a:xfrm>
          <a:off x="3620535" y="1648"/>
          <a:ext cx="1937636" cy="95409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s-ES" sz="1800" kern="1200" dirty="0"/>
            <a:t>Análisis documentos organizacionales</a:t>
          </a:r>
        </a:p>
      </dsp:txBody>
      <dsp:txXfrm>
        <a:off x="3648479" y="29592"/>
        <a:ext cx="1881748" cy="898207"/>
      </dsp:txXfrm>
    </dsp:sp>
    <dsp:sp modelId="{0AF6063E-ACEF-4B04-8821-1648689D4BC2}">
      <dsp:nvSpPr>
        <dsp:cNvPr id="0" name=""/>
        <dsp:cNvSpPr/>
      </dsp:nvSpPr>
      <dsp:spPr>
        <a:xfrm>
          <a:off x="3814299" y="955744"/>
          <a:ext cx="193763" cy="609059"/>
        </a:xfrm>
        <a:custGeom>
          <a:avLst/>
          <a:gdLst/>
          <a:ahLst/>
          <a:cxnLst/>
          <a:rect l="0" t="0" r="0" b="0"/>
          <a:pathLst>
            <a:path>
              <a:moveTo>
                <a:pt x="0" y="0"/>
              </a:moveTo>
              <a:lnTo>
                <a:pt x="0" y="609059"/>
              </a:lnTo>
              <a:lnTo>
                <a:pt x="193763" y="60905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6E460DF-72B5-4751-95AF-EC440EA9F04E}">
      <dsp:nvSpPr>
        <dsp:cNvPr id="0" name=""/>
        <dsp:cNvSpPr/>
      </dsp:nvSpPr>
      <dsp:spPr>
        <a:xfrm>
          <a:off x="4008063" y="1158763"/>
          <a:ext cx="1299326" cy="81207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s-ES" sz="1600" kern="1200" dirty="0">
              <a:solidFill>
                <a:schemeClr val="bg2"/>
              </a:solidFill>
            </a:rPr>
            <a:t>Plan Estratégico</a:t>
          </a:r>
        </a:p>
      </dsp:txBody>
      <dsp:txXfrm>
        <a:off x="4031848" y="1182548"/>
        <a:ext cx="1251756" cy="764508"/>
      </dsp:txXfrm>
    </dsp:sp>
    <dsp:sp modelId="{134B84FF-C5DE-4D0F-947D-3FF05DCD2C08}">
      <dsp:nvSpPr>
        <dsp:cNvPr id="0" name=""/>
        <dsp:cNvSpPr/>
      </dsp:nvSpPr>
      <dsp:spPr>
        <a:xfrm>
          <a:off x="3814299" y="955744"/>
          <a:ext cx="193763" cy="1624157"/>
        </a:xfrm>
        <a:custGeom>
          <a:avLst/>
          <a:gdLst/>
          <a:ahLst/>
          <a:cxnLst/>
          <a:rect l="0" t="0" r="0" b="0"/>
          <a:pathLst>
            <a:path>
              <a:moveTo>
                <a:pt x="0" y="0"/>
              </a:moveTo>
              <a:lnTo>
                <a:pt x="0" y="1624157"/>
              </a:lnTo>
              <a:lnTo>
                <a:pt x="193763" y="162415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C091728-2929-47F8-AFB8-0038471538F5}">
      <dsp:nvSpPr>
        <dsp:cNvPr id="0" name=""/>
        <dsp:cNvSpPr/>
      </dsp:nvSpPr>
      <dsp:spPr>
        <a:xfrm>
          <a:off x="4008063" y="2173862"/>
          <a:ext cx="1299326" cy="81207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s-ES" sz="1600" kern="1200" dirty="0">
              <a:solidFill>
                <a:schemeClr val="bg2"/>
              </a:solidFill>
            </a:rPr>
            <a:t>Plan Operativo Anual</a:t>
          </a:r>
        </a:p>
      </dsp:txBody>
      <dsp:txXfrm>
        <a:off x="4031848" y="2197647"/>
        <a:ext cx="1251756" cy="764508"/>
      </dsp:txXfrm>
    </dsp:sp>
    <dsp:sp modelId="{91842436-E42B-414F-9A10-155B9AC57BF2}">
      <dsp:nvSpPr>
        <dsp:cNvPr id="0" name=""/>
        <dsp:cNvSpPr/>
      </dsp:nvSpPr>
      <dsp:spPr>
        <a:xfrm>
          <a:off x="3814299" y="955744"/>
          <a:ext cx="193763" cy="2795825"/>
        </a:xfrm>
        <a:custGeom>
          <a:avLst/>
          <a:gdLst/>
          <a:ahLst/>
          <a:cxnLst/>
          <a:rect l="0" t="0" r="0" b="0"/>
          <a:pathLst>
            <a:path>
              <a:moveTo>
                <a:pt x="0" y="0"/>
              </a:moveTo>
              <a:lnTo>
                <a:pt x="0" y="2795825"/>
              </a:lnTo>
              <a:lnTo>
                <a:pt x="193763" y="279582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A9F656B-3CDC-4A6C-BC77-6DEE4BCE5760}">
      <dsp:nvSpPr>
        <dsp:cNvPr id="0" name=""/>
        <dsp:cNvSpPr/>
      </dsp:nvSpPr>
      <dsp:spPr>
        <a:xfrm>
          <a:off x="4008063" y="3188960"/>
          <a:ext cx="1951444" cy="112521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s-ES" sz="1600" kern="1200" dirty="0">
              <a:solidFill>
                <a:schemeClr val="bg2"/>
              </a:solidFill>
            </a:rPr>
            <a:t>Reglamentos Orgánicos de Gestión Organizacional por procesos</a:t>
          </a:r>
        </a:p>
      </dsp:txBody>
      <dsp:txXfrm>
        <a:off x="4041019" y="3221916"/>
        <a:ext cx="1885532" cy="1059304"/>
      </dsp:txXfrm>
    </dsp:sp>
    <dsp:sp modelId="{87765E96-2D72-4C87-9388-513A280AF074}">
      <dsp:nvSpPr>
        <dsp:cNvPr id="0" name=""/>
        <dsp:cNvSpPr/>
      </dsp:nvSpPr>
      <dsp:spPr>
        <a:xfrm>
          <a:off x="6021362" y="1648"/>
          <a:ext cx="1720925" cy="92019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s-ES" sz="1800" kern="1200" dirty="0"/>
            <a:t>Análisis documentos de tecnología</a:t>
          </a:r>
        </a:p>
      </dsp:txBody>
      <dsp:txXfrm>
        <a:off x="6048314" y="28600"/>
        <a:ext cx="1667021" cy="866295"/>
      </dsp:txXfrm>
    </dsp:sp>
    <dsp:sp modelId="{D238A5E3-6C85-449A-A938-AEF5AAC51D4E}">
      <dsp:nvSpPr>
        <dsp:cNvPr id="0" name=""/>
        <dsp:cNvSpPr/>
      </dsp:nvSpPr>
      <dsp:spPr>
        <a:xfrm>
          <a:off x="6193455" y="921847"/>
          <a:ext cx="172092" cy="609059"/>
        </a:xfrm>
        <a:custGeom>
          <a:avLst/>
          <a:gdLst/>
          <a:ahLst/>
          <a:cxnLst/>
          <a:rect l="0" t="0" r="0" b="0"/>
          <a:pathLst>
            <a:path>
              <a:moveTo>
                <a:pt x="0" y="0"/>
              </a:moveTo>
              <a:lnTo>
                <a:pt x="0" y="609059"/>
              </a:lnTo>
              <a:lnTo>
                <a:pt x="172092" y="60905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2850D80-538C-439D-9D86-F046F7DA289F}">
      <dsp:nvSpPr>
        <dsp:cNvPr id="0" name=""/>
        <dsp:cNvSpPr/>
      </dsp:nvSpPr>
      <dsp:spPr>
        <a:xfrm>
          <a:off x="6365547" y="1124867"/>
          <a:ext cx="1299326" cy="81207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s-ES" sz="1600" kern="1200" dirty="0">
              <a:solidFill>
                <a:schemeClr val="bg2"/>
              </a:solidFill>
            </a:rPr>
            <a:t>Plan Estratégico TI</a:t>
          </a:r>
        </a:p>
      </dsp:txBody>
      <dsp:txXfrm>
        <a:off x="6389332" y="1148652"/>
        <a:ext cx="1251756" cy="764508"/>
      </dsp:txXfrm>
    </dsp:sp>
    <dsp:sp modelId="{7024AE05-4646-4E3F-875E-C801917F7935}">
      <dsp:nvSpPr>
        <dsp:cNvPr id="0" name=""/>
        <dsp:cNvSpPr/>
      </dsp:nvSpPr>
      <dsp:spPr>
        <a:xfrm>
          <a:off x="6193455" y="921847"/>
          <a:ext cx="172092" cy="1624157"/>
        </a:xfrm>
        <a:custGeom>
          <a:avLst/>
          <a:gdLst/>
          <a:ahLst/>
          <a:cxnLst/>
          <a:rect l="0" t="0" r="0" b="0"/>
          <a:pathLst>
            <a:path>
              <a:moveTo>
                <a:pt x="0" y="0"/>
              </a:moveTo>
              <a:lnTo>
                <a:pt x="0" y="1624157"/>
              </a:lnTo>
              <a:lnTo>
                <a:pt x="172092" y="162415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3D65E8-D9ED-46B6-9FB6-809888CE0524}">
      <dsp:nvSpPr>
        <dsp:cNvPr id="0" name=""/>
        <dsp:cNvSpPr/>
      </dsp:nvSpPr>
      <dsp:spPr>
        <a:xfrm>
          <a:off x="6365547" y="2139966"/>
          <a:ext cx="1299326" cy="81207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s-ES" sz="1600" kern="1200" dirty="0">
              <a:solidFill>
                <a:schemeClr val="bg2"/>
              </a:solidFill>
            </a:rPr>
            <a:t>Plan Operativo TI</a:t>
          </a:r>
        </a:p>
      </dsp:txBody>
      <dsp:txXfrm>
        <a:off x="6389332" y="2163751"/>
        <a:ext cx="1251756" cy="764508"/>
      </dsp:txXfrm>
    </dsp:sp>
    <dsp:sp modelId="{1C7AD7A7-2B8C-46B2-84E8-424FE1D9048D}">
      <dsp:nvSpPr>
        <dsp:cNvPr id="0" name=""/>
        <dsp:cNvSpPr/>
      </dsp:nvSpPr>
      <dsp:spPr>
        <a:xfrm>
          <a:off x="6193455" y="921847"/>
          <a:ext cx="172092" cy="2671897"/>
        </a:xfrm>
        <a:custGeom>
          <a:avLst/>
          <a:gdLst/>
          <a:ahLst/>
          <a:cxnLst/>
          <a:rect l="0" t="0" r="0" b="0"/>
          <a:pathLst>
            <a:path>
              <a:moveTo>
                <a:pt x="0" y="0"/>
              </a:moveTo>
              <a:lnTo>
                <a:pt x="0" y="2671897"/>
              </a:lnTo>
              <a:lnTo>
                <a:pt x="172092" y="267189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D564851-6B4D-47E0-B046-7B13E5438573}">
      <dsp:nvSpPr>
        <dsp:cNvPr id="0" name=""/>
        <dsp:cNvSpPr/>
      </dsp:nvSpPr>
      <dsp:spPr>
        <a:xfrm>
          <a:off x="6365547" y="3155064"/>
          <a:ext cx="1777958" cy="87736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s-ES" sz="1600" kern="1200" dirty="0">
              <a:solidFill>
                <a:schemeClr val="bg2"/>
              </a:solidFill>
            </a:rPr>
            <a:t>Plan de Contingencia y Recuperación de desastres </a:t>
          </a:r>
          <a:r>
            <a:rPr lang="es-ES" sz="1600" kern="1200" dirty="0" err="1">
              <a:solidFill>
                <a:schemeClr val="bg2"/>
              </a:solidFill>
            </a:rPr>
            <a:t>TICs</a:t>
          </a:r>
          <a:endParaRPr lang="es-ES" sz="1600" kern="1200" dirty="0">
            <a:solidFill>
              <a:schemeClr val="bg2"/>
            </a:solidFill>
          </a:endParaRPr>
        </a:p>
      </dsp:txBody>
      <dsp:txXfrm>
        <a:off x="6391244" y="3180761"/>
        <a:ext cx="1726564" cy="825967"/>
      </dsp:txXfrm>
    </dsp:sp>
    <dsp:sp modelId="{4FB8AC2C-C79A-444D-83F1-CCA740D8A395}">
      <dsp:nvSpPr>
        <dsp:cNvPr id="0" name=""/>
        <dsp:cNvSpPr/>
      </dsp:nvSpPr>
      <dsp:spPr>
        <a:xfrm>
          <a:off x="6193455" y="921847"/>
          <a:ext cx="172092" cy="3719637"/>
        </a:xfrm>
        <a:custGeom>
          <a:avLst/>
          <a:gdLst/>
          <a:ahLst/>
          <a:cxnLst/>
          <a:rect l="0" t="0" r="0" b="0"/>
          <a:pathLst>
            <a:path>
              <a:moveTo>
                <a:pt x="0" y="0"/>
              </a:moveTo>
              <a:lnTo>
                <a:pt x="0" y="3719637"/>
              </a:lnTo>
              <a:lnTo>
                <a:pt x="172092" y="371963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C0DA751-EE32-4EA9-83F0-28C14D2D8798}">
      <dsp:nvSpPr>
        <dsp:cNvPr id="0" name=""/>
        <dsp:cNvSpPr/>
      </dsp:nvSpPr>
      <dsp:spPr>
        <a:xfrm>
          <a:off x="6365547" y="4235446"/>
          <a:ext cx="1299326" cy="81207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s-ES" sz="1600" kern="1200" dirty="0">
              <a:solidFill>
                <a:schemeClr val="bg2"/>
              </a:solidFill>
            </a:rPr>
            <a:t>Análisis de riesgos</a:t>
          </a:r>
        </a:p>
      </dsp:txBody>
      <dsp:txXfrm>
        <a:off x="6389332" y="4259231"/>
        <a:ext cx="1251756" cy="76450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C910AA-648D-49AD-AB8C-639C9B1ADCEA}">
      <dsp:nvSpPr>
        <dsp:cNvPr id="0" name=""/>
        <dsp:cNvSpPr/>
      </dsp:nvSpPr>
      <dsp:spPr>
        <a:xfrm>
          <a:off x="-119430" y="0"/>
          <a:ext cx="11110060" cy="5399314"/>
        </a:xfrm>
        <a:prstGeom prst="quadArrow">
          <a:avLst>
            <a:gd name="adj1" fmla="val 2000"/>
            <a:gd name="adj2" fmla="val 4000"/>
            <a:gd name="adj3" fmla="val 5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A40304F-56D9-4EB8-8FD6-B80846621495}">
      <dsp:nvSpPr>
        <dsp:cNvPr id="0" name=""/>
        <dsp:cNvSpPr/>
      </dsp:nvSpPr>
      <dsp:spPr>
        <a:xfrm>
          <a:off x="348258" y="367218"/>
          <a:ext cx="4971429" cy="2159725"/>
        </a:xfrm>
        <a:prstGeom prst="round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s-ES" sz="1600" b="1" kern="1200" dirty="0"/>
            <a:t>FORTALEZAS</a:t>
          </a:r>
        </a:p>
        <a:p>
          <a:pPr marL="171450" lvl="1" indent="-171450" algn="l" defTabSz="711200">
            <a:lnSpc>
              <a:spcPct val="90000"/>
            </a:lnSpc>
            <a:spcBef>
              <a:spcPct val="0"/>
            </a:spcBef>
            <a:spcAft>
              <a:spcPct val="15000"/>
            </a:spcAft>
            <a:buChar char="••"/>
          </a:pPr>
          <a:r>
            <a:rPr lang="es-EC" sz="1600" kern="1200" dirty="0" smtClean="0"/>
            <a:t>Docentes y profesionales con conocimientos de seguridades informáticas.</a:t>
          </a:r>
          <a:endParaRPr lang="es-ES" sz="1600" kern="1200" dirty="0"/>
        </a:p>
        <a:p>
          <a:pPr marL="171450" lvl="1" indent="-171450" algn="l" defTabSz="711200">
            <a:lnSpc>
              <a:spcPct val="90000"/>
            </a:lnSpc>
            <a:spcBef>
              <a:spcPct val="0"/>
            </a:spcBef>
            <a:spcAft>
              <a:spcPct val="15000"/>
            </a:spcAft>
            <a:buFont typeface="Arial" panose="020B0604020202020204" pitchFamily="34" charset="0"/>
            <a:buChar char="••"/>
          </a:pPr>
          <a:r>
            <a:rPr lang="es-EC" sz="1600" kern="1200" dirty="0"/>
            <a:t>Equipamiento inicial adecuado para brindar servicios tecnológicos relacionados con seguridades informáticas.</a:t>
          </a:r>
          <a:endParaRPr lang="es-ES" sz="1600" kern="1200" dirty="0"/>
        </a:p>
        <a:p>
          <a:pPr marL="171450" lvl="1" indent="-171450" algn="l" defTabSz="711200">
            <a:lnSpc>
              <a:spcPct val="90000"/>
            </a:lnSpc>
            <a:spcBef>
              <a:spcPct val="0"/>
            </a:spcBef>
            <a:spcAft>
              <a:spcPct val="15000"/>
            </a:spcAft>
            <a:buFont typeface="Arial" panose="020B0604020202020204" pitchFamily="34" charset="0"/>
            <a:buChar char="••"/>
          </a:pPr>
          <a:r>
            <a:rPr lang="es-EC" sz="1600" kern="1200" dirty="0"/>
            <a:t>Infraestructura física disponible.</a:t>
          </a:r>
          <a:endParaRPr lang="es-ES" sz="1600" kern="1200" dirty="0"/>
        </a:p>
      </dsp:txBody>
      <dsp:txXfrm>
        <a:off x="453687" y="472647"/>
        <a:ext cx="4760571" cy="1948867"/>
      </dsp:txXfrm>
    </dsp:sp>
    <dsp:sp modelId="{B4F35667-ADBC-4DDE-A4F1-A85DF4ADF663}">
      <dsp:nvSpPr>
        <dsp:cNvPr id="0" name=""/>
        <dsp:cNvSpPr/>
      </dsp:nvSpPr>
      <dsp:spPr>
        <a:xfrm>
          <a:off x="5600257" y="334714"/>
          <a:ext cx="4971429" cy="2159725"/>
        </a:xfrm>
        <a:prstGeom prst="round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s-ES" sz="1600" b="1" kern="1200" dirty="0"/>
            <a:t>OPORTUNIDADES</a:t>
          </a:r>
        </a:p>
        <a:p>
          <a:pPr marL="171450" lvl="1" indent="-171450" algn="l" defTabSz="711200">
            <a:lnSpc>
              <a:spcPct val="90000"/>
            </a:lnSpc>
            <a:spcBef>
              <a:spcPct val="0"/>
            </a:spcBef>
            <a:spcAft>
              <a:spcPct val="15000"/>
            </a:spcAft>
            <a:buChar char="••"/>
          </a:pPr>
          <a:r>
            <a:rPr lang="es-EC" sz="1600" kern="1200" dirty="0" smtClean="0"/>
            <a:t>Apertura en la investigación y creación de procesos sobre mitigación de ataques informáticos.</a:t>
          </a:r>
          <a:endParaRPr lang="es-ES" sz="1600" kern="1200" dirty="0"/>
        </a:p>
        <a:p>
          <a:pPr marL="171450" lvl="1" indent="-171450" algn="l" defTabSz="711200">
            <a:lnSpc>
              <a:spcPct val="90000"/>
            </a:lnSpc>
            <a:spcBef>
              <a:spcPct val="0"/>
            </a:spcBef>
            <a:spcAft>
              <a:spcPct val="15000"/>
            </a:spcAft>
            <a:buFont typeface="Arial" panose="020B0604020202020204" pitchFamily="34" charset="0"/>
            <a:buChar char="••"/>
          </a:pPr>
          <a:r>
            <a:rPr lang="es-EC" sz="1600" kern="1200" dirty="0"/>
            <a:t>Apoyo de entidades externas relacionadas con la seguridad de la información.</a:t>
          </a:r>
          <a:endParaRPr lang="es-ES" sz="1600" kern="1200" dirty="0"/>
        </a:p>
        <a:p>
          <a:pPr marL="171450" lvl="1" indent="-171450" algn="l" defTabSz="711200">
            <a:lnSpc>
              <a:spcPct val="90000"/>
            </a:lnSpc>
            <a:spcBef>
              <a:spcPct val="0"/>
            </a:spcBef>
            <a:spcAft>
              <a:spcPct val="15000"/>
            </a:spcAft>
            <a:buFont typeface="Arial" panose="020B0604020202020204" pitchFamily="34" charset="0"/>
            <a:buChar char="••"/>
          </a:pPr>
          <a:r>
            <a:rPr lang="es-EC" sz="1600" kern="1200" dirty="0"/>
            <a:t>Convenios de la ESPE con organismos y entidades relacionadas</a:t>
          </a:r>
          <a:endParaRPr lang="es-ES" sz="1600" kern="1200" dirty="0"/>
        </a:p>
      </dsp:txBody>
      <dsp:txXfrm>
        <a:off x="5705686" y="440143"/>
        <a:ext cx="4760571" cy="1948867"/>
      </dsp:txXfrm>
    </dsp:sp>
    <dsp:sp modelId="{FDCED868-270D-4A1E-AF52-A502F6591154}">
      <dsp:nvSpPr>
        <dsp:cNvPr id="0" name=""/>
        <dsp:cNvSpPr/>
      </dsp:nvSpPr>
      <dsp:spPr>
        <a:xfrm>
          <a:off x="312169" y="2921158"/>
          <a:ext cx="5051079" cy="2159725"/>
        </a:xfrm>
        <a:prstGeom prst="round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s-ES" sz="1600" b="1" kern="1200" dirty="0"/>
            <a:t>DEBILIDADES</a:t>
          </a:r>
        </a:p>
        <a:p>
          <a:pPr marL="171450" lvl="1" indent="-171450" algn="l" defTabSz="711200">
            <a:lnSpc>
              <a:spcPct val="90000"/>
            </a:lnSpc>
            <a:spcBef>
              <a:spcPct val="0"/>
            </a:spcBef>
            <a:spcAft>
              <a:spcPct val="15000"/>
            </a:spcAft>
            <a:buChar char="••"/>
          </a:pPr>
          <a:r>
            <a:rPr lang="es-EC" sz="1600" kern="1200" dirty="0" smtClean="0"/>
            <a:t>Falta de entrenamiento en herramientas especializadas por parte del personal del CERT.</a:t>
          </a:r>
          <a:endParaRPr lang="es-ES" sz="1600" kern="1200" dirty="0"/>
        </a:p>
        <a:p>
          <a:pPr marL="171450" lvl="1" indent="-171450" algn="l" defTabSz="711200">
            <a:lnSpc>
              <a:spcPct val="90000"/>
            </a:lnSpc>
            <a:spcBef>
              <a:spcPct val="0"/>
            </a:spcBef>
            <a:spcAft>
              <a:spcPct val="15000"/>
            </a:spcAft>
            <a:buFont typeface="Arial" panose="020B0604020202020204" pitchFamily="34" charset="0"/>
            <a:buChar char="••"/>
          </a:pPr>
          <a:endParaRPr lang="es-ES" sz="1600" kern="1200" dirty="0"/>
        </a:p>
        <a:p>
          <a:pPr marL="171450" lvl="1" indent="-171450" algn="l" defTabSz="711200">
            <a:lnSpc>
              <a:spcPct val="90000"/>
            </a:lnSpc>
            <a:spcBef>
              <a:spcPct val="0"/>
            </a:spcBef>
            <a:spcAft>
              <a:spcPct val="15000"/>
            </a:spcAft>
            <a:buFont typeface="Arial" panose="020B0604020202020204" pitchFamily="34" charset="0"/>
            <a:buChar char="••"/>
          </a:pPr>
          <a:r>
            <a:rPr lang="es-EC" sz="1600" kern="1200" dirty="0"/>
            <a:t>Asignación de carga horaria para docentes que participen del proyecto.</a:t>
          </a:r>
          <a:endParaRPr lang="es-ES" sz="1600" kern="1200" dirty="0"/>
        </a:p>
      </dsp:txBody>
      <dsp:txXfrm>
        <a:off x="417598" y="3026587"/>
        <a:ext cx="4840221" cy="1948867"/>
      </dsp:txXfrm>
    </dsp:sp>
    <dsp:sp modelId="{E54E8AA6-C2B5-43E5-A9E2-A99662C48F0C}">
      <dsp:nvSpPr>
        <dsp:cNvPr id="0" name=""/>
        <dsp:cNvSpPr/>
      </dsp:nvSpPr>
      <dsp:spPr>
        <a:xfrm>
          <a:off x="5649024" y="2856129"/>
          <a:ext cx="4971429" cy="2159725"/>
        </a:xfrm>
        <a:prstGeom prst="round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s-ES" sz="1600" b="1" kern="1200" dirty="0" smtClean="0"/>
            <a:t>AMENAZAS</a:t>
          </a:r>
          <a:endParaRPr lang="es-ES" sz="1600" b="1" kern="1200" dirty="0"/>
        </a:p>
        <a:p>
          <a:pPr marL="171450" lvl="1" indent="-171450" algn="l" defTabSz="711200">
            <a:lnSpc>
              <a:spcPct val="90000"/>
            </a:lnSpc>
            <a:spcBef>
              <a:spcPct val="0"/>
            </a:spcBef>
            <a:spcAft>
              <a:spcPct val="15000"/>
            </a:spcAft>
            <a:buChar char="••"/>
          </a:pPr>
          <a:r>
            <a:rPr lang="es-EC" sz="1600" kern="1200" dirty="0" smtClean="0"/>
            <a:t>Escaso presupuesto de la Universidad para proyectos tecnológicos.</a:t>
          </a:r>
          <a:endParaRPr lang="es-ES" sz="1600" kern="1200" dirty="0"/>
        </a:p>
        <a:p>
          <a:pPr marL="171450" lvl="1" indent="-171450" algn="l" defTabSz="711200">
            <a:lnSpc>
              <a:spcPct val="90000"/>
            </a:lnSpc>
            <a:spcBef>
              <a:spcPct val="0"/>
            </a:spcBef>
            <a:spcAft>
              <a:spcPct val="15000"/>
            </a:spcAft>
            <a:buFont typeface="Arial" panose="020B0604020202020204" pitchFamily="34" charset="0"/>
            <a:buChar char="••"/>
          </a:pPr>
          <a:r>
            <a:rPr lang="es-EC" sz="1600" kern="1200" dirty="0"/>
            <a:t>Falta de una política nacional de ciberseguridad.</a:t>
          </a:r>
          <a:endParaRPr lang="es-ES" sz="1600" kern="1200" dirty="0"/>
        </a:p>
        <a:p>
          <a:pPr marL="171450" lvl="1" indent="-171450" algn="l" defTabSz="711200">
            <a:lnSpc>
              <a:spcPct val="90000"/>
            </a:lnSpc>
            <a:spcBef>
              <a:spcPct val="0"/>
            </a:spcBef>
            <a:spcAft>
              <a:spcPct val="15000"/>
            </a:spcAft>
            <a:buFont typeface="Arial" panose="020B0604020202020204" pitchFamily="34" charset="0"/>
            <a:buChar char="••"/>
          </a:pPr>
          <a:r>
            <a:rPr lang="es-EC" sz="1600" kern="1200"/>
            <a:t>Falta de acuerdos entre universidades en proyectos de innovación de la seguridad de la información.</a:t>
          </a:r>
          <a:endParaRPr lang="es-ES" sz="1600" kern="1200"/>
        </a:p>
      </dsp:txBody>
      <dsp:txXfrm>
        <a:off x="5754453" y="2961558"/>
        <a:ext cx="4760571" cy="194886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745F77-4E07-4751-8521-78DF14B8FF53}">
      <dsp:nvSpPr>
        <dsp:cNvPr id="0" name=""/>
        <dsp:cNvSpPr/>
      </dsp:nvSpPr>
      <dsp:spPr>
        <a:xfrm>
          <a:off x="0" y="0"/>
          <a:ext cx="7305233" cy="1047628"/>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C" sz="2000" b="1" kern="1200" dirty="0"/>
            <a:t>OE1- </a:t>
          </a:r>
          <a:r>
            <a:rPr lang="es-EC" sz="2000" kern="1200" dirty="0"/>
            <a:t>Incrementar e innovar los servicios de respuesta ante incidentes informáticos, para una comunidad creciente.</a:t>
          </a:r>
          <a:endParaRPr lang="es-ES" sz="2000" kern="1200" dirty="0"/>
        </a:p>
      </dsp:txBody>
      <dsp:txXfrm>
        <a:off x="30684" y="30684"/>
        <a:ext cx="6086236" cy="986260"/>
      </dsp:txXfrm>
    </dsp:sp>
    <dsp:sp modelId="{9C654B0C-F902-4EE1-B0F7-B47722D0FBD3}">
      <dsp:nvSpPr>
        <dsp:cNvPr id="0" name=""/>
        <dsp:cNvSpPr/>
      </dsp:nvSpPr>
      <dsp:spPr>
        <a:xfrm>
          <a:off x="611813" y="1238106"/>
          <a:ext cx="7305233" cy="1047628"/>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C" sz="2000" b="1" kern="1200" dirty="0"/>
            <a:t>OE2- </a:t>
          </a:r>
          <a:r>
            <a:rPr lang="es-EC" sz="2000" kern="1200" dirty="0"/>
            <a:t>Brindar servicios de respuesta ante incidentes informáticos con procesos certificados internacionalmente.</a:t>
          </a:r>
          <a:endParaRPr lang="es-ES" sz="2000" kern="1200" dirty="0"/>
        </a:p>
      </dsp:txBody>
      <dsp:txXfrm>
        <a:off x="642497" y="1268790"/>
        <a:ext cx="5951093" cy="986260"/>
      </dsp:txXfrm>
    </dsp:sp>
    <dsp:sp modelId="{41C50569-ED47-4817-8D05-E12F4EC7B00D}">
      <dsp:nvSpPr>
        <dsp:cNvPr id="0" name=""/>
        <dsp:cNvSpPr/>
      </dsp:nvSpPr>
      <dsp:spPr>
        <a:xfrm>
          <a:off x="1214495" y="2476212"/>
          <a:ext cx="7305233" cy="1047628"/>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C" sz="2000" b="1" kern="1200" dirty="0"/>
            <a:t>OE3- </a:t>
          </a:r>
          <a:r>
            <a:rPr lang="es-EC" sz="2000" kern="1200" dirty="0"/>
            <a:t>Incrementar el aporte financiero de la comunidad y los recursos para el desarrollo y crecimiento del CSIRT.</a:t>
          </a:r>
          <a:endParaRPr lang="es-ES" sz="2000" kern="1200" dirty="0"/>
        </a:p>
      </dsp:txBody>
      <dsp:txXfrm>
        <a:off x="1245179" y="2506896"/>
        <a:ext cx="5960225" cy="986260"/>
      </dsp:txXfrm>
    </dsp:sp>
    <dsp:sp modelId="{D0C955FD-48F0-450D-B523-24E849E5A05C}">
      <dsp:nvSpPr>
        <dsp:cNvPr id="0" name=""/>
        <dsp:cNvSpPr/>
      </dsp:nvSpPr>
      <dsp:spPr>
        <a:xfrm>
          <a:off x="1826308" y="3714319"/>
          <a:ext cx="7305233" cy="1047628"/>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C" sz="2000" b="1" kern="1200" dirty="0"/>
            <a:t>OE4- </a:t>
          </a:r>
          <a:r>
            <a:rPr lang="es-EC" sz="2000" kern="1200" dirty="0"/>
            <a:t>Incrementar los recursos disponibles tanto humanos como materiales y equipos, para brindar un servicio de calidad.</a:t>
          </a:r>
          <a:endParaRPr lang="es-ES" sz="2000" kern="1200" dirty="0"/>
        </a:p>
      </dsp:txBody>
      <dsp:txXfrm>
        <a:off x="1856992" y="3745003"/>
        <a:ext cx="5951093" cy="986260"/>
      </dsp:txXfrm>
    </dsp:sp>
    <dsp:sp modelId="{39CA64EF-E005-4F7C-A8A8-65C749463C18}">
      <dsp:nvSpPr>
        <dsp:cNvPr id="0" name=""/>
        <dsp:cNvSpPr/>
      </dsp:nvSpPr>
      <dsp:spPr>
        <a:xfrm>
          <a:off x="6624275" y="802388"/>
          <a:ext cx="680958" cy="680958"/>
        </a:xfrm>
        <a:prstGeom prst="downArrow">
          <a:avLst>
            <a:gd name="adj1" fmla="val 55000"/>
            <a:gd name="adj2" fmla="val 45000"/>
          </a:avLst>
        </a:prstGeom>
        <a:solidFill>
          <a:schemeClr val="lt1">
            <a:alpha val="90000"/>
            <a:tint val="40000"/>
            <a:hueOff val="0"/>
            <a:satOff val="0"/>
            <a:lumOff val="0"/>
            <a:alphaOff val="0"/>
          </a:schemeClr>
        </a:solidFill>
        <a:ln w="25400" cap="flat" cmpd="sng" algn="ctr">
          <a:solidFill>
            <a:schemeClr val="dk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endParaRPr lang="es-ES" sz="3200" kern="1200"/>
        </a:p>
      </dsp:txBody>
      <dsp:txXfrm>
        <a:off x="6777491" y="802388"/>
        <a:ext cx="374526" cy="512421"/>
      </dsp:txXfrm>
    </dsp:sp>
    <dsp:sp modelId="{70272E31-A01F-4DCE-BB05-31D8F285EAF9}">
      <dsp:nvSpPr>
        <dsp:cNvPr id="0" name=""/>
        <dsp:cNvSpPr/>
      </dsp:nvSpPr>
      <dsp:spPr>
        <a:xfrm>
          <a:off x="7236088" y="2040494"/>
          <a:ext cx="680958" cy="680958"/>
        </a:xfrm>
        <a:prstGeom prst="downArrow">
          <a:avLst>
            <a:gd name="adj1" fmla="val 55000"/>
            <a:gd name="adj2" fmla="val 45000"/>
          </a:avLst>
        </a:prstGeom>
        <a:solidFill>
          <a:schemeClr val="lt1">
            <a:alpha val="90000"/>
            <a:tint val="40000"/>
            <a:hueOff val="0"/>
            <a:satOff val="0"/>
            <a:lumOff val="0"/>
            <a:alphaOff val="0"/>
          </a:schemeClr>
        </a:solidFill>
        <a:ln w="25400" cap="flat" cmpd="sng" algn="ctr">
          <a:solidFill>
            <a:schemeClr val="dk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endParaRPr lang="es-ES" sz="3200" kern="1200"/>
        </a:p>
      </dsp:txBody>
      <dsp:txXfrm>
        <a:off x="7389304" y="2040494"/>
        <a:ext cx="374526" cy="512421"/>
      </dsp:txXfrm>
    </dsp:sp>
    <dsp:sp modelId="{6E5AF95B-DC3E-41A3-BCB2-3F13B1E9A7FB}">
      <dsp:nvSpPr>
        <dsp:cNvPr id="0" name=""/>
        <dsp:cNvSpPr/>
      </dsp:nvSpPr>
      <dsp:spPr>
        <a:xfrm>
          <a:off x="7838770" y="3278601"/>
          <a:ext cx="680958" cy="680958"/>
        </a:xfrm>
        <a:prstGeom prst="downArrow">
          <a:avLst>
            <a:gd name="adj1" fmla="val 55000"/>
            <a:gd name="adj2" fmla="val 45000"/>
          </a:avLst>
        </a:prstGeom>
        <a:solidFill>
          <a:schemeClr val="lt1">
            <a:alpha val="90000"/>
            <a:tint val="40000"/>
            <a:hueOff val="0"/>
            <a:satOff val="0"/>
            <a:lumOff val="0"/>
            <a:alphaOff val="0"/>
          </a:schemeClr>
        </a:solidFill>
        <a:ln w="25400" cap="flat" cmpd="sng" algn="ctr">
          <a:solidFill>
            <a:schemeClr val="dk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endParaRPr lang="es-ES" sz="3200" kern="1200"/>
        </a:p>
      </dsp:txBody>
      <dsp:txXfrm>
        <a:off x="7991986" y="3278601"/>
        <a:ext cx="374526" cy="512421"/>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DCBF18-5A86-45D8-A7FF-434BD077DD31}">
      <dsp:nvSpPr>
        <dsp:cNvPr id="0" name=""/>
        <dsp:cNvSpPr/>
      </dsp:nvSpPr>
      <dsp:spPr>
        <a:xfrm>
          <a:off x="0" y="718683"/>
          <a:ext cx="3243035" cy="1945821"/>
        </a:xfrm>
        <a:prstGeom prst="rect">
          <a:avLst/>
        </a:prstGeom>
        <a:gradFill rotWithShape="0">
          <a:gsLst>
            <a:gs pos="0">
              <a:schemeClr val="accent4">
                <a:alpha val="90000"/>
                <a:hueOff val="0"/>
                <a:satOff val="0"/>
                <a:lumOff val="0"/>
                <a:alphaOff val="0"/>
                <a:tint val="50000"/>
                <a:satMod val="300000"/>
              </a:schemeClr>
            </a:gs>
            <a:gs pos="35000">
              <a:schemeClr val="accent4">
                <a:alpha val="90000"/>
                <a:hueOff val="0"/>
                <a:satOff val="0"/>
                <a:lumOff val="0"/>
                <a:alphaOff val="0"/>
                <a:tint val="37000"/>
                <a:satMod val="300000"/>
              </a:schemeClr>
            </a:gs>
            <a:gs pos="100000">
              <a:schemeClr val="accent4">
                <a:alpha val="9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buFont typeface="Symbol" panose="05050102010706020507" pitchFamily="18" charset="2"/>
            <a:buChar char=""/>
          </a:pPr>
          <a:r>
            <a:rPr lang="es-EC" sz="2200" kern="1200" smtClean="0">
              <a:solidFill>
                <a:schemeClr val="bg2"/>
              </a:solidFill>
            </a:rPr>
            <a:t>Analizar y Generar procedimientos adecuados para la mitigación de ataques.</a:t>
          </a:r>
          <a:endParaRPr lang="es-ES" sz="2200" b="1" kern="1200" dirty="0">
            <a:solidFill>
              <a:schemeClr val="bg2"/>
            </a:solidFill>
          </a:endParaRPr>
        </a:p>
      </dsp:txBody>
      <dsp:txXfrm>
        <a:off x="0" y="718683"/>
        <a:ext cx="3243035" cy="1945821"/>
      </dsp:txXfrm>
    </dsp:sp>
    <dsp:sp modelId="{D92228B4-FB15-490B-A332-F25880AAB965}">
      <dsp:nvSpPr>
        <dsp:cNvPr id="0" name=""/>
        <dsp:cNvSpPr/>
      </dsp:nvSpPr>
      <dsp:spPr>
        <a:xfrm>
          <a:off x="3567339" y="718683"/>
          <a:ext cx="3243035" cy="1945821"/>
        </a:xfrm>
        <a:prstGeom prst="rect">
          <a:avLst/>
        </a:prstGeom>
        <a:gradFill rotWithShape="0">
          <a:gsLst>
            <a:gs pos="0">
              <a:schemeClr val="accent4">
                <a:alpha val="90000"/>
                <a:hueOff val="0"/>
                <a:satOff val="0"/>
                <a:lumOff val="0"/>
                <a:alphaOff val="-10000"/>
                <a:tint val="50000"/>
                <a:satMod val="300000"/>
              </a:schemeClr>
            </a:gs>
            <a:gs pos="35000">
              <a:schemeClr val="accent4">
                <a:alpha val="90000"/>
                <a:hueOff val="0"/>
                <a:satOff val="0"/>
                <a:lumOff val="0"/>
                <a:alphaOff val="-10000"/>
                <a:tint val="37000"/>
                <a:satMod val="300000"/>
              </a:schemeClr>
            </a:gs>
            <a:gs pos="100000">
              <a:schemeClr val="accent4">
                <a:alpha val="90000"/>
                <a:hueOff val="0"/>
                <a:satOff val="0"/>
                <a:lumOff val="0"/>
                <a:alphaOff val="-1000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buFont typeface="Symbol" panose="05050102010706020507" pitchFamily="18" charset="2"/>
            <a:buChar char=""/>
          </a:pPr>
          <a:r>
            <a:rPr lang="es-EC" sz="2200" kern="1200" smtClean="0">
              <a:solidFill>
                <a:schemeClr val="bg2"/>
              </a:solidFill>
            </a:rPr>
            <a:t>Implantar los estándares aceptados mundialmente para procesos en el CSIRT.</a:t>
          </a:r>
          <a:endParaRPr lang="es-ES" sz="2200" kern="1200" dirty="0">
            <a:solidFill>
              <a:schemeClr val="bg2"/>
            </a:solidFill>
          </a:endParaRPr>
        </a:p>
      </dsp:txBody>
      <dsp:txXfrm>
        <a:off x="3567339" y="718683"/>
        <a:ext cx="3243035" cy="1945821"/>
      </dsp:txXfrm>
    </dsp:sp>
    <dsp:sp modelId="{AC0BA25C-5D68-4130-8642-5C1B592BE39B}">
      <dsp:nvSpPr>
        <dsp:cNvPr id="0" name=""/>
        <dsp:cNvSpPr/>
      </dsp:nvSpPr>
      <dsp:spPr>
        <a:xfrm>
          <a:off x="7134678" y="718683"/>
          <a:ext cx="3243035" cy="1945821"/>
        </a:xfrm>
        <a:prstGeom prst="rect">
          <a:avLst/>
        </a:prstGeom>
        <a:gradFill rotWithShape="0">
          <a:gsLst>
            <a:gs pos="0">
              <a:schemeClr val="accent4">
                <a:alpha val="90000"/>
                <a:hueOff val="0"/>
                <a:satOff val="0"/>
                <a:lumOff val="0"/>
                <a:alphaOff val="-20000"/>
                <a:tint val="50000"/>
                <a:satMod val="300000"/>
              </a:schemeClr>
            </a:gs>
            <a:gs pos="35000">
              <a:schemeClr val="accent4">
                <a:alpha val="90000"/>
                <a:hueOff val="0"/>
                <a:satOff val="0"/>
                <a:lumOff val="0"/>
                <a:alphaOff val="-20000"/>
                <a:tint val="37000"/>
                <a:satMod val="300000"/>
              </a:schemeClr>
            </a:gs>
            <a:gs pos="100000">
              <a:schemeClr val="accent4">
                <a:alpha val="90000"/>
                <a:hueOff val="0"/>
                <a:satOff val="0"/>
                <a:lumOff val="0"/>
                <a:alphaOff val="-2000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buFont typeface="Symbol" panose="05050102010706020507" pitchFamily="18" charset="2"/>
            <a:buChar char=""/>
          </a:pPr>
          <a:r>
            <a:rPr lang="es-EC" sz="2200" kern="1200" smtClean="0">
              <a:solidFill>
                <a:schemeClr val="bg2"/>
              </a:solidFill>
            </a:rPr>
            <a:t>Plan de monitoreo constante de procesos para mitigación de diferentes ataques.</a:t>
          </a:r>
          <a:endParaRPr lang="es-ES" sz="2200" kern="1200" dirty="0">
            <a:solidFill>
              <a:schemeClr val="bg2"/>
            </a:solidFill>
          </a:endParaRPr>
        </a:p>
      </dsp:txBody>
      <dsp:txXfrm>
        <a:off x="7134678" y="718683"/>
        <a:ext cx="3243035" cy="1945821"/>
      </dsp:txXfrm>
    </dsp:sp>
    <dsp:sp modelId="{A038F609-9F33-410C-9A2B-D8B1A5FE533F}">
      <dsp:nvSpPr>
        <dsp:cNvPr id="0" name=""/>
        <dsp:cNvSpPr/>
      </dsp:nvSpPr>
      <dsp:spPr>
        <a:xfrm>
          <a:off x="1783669" y="2988808"/>
          <a:ext cx="3243035" cy="1945821"/>
        </a:xfrm>
        <a:prstGeom prst="rect">
          <a:avLst/>
        </a:prstGeom>
        <a:gradFill rotWithShape="0">
          <a:gsLst>
            <a:gs pos="0">
              <a:schemeClr val="accent4">
                <a:alpha val="90000"/>
                <a:hueOff val="0"/>
                <a:satOff val="0"/>
                <a:lumOff val="0"/>
                <a:alphaOff val="-30000"/>
                <a:tint val="50000"/>
                <a:satMod val="300000"/>
              </a:schemeClr>
            </a:gs>
            <a:gs pos="35000">
              <a:schemeClr val="accent4">
                <a:alpha val="90000"/>
                <a:hueOff val="0"/>
                <a:satOff val="0"/>
                <a:lumOff val="0"/>
                <a:alphaOff val="-30000"/>
                <a:tint val="37000"/>
                <a:satMod val="300000"/>
              </a:schemeClr>
            </a:gs>
            <a:gs pos="100000">
              <a:schemeClr val="accent4">
                <a:alpha val="90000"/>
                <a:hueOff val="0"/>
                <a:satOff val="0"/>
                <a:lumOff val="0"/>
                <a:alphaOff val="-3000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buFont typeface="Symbol" panose="05050102010706020507" pitchFamily="18" charset="2"/>
            <a:buChar char=""/>
          </a:pPr>
          <a:r>
            <a:rPr lang="es-EC" sz="2200" kern="1200" smtClean="0">
              <a:solidFill>
                <a:schemeClr val="bg2"/>
              </a:solidFill>
            </a:rPr>
            <a:t>Gestionando el auspicio de publicaciones de artículos científicos relacionados al trabajo del CSIRT</a:t>
          </a:r>
          <a:endParaRPr lang="es-ES" sz="2200" kern="1200" dirty="0">
            <a:solidFill>
              <a:schemeClr val="bg2"/>
            </a:solidFill>
          </a:endParaRPr>
        </a:p>
      </dsp:txBody>
      <dsp:txXfrm>
        <a:off x="1783669" y="2988808"/>
        <a:ext cx="3243035" cy="1945821"/>
      </dsp:txXfrm>
    </dsp:sp>
    <dsp:sp modelId="{07401D0A-C054-4A61-A22B-B99D92A0AE91}">
      <dsp:nvSpPr>
        <dsp:cNvPr id="0" name=""/>
        <dsp:cNvSpPr/>
      </dsp:nvSpPr>
      <dsp:spPr>
        <a:xfrm>
          <a:off x="5351008" y="2988808"/>
          <a:ext cx="3243035" cy="1945821"/>
        </a:xfrm>
        <a:prstGeom prst="rect">
          <a:avLst/>
        </a:prstGeom>
        <a:gradFill rotWithShape="0">
          <a:gsLst>
            <a:gs pos="0">
              <a:schemeClr val="accent4">
                <a:alpha val="90000"/>
                <a:hueOff val="0"/>
                <a:satOff val="0"/>
                <a:lumOff val="0"/>
                <a:alphaOff val="-40000"/>
                <a:tint val="50000"/>
                <a:satMod val="300000"/>
              </a:schemeClr>
            </a:gs>
            <a:gs pos="35000">
              <a:schemeClr val="accent4">
                <a:alpha val="90000"/>
                <a:hueOff val="0"/>
                <a:satOff val="0"/>
                <a:lumOff val="0"/>
                <a:alphaOff val="-40000"/>
                <a:tint val="37000"/>
                <a:satMod val="300000"/>
              </a:schemeClr>
            </a:gs>
            <a:gs pos="100000">
              <a:schemeClr val="accent4">
                <a:alpha val="90000"/>
                <a:hueOff val="0"/>
                <a:satOff val="0"/>
                <a:lumOff val="0"/>
                <a:alphaOff val="-4000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buFont typeface="Symbol" panose="05050102010706020507" pitchFamily="18" charset="2"/>
            <a:buChar char=""/>
          </a:pPr>
          <a:r>
            <a:rPr lang="es-EC" sz="2200" kern="1200" smtClean="0">
              <a:solidFill>
                <a:schemeClr val="bg2"/>
              </a:solidFill>
            </a:rPr>
            <a:t>Actualización constante de hardware y software para proveer servicios óptimos.</a:t>
          </a:r>
          <a:endParaRPr lang="es-ES" sz="2200" kern="1200" dirty="0">
            <a:solidFill>
              <a:schemeClr val="bg2"/>
            </a:solidFill>
          </a:endParaRPr>
        </a:p>
      </dsp:txBody>
      <dsp:txXfrm>
        <a:off x="5351008" y="2988808"/>
        <a:ext cx="3243035" cy="194582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641A99-6624-4F6B-B287-361A9FEBD976}">
      <dsp:nvSpPr>
        <dsp:cNvPr id="0" name=""/>
        <dsp:cNvSpPr/>
      </dsp:nvSpPr>
      <dsp:spPr>
        <a:xfrm>
          <a:off x="0" y="0"/>
          <a:ext cx="7555506" cy="997440"/>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s-EC" sz="1900" kern="1200" dirty="0"/>
            <a:t>La Universidad de las Fuerzas Armadas ESPE, da el servicio de monitoreo de redes para la búsqueda y mitigación de ataques informáticos</a:t>
          </a:r>
          <a:endParaRPr lang="es-ES" sz="1900" kern="1200" dirty="0"/>
        </a:p>
      </dsp:txBody>
      <dsp:txXfrm>
        <a:off x="29214" y="29214"/>
        <a:ext cx="6394906" cy="939012"/>
      </dsp:txXfrm>
    </dsp:sp>
    <dsp:sp modelId="{3BB9D17A-49CE-476D-8609-28A25B1D665C}">
      <dsp:nvSpPr>
        <dsp:cNvPr id="0" name=""/>
        <dsp:cNvSpPr/>
      </dsp:nvSpPr>
      <dsp:spPr>
        <a:xfrm>
          <a:off x="632773" y="1178793"/>
          <a:ext cx="7555506" cy="997440"/>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s-EC" sz="1900" kern="1200" dirty="0"/>
            <a:t>Las organizaciones están bajo constante monitoreo del CSIRT tendrán la certeza de estar protegidos ante diferentes ataques cibernéticos</a:t>
          </a:r>
          <a:endParaRPr lang="es-ES" sz="1900" kern="1200" dirty="0"/>
        </a:p>
      </dsp:txBody>
      <dsp:txXfrm>
        <a:off x="661987" y="1208007"/>
        <a:ext cx="6215968" cy="939012"/>
      </dsp:txXfrm>
    </dsp:sp>
    <dsp:sp modelId="{AAC00E77-EA3A-4F4F-B096-935590DE4FCF}">
      <dsp:nvSpPr>
        <dsp:cNvPr id="0" name=""/>
        <dsp:cNvSpPr/>
      </dsp:nvSpPr>
      <dsp:spPr>
        <a:xfrm>
          <a:off x="1256102" y="2357587"/>
          <a:ext cx="7555506" cy="997440"/>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s-EC" sz="1900" kern="1200" dirty="0"/>
            <a:t>La información que se maneje de ataques y de procesos para mitigar los mismos servirá a la comunidad.</a:t>
          </a:r>
        </a:p>
      </dsp:txBody>
      <dsp:txXfrm>
        <a:off x="1285316" y="2386801"/>
        <a:ext cx="6225412" cy="939012"/>
      </dsp:txXfrm>
    </dsp:sp>
    <dsp:sp modelId="{ACBC5A83-972A-40AF-BE42-2757BB758D4F}">
      <dsp:nvSpPr>
        <dsp:cNvPr id="0" name=""/>
        <dsp:cNvSpPr/>
      </dsp:nvSpPr>
      <dsp:spPr>
        <a:xfrm>
          <a:off x="1888876" y="3536381"/>
          <a:ext cx="7555506" cy="997440"/>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s-EC" sz="1900" kern="1200" dirty="0"/>
            <a:t>Asesoramiento puntual a cada uno de los organismos para saber qué servicios puntuales son los que cada una necesitaría</a:t>
          </a:r>
        </a:p>
      </dsp:txBody>
      <dsp:txXfrm>
        <a:off x="1918090" y="3565595"/>
        <a:ext cx="6215968" cy="939012"/>
      </dsp:txXfrm>
    </dsp:sp>
    <dsp:sp modelId="{446A2555-1B95-4C4A-A316-8B65643B6C90}">
      <dsp:nvSpPr>
        <dsp:cNvPr id="0" name=""/>
        <dsp:cNvSpPr/>
      </dsp:nvSpPr>
      <dsp:spPr>
        <a:xfrm>
          <a:off x="6907169" y="763949"/>
          <a:ext cx="648336" cy="648336"/>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lvl="0" algn="ctr" defTabSz="1377950">
            <a:lnSpc>
              <a:spcPct val="90000"/>
            </a:lnSpc>
            <a:spcBef>
              <a:spcPct val="0"/>
            </a:spcBef>
            <a:spcAft>
              <a:spcPct val="35000"/>
            </a:spcAft>
          </a:pPr>
          <a:endParaRPr lang="es-ES" sz="3100" kern="1200"/>
        </a:p>
      </dsp:txBody>
      <dsp:txXfrm>
        <a:off x="7053045" y="763949"/>
        <a:ext cx="356584" cy="487873"/>
      </dsp:txXfrm>
    </dsp:sp>
    <dsp:sp modelId="{050E8F11-7A60-4913-92C8-40563865DF20}">
      <dsp:nvSpPr>
        <dsp:cNvPr id="0" name=""/>
        <dsp:cNvSpPr/>
      </dsp:nvSpPr>
      <dsp:spPr>
        <a:xfrm>
          <a:off x="7539943" y="1942742"/>
          <a:ext cx="648336" cy="648336"/>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lvl="0" algn="ctr" defTabSz="1377950">
            <a:lnSpc>
              <a:spcPct val="90000"/>
            </a:lnSpc>
            <a:spcBef>
              <a:spcPct val="0"/>
            </a:spcBef>
            <a:spcAft>
              <a:spcPct val="35000"/>
            </a:spcAft>
          </a:pPr>
          <a:endParaRPr lang="es-ES" sz="3100" kern="1200"/>
        </a:p>
      </dsp:txBody>
      <dsp:txXfrm>
        <a:off x="7685819" y="1942742"/>
        <a:ext cx="356584" cy="487873"/>
      </dsp:txXfrm>
    </dsp:sp>
    <dsp:sp modelId="{54E00ACF-52FA-4118-AC0A-3BB9852FC779}">
      <dsp:nvSpPr>
        <dsp:cNvPr id="0" name=""/>
        <dsp:cNvSpPr/>
      </dsp:nvSpPr>
      <dsp:spPr>
        <a:xfrm>
          <a:off x="8163272" y="3121536"/>
          <a:ext cx="648336" cy="648336"/>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lvl="0" algn="ctr" defTabSz="1377950">
            <a:lnSpc>
              <a:spcPct val="90000"/>
            </a:lnSpc>
            <a:spcBef>
              <a:spcPct val="0"/>
            </a:spcBef>
            <a:spcAft>
              <a:spcPct val="35000"/>
            </a:spcAft>
          </a:pPr>
          <a:endParaRPr lang="es-ES" sz="3100" kern="1200"/>
        </a:p>
      </dsp:txBody>
      <dsp:txXfrm>
        <a:off x="8309148" y="3121536"/>
        <a:ext cx="356584" cy="48787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470E9B-75AB-4950-9439-EA05B091F980}">
      <dsp:nvSpPr>
        <dsp:cNvPr id="0" name=""/>
        <dsp:cNvSpPr/>
      </dsp:nvSpPr>
      <dsp:spPr>
        <a:xfrm>
          <a:off x="5484" y="1365856"/>
          <a:ext cx="2609943" cy="1798251"/>
        </a:xfrm>
        <a:prstGeom prst="round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AEDC97E-BFC4-402C-8996-B6591F581D7B}">
      <dsp:nvSpPr>
        <dsp:cNvPr id="0" name=""/>
        <dsp:cNvSpPr/>
      </dsp:nvSpPr>
      <dsp:spPr>
        <a:xfrm>
          <a:off x="5484" y="3164108"/>
          <a:ext cx="2609943" cy="968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0" numCol="1" spcCol="1270" anchor="t" anchorCtr="0">
          <a:noAutofit/>
        </a:bodyPr>
        <a:lstStyle/>
        <a:p>
          <a:pPr lvl="0" algn="ctr" defTabSz="1066800">
            <a:lnSpc>
              <a:spcPct val="90000"/>
            </a:lnSpc>
            <a:spcBef>
              <a:spcPct val="0"/>
            </a:spcBef>
            <a:spcAft>
              <a:spcPct val="35000"/>
            </a:spcAft>
          </a:pPr>
          <a:r>
            <a:rPr lang="es-ES" sz="2400" kern="1200" dirty="0"/>
            <a:t>FIRST</a:t>
          </a:r>
        </a:p>
      </dsp:txBody>
      <dsp:txXfrm>
        <a:off x="5484" y="3164108"/>
        <a:ext cx="2609943" cy="968289"/>
      </dsp:txXfrm>
    </dsp:sp>
    <dsp:sp modelId="{C62A8F3A-8179-43EC-BBE2-B0A774DDE71D}">
      <dsp:nvSpPr>
        <dsp:cNvPr id="0" name=""/>
        <dsp:cNvSpPr/>
      </dsp:nvSpPr>
      <dsp:spPr>
        <a:xfrm>
          <a:off x="2876532" y="1365856"/>
          <a:ext cx="2609943" cy="1798251"/>
        </a:xfrm>
        <a:prstGeom prst="roundRect">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EB0392-E69A-420C-B19A-654868DD7538}">
      <dsp:nvSpPr>
        <dsp:cNvPr id="0" name=""/>
        <dsp:cNvSpPr/>
      </dsp:nvSpPr>
      <dsp:spPr>
        <a:xfrm>
          <a:off x="2876532" y="3164108"/>
          <a:ext cx="2609943" cy="968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0" numCol="1" spcCol="1270" anchor="t" anchorCtr="0">
          <a:noAutofit/>
        </a:bodyPr>
        <a:lstStyle/>
        <a:p>
          <a:pPr lvl="0" algn="ctr" defTabSz="1066800">
            <a:lnSpc>
              <a:spcPct val="90000"/>
            </a:lnSpc>
            <a:spcBef>
              <a:spcPct val="0"/>
            </a:spcBef>
            <a:spcAft>
              <a:spcPct val="35000"/>
            </a:spcAft>
          </a:pPr>
          <a:r>
            <a:rPr lang="es-ES" sz="2400" kern="1200" dirty="0"/>
            <a:t>CSIRT-CEDIA</a:t>
          </a:r>
        </a:p>
      </dsp:txBody>
      <dsp:txXfrm>
        <a:off x="2876532" y="3164108"/>
        <a:ext cx="2609943" cy="968289"/>
      </dsp:txXfrm>
    </dsp:sp>
    <dsp:sp modelId="{36416DD8-85BE-443C-97BB-9F1605CF12EA}">
      <dsp:nvSpPr>
        <dsp:cNvPr id="0" name=""/>
        <dsp:cNvSpPr/>
      </dsp:nvSpPr>
      <dsp:spPr>
        <a:xfrm>
          <a:off x="5747580" y="1365856"/>
          <a:ext cx="2609943" cy="1798251"/>
        </a:xfrm>
        <a:prstGeom prst="roundRect">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754FB7-E4BA-450D-B9B7-B5799BFD5FEC}">
      <dsp:nvSpPr>
        <dsp:cNvPr id="0" name=""/>
        <dsp:cNvSpPr/>
      </dsp:nvSpPr>
      <dsp:spPr>
        <a:xfrm>
          <a:off x="5747580" y="3164108"/>
          <a:ext cx="2609943" cy="968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0" numCol="1" spcCol="1270" anchor="t" anchorCtr="0">
          <a:noAutofit/>
        </a:bodyPr>
        <a:lstStyle/>
        <a:p>
          <a:pPr lvl="0" algn="ctr" defTabSz="1066800">
            <a:lnSpc>
              <a:spcPct val="90000"/>
            </a:lnSpc>
            <a:spcBef>
              <a:spcPct val="0"/>
            </a:spcBef>
            <a:spcAft>
              <a:spcPct val="35000"/>
            </a:spcAft>
          </a:pPr>
          <a:r>
            <a:rPr lang="es-ES" sz="2400" kern="1200" dirty="0" err="1"/>
            <a:t>EcuCERT</a:t>
          </a:r>
          <a:endParaRPr lang="es-ES" sz="2400" kern="1200" dirty="0"/>
        </a:p>
      </dsp:txBody>
      <dsp:txXfrm>
        <a:off x="5747580" y="3164108"/>
        <a:ext cx="2609943" cy="968289"/>
      </dsp:txXfrm>
    </dsp:sp>
    <dsp:sp modelId="{BC371184-1C02-41F2-9E62-79A6DF58AD2F}">
      <dsp:nvSpPr>
        <dsp:cNvPr id="0" name=""/>
        <dsp:cNvSpPr/>
      </dsp:nvSpPr>
      <dsp:spPr>
        <a:xfrm>
          <a:off x="8618627" y="1365856"/>
          <a:ext cx="2609943" cy="1798251"/>
        </a:xfrm>
        <a:prstGeom prst="roundRect">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4D0990A-5F52-46AC-B814-D2B09B954425}">
      <dsp:nvSpPr>
        <dsp:cNvPr id="0" name=""/>
        <dsp:cNvSpPr/>
      </dsp:nvSpPr>
      <dsp:spPr>
        <a:xfrm>
          <a:off x="8618627" y="3164108"/>
          <a:ext cx="2609943" cy="968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0" numCol="1" spcCol="1270" anchor="t" anchorCtr="0">
          <a:noAutofit/>
        </a:bodyPr>
        <a:lstStyle/>
        <a:p>
          <a:pPr lvl="0" algn="ctr" defTabSz="1066800">
            <a:lnSpc>
              <a:spcPct val="90000"/>
            </a:lnSpc>
            <a:spcBef>
              <a:spcPct val="0"/>
            </a:spcBef>
            <a:spcAft>
              <a:spcPct val="35000"/>
            </a:spcAft>
          </a:pPr>
          <a:r>
            <a:rPr lang="es-ES" sz="2400" kern="1200" dirty="0"/>
            <a:t>CERTUNLP</a:t>
          </a:r>
        </a:p>
      </dsp:txBody>
      <dsp:txXfrm>
        <a:off x="8618627" y="3164108"/>
        <a:ext cx="2609943" cy="968289"/>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342E51-E89E-4D4A-BE4A-A3A8CD1172DF}">
      <dsp:nvSpPr>
        <dsp:cNvPr id="0" name=""/>
        <dsp:cNvSpPr/>
      </dsp:nvSpPr>
      <dsp:spPr>
        <a:xfrm>
          <a:off x="0" y="0"/>
          <a:ext cx="9620069" cy="1953732"/>
        </a:xfrm>
        <a:prstGeom prst="roundRect">
          <a:avLst>
            <a:gd name="adj" fmla="val 10000"/>
          </a:avLst>
        </a:prstGeom>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D9E8857-9213-480E-AD84-66239FD59C24}">
      <dsp:nvSpPr>
        <dsp:cNvPr id="0" name=""/>
        <dsp:cNvSpPr/>
      </dsp:nvSpPr>
      <dsp:spPr>
        <a:xfrm>
          <a:off x="291251" y="260497"/>
          <a:ext cx="2101759" cy="1432737"/>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8D5622-E3D7-4048-90A3-E96C14425B7B}">
      <dsp:nvSpPr>
        <dsp:cNvPr id="0" name=""/>
        <dsp:cNvSpPr/>
      </dsp:nvSpPr>
      <dsp:spPr>
        <a:xfrm rot="10800000">
          <a:off x="291251" y="1953732"/>
          <a:ext cx="2101759" cy="2387895"/>
        </a:xfrm>
        <a:prstGeom prst="round2SameRect">
          <a:avLst>
            <a:gd name="adj1" fmla="val 10500"/>
            <a:gd name="adj2" fmla="val 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lvl="0" algn="ctr" defTabSz="889000">
            <a:lnSpc>
              <a:spcPct val="90000"/>
            </a:lnSpc>
            <a:spcBef>
              <a:spcPct val="0"/>
            </a:spcBef>
            <a:spcAft>
              <a:spcPct val="35000"/>
            </a:spcAft>
          </a:pPr>
          <a:r>
            <a:rPr lang="es-ES" sz="2000" kern="1200" dirty="0">
              <a:solidFill>
                <a:schemeClr val="bg2"/>
              </a:solidFill>
            </a:rPr>
            <a:t>Política de </a:t>
          </a:r>
          <a:r>
            <a:rPr lang="es-ES" sz="2000" kern="1200" dirty="0" smtClean="0">
              <a:solidFill>
                <a:schemeClr val="bg2"/>
              </a:solidFill>
            </a:rPr>
            <a:t>formación </a:t>
          </a:r>
          <a:r>
            <a:rPr lang="es-ES" sz="2000" kern="1200" dirty="0">
              <a:solidFill>
                <a:schemeClr val="bg2"/>
              </a:solidFill>
            </a:rPr>
            <a:t>y </a:t>
          </a:r>
          <a:r>
            <a:rPr lang="es-ES" sz="2000" kern="1200" dirty="0" smtClean="0">
              <a:solidFill>
                <a:schemeClr val="bg2"/>
              </a:solidFill>
            </a:rPr>
            <a:t>educación</a:t>
          </a:r>
          <a:endParaRPr lang="es-ES" sz="2000" kern="1200" dirty="0">
            <a:solidFill>
              <a:schemeClr val="bg2"/>
            </a:solidFill>
          </a:endParaRPr>
        </a:p>
      </dsp:txBody>
      <dsp:txXfrm rot="10800000">
        <a:off x="355887" y="1953732"/>
        <a:ext cx="1972487" cy="2323259"/>
      </dsp:txXfrm>
    </dsp:sp>
    <dsp:sp modelId="{BF4AB097-9B30-474A-81AF-F298D95CBC68}">
      <dsp:nvSpPr>
        <dsp:cNvPr id="0" name=""/>
        <dsp:cNvSpPr/>
      </dsp:nvSpPr>
      <dsp:spPr>
        <a:xfrm>
          <a:off x="2603186" y="260497"/>
          <a:ext cx="2101759" cy="1432737"/>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9167939-3027-4154-A3B1-87F7B57F49C0}">
      <dsp:nvSpPr>
        <dsp:cNvPr id="0" name=""/>
        <dsp:cNvSpPr/>
      </dsp:nvSpPr>
      <dsp:spPr>
        <a:xfrm rot="10800000">
          <a:off x="2603186" y="1953732"/>
          <a:ext cx="2101759" cy="2387895"/>
        </a:xfrm>
        <a:prstGeom prst="round2SameRect">
          <a:avLst>
            <a:gd name="adj1" fmla="val 10500"/>
            <a:gd name="adj2" fmla="val 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lvl="0" algn="ctr" defTabSz="889000">
            <a:lnSpc>
              <a:spcPct val="90000"/>
            </a:lnSpc>
            <a:spcBef>
              <a:spcPct val="0"/>
            </a:spcBef>
            <a:spcAft>
              <a:spcPct val="35000"/>
            </a:spcAft>
          </a:pPr>
          <a:r>
            <a:rPr lang="es-ES" sz="2000" kern="1200" dirty="0">
              <a:solidFill>
                <a:schemeClr val="bg2"/>
              </a:solidFill>
            </a:rPr>
            <a:t>Política de </a:t>
          </a:r>
          <a:r>
            <a:rPr lang="es-ES" sz="2000" kern="1200" dirty="0" smtClean="0">
              <a:solidFill>
                <a:schemeClr val="bg2"/>
              </a:solidFill>
            </a:rPr>
            <a:t>divulgación </a:t>
          </a:r>
          <a:r>
            <a:rPr lang="es-ES" sz="2000" kern="1200" dirty="0">
              <a:solidFill>
                <a:schemeClr val="bg2"/>
              </a:solidFill>
            </a:rPr>
            <a:t>y </a:t>
          </a:r>
          <a:r>
            <a:rPr lang="es-ES" sz="2000" kern="1200" dirty="0" smtClean="0">
              <a:solidFill>
                <a:schemeClr val="bg2"/>
              </a:solidFill>
            </a:rPr>
            <a:t>distribución </a:t>
          </a:r>
          <a:r>
            <a:rPr lang="es-ES" sz="2000" kern="1200" dirty="0">
              <a:solidFill>
                <a:schemeClr val="bg2"/>
              </a:solidFill>
            </a:rPr>
            <a:t>de </a:t>
          </a:r>
          <a:r>
            <a:rPr lang="es-ES" sz="2000" kern="1200" dirty="0" smtClean="0">
              <a:solidFill>
                <a:schemeClr val="bg2"/>
              </a:solidFill>
            </a:rPr>
            <a:t>información</a:t>
          </a:r>
          <a:endParaRPr lang="es-ES" sz="2000" kern="1200" dirty="0">
            <a:solidFill>
              <a:schemeClr val="bg2"/>
            </a:solidFill>
          </a:endParaRPr>
        </a:p>
      </dsp:txBody>
      <dsp:txXfrm rot="10800000">
        <a:off x="2667822" y="1953732"/>
        <a:ext cx="1972487" cy="2323259"/>
      </dsp:txXfrm>
    </dsp:sp>
    <dsp:sp modelId="{662E161F-F902-4F64-A1F6-2ACE69A9AF5B}">
      <dsp:nvSpPr>
        <dsp:cNvPr id="0" name=""/>
        <dsp:cNvSpPr/>
      </dsp:nvSpPr>
      <dsp:spPr>
        <a:xfrm>
          <a:off x="4915122" y="260497"/>
          <a:ext cx="2101759" cy="1432737"/>
        </a:xfrm>
        <a:prstGeom prst="roundRect">
          <a:avLst>
            <a:gd name="adj" fmla="val 10000"/>
          </a:avLst>
        </a:prstGeom>
        <a:blipFill rotWithShape="1">
          <a:blip xmlns:r="http://schemas.openxmlformats.org/officeDocument/2006/relationships" r:embed="rId3"/>
          <a:stretch>
            <a:fillRect/>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086CB4C-3FC9-47DC-9B4A-8DAB6818CBB3}">
      <dsp:nvSpPr>
        <dsp:cNvPr id="0" name=""/>
        <dsp:cNvSpPr/>
      </dsp:nvSpPr>
      <dsp:spPr>
        <a:xfrm rot="10800000">
          <a:off x="4915122" y="1953732"/>
          <a:ext cx="2101759" cy="2387895"/>
        </a:xfrm>
        <a:prstGeom prst="round2SameRect">
          <a:avLst>
            <a:gd name="adj1" fmla="val 10500"/>
            <a:gd name="adj2" fmla="val 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lvl="0" algn="ctr" defTabSz="889000">
            <a:lnSpc>
              <a:spcPct val="90000"/>
            </a:lnSpc>
            <a:spcBef>
              <a:spcPct val="0"/>
            </a:spcBef>
            <a:spcAft>
              <a:spcPct val="35000"/>
            </a:spcAft>
          </a:pPr>
          <a:r>
            <a:rPr lang="es-ES" sz="2000" kern="1200" dirty="0">
              <a:solidFill>
                <a:schemeClr val="bg2"/>
              </a:solidFill>
            </a:rPr>
            <a:t>Política de </a:t>
          </a:r>
          <a:r>
            <a:rPr lang="es-ES" sz="2000" kern="1200" dirty="0" smtClean="0">
              <a:solidFill>
                <a:schemeClr val="bg2"/>
              </a:solidFill>
            </a:rPr>
            <a:t>manejo </a:t>
          </a:r>
          <a:r>
            <a:rPr lang="es-ES" sz="2000" kern="1200" dirty="0">
              <a:solidFill>
                <a:schemeClr val="bg2"/>
              </a:solidFill>
            </a:rPr>
            <a:t>de </a:t>
          </a:r>
          <a:r>
            <a:rPr lang="es-ES" sz="2000" kern="1200" dirty="0" smtClean="0">
              <a:solidFill>
                <a:schemeClr val="bg2"/>
              </a:solidFill>
            </a:rPr>
            <a:t>incidentes</a:t>
          </a:r>
          <a:endParaRPr lang="es-ES" sz="2000" kern="1200" dirty="0">
            <a:solidFill>
              <a:schemeClr val="bg2"/>
            </a:solidFill>
          </a:endParaRPr>
        </a:p>
      </dsp:txBody>
      <dsp:txXfrm rot="10800000">
        <a:off x="4979758" y="1953732"/>
        <a:ext cx="1972487" cy="2323259"/>
      </dsp:txXfrm>
    </dsp:sp>
    <dsp:sp modelId="{2F22E437-44B8-44BB-A53E-0176E0A6D13A}">
      <dsp:nvSpPr>
        <dsp:cNvPr id="0" name=""/>
        <dsp:cNvSpPr/>
      </dsp:nvSpPr>
      <dsp:spPr>
        <a:xfrm>
          <a:off x="7227058" y="260497"/>
          <a:ext cx="2101759" cy="1432737"/>
        </a:xfrm>
        <a:prstGeom prst="roundRect">
          <a:avLst>
            <a:gd name="adj" fmla="val 10000"/>
          </a:avLst>
        </a:prstGeom>
        <a:blipFill rotWithShape="1">
          <a:blip xmlns:r="http://schemas.openxmlformats.org/officeDocument/2006/relationships" r:embed="rId4"/>
          <a:stretch>
            <a:fillRect/>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D7B11CF-93F6-4687-A262-B12EF392716D}">
      <dsp:nvSpPr>
        <dsp:cNvPr id="0" name=""/>
        <dsp:cNvSpPr/>
      </dsp:nvSpPr>
      <dsp:spPr>
        <a:xfrm rot="10800000">
          <a:off x="7227058" y="1953732"/>
          <a:ext cx="2101759" cy="2387895"/>
        </a:xfrm>
        <a:prstGeom prst="round2SameRect">
          <a:avLst>
            <a:gd name="adj1" fmla="val 10500"/>
            <a:gd name="adj2" fmla="val 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lvl="0" algn="ctr" defTabSz="889000">
            <a:lnSpc>
              <a:spcPct val="90000"/>
            </a:lnSpc>
            <a:spcBef>
              <a:spcPct val="0"/>
            </a:spcBef>
            <a:spcAft>
              <a:spcPct val="35000"/>
            </a:spcAft>
          </a:pPr>
          <a:r>
            <a:rPr lang="es-ES" sz="2000" kern="1200" dirty="0">
              <a:solidFill>
                <a:schemeClr val="bg2"/>
              </a:solidFill>
            </a:rPr>
            <a:t>Procedimiento de manejo de incidentes</a:t>
          </a:r>
        </a:p>
      </dsp:txBody>
      <dsp:txXfrm rot="10800000">
        <a:off x="7291694" y="1953732"/>
        <a:ext cx="1972487" cy="2323259"/>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FE9F4E-1022-433E-AAEB-CE791015855D}">
      <dsp:nvSpPr>
        <dsp:cNvPr id="0" name=""/>
        <dsp:cNvSpPr/>
      </dsp:nvSpPr>
      <dsp:spPr>
        <a:xfrm>
          <a:off x="1916" y="114483"/>
          <a:ext cx="2525575" cy="1485341"/>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2672" rIns="21336" bIns="42672" numCol="1" spcCol="1270" anchor="ctr" anchorCtr="0">
          <a:noAutofit/>
        </a:bodyPr>
        <a:lstStyle/>
        <a:p>
          <a:pPr lvl="0" algn="ctr" defTabSz="711200">
            <a:lnSpc>
              <a:spcPct val="90000"/>
            </a:lnSpc>
            <a:spcBef>
              <a:spcPct val="0"/>
            </a:spcBef>
            <a:spcAft>
              <a:spcPct val="35000"/>
            </a:spcAft>
          </a:pPr>
          <a:r>
            <a:rPr lang="es-EC" sz="1600" kern="1200" dirty="0" smtClean="0">
              <a:solidFill>
                <a:schemeClr val="bg2"/>
              </a:solidFill>
            </a:rPr>
            <a:t>Preparación, monitorización y detección de eventos</a:t>
          </a:r>
          <a:endParaRPr lang="es-ES" sz="1600" kern="1200" dirty="0">
            <a:solidFill>
              <a:schemeClr val="bg2"/>
            </a:solidFill>
          </a:endParaRPr>
        </a:p>
      </dsp:txBody>
      <dsp:txXfrm>
        <a:off x="1916" y="114483"/>
        <a:ext cx="2154240" cy="1485341"/>
      </dsp:txXfrm>
    </dsp:sp>
    <dsp:sp modelId="{6C100FBA-2542-424E-9451-6C690C5C86DA}">
      <dsp:nvSpPr>
        <dsp:cNvPr id="0" name=""/>
        <dsp:cNvSpPr/>
      </dsp:nvSpPr>
      <dsp:spPr>
        <a:xfrm>
          <a:off x="2022376" y="114483"/>
          <a:ext cx="2930147" cy="1485341"/>
        </a:xfrm>
        <a:prstGeom prst="chevron">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lvl="0" algn="ctr" defTabSz="711200">
            <a:lnSpc>
              <a:spcPct val="90000"/>
            </a:lnSpc>
            <a:spcBef>
              <a:spcPct val="0"/>
            </a:spcBef>
            <a:spcAft>
              <a:spcPct val="35000"/>
            </a:spcAft>
          </a:pPr>
          <a:r>
            <a:rPr lang="es-EC" sz="1600" kern="1200" smtClean="0">
              <a:solidFill>
                <a:schemeClr val="bg2"/>
              </a:solidFill>
            </a:rPr>
            <a:t>Preparación, análisis, manejo y prevención de incidentes</a:t>
          </a:r>
          <a:endParaRPr lang="es-ES" sz="1600" kern="1200" dirty="0">
            <a:solidFill>
              <a:schemeClr val="bg2"/>
            </a:solidFill>
          </a:endParaRPr>
        </a:p>
      </dsp:txBody>
      <dsp:txXfrm>
        <a:off x="2765047" y="114483"/>
        <a:ext cx="1444806" cy="1485341"/>
      </dsp:txXfrm>
    </dsp:sp>
    <dsp:sp modelId="{9DB49B20-F57F-4F8D-AD49-DF2C88963C1E}">
      <dsp:nvSpPr>
        <dsp:cNvPr id="0" name=""/>
        <dsp:cNvSpPr/>
      </dsp:nvSpPr>
      <dsp:spPr>
        <a:xfrm>
          <a:off x="4447408" y="114483"/>
          <a:ext cx="2769570" cy="1485341"/>
        </a:xfrm>
        <a:prstGeom prst="chevron">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lvl="0" algn="ctr" defTabSz="711200">
            <a:lnSpc>
              <a:spcPct val="90000"/>
            </a:lnSpc>
            <a:spcBef>
              <a:spcPct val="0"/>
            </a:spcBef>
            <a:spcAft>
              <a:spcPct val="35000"/>
            </a:spcAft>
          </a:pPr>
          <a:r>
            <a:rPr lang="es-EC" sz="1600" kern="1200" smtClean="0">
              <a:solidFill>
                <a:schemeClr val="bg2"/>
              </a:solidFill>
            </a:rPr>
            <a:t>Planificación e investigación</a:t>
          </a:r>
          <a:endParaRPr lang="es-ES" sz="1600" kern="1200" dirty="0">
            <a:solidFill>
              <a:schemeClr val="bg2"/>
            </a:solidFill>
          </a:endParaRPr>
        </a:p>
      </dsp:txBody>
      <dsp:txXfrm>
        <a:off x="5190079" y="114483"/>
        <a:ext cx="1284229" cy="1485341"/>
      </dsp:txXfrm>
    </dsp:sp>
    <dsp:sp modelId="{F306A81A-1403-4F10-8816-4B03723003E0}">
      <dsp:nvSpPr>
        <dsp:cNvPr id="0" name=""/>
        <dsp:cNvSpPr/>
      </dsp:nvSpPr>
      <dsp:spPr>
        <a:xfrm>
          <a:off x="6711864" y="114483"/>
          <a:ext cx="2801645" cy="1485341"/>
        </a:xfrm>
        <a:prstGeom prst="chevron">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lvl="0" algn="ctr" defTabSz="711200">
            <a:lnSpc>
              <a:spcPct val="90000"/>
            </a:lnSpc>
            <a:spcBef>
              <a:spcPct val="0"/>
            </a:spcBef>
            <a:spcAft>
              <a:spcPct val="35000"/>
            </a:spcAft>
          </a:pPr>
          <a:r>
            <a:rPr lang="es-EC" sz="1600" kern="1200" smtClean="0">
              <a:solidFill>
                <a:schemeClr val="bg2"/>
              </a:solidFill>
            </a:rPr>
            <a:t>Preparación, ejecución talleres, cursos y tutoriales</a:t>
          </a:r>
          <a:endParaRPr lang="es-ES" sz="1600" kern="1200" dirty="0">
            <a:solidFill>
              <a:schemeClr val="bg2"/>
            </a:solidFill>
          </a:endParaRPr>
        </a:p>
      </dsp:txBody>
      <dsp:txXfrm>
        <a:off x="7454535" y="114483"/>
        <a:ext cx="1316304" cy="1485341"/>
      </dsp:txXfrm>
    </dsp:sp>
    <dsp:sp modelId="{55BEA4B0-4C9F-40A4-881A-AC641B6388BF}">
      <dsp:nvSpPr>
        <dsp:cNvPr id="0" name=""/>
        <dsp:cNvSpPr/>
      </dsp:nvSpPr>
      <dsp:spPr>
        <a:xfrm>
          <a:off x="9008395" y="114483"/>
          <a:ext cx="2852940" cy="1485341"/>
        </a:xfrm>
        <a:prstGeom prst="chevron">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lvl="0" algn="ctr" defTabSz="711200">
            <a:lnSpc>
              <a:spcPct val="90000"/>
            </a:lnSpc>
            <a:spcBef>
              <a:spcPct val="0"/>
            </a:spcBef>
            <a:spcAft>
              <a:spcPct val="35000"/>
            </a:spcAft>
          </a:pPr>
          <a:r>
            <a:rPr lang="es-EC" sz="1600" kern="1200" smtClean="0">
              <a:solidFill>
                <a:schemeClr val="bg2"/>
              </a:solidFill>
            </a:rPr>
            <a:t>Preparación, ejecución reuniones, seminarios, boletines, sitios web</a:t>
          </a:r>
          <a:endParaRPr lang="es-ES" sz="1600" kern="1200" dirty="0">
            <a:solidFill>
              <a:schemeClr val="bg2"/>
            </a:solidFill>
          </a:endParaRPr>
        </a:p>
      </dsp:txBody>
      <dsp:txXfrm>
        <a:off x="9751066" y="114483"/>
        <a:ext cx="1367599" cy="1485341"/>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1B8C7E-4D77-4181-8FA2-0D213E44CD47}">
      <dsp:nvSpPr>
        <dsp:cNvPr id="0" name=""/>
        <dsp:cNvSpPr/>
      </dsp:nvSpPr>
      <dsp:spPr>
        <a:xfrm>
          <a:off x="2976874" y="3181979"/>
          <a:ext cx="91440" cy="368424"/>
        </a:xfrm>
        <a:custGeom>
          <a:avLst/>
          <a:gdLst/>
          <a:ahLst/>
          <a:cxnLst/>
          <a:rect l="0" t="0" r="0" b="0"/>
          <a:pathLst>
            <a:path>
              <a:moveTo>
                <a:pt x="45720" y="0"/>
              </a:moveTo>
              <a:lnTo>
                <a:pt x="45720" y="368424"/>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2AE3F6B-4D82-425F-B245-967AC64F6925}">
      <dsp:nvSpPr>
        <dsp:cNvPr id="0" name=""/>
        <dsp:cNvSpPr/>
      </dsp:nvSpPr>
      <dsp:spPr>
        <a:xfrm>
          <a:off x="2976874" y="2009143"/>
          <a:ext cx="91440" cy="368424"/>
        </a:xfrm>
        <a:custGeom>
          <a:avLst/>
          <a:gdLst/>
          <a:ahLst/>
          <a:cxnLst/>
          <a:rect l="0" t="0" r="0" b="0"/>
          <a:pathLst>
            <a:path>
              <a:moveTo>
                <a:pt x="45720" y="0"/>
              </a:moveTo>
              <a:lnTo>
                <a:pt x="45720" y="368424"/>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39B99E8-2071-450B-9BD6-5C06C87A7A64}">
      <dsp:nvSpPr>
        <dsp:cNvPr id="0" name=""/>
        <dsp:cNvSpPr/>
      </dsp:nvSpPr>
      <dsp:spPr>
        <a:xfrm>
          <a:off x="2976874" y="836308"/>
          <a:ext cx="91440" cy="368424"/>
        </a:xfrm>
        <a:custGeom>
          <a:avLst/>
          <a:gdLst/>
          <a:ahLst/>
          <a:cxnLst/>
          <a:rect l="0" t="0" r="0" b="0"/>
          <a:pathLst>
            <a:path>
              <a:moveTo>
                <a:pt x="45720" y="0"/>
              </a:moveTo>
              <a:lnTo>
                <a:pt x="45720" y="368424"/>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99C56BA-EAB8-4512-AF59-226B93F1AB51}">
      <dsp:nvSpPr>
        <dsp:cNvPr id="0" name=""/>
        <dsp:cNvSpPr/>
      </dsp:nvSpPr>
      <dsp:spPr>
        <a:xfrm>
          <a:off x="2606" y="31896"/>
          <a:ext cx="6039975" cy="804411"/>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633E33-8F35-41B9-9561-526DE5BB76D5}">
      <dsp:nvSpPr>
        <dsp:cNvPr id="0" name=""/>
        <dsp:cNvSpPr/>
      </dsp:nvSpPr>
      <dsp:spPr>
        <a:xfrm>
          <a:off x="143360" y="165613"/>
          <a:ext cx="6039975" cy="804411"/>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a:solidFill>
                <a:schemeClr val="bg2"/>
              </a:solidFill>
            </a:rPr>
            <a:t>Dirección del Departamento de Ciencias de la Computación</a:t>
          </a:r>
        </a:p>
      </dsp:txBody>
      <dsp:txXfrm>
        <a:off x="166920" y="189173"/>
        <a:ext cx="5992855" cy="757291"/>
      </dsp:txXfrm>
    </dsp:sp>
    <dsp:sp modelId="{839C3B47-0A5F-4C9A-A034-B3E964252184}">
      <dsp:nvSpPr>
        <dsp:cNvPr id="0" name=""/>
        <dsp:cNvSpPr/>
      </dsp:nvSpPr>
      <dsp:spPr>
        <a:xfrm>
          <a:off x="2606" y="1204732"/>
          <a:ext cx="6039975" cy="804411"/>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E0A45F8-6B0B-4EE3-A9B7-3D894E5FCDA5}">
      <dsp:nvSpPr>
        <dsp:cNvPr id="0" name=""/>
        <dsp:cNvSpPr/>
      </dsp:nvSpPr>
      <dsp:spPr>
        <a:xfrm>
          <a:off x="143360" y="1338449"/>
          <a:ext cx="6039975" cy="804411"/>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dirty="0">
              <a:solidFill>
                <a:schemeClr val="bg2"/>
              </a:solidFill>
            </a:rPr>
            <a:t>Comité de </a:t>
          </a:r>
          <a:r>
            <a:rPr lang="es-EC" sz="2000" kern="1200" dirty="0" smtClean="0">
              <a:solidFill>
                <a:schemeClr val="bg2"/>
              </a:solidFill>
            </a:rPr>
            <a:t>tecnología</a:t>
          </a:r>
          <a:endParaRPr lang="es-EC" sz="2000" kern="1200" dirty="0">
            <a:solidFill>
              <a:schemeClr val="bg2"/>
            </a:solidFill>
          </a:endParaRPr>
        </a:p>
      </dsp:txBody>
      <dsp:txXfrm>
        <a:off x="166920" y="1362009"/>
        <a:ext cx="5992855" cy="757291"/>
      </dsp:txXfrm>
    </dsp:sp>
    <dsp:sp modelId="{6EB3AD09-61D3-4904-865A-FDCA1D901AB0}">
      <dsp:nvSpPr>
        <dsp:cNvPr id="0" name=""/>
        <dsp:cNvSpPr/>
      </dsp:nvSpPr>
      <dsp:spPr>
        <a:xfrm>
          <a:off x="2606" y="2377568"/>
          <a:ext cx="6039975" cy="804411"/>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B829FA-E919-416B-87C5-754CB0AF5F30}">
      <dsp:nvSpPr>
        <dsp:cNvPr id="0" name=""/>
        <dsp:cNvSpPr/>
      </dsp:nvSpPr>
      <dsp:spPr>
        <a:xfrm>
          <a:off x="143360" y="2511285"/>
          <a:ext cx="6039975" cy="804411"/>
        </a:xfrm>
        <a:prstGeom prst="roundRect">
          <a:avLst>
            <a:gd name="adj" fmla="val 10000"/>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a:solidFill>
                <a:schemeClr val="bg2"/>
              </a:solidFill>
            </a:rPr>
            <a:t>Dirección del CSIRT</a:t>
          </a:r>
        </a:p>
      </dsp:txBody>
      <dsp:txXfrm>
        <a:off x="166920" y="2534845"/>
        <a:ext cx="5992855" cy="757291"/>
      </dsp:txXfrm>
    </dsp:sp>
    <dsp:sp modelId="{8A54EC07-868C-4A76-A33E-AD4441B94112}">
      <dsp:nvSpPr>
        <dsp:cNvPr id="0" name=""/>
        <dsp:cNvSpPr/>
      </dsp:nvSpPr>
      <dsp:spPr>
        <a:xfrm>
          <a:off x="2606" y="3550404"/>
          <a:ext cx="6039975" cy="80441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6034474-1ADF-4670-B89C-FDF924992C90}">
      <dsp:nvSpPr>
        <dsp:cNvPr id="0" name=""/>
        <dsp:cNvSpPr/>
      </dsp:nvSpPr>
      <dsp:spPr>
        <a:xfrm>
          <a:off x="143360" y="3684120"/>
          <a:ext cx="6039975" cy="80441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a:solidFill>
                <a:schemeClr val="bg2"/>
              </a:solidFill>
            </a:rPr>
            <a:t>Equipo CSIRT</a:t>
          </a:r>
        </a:p>
      </dsp:txBody>
      <dsp:txXfrm>
        <a:off x="166920" y="3707680"/>
        <a:ext cx="5992855" cy="757291"/>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1FC87D-94B7-424C-B743-DEDD6AC369D7}">
      <dsp:nvSpPr>
        <dsp:cNvPr id="0" name=""/>
        <dsp:cNvSpPr/>
      </dsp:nvSpPr>
      <dsp:spPr>
        <a:xfrm>
          <a:off x="5224484" y="3455033"/>
          <a:ext cx="4323803" cy="269385"/>
        </a:xfrm>
        <a:custGeom>
          <a:avLst/>
          <a:gdLst/>
          <a:ahLst/>
          <a:cxnLst/>
          <a:rect l="0" t="0" r="0" b="0"/>
          <a:pathLst>
            <a:path>
              <a:moveTo>
                <a:pt x="0" y="0"/>
              </a:moveTo>
              <a:lnTo>
                <a:pt x="0" y="183578"/>
              </a:lnTo>
              <a:lnTo>
                <a:pt x="4323803" y="183578"/>
              </a:lnTo>
              <a:lnTo>
                <a:pt x="4323803" y="269385"/>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4230872-4764-4A08-8C1D-22A2262213E7}">
      <dsp:nvSpPr>
        <dsp:cNvPr id="0" name=""/>
        <dsp:cNvSpPr/>
      </dsp:nvSpPr>
      <dsp:spPr>
        <a:xfrm>
          <a:off x="5224484" y="3455033"/>
          <a:ext cx="2778649" cy="1257352"/>
        </a:xfrm>
        <a:custGeom>
          <a:avLst/>
          <a:gdLst/>
          <a:ahLst/>
          <a:cxnLst/>
          <a:rect l="0" t="0" r="0" b="0"/>
          <a:pathLst>
            <a:path>
              <a:moveTo>
                <a:pt x="0" y="0"/>
              </a:moveTo>
              <a:lnTo>
                <a:pt x="0" y="1171545"/>
              </a:lnTo>
              <a:lnTo>
                <a:pt x="2778649" y="1171545"/>
              </a:lnTo>
              <a:lnTo>
                <a:pt x="2778649" y="1257352"/>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C69E3B-8387-472F-966B-4829A9A40864}">
      <dsp:nvSpPr>
        <dsp:cNvPr id="0" name=""/>
        <dsp:cNvSpPr/>
      </dsp:nvSpPr>
      <dsp:spPr>
        <a:xfrm>
          <a:off x="5224484" y="3455033"/>
          <a:ext cx="1199979" cy="269385"/>
        </a:xfrm>
        <a:custGeom>
          <a:avLst/>
          <a:gdLst/>
          <a:ahLst/>
          <a:cxnLst/>
          <a:rect l="0" t="0" r="0" b="0"/>
          <a:pathLst>
            <a:path>
              <a:moveTo>
                <a:pt x="0" y="0"/>
              </a:moveTo>
              <a:lnTo>
                <a:pt x="0" y="183578"/>
              </a:lnTo>
              <a:lnTo>
                <a:pt x="1199979" y="183578"/>
              </a:lnTo>
              <a:lnTo>
                <a:pt x="1199979" y="269385"/>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C4FFE15-CE6C-4A49-B313-705B029F06F6}">
      <dsp:nvSpPr>
        <dsp:cNvPr id="0" name=""/>
        <dsp:cNvSpPr/>
      </dsp:nvSpPr>
      <dsp:spPr>
        <a:xfrm>
          <a:off x="3457443" y="3455033"/>
          <a:ext cx="1767040" cy="269726"/>
        </a:xfrm>
        <a:custGeom>
          <a:avLst/>
          <a:gdLst/>
          <a:ahLst/>
          <a:cxnLst/>
          <a:rect l="0" t="0" r="0" b="0"/>
          <a:pathLst>
            <a:path>
              <a:moveTo>
                <a:pt x="1767040" y="0"/>
              </a:moveTo>
              <a:lnTo>
                <a:pt x="1767040" y="183919"/>
              </a:lnTo>
              <a:lnTo>
                <a:pt x="0" y="183919"/>
              </a:lnTo>
              <a:lnTo>
                <a:pt x="0" y="269726"/>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8EC9CDA-6EB8-448F-8B36-10B856AD8F79}">
      <dsp:nvSpPr>
        <dsp:cNvPr id="0" name=""/>
        <dsp:cNvSpPr/>
      </dsp:nvSpPr>
      <dsp:spPr>
        <a:xfrm>
          <a:off x="2040793" y="3455033"/>
          <a:ext cx="3183690" cy="1261469"/>
        </a:xfrm>
        <a:custGeom>
          <a:avLst/>
          <a:gdLst/>
          <a:ahLst/>
          <a:cxnLst/>
          <a:rect l="0" t="0" r="0" b="0"/>
          <a:pathLst>
            <a:path>
              <a:moveTo>
                <a:pt x="3183690" y="0"/>
              </a:moveTo>
              <a:lnTo>
                <a:pt x="3183690" y="1175662"/>
              </a:lnTo>
              <a:lnTo>
                <a:pt x="0" y="1175662"/>
              </a:lnTo>
              <a:lnTo>
                <a:pt x="0" y="1261469"/>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A6B5F29-291D-4B73-B3DD-5927DE4C23CC}">
      <dsp:nvSpPr>
        <dsp:cNvPr id="0" name=""/>
        <dsp:cNvSpPr/>
      </dsp:nvSpPr>
      <dsp:spPr>
        <a:xfrm>
          <a:off x="691102" y="3455033"/>
          <a:ext cx="4533381" cy="269385"/>
        </a:xfrm>
        <a:custGeom>
          <a:avLst/>
          <a:gdLst/>
          <a:ahLst/>
          <a:cxnLst/>
          <a:rect l="0" t="0" r="0" b="0"/>
          <a:pathLst>
            <a:path>
              <a:moveTo>
                <a:pt x="4533381" y="0"/>
              </a:moveTo>
              <a:lnTo>
                <a:pt x="4533381" y="183578"/>
              </a:lnTo>
              <a:lnTo>
                <a:pt x="0" y="183578"/>
              </a:lnTo>
              <a:lnTo>
                <a:pt x="0" y="269385"/>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F1A5B72-A592-472F-8C9F-815D70EF1983}">
      <dsp:nvSpPr>
        <dsp:cNvPr id="0" name=""/>
        <dsp:cNvSpPr/>
      </dsp:nvSpPr>
      <dsp:spPr>
        <a:xfrm>
          <a:off x="5178764" y="2597478"/>
          <a:ext cx="91440" cy="269385"/>
        </a:xfrm>
        <a:custGeom>
          <a:avLst/>
          <a:gdLst/>
          <a:ahLst/>
          <a:cxnLst/>
          <a:rect l="0" t="0" r="0" b="0"/>
          <a:pathLst>
            <a:path>
              <a:moveTo>
                <a:pt x="45720" y="0"/>
              </a:moveTo>
              <a:lnTo>
                <a:pt x="45720" y="269385"/>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D078719-893E-4B7B-A375-AB08BF22E8D0}">
      <dsp:nvSpPr>
        <dsp:cNvPr id="0" name=""/>
        <dsp:cNvSpPr/>
      </dsp:nvSpPr>
      <dsp:spPr>
        <a:xfrm>
          <a:off x="4158312" y="2009307"/>
          <a:ext cx="2132344" cy="58817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7F021F8-8A46-420B-BB24-6590E8E0108A}">
      <dsp:nvSpPr>
        <dsp:cNvPr id="0" name=""/>
        <dsp:cNvSpPr/>
      </dsp:nvSpPr>
      <dsp:spPr>
        <a:xfrm>
          <a:off x="4261229" y="2107078"/>
          <a:ext cx="2132344" cy="58817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a:solidFill>
                <a:schemeClr val="bg2"/>
              </a:solidFill>
            </a:rPr>
            <a:t>Comité de Tecnología</a:t>
          </a:r>
        </a:p>
      </dsp:txBody>
      <dsp:txXfrm>
        <a:off x="4278456" y="2124305"/>
        <a:ext cx="2097890" cy="553716"/>
      </dsp:txXfrm>
    </dsp:sp>
    <dsp:sp modelId="{DDF41C46-8EF3-43D4-9CB9-ABFA20BB6644}">
      <dsp:nvSpPr>
        <dsp:cNvPr id="0" name=""/>
        <dsp:cNvSpPr/>
      </dsp:nvSpPr>
      <dsp:spPr>
        <a:xfrm>
          <a:off x="4401666" y="2866863"/>
          <a:ext cx="1645635" cy="58817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0C6E90D-F04B-4802-95F3-25D85F6A4311}">
      <dsp:nvSpPr>
        <dsp:cNvPr id="0" name=""/>
        <dsp:cNvSpPr/>
      </dsp:nvSpPr>
      <dsp:spPr>
        <a:xfrm>
          <a:off x="4504583" y="2964634"/>
          <a:ext cx="1645635" cy="588170"/>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a:solidFill>
                <a:schemeClr val="bg2"/>
              </a:solidFill>
            </a:rPr>
            <a:t>Dirección</a:t>
          </a:r>
        </a:p>
      </dsp:txBody>
      <dsp:txXfrm>
        <a:off x="4521810" y="2981861"/>
        <a:ext cx="1611181" cy="553716"/>
      </dsp:txXfrm>
    </dsp:sp>
    <dsp:sp modelId="{99935DA0-91D8-4F90-9F09-DAF171E4E5D8}">
      <dsp:nvSpPr>
        <dsp:cNvPr id="0" name=""/>
        <dsp:cNvSpPr/>
      </dsp:nvSpPr>
      <dsp:spPr>
        <a:xfrm>
          <a:off x="1956" y="3724418"/>
          <a:ext cx="1378291" cy="588170"/>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E9817D-EEB7-470A-AD67-1988896EC343}">
      <dsp:nvSpPr>
        <dsp:cNvPr id="0" name=""/>
        <dsp:cNvSpPr/>
      </dsp:nvSpPr>
      <dsp:spPr>
        <a:xfrm>
          <a:off x="104873" y="3822189"/>
          <a:ext cx="1378291" cy="588170"/>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a:solidFill>
                <a:schemeClr val="bg2"/>
              </a:solidFill>
            </a:rPr>
            <a:t>Monitoreo</a:t>
          </a:r>
        </a:p>
      </dsp:txBody>
      <dsp:txXfrm>
        <a:off x="122100" y="3839416"/>
        <a:ext cx="1343837" cy="553716"/>
      </dsp:txXfrm>
    </dsp:sp>
    <dsp:sp modelId="{8BE4A027-BBE8-415C-84F9-A3D87D0FEF28}">
      <dsp:nvSpPr>
        <dsp:cNvPr id="0" name=""/>
        <dsp:cNvSpPr/>
      </dsp:nvSpPr>
      <dsp:spPr>
        <a:xfrm>
          <a:off x="1167008" y="4716503"/>
          <a:ext cx="1747570" cy="588170"/>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90D95EC-84F0-4D3D-9EA2-E340A96C632D}">
      <dsp:nvSpPr>
        <dsp:cNvPr id="0" name=""/>
        <dsp:cNvSpPr/>
      </dsp:nvSpPr>
      <dsp:spPr>
        <a:xfrm>
          <a:off x="1269925" y="4814274"/>
          <a:ext cx="1747570" cy="588170"/>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a:solidFill>
                <a:schemeClr val="bg2"/>
              </a:solidFill>
            </a:rPr>
            <a:t>Investigación</a:t>
          </a:r>
        </a:p>
      </dsp:txBody>
      <dsp:txXfrm>
        <a:off x="1287152" y="4831501"/>
        <a:ext cx="1713116" cy="553716"/>
      </dsp:txXfrm>
    </dsp:sp>
    <dsp:sp modelId="{8F10BBB7-C8A5-4C8F-B1C0-60297AF66B3D}">
      <dsp:nvSpPr>
        <dsp:cNvPr id="0" name=""/>
        <dsp:cNvSpPr/>
      </dsp:nvSpPr>
      <dsp:spPr>
        <a:xfrm>
          <a:off x="2843398" y="3724759"/>
          <a:ext cx="1228090" cy="588170"/>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A6F732-3BD5-485D-9B87-38996B9F02B4}">
      <dsp:nvSpPr>
        <dsp:cNvPr id="0" name=""/>
        <dsp:cNvSpPr/>
      </dsp:nvSpPr>
      <dsp:spPr>
        <a:xfrm>
          <a:off x="2946315" y="3822531"/>
          <a:ext cx="1228090" cy="588170"/>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a:solidFill>
                <a:schemeClr val="bg2"/>
              </a:solidFill>
            </a:rPr>
            <a:t>Servicios Especiales</a:t>
          </a:r>
        </a:p>
      </dsp:txBody>
      <dsp:txXfrm>
        <a:off x="2963542" y="3839758"/>
        <a:ext cx="1193636" cy="553716"/>
      </dsp:txXfrm>
    </dsp:sp>
    <dsp:sp modelId="{B1B87615-BFD4-4397-8B96-0B579F521F86}">
      <dsp:nvSpPr>
        <dsp:cNvPr id="0" name=""/>
        <dsp:cNvSpPr/>
      </dsp:nvSpPr>
      <dsp:spPr>
        <a:xfrm>
          <a:off x="5684235" y="3724418"/>
          <a:ext cx="1480457" cy="588170"/>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1F106F4-C658-4544-9679-FDE0DC29693A}">
      <dsp:nvSpPr>
        <dsp:cNvPr id="0" name=""/>
        <dsp:cNvSpPr/>
      </dsp:nvSpPr>
      <dsp:spPr>
        <a:xfrm>
          <a:off x="5787152" y="3822189"/>
          <a:ext cx="1480457" cy="588170"/>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a:solidFill>
                <a:schemeClr val="bg2"/>
              </a:solidFill>
            </a:rPr>
            <a:t>Capacitación</a:t>
          </a:r>
        </a:p>
      </dsp:txBody>
      <dsp:txXfrm>
        <a:off x="5804379" y="3839416"/>
        <a:ext cx="1446003" cy="553716"/>
      </dsp:txXfrm>
    </dsp:sp>
    <dsp:sp modelId="{DFDBBB95-7196-44D7-A833-3FC9EC4DBD10}">
      <dsp:nvSpPr>
        <dsp:cNvPr id="0" name=""/>
        <dsp:cNvSpPr/>
      </dsp:nvSpPr>
      <dsp:spPr>
        <a:xfrm>
          <a:off x="7111120" y="4712386"/>
          <a:ext cx="1784027" cy="588170"/>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3C791A5-5265-4B8C-A30C-78CAB012403B}">
      <dsp:nvSpPr>
        <dsp:cNvPr id="0" name=""/>
        <dsp:cNvSpPr/>
      </dsp:nvSpPr>
      <dsp:spPr>
        <a:xfrm>
          <a:off x="7214037" y="4810157"/>
          <a:ext cx="1784027" cy="588170"/>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a:solidFill>
                <a:schemeClr val="bg2"/>
              </a:solidFill>
            </a:rPr>
            <a:t>Sensibilización</a:t>
          </a:r>
        </a:p>
      </dsp:txBody>
      <dsp:txXfrm>
        <a:off x="7231264" y="4827384"/>
        <a:ext cx="1749573" cy="553716"/>
      </dsp:txXfrm>
    </dsp:sp>
    <dsp:sp modelId="{A83109B3-9143-49AA-B101-DD1C574CCCED}">
      <dsp:nvSpPr>
        <dsp:cNvPr id="0" name=""/>
        <dsp:cNvSpPr/>
      </dsp:nvSpPr>
      <dsp:spPr>
        <a:xfrm>
          <a:off x="8649563" y="3724418"/>
          <a:ext cx="1797448" cy="588170"/>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EE3F153-ADD1-4F64-BE73-B71EB2D970DF}">
      <dsp:nvSpPr>
        <dsp:cNvPr id="0" name=""/>
        <dsp:cNvSpPr/>
      </dsp:nvSpPr>
      <dsp:spPr>
        <a:xfrm>
          <a:off x="8752480" y="3822189"/>
          <a:ext cx="1797448" cy="588170"/>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a:solidFill>
                <a:schemeClr val="bg2"/>
              </a:solidFill>
            </a:rPr>
            <a:t>Administración y Finanzas</a:t>
          </a:r>
        </a:p>
      </dsp:txBody>
      <dsp:txXfrm>
        <a:off x="8769707" y="3839416"/>
        <a:ext cx="1762994" cy="5537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EF920F-3CAE-43D2-B808-05C3131E1A5E}">
      <dsp:nvSpPr>
        <dsp:cNvPr id="0" name=""/>
        <dsp:cNvSpPr/>
      </dsp:nvSpPr>
      <dsp:spPr>
        <a:xfrm>
          <a:off x="0" y="0"/>
          <a:ext cx="10031628" cy="1838249"/>
        </a:xfrm>
        <a:prstGeom prst="rect">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s-ES" sz="2400" b="1" kern="1200" dirty="0" smtClean="0">
              <a:solidFill>
                <a:schemeClr val="bg2"/>
              </a:solidFill>
              <a:latin typeface="Candara" panose="020E0502030303020204" pitchFamily="34" charset="0"/>
            </a:rPr>
            <a:t>OBJETIVO GENERAL</a:t>
          </a:r>
          <a:endParaRPr lang="es-ES" sz="2400" b="1" kern="1200" dirty="0">
            <a:solidFill>
              <a:schemeClr val="bg2"/>
            </a:solidFill>
            <a:latin typeface="Candara" panose="020E0502030303020204" pitchFamily="34" charset="0"/>
          </a:endParaRPr>
        </a:p>
      </dsp:txBody>
      <dsp:txXfrm>
        <a:off x="0" y="0"/>
        <a:ext cx="10031628" cy="992654"/>
      </dsp:txXfrm>
    </dsp:sp>
    <dsp:sp modelId="{8C660C12-D09C-4985-BC99-FCEFE82D7B3F}">
      <dsp:nvSpPr>
        <dsp:cNvPr id="0" name=""/>
        <dsp:cNvSpPr/>
      </dsp:nvSpPr>
      <dsp:spPr>
        <a:xfrm>
          <a:off x="0" y="691852"/>
          <a:ext cx="10031628" cy="1374412"/>
        </a:xfrm>
        <a:prstGeom prst="rect">
          <a:avLst/>
        </a:prstGeom>
        <a:solidFill>
          <a:schemeClr val="accent4">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lvl="0" algn="ctr" defTabSz="889000">
            <a:lnSpc>
              <a:spcPct val="90000"/>
            </a:lnSpc>
            <a:spcBef>
              <a:spcPct val="0"/>
            </a:spcBef>
            <a:spcAft>
              <a:spcPct val="35000"/>
            </a:spcAft>
          </a:pPr>
          <a:r>
            <a:rPr lang="es-ES" sz="2000" kern="1200" dirty="0" smtClean="0">
              <a:solidFill>
                <a:schemeClr val="bg2"/>
              </a:solidFill>
            </a:rPr>
            <a:t>Proponer un modelo de un CSIRT Académico que permita operar un Equipo de Respuesta ante Incidentes Informáticos en la Universidad de las Fuerzas Armadas ESPE, utilizando como metodología base la propuesta de la “Guía Práctica para la creación de un Centro Académico de Respuesta ante Incidentes de Seguridad Informática (CSIRT Académico)” y estándares relacionados mundialmente aceptados</a:t>
          </a:r>
          <a:r>
            <a:rPr lang="es-ES" sz="2400" kern="1200" dirty="0" smtClean="0">
              <a:solidFill>
                <a:schemeClr val="bg2"/>
              </a:solidFill>
            </a:rPr>
            <a:t>.</a:t>
          </a:r>
          <a:endParaRPr lang="es-ES" sz="2400" kern="1200" dirty="0">
            <a:solidFill>
              <a:schemeClr val="bg2"/>
            </a:solidFill>
            <a:latin typeface="Candara" panose="020E0502030303020204" pitchFamily="34" charset="0"/>
          </a:endParaRPr>
        </a:p>
      </dsp:txBody>
      <dsp:txXfrm>
        <a:off x="0" y="691852"/>
        <a:ext cx="10031628" cy="1374412"/>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342E51-E89E-4D4A-BE4A-A3A8CD1172DF}">
      <dsp:nvSpPr>
        <dsp:cNvPr id="0" name=""/>
        <dsp:cNvSpPr/>
      </dsp:nvSpPr>
      <dsp:spPr>
        <a:xfrm>
          <a:off x="0" y="0"/>
          <a:ext cx="9620069" cy="1953732"/>
        </a:xfrm>
        <a:prstGeom prst="roundRect">
          <a:avLst>
            <a:gd name="adj" fmla="val 10000"/>
          </a:avLst>
        </a:prstGeom>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D9E8857-9213-480E-AD84-66239FD59C24}">
      <dsp:nvSpPr>
        <dsp:cNvPr id="0" name=""/>
        <dsp:cNvSpPr/>
      </dsp:nvSpPr>
      <dsp:spPr>
        <a:xfrm>
          <a:off x="288602" y="260497"/>
          <a:ext cx="2825895" cy="1432737"/>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8D5622-E3D7-4048-90A3-E96C14425B7B}">
      <dsp:nvSpPr>
        <dsp:cNvPr id="0" name=""/>
        <dsp:cNvSpPr/>
      </dsp:nvSpPr>
      <dsp:spPr>
        <a:xfrm rot="10800000">
          <a:off x="288602" y="1953732"/>
          <a:ext cx="2825895" cy="2387895"/>
        </a:xfrm>
        <a:prstGeom prst="round2SameRect">
          <a:avLst>
            <a:gd name="adj1" fmla="val 10500"/>
            <a:gd name="adj2" fmla="val 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lvl="0" algn="ctr" defTabSz="1066800">
            <a:lnSpc>
              <a:spcPct val="90000"/>
            </a:lnSpc>
            <a:spcBef>
              <a:spcPct val="0"/>
            </a:spcBef>
            <a:spcAft>
              <a:spcPct val="35000"/>
            </a:spcAft>
          </a:pPr>
          <a:r>
            <a:rPr lang="es-ES" sz="2400" kern="1200" dirty="0" smtClean="0">
              <a:solidFill>
                <a:schemeClr val="bg2"/>
              </a:solidFill>
            </a:rPr>
            <a:t>Plan de Seguridad</a:t>
          </a:r>
          <a:endParaRPr lang="es-ES" sz="2400" kern="1200" dirty="0">
            <a:solidFill>
              <a:schemeClr val="bg2"/>
            </a:solidFill>
          </a:endParaRPr>
        </a:p>
      </dsp:txBody>
      <dsp:txXfrm rot="10800000">
        <a:off x="362038" y="1953732"/>
        <a:ext cx="2679023" cy="2314459"/>
      </dsp:txXfrm>
    </dsp:sp>
    <dsp:sp modelId="{BF4AB097-9B30-474A-81AF-F298D95CBC68}">
      <dsp:nvSpPr>
        <dsp:cNvPr id="0" name=""/>
        <dsp:cNvSpPr/>
      </dsp:nvSpPr>
      <dsp:spPr>
        <a:xfrm>
          <a:off x="3397086" y="260497"/>
          <a:ext cx="2825895" cy="1432737"/>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9167939-3027-4154-A3B1-87F7B57F49C0}">
      <dsp:nvSpPr>
        <dsp:cNvPr id="0" name=""/>
        <dsp:cNvSpPr/>
      </dsp:nvSpPr>
      <dsp:spPr>
        <a:xfrm rot="10800000">
          <a:off x="3397086" y="1953732"/>
          <a:ext cx="2825895" cy="2387895"/>
        </a:xfrm>
        <a:prstGeom prst="round2SameRect">
          <a:avLst>
            <a:gd name="adj1" fmla="val 10500"/>
            <a:gd name="adj2" fmla="val 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lvl="0" algn="ctr" defTabSz="1066800">
            <a:lnSpc>
              <a:spcPct val="90000"/>
            </a:lnSpc>
            <a:spcBef>
              <a:spcPct val="0"/>
            </a:spcBef>
            <a:spcAft>
              <a:spcPct val="35000"/>
            </a:spcAft>
          </a:pPr>
          <a:r>
            <a:rPr lang="es-ES" sz="2400" kern="1200" dirty="0" smtClean="0">
              <a:solidFill>
                <a:schemeClr val="bg2"/>
              </a:solidFill>
            </a:rPr>
            <a:t>Plan de Recuperación de desastres</a:t>
          </a:r>
          <a:endParaRPr lang="es-ES" sz="2400" kern="1200" dirty="0">
            <a:solidFill>
              <a:schemeClr val="bg2"/>
            </a:solidFill>
          </a:endParaRPr>
        </a:p>
      </dsp:txBody>
      <dsp:txXfrm rot="10800000">
        <a:off x="3470522" y="1953732"/>
        <a:ext cx="2679023" cy="2314459"/>
      </dsp:txXfrm>
    </dsp:sp>
    <dsp:sp modelId="{662E161F-F902-4F64-A1F6-2ACE69A9AF5B}">
      <dsp:nvSpPr>
        <dsp:cNvPr id="0" name=""/>
        <dsp:cNvSpPr/>
      </dsp:nvSpPr>
      <dsp:spPr>
        <a:xfrm>
          <a:off x="6505571" y="260497"/>
          <a:ext cx="2825895" cy="1432737"/>
        </a:xfrm>
        <a:prstGeom prst="roundRect">
          <a:avLst>
            <a:gd name="adj" fmla="val 10000"/>
          </a:avLst>
        </a:prstGeom>
        <a:blipFill rotWithShape="1">
          <a:blip xmlns:r="http://schemas.openxmlformats.org/officeDocument/2006/relationships" r:embed="rId3"/>
          <a:stretch>
            <a:fillRect/>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086CB4C-3FC9-47DC-9B4A-8DAB6818CBB3}">
      <dsp:nvSpPr>
        <dsp:cNvPr id="0" name=""/>
        <dsp:cNvSpPr/>
      </dsp:nvSpPr>
      <dsp:spPr>
        <a:xfrm rot="10800000">
          <a:off x="6505571" y="1953732"/>
          <a:ext cx="2825895" cy="2387895"/>
        </a:xfrm>
        <a:prstGeom prst="round2SameRect">
          <a:avLst>
            <a:gd name="adj1" fmla="val 10500"/>
            <a:gd name="adj2" fmla="val 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lvl="0" algn="ctr" defTabSz="1066800">
            <a:lnSpc>
              <a:spcPct val="90000"/>
            </a:lnSpc>
            <a:spcBef>
              <a:spcPct val="0"/>
            </a:spcBef>
            <a:spcAft>
              <a:spcPct val="35000"/>
            </a:spcAft>
          </a:pPr>
          <a:r>
            <a:rPr lang="es-ES" sz="2400" kern="1200" dirty="0" smtClean="0">
              <a:solidFill>
                <a:schemeClr val="bg2"/>
              </a:solidFill>
            </a:rPr>
            <a:t>Plan de Continuidad de servicios</a:t>
          </a:r>
          <a:endParaRPr lang="es-ES" sz="2400" kern="1200" dirty="0">
            <a:solidFill>
              <a:schemeClr val="bg2"/>
            </a:solidFill>
          </a:endParaRPr>
        </a:p>
      </dsp:txBody>
      <dsp:txXfrm rot="10800000">
        <a:off x="6579007" y="1953732"/>
        <a:ext cx="2679023" cy="23144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63BFFD-AE04-4F21-B3A0-0D9B68B641FD}">
      <dsp:nvSpPr>
        <dsp:cNvPr id="0" name=""/>
        <dsp:cNvSpPr/>
      </dsp:nvSpPr>
      <dsp:spPr>
        <a:xfrm>
          <a:off x="41933" y="0"/>
          <a:ext cx="9763765" cy="2534164"/>
        </a:xfrm>
        <a:prstGeom prst="rect">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s-ES" sz="2400" b="1" kern="1200" dirty="0" smtClean="0">
              <a:solidFill>
                <a:schemeClr val="bg2"/>
              </a:solidFill>
              <a:latin typeface="Candara" panose="020E0502030303020204" pitchFamily="34" charset="0"/>
            </a:rPr>
            <a:t>OBJETIVOS ESPECÍFICOS</a:t>
          </a:r>
          <a:endParaRPr lang="es-ES" sz="2400" b="1" kern="1200" dirty="0">
            <a:solidFill>
              <a:schemeClr val="bg2"/>
            </a:solidFill>
            <a:latin typeface="Candara" panose="020E0502030303020204" pitchFamily="34" charset="0"/>
          </a:endParaRPr>
        </a:p>
      </dsp:txBody>
      <dsp:txXfrm>
        <a:off x="41933" y="0"/>
        <a:ext cx="9763765" cy="1368448"/>
      </dsp:txXfrm>
    </dsp:sp>
    <dsp:sp modelId="{80BE2E0F-63AD-4965-81EF-F92F4D067CA0}">
      <dsp:nvSpPr>
        <dsp:cNvPr id="0" name=""/>
        <dsp:cNvSpPr/>
      </dsp:nvSpPr>
      <dsp:spPr>
        <a:xfrm>
          <a:off x="48434" y="1063757"/>
          <a:ext cx="2609006" cy="1653719"/>
        </a:xfrm>
        <a:prstGeom prst="rect">
          <a:avLst/>
        </a:prstGeom>
        <a:solidFill>
          <a:schemeClr val="accent3">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lvl="0" algn="ctr" defTabSz="800100">
            <a:lnSpc>
              <a:spcPct val="90000"/>
            </a:lnSpc>
            <a:spcBef>
              <a:spcPct val="0"/>
            </a:spcBef>
            <a:spcAft>
              <a:spcPct val="35000"/>
            </a:spcAft>
          </a:pPr>
          <a:r>
            <a:rPr lang="es-EC" sz="1800" kern="1200" dirty="0" smtClean="0">
              <a:solidFill>
                <a:schemeClr val="bg2"/>
              </a:solidFill>
            </a:rPr>
            <a:t>Estudiar la situación actual de la ESPE.</a:t>
          </a:r>
          <a:endParaRPr lang="es-ES" sz="1800" kern="1200" dirty="0">
            <a:solidFill>
              <a:schemeClr val="bg2"/>
            </a:solidFill>
            <a:latin typeface="Candara" panose="020E0502030303020204" pitchFamily="34" charset="0"/>
          </a:endParaRPr>
        </a:p>
      </dsp:txBody>
      <dsp:txXfrm>
        <a:off x="48434" y="1063757"/>
        <a:ext cx="2609006" cy="1653719"/>
      </dsp:txXfrm>
    </dsp:sp>
    <dsp:sp modelId="{C70C66BB-D0A9-4566-8678-72CBB0A2F021}">
      <dsp:nvSpPr>
        <dsp:cNvPr id="0" name=""/>
        <dsp:cNvSpPr/>
      </dsp:nvSpPr>
      <dsp:spPr>
        <a:xfrm>
          <a:off x="2612670" y="1069372"/>
          <a:ext cx="2609006" cy="1670843"/>
        </a:xfrm>
        <a:prstGeom prst="rect">
          <a:avLst/>
        </a:prstGeom>
        <a:solidFill>
          <a:schemeClr val="accent3">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lvl="0" algn="ctr" defTabSz="800100">
            <a:lnSpc>
              <a:spcPct val="90000"/>
            </a:lnSpc>
            <a:spcBef>
              <a:spcPct val="0"/>
            </a:spcBef>
            <a:spcAft>
              <a:spcPct val="35000"/>
            </a:spcAft>
          </a:pPr>
          <a:r>
            <a:rPr lang="es-EC" sz="1800" kern="1200" dirty="0" smtClean="0">
              <a:solidFill>
                <a:schemeClr val="bg2"/>
              </a:solidFill>
            </a:rPr>
            <a:t>Definir los requerimientos de la ESPE para la creación de un CSIRT académico.</a:t>
          </a:r>
          <a:endParaRPr lang="es-ES" sz="1800" kern="1200" dirty="0">
            <a:solidFill>
              <a:schemeClr val="bg2"/>
            </a:solidFill>
            <a:latin typeface="Candara" panose="020E0502030303020204" pitchFamily="34" charset="0"/>
          </a:endParaRPr>
        </a:p>
      </dsp:txBody>
      <dsp:txXfrm>
        <a:off x="2612670" y="1069372"/>
        <a:ext cx="2609006" cy="1670843"/>
      </dsp:txXfrm>
    </dsp:sp>
    <dsp:sp modelId="{861373B0-D32D-4F9B-8040-1ECD3955EB9C}">
      <dsp:nvSpPr>
        <dsp:cNvPr id="0" name=""/>
        <dsp:cNvSpPr/>
      </dsp:nvSpPr>
      <dsp:spPr>
        <a:xfrm>
          <a:off x="5165714" y="1062786"/>
          <a:ext cx="2343957" cy="1677429"/>
        </a:xfrm>
        <a:prstGeom prst="rect">
          <a:avLst/>
        </a:prstGeom>
        <a:solidFill>
          <a:schemeClr val="accent3">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lvl="0" algn="ctr" defTabSz="800100">
            <a:lnSpc>
              <a:spcPct val="90000"/>
            </a:lnSpc>
            <a:spcBef>
              <a:spcPct val="0"/>
            </a:spcBef>
            <a:spcAft>
              <a:spcPct val="35000"/>
            </a:spcAft>
          </a:pPr>
          <a:r>
            <a:rPr lang="es-EC" sz="1800" kern="1200" dirty="0" smtClean="0">
              <a:solidFill>
                <a:schemeClr val="bg2"/>
              </a:solidFill>
            </a:rPr>
            <a:t>Especificar las políticas, procedimientos e infraestructura para el funcionamiento del CSIRT-ESPE.</a:t>
          </a:r>
          <a:endParaRPr lang="es-ES" sz="1800" kern="1200" dirty="0">
            <a:solidFill>
              <a:schemeClr val="bg2"/>
            </a:solidFill>
            <a:latin typeface="Candara" panose="020E0502030303020204" pitchFamily="34" charset="0"/>
          </a:endParaRPr>
        </a:p>
      </dsp:txBody>
      <dsp:txXfrm>
        <a:off x="5165714" y="1062786"/>
        <a:ext cx="2343957" cy="1677429"/>
      </dsp:txXfrm>
    </dsp:sp>
    <dsp:sp modelId="{3FF59125-3EA0-4E1C-803B-ECA021C556A0}">
      <dsp:nvSpPr>
        <dsp:cNvPr id="0" name=""/>
        <dsp:cNvSpPr/>
      </dsp:nvSpPr>
      <dsp:spPr>
        <a:xfrm>
          <a:off x="7509671" y="1062347"/>
          <a:ext cx="2343957" cy="1677429"/>
        </a:xfrm>
        <a:prstGeom prst="rect">
          <a:avLst/>
        </a:prstGeom>
        <a:solidFill>
          <a:schemeClr val="accent3">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lvl="0" algn="ctr" defTabSz="800100">
            <a:lnSpc>
              <a:spcPct val="90000"/>
            </a:lnSpc>
            <a:spcBef>
              <a:spcPct val="0"/>
            </a:spcBef>
            <a:spcAft>
              <a:spcPct val="35000"/>
            </a:spcAft>
          </a:pPr>
          <a:r>
            <a:rPr lang="es-EC" sz="1800" kern="1200" dirty="0" smtClean="0">
              <a:solidFill>
                <a:schemeClr val="bg2"/>
              </a:solidFill>
            </a:rPr>
            <a:t>Elaborar el </a:t>
          </a:r>
          <a:r>
            <a:rPr lang="es-EC" sz="1800" kern="1200" dirty="0" smtClean="0">
              <a:solidFill>
                <a:schemeClr val="bg2"/>
              </a:solidFill>
            </a:rPr>
            <a:t>proyecto </a:t>
          </a:r>
          <a:r>
            <a:rPr lang="es-EC" sz="1800" kern="1200" dirty="0" smtClean="0">
              <a:solidFill>
                <a:schemeClr val="bg2"/>
              </a:solidFill>
            </a:rPr>
            <a:t>de </a:t>
          </a:r>
          <a:r>
            <a:rPr lang="es-EC" sz="1800" kern="1200" dirty="0" smtClean="0">
              <a:solidFill>
                <a:schemeClr val="bg2"/>
              </a:solidFill>
            </a:rPr>
            <a:t>creación</a:t>
          </a:r>
          <a:r>
            <a:rPr lang="es-EC" sz="1600" kern="1200" dirty="0" smtClean="0">
              <a:solidFill>
                <a:schemeClr val="bg2"/>
              </a:solidFill>
            </a:rPr>
            <a:t>.</a:t>
          </a:r>
          <a:endParaRPr lang="es-ES" sz="1600" kern="1200" dirty="0" smtClean="0">
            <a:solidFill>
              <a:schemeClr val="bg2"/>
            </a:solidFill>
          </a:endParaRPr>
        </a:p>
        <a:p>
          <a:pPr lvl="0" algn="ctr" defTabSz="800100">
            <a:lnSpc>
              <a:spcPct val="90000"/>
            </a:lnSpc>
            <a:spcBef>
              <a:spcPct val="0"/>
            </a:spcBef>
            <a:spcAft>
              <a:spcPct val="35000"/>
            </a:spcAft>
          </a:pPr>
          <a:endParaRPr lang="es-ES" sz="2700" kern="1200" dirty="0">
            <a:latin typeface="Candara" panose="020E0502030303020204" pitchFamily="34" charset="0"/>
          </a:endParaRPr>
        </a:p>
      </dsp:txBody>
      <dsp:txXfrm>
        <a:off x="7509671" y="1062347"/>
        <a:ext cx="2343957" cy="167742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98489D-A503-4666-B3E3-67E41DE890AC}">
      <dsp:nvSpPr>
        <dsp:cNvPr id="0" name=""/>
        <dsp:cNvSpPr/>
      </dsp:nvSpPr>
      <dsp:spPr>
        <a:xfrm>
          <a:off x="1343574" y="839"/>
          <a:ext cx="3497311" cy="209838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CSIRT (Computer Security Incident Response Team) </a:t>
          </a:r>
          <a:endParaRPr lang="es-ES" sz="2000" kern="1200" dirty="0"/>
        </a:p>
      </dsp:txBody>
      <dsp:txXfrm>
        <a:off x="1343574" y="839"/>
        <a:ext cx="3497311" cy="2098386"/>
      </dsp:txXfrm>
    </dsp:sp>
    <dsp:sp modelId="{01330019-54D1-4932-A4EB-DA1453EFB77B}">
      <dsp:nvSpPr>
        <dsp:cNvPr id="0" name=""/>
        <dsp:cNvSpPr/>
      </dsp:nvSpPr>
      <dsp:spPr>
        <a:xfrm>
          <a:off x="5190617" y="839"/>
          <a:ext cx="3497311" cy="209838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kern="1200" dirty="0"/>
            <a:t>Grupo de </a:t>
          </a:r>
          <a:r>
            <a:rPr lang="es-ES" sz="2000" kern="1200" dirty="0" smtClean="0"/>
            <a:t>expertos</a:t>
          </a:r>
          <a:endParaRPr lang="es-ES" sz="2000" kern="1200" dirty="0"/>
        </a:p>
      </dsp:txBody>
      <dsp:txXfrm>
        <a:off x="5190617" y="839"/>
        <a:ext cx="3497311" cy="2098386"/>
      </dsp:txXfrm>
    </dsp:sp>
    <dsp:sp modelId="{28C270F2-21DC-449A-97BF-1924CC7D8C31}">
      <dsp:nvSpPr>
        <dsp:cNvPr id="0" name=""/>
        <dsp:cNvSpPr/>
      </dsp:nvSpPr>
      <dsp:spPr>
        <a:xfrm>
          <a:off x="1343574" y="2448957"/>
          <a:ext cx="3497311" cy="209838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kern="1200" dirty="0"/>
            <a:t>Presta los servicios necesarios para mitigar los riesgos </a:t>
          </a:r>
        </a:p>
      </dsp:txBody>
      <dsp:txXfrm>
        <a:off x="1343574" y="2448957"/>
        <a:ext cx="3497311" cy="2098386"/>
      </dsp:txXfrm>
    </dsp:sp>
    <dsp:sp modelId="{7F18DEAE-0BD0-4DB7-823E-FED55E0130FB}">
      <dsp:nvSpPr>
        <dsp:cNvPr id="0" name=""/>
        <dsp:cNvSpPr/>
      </dsp:nvSpPr>
      <dsp:spPr>
        <a:xfrm>
          <a:off x="5190617" y="2448957"/>
          <a:ext cx="3497311" cy="209838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kern="1200" dirty="0"/>
            <a:t>Elaboración de planes y estrategias para recuperación ante un incidente o vulnerabilidades</a:t>
          </a:r>
        </a:p>
      </dsp:txBody>
      <dsp:txXfrm>
        <a:off x="5190617" y="2448957"/>
        <a:ext cx="3497311" cy="209838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E08C4F-61B4-4992-BA30-C81FAB4993BE}">
      <dsp:nvSpPr>
        <dsp:cNvPr id="0" name=""/>
        <dsp:cNvSpPr/>
      </dsp:nvSpPr>
      <dsp:spPr>
        <a:xfrm>
          <a:off x="5763" y="1114685"/>
          <a:ext cx="1988679" cy="1370200"/>
        </a:xfrm>
        <a:prstGeom prst="round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62A2B0-FDB8-422D-A2B5-6287C8033AD9}">
      <dsp:nvSpPr>
        <dsp:cNvPr id="0" name=""/>
        <dsp:cNvSpPr/>
      </dsp:nvSpPr>
      <dsp:spPr>
        <a:xfrm>
          <a:off x="5763" y="2484885"/>
          <a:ext cx="1988679" cy="737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a:lnSpc>
              <a:spcPct val="90000"/>
            </a:lnSpc>
            <a:spcBef>
              <a:spcPct val="0"/>
            </a:spcBef>
            <a:spcAft>
              <a:spcPct val="35000"/>
            </a:spcAft>
          </a:pPr>
          <a:r>
            <a:rPr lang="es-ES" sz="1800" kern="1200" dirty="0"/>
            <a:t>Conformación equipo inicial </a:t>
          </a:r>
        </a:p>
      </dsp:txBody>
      <dsp:txXfrm>
        <a:off x="5763" y="2484885"/>
        <a:ext cx="1988679" cy="737800"/>
      </dsp:txXfrm>
    </dsp:sp>
    <dsp:sp modelId="{171D81BD-047F-4792-8BEB-F86634FFE29A}">
      <dsp:nvSpPr>
        <dsp:cNvPr id="0" name=""/>
        <dsp:cNvSpPr/>
      </dsp:nvSpPr>
      <dsp:spPr>
        <a:xfrm>
          <a:off x="2193394" y="1114685"/>
          <a:ext cx="1988679" cy="1370200"/>
        </a:xfrm>
        <a:prstGeom prst="roundRect">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2EA5079-5689-40EC-9E25-D5A56A1EAD01}">
      <dsp:nvSpPr>
        <dsp:cNvPr id="0" name=""/>
        <dsp:cNvSpPr/>
      </dsp:nvSpPr>
      <dsp:spPr>
        <a:xfrm>
          <a:off x="2193394" y="2484885"/>
          <a:ext cx="1988679" cy="737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a:lnSpc>
              <a:spcPct val="90000"/>
            </a:lnSpc>
            <a:spcBef>
              <a:spcPct val="0"/>
            </a:spcBef>
            <a:spcAft>
              <a:spcPct val="35000"/>
            </a:spcAft>
          </a:pPr>
          <a:r>
            <a:rPr lang="es-ES" sz="1800" kern="1200" dirty="0"/>
            <a:t>Definición </a:t>
          </a:r>
          <a:r>
            <a:rPr lang="es-ES" sz="1800" kern="1200" dirty="0" smtClean="0"/>
            <a:t>plan inicial </a:t>
          </a:r>
          <a:r>
            <a:rPr lang="es-ES" sz="1800" kern="1200" dirty="0"/>
            <a:t>de trabajo</a:t>
          </a:r>
        </a:p>
      </dsp:txBody>
      <dsp:txXfrm>
        <a:off x="2193394" y="2484885"/>
        <a:ext cx="1988679" cy="737800"/>
      </dsp:txXfrm>
    </dsp:sp>
    <dsp:sp modelId="{7C4B0646-6C13-498D-8B7C-27ECF6B922BB}">
      <dsp:nvSpPr>
        <dsp:cNvPr id="0" name=""/>
        <dsp:cNvSpPr/>
      </dsp:nvSpPr>
      <dsp:spPr>
        <a:xfrm>
          <a:off x="4381025" y="1114685"/>
          <a:ext cx="1988679" cy="1370200"/>
        </a:xfrm>
        <a:prstGeom prst="roundRect">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90BC5A-9F13-4514-A730-ED1DFF9E4E97}">
      <dsp:nvSpPr>
        <dsp:cNvPr id="0" name=""/>
        <dsp:cNvSpPr/>
      </dsp:nvSpPr>
      <dsp:spPr>
        <a:xfrm>
          <a:off x="4381025" y="2484885"/>
          <a:ext cx="1988679" cy="737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a:lnSpc>
              <a:spcPct val="90000"/>
            </a:lnSpc>
            <a:spcBef>
              <a:spcPct val="0"/>
            </a:spcBef>
            <a:spcAft>
              <a:spcPct val="35000"/>
            </a:spcAft>
          </a:pPr>
          <a:r>
            <a:rPr lang="es-ES" sz="1800" kern="1200" dirty="0"/>
            <a:t>Bitácora</a:t>
          </a:r>
        </a:p>
      </dsp:txBody>
      <dsp:txXfrm>
        <a:off x="4381025" y="2484885"/>
        <a:ext cx="1988679" cy="737800"/>
      </dsp:txXfrm>
    </dsp:sp>
    <dsp:sp modelId="{D6C69F17-D3FD-48C0-AF9A-B2A792F36501}">
      <dsp:nvSpPr>
        <dsp:cNvPr id="0" name=""/>
        <dsp:cNvSpPr/>
      </dsp:nvSpPr>
      <dsp:spPr>
        <a:xfrm>
          <a:off x="6568656" y="1114685"/>
          <a:ext cx="1988679" cy="1370200"/>
        </a:xfrm>
        <a:prstGeom prst="roundRect">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1B0825A-8DDC-42AC-B1BD-3F87AE79E3F7}">
      <dsp:nvSpPr>
        <dsp:cNvPr id="0" name=""/>
        <dsp:cNvSpPr/>
      </dsp:nvSpPr>
      <dsp:spPr>
        <a:xfrm>
          <a:off x="6568656" y="2484885"/>
          <a:ext cx="1988679" cy="737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a:lnSpc>
              <a:spcPct val="90000"/>
            </a:lnSpc>
            <a:spcBef>
              <a:spcPct val="0"/>
            </a:spcBef>
            <a:spcAft>
              <a:spcPct val="35000"/>
            </a:spcAft>
          </a:pPr>
          <a:r>
            <a:rPr lang="es-ES" sz="1800" kern="1200" dirty="0"/>
            <a:t>Estudio </a:t>
          </a:r>
          <a:r>
            <a:rPr lang="es-ES" sz="1800" kern="1200" dirty="0" smtClean="0"/>
            <a:t>situación actual</a:t>
          </a:r>
          <a:endParaRPr lang="es-ES" sz="1800" kern="1200" dirty="0"/>
        </a:p>
      </dsp:txBody>
      <dsp:txXfrm>
        <a:off x="6568656" y="2484885"/>
        <a:ext cx="1988679" cy="737800"/>
      </dsp:txXfrm>
    </dsp:sp>
    <dsp:sp modelId="{D1BA5FEE-7ABD-447C-82F2-3383E48ED358}">
      <dsp:nvSpPr>
        <dsp:cNvPr id="0" name=""/>
        <dsp:cNvSpPr/>
      </dsp:nvSpPr>
      <dsp:spPr>
        <a:xfrm>
          <a:off x="8756287" y="1114685"/>
          <a:ext cx="1988679" cy="1370200"/>
        </a:xfrm>
        <a:prstGeom prst="roundRect">
          <a:avLst/>
        </a:prstGeom>
        <a:blipFill rotWithShape="1">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E324FF6-8370-4137-A343-E010E067823C}">
      <dsp:nvSpPr>
        <dsp:cNvPr id="0" name=""/>
        <dsp:cNvSpPr/>
      </dsp:nvSpPr>
      <dsp:spPr>
        <a:xfrm>
          <a:off x="8756287" y="2484885"/>
          <a:ext cx="1988679" cy="737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a:lnSpc>
              <a:spcPct val="90000"/>
            </a:lnSpc>
            <a:spcBef>
              <a:spcPct val="0"/>
            </a:spcBef>
            <a:spcAft>
              <a:spcPct val="35000"/>
            </a:spcAft>
          </a:pPr>
          <a:r>
            <a:rPr lang="es-ES" sz="1800" kern="1200" dirty="0"/>
            <a:t>Definición de la entidad patrocinadora</a:t>
          </a:r>
        </a:p>
      </dsp:txBody>
      <dsp:txXfrm>
        <a:off x="8756287" y="2484885"/>
        <a:ext cx="1988679" cy="7378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E08C4F-61B4-4992-BA30-C81FAB4993BE}">
      <dsp:nvSpPr>
        <dsp:cNvPr id="0" name=""/>
        <dsp:cNvSpPr/>
      </dsp:nvSpPr>
      <dsp:spPr>
        <a:xfrm>
          <a:off x="104938" y="2021"/>
          <a:ext cx="1951949" cy="1344893"/>
        </a:xfrm>
        <a:prstGeom prst="round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62A2B0-FDB8-422D-A2B5-6287C8033AD9}">
      <dsp:nvSpPr>
        <dsp:cNvPr id="0" name=""/>
        <dsp:cNvSpPr/>
      </dsp:nvSpPr>
      <dsp:spPr>
        <a:xfrm>
          <a:off x="104938" y="1346914"/>
          <a:ext cx="1951949" cy="7241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a:lnSpc>
              <a:spcPct val="90000"/>
            </a:lnSpc>
            <a:spcBef>
              <a:spcPct val="0"/>
            </a:spcBef>
            <a:spcAft>
              <a:spcPct val="35000"/>
            </a:spcAft>
          </a:pPr>
          <a:r>
            <a:rPr lang="es-ES" sz="1800" kern="1200" dirty="0"/>
            <a:t>Plan </a:t>
          </a:r>
          <a:r>
            <a:rPr lang="es-ES" sz="1800" kern="1200" dirty="0" smtClean="0"/>
            <a:t>estratégico</a:t>
          </a:r>
          <a:endParaRPr lang="es-ES" sz="1800" kern="1200" dirty="0"/>
        </a:p>
      </dsp:txBody>
      <dsp:txXfrm>
        <a:off x="104938" y="1346914"/>
        <a:ext cx="1951949" cy="724173"/>
      </dsp:txXfrm>
    </dsp:sp>
    <dsp:sp modelId="{171D81BD-047F-4792-8BEB-F86634FFE29A}">
      <dsp:nvSpPr>
        <dsp:cNvPr id="0" name=""/>
        <dsp:cNvSpPr/>
      </dsp:nvSpPr>
      <dsp:spPr>
        <a:xfrm>
          <a:off x="2252164" y="2021"/>
          <a:ext cx="1951949" cy="1344893"/>
        </a:xfrm>
        <a:prstGeom prst="roundRect">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2EA5079-5689-40EC-9E25-D5A56A1EAD01}">
      <dsp:nvSpPr>
        <dsp:cNvPr id="0" name=""/>
        <dsp:cNvSpPr/>
      </dsp:nvSpPr>
      <dsp:spPr>
        <a:xfrm>
          <a:off x="2252164" y="1346914"/>
          <a:ext cx="1951949" cy="7241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a:lnSpc>
              <a:spcPct val="90000"/>
            </a:lnSpc>
            <a:spcBef>
              <a:spcPct val="0"/>
            </a:spcBef>
            <a:spcAft>
              <a:spcPct val="35000"/>
            </a:spcAft>
          </a:pPr>
          <a:r>
            <a:rPr lang="es-ES" sz="1800" kern="1200" dirty="0"/>
            <a:t>Plan </a:t>
          </a:r>
          <a:r>
            <a:rPr lang="es-ES" sz="1800" kern="1200" dirty="0" smtClean="0"/>
            <a:t>operativo anual</a:t>
          </a:r>
          <a:endParaRPr lang="es-ES" sz="1800" kern="1200" dirty="0"/>
        </a:p>
      </dsp:txBody>
      <dsp:txXfrm>
        <a:off x="2252164" y="1346914"/>
        <a:ext cx="1951949" cy="724173"/>
      </dsp:txXfrm>
    </dsp:sp>
    <dsp:sp modelId="{7C4B0646-6C13-498D-8B7C-27ECF6B922BB}">
      <dsp:nvSpPr>
        <dsp:cNvPr id="0" name=""/>
        <dsp:cNvSpPr/>
      </dsp:nvSpPr>
      <dsp:spPr>
        <a:xfrm>
          <a:off x="4399390" y="2021"/>
          <a:ext cx="1951949" cy="1344893"/>
        </a:xfrm>
        <a:prstGeom prst="roundRect">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90BC5A-9F13-4514-A730-ED1DFF9E4E97}">
      <dsp:nvSpPr>
        <dsp:cNvPr id="0" name=""/>
        <dsp:cNvSpPr/>
      </dsp:nvSpPr>
      <dsp:spPr>
        <a:xfrm>
          <a:off x="4399390" y="1346914"/>
          <a:ext cx="1951949" cy="7241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a:lnSpc>
              <a:spcPct val="90000"/>
            </a:lnSpc>
            <a:spcBef>
              <a:spcPct val="0"/>
            </a:spcBef>
            <a:spcAft>
              <a:spcPct val="35000"/>
            </a:spcAft>
          </a:pPr>
          <a:r>
            <a:rPr lang="es-ES" sz="1800" kern="1200" dirty="0"/>
            <a:t>Análisis y </a:t>
          </a:r>
          <a:r>
            <a:rPr lang="es-ES" sz="1800" kern="1200" dirty="0" smtClean="0"/>
            <a:t>gestión </a:t>
          </a:r>
          <a:r>
            <a:rPr lang="es-ES" sz="1800" kern="1200" dirty="0"/>
            <a:t>de la demanda</a:t>
          </a:r>
        </a:p>
      </dsp:txBody>
      <dsp:txXfrm>
        <a:off x="4399390" y="1346914"/>
        <a:ext cx="1951949" cy="724173"/>
      </dsp:txXfrm>
    </dsp:sp>
    <dsp:sp modelId="{D6C69F17-D3FD-48C0-AF9A-B2A792F36501}">
      <dsp:nvSpPr>
        <dsp:cNvPr id="0" name=""/>
        <dsp:cNvSpPr/>
      </dsp:nvSpPr>
      <dsp:spPr>
        <a:xfrm>
          <a:off x="6546617" y="2021"/>
          <a:ext cx="1951949" cy="1344893"/>
        </a:xfrm>
        <a:prstGeom prst="roundRect">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1B0825A-8DDC-42AC-B1BD-3F87AE79E3F7}">
      <dsp:nvSpPr>
        <dsp:cNvPr id="0" name=""/>
        <dsp:cNvSpPr/>
      </dsp:nvSpPr>
      <dsp:spPr>
        <a:xfrm>
          <a:off x="6546617" y="1346914"/>
          <a:ext cx="1951949" cy="7241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a:lnSpc>
              <a:spcPct val="90000"/>
            </a:lnSpc>
            <a:spcBef>
              <a:spcPct val="0"/>
            </a:spcBef>
            <a:spcAft>
              <a:spcPct val="35000"/>
            </a:spcAft>
          </a:pPr>
          <a:r>
            <a:rPr lang="es-ES" sz="1800" kern="1200" dirty="0"/>
            <a:t>Portafolio de servicios</a:t>
          </a:r>
        </a:p>
      </dsp:txBody>
      <dsp:txXfrm>
        <a:off x="6546617" y="1346914"/>
        <a:ext cx="1951949" cy="724173"/>
      </dsp:txXfrm>
    </dsp:sp>
    <dsp:sp modelId="{D1BA5FEE-7ABD-447C-82F2-3383E48ED358}">
      <dsp:nvSpPr>
        <dsp:cNvPr id="0" name=""/>
        <dsp:cNvSpPr/>
      </dsp:nvSpPr>
      <dsp:spPr>
        <a:xfrm>
          <a:off x="8693843" y="2021"/>
          <a:ext cx="1951949" cy="1344893"/>
        </a:xfrm>
        <a:prstGeom prst="roundRect">
          <a:avLst/>
        </a:prstGeom>
        <a:blipFill rotWithShape="1">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E324FF6-8370-4137-A343-E010E067823C}">
      <dsp:nvSpPr>
        <dsp:cNvPr id="0" name=""/>
        <dsp:cNvSpPr/>
      </dsp:nvSpPr>
      <dsp:spPr>
        <a:xfrm>
          <a:off x="8693843" y="1346914"/>
          <a:ext cx="1951949" cy="7241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a:lnSpc>
              <a:spcPct val="90000"/>
            </a:lnSpc>
            <a:spcBef>
              <a:spcPct val="0"/>
            </a:spcBef>
            <a:spcAft>
              <a:spcPct val="35000"/>
            </a:spcAft>
          </a:pPr>
          <a:r>
            <a:rPr lang="es-ES" sz="1800" kern="1200" dirty="0"/>
            <a:t>Relación con otros equipos</a:t>
          </a:r>
        </a:p>
      </dsp:txBody>
      <dsp:txXfrm>
        <a:off x="8693843" y="1346914"/>
        <a:ext cx="1951949" cy="724173"/>
      </dsp:txXfrm>
    </dsp:sp>
    <dsp:sp modelId="{8AFCB09B-1591-41BA-A8CE-94426CCBF0E3}">
      <dsp:nvSpPr>
        <dsp:cNvPr id="0" name=""/>
        <dsp:cNvSpPr/>
      </dsp:nvSpPr>
      <dsp:spPr>
        <a:xfrm>
          <a:off x="1178551" y="2266282"/>
          <a:ext cx="1951949" cy="1344893"/>
        </a:xfrm>
        <a:prstGeom prst="roundRect">
          <a:avLst/>
        </a:prstGeom>
        <a:blipFill rotWithShape="1">
          <a:blip xmlns:r="http://schemas.openxmlformats.org/officeDocument/2006/relationships" r:embed="rId6"/>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07615DE-C162-4452-B87D-05E06A685E9D}">
      <dsp:nvSpPr>
        <dsp:cNvPr id="0" name=""/>
        <dsp:cNvSpPr/>
      </dsp:nvSpPr>
      <dsp:spPr>
        <a:xfrm>
          <a:off x="1178551" y="3611176"/>
          <a:ext cx="1951949" cy="7241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a:lnSpc>
              <a:spcPct val="90000"/>
            </a:lnSpc>
            <a:spcBef>
              <a:spcPct val="0"/>
            </a:spcBef>
            <a:spcAft>
              <a:spcPct val="35000"/>
            </a:spcAft>
          </a:pPr>
          <a:r>
            <a:rPr lang="es-ES" sz="1800" kern="1200" dirty="0"/>
            <a:t>Políticas y </a:t>
          </a:r>
          <a:r>
            <a:rPr lang="es-ES" sz="1800" kern="1200" dirty="0" smtClean="0"/>
            <a:t>procedimientos</a:t>
          </a:r>
          <a:endParaRPr lang="es-ES" sz="1800" kern="1200" dirty="0"/>
        </a:p>
      </dsp:txBody>
      <dsp:txXfrm>
        <a:off x="1178551" y="3611176"/>
        <a:ext cx="1951949" cy="724173"/>
      </dsp:txXfrm>
    </dsp:sp>
    <dsp:sp modelId="{812D3E5E-DEAB-4A03-B840-8E0E806871B4}">
      <dsp:nvSpPr>
        <dsp:cNvPr id="0" name=""/>
        <dsp:cNvSpPr/>
      </dsp:nvSpPr>
      <dsp:spPr>
        <a:xfrm>
          <a:off x="3325777" y="2266282"/>
          <a:ext cx="1951949" cy="1344893"/>
        </a:xfrm>
        <a:prstGeom prst="roundRect">
          <a:avLst/>
        </a:prstGeom>
        <a:blipFill rotWithShape="1">
          <a:blip xmlns:r="http://schemas.openxmlformats.org/officeDocument/2006/relationships" r:embed="rId7"/>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8E249D-BCE8-4CD2-B2FF-E42DADCADB88}">
      <dsp:nvSpPr>
        <dsp:cNvPr id="0" name=""/>
        <dsp:cNvSpPr/>
      </dsp:nvSpPr>
      <dsp:spPr>
        <a:xfrm>
          <a:off x="3325777" y="3611176"/>
          <a:ext cx="1951949" cy="7241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a:lnSpc>
              <a:spcPct val="90000"/>
            </a:lnSpc>
            <a:spcBef>
              <a:spcPct val="0"/>
            </a:spcBef>
            <a:spcAft>
              <a:spcPct val="35000"/>
            </a:spcAft>
          </a:pPr>
          <a:r>
            <a:rPr lang="es-ES" sz="1800" kern="1200" dirty="0"/>
            <a:t>Modelo </a:t>
          </a:r>
          <a:r>
            <a:rPr lang="es-ES" sz="1800" kern="1200" dirty="0" smtClean="0"/>
            <a:t>organizacional</a:t>
          </a:r>
          <a:endParaRPr lang="es-ES" sz="1800" kern="1200" dirty="0"/>
        </a:p>
      </dsp:txBody>
      <dsp:txXfrm>
        <a:off x="3325777" y="3611176"/>
        <a:ext cx="1951949" cy="724173"/>
      </dsp:txXfrm>
    </dsp:sp>
    <dsp:sp modelId="{8D8717D2-54E2-4C01-9709-9482A1B67D4E}">
      <dsp:nvSpPr>
        <dsp:cNvPr id="0" name=""/>
        <dsp:cNvSpPr/>
      </dsp:nvSpPr>
      <dsp:spPr>
        <a:xfrm>
          <a:off x="5473003" y="2266282"/>
          <a:ext cx="1951949" cy="1344893"/>
        </a:xfrm>
        <a:prstGeom prst="roundRect">
          <a:avLst/>
        </a:prstGeom>
        <a:blipFill rotWithShape="1">
          <a:blip xmlns:r="http://schemas.openxmlformats.org/officeDocument/2006/relationships" r:embed="rId8"/>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EE46F29-42F0-488A-911F-9CDD40C79BA6}">
      <dsp:nvSpPr>
        <dsp:cNvPr id="0" name=""/>
        <dsp:cNvSpPr/>
      </dsp:nvSpPr>
      <dsp:spPr>
        <a:xfrm>
          <a:off x="5473003" y="3611176"/>
          <a:ext cx="1951949" cy="7241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a:lnSpc>
              <a:spcPct val="90000"/>
            </a:lnSpc>
            <a:spcBef>
              <a:spcPct val="0"/>
            </a:spcBef>
            <a:spcAft>
              <a:spcPct val="35000"/>
            </a:spcAft>
          </a:pPr>
          <a:r>
            <a:rPr lang="es-ES" sz="1800" kern="1200" dirty="0"/>
            <a:t>Clasificación de puestos</a:t>
          </a:r>
        </a:p>
      </dsp:txBody>
      <dsp:txXfrm>
        <a:off x="5473003" y="3611176"/>
        <a:ext cx="1951949" cy="724173"/>
      </dsp:txXfrm>
    </dsp:sp>
    <dsp:sp modelId="{3FF4030A-8BCE-4754-A504-AE13292A3E62}">
      <dsp:nvSpPr>
        <dsp:cNvPr id="0" name=""/>
        <dsp:cNvSpPr/>
      </dsp:nvSpPr>
      <dsp:spPr>
        <a:xfrm>
          <a:off x="7620230" y="2266282"/>
          <a:ext cx="1951949" cy="1344893"/>
        </a:xfrm>
        <a:prstGeom prst="roundRect">
          <a:avLst/>
        </a:prstGeom>
        <a:blipFill rotWithShape="1">
          <a:blip xmlns:r="http://schemas.openxmlformats.org/officeDocument/2006/relationships" r:embed="rId9"/>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0988D5-106B-42A5-AEBE-FACB55BA1EF3}">
      <dsp:nvSpPr>
        <dsp:cNvPr id="0" name=""/>
        <dsp:cNvSpPr/>
      </dsp:nvSpPr>
      <dsp:spPr>
        <a:xfrm>
          <a:off x="7620230" y="3611176"/>
          <a:ext cx="1951949" cy="7241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a:lnSpc>
              <a:spcPct val="90000"/>
            </a:lnSpc>
            <a:spcBef>
              <a:spcPct val="0"/>
            </a:spcBef>
            <a:spcAft>
              <a:spcPct val="35000"/>
            </a:spcAft>
          </a:pPr>
          <a:r>
            <a:rPr lang="es-ES" sz="1800" kern="1200" dirty="0"/>
            <a:t>Infraestructura y equipamiento</a:t>
          </a:r>
        </a:p>
      </dsp:txBody>
      <dsp:txXfrm>
        <a:off x="7620230" y="3611176"/>
        <a:ext cx="1951949" cy="72417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E08C4F-61B4-4992-BA30-C81FAB4993BE}">
      <dsp:nvSpPr>
        <dsp:cNvPr id="0" name=""/>
        <dsp:cNvSpPr/>
      </dsp:nvSpPr>
      <dsp:spPr>
        <a:xfrm>
          <a:off x="5814" y="1124888"/>
          <a:ext cx="2006399" cy="1382409"/>
        </a:xfrm>
        <a:prstGeom prst="round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62A2B0-FDB8-422D-A2B5-6287C8033AD9}">
      <dsp:nvSpPr>
        <dsp:cNvPr id="0" name=""/>
        <dsp:cNvSpPr/>
      </dsp:nvSpPr>
      <dsp:spPr>
        <a:xfrm>
          <a:off x="5814" y="2507297"/>
          <a:ext cx="2006399" cy="7443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a:lnSpc>
              <a:spcPct val="90000"/>
            </a:lnSpc>
            <a:spcBef>
              <a:spcPct val="0"/>
            </a:spcBef>
            <a:spcAft>
              <a:spcPct val="35000"/>
            </a:spcAft>
          </a:pPr>
          <a:r>
            <a:rPr lang="es-ES" sz="1800" kern="1200" dirty="0"/>
            <a:t>Planes </a:t>
          </a:r>
          <a:r>
            <a:rPr lang="es-ES" sz="1800" kern="1200" dirty="0" smtClean="0"/>
            <a:t>de seguridad</a:t>
          </a:r>
          <a:r>
            <a:rPr lang="es-ES" sz="1800" kern="1200" dirty="0"/>
            <a:t>, recuperación desastres y continuidad servicios</a:t>
          </a:r>
        </a:p>
      </dsp:txBody>
      <dsp:txXfrm>
        <a:off x="5814" y="2507297"/>
        <a:ext cx="2006399" cy="744374"/>
      </dsp:txXfrm>
    </dsp:sp>
    <dsp:sp modelId="{171D81BD-047F-4792-8BEB-F86634FFE29A}">
      <dsp:nvSpPr>
        <dsp:cNvPr id="0" name=""/>
        <dsp:cNvSpPr/>
      </dsp:nvSpPr>
      <dsp:spPr>
        <a:xfrm>
          <a:off x="2212938" y="1124888"/>
          <a:ext cx="2006399" cy="1382409"/>
        </a:xfrm>
        <a:prstGeom prst="roundRect">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2EA5079-5689-40EC-9E25-D5A56A1EAD01}">
      <dsp:nvSpPr>
        <dsp:cNvPr id="0" name=""/>
        <dsp:cNvSpPr/>
      </dsp:nvSpPr>
      <dsp:spPr>
        <a:xfrm>
          <a:off x="2212938" y="2507297"/>
          <a:ext cx="2006399" cy="7443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a:lnSpc>
              <a:spcPct val="90000"/>
            </a:lnSpc>
            <a:spcBef>
              <a:spcPct val="0"/>
            </a:spcBef>
            <a:spcAft>
              <a:spcPct val="35000"/>
            </a:spcAft>
          </a:pPr>
          <a:r>
            <a:rPr lang="es-ES" sz="1800" kern="1200" dirty="0"/>
            <a:t>Presupuesto y financiamiento</a:t>
          </a:r>
        </a:p>
      </dsp:txBody>
      <dsp:txXfrm>
        <a:off x="2212938" y="2507297"/>
        <a:ext cx="2006399" cy="744374"/>
      </dsp:txXfrm>
    </dsp:sp>
    <dsp:sp modelId="{7C4B0646-6C13-498D-8B7C-27ECF6B922BB}">
      <dsp:nvSpPr>
        <dsp:cNvPr id="0" name=""/>
        <dsp:cNvSpPr/>
      </dsp:nvSpPr>
      <dsp:spPr>
        <a:xfrm>
          <a:off x="4420062" y="1124888"/>
          <a:ext cx="2006399" cy="1382409"/>
        </a:xfrm>
        <a:prstGeom prst="roundRect">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90BC5A-9F13-4514-A730-ED1DFF9E4E97}">
      <dsp:nvSpPr>
        <dsp:cNvPr id="0" name=""/>
        <dsp:cNvSpPr/>
      </dsp:nvSpPr>
      <dsp:spPr>
        <a:xfrm>
          <a:off x="4420062" y="2507297"/>
          <a:ext cx="2006399" cy="7443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a:lnSpc>
              <a:spcPct val="90000"/>
            </a:lnSpc>
            <a:spcBef>
              <a:spcPct val="0"/>
            </a:spcBef>
            <a:spcAft>
              <a:spcPct val="35000"/>
            </a:spcAft>
          </a:pPr>
          <a:r>
            <a:rPr lang="es-ES" sz="1800" kern="1200" dirty="0"/>
            <a:t>Diseño y cronograma de implantación del proyecto</a:t>
          </a:r>
        </a:p>
      </dsp:txBody>
      <dsp:txXfrm>
        <a:off x="4420062" y="2507297"/>
        <a:ext cx="2006399" cy="744374"/>
      </dsp:txXfrm>
    </dsp:sp>
    <dsp:sp modelId="{D6C69F17-D3FD-48C0-AF9A-B2A792F36501}">
      <dsp:nvSpPr>
        <dsp:cNvPr id="0" name=""/>
        <dsp:cNvSpPr/>
      </dsp:nvSpPr>
      <dsp:spPr>
        <a:xfrm>
          <a:off x="6627185" y="1124888"/>
          <a:ext cx="2006399" cy="1382409"/>
        </a:xfrm>
        <a:prstGeom prst="roundRect">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1B0825A-8DDC-42AC-B1BD-3F87AE79E3F7}">
      <dsp:nvSpPr>
        <dsp:cNvPr id="0" name=""/>
        <dsp:cNvSpPr/>
      </dsp:nvSpPr>
      <dsp:spPr>
        <a:xfrm>
          <a:off x="6627185" y="2507297"/>
          <a:ext cx="2006399" cy="7443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a:lnSpc>
              <a:spcPct val="90000"/>
            </a:lnSpc>
            <a:spcBef>
              <a:spcPct val="0"/>
            </a:spcBef>
            <a:spcAft>
              <a:spcPct val="35000"/>
            </a:spcAft>
          </a:pPr>
          <a:r>
            <a:rPr lang="es-ES" sz="1800" kern="1200" dirty="0"/>
            <a:t>Definición de indicadores de evaluación de la implantación del proyecto</a:t>
          </a:r>
        </a:p>
      </dsp:txBody>
      <dsp:txXfrm>
        <a:off x="6627185" y="2507297"/>
        <a:ext cx="2006399" cy="744374"/>
      </dsp:txXfrm>
    </dsp:sp>
    <dsp:sp modelId="{579330C5-094D-40BE-AA31-E6B02C2F8CC2}">
      <dsp:nvSpPr>
        <dsp:cNvPr id="0" name=""/>
        <dsp:cNvSpPr/>
      </dsp:nvSpPr>
      <dsp:spPr>
        <a:xfrm>
          <a:off x="8834309" y="1124888"/>
          <a:ext cx="2006399" cy="1382409"/>
        </a:xfrm>
        <a:prstGeom prst="roundRect">
          <a:avLst/>
        </a:prstGeom>
        <a:blipFill rotWithShape="1">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45772E3-6BFF-478A-AFBB-65B5B3BF988E}">
      <dsp:nvSpPr>
        <dsp:cNvPr id="0" name=""/>
        <dsp:cNvSpPr/>
      </dsp:nvSpPr>
      <dsp:spPr>
        <a:xfrm>
          <a:off x="8834309" y="2507297"/>
          <a:ext cx="2006399" cy="7443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a:lnSpc>
              <a:spcPct val="90000"/>
            </a:lnSpc>
            <a:spcBef>
              <a:spcPct val="0"/>
            </a:spcBef>
            <a:spcAft>
              <a:spcPct val="35000"/>
            </a:spcAft>
          </a:pPr>
          <a:r>
            <a:rPr lang="es-ES" sz="1800" kern="1200" dirty="0"/>
            <a:t>Elaboración del proyecto de creación</a:t>
          </a:r>
        </a:p>
      </dsp:txBody>
      <dsp:txXfrm>
        <a:off x="8834309" y="2507297"/>
        <a:ext cx="2006399" cy="74437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BE91AE-0308-4BF1-824A-00C2E874D5B7}">
      <dsp:nvSpPr>
        <dsp:cNvPr id="0" name=""/>
        <dsp:cNvSpPr/>
      </dsp:nvSpPr>
      <dsp:spPr>
        <a:xfrm>
          <a:off x="0" y="496580"/>
          <a:ext cx="6016294" cy="7812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F62605D-ACFC-42B5-A365-3E67B397BA0A}">
      <dsp:nvSpPr>
        <dsp:cNvPr id="0" name=""/>
        <dsp:cNvSpPr/>
      </dsp:nvSpPr>
      <dsp:spPr>
        <a:xfrm>
          <a:off x="300814" y="39020"/>
          <a:ext cx="4211406" cy="91512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9181" tIns="0" rIns="159181" bIns="0" numCol="1" spcCol="1270" anchor="ctr" anchorCtr="0">
          <a:noAutofit/>
        </a:bodyPr>
        <a:lstStyle/>
        <a:p>
          <a:pPr lvl="0" algn="l" defTabSz="1244600">
            <a:lnSpc>
              <a:spcPct val="90000"/>
            </a:lnSpc>
            <a:spcBef>
              <a:spcPct val="0"/>
            </a:spcBef>
            <a:spcAft>
              <a:spcPct val="35000"/>
            </a:spcAft>
          </a:pPr>
          <a:r>
            <a:rPr lang="es-ES" sz="2800" kern="1200" dirty="0"/>
            <a:t>Fase 1. Estrategia</a:t>
          </a:r>
        </a:p>
      </dsp:txBody>
      <dsp:txXfrm>
        <a:off x="345486" y="83692"/>
        <a:ext cx="4122062" cy="825776"/>
      </dsp:txXfrm>
    </dsp:sp>
    <dsp:sp modelId="{BCDA3BE7-24B2-4F03-9532-08A569EE8296}">
      <dsp:nvSpPr>
        <dsp:cNvPr id="0" name=""/>
        <dsp:cNvSpPr/>
      </dsp:nvSpPr>
      <dsp:spPr>
        <a:xfrm>
          <a:off x="0" y="1902740"/>
          <a:ext cx="6016294" cy="7812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B47ACFF-F97C-46DD-A94D-84E5487F6FBC}">
      <dsp:nvSpPr>
        <dsp:cNvPr id="0" name=""/>
        <dsp:cNvSpPr/>
      </dsp:nvSpPr>
      <dsp:spPr>
        <a:xfrm>
          <a:off x="300814" y="1445180"/>
          <a:ext cx="4211406" cy="91512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9181" tIns="0" rIns="159181" bIns="0" numCol="1" spcCol="1270" anchor="ctr" anchorCtr="0">
          <a:noAutofit/>
        </a:bodyPr>
        <a:lstStyle/>
        <a:p>
          <a:pPr lvl="0" algn="l" defTabSz="1244600">
            <a:lnSpc>
              <a:spcPct val="90000"/>
            </a:lnSpc>
            <a:spcBef>
              <a:spcPct val="0"/>
            </a:spcBef>
            <a:spcAft>
              <a:spcPct val="35000"/>
            </a:spcAft>
          </a:pPr>
          <a:r>
            <a:rPr lang="es-ES" sz="2800" kern="1200" dirty="0"/>
            <a:t>Fase 2. Diseño</a:t>
          </a:r>
        </a:p>
      </dsp:txBody>
      <dsp:txXfrm>
        <a:off x="345486" y="1489852"/>
        <a:ext cx="4122062" cy="82577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7BF3C0-995D-4AA1-B06C-6D021FA0D341}">
      <dsp:nvSpPr>
        <dsp:cNvPr id="0" name=""/>
        <dsp:cNvSpPr/>
      </dsp:nvSpPr>
      <dsp:spPr>
        <a:xfrm>
          <a:off x="0" y="355180"/>
          <a:ext cx="7543074" cy="453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9721C08-F56A-4F0B-8CE5-CA16C68394C5}">
      <dsp:nvSpPr>
        <dsp:cNvPr id="0" name=""/>
        <dsp:cNvSpPr/>
      </dsp:nvSpPr>
      <dsp:spPr>
        <a:xfrm>
          <a:off x="377153" y="89500"/>
          <a:ext cx="5280151" cy="5313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577" tIns="0" rIns="199577" bIns="0" numCol="1" spcCol="1270" anchor="ctr" anchorCtr="0">
          <a:noAutofit/>
        </a:bodyPr>
        <a:lstStyle/>
        <a:p>
          <a:pPr lvl="0" algn="l" defTabSz="800100">
            <a:lnSpc>
              <a:spcPct val="90000"/>
            </a:lnSpc>
            <a:spcBef>
              <a:spcPct val="0"/>
            </a:spcBef>
            <a:spcAft>
              <a:spcPct val="35000"/>
            </a:spcAft>
          </a:pPr>
          <a:r>
            <a:rPr lang="es-EC" sz="1800" kern="1200"/>
            <a:t>Ing. Mario Ron</a:t>
          </a:r>
          <a:endParaRPr lang="es-ES" sz="1800" kern="1200" dirty="0"/>
        </a:p>
      </dsp:txBody>
      <dsp:txXfrm>
        <a:off x="403092" y="115439"/>
        <a:ext cx="5228273" cy="479482"/>
      </dsp:txXfrm>
    </dsp:sp>
    <dsp:sp modelId="{F64C8D8C-7BE0-4B6C-A379-A1816F9AFC82}">
      <dsp:nvSpPr>
        <dsp:cNvPr id="0" name=""/>
        <dsp:cNvSpPr/>
      </dsp:nvSpPr>
      <dsp:spPr>
        <a:xfrm>
          <a:off x="0" y="1171660"/>
          <a:ext cx="7543074" cy="453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C615648-1F66-401D-9128-1D038280A68F}">
      <dsp:nvSpPr>
        <dsp:cNvPr id="0" name=""/>
        <dsp:cNvSpPr/>
      </dsp:nvSpPr>
      <dsp:spPr>
        <a:xfrm>
          <a:off x="377153" y="905980"/>
          <a:ext cx="5280151" cy="5313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577" tIns="0" rIns="199577" bIns="0" numCol="1" spcCol="1270" anchor="ctr" anchorCtr="0">
          <a:noAutofit/>
        </a:bodyPr>
        <a:lstStyle/>
        <a:p>
          <a:pPr lvl="0" algn="l" defTabSz="800100">
            <a:lnSpc>
              <a:spcPct val="90000"/>
            </a:lnSpc>
            <a:spcBef>
              <a:spcPct val="0"/>
            </a:spcBef>
            <a:spcAft>
              <a:spcPct val="35000"/>
            </a:spcAft>
          </a:pPr>
          <a:r>
            <a:rPr lang="es-EC" sz="1800" kern="1200"/>
            <a:t>Ing. Walter Fuertes</a:t>
          </a:r>
        </a:p>
      </dsp:txBody>
      <dsp:txXfrm>
        <a:off x="403092" y="931919"/>
        <a:ext cx="5228273" cy="479482"/>
      </dsp:txXfrm>
    </dsp:sp>
    <dsp:sp modelId="{BC1D2E9A-6A1D-4E5D-9FEF-073974162277}">
      <dsp:nvSpPr>
        <dsp:cNvPr id="0" name=""/>
        <dsp:cNvSpPr/>
      </dsp:nvSpPr>
      <dsp:spPr>
        <a:xfrm>
          <a:off x="0" y="1988140"/>
          <a:ext cx="7543074" cy="453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1FAD7F8-AF64-43CE-9EAF-4377FB8665D4}">
      <dsp:nvSpPr>
        <dsp:cNvPr id="0" name=""/>
        <dsp:cNvSpPr/>
      </dsp:nvSpPr>
      <dsp:spPr>
        <a:xfrm>
          <a:off x="377153" y="1722460"/>
          <a:ext cx="5280151" cy="5313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577" tIns="0" rIns="199577" bIns="0" numCol="1" spcCol="1270" anchor="ctr" anchorCtr="0">
          <a:noAutofit/>
        </a:bodyPr>
        <a:lstStyle/>
        <a:p>
          <a:pPr lvl="0" algn="l" defTabSz="800100">
            <a:lnSpc>
              <a:spcPct val="90000"/>
            </a:lnSpc>
            <a:spcBef>
              <a:spcPct val="0"/>
            </a:spcBef>
            <a:spcAft>
              <a:spcPct val="35000"/>
            </a:spcAft>
          </a:pPr>
          <a:r>
            <a:rPr lang="es-EC" sz="1800" kern="1200"/>
            <a:t>Ing. Rommel Asitimbay</a:t>
          </a:r>
        </a:p>
      </dsp:txBody>
      <dsp:txXfrm>
        <a:off x="403092" y="1748399"/>
        <a:ext cx="5228273" cy="479482"/>
      </dsp:txXfrm>
    </dsp:sp>
    <dsp:sp modelId="{8163478D-C616-477E-9846-8C15E2ADC3F5}">
      <dsp:nvSpPr>
        <dsp:cNvPr id="0" name=""/>
        <dsp:cNvSpPr/>
      </dsp:nvSpPr>
      <dsp:spPr>
        <a:xfrm>
          <a:off x="0" y="2804620"/>
          <a:ext cx="7543074" cy="453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74903FE-16F7-40EB-AA91-6440020C7478}">
      <dsp:nvSpPr>
        <dsp:cNvPr id="0" name=""/>
        <dsp:cNvSpPr/>
      </dsp:nvSpPr>
      <dsp:spPr>
        <a:xfrm>
          <a:off x="377153" y="2538940"/>
          <a:ext cx="5280151" cy="5313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577" tIns="0" rIns="199577" bIns="0" numCol="1" spcCol="1270" anchor="ctr" anchorCtr="0">
          <a:noAutofit/>
        </a:bodyPr>
        <a:lstStyle/>
        <a:p>
          <a:pPr lvl="0" algn="l" defTabSz="800100">
            <a:lnSpc>
              <a:spcPct val="90000"/>
            </a:lnSpc>
            <a:spcBef>
              <a:spcPct val="0"/>
            </a:spcBef>
            <a:spcAft>
              <a:spcPct val="35000"/>
            </a:spcAft>
          </a:pPr>
          <a:r>
            <a:rPr lang="es-EC" sz="1800" kern="1200"/>
            <a:t>Delegado del Vicerrectorado de investigación</a:t>
          </a:r>
        </a:p>
      </dsp:txBody>
      <dsp:txXfrm>
        <a:off x="403092" y="2564879"/>
        <a:ext cx="5228273" cy="479482"/>
      </dsp:txXfrm>
    </dsp:sp>
    <dsp:sp modelId="{4360D982-FF04-4102-9EFC-F52320E60D0A}">
      <dsp:nvSpPr>
        <dsp:cNvPr id="0" name=""/>
        <dsp:cNvSpPr/>
      </dsp:nvSpPr>
      <dsp:spPr>
        <a:xfrm>
          <a:off x="0" y="3621100"/>
          <a:ext cx="7543074" cy="453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E179D71-8DF1-4DE2-8231-1EE428AE63BF}">
      <dsp:nvSpPr>
        <dsp:cNvPr id="0" name=""/>
        <dsp:cNvSpPr/>
      </dsp:nvSpPr>
      <dsp:spPr>
        <a:xfrm>
          <a:off x="377153" y="3355420"/>
          <a:ext cx="5280151" cy="5313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577" tIns="0" rIns="199577" bIns="0" numCol="1" spcCol="1270" anchor="ctr" anchorCtr="0">
          <a:noAutofit/>
        </a:bodyPr>
        <a:lstStyle/>
        <a:p>
          <a:pPr lvl="0" algn="l" defTabSz="800100">
            <a:lnSpc>
              <a:spcPct val="90000"/>
            </a:lnSpc>
            <a:spcBef>
              <a:spcPct val="0"/>
            </a:spcBef>
            <a:spcAft>
              <a:spcPct val="35000"/>
            </a:spcAft>
          </a:pPr>
          <a:r>
            <a:rPr lang="es-EC" sz="1800" kern="1200"/>
            <a:t>Sr. Mario Parra</a:t>
          </a:r>
        </a:p>
      </dsp:txBody>
      <dsp:txXfrm>
        <a:off x="403092" y="3381359"/>
        <a:ext cx="5228273" cy="479482"/>
      </dsp:txXfrm>
    </dsp:sp>
    <dsp:sp modelId="{2A30382B-1619-44C1-967A-146CE2ED1458}">
      <dsp:nvSpPr>
        <dsp:cNvPr id="0" name=""/>
        <dsp:cNvSpPr/>
      </dsp:nvSpPr>
      <dsp:spPr>
        <a:xfrm>
          <a:off x="0" y="4437580"/>
          <a:ext cx="7543074" cy="453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8C100A4-BF98-4D79-B43F-BEE86ADA7D3F}">
      <dsp:nvSpPr>
        <dsp:cNvPr id="0" name=""/>
        <dsp:cNvSpPr/>
      </dsp:nvSpPr>
      <dsp:spPr>
        <a:xfrm>
          <a:off x="377153" y="4171900"/>
          <a:ext cx="5280151" cy="5313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577" tIns="0" rIns="199577" bIns="0" numCol="1" spcCol="1270" anchor="ctr" anchorCtr="0">
          <a:noAutofit/>
        </a:bodyPr>
        <a:lstStyle/>
        <a:p>
          <a:pPr lvl="0" algn="l" defTabSz="800100">
            <a:lnSpc>
              <a:spcPct val="90000"/>
            </a:lnSpc>
            <a:spcBef>
              <a:spcPct val="0"/>
            </a:spcBef>
            <a:spcAft>
              <a:spcPct val="35000"/>
            </a:spcAft>
          </a:pPr>
          <a:r>
            <a:rPr lang="es-EC" sz="1800" kern="1200" dirty="0"/>
            <a:t>Sr. Hugo </a:t>
          </a:r>
          <a:r>
            <a:rPr lang="es-EC" sz="1800" kern="1200" dirty="0" smtClean="0"/>
            <a:t>De </a:t>
          </a:r>
          <a:r>
            <a:rPr lang="es-EC" sz="1800" kern="1200" dirty="0"/>
            <a:t>la Torre</a:t>
          </a:r>
        </a:p>
      </dsp:txBody>
      <dsp:txXfrm>
        <a:off x="403092" y="4197839"/>
        <a:ext cx="5228273" cy="479482"/>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1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5.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A1B22B-ADA0-459C-ABC3-AA6E066DB0E8}" type="datetimeFigureOut">
              <a:rPr lang="es-EC" smtClean="0"/>
              <a:t>2/9/2018</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126DAB-6871-4DC9-9ED0-157DD3F6415E}" type="slidenum">
              <a:rPr lang="es-EC" smtClean="0"/>
              <a:t>‹Nº›</a:t>
            </a:fld>
            <a:endParaRPr lang="es-EC"/>
          </a:p>
        </p:txBody>
      </p:sp>
    </p:spTree>
    <p:extLst>
      <p:ext uri="{BB962C8B-B14F-4D97-AF65-F5344CB8AC3E}">
        <p14:creationId xmlns:p14="http://schemas.microsoft.com/office/powerpoint/2010/main" val="3920159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3a53616566_0_7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 name="Google Shape;90;g3a53616566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6185894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3a53616566_0_7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 name="Google Shape;90;g3a53616566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4237969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3a53616566_0_7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 name="Google Shape;90;g3a53616566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9410602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3a53616566_0_7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 name="Google Shape;90;g3a53616566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7073945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3a53616566_0_7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 name="Google Shape;90;g3a53616566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8632062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3a53616566_0_7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 name="Google Shape;90;g3a53616566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40780099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3a53616566_0_7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 name="Google Shape;90;g3a53616566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s-ES" dirty="0" err="1"/>
              <a:t>Definicion</a:t>
            </a:r>
            <a:endParaRPr lang="es-ES" dirty="0"/>
          </a:p>
          <a:p>
            <a:pPr marL="0" lvl="0" indent="0">
              <a:spcBef>
                <a:spcPts val="0"/>
              </a:spcBef>
              <a:spcAft>
                <a:spcPts val="0"/>
              </a:spcAft>
              <a:buNone/>
            </a:pPr>
            <a:endParaRPr dirty="0"/>
          </a:p>
        </p:txBody>
      </p:sp>
    </p:spTree>
    <p:extLst>
      <p:ext uri="{BB962C8B-B14F-4D97-AF65-F5344CB8AC3E}">
        <p14:creationId xmlns:p14="http://schemas.microsoft.com/office/powerpoint/2010/main" val="24984936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3a53616566_0_7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 name="Google Shape;90;g3a53616566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943181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3a53616566_0_7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 name="Google Shape;90;g3a53616566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2039343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3a53616566_0_7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 name="Google Shape;90;g3a53616566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s-ES" dirty="0" err="1"/>
              <a:t>Definicion</a:t>
            </a:r>
            <a:endParaRPr lang="es-ES" dirty="0"/>
          </a:p>
          <a:p>
            <a:pPr marL="0" lvl="0" indent="0">
              <a:spcBef>
                <a:spcPts val="0"/>
              </a:spcBef>
              <a:spcAft>
                <a:spcPts val="0"/>
              </a:spcAft>
              <a:buNone/>
            </a:pPr>
            <a:endParaRPr dirty="0"/>
          </a:p>
        </p:txBody>
      </p:sp>
    </p:spTree>
    <p:extLst>
      <p:ext uri="{BB962C8B-B14F-4D97-AF65-F5344CB8AC3E}">
        <p14:creationId xmlns:p14="http://schemas.microsoft.com/office/powerpoint/2010/main" val="25426086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3a53616566_0_7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 name="Google Shape;90;g3a53616566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762003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3a53616566_0_7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 name="Google Shape;90;g3a53616566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7323920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3a53616566_0_7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 name="Google Shape;90;g3a53616566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6838008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3a53616566_0_7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 name="Google Shape;90;g3a53616566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42461059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3a53616566_0_7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 name="Google Shape;90;g3a53616566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3826662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3a53616566_0_7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 name="Google Shape;90;g3a53616566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5653854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3a53616566_0_7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 name="Google Shape;90;g3a53616566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4279119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3a53616566_0_7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 name="Google Shape;90;g3a53616566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4154122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3a53616566_0_7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 name="Google Shape;90;g3a53616566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7215579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3a53616566_0_7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 name="Google Shape;90;g3a53616566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4999772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3a53616566_0_7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 name="Google Shape;90;g3a53616566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42060263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3a53616566_0_7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 name="Google Shape;90;g3a53616566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675851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3a53616566_0_7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 name="Google Shape;90;g3a53616566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21591484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3a53616566_0_7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 name="Google Shape;90;g3a53616566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7206156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3a53616566_0_7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 name="Google Shape;90;g3a53616566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2676928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3a53616566_0_7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 name="Google Shape;90;g3a53616566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6452697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3a53616566_0_7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 name="Google Shape;90;g3a53616566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9400021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3a53616566_0_7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 name="Google Shape;90;g3a53616566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7906277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3a53616566_0_7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 name="Google Shape;90;g3a53616566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8808857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3a53616566_0_7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 name="Google Shape;90;g3a53616566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4866324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3a53616566_0_7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 name="Google Shape;90;g3a53616566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7138120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3a53616566_0_7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 name="Google Shape;90;g3a53616566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390793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3a53616566_0_7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 name="Google Shape;90;g3a53616566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3727373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3a53616566_0_7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 name="Google Shape;90;g3a53616566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s-EC" sz="1200" kern="1200" dirty="0">
                <a:solidFill>
                  <a:schemeClr val="tx1"/>
                </a:solidFill>
                <a:effectLst/>
                <a:latin typeface="+mn-lt"/>
                <a:ea typeface="+mn-ea"/>
                <a:cs typeface="+mn-cs"/>
              </a:rPr>
              <a:t>. Equipo de Respuesta ante Incidentes de Seguridad Informáticas </a:t>
            </a:r>
            <a:br>
              <a:rPr lang="es-EC" sz="1200" kern="1200" dirty="0">
                <a:solidFill>
                  <a:schemeClr val="tx1"/>
                </a:solidFill>
                <a:effectLst/>
                <a:latin typeface="+mn-lt"/>
                <a:ea typeface="+mn-ea"/>
                <a:cs typeface="+mn-cs"/>
              </a:rPr>
            </a:br>
            <a:r>
              <a:rPr lang="es-EC" sz="1200" kern="1200" dirty="0">
                <a:solidFill>
                  <a:schemeClr val="tx1"/>
                </a:solidFill>
                <a:effectLst/>
                <a:latin typeface="+mn-lt"/>
                <a:ea typeface="+mn-ea"/>
                <a:cs typeface="+mn-cs"/>
              </a:rPr>
              <a:t>. Está conformado por un grupo de expertos responsables de prevenir, identificar y responder a incidentes de seguridad de la información. </a:t>
            </a:r>
            <a:endParaRPr dirty="0"/>
          </a:p>
        </p:txBody>
      </p:sp>
    </p:spTree>
    <p:extLst>
      <p:ext uri="{BB962C8B-B14F-4D97-AF65-F5344CB8AC3E}">
        <p14:creationId xmlns:p14="http://schemas.microsoft.com/office/powerpoint/2010/main" val="25635399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3a53616566_0_7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 name="Google Shape;90;g3a53616566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8410295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3a53616566_0_7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 name="Google Shape;90;g3a53616566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9705111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3a53616566_0_7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 name="Google Shape;90;g3a53616566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9843121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3a53616566_0_7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 name="Google Shape;90;g3a53616566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40440519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3a53616566_0_7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 name="Google Shape;90;g3a53616566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6318542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3a53616566_0_7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 name="Google Shape;90;g3a53616566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7635303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9"/>
        <p:cNvGrpSpPr/>
        <p:nvPr/>
      </p:nvGrpSpPr>
      <p:grpSpPr>
        <a:xfrm>
          <a:off x="0" y="0"/>
          <a:ext cx="0" cy="0"/>
          <a:chOff x="0" y="0"/>
          <a:chExt cx="0" cy="0"/>
        </a:xfrm>
      </p:grpSpPr>
      <p:sp>
        <p:nvSpPr>
          <p:cNvPr id="10" name="Google Shape;10;p2"/>
          <p:cNvSpPr/>
          <p:nvPr/>
        </p:nvSpPr>
        <p:spPr>
          <a:xfrm>
            <a:off x="0" y="0"/>
            <a:ext cx="12192000" cy="650400"/>
          </a:xfrm>
          <a:prstGeom prst="rect">
            <a:avLst/>
          </a:prstGeom>
          <a:solidFill>
            <a:schemeClr val="lt1"/>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00"/>
          </a:p>
        </p:txBody>
      </p:sp>
      <p:grpSp>
        <p:nvGrpSpPr>
          <p:cNvPr id="11" name="Google Shape;11;p2"/>
          <p:cNvGrpSpPr/>
          <p:nvPr/>
        </p:nvGrpSpPr>
        <p:grpSpPr>
          <a:xfrm>
            <a:off x="1107190" y="1588342"/>
            <a:ext cx="994351" cy="61101"/>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13" name="Google Shape;13;p2"/>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grpSp>
      <p:sp>
        <p:nvSpPr>
          <p:cNvPr id="14" name="Google Shape;14;p2"/>
          <p:cNvSpPr txBox="1">
            <a:spLocks noGrp="1"/>
          </p:cNvSpPr>
          <p:nvPr>
            <p:ph type="ctrTitle"/>
          </p:nvPr>
        </p:nvSpPr>
        <p:spPr>
          <a:xfrm>
            <a:off x="972600" y="1763267"/>
            <a:ext cx="10250800" cy="2219600"/>
          </a:xfrm>
          <a:prstGeom prst="rect">
            <a:avLst/>
          </a:prstGeom>
        </p:spPr>
        <p:txBody>
          <a:bodyPr spcFirstLastPara="1" wrap="square" lIns="91425" tIns="91425" rIns="91425" bIns="91425" anchor="t" anchorCtr="0"/>
          <a:lstStyle>
            <a:lvl1pPr lvl="0">
              <a:spcBef>
                <a:spcPts val="0"/>
              </a:spcBef>
              <a:spcAft>
                <a:spcPts val="0"/>
              </a:spcAft>
              <a:buClr>
                <a:schemeClr val="dk2"/>
              </a:buClr>
              <a:buSzPts val="4200"/>
              <a:buNone/>
              <a:defRPr sz="5600">
                <a:solidFill>
                  <a:schemeClr val="dk2"/>
                </a:solidFill>
              </a:defRPr>
            </a:lvl1pPr>
            <a:lvl2pPr lvl="1">
              <a:spcBef>
                <a:spcPts val="0"/>
              </a:spcBef>
              <a:spcAft>
                <a:spcPts val="0"/>
              </a:spcAft>
              <a:buClr>
                <a:schemeClr val="dk2"/>
              </a:buClr>
              <a:buSzPts val="4200"/>
              <a:buNone/>
              <a:defRPr sz="5600">
                <a:solidFill>
                  <a:schemeClr val="dk2"/>
                </a:solidFill>
              </a:defRPr>
            </a:lvl2pPr>
            <a:lvl3pPr lvl="2">
              <a:spcBef>
                <a:spcPts val="0"/>
              </a:spcBef>
              <a:spcAft>
                <a:spcPts val="0"/>
              </a:spcAft>
              <a:buClr>
                <a:schemeClr val="dk2"/>
              </a:buClr>
              <a:buSzPts val="4200"/>
              <a:buNone/>
              <a:defRPr sz="5600">
                <a:solidFill>
                  <a:schemeClr val="dk2"/>
                </a:solidFill>
              </a:defRPr>
            </a:lvl3pPr>
            <a:lvl4pPr lvl="3">
              <a:spcBef>
                <a:spcPts val="0"/>
              </a:spcBef>
              <a:spcAft>
                <a:spcPts val="0"/>
              </a:spcAft>
              <a:buClr>
                <a:schemeClr val="dk2"/>
              </a:buClr>
              <a:buSzPts val="4200"/>
              <a:buNone/>
              <a:defRPr sz="5600">
                <a:solidFill>
                  <a:schemeClr val="dk2"/>
                </a:solidFill>
              </a:defRPr>
            </a:lvl4pPr>
            <a:lvl5pPr lvl="4">
              <a:spcBef>
                <a:spcPts val="0"/>
              </a:spcBef>
              <a:spcAft>
                <a:spcPts val="0"/>
              </a:spcAft>
              <a:buClr>
                <a:schemeClr val="dk2"/>
              </a:buClr>
              <a:buSzPts val="4200"/>
              <a:buNone/>
              <a:defRPr sz="5600">
                <a:solidFill>
                  <a:schemeClr val="dk2"/>
                </a:solidFill>
              </a:defRPr>
            </a:lvl5pPr>
            <a:lvl6pPr lvl="5">
              <a:spcBef>
                <a:spcPts val="0"/>
              </a:spcBef>
              <a:spcAft>
                <a:spcPts val="0"/>
              </a:spcAft>
              <a:buClr>
                <a:schemeClr val="dk2"/>
              </a:buClr>
              <a:buSzPts val="4200"/>
              <a:buNone/>
              <a:defRPr sz="5600">
                <a:solidFill>
                  <a:schemeClr val="dk2"/>
                </a:solidFill>
              </a:defRPr>
            </a:lvl6pPr>
            <a:lvl7pPr lvl="6">
              <a:spcBef>
                <a:spcPts val="0"/>
              </a:spcBef>
              <a:spcAft>
                <a:spcPts val="0"/>
              </a:spcAft>
              <a:buClr>
                <a:schemeClr val="dk2"/>
              </a:buClr>
              <a:buSzPts val="4200"/>
              <a:buNone/>
              <a:defRPr sz="5600">
                <a:solidFill>
                  <a:schemeClr val="dk2"/>
                </a:solidFill>
              </a:defRPr>
            </a:lvl7pPr>
            <a:lvl8pPr lvl="7">
              <a:spcBef>
                <a:spcPts val="0"/>
              </a:spcBef>
              <a:spcAft>
                <a:spcPts val="0"/>
              </a:spcAft>
              <a:buClr>
                <a:schemeClr val="dk2"/>
              </a:buClr>
              <a:buSzPts val="4200"/>
              <a:buNone/>
              <a:defRPr sz="5600">
                <a:solidFill>
                  <a:schemeClr val="dk2"/>
                </a:solidFill>
              </a:defRPr>
            </a:lvl8pPr>
            <a:lvl9pPr lvl="8">
              <a:spcBef>
                <a:spcPts val="0"/>
              </a:spcBef>
              <a:spcAft>
                <a:spcPts val="0"/>
              </a:spcAft>
              <a:buClr>
                <a:schemeClr val="dk2"/>
              </a:buClr>
              <a:buSzPts val="4200"/>
              <a:buNone/>
              <a:defRPr sz="5600">
                <a:solidFill>
                  <a:schemeClr val="dk2"/>
                </a:solidFill>
              </a:defRPr>
            </a:lvl9pPr>
          </a:lstStyle>
          <a:p>
            <a:r>
              <a:rPr lang="es-ES"/>
              <a:t>Haga clic para modificar el estilo de título del patrón</a:t>
            </a:r>
            <a:endParaRPr/>
          </a:p>
        </p:txBody>
      </p:sp>
      <p:sp>
        <p:nvSpPr>
          <p:cNvPr id="15" name="Google Shape;15;p2"/>
          <p:cNvSpPr txBox="1">
            <a:spLocks noGrp="1"/>
          </p:cNvSpPr>
          <p:nvPr>
            <p:ph type="subTitle" idx="1"/>
          </p:nvPr>
        </p:nvSpPr>
        <p:spPr>
          <a:xfrm>
            <a:off x="972836" y="4230533"/>
            <a:ext cx="10250800" cy="721600"/>
          </a:xfrm>
          <a:prstGeom prst="rect">
            <a:avLst/>
          </a:prstGeom>
        </p:spPr>
        <p:txBody>
          <a:bodyPr spcFirstLastPara="1" wrap="square" lIns="91425" tIns="91425" rIns="91425" bIns="91425" anchor="t" anchorCtr="0"/>
          <a:lstStyle>
            <a:lvl1pPr lvl="0">
              <a:lnSpc>
                <a:spcPct val="100000"/>
              </a:lnSpc>
              <a:spcBef>
                <a:spcPts val="0"/>
              </a:spcBef>
              <a:spcAft>
                <a:spcPts val="0"/>
              </a:spcAft>
              <a:buSzPts val="1600"/>
              <a:buNone/>
              <a:defRPr sz="2133"/>
            </a:lvl1pPr>
            <a:lvl2pPr lvl="1">
              <a:lnSpc>
                <a:spcPct val="100000"/>
              </a:lnSpc>
              <a:spcBef>
                <a:spcPts val="0"/>
              </a:spcBef>
              <a:spcAft>
                <a:spcPts val="0"/>
              </a:spcAft>
              <a:buSzPts val="1600"/>
              <a:buNone/>
              <a:defRPr sz="2133"/>
            </a:lvl2pPr>
            <a:lvl3pPr lvl="2">
              <a:lnSpc>
                <a:spcPct val="100000"/>
              </a:lnSpc>
              <a:spcBef>
                <a:spcPts val="0"/>
              </a:spcBef>
              <a:spcAft>
                <a:spcPts val="0"/>
              </a:spcAft>
              <a:buSzPts val="1600"/>
              <a:buNone/>
              <a:defRPr sz="2133"/>
            </a:lvl3pPr>
            <a:lvl4pPr lvl="3">
              <a:lnSpc>
                <a:spcPct val="100000"/>
              </a:lnSpc>
              <a:spcBef>
                <a:spcPts val="0"/>
              </a:spcBef>
              <a:spcAft>
                <a:spcPts val="0"/>
              </a:spcAft>
              <a:buSzPts val="1600"/>
              <a:buNone/>
              <a:defRPr sz="2133"/>
            </a:lvl4pPr>
            <a:lvl5pPr lvl="4">
              <a:lnSpc>
                <a:spcPct val="100000"/>
              </a:lnSpc>
              <a:spcBef>
                <a:spcPts val="0"/>
              </a:spcBef>
              <a:spcAft>
                <a:spcPts val="0"/>
              </a:spcAft>
              <a:buSzPts val="1600"/>
              <a:buNone/>
              <a:defRPr sz="2133"/>
            </a:lvl5pPr>
            <a:lvl6pPr lvl="5">
              <a:lnSpc>
                <a:spcPct val="100000"/>
              </a:lnSpc>
              <a:spcBef>
                <a:spcPts val="0"/>
              </a:spcBef>
              <a:spcAft>
                <a:spcPts val="0"/>
              </a:spcAft>
              <a:buSzPts val="1600"/>
              <a:buNone/>
              <a:defRPr sz="2133"/>
            </a:lvl6pPr>
            <a:lvl7pPr lvl="6">
              <a:lnSpc>
                <a:spcPct val="100000"/>
              </a:lnSpc>
              <a:spcBef>
                <a:spcPts val="0"/>
              </a:spcBef>
              <a:spcAft>
                <a:spcPts val="0"/>
              </a:spcAft>
              <a:buSzPts val="1600"/>
              <a:buNone/>
              <a:defRPr sz="2133"/>
            </a:lvl7pPr>
            <a:lvl8pPr lvl="7">
              <a:lnSpc>
                <a:spcPct val="100000"/>
              </a:lnSpc>
              <a:spcBef>
                <a:spcPts val="0"/>
              </a:spcBef>
              <a:spcAft>
                <a:spcPts val="0"/>
              </a:spcAft>
              <a:buSzPts val="1600"/>
              <a:buNone/>
              <a:defRPr sz="2133"/>
            </a:lvl8pPr>
            <a:lvl9pPr lvl="8">
              <a:lnSpc>
                <a:spcPct val="100000"/>
              </a:lnSpc>
              <a:spcBef>
                <a:spcPts val="0"/>
              </a:spcBef>
              <a:spcAft>
                <a:spcPts val="0"/>
              </a:spcAft>
              <a:buSzPts val="1600"/>
              <a:buNone/>
              <a:defRPr sz="2133"/>
            </a:lvl9pPr>
          </a:lstStyle>
          <a:p>
            <a:r>
              <a:rPr lang="es-ES"/>
              <a:t>Haga clic para editar el estilo de subtítulo del patrón</a:t>
            </a:r>
            <a:endParaRPr/>
          </a:p>
        </p:txBody>
      </p:sp>
      <p:sp>
        <p:nvSpPr>
          <p:cNvPr id="16" name="Google Shape;16;p2"/>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A99C8156-797B-48C2-9B0F-DB92854EC54F}" type="slidenum">
              <a:rPr lang="es-EC" smtClean="0"/>
              <a:t>‹Nº›</a:t>
            </a:fld>
            <a:endParaRPr lang="es-EC"/>
          </a:p>
        </p:txBody>
      </p:sp>
    </p:spTree>
    <p:extLst>
      <p:ext uri="{BB962C8B-B14F-4D97-AF65-F5344CB8AC3E}">
        <p14:creationId xmlns:p14="http://schemas.microsoft.com/office/powerpoint/2010/main" val="23929010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0"/>
        <p:cNvGrpSpPr/>
        <p:nvPr/>
      </p:nvGrpSpPr>
      <p:grpSpPr>
        <a:xfrm>
          <a:off x="0" y="0"/>
          <a:ext cx="0" cy="0"/>
          <a:chOff x="0" y="0"/>
          <a:chExt cx="0" cy="0"/>
        </a:xfrm>
      </p:grpSpPr>
      <p:sp>
        <p:nvSpPr>
          <p:cNvPr id="81" name="Google Shape;81;p12"/>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A99C8156-797B-48C2-9B0F-DB92854EC54F}" type="slidenum">
              <a:rPr lang="es-EC" smtClean="0"/>
              <a:t>‹Nº›</a:t>
            </a:fld>
            <a:endParaRPr lang="es-EC"/>
          </a:p>
        </p:txBody>
      </p:sp>
    </p:spTree>
    <p:extLst>
      <p:ext uri="{BB962C8B-B14F-4D97-AF65-F5344CB8AC3E}">
        <p14:creationId xmlns:p14="http://schemas.microsoft.com/office/powerpoint/2010/main" val="1263722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
        <p:cNvGrpSpPr/>
        <p:nvPr/>
      </p:nvGrpSpPr>
      <p:grpSpPr>
        <a:xfrm>
          <a:off x="0" y="0"/>
          <a:ext cx="0" cy="0"/>
          <a:chOff x="0" y="0"/>
          <a:chExt cx="0" cy="0"/>
        </a:xfrm>
      </p:grpSpPr>
      <p:sp>
        <p:nvSpPr>
          <p:cNvPr id="24" name="Google Shape;24;p4"/>
          <p:cNvSpPr/>
          <p:nvPr/>
        </p:nvSpPr>
        <p:spPr>
          <a:xfrm>
            <a:off x="0" y="0"/>
            <a:ext cx="12192000" cy="650400"/>
          </a:xfrm>
          <a:prstGeom prst="rect">
            <a:avLst/>
          </a:prstGeom>
          <a:solidFill>
            <a:schemeClr val="lt2"/>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00"/>
          </a:p>
        </p:txBody>
      </p:sp>
      <p:grpSp>
        <p:nvGrpSpPr>
          <p:cNvPr id="25" name="Google Shape;25;p4"/>
          <p:cNvGrpSpPr/>
          <p:nvPr/>
        </p:nvGrpSpPr>
        <p:grpSpPr>
          <a:xfrm>
            <a:off x="1107190" y="1588342"/>
            <a:ext cx="994351" cy="61101"/>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27" name="Google Shape;27;p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grpSp>
      <p:sp>
        <p:nvSpPr>
          <p:cNvPr id="28" name="Google Shape;28;p4"/>
          <p:cNvSpPr txBox="1">
            <a:spLocks noGrp="1"/>
          </p:cNvSpPr>
          <p:nvPr>
            <p:ph type="title"/>
          </p:nvPr>
        </p:nvSpPr>
        <p:spPr>
          <a:xfrm>
            <a:off x="972600" y="1758200"/>
            <a:ext cx="10251600" cy="713600"/>
          </a:xfrm>
          <a:prstGeom prst="rect">
            <a:avLst/>
          </a:prstGeom>
        </p:spPr>
        <p:txBody>
          <a:bodyPr spcFirstLastPara="1" wrap="square" lIns="91425" tIns="91425" rIns="91425" bIns="91425" anchor="t" anchorCtr="0"/>
          <a:lstStyle>
            <a:lvl1pPr lvl="0">
              <a:spcBef>
                <a:spcPts val="0"/>
              </a:spcBef>
              <a:spcAft>
                <a:spcPts val="0"/>
              </a:spcAft>
              <a:buClr>
                <a:schemeClr val="dk2"/>
              </a:buClr>
              <a:buSzPts val="2600"/>
              <a:buNone/>
              <a:defRPr sz="3467">
                <a:solidFill>
                  <a:schemeClr val="dk2"/>
                </a:solidFill>
              </a:defRPr>
            </a:lvl1pPr>
            <a:lvl2pPr lvl="1">
              <a:spcBef>
                <a:spcPts val="0"/>
              </a:spcBef>
              <a:spcAft>
                <a:spcPts val="0"/>
              </a:spcAft>
              <a:buClr>
                <a:schemeClr val="dk2"/>
              </a:buClr>
              <a:buSzPts val="2600"/>
              <a:buNone/>
              <a:defRPr sz="3467">
                <a:solidFill>
                  <a:schemeClr val="dk2"/>
                </a:solidFill>
              </a:defRPr>
            </a:lvl2pPr>
            <a:lvl3pPr lvl="2">
              <a:spcBef>
                <a:spcPts val="0"/>
              </a:spcBef>
              <a:spcAft>
                <a:spcPts val="0"/>
              </a:spcAft>
              <a:buClr>
                <a:schemeClr val="dk2"/>
              </a:buClr>
              <a:buSzPts val="2600"/>
              <a:buNone/>
              <a:defRPr sz="3467">
                <a:solidFill>
                  <a:schemeClr val="dk2"/>
                </a:solidFill>
              </a:defRPr>
            </a:lvl3pPr>
            <a:lvl4pPr lvl="3">
              <a:spcBef>
                <a:spcPts val="0"/>
              </a:spcBef>
              <a:spcAft>
                <a:spcPts val="0"/>
              </a:spcAft>
              <a:buClr>
                <a:schemeClr val="dk2"/>
              </a:buClr>
              <a:buSzPts val="2600"/>
              <a:buNone/>
              <a:defRPr sz="3467">
                <a:solidFill>
                  <a:schemeClr val="dk2"/>
                </a:solidFill>
              </a:defRPr>
            </a:lvl4pPr>
            <a:lvl5pPr lvl="4">
              <a:spcBef>
                <a:spcPts val="0"/>
              </a:spcBef>
              <a:spcAft>
                <a:spcPts val="0"/>
              </a:spcAft>
              <a:buClr>
                <a:schemeClr val="dk2"/>
              </a:buClr>
              <a:buSzPts val="2600"/>
              <a:buNone/>
              <a:defRPr sz="3467">
                <a:solidFill>
                  <a:schemeClr val="dk2"/>
                </a:solidFill>
              </a:defRPr>
            </a:lvl5pPr>
            <a:lvl6pPr lvl="5">
              <a:spcBef>
                <a:spcPts val="0"/>
              </a:spcBef>
              <a:spcAft>
                <a:spcPts val="0"/>
              </a:spcAft>
              <a:buClr>
                <a:schemeClr val="dk2"/>
              </a:buClr>
              <a:buSzPts val="2600"/>
              <a:buNone/>
              <a:defRPr sz="3467">
                <a:solidFill>
                  <a:schemeClr val="dk2"/>
                </a:solidFill>
              </a:defRPr>
            </a:lvl6pPr>
            <a:lvl7pPr lvl="6">
              <a:spcBef>
                <a:spcPts val="0"/>
              </a:spcBef>
              <a:spcAft>
                <a:spcPts val="0"/>
              </a:spcAft>
              <a:buClr>
                <a:schemeClr val="dk2"/>
              </a:buClr>
              <a:buSzPts val="2600"/>
              <a:buNone/>
              <a:defRPr sz="3467">
                <a:solidFill>
                  <a:schemeClr val="dk2"/>
                </a:solidFill>
              </a:defRPr>
            </a:lvl7pPr>
            <a:lvl8pPr lvl="7">
              <a:spcBef>
                <a:spcPts val="0"/>
              </a:spcBef>
              <a:spcAft>
                <a:spcPts val="0"/>
              </a:spcAft>
              <a:buClr>
                <a:schemeClr val="dk2"/>
              </a:buClr>
              <a:buSzPts val="2600"/>
              <a:buNone/>
              <a:defRPr sz="3467">
                <a:solidFill>
                  <a:schemeClr val="dk2"/>
                </a:solidFill>
              </a:defRPr>
            </a:lvl8pPr>
            <a:lvl9pPr lvl="8">
              <a:spcBef>
                <a:spcPts val="0"/>
              </a:spcBef>
              <a:spcAft>
                <a:spcPts val="0"/>
              </a:spcAft>
              <a:buClr>
                <a:schemeClr val="dk2"/>
              </a:buClr>
              <a:buSzPts val="2600"/>
              <a:buNone/>
              <a:defRPr sz="3467">
                <a:solidFill>
                  <a:schemeClr val="dk2"/>
                </a:solidFill>
              </a:defRPr>
            </a:lvl9pPr>
          </a:lstStyle>
          <a:p>
            <a:r>
              <a:rPr lang="es-ES"/>
              <a:t>Haga clic para modificar el estilo de título del patrón</a:t>
            </a:r>
            <a:endParaRPr/>
          </a:p>
        </p:txBody>
      </p:sp>
      <p:sp>
        <p:nvSpPr>
          <p:cNvPr id="29" name="Google Shape;29;p4"/>
          <p:cNvSpPr txBox="1">
            <a:spLocks noGrp="1"/>
          </p:cNvSpPr>
          <p:nvPr>
            <p:ph type="body" idx="1"/>
          </p:nvPr>
        </p:nvSpPr>
        <p:spPr>
          <a:xfrm>
            <a:off x="972600" y="2771833"/>
            <a:ext cx="10251600" cy="3014800"/>
          </a:xfrm>
          <a:prstGeom prst="rect">
            <a:avLst/>
          </a:prstGeom>
        </p:spPr>
        <p:txBody>
          <a:bodyPr spcFirstLastPara="1" wrap="square" lIns="91425" tIns="91425" rIns="91425" bIns="91425" anchor="t" anchorCtr="0"/>
          <a:lstStyle>
            <a:lvl1pPr marL="609585" lvl="0" indent="-414856">
              <a:spcBef>
                <a:spcPts val="0"/>
              </a:spcBef>
              <a:spcAft>
                <a:spcPts val="0"/>
              </a:spcAft>
              <a:buSzPts val="1300"/>
              <a:buChar char="●"/>
              <a:defRPr/>
            </a:lvl1pPr>
            <a:lvl2pPr marL="1219170" lvl="1" indent="-397923">
              <a:spcBef>
                <a:spcPts val="2133"/>
              </a:spcBef>
              <a:spcAft>
                <a:spcPts val="0"/>
              </a:spcAft>
              <a:buSzPts val="1100"/>
              <a:buChar char="○"/>
              <a:defRPr/>
            </a:lvl2pPr>
            <a:lvl3pPr marL="1828754" lvl="2" indent="-397923">
              <a:spcBef>
                <a:spcPts val="2133"/>
              </a:spcBef>
              <a:spcAft>
                <a:spcPts val="0"/>
              </a:spcAft>
              <a:buSzPts val="1100"/>
              <a:buChar char="■"/>
              <a:defRPr/>
            </a:lvl3pPr>
            <a:lvl4pPr marL="2438339" lvl="3" indent="-397923">
              <a:spcBef>
                <a:spcPts val="2133"/>
              </a:spcBef>
              <a:spcAft>
                <a:spcPts val="0"/>
              </a:spcAft>
              <a:buSzPts val="1100"/>
              <a:buChar char="●"/>
              <a:defRPr/>
            </a:lvl4pPr>
            <a:lvl5pPr marL="3047924" lvl="4" indent="-397923">
              <a:spcBef>
                <a:spcPts val="2133"/>
              </a:spcBef>
              <a:spcAft>
                <a:spcPts val="0"/>
              </a:spcAft>
              <a:buSzPts val="1100"/>
              <a:buChar char="○"/>
              <a:defRPr/>
            </a:lvl5pPr>
            <a:lvl6pPr marL="3657509" lvl="5" indent="-397923">
              <a:spcBef>
                <a:spcPts val="2133"/>
              </a:spcBef>
              <a:spcAft>
                <a:spcPts val="0"/>
              </a:spcAft>
              <a:buSzPts val="1100"/>
              <a:buChar char="■"/>
              <a:defRPr/>
            </a:lvl6pPr>
            <a:lvl7pPr marL="4267093" lvl="6" indent="-397923">
              <a:spcBef>
                <a:spcPts val="2133"/>
              </a:spcBef>
              <a:spcAft>
                <a:spcPts val="0"/>
              </a:spcAft>
              <a:buSzPts val="1100"/>
              <a:buChar char="●"/>
              <a:defRPr/>
            </a:lvl7pPr>
            <a:lvl8pPr marL="4876678" lvl="7" indent="-397923">
              <a:spcBef>
                <a:spcPts val="2133"/>
              </a:spcBef>
              <a:spcAft>
                <a:spcPts val="0"/>
              </a:spcAft>
              <a:buSzPts val="1100"/>
              <a:buChar char="○"/>
              <a:defRPr/>
            </a:lvl8pPr>
            <a:lvl9pPr marL="5486263" lvl="8" indent="-397923">
              <a:spcBef>
                <a:spcPts val="2133"/>
              </a:spcBef>
              <a:spcAft>
                <a:spcPts val="2133"/>
              </a:spcAft>
              <a:buSzPts val="1100"/>
              <a:buChar char="■"/>
              <a:defRPr/>
            </a:lvl9pPr>
          </a:lstStyle>
          <a:p>
            <a:pPr lvl="0"/>
            <a:r>
              <a:rPr lang="es-ES"/>
              <a:t>Editar el estilo de texto del patrón</a:t>
            </a:r>
          </a:p>
        </p:txBody>
      </p:sp>
      <p:sp>
        <p:nvSpPr>
          <p:cNvPr id="30" name="Google Shape;30;p4"/>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A99C8156-797B-48C2-9B0F-DB92854EC54F}" type="slidenum">
              <a:rPr lang="es-EC" smtClean="0"/>
              <a:t>‹Nº›</a:t>
            </a:fld>
            <a:endParaRPr lang="es-EC"/>
          </a:p>
        </p:txBody>
      </p:sp>
    </p:spTree>
    <p:extLst>
      <p:ext uri="{BB962C8B-B14F-4D97-AF65-F5344CB8AC3E}">
        <p14:creationId xmlns:p14="http://schemas.microsoft.com/office/powerpoint/2010/main" val="3773094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1"/>
        <p:cNvGrpSpPr/>
        <p:nvPr/>
      </p:nvGrpSpPr>
      <p:grpSpPr>
        <a:xfrm>
          <a:off x="0" y="0"/>
          <a:ext cx="0" cy="0"/>
          <a:chOff x="0" y="0"/>
          <a:chExt cx="0" cy="0"/>
        </a:xfrm>
      </p:grpSpPr>
      <p:sp>
        <p:nvSpPr>
          <p:cNvPr id="32" name="Google Shape;32;p5"/>
          <p:cNvSpPr/>
          <p:nvPr/>
        </p:nvSpPr>
        <p:spPr>
          <a:xfrm>
            <a:off x="0" y="0"/>
            <a:ext cx="12192000" cy="650400"/>
          </a:xfrm>
          <a:prstGeom prst="rect">
            <a:avLst/>
          </a:prstGeom>
          <a:solidFill>
            <a:schemeClr val="lt2"/>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00"/>
          </a:p>
        </p:txBody>
      </p:sp>
      <p:grpSp>
        <p:nvGrpSpPr>
          <p:cNvPr id="33" name="Google Shape;33;p5"/>
          <p:cNvGrpSpPr/>
          <p:nvPr/>
        </p:nvGrpSpPr>
        <p:grpSpPr>
          <a:xfrm>
            <a:off x="1107190" y="1588342"/>
            <a:ext cx="994351" cy="61101"/>
            <a:chOff x="4580561" y="2589004"/>
            <a:chExt cx="1064464" cy="25200"/>
          </a:xfrm>
        </p:grpSpPr>
        <p:sp>
          <p:nvSpPr>
            <p:cNvPr id="34" name="Google Shape;34;p5"/>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5" name="Google Shape;35;p5"/>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grpSp>
      <p:sp>
        <p:nvSpPr>
          <p:cNvPr id="36" name="Google Shape;36;p5"/>
          <p:cNvSpPr txBox="1">
            <a:spLocks noGrp="1"/>
          </p:cNvSpPr>
          <p:nvPr>
            <p:ph type="title"/>
          </p:nvPr>
        </p:nvSpPr>
        <p:spPr>
          <a:xfrm>
            <a:off x="972600" y="1758200"/>
            <a:ext cx="10251200" cy="713600"/>
          </a:xfrm>
          <a:prstGeom prst="rect">
            <a:avLst/>
          </a:prstGeom>
        </p:spPr>
        <p:txBody>
          <a:bodyPr spcFirstLastPara="1" wrap="square" lIns="91425" tIns="91425" rIns="91425" bIns="91425" anchor="t" anchorCtr="0"/>
          <a:lstStyle>
            <a:lvl1pPr lvl="0">
              <a:spcBef>
                <a:spcPts val="0"/>
              </a:spcBef>
              <a:spcAft>
                <a:spcPts val="0"/>
              </a:spcAft>
              <a:buClr>
                <a:schemeClr val="dk2"/>
              </a:buClr>
              <a:buSzPts val="2600"/>
              <a:buNone/>
              <a:defRPr sz="3467">
                <a:solidFill>
                  <a:schemeClr val="dk2"/>
                </a:solidFill>
              </a:defRPr>
            </a:lvl1pPr>
            <a:lvl2pPr lvl="1">
              <a:spcBef>
                <a:spcPts val="0"/>
              </a:spcBef>
              <a:spcAft>
                <a:spcPts val="0"/>
              </a:spcAft>
              <a:buClr>
                <a:schemeClr val="dk2"/>
              </a:buClr>
              <a:buSzPts val="2600"/>
              <a:buNone/>
              <a:defRPr sz="3467">
                <a:solidFill>
                  <a:schemeClr val="dk2"/>
                </a:solidFill>
              </a:defRPr>
            </a:lvl2pPr>
            <a:lvl3pPr lvl="2">
              <a:spcBef>
                <a:spcPts val="0"/>
              </a:spcBef>
              <a:spcAft>
                <a:spcPts val="0"/>
              </a:spcAft>
              <a:buClr>
                <a:schemeClr val="dk2"/>
              </a:buClr>
              <a:buSzPts val="2600"/>
              <a:buNone/>
              <a:defRPr sz="3467">
                <a:solidFill>
                  <a:schemeClr val="dk2"/>
                </a:solidFill>
              </a:defRPr>
            </a:lvl3pPr>
            <a:lvl4pPr lvl="3">
              <a:spcBef>
                <a:spcPts val="0"/>
              </a:spcBef>
              <a:spcAft>
                <a:spcPts val="0"/>
              </a:spcAft>
              <a:buClr>
                <a:schemeClr val="dk2"/>
              </a:buClr>
              <a:buSzPts val="2600"/>
              <a:buNone/>
              <a:defRPr sz="3467">
                <a:solidFill>
                  <a:schemeClr val="dk2"/>
                </a:solidFill>
              </a:defRPr>
            </a:lvl4pPr>
            <a:lvl5pPr lvl="4">
              <a:spcBef>
                <a:spcPts val="0"/>
              </a:spcBef>
              <a:spcAft>
                <a:spcPts val="0"/>
              </a:spcAft>
              <a:buClr>
                <a:schemeClr val="dk2"/>
              </a:buClr>
              <a:buSzPts val="2600"/>
              <a:buNone/>
              <a:defRPr sz="3467">
                <a:solidFill>
                  <a:schemeClr val="dk2"/>
                </a:solidFill>
              </a:defRPr>
            </a:lvl5pPr>
            <a:lvl6pPr lvl="5">
              <a:spcBef>
                <a:spcPts val="0"/>
              </a:spcBef>
              <a:spcAft>
                <a:spcPts val="0"/>
              </a:spcAft>
              <a:buClr>
                <a:schemeClr val="dk2"/>
              </a:buClr>
              <a:buSzPts val="2600"/>
              <a:buNone/>
              <a:defRPr sz="3467">
                <a:solidFill>
                  <a:schemeClr val="dk2"/>
                </a:solidFill>
              </a:defRPr>
            </a:lvl6pPr>
            <a:lvl7pPr lvl="6">
              <a:spcBef>
                <a:spcPts val="0"/>
              </a:spcBef>
              <a:spcAft>
                <a:spcPts val="0"/>
              </a:spcAft>
              <a:buClr>
                <a:schemeClr val="dk2"/>
              </a:buClr>
              <a:buSzPts val="2600"/>
              <a:buNone/>
              <a:defRPr sz="3467">
                <a:solidFill>
                  <a:schemeClr val="dk2"/>
                </a:solidFill>
              </a:defRPr>
            </a:lvl7pPr>
            <a:lvl8pPr lvl="7">
              <a:spcBef>
                <a:spcPts val="0"/>
              </a:spcBef>
              <a:spcAft>
                <a:spcPts val="0"/>
              </a:spcAft>
              <a:buClr>
                <a:schemeClr val="dk2"/>
              </a:buClr>
              <a:buSzPts val="2600"/>
              <a:buNone/>
              <a:defRPr sz="3467">
                <a:solidFill>
                  <a:schemeClr val="dk2"/>
                </a:solidFill>
              </a:defRPr>
            </a:lvl8pPr>
            <a:lvl9pPr lvl="8">
              <a:spcBef>
                <a:spcPts val="0"/>
              </a:spcBef>
              <a:spcAft>
                <a:spcPts val="0"/>
              </a:spcAft>
              <a:buClr>
                <a:schemeClr val="dk2"/>
              </a:buClr>
              <a:buSzPts val="2600"/>
              <a:buNone/>
              <a:defRPr sz="3467">
                <a:solidFill>
                  <a:schemeClr val="dk2"/>
                </a:solidFill>
              </a:defRPr>
            </a:lvl9pPr>
          </a:lstStyle>
          <a:p>
            <a:r>
              <a:rPr lang="es-ES"/>
              <a:t>Haga clic para modificar el estilo de título del patrón</a:t>
            </a:r>
            <a:endParaRPr/>
          </a:p>
        </p:txBody>
      </p:sp>
      <p:sp>
        <p:nvSpPr>
          <p:cNvPr id="37" name="Google Shape;37;p5"/>
          <p:cNvSpPr txBox="1">
            <a:spLocks noGrp="1"/>
          </p:cNvSpPr>
          <p:nvPr>
            <p:ph type="body" idx="1"/>
          </p:nvPr>
        </p:nvSpPr>
        <p:spPr>
          <a:xfrm>
            <a:off x="972433" y="2771833"/>
            <a:ext cx="5032400" cy="3014800"/>
          </a:xfrm>
          <a:prstGeom prst="rect">
            <a:avLst/>
          </a:prstGeom>
        </p:spPr>
        <p:txBody>
          <a:bodyPr spcFirstLastPara="1" wrap="square" lIns="91425" tIns="91425" rIns="91425" bIns="91425" anchor="t" anchorCtr="0"/>
          <a:lstStyle>
            <a:lvl1pPr marL="609585" lvl="0" indent="-414856">
              <a:spcBef>
                <a:spcPts val="0"/>
              </a:spcBef>
              <a:spcAft>
                <a:spcPts val="0"/>
              </a:spcAft>
              <a:buSzPts val="1300"/>
              <a:buChar char="●"/>
              <a:defRPr/>
            </a:lvl1pPr>
            <a:lvl2pPr marL="1219170" lvl="1" indent="-397923">
              <a:spcBef>
                <a:spcPts val="2133"/>
              </a:spcBef>
              <a:spcAft>
                <a:spcPts val="0"/>
              </a:spcAft>
              <a:buSzPts val="1100"/>
              <a:buChar char="○"/>
              <a:defRPr/>
            </a:lvl2pPr>
            <a:lvl3pPr marL="1828754" lvl="2" indent="-397923">
              <a:spcBef>
                <a:spcPts val="2133"/>
              </a:spcBef>
              <a:spcAft>
                <a:spcPts val="0"/>
              </a:spcAft>
              <a:buSzPts val="1100"/>
              <a:buChar char="■"/>
              <a:defRPr/>
            </a:lvl3pPr>
            <a:lvl4pPr marL="2438339" lvl="3" indent="-397923">
              <a:spcBef>
                <a:spcPts val="2133"/>
              </a:spcBef>
              <a:spcAft>
                <a:spcPts val="0"/>
              </a:spcAft>
              <a:buSzPts val="1100"/>
              <a:buChar char="●"/>
              <a:defRPr/>
            </a:lvl4pPr>
            <a:lvl5pPr marL="3047924" lvl="4" indent="-397923">
              <a:spcBef>
                <a:spcPts val="2133"/>
              </a:spcBef>
              <a:spcAft>
                <a:spcPts val="0"/>
              </a:spcAft>
              <a:buSzPts val="1100"/>
              <a:buChar char="○"/>
              <a:defRPr/>
            </a:lvl5pPr>
            <a:lvl6pPr marL="3657509" lvl="5" indent="-397923">
              <a:spcBef>
                <a:spcPts val="2133"/>
              </a:spcBef>
              <a:spcAft>
                <a:spcPts val="0"/>
              </a:spcAft>
              <a:buSzPts val="1100"/>
              <a:buChar char="■"/>
              <a:defRPr/>
            </a:lvl6pPr>
            <a:lvl7pPr marL="4267093" lvl="6" indent="-397923">
              <a:spcBef>
                <a:spcPts val="2133"/>
              </a:spcBef>
              <a:spcAft>
                <a:spcPts val="0"/>
              </a:spcAft>
              <a:buSzPts val="1100"/>
              <a:buChar char="●"/>
              <a:defRPr/>
            </a:lvl7pPr>
            <a:lvl8pPr marL="4876678" lvl="7" indent="-397923">
              <a:spcBef>
                <a:spcPts val="2133"/>
              </a:spcBef>
              <a:spcAft>
                <a:spcPts val="0"/>
              </a:spcAft>
              <a:buSzPts val="1100"/>
              <a:buChar char="○"/>
              <a:defRPr/>
            </a:lvl8pPr>
            <a:lvl9pPr marL="5486263" lvl="8" indent="-397923">
              <a:spcBef>
                <a:spcPts val="2133"/>
              </a:spcBef>
              <a:spcAft>
                <a:spcPts val="2133"/>
              </a:spcAft>
              <a:buSzPts val="1100"/>
              <a:buChar char="■"/>
              <a:defRPr/>
            </a:lvl9pPr>
          </a:lstStyle>
          <a:p>
            <a:pPr lvl="0"/>
            <a:r>
              <a:rPr lang="es-ES"/>
              <a:t>Editar el estilo de texto del patrón</a:t>
            </a:r>
          </a:p>
        </p:txBody>
      </p:sp>
      <p:sp>
        <p:nvSpPr>
          <p:cNvPr id="38" name="Google Shape;38;p5"/>
          <p:cNvSpPr txBox="1">
            <a:spLocks noGrp="1"/>
          </p:cNvSpPr>
          <p:nvPr>
            <p:ph type="body" idx="2"/>
          </p:nvPr>
        </p:nvSpPr>
        <p:spPr>
          <a:xfrm>
            <a:off x="6191472" y="2771833"/>
            <a:ext cx="5032400" cy="3014800"/>
          </a:xfrm>
          <a:prstGeom prst="rect">
            <a:avLst/>
          </a:prstGeom>
        </p:spPr>
        <p:txBody>
          <a:bodyPr spcFirstLastPara="1" wrap="square" lIns="91425" tIns="91425" rIns="91425" bIns="91425" anchor="t" anchorCtr="0"/>
          <a:lstStyle>
            <a:lvl1pPr marL="609585" lvl="0" indent="-414856">
              <a:spcBef>
                <a:spcPts val="0"/>
              </a:spcBef>
              <a:spcAft>
                <a:spcPts val="0"/>
              </a:spcAft>
              <a:buSzPts val="1300"/>
              <a:buChar char="●"/>
              <a:defRPr/>
            </a:lvl1pPr>
            <a:lvl2pPr marL="1219170" lvl="1" indent="-397923">
              <a:spcBef>
                <a:spcPts val="2133"/>
              </a:spcBef>
              <a:spcAft>
                <a:spcPts val="0"/>
              </a:spcAft>
              <a:buSzPts val="1100"/>
              <a:buChar char="○"/>
              <a:defRPr/>
            </a:lvl2pPr>
            <a:lvl3pPr marL="1828754" lvl="2" indent="-397923">
              <a:spcBef>
                <a:spcPts val="2133"/>
              </a:spcBef>
              <a:spcAft>
                <a:spcPts val="0"/>
              </a:spcAft>
              <a:buSzPts val="1100"/>
              <a:buChar char="■"/>
              <a:defRPr/>
            </a:lvl3pPr>
            <a:lvl4pPr marL="2438339" lvl="3" indent="-397923">
              <a:spcBef>
                <a:spcPts val="2133"/>
              </a:spcBef>
              <a:spcAft>
                <a:spcPts val="0"/>
              </a:spcAft>
              <a:buSzPts val="1100"/>
              <a:buChar char="●"/>
              <a:defRPr/>
            </a:lvl4pPr>
            <a:lvl5pPr marL="3047924" lvl="4" indent="-397923">
              <a:spcBef>
                <a:spcPts val="2133"/>
              </a:spcBef>
              <a:spcAft>
                <a:spcPts val="0"/>
              </a:spcAft>
              <a:buSzPts val="1100"/>
              <a:buChar char="○"/>
              <a:defRPr/>
            </a:lvl5pPr>
            <a:lvl6pPr marL="3657509" lvl="5" indent="-397923">
              <a:spcBef>
                <a:spcPts val="2133"/>
              </a:spcBef>
              <a:spcAft>
                <a:spcPts val="0"/>
              </a:spcAft>
              <a:buSzPts val="1100"/>
              <a:buChar char="■"/>
              <a:defRPr/>
            </a:lvl6pPr>
            <a:lvl7pPr marL="4267093" lvl="6" indent="-397923">
              <a:spcBef>
                <a:spcPts val="2133"/>
              </a:spcBef>
              <a:spcAft>
                <a:spcPts val="0"/>
              </a:spcAft>
              <a:buSzPts val="1100"/>
              <a:buChar char="●"/>
              <a:defRPr/>
            </a:lvl7pPr>
            <a:lvl8pPr marL="4876678" lvl="7" indent="-397923">
              <a:spcBef>
                <a:spcPts val="2133"/>
              </a:spcBef>
              <a:spcAft>
                <a:spcPts val="0"/>
              </a:spcAft>
              <a:buSzPts val="1100"/>
              <a:buChar char="○"/>
              <a:defRPr/>
            </a:lvl8pPr>
            <a:lvl9pPr marL="5486263" lvl="8" indent="-397923">
              <a:spcBef>
                <a:spcPts val="2133"/>
              </a:spcBef>
              <a:spcAft>
                <a:spcPts val="2133"/>
              </a:spcAft>
              <a:buSzPts val="1100"/>
              <a:buChar char="■"/>
              <a:defRPr/>
            </a:lvl9pPr>
          </a:lstStyle>
          <a:p>
            <a:pPr lvl="0"/>
            <a:r>
              <a:rPr lang="es-ES"/>
              <a:t>Editar el estilo de texto del patrón</a:t>
            </a:r>
          </a:p>
        </p:txBody>
      </p:sp>
      <p:sp>
        <p:nvSpPr>
          <p:cNvPr id="39" name="Google Shape;39;p5"/>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A99C8156-797B-48C2-9B0F-DB92854EC54F}" type="slidenum">
              <a:rPr lang="es-EC" smtClean="0"/>
              <a:t>‹Nº›</a:t>
            </a:fld>
            <a:endParaRPr lang="es-EC"/>
          </a:p>
        </p:txBody>
      </p:sp>
    </p:spTree>
    <p:extLst>
      <p:ext uri="{BB962C8B-B14F-4D97-AF65-F5344CB8AC3E}">
        <p14:creationId xmlns:p14="http://schemas.microsoft.com/office/powerpoint/2010/main" val="810244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0"/>
        <p:cNvGrpSpPr/>
        <p:nvPr/>
      </p:nvGrpSpPr>
      <p:grpSpPr>
        <a:xfrm>
          <a:off x="0" y="0"/>
          <a:ext cx="0" cy="0"/>
          <a:chOff x="0" y="0"/>
          <a:chExt cx="0" cy="0"/>
        </a:xfrm>
      </p:grpSpPr>
      <p:sp>
        <p:nvSpPr>
          <p:cNvPr id="41" name="Google Shape;41;p6"/>
          <p:cNvSpPr/>
          <p:nvPr/>
        </p:nvSpPr>
        <p:spPr>
          <a:xfrm>
            <a:off x="0" y="0"/>
            <a:ext cx="12192000" cy="650400"/>
          </a:xfrm>
          <a:prstGeom prst="rect">
            <a:avLst/>
          </a:prstGeom>
          <a:solidFill>
            <a:schemeClr val="lt2"/>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00"/>
          </a:p>
        </p:txBody>
      </p:sp>
      <p:grpSp>
        <p:nvGrpSpPr>
          <p:cNvPr id="42" name="Google Shape;42;p6"/>
          <p:cNvGrpSpPr/>
          <p:nvPr/>
        </p:nvGrpSpPr>
        <p:grpSpPr>
          <a:xfrm>
            <a:off x="1107190" y="1588342"/>
            <a:ext cx="994351" cy="61101"/>
            <a:chOff x="4580561" y="2589004"/>
            <a:chExt cx="1064464" cy="25200"/>
          </a:xfrm>
        </p:grpSpPr>
        <p:sp>
          <p:nvSpPr>
            <p:cNvPr id="43" name="Google Shape;43;p6"/>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44" name="Google Shape;44;p6"/>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grpSp>
      <p:sp>
        <p:nvSpPr>
          <p:cNvPr id="45" name="Google Shape;45;p6"/>
          <p:cNvSpPr txBox="1">
            <a:spLocks noGrp="1"/>
          </p:cNvSpPr>
          <p:nvPr>
            <p:ph type="title"/>
          </p:nvPr>
        </p:nvSpPr>
        <p:spPr>
          <a:xfrm>
            <a:off x="972600" y="1758200"/>
            <a:ext cx="10251200" cy="713600"/>
          </a:xfrm>
          <a:prstGeom prst="rect">
            <a:avLst/>
          </a:prstGeom>
        </p:spPr>
        <p:txBody>
          <a:bodyPr spcFirstLastPara="1" wrap="square" lIns="91425" tIns="91425" rIns="91425" bIns="91425" anchor="t" anchorCtr="0"/>
          <a:lstStyle>
            <a:lvl1pPr lvl="0">
              <a:spcBef>
                <a:spcPts val="0"/>
              </a:spcBef>
              <a:spcAft>
                <a:spcPts val="0"/>
              </a:spcAft>
              <a:buClr>
                <a:schemeClr val="dk2"/>
              </a:buClr>
              <a:buSzPts val="2600"/>
              <a:buNone/>
              <a:defRPr sz="3467">
                <a:solidFill>
                  <a:schemeClr val="dk2"/>
                </a:solidFill>
              </a:defRPr>
            </a:lvl1pPr>
            <a:lvl2pPr lvl="1">
              <a:spcBef>
                <a:spcPts val="0"/>
              </a:spcBef>
              <a:spcAft>
                <a:spcPts val="0"/>
              </a:spcAft>
              <a:buClr>
                <a:schemeClr val="dk2"/>
              </a:buClr>
              <a:buSzPts val="2600"/>
              <a:buNone/>
              <a:defRPr sz="3467">
                <a:solidFill>
                  <a:schemeClr val="dk2"/>
                </a:solidFill>
              </a:defRPr>
            </a:lvl2pPr>
            <a:lvl3pPr lvl="2">
              <a:spcBef>
                <a:spcPts val="0"/>
              </a:spcBef>
              <a:spcAft>
                <a:spcPts val="0"/>
              </a:spcAft>
              <a:buClr>
                <a:schemeClr val="dk2"/>
              </a:buClr>
              <a:buSzPts val="2600"/>
              <a:buNone/>
              <a:defRPr sz="3467">
                <a:solidFill>
                  <a:schemeClr val="dk2"/>
                </a:solidFill>
              </a:defRPr>
            </a:lvl3pPr>
            <a:lvl4pPr lvl="3">
              <a:spcBef>
                <a:spcPts val="0"/>
              </a:spcBef>
              <a:spcAft>
                <a:spcPts val="0"/>
              </a:spcAft>
              <a:buClr>
                <a:schemeClr val="dk2"/>
              </a:buClr>
              <a:buSzPts val="2600"/>
              <a:buNone/>
              <a:defRPr sz="3467">
                <a:solidFill>
                  <a:schemeClr val="dk2"/>
                </a:solidFill>
              </a:defRPr>
            </a:lvl4pPr>
            <a:lvl5pPr lvl="4">
              <a:spcBef>
                <a:spcPts val="0"/>
              </a:spcBef>
              <a:spcAft>
                <a:spcPts val="0"/>
              </a:spcAft>
              <a:buClr>
                <a:schemeClr val="dk2"/>
              </a:buClr>
              <a:buSzPts val="2600"/>
              <a:buNone/>
              <a:defRPr sz="3467">
                <a:solidFill>
                  <a:schemeClr val="dk2"/>
                </a:solidFill>
              </a:defRPr>
            </a:lvl5pPr>
            <a:lvl6pPr lvl="5">
              <a:spcBef>
                <a:spcPts val="0"/>
              </a:spcBef>
              <a:spcAft>
                <a:spcPts val="0"/>
              </a:spcAft>
              <a:buClr>
                <a:schemeClr val="dk2"/>
              </a:buClr>
              <a:buSzPts val="2600"/>
              <a:buNone/>
              <a:defRPr sz="3467">
                <a:solidFill>
                  <a:schemeClr val="dk2"/>
                </a:solidFill>
              </a:defRPr>
            </a:lvl6pPr>
            <a:lvl7pPr lvl="6">
              <a:spcBef>
                <a:spcPts val="0"/>
              </a:spcBef>
              <a:spcAft>
                <a:spcPts val="0"/>
              </a:spcAft>
              <a:buClr>
                <a:schemeClr val="dk2"/>
              </a:buClr>
              <a:buSzPts val="2600"/>
              <a:buNone/>
              <a:defRPr sz="3467">
                <a:solidFill>
                  <a:schemeClr val="dk2"/>
                </a:solidFill>
              </a:defRPr>
            </a:lvl7pPr>
            <a:lvl8pPr lvl="7">
              <a:spcBef>
                <a:spcPts val="0"/>
              </a:spcBef>
              <a:spcAft>
                <a:spcPts val="0"/>
              </a:spcAft>
              <a:buClr>
                <a:schemeClr val="dk2"/>
              </a:buClr>
              <a:buSzPts val="2600"/>
              <a:buNone/>
              <a:defRPr sz="3467">
                <a:solidFill>
                  <a:schemeClr val="dk2"/>
                </a:solidFill>
              </a:defRPr>
            </a:lvl8pPr>
            <a:lvl9pPr lvl="8">
              <a:spcBef>
                <a:spcPts val="0"/>
              </a:spcBef>
              <a:spcAft>
                <a:spcPts val="0"/>
              </a:spcAft>
              <a:buClr>
                <a:schemeClr val="dk2"/>
              </a:buClr>
              <a:buSzPts val="2600"/>
              <a:buNone/>
              <a:defRPr sz="3467">
                <a:solidFill>
                  <a:schemeClr val="dk2"/>
                </a:solidFill>
              </a:defRPr>
            </a:lvl9pPr>
          </a:lstStyle>
          <a:p>
            <a:r>
              <a:rPr lang="es-ES"/>
              <a:t>Haga clic para modificar el estilo de título del patrón</a:t>
            </a:r>
            <a:endParaRPr/>
          </a:p>
        </p:txBody>
      </p:sp>
      <p:sp>
        <p:nvSpPr>
          <p:cNvPr id="46" name="Google Shape;46;p6"/>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A99C8156-797B-48C2-9B0F-DB92854EC54F}" type="slidenum">
              <a:rPr lang="es-EC" smtClean="0"/>
              <a:t>‹Nº›</a:t>
            </a:fld>
            <a:endParaRPr lang="es-EC"/>
          </a:p>
        </p:txBody>
      </p:sp>
    </p:spTree>
    <p:extLst>
      <p:ext uri="{BB962C8B-B14F-4D97-AF65-F5344CB8AC3E}">
        <p14:creationId xmlns:p14="http://schemas.microsoft.com/office/powerpoint/2010/main" val="28457803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7"/>
        <p:cNvGrpSpPr/>
        <p:nvPr/>
      </p:nvGrpSpPr>
      <p:grpSpPr>
        <a:xfrm>
          <a:off x="0" y="0"/>
          <a:ext cx="0" cy="0"/>
          <a:chOff x="0" y="0"/>
          <a:chExt cx="0" cy="0"/>
        </a:xfrm>
      </p:grpSpPr>
      <p:sp>
        <p:nvSpPr>
          <p:cNvPr id="48" name="Google Shape;48;p7"/>
          <p:cNvSpPr/>
          <p:nvPr/>
        </p:nvSpPr>
        <p:spPr>
          <a:xfrm>
            <a:off x="0" y="0"/>
            <a:ext cx="12192000" cy="650400"/>
          </a:xfrm>
          <a:prstGeom prst="rect">
            <a:avLst/>
          </a:prstGeom>
          <a:solidFill>
            <a:schemeClr val="lt2"/>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00"/>
          </a:p>
        </p:txBody>
      </p:sp>
      <p:grpSp>
        <p:nvGrpSpPr>
          <p:cNvPr id="49" name="Google Shape;49;p7"/>
          <p:cNvGrpSpPr/>
          <p:nvPr/>
        </p:nvGrpSpPr>
        <p:grpSpPr>
          <a:xfrm>
            <a:off x="1107190" y="1588342"/>
            <a:ext cx="994351" cy="61101"/>
            <a:chOff x="4580561" y="2589004"/>
            <a:chExt cx="1064464" cy="25200"/>
          </a:xfrm>
        </p:grpSpPr>
        <p:sp>
          <p:nvSpPr>
            <p:cNvPr id="50" name="Google Shape;50;p7"/>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51" name="Google Shape;51;p7"/>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grpSp>
      <p:sp>
        <p:nvSpPr>
          <p:cNvPr id="52" name="Google Shape;52;p7"/>
          <p:cNvSpPr txBox="1">
            <a:spLocks noGrp="1"/>
          </p:cNvSpPr>
          <p:nvPr>
            <p:ph type="title"/>
          </p:nvPr>
        </p:nvSpPr>
        <p:spPr>
          <a:xfrm>
            <a:off x="973333" y="1758200"/>
            <a:ext cx="4401200" cy="1842000"/>
          </a:xfrm>
          <a:prstGeom prst="rect">
            <a:avLst/>
          </a:prstGeom>
        </p:spPr>
        <p:txBody>
          <a:bodyPr spcFirstLastPara="1" wrap="square" lIns="91425" tIns="91425" rIns="91425" bIns="91425" anchor="t" anchorCtr="0"/>
          <a:lstStyle>
            <a:lvl1pPr lvl="0">
              <a:spcBef>
                <a:spcPts val="0"/>
              </a:spcBef>
              <a:spcAft>
                <a:spcPts val="0"/>
              </a:spcAft>
              <a:buClr>
                <a:schemeClr val="dk2"/>
              </a:buClr>
              <a:buSzPts val="2600"/>
              <a:buNone/>
              <a:defRPr sz="3467">
                <a:solidFill>
                  <a:schemeClr val="dk2"/>
                </a:solidFill>
              </a:defRPr>
            </a:lvl1pPr>
            <a:lvl2pPr lvl="1">
              <a:spcBef>
                <a:spcPts val="0"/>
              </a:spcBef>
              <a:spcAft>
                <a:spcPts val="0"/>
              </a:spcAft>
              <a:buClr>
                <a:schemeClr val="dk2"/>
              </a:buClr>
              <a:buSzPts val="2600"/>
              <a:buNone/>
              <a:defRPr sz="3467">
                <a:solidFill>
                  <a:schemeClr val="dk2"/>
                </a:solidFill>
              </a:defRPr>
            </a:lvl2pPr>
            <a:lvl3pPr lvl="2">
              <a:spcBef>
                <a:spcPts val="0"/>
              </a:spcBef>
              <a:spcAft>
                <a:spcPts val="0"/>
              </a:spcAft>
              <a:buClr>
                <a:schemeClr val="dk2"/>
              </a:buClr>
              <a:buSzPts val="2600"/>
              <a:buNone/>
              <a:defRPr sz="3467">
                <a:solidFill>
                  <a:schemeClr val="dk2"/>
                </a:solidFill>
              </a:defRPr>
            </a:lvl3pPr>
            <a:lvl4pPr lvl="3">
              <a:spcBef>
                <a:spcPts val="0"/>
              </a:spcBef>
              <a:spcAft>
                <a:spcPts val="0"/>
              </a:spcAft>
              <a:buClr>
                <a:schemeClr val="dk2"/>
              </a:buClr>
              <a:buSzPts val="2600"/>
              <a:buNone/>
              <a:defRPr sz="3467">
                <a:solidFill>
                  <a:schemeClr val="dk2"/>
                </a:solidFill>
              </a:defRPr>
            </a:lvl4pPr>
            <a:lvl5pPr lvl="4">
              <a:spcBef>
                <a:spcPts val="0"/>
              </a:spcBef>
              <a:spcAft>
                <a:spcPts val="0"/>
              </a:spcAft>
              <a:buClr>
                <a:schemeClr val="dk2"/>
              </a:buClr>
              <a:buSzPts val="2600"/>
              <a:buNone/>
              <a:defRPr sz="3467">
                <a:solidFill>
                  <a:schemeClr val="dk2"/>
                </a:solidFill>
              </a:defRPr>
            </a:lvl5pPr>
            <a:lvl6pPr lvl="5">
              <a:spcBef>
                <a:spcPts val="0"/>
              </a:spcBef>
              <a:spcAft>
                <a:spcPts val="0"/>
              </a:spcAft>
              <a:buClr>
                <a:schemeClr val="dk2"/>
              </a:buClr>
              <a:buSzPts val="2600"/>
              <a:buNone/>
              <a:defRPr sz="3467">
                <a:solidFill>
                  <a:schemeClr val="dk2"/>
                </a:solidFill>
              </a:defRPr>
            </a:lvl6pPr>
            <a:lvl7pPr lvl="6">
              <a:spcBef>
                <a:spcPts val="0"/>
              </a:spcBef>
              <a:spcAft>
                <a:spcPts val="0"/>
              </a:spcAft>
              <a:buClr>
                <a:schemeClr val="dk2"/>
              </a:buClr>
              <a:buSzPts val="2600"/>
              <a:buNone/>
              <a:defRPr sz="3467">
                <a:solidFill>
                  <a:schemeClr val="dk2"/>
                </a:solidFill>
              </a:defRPr>
            </a:lvl7pPr>
            <a:lvl8pPr lvl="7">
              <a:spcBef>
                <a:spcPts val="0"/>
              </a:spcBef>
              <a:spcAft>
                <a:spcPts val="0"/>
              </a:spcAft>
              <a:buClr>
                <a:schemeClr val="dk2"/>
              </a:buClr>
              <a:buSzPts val="2600"/>
              <a:buNone/>
              <a:defRPr sz="3467">
                <a:solidFill>
                  <a:schemeClr val="dk2"/>
                </a:solidFill>
              </a:defRPr>
            </a:lvl8pPr>
            <a:lvl9pPr lvl="8">
              <a:spcBef>
                <a:spcPts val="0"/>
              </a:spcBef>
              <a:spcAft>
                <a:spcPts val="0"/>
              </a:spcAft>
              <a:buClr>
                <a:schemeClr val="dk2"/>
              </a:buClr>
              <a:buSzPts val="2600"/>
              <a:buNone/>
              <a:defRPr sz="3467">
                <a:solidFill>
                  <a:schemeClr val="dk2"/>
                </a:solidFill>
              </a:defRPr>
            </a:lvl9pPr>
          </a:lstStyle>
          <a:p>
            <a:r>
              <a:rPr lang="es-ES"/>
              <a:t>Haga clic para modificar el estilo de título del patrón</a:t>
            </a:r>
            <a:endParaRPr/>
          </a:p>
        </p:txBody>
      </p:sp>
      <p:sp>
        <p:nvSpPr>
          <p:cNvPr id="53" name="Google Shape;53;p7"/>
          <p:cNvSpPr txBox="1">
            <a:spLocks noGrp="1"/>
          </p:cNvSpPr>
          <p:nvPr>
            <p:ph type="body" idx="1"/>
          </p:nvPr>
        </p:nvSpPr>
        <p:spPr>
          <a:xfrm>
            <a:off x="961633" y="3708967"/>
            <a:ext cx="4401200" cy="2130000"/>
          </a:xfrm>
          <a:prstGeom prst="rect">
            <a:avLst/>
          </a:prstGeom>
        </p:spPr>
        <p:txBody>
          <a:bodyPr spcFirstLastPara="1" wrap="square" lIns="91425" tIns="91425" rIns="91425" bIns="91425" anchor="t" anchorCtr="0"/>
          <a:lstStyle>
            <a:lvl1pPr marL="609585" lvl="0" indent="-414856">
              <a:spcBef>
                <a:spcPts val="0"/>
              </a:spcBef>
              <a:spcAft>
                <a:spcPts val="0"/>
              </a:spcAft>
              <a:buSzPts val="1300"/>
              <a:buChar char="●"/>
              <a:defRPr/>
            </a:lvl1pPr>
            <a:lvl2pPr marL="1219170" lvl="1" indent="-397923">
              <a:spcBef>
                <a:spcPts val="2133"/>
              </a:spcBef>
              <a:spcAft>
                <a:spcPts val="0"/>
              </a:spcAft>
              <a:buSzPts val="1100"/>
              <a:buChar char="○"/>
              <a:defRPr/>
            </a:lvl2pPr>
            <a:lvl3pPr marL="1828754" lvl="2" indent="-397923">
              <a:spcBef>
                <a:spcPts val="2133"/>
              </a:spcBef>
              <a:spcAft>
                <a:spcPts val="0"/>
              </a:spcAft>
              <a:buSzPts val="1100"/>
              <a:buChar char="■"/>
              <a:defRPr/>
            </a:lvl3pPr>
            <a:lvl4pPr marL="2438339" lvl="3" indent="-397923">
              <a:spcBef>
                <a:spcPts val="2133"/>
              </a:spcBef>
              <a:spcAft>
                <a:spcPts val="0"/>
              </a:spcAft>
              <a:buSzPts val="1100"/>
              <a:buChar char="●"/>
              <a:defRPr/>
            </a:lvl4pPr>
            <a:lvl5pPr marL="3047924" lvl="4" indent="-397923">
              <a:spcBef>
                <a:spcPts val="2133"/>
              </a:spcBef>
              <a:spcAft>
                <a:spcPts val="0"/>
              </a:spcAft>
              <a:buSzPts val="1100"/>
              <a:buChar char="○"/>
              <a:defRPr/>
            </a:lvl5pPr>
            <a:lvl6pPr marL="3657509" lvl="5" indent="-397923">
              <a:spcBef>
                <a:spcPts val="2133"/>
              </a:spcBef>
              <a:spcAft>
                <a:spcPts val="0"/>
              </a:spcAft>
              <a:buSzPts val="1100"/>
              <a:buChar char="■"/>
              <a:defRPr/>
            </a:lvl6pPr>
            <a:lvl7pPr marL="4267093" lvl="6" indent="-397923">
              <a:spcBef>
                <a:spcPts val="2133"/>
              </a:spcBef>
              <a:spcAft>
                <a:spcPts val="0"/>
              </a:spcAft>
              <a:buSzPts val="1100"/>
              <a:buChar char="●"/>
              <a:defRPr/>
            </a:lvl7pPr>
            <a:lvl8pPr marL="4876678" lvl="7" indent="-397923">
              <a:spcBef>
                <a:spcPts val="2133"/>
              </a:spcBef>
              <a:spcAft>
                <a:spcPts val="0"/>
              </a:spcAft>
              <a:buSzPts val="1100"/>
              <a:buChar char="○"/>
              <a:defRPr/>
            </a:lvl8pPr>
            <a:lvl9pPr marL="5486263" lvl="8" indent="-397923">
              <a:spcBef>
                <a:spcPts val="2133"/>
              </a:spcBef>
              <a:spcAft>
                <a:spcPts val="2133"/>
              </a:spcAft>
              <a:buSzPts val="1100"/>
              <a:buChar char="■"/>
              <a:defRPr/>
            </a:lvl9pPr>
          </a:lstStyle>
          <a:p>
            <a:pPr lvl="0"/>
            <a:r>
              <a:rPr lang="es-ES"/>
              <a:t>Editar el estilo de texto del patrón</a:t>
            </a:r>
          </a:p>
        </p:txBody>
      </p:sp>
      <p:sp>
        <p:nvSpPr>
          <p:cNvPr id="54" name="Google Shape;54;p7"/>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A99C8156-797B-48C2-9B0F-DB92854EC54F}" type="slidenum">
              <a:rPr lang="es-EC" smtClean="0"/>
              <a:t>‹Nº›</a:t>
            </a:fld>
            <a:endParaRPr lang="es-EC"/>
          </a:p>
        </p:txBody>
      </p:sp>
    </p:spTree>
    <p:extLst>
      <p:ext uri="{BB962C8B-B14F-4D97-AF65-F5344CB8AC3E}">
        <p14:creationId xmlns:p14="http://schemas.microsoft.com/office/powerpoint/2010/main" val="3511973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3"/>
        </a:solidFill>
        <a:effectLst/>
      </p:bgPr>
    </p:bg>
    <p:spTree>
      <p:nvGrpSpPr>
        <p:cNvPr id="1" name="Shape 55"/>
        <p:cNvGrpSpPr/>
        <p:nvPr/>
      </p:nvGrpSpPr>
      <p:grpSpPr>
        <a:xfrm>
          <a:off x="0" y="0"/>
          <a:ext cx="0" cy="0"/>
          <a:chOff x="0" y="0"/>
          <a:chExt cx="0" cy="0"/>
        </a:xfrm>
      </p:grpSpPr>
      <p:grpSp>
        <p:nvGrpSpPr>
          <p:cNvPr id="56" name="Google Shape;56;p8"/>
          <p:cNvGrpSpPr/>
          <p:nvPr/>
        </p:nvGrpSpPr>
        <p:grpSpPr>
          <a:xfrm>
            <a:off x="1107190" y="5558840"/>
            <a:ext cx="994351" cy="61101"/>
            <a:chOff x="4580561" y="2589004"/>
            <a:chExt cx="1064464" cy="25200"/>
          </a:xfrm>
        </p:grpSpPr>
        <p:sp>
          <p:nvSpPr>
            <p:cNvPr id="57" name="Google Shape;57;p8"/>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58" name="Google Shape;58;p8"/>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grpSp>
      <p:sp>
        <p:nvSpPr>
          <p:cNvPr id="59" name="Google Shape;59;p8"/>
          <p:cNvSpPr txBox="1">
            <a:spLocks noGrp="1"/>
          </p:cNvSpPr>
          <p:nvPr>
            <p:ph type="title"/>
          </p:nvPr>
        </p:nvSpPr>
        <p:spPr>
          <a:xfrm>
            <a:off x="972600" y="1152400"/>
            <a:ext cx="9361600" cy="3980000"/>
          </a:xfrm>
          <a:prstGeom prst="rect">
            <a:avLst/>
          </a:prstGeom>
        </p:spPr>
        <p:txBody>
          <a:bodyPr spcFirstLastPara="1" wrap="square" lIns="91425" tIns="91425" rIns="91425" bIns="91425" anchor="ctr" anchorCtr="0"/>
          <a:lstStyle>
            <a:lvl1pPr lvl="0">
              <a:spcBef>
                <a:spcPts val="0"/>
              </a:spcBef>
              <a:spcAft>
                <a:spcPts val="0"/>
              </a:spcAft>
              <a:buClr>
                <a:schemeClr val="lt1"/>
              </a:buClr>
              <a:buSzPts val="3600"/>
              <a:buNone/>
              <a:defRPr sz="4800">
                <a:solidFill>
                  <a:schemeClr val="lt1"/>
                </a:solidFill>
              </a:defRPr>
            </a:lvl1pPr>
            <a:lvl2pPr lvl="1">
              <a:spcBef>
                <a:spcPts val="0"/>
              </a:spcBef>
              <a:spcAft>
                <a:spcPts val="0"/>
              </a:spcAft>
              <a:buClr>
                <a:schemeClr val="lt1"/>
              </a:buClr>
              <a:buSzPts val="3600"/>
              <a:buNone/>
              <a:defRPr sz="4800">
                <a:solidFill>
                  <a:schemeClr val="lt1"/>
                </a:solidFill>
              </a:defRPr>
            </a:lvl2pPr>
            <a:lvl3pPr lvl="2">
              <a:spcBef>
                <a:spcPts val="0"/>
              </a:spcBef>
              <a:spcAft>
                <a:spcPts val="0"/>
              </a:spcAft>
              <a:buClr>
                <a:schemeClr val="lt1"/>
              </a:buClr>
              <a:buSzPts val="3600"/>
              <a:buNone/>
              <a:defRPr sz="4800">
                <a:solidFill>
                  <a:schemeClr val="lt1"/>
                </a:solidFill>
              </a:defRPr>
            </a:lvl3pPr>
            <a:lvl4pPr lvl="3">
              <a:spcBef>
                <a:spcPts val="0"/>
              </a:spcBef>
              <a:spcAft>
                <a:spcPts val="0"/>
              </a:spcAft>
              <a:buClr>
                <a:schemeClr val="lt1"/>
              </a:buClr>
              <a:buSzPts val="3600"/>
              <a:buNone/>
              <a:defRPr sz="4800">
                <a:solidFill>
                  <a:schemeClr val="lt1"/>
                </a:solidFill>
              </a:defRPr>
            </a:lvl4pPr>
            <a:lvl5pPr lvl="4">
              <a:spcBef>
                <a:spcPts val="0"/>
              </a:spcBef>
              <a:spcAft>
                <a:spcPts val="0"/>
              </a:spcAft>
              <a:buClr>
                <a:schemeClr val="lt1"/>
              </a:buClr>
              <a:buSzPts val="3600"/>
              <a:buNone/>
              <a:defRPr sz="4800">
                <a:solidFill>
                  <a:schemeClr val="lt1"/>
                </a:solidFill>
              </a:defRPr>
            </a:lvl5pPr>
            <a:lvl6pPr lvl="5">
              <a:spcBef>
                <a:spcPts val="0"/>
              </a:spcBef>
              <a:spcAft>
                <a:spcPts val="0"/>
              </a:spcAft>
              <a:buClr>
                <a:schemeClr val="lt1"/>
              </a:buClr>
              <a:buSzPts val="3600"/>
              <a:buNone/>
              <a:defRPr sz="4800">
                <a:solidFill>
                  <a:schemeClr val="lt1"/>
                </a:solidFill>
              </a:defRPr>
            </a:lvl6pPr>
            <a:lvl7pPr lvl="6">
              <a:spcBef>
                <a:spcPts val="0"/>
              </a:spcBef>
              <a:spcAft>
                <a:spcPts val="0"/>
              </a:spcAft>
              <a:buClr>
                <a:schemeClr val="lt1"/>
              </a:buClr>
              <a:buSzPts val="3600"/>
              <a:buNone/>
              <a:defRPr sz="4800">
                <a:solidFill>
                  <a:schemeClr val="lt1"/>
                </a:solidFill>
              </a:defRPr>
            </a:lvl7pPr>
            <a:lvl8pPr lvl="7">
              <a:spcBef>
                <a:spcPts val="0"/>
              </a:spcBef>
              <a:spcAft>
                <a:spcPts val="0"/>
              </a:spcAft>
              <a:buClr>
                <a:schemeClr val="lt1"/>
              </a:buClr>
              <a:buSzPts val="3600"/>
              <a:buNone/>
              <a:defRPr sz="4800">
                <a:solidFill>
                  <a:schemeClr val="lt1"/>
                </a:solidFill>
              </a:defRPr>
            </a:lvl8pPr>
            <a:lvl9pPr lvl="8">
              <a:spcBef>
                <a:spcPts val="0"/>
              </a:spcBef>
              <a:spcAft>
                <a:spcPts val="0"/>
              </a:spcAft>
              <a:buClr>
                <a:schemeClr val="lt1"/>
              </a:buClr>
              <a:buSzPts val="3600"/>
              <a:buNone/>
              <a:defRPr sz="4800">
                <a:solidFill>
                  <a:schemeClr val="lt1"/>
                </a:solidFill>
              </a:defRPr>
            </a:lvl9pPr>
          </a:lstStyle>
          <a:p>
            <a:r>
              <a:rPr lang="es-ES"/>
              <a:t>Haga clic para modificar el estilo de título del patrón</a:t>
            </a:r>
            <a:endParaRPr/>
          </a:p>
        </p:txBody>
      </p:sp>
      <p:sp>
        <p:nvSpPr>
          <p:cNvPr id="60" name="Google Shape;60;p8"/>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A99C8156-797B-48C2-9B0F-DB92854EC54F}" type="slidenum">
              <a:rPr lang="es-EC" smtClean="0"/>
              <a:t>‹Nº›</a:t>
            </a:fld>
            <a:endParaRPr lang="es-EC"/>
          </a:p>
        </p:txBody>
      </p:sp>
    </p:spTree>
    <p:extLst>
      <p:ext uri="{BB962C8B-B14F-4D97-AF65-F5344CB8AC3E}">
        <p14:creationId xmlns:p14="http://schemas.microsoft.com/office/powerpoint/2010/main" val="10657572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1"/>
        <p:cNvGrpSpPr/>
        <p:nvPr/>
      </p:nvGrpSpPr>
      <p:grpSpPr>
        <a:xfrm>
          <a:off x="0" y="0"/>
          <a:ext cx="0" cy="0"/>
          <a:chOff x="0" y="0"/>
          <a:chExt cx="0" cy="0"/>
        </a:xfrm>
      </p:grpSpPr>
      <p:sp>
        <p:nvSpPr>
          <p:cNvPr id="62" name="Google Shape;62;p9"/>
          <p:cNvSpPr/>
          <p:nvPr/>
        </p:nvSpPr>
        <p:spPr>
          <a:xfrm>
            <a:off x="0" y="0"/>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00"/>
          </a:p>
        </p:txBody>
      </p:sp>
      <p:grpSp>
        <p:nvGrpSpPr>
          <p:cNvPr id="63" name="Google Shape;63;p9"/>
          <p:cNvGrpSpPr/>
          <p:nvPr/>
        </p:nvGrpSpPr>
        <p:grpSpPr>
          <a:xfrm>
            <a:off x="1107190" y="1588342"/>
            <a:ext cx="994351" cy="61101"/>
            <a:chOff x="4580561" y="2589004"/>
            <a:chExt cx="1064464" cy="25200"/>
          </a:xfrm>
        </p:grpSpPr>
        <p:sp>
          <p:nvSpPr>
            <p:cNvPr id="64" name="Google Shape;64;p9"/>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65" name="Google Shape;65;p9"/>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grpSp>
      <p:sp>
        <p:nvSpPr>
          <p:cNvPr id="66" name="Google Shape;66;p9"/>
          <p:cNvSpPr txBox="1">
            <a:spLocks noGrp="1"/>
          </p:cNvSpPr>
          <p:nvPr>
            <p:ph type="title"/>
          </p:nvPr>
        </p:nvSpPr>
        <p:spPr>
          <a:xfrm>
            <a:off x="973333" y="1758200"/>
            <a:ext cx="4401200" cy="2249600"/>
          </a:xfrm>
          <a:prstGeom prst="rect">
            <a:avLst/>
          </a:prstGeom>
        </p:spPr>
        <p:txBody>
          <a:bodyPr spcFirstLastPara="1" wrap="square" lIns="91425" tIns="91425" rIns="91425" bIns="91425" anchor="t" anchorCtr="0"/>
          <a:lstStyle>
            <a:lvl1pPr lvl="0">
              <a:spcBef>
                <a:spcPts val="0"/>
              </a:spcBef>
              <a:spcAft>
                <a:spcPts val="0"/>
              </a:spcAft>
              <a:buClr>
                <a:schemeClr val="dk2"/>
              </a:buClr>
              <a:buSzPts val="2600"/>
              <a:buNone/>
              <a:defRPr sz="3467">
                <a:solidFill>
                  <a:schemeClr val="dk2"/>
                </a:solidFill>
              </a:defRPr>
            </a:lvl1pPr>
            <a:lvl2pPr lvl="1">
              <a:spcBef>
                <a:spcPts val="0"/>
              </a:spcBef>
              <a:spcAft>
                <a:spcPts val="0"/>
              </a:spcAft>
              <a:buClr>
                <a:schemeClr val="dk2"/>
              </a:buClr>
              <a:buSzPts val="2600"/>
              <a:buNone/>
              <a:defRPr sz="3467">
                <a:solidFill>
                  <a:schemeClr val="dk2"/>
                </a:solidFill>
              </a:defRPr>
            </a:lvl2pPr>
            <a:lvl3pPr lvl="2">
              <a:spcBef>
                <a:spcPts val="0"/>
              </a:spcBef>
              <a:spcAft>
                <a:spcPts val="0"/>
              </a:spcAft>
              <a:buClr>
                <a:schemeClr val="dk2"/>
              </a:buClr>
              <a:buSzPts val="2600"/>
              <a:buNone/>
              <a:defRPr sz="3467">
                <a:solidFill>
                  <a:schemeClr val="dk2"/>
                </a:solidFill>
              </a:defRPr>
            </a:lvl3pPr>
            <a:lvl4pPr lvl="3">
              <a:spcBef>
                <a:spcPts val="0"/>
              </a:spcBef>
              <a:spcAft>
                <a:spcPts val="0"/>
              </a:spcAft>
              <a:buClr>
                <a:schemeClr val="dk2"/>
              </a:buClr>
              <a:buSzPts val="2600"/>
              <a:buNone/>
              <a:defRPr sz="3467">
                <a:solidFill>
                  <a:schemeClr val="dk2"/>
                </a:solidFill>
              </a:defRPr>
            </a:lvl4pPr>
            <a:lvl5pPr lvl="4">
              <a:spcBef>
                <a:spcPts val="0"/>
              </a:spcBef>
              <a:spcAft>
                <a:spcPts val="0"/>
              </a:spcAft>
              <a:buClr>
                <a:schemeClr val="dk2"/>
              </a:buClr>
              <a:buSzPts val="2600"/>
              <a:buNone/>
              <a:defRPr sz="3467">
                <a:solidFill>
                  <a:schemeClr val="dk2"/>
                </a:solidFill>
              </a:defRPr>
            </a:lvl5pPr>
            <a:lvl6pPr lvl="5">
              <a:spcBef>
                <a:spcPts val="0"/>
              </a:spcBef>
              <a:spcAft>
                <a:spcPts val="0"/>
              </a:spcAft>
              <a:buClr>
                <a:schemeClr val="dk2"/>
              </a:buClr>
              <a:buSzPts val="2600"/>
              <a:buNone/>
              <a:defRPr sz="3467">
                <a:solidFill>
                  <a:schemeClr val="dk2"/>
                </a:solidFill>
              </a:defRPr>
            </a:lvl6pPr>
            <a:lvl7pPr lvl="6">
              <a:spcBef>
                <a:spcPts val="0"/>
              </a:spcBef>
              <a:spcAft>
                <a:spcPts val="0"/>
              </a:spcAft>
              <a:buClr>
                <a:schemeClr val="dk2"/>
              </a:buClr>
              <a:buSzPts val="2600"/>
              <a:buNone/>
              <a:defRPr sz="3467">
                <a:solidFill>
                  <a:schemeClr val="dk2"/>
                </a:solidFill>
              </a:defRPr>
            </a:lvl7pPr>
            <a:lvl8pPr lvl="7">
              <a:spcBef>
                <a:spcPts val="0"/>
              </a:spcBef>
              <a:spcAft>
                <a:spcPts val="0"/>
              </a:spcAft>
              <a:buClr>
                <a:schemeClr val="dk2"/>
              </a:buClr>
              <a:buSzPts val="2600"/>
              <a:buNone/>
              <a:defRPr sz="3467">
                <a:solidFill>
                  <a:schemeClr val="dk2"/>
                </a:solidFill>
              </a:defRPr>
            </a:lvl8pPr>
            <a:lvl9pPr lvl="8">
              <a:spcBef>
                <a:spcPts val="0"/>
              </a:spcBef>
              <a:spcAft>
                <a:spcPts val="0"/>
              </a:spcAft>
              <a:buClr>
                <a:schemeClr val="dk2"/>
              </a:buClr>
              <a:buSzPts val="2600"/>
              <a:buNone/>
              <a:defRPr sz="3467">
                <a:solidFill>
                  <a:schemeClr val="dk2"/>
                </a:solidFill>
              </a:defRPr>
            </a:lvl9pPr>
          </a:lstStyle>
          <a:p>
            <a:r>
              <a:rPr lang="es-ES"/>
              <a:t>Haga clic para modificar el estilo de título del patrón</a:t>
            </a:r>
            <a:endParaRPr/>
          </a:p>
        </p:txBody>
      </p:sp>
      <p:sp>
        <p:nvSpPr>
          <p:cNvPr id="67" name="Google Shape;67;p9"/>
          <p:cNvSpPr txBox="1">
            <a:spLocks noGrp="1"/>
          </p:cNvSpPr>
          <p:nvPr>
            <p:ph type="subTitle" idx="1"/>
          </p:nvPr>
        </p:nvSpPr>
        <p:spPr>
          <a:xfrm>
            <a:off x="966600" y="4215367"/>
            <a:ext cx="4401200" cy="1012000"/>
          </a:xfrm>
          <a:prstGeom prst="rect">
            <a:avLst/>
          </a:prstGeom>
        </p:spPr>
        <p:txBody>
          <a:bodyPr spcFirstLastPara="1" wrap="square" lIns="91425" tIns="91425" rIns="91425" bIns="91425" anchor="t" anchorCtr="0"/>
          <a:lstStyle>
            <a:lvl1pPr lvl="0">
              <a:lnSpc>
                <a:spcPct val="100000"/>
              </a:lnSpc>
              <a:spcBef>
                <a:spcPts val="0"/>
              </a:spcBef>
              <a:spcAft>
                <a:spcPts val="0"/>
              </a:spcAft>
              <a:buSzPts val="1600"/>
              <a:buNone/>
              <a:defRPr sz="2133"/>
            </a:lvl1pPr>
            <a:lvl2pPr lvl="1">
              <a:lnSpc>
                <a:spcPct val="100000"/>
              </a:lnSpc>
              <a:spcBef>
                <a:spcPts val="0"/>
              </a:spcBef>
              <a:spcAft>
                <a:spcPts val="0"/>
              </a:spcAft>
              <a:buSzPts val="1600"/>
              <a:buNone/>
              <a:defRPr sz="2133"/>
            </a:lvl2pPr>
            <a:lvl3pPr lvl="2">
              <a:lnSpc>
                <a:spcPct val="100000"/>
              </a:lnSpc>
              <a:spcBef>
                <a:spcPts val="0"/>
              </a:spcBef>
              <a:spcAft>
                <a:spcPts val="0"/>
              </a:spcAft>
              <a:buSzPts val="1600"/>
              <a:buNone/>
              <a:defRPr sz="2133"/>
            </a:lvl3pPr>
            <a:lvl4pPr lvl="3">
              <a:lnSpc>
                <a:spcPct val="100000"/>
              </a:lnSpc>
              <a:spcBef>
                <a:spcPts val="0"/>
              </a:spcBef>
              <a:spcAft>
                <a:spcPts val="0"/>
              </a:spcAft>
              <a:buSzPts val="1600"/>
              <a:buNone/>
              <a:defRPr sz="2133"/>
            </a:lvl4pPr>
            <a:lvl5pPr lvl="4">
              <a:lnSpc>
                <a:spcPct val="100000"/>
              </a:lnSpc>
              <a:spcBef>
                <a:spcPts val="0"/>
              </a:spcBef>
              <a:spcAft>
                <a:spcPts val="0"/>
              </a:spcAft>
              <a:buSzPts val="1600"/>
              <a:buNone/>
              <a:defRPr sz="2133"/>
            </a:lvl5pPr>
            <a:lvl6pPr lvl="5">
              <a:lnSpc>
                <a:spcPct val="100000"/>
              </a:lnSpc>
              <a:spcBef>
                <a:spcPts val="0"/>
              </a:spcBef>
              <a:spcAft>
                <a:spcPts val="0"/>
              </a:spcAft>
              <a:buSzPts val="1600"/>
              <a:buNone/>
              <a:defRPr sz="2133"/>
            </a:lvl6pPr>
            <a:lvl7pPr lvl="6">
              <a:lnSpc>
                <a:spcPct val="100000"/>
              </a:lnSpc>
              <a:spcBef>
                <a:spcPts val="0"/>
              </a:spcBef>
              <a:spcAft>
                <a:spcPts val="0"/>
              </a:spcAft>
              <a:buSzPts val="1600"/>
              <a:buNone/>
              <a:defRPr sz="2133"/>
            </a:lvl7pPr>
            <a:lvl8pPr lvl="7">
              <a:lnSpc>
                <a:spcPct val="100000"/>
              </a:lnSpc>
              <a:spcBef>
                <a:spcPts val="0"/>
              </a:spcBef>
              <a:spcAft>
                <a:spcPts val="0"/>
              </a:spcAft>
              <a:buSzPts val="1600"/>
              <a:buNone/>
              <a:defRPr sz="2133"/>
            </a:lvl8pPr>
            <a:lvl9pPr lvl="8">
              <a:lnSpc>
                <a:spcPct val="100000"/>
              </a:lnSpc>
              <a:spcBef>
                <a:spcPts val="0"/>
              </a:spcBef>
              <a:spcAft>
                <a:spcPts val="0"/>
              </a:spcAft>
              <a:buSzPts val="1600"/>
              <a:buNone/>
              <a:defRPr sz="2133"/>
            </a:lvl9pPr>
          </a:lstStyle>
          <a:p>
            <a:r>
              <a:rPr lang="es-ES"/>
              <a:t>Haga clic para editar el estilo de subtítulo del patrón</a:t>
            </a:r>
            <a:endParaRPr/>
          </a:p>
        </p:txBody>
      </p:sp>
      <p:sp>
        <p:nvSpPr>
          <p:cNvPr id="68" name="Google Shape;68;p9"/>
          <p:cNvSpPr txBox="1">
            <a:spLocks noGrp="1"/>
          </p:cNvSpPr>
          <p:nvPr>
            <p:ph type="body" idx="2"/>
          </p:nvPr>
        </p:nvSpPr>
        <p:spPr>
          <a:xfrm>
            <a:off x="6898967" y="1803500"/>
            <a:ext cx="4499200" cy="4034000"/>
          </a:xfrm>
          <a:prstGeom prst="rect">
            <a:avLst/>
          </a:prstGeom>
        </p:spPr>
        <p:txBody>
          <a:bodyPr spcFirstLastPara="1" wrap="square" lIns="91425" tIns="91425" rIns="91425" bIns="91425" anchor="t" anchorCtr="0"/>
          <a:lstStyle>
            <a:lvl1pPr marL="609585" lvl="0" indent="-414856">
              <a:spcBef>
                <a:spcPts val="0"/>
              </a:spcBef>
              <a:spcAft>
                <a:spcPts val="0"/>
              </a:spcAft>
              <a:buSzPts val="1300"/>
              <a:buChar char="●"/>
              <a:defRPr/>
            </a:lvl1pPr>
            <a:lvl2pPr marL="1219170" lvl="1" indent="-397923">
              <a:spcBef>
                <a:spcPts val="2133"/>
              </a:spcBef>
              <a:spcAft>
                <a:spcPts val="0"/>
              </a:spcAft>
              <a:buSzPts val="1100"/>
              <a:buChar char="○"/>
              <a:defRPr/>
            </a:lvl2pPr>
            <a:lvl3pPr marL="1828754" lvl="2" indent="-397923">
              <a:spcBef>
                <a:spcPts val="2133"/>
              </a:spcBef>
              <a:spcAft>
                <a:spcPts val="0"/>
              </a:spcAft>
              <a:buSzPts val="1100"/>
              <a:buChar char="■"/>
              <a:defRPr/>
            </a:lvl3pPr>
            <a:lvl4pPr marL="2438339" lvl="3" indent="-397923">
              <a:spcBef>
                <a:spcPts val="2133"/>
              </a:spcBef>
              <a:spcAft>
                <a:spcPts val="0"/>
              </a:spcAft>
              <a:buSzPts val="1100"/>
              <a:buChar char="●"/>
              <a:defRPr/>
            </a:lvl4pPr>
            <a:lvl5pPr marL="3047924" lvl="4" indent="-397923">
              <a:spcBef>
                <a:spcPts val="2133"/>
              </a:spcBef>
              <a:spcAft>
                <a:spcPts val="0"/>
              </a:spcAft>
              <a:buSzPts val="1100"/>
              <a:buChar char="○"/>
              <a:defRPr/>
            </a:lvl5pPr>
            <a:lvl6pPr marL="3657509" lvl="5" indent="-397923">
              <a:spcBef>
                <a:spcPts val="2133"/>
              </a:spcBef>
              <a:spcAft>
                <a:spcPts val="0"/>
              </a:spcAft>
              <a:buSzPts val="1100"/>
              <a:buChar char="■"/>
              <a:defRPr/>
            </a:lvl6pPr>
            <a:lvl7pPr marL="4267093" lvl="6" indent="-397923">
              <a:spcBef>
                <a:spcPts val="2133"/>
              </a:spcBef>
              <a:spcAft>
                <a:spcPts val="0"/>
              </a:spcAft>
              <a:buSzPts val="1100"/>
              <a:buChar char="●"/>
              <a:defRPr/>
            </a:lvl7pPr>
            <a:lvl8pPr marL="4876678" lvl="7" indent="-397923">
              <a:spcBef>
                <a:spcPts val="2133"/>
              </a:spcBef>
              <a:spcAft>
                <a:spcPts val="0"/>
              </a:spcAft>
              <a:buSzPts val="1100"/>
              <a:buChar char="○"/>
              <a:defRPr/>
            </a:lvl8pPr>
            <a:lvl9pPr marL="5486263" lvl="8" indent="-397923">
              <a:spcBef>
                <a:spcPts val="2133"/>
              </a:spcBef>
              <a:spcAft>
                <a:spcPts val="2133"/>
              </a:spcAft>
              <a:buSzPts val="1100"/>
              <a:buChar char="■"/>
              <a:defRPr/>
            </a:lvl9pPr>
          </a:lstStyle>
          <a:p>
            <a:pPr lvl="0"/>
            <a:r>
              <a:rPr lang="es-ES"/>
              <a:t>Editar el estilo de texto del patrón</a:t>
            </a:r>
          </a:p>
        </p:txBody>
      </p:sp>
      <p:sp>
        <p:nvSpPr>
          <p:cNvPr id="69" name="Google Shape;69;p9"/>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A99C8156-797B-48C2-9B0F-DB92854EC54F}" type="slidenum">
              <a:rPr lang="es-EC" smtClean="0"/>
              <a:t>‹Nº›</a:t>
            </a:fld>
            <a:endParaRPr lang="es-EC"/>
          </a:p>
        </p:txBody>
      </p:sp>
    </p:spTree>
    <p:extLst>
      <p:ext uri="{BB962C8B-B14F-4D97-AF65-F5344CB8AC3E}">
        <p14:creationId xmlns:p14="http://schemas.microsoft.com/office/powerpoint/2010/main" val="39245411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0"/>
        <p:cNvGrpSpPr/>
        <p:nvPr/>
      </p:nvGrpSpPr>
      <p:grpSpPr>
        <a:xfrm>
          <a:off x="0" y="0"/>
          <a:ext cx="0" cy="0"/>
          <a:chOff x="0" y="0"/>
          <a:chExt cx="0" cy="0"/>
        </a:xfrm>
      </p:grpSpPr>
      <p:sp>
        <p:nvSpPr>
          <p:cNvPr id="71" name="Google Shape;71;p10"/>
          <p:cNvSpPr txBox="1">
            <a:spLocks noGrp="1"/>
          </p:cNvSpPr>
          <p:nvPr>
            <p:ph type="body" idx="1"/>
          </p:nvPr>
        </p:nvSpPr>
        <p:spPr>
          <a:xfrm>
            <a:off x="966600" y="5830068"/>
            <a:ext cx="10263200" cy="614000"/>
          </a:xfrm>
          <a:prstGeom prst="rect">
            <a:avLst/>
          </a:prstGeom>
        </p:spPr>
        <p:txBody>
          <a:bodyPr spcFirstLastPara="1" wrap="square" lIns="91425" tIns="91425" rIns="91425" bIns="91425" anchor="ctr" anchorCtr="0"/>
          <a:lstStyle>
            <a:lvl1pPr marL="609585" lvl="0" indent="-304792">
              <a:lnSpc>
                <a:spcPct val="100000"/>
              </a:lnSpc>
              <a:spcBef>
                <a:spcPts val="0"/>
              </a:spcBef>
              <a:spcAft>
                <a:spcPts val="0"/>
              </a:spcAft>
              <a:buSzPts val="1300"/>
              <a:buNone/>
              <a:defRPr/>
            </a:lvl1pPr>
          </a:lstStyle>
          <a:p>
            <a:pPr lvl="0"/>
            <a:r>
              <a:rPr lang="es-ES"/>
              <a:t>Editar el estilo de texto del patrón</a:t>
            </a:r>
          </a:p>
        </p:txBody>
      </p:sp>
      <p:sp>
        <p:nvSpPr>
          <p:cNvPr id="72" name="Google Shape;72;p10"/>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A99C8156-797B-48C2-9B0F-DB92854EC54F}" type="slidenum">
              <a:rPr lang="es-EC" smtClean="0"/>
              <a:t>‹Nº›</a:t>
            </a:fld>
            <a:endParaRPr lang="es-EC"/>
          </a:p>
        </p:txBody>
      </p:sp>
    </p:spTree>
    <p:extLst>
      <p:ext uri="{BB962C8B-B14F-4D97-AF65-F5344CB8AC3E}">
        <p14:creationId xmlns:p14="http://schemas.microsoft.com/office/powerpoint/2010/main" val="19229770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dk1"/>
        </a:solidFill>
        <a:effectLst/>
      </p:bgPr>
    </p:bg>
    <p:spTree>
      <p:nvGrpSpPr>
        <p:cNvPr id="1" name="Shape 73"/>
        <p:cNvGrpSpPr/>
        <p:nvPr/>
      </p:nvGrpSpPr>
      <p:grpSpPr>
        <a:xfrm>
          <a:off x="0" y="0"/>
          <a:ext cx="0" cy="0"/>
          <a:chOff x="0" y="0"/>
          <a:chExt cx="0" cy="0"/>
        </a:xfrm>
      </p:grpSpPr>
      <p:grpSp>
        <p:nvGrpSpPr>
          <p:cNvPr id="74" name="Google Shape;74;p11"/>
          <p:cNvGrpSpPr/>
          <p:nvPr/>
        </p:nvGrpSpPr>
        <p:grpSpPr>
          <a:xfrm>
            <a:off x="1107190" y="5558840"/>
            <a:ext cx="994351" cy="61101"/>
            <a:chOff x="4580561" y="2589004"/>
            <a:chExt cx="1064464" cy="25200"/>
          </a:xfrm>
        </p:grpSpPr>
        <p:sp>
          <p:nvSpPr>
            <p:cNvPr id="75" name="Google Shape;75;p11"/>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76" name="Google Shape;76;p11"/>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grpSp>
      <p:sp>
        <p:nvSpPr>
          <p:cNvPr id="77" name="Google Shape;77;p11"/>
          <p:cNvSpPr txBox="1">
            <a:spLocks noGrp="1"/>
          </p:cNvSpPr>
          <p:nvPr>
            <p:ph type="title" hasCustomPrompt="1"/>
          </p:nvPr>
        </p:nvSpPr>
        <p:spPr>
          <a:xfrm>
            <a:off x="972600" y="978600"/>
            <a:ext cx="10251200" cy="16596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8000"/>
              <a:buNone/>
              <a:defRPr sz="10666">
                <a:solidFill>
                  <a:schemeClr val="lt1"/>
                </a:solidFill>
              </a:defRPr>
            </a:lvl1pPr>
            <a:lvl2pPr lvl="1">
              <a:spcBef>
                <a:spcPts val="0"/>
              </a:spcBef>
              <a:spcAft>
                <a:spcPts val="0"/>
              </a:spcAft>
              <a:buClr>
                <a:schemeClr val="lt1"/>
              </a:buClr>
              <a:buSzPts val="8000"/>
              <a:buNone/>
              <a:defRPr sz="10666">
                <a:solidFill>
                  <a:schemeClr val="lt1"/>
                </a:solidFill>
              </a:defRPr>
            </a:lvl2pPr>
            <a:lvl3pPr lvl="2">
              <a:spcBef>
                <a:spcPts val="0"/>
              </a:spcBef>
              <a:spcAft>
                <a:spcPts val="0"/>
              </a:spcAft>
              <a:buClr>
                <a:schemeClr val="lt1"/>
              </a:buClr>
              <a:buSzPts val="8000"/>
              <a:buNone/>
              <a:defRPr sz="10666">
                <a:solidFill>
                  <a:schemeClr val="lt1"/>
                </a:solidFill>
              </a:defRPr>
            </a:lvl3pPr>
            <a:lvl4pPr lvl="3">
              <a:spcBef>
                <a:spcPts val="0"/>
              </a:spcBef>
              <a:spcAft>
                <a:spcPts val="0"/>
              </a:spcAft>
              <a:buClr>
                <a:schemeClr val="lt1"/>
              </a:buClr>
              <a:buSzPts val="8000"/>
              <a:buNone/>
              <a:defRPr sz="10666">
                <a:solidFill>
                  <a:schemeClr val="lt1"/>
                </a:solidFill>
              </a:defRPr>
            </a:lvl4pPr>
            <a:lvl5pPr lvl="4">
              <a:spcBef>
                <a:spcPts val="0"/>
              </a:spcBef>
              <a:spcAft>
                <a:spcPts val="0"/>
              </a:spcAft>
              <a:buClr>
                <a:schemeClr val="lt1"/>
              </a:buClr>
              <a:buSzPts val="8000"/>
              <a:buNone/>
              <a:defRPr sz="10666">
                <a:solidFill>
                  <a:schemeClr val="lt1"/>
                </a:solidFill>
              </a:defRPr>
            </a:lvl5pPr>
            <a:lvl6pPr lvl="5">
              <a:spcBef>
                <a:spcPts val="0"/>
              </a:spcBef>
              <a:spcAft>
                <a:spcPts val="0"/>
              </a:spcAft>
              <a:buClr>
                <a:schemeClr val="lt1"/>
              </a:buClr>
              <a:buSzPts val="8000"/>
              <a:buNone/>
              <a:defRPr sz="10666">
                <a:solidFill>
                  <a:schemeClr val="lt1"/>
                </a:solidFill>
              </a:defRPr>
            </a:lvl6pPr>
            <a:lvl7pPr lvl="6">
              <a:spcBef>
                <a:spcPts val="0"/>
              </a:spcBef>
              <a:spcAft>
                <a:spcPts val="0"/>
              </a:spcAft>
              <a:buClr>
                <a:schemeClr val="lt1"/>
              </a:buClr>
              <a:buSzPts val="8000"/>
              <a:buNone/>
              <a:defRPr sz="10666">
                <a:solidFill>
                  <a:schemeClr val="lt1"/>
                </a:solidFill>
              </a:defRPr>
            </a:lvl7pPr>
            <a:lvl8pPr lvl="7">
              <a:spcBef>
                <a:spcPts val="0"/>
              </a:spcBef>
              <a:spcAft>
                <a:spcPts val="0"/>
              </a:spcAft>
              <a:buClr>
                <a:schemeClr val="lt1"/>
              </a:buClr>
              <a:buSzPts val="8000"/>
              <a:buNone/>
              <a:defRPr sz="10666">
                <a:solidFill>
                  <a:schemeClr val="lt1"/>
                </a:solidFill>
              </a:defRPr>
            </a:lvl8pPr>
            <a:lvl9pPr lvl="8">
              <a:spcBef>
                <a:spcPts val="0"/>
              </a:spcBef>
              <a:spcAft>
                <a:spcPts val="0"/>
              </a:spcAft>
              <a:buClr>
                <a:schemeClr val="lt1"/>
              </a:buClr>
              <a:buSzPts val="8000"/>
              <a:buNone/>
              <a:defRPr sz="10666">
                <a:solidFill>
                  <a:schemeClr val="lt1"/>
                </a:solidFill>
              </a:defRPr>
            </a:lvl9pPr>
          </a:lstStyle>
          <a:p>
            <a:r>
              <a:t>xx%</a:t>
            </a:r>
          </a:p>
        </p:txBody>
      </p:sp>
      <p:sp>
        <p:nvSpPr>
          <p:cNvPr id="78" name="Google Shape;78;p11"/>
          <p:cNvSpPr txBox="1">
            <a:spLocks noGrp="1"/>
          </p:cNvSpPr>
          <p:nvPr>
            <p:ph type="body" idx="1"/>
          </p:nvPr>
        </p:nvSpPr>
        <p:spPr>
          <a:xfrm>
            <a:off x="972600" y="3030517"/>
            <a:ext cx="10251200" cy="2107200"/>
          </a:xfrm>
          <a:prstGeom prst="rect">
            <a:avLst/>
          </a:prstGeom>
        </p:spPr>
        <p:txBody>
          <a:bodyPr spcFirstLastPara="1" wrap="square" lIns="91425" tIns="91425" rIns="91425" bIns="91425" anchor="t" anchorCtr="0"/>
          <a:lstStyle>
            <a:lvl1pPr marL="609585" lvl="0" indent="-414856">
              <a:spcBef>
                <a:spcPts val="0"/>
              </a:spcBef>
              <a:spcAft>
                <a:spcPts val="0"/>
              </a:spcAft>
              <a:buClr>
                <a:schemeClr val="lt1"/>
              </a:buClr>
              <a:buSzPts val="1300"/>
              <a:buChar char="●"/>
              <a:defRPr>
                <a:solidFill>
                  <a:schemeClr val="lt1"/>
                </a:solidFill>
              </a:defRPr>
            </a:lvl1pPr>
            <a:lvl2pPr marL="1219170" lvl="1" indent="-397923">
              <a:spcBef>
                <a:spcPts val="2133"/>
              </a:spcBef>
              <a:spcAft>
                <a:spcPts val="0"/>
              </a:spcAft>
              <a:buClr>
                <a:schemeClr val="lt1"/>
              </a:buClr>
              <a:buSzPts val="1100"/>
              <a:buChar char="○"/>
              <a:defRPr>
                <a:solidFill>
                  <a:schemeClr val="lt1"/>
                </a:solidFill>
              </a:defRPr>
            </a:lvl2pPr>
            <a:lvl3pPr marL="1828754" lvl="2" indent="-397923">
              <a:spcBef>
                <a:spcPts val="2133"/>
              </a:spcBef>
              <a:spcAft>
                <a:spcPts val="0"/>
              </a:spcAft>
              <a:buClr>
                <a:schemeClr val="lt1"/>
              </a:buClr>
              <a:buSzPts val="1100"/>
              <a:buChar char="■"/>
              <a:defRPr>
                <a:solidFill>
                  <a:schemeClr val="lt1"/>
                </a:solidFill>
              </a:defRPr>
            </a:lvl3pPr>
            <a:lvl4pPr marL="2438339" lvl="3" indent="-397923">
              <a:spcBef>
                <a:spcPts val="2133"/>
              </a:spcBef>
              <a:spcAft>
                <a:spcPts val="0"/>
              </a:spcAft>
              <a:buClr>
                <a:schemeClr val="lt1"/>
              </a:buClr>
              <a:buSzPts val="1100"/>
              <a:buChar char="●"/>
              <a:defRPr>
                <a:solidFill>
                  <a:schemeClr val="lt1"/>
                </a:solidFill>
              </a:defRPr>
            </a:lvl4pPr>
            <a:lvl5pPr marL="3047924" lvl="4" indent="-397923">
              <a:spcBef>
                <a:spcPts val="2133"/>
              </a:spcBef>
              <a:spcAft>
                <a:spcPts val="0"/>
              </a:spcAft>
              <a:buClr>
                <a:schemeClr val="lt1"/>
              </a:buClr>
              <a:buSzPts val="1100"/>
              <a:buChar char="○"/>
              <a:defRPr>
                <a:solidFill>
                  <a:schemeClr val="lt1"/>
                </a:solidFill>
              </a:defRPr>
            </a:lvl5pPr>
            <a:lvl6pPr marL="3657509" lvl="5" indent="-397923">
              <a:spcBef>
                <a:spcPts val="2133"/>
              </a:spcBef>
              <a:spcAft>
                <a:spcPts val="0"/>
              </a:spcAft>
              <a:buClr>
                <a:schemeClr val="lt1"/>
              </a:buClr>
              <a:buSzPts val="1100"/>
              <a:buChar char="■"/>
              <a:defRPr>
                <a:solidFill>
                  <a:schemeClr val="lt1"/>
                </a:solidFill>
              </a:defRPr>
            </a:lvl6pPr>
            <a:lvl7pPr marL="4267093" lvl="6" indent="-397923">
              <a:spcBef>
                <a:spcPts val="2133"/>
              </a:spcBef>
              <a:spcAft>
                <a:spcPts val="0"/>
              </a:spcAft>
              <a:buClr>
                <a:schemeClr val="lt1"/>
              </a:buClr>
              <a:buSzPts val="1100"/>
              <a:buChar char="●"/>
              <a:defRPr>
                <a:solidFill>
                  <a:schemeClr val="lt1"/>
                </a:solidFill>
              </a:defRPr>
            </a:lvl7pPr>
            <a:lvl8pPr marL="4876678" lvl="7" indent="-397923">
              <a:spcBef>
                <a:spcPts val="2133"/>
              </a:spcBef>
              <a:spcAft>
                <a:spcPts val="0"/>
              </a:spcAft>
              <a:buClr>
                <a:schemeClr val="lt1"/>
              </a:buClr>
              <a:buSzPts val="1100"/>
              <a:buChar char="○"/>
              <a:defRPr>
                <a:solidFill>
                  <a:schemeClr val="lt1"/>
                </a:solidFill>
              </a:defRPr>
            </a:lvl8pPr>
            <a:lvl9pPr marL="5486263" lvl="8" indent="-397923">
              <a:spcBef>
                <a:spcPts val="2133"/>
              </a:spcBef>
              <a:spcAft>
                <a:spcPts val="2133"/>
              </a:spcAft>
              <a:buClr>
                <a:schemeClr val="lt1"/>
              </a:buClr>
              <a:buSzPts val="1100"/>
              <a:buChar char="■"/>
              <a:defRPr>
                <a:solidFill>
                  <a:schemeClr val="lt1"/>
                </a:solidFill>
              </a:defRPr>
            </a:lvl9pPr>
          </a:lstStyle>
          <a:p>
            <a:pPr lvl="0"/>
            <a:r>
              <a:rPr lang="es-ES"/>
              <a:t>Editar el estilo de texto del patrón</a:t>
            </a:r>
          </a:p>
        </p:txBody>
      </p:sp>
      <p:sp>
        <p:nvSpPr>
          <p:cNvPr id="79" name="Google Shape;79;p11"/>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A99C8156-797B-48C2-9B0F-DB92854EC54F}" type="slidenum">
              <a:rPr lang="es-EC" smtClean="0"/>
              <a:t>‹Nº›</a:t>
            </a:fld>
            <a:endParaRPr lang="es-EC"/>
          </a:p>
        </p:txBody>
      </p:sp>
    </p:spTree>
    <p:extLst>
      <p:ext uri="{BB962C8B-B14F-4D97-AF65-F5344CB8AC3E}">
        <p14:creationId xmlns:p14="http://schemas.microsoft.com/office/powerpoint/2010/main" val="20083527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lstStyle>
            <a:lvl1pPr lvl="0">
              <a:spcBef>
                <a:spcPts val="0"/>
              </a:spcBef>
              <a:spcAft>
                <a:spcPts val="0"/>
              </a:spcAft>
              <a:buSzPts val="2800"/>
              <a:buFont typeface="Raleway"/>
              <a:buNone/>
              <a:defRPr sz="2800" b="1">
                <a:latin typeface="Raleway"/>
                <a:ea typeface="Raleway"/>
                <a:cs typeface="Raleway"/>
                <a:sym typeface="Raleway"/>
              </a:defRPr>
            </a:lvl1pPr>
            <a:lvl2pPr lvl="1">
              <a:spcBef>
                <a:spcPts val="0"/>
              </a:spcBef>
              <a:spcAft>
                <a:spcPts val="0"/>
              </a:spcAft>
              <a:buSzPts val="2800"/>
              <a:buFont typeface="Raleway"/>
              <a:buNone/>
              <a:defRPr sz="2800" b="1">
                <a:latin typeface="Raleway"/>
                <a:ea typeface="Raleway"/>
                <a:cs typeface="Raleway"/>
                <a:sym typeface="Raleway"/>
              </a:defRPr>
            </a:lvl2pPr>
            <a:lvl3pPr lvl="2">
              <a:spcBef>
                <a:spcPts val="0"/>
              </a:spcBef>
              <a:spcAft>
                <a:spcPts val="0"/>
              </a:spcAft>
              <a:buSzPts val="2800"/>
              <a:buFont typeface="Raleway"/>
              <a:buNone/>
              <a:defRPr sz="2800" b="1">
                <a:latin typeface="Raleway"/>
                <a:ea typeface="Raleway"/>
                <a:cs typeface="Raleway"/>
                <a:sym typeface="Raleway"/>
              </a:defRPr>
            </a:lvl3pPr>
            <a:lvl4pPr lvl="3">
              <a:spcBef>
                <a:spcPts val="0"/>
              </a:spcBef>
              <a:spcAft>
                <a:spcPts val="0"/>
              </a:spcAft>
              <a:buSzPts val="2800"/>
              <a:buFont typeface="Raleway"/>
              <a:buNone/>
              <a:defRPr sz="2800" b="1">
                <a:latin typeface="Raleway"/>
                <a:ea typeface="Raleway"/>
                <a:cs typeface="Raleway"/>
                <a:sym typeface="Raleway"/>
              </a:defRPr>
            </a:lvl4pPr>
            <a:lvl5pPr lvl="4">
              <a:spcBef>
                <a:spcPts val="0"/>
              </a:spcBef>
              <a:spcAft>
                <a:spcPts val="0"/>
              </a:spcAft>
              <a:buSzPts val="2800"/>
              <a:buFont typeface="Raleway"/>
              <a:buNone/>
              <a:defRPr sz="2800" b="1">
                <a:latin typeface="Raleway"/>
                <a:ea typeface="Raleway"/>
                <a:cs typeface="Raleway"/>
                <a:sym typeface="Raleway"/>
              </a:defRPr>
            </a:lvl5pPr>
            <a:lvl6pPr lvl="5">
              <a:spcBef>
                <a:spcPts val="0"/>
              </a:spcBef>
              <a:spcAft>
                <a:spcPts val="0"/>
              </a:spcAft>
              <a:buSzPts val="2800"/>
              <a:buFont typeface="Raleway"/>
              <a:buNone/>
              <a:defRPr sz="2800" b="1">
                <a:latin typeface="Raleway"/>
                <a:ea typeface="Raleway"/>
                <a:cs typeface="Raleway"/>
                <a:sym typeface="Raleway"/>
              </a:defRPr>
            </a:lvl6pPr>
            <a:lvl7pPr lvl="6">
              <a:spcBef>
                <a:spcPts val="0"/>
              </a:spcBef>
              <a:spcAft>
                <a:spcPts val="0"/>
              </a:spcAft>
              <a:buSzPts val="2800"/>
              <a:buFont typeface="Raleway"/>
              <a:buNone/>
              <a:defRPr sz="2800" b="1">
                <a:latin typeface="Raleway"/>
                <a:ea typeface="Raleway"/>
                <a:cs typeface="Raleway"/>
                <a:sym typeface="Raleway"/>
              </a:defRPr>
            </a:lvl7pPr>
            <a:lvl8pPr lvl="7">
              <a:spcBef>
                <a:spcPts val="0"/>
              </a:spcBef>
              <a:spcAft>
                <a:spcPts val="0"/>
              </a:spcAft>
              <a:buSzPts val="2800"/>
              <a:buFont typeface="Raleway"/>
              <a:buNone/>
              <a:defRPr sz="2800" b="1">
                <a:latin typeface="Raleway"/>
                <a:ea typeface="Raleway"/>
                <a:cs typeface="Raleway"/>
                <a:sym typeface="Raleway"/>
              </a:defRPr>
            </a:lvl8pPr>
            <a:lvl9pPr lvl="8">
              <a:spcBef>
                <a:spcPts val="0"/>
              </a:spcBef>
              <a:spcAft>
                <a:spcPts val="0"/>
              </a:spcAft>
              <a:buSzPts val="2800"/>
              <a:buFont typeface="Raleway"/>
              <a:buNone/>
              <a:defRPr sz="2800" b="1">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lstStyle>
            <a:lvl1pPr marL="457200" lvl="0" indent="-31115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marL="914400" lvl="1"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marL="1371600" lvl="2"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marL="1828800" lvl="3"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marL="2286000" lvl="4"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marL="2743200" lvl="5"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marL="3200400" lvl="6"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marL="3657600" lvl="7"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marL="4114800" lvl="8" indent="-29845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11381736" y="6333135"/>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accent1"/>
                </a:solidFill>
                <a:latin typeface="Lato"/>
                <a:ea typeface="Lato"/>
                <a:cs typeface="Lato"/>
                <a:sym typeface="Lato"/>
              </a:defRPr>
            </a:lvl1pPr>
            <a:lvl2pPr lvl="1" algn="r">
              <a:buNone/>
              <a:defRPr sz="1333">
                <a:solidFill>
                  <a:schemeClr val="accent1"/>
                </a:solidFill>
                <a:latin typeface="Lato"/>
                <a:ea typeface="Lato"/>
                <a:cs typeface="Lato"/>
                <a:sym typeface="Lato"/>
              </a:defRPr>
            </a:lvl2pPr>
            <a:lvl3pPr lvl="2" algn="r">
              <a:buNone/>
              <a:defRPr sz="1333">
                <a:solidFill>
                  <a:schemeClr val="accent1"/>
                </a:solidFill>
                <a:latin typeface="Lato"/>
                <a:ea typeface="Lato"/>
                <a:cs typeface="Lato"/>
                <a:sym typeface="Lato"/>
              </a:defRPr>
            </a:lvl3pPr>
            <a:lvl4pPr lvl="3" algn="r">
              <a:buNone/>
              <a:defRPr sz="1333">
                <a:solidFill>
                  <a:schemeClr val="accent1"/>
                </a:solidFill>
                <a:latin typeface="Lato"/>
                <a:ea typeface="Lato"/>
                <a:cs typeface="Lato"/>
                <a:sym typeface="Lato"/>
              </a:defRPr>
            </a:lvl4pPr>
            <a:lvl5pPr lvl="4" algn="r">
              <a:buNone/>
              <a:defRPr sz="1333">
                <a:solidFill>
                  <a:schemeClr val="accent1"/>
                </a:solidFill>
                <a:latin typeface="Lato"/>
                <a:ea typeface="Lato"/>
                <a:cs typeface="Lato"/>
                <a:sym typeface="Lato"/>
              </a:defRPr>
            </a:lvl5pPr>
            <a:lvl6pPr lvl="5" algn="r">
              <a:buNone/>
              <a:defRPr sz="1333">
                <a:solidFill>
                  <a:schemeClr val="accent1"/>
                </a:solidFill>
                <a:latin typeface="Lato"/>
                <a:ea typeface="Lato"/>
                <a:cs typeface="Lato"/>
                <a:sym typeface="Lato"/>
              </a:defRPr>
            </a:lvl6pPr>
            <a:lvl7pPr lvl="6" algn="r">
              <a:buNone/>
              <a:defRPr sz="1333">
                <a:solidFill>
                  <a:schemeClr val="accent1"/>
                </a:solidFill>
                <a:latin typeface="Lato"/>
                <a:ea typeface="Lato"/>
                <a:cs typeface="Lato"/>
                <a:sym typeface="Lato"/>
              </a:defRPr>
            </a:lvl7pPr>
            <a:lvl8pPr lvl="7" algn="r">
              <a:buNone/>
              <a:defRPr sz="1333">
                <a:solidFill>
                  <a:schemeClr val="accent1"/>
                </a:solidFill>
                <a:latin typeface="Lato"/>
                <a:ea typeface="Lato"/>
                <a:cs typeface="Lato"/>
                <a:sym typeface="Lato"/>
              </a:defRPr>
            </a:lvl8pPr>
            <a:lvl9pPr lvl="8" algn="r">
              <a:buNone/>
              <a:defRPr sz="1333">
                <a:solidFill>
                  <a:schemeClr val="accent1"/>
                </a:solidFill>
                <a:latin typeface="Lato"/>
                <a:ea typeface="Lato"/>
                <a:cs typeface="Lato"/>
                <a:sym typeface="Lato"/>
              </a:defRPr>
            </a:lvl9pPr>
          </a:lstStyle>
          <a:p>
            <a:fld id="{A99C8156-797B-48C2-9B0F-DB92854EC54F}" type="slidenum">
              <a:rPr lang="es-EC" smtClean="0"/>
              <a:t>‹Nº›</a:t>
            </a:fld>
            <a:endParaRPr lang="es-EC"/>
          </a:p>
        </p:txBody>
      </p:sp>
    </p:spTree>
    <p:extLst>
      <p:ext uri="{BB962C8B-B14F-4D97-AF65-F5344CB8AC3E}">
        <p14:creationId xmlns:p14="http://schemas.microsoft.com/office/powerpoint/2010/main" val="728528230"/>
      </p:ext>
    </p:extLst>
  </p:cSld>
  <p:clrMap bg1="lt1" tx1="dk1" bg2="dk2" tx2="lt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Lst>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25.jpeg"/><Relationship Id="rId7" Type="http://schemas.openxmlformats.org/officeDocument/2006/relationships/diagramColors" Target="../diagrams/colors12.xm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26.png"/><Relationship Id="rId7" Type="http://schemas.openxmlformats.org/officeDocument/2006/relationships/diagramColors" Target="../diagrams/colors14.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28.xml.rels><?xml version="1.0" encoding="UTF-8" standalone="yes"?>
<Relationships xmlns="http://schemas.openxmlformats.org/package/2006/relationships"><Relationship Id="rId8" Type="http://schemas.microsoft.com/office/2007/relationships/diagramDrawing" Target="../diagrams/drawing18.xml"/><Relationship Id="rId3" Type="http://schemas.openxmlformats.org/officeDocument/2006/relationships/image" Target="../media/image35.png"/><Relationship Id="rId7" Type="http://schemas.openxmlformats.org/officeDocument/2006/relationships/diagramColors" Target="../diagrams/colors18.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QuickStyle" Target="../diagrams/quickStyle18.xml"/><Relationship Id="rId5" Type="http://schemas.openxmlformats.org/officeDocument/2006/relationships/diagramLayout" Target="../diagrams/layout18.xml"/><Relationship Id="rId4" Type="http://schemas.openxmlformats.org/officeDocument/2006/relationships/diagramData" Target="../diagrams/data1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9.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21.png"/><Relationship Id="rId7" Type="http://schemas.openxmlformats.org/officeDocument/2006/relationships/diagramColors" Target="../diagrams/colors8.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972836" y="4230532"/>
            <a:ext cx="10250800" cy="1621627"/>
          </a:xfrm>
        </p:spPr>
        <p:txBody>
          <a:bodyPr/>
          <a:lstStyle/>
          <a:p>
            <a:r>
              <a:rPr lang="es-EC" b="1" dirty="0"/>
              <a:t>AUTORES: 	</a:t>
            </a:r>
            <a:r>
              <a:rPr lang="es-EC" dirty="0"/>
              <a:t>DE LA TORRE MOSCOSO, HUGO MARCELO</a:t>
            </a:r>
          </a:p>
          <a:p>
            <a:r>
              <a:rPr lang="es-EC" b="1" dirty="0"/>
              <a:t>			</a:t>
            </a:r>
            <a:r>
              <a:rPr lang="es-EC" dirty="0"/>
              <a:t>PARRA ROSERO, MARIO ANDRÉS</a:t>
            </a:r>
          </a:p>
          <a:p>
            <a:r>
              <a:rPr lang="es-EC" b="1" dirty="0"/>
              <a:t>DIRECTOR: </a:t>
            </a:r>
            <a:r>
              <a:rPr lang="es-EC" dirty="0"/>
              <a:t>	ING. RON EGAS, MARIO BERNABÉ MSC.</a:t>
            </a:r>
          </a:p>
          <a:p>
            <a:endParaRPr lang="es-EC" dirty="0"/>
          </a:p>
          <a:p>
            <a:pPr algn="ctr"/>
            <a:r>
              <a:rPr lang="es-EC" b="1" dirty="0"/>
              <a:t>SANGOLQUÍ</a:t>
            </a:r>
          </a:p>
          <a:p>
            <a:pPr algn="ctr"/>
            <a:r>
              <a:rPr lang="es-EC" b="1" dirty="0"/>
              <a:t>2018 </a:t>
            </a:r>
          </a:p>
        </p:txBody>
      </p:sp>
      <p:sp>
        <p:nvSpPr>
          <p:cNvPr id="4" name="Título 3"/>
          <p:cNvSpPr>
            <a:spLocks noGrp="1"/>
          </p:cNvSpPr>
          <p:nvPr>
            <p:ph type="ctrTitle"/>
          </p:nvPr>
        </p:nvSpPr>
        <p:spPr>
          <a:xfrm>
            <a:off x="972836" y="2010933"/>
            <a:ext cx="10250800" cy="2219600"/>
          </a:xfrm>
        </p:spPr>
        <p:txBody>
          <a:bodyPr/>
          <a:lstStyle/>
          <a:p>
            <a:pPr algn="ctr"/>
            <a:r>
              <a:rPr lang="es-EC" sz="2800" dirty="0"/>
              <a:t>“ESTRATEGIA Y DISEÑO DE UN EQUIPO DE RESPUESTA ANTE INCIDENTES DE SEGURIDAD INFORMÁTICA (CSIRT) ACADÉMICO PARA LA UNIVERSIDAD DE LAS FUERZAS ARMADAS ESPE”</a:t>
            </a:r>
            <a:br>
              <a:rPr lang="es-EC" sz="2800" dirty="0"/>
            </a:br>
            <a:endParaRPr lang="es-EC" sz="2800" dirty="0"/>
          </a:p>
        </p:txBody>
      </p:sp>
      <p:pic>
        <p:nvPicPr>
          <p:cNvPr id="5" name="Imagen 4"/>
          <p:cNvPicPr>
            <a:picLocks noChangeAspect="1"/>
          </p:cNvPicPr>
          <p:nvPr/>
        </p:nvPicPr>
        <p:blipFill>
          <a:blip r:embed="rId2"/>
          <a:stretch>
            <a:fillRect/>
          </a:stretch>
        </p:blipFill>
        <p:spPr>
          <a:xfrm>
            <a:off x="3425129" y="630970"/>
            <a:ext cx="5345741" cy="1233063"/>
          </a:xfrm>
          <a:prstGeom prst="rect">
            <a:avLst/>
          </a:prstGeom>
          <a:ln>
            <a:noFill/>
          </a:ln>
          <a:effectLst>
            <a:softEdge rad="112500"/>
          </a:effectLst>
        </p:spPr>
      </p:pic>
    </p:spTree>
    <p:extLst>
      <p:ext uri="{BB962C8B-B14F-4D97-AF65-F5344CB8AC3E}">
        <p14:creationId xmlns:p14="http://schemas.microsoft.com/office/powerpoint/2010/main" val="23686943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4"/>
          <p:cNvSpPr txBox="1">
            <a:spLocks noGrp="1"/>
          </p:cNvSpPr>
          <p:nvPr>
            <p:ph type="title"/>
          </p:nvPr>
        </p:nvSpPr>
        <p:spPr>
          <a:xfrm>
            <a:off x="970200" y="704367"/>
            <a:ext cx="10251600" cy="713600"/>
          </a:xfrm>
          <a:prstGeom prst="rect">
            <a:avLst/>
          </a:prstGeom>
        </p:spPr>
        <p:txBody>
          <a:bodyPr spcFirstLastPara="1" wrap="square" lIns="121900" tIns="121900" rIns="121900" bIns="121900" anchor="t" anchorCtr="0">
            <a:noAutofit/>
          </a:bodyPr>
          <a:lstStyle/>
          <a:p>
            <a:r>
              <a:rPr lang="es" dirty="0"/>
              <a:t>Conformación del equipo inicial del proyecto</a:t>
            </a:r>
            <a:endParaRPr dirty="0"/>
          </a:p>
        </p:txBody>
      </p:sp>
      <p:graphicFrame>
        <p:nvGraphicFramePr>
          <p:cNvPr id="3" name="Diagrama 2"/>
          <p:cNvGraphicFramePr/>
          <p:nvPr>
            <p:extLst>
              <p:ext uri="{D42A27DB-BD31-4B8C-83A1-F6EECF244321}">
                <p14:modId xmlns:p14="http://schemas.microsoft.com/office/powerpoint/2010/main" val="3803712638"/>
              </p:ext>
            </p:extLst>
          </p:nvPr>
        </p:nvGraphicFramePr>
        <p:xfrm>
          <a:off x="2894148" y="1606732"/>
          <a:ext cx="7543074" cy="49806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845433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4"/>
          <p:cNvSpPr txBox="1">
            <a:spLocks noGrp="1"/>
          </p:cNvSpPr>
          <p:nvPr>
            <p:ph type="title"/>
          </p:nvPr>
        </p:nvSpPr>
        <p:spPr>
          <a:xfrm>
            <a:off x="970200" y="704367"/>
            <a:ext cx="10251600" cy="713600"/>
          </a:xfrm>
          <a:prstGeom prst="rect">
            <a:avLst/>
          </a:prstGeom>
        </p:spPr>
        <p:txBody>
          <a:bodyPr spcFirstLastPara="1" wrap="square" lIns="121900" tIns="121900" rIns="121900" bIns="121900" anchor="t" anchorCtr="0">
            <a:noAutofit/>
          </a:bodyPr>
          <a:lstStyle/>
          <a:p>
            <a:r>
              <a:rPr lang="es" dirty="0"/>
              <a:t>Definición del </a:t>
            </a:r>
            <a:r>
              <a:rPr lang="es" dirty="0" smtClean="0"/>
              <a:t>plan </a:t>
            </a:r>
            <a:r>
              <a:rPr lang="es" dirty="0"/>
              <a:t>inicial de trabajo</a:t>
            </a:r>
            <a:endParaRPr dirty="0"/>
          </a:p>
        </p:txBody>
      </p:sp>
      <p:graphicFrame>
        <p:nvGraphicFramePr>
          <p:cNvPr id="3" name="Tabla 2"/>
          <p:cNvGraphicFramePr>
            <a:graphicFrameLocks noGrp="1"/>
          </p:cNvGraphicFramePr>
          <p:nvPr>
            <p:extLst>
              <p:ext uri="{D42A27DB-BD31-4B8C-83A1-F6EECF244321}">
                <p14:modId xmlns:p14="http://schemas.microsoft.com/office/powerpoint/2010/main" val="2811161361"/>
              </p:ext>
            </p:extLst>
          </p:nvPr>
        </p:nvGraphicFramePr>
        <p:xfrm>
          <a:off x="1393371" y="1787593"/>
          <a:ext cx="9405257" cy="4842927"/>
        </p:xfrm>
        <a:graphic>
          <a:graphicData uri="http://schemas.openxmlformats.org/drawingml/2006/table">
            <a:tbl>
              <a:tblPr firstRow="1" firstCol="1" bandRow="1">
                <a:tableStyleId>{7DF18680-E054-41AD-8BC1-D1AEF772440D}</a:tableStyleId>
              </a:tblPr>
              <a:tblGrid>
                <a:gridCol w="1227434">
                  <a:extLst>
                    <a:ext uri="{9D8B030D-6E8A-4147-A177-3AD203B41FA5}">
                      <a16:colId xmlns:a16="http://schemas.microsoft.com/office/drawing/2014/main" val="3156046376"/>
                    </a:ext>
                  </a:extLst>
                </a:gridCol>
                <a:gridCol w="2938668">
                  <a:extLst>
                    <a:ext uri="{9D8B030D-6E8A-4147-A177-3AD203B41FA5}">
                      <a16:colId xmlns:a16="http://schemas.microsoft.com/office/drawing/2014/main" val="1266565434"/>
                    </a:ext>
                  </a:extLst>
                </a:gridCol>
                <a:gridCol w="2929970">
                  <a:extLst>
                    <a:ext uri="{9D8B030D-6E8A-4147-A177-3AD203B41FA5}">
                      <a16:colId xmlns:a16="http://schemas.microsoft.com/office/drawing/2014/main" val="3572258302"/>
                    </a:ext>
                  </a:extLst>
                </a:gridCol>
                <a:gridCol w="2309185">
                  <a:extLst>
                    <a:ext uri="{9D8B030D-6E8A-4147-A177-3AD203B41FA5}">
                      <a16:colId xmlns:a16="http://schemas.microsoft.com/office/drawing/2014/main" val="1222211034"/>
                    </a:ext>
                  </a:extLst>
                </a:gridCol>
              </a:tblGrid>
              <a:tr h="204517">
                <a:tc gridSpan="4">
                  <a:txBody>
                    <a:bodyPr/>
                    <a:lstStyle/>
                    <a:p>
                      <a:pPr algn="ctr">
                        <a:lnSpc>
                          <a:spcPct val="150000"/>
                        </a:lnSpc>
                        <a:spcAft>
                          <a:spcPts val="0"/>
                        </a:spcAft>
                      </a:pPr>
                      <a:r>
                        <a:rPr lang="es-EC" sz="1100" dirty="0">
                          <a:effectLst/>
                        </a:rPr>
                        <a:t>PLAN INICIAL DE TRABAJO</a:t>
                      </a:r>
                      <a:endParaRPr lang="es-EC"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407" marR="59407" marT="0" marB="0"/>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4117217431"/>
                  </a:ext>
                </a:extLst>
              </a:tr>
              <a:tr h="204517">
                <a:tc>
                  <a:txBody>
                    <a:bodyPr/>
                    <a:lstStyle/>
                    <a:p>
                      <a:pPr algn="ctr">
                        <a:lnSpc>
                          <a:spcPct val="150000"/>
                        </a:lnSpc>
                        <a:spcAft>
                          <a:spcPts val="0"/>
                        </a:spcAft>
                      </a:pPr>
                      <a:r>
                        <a:rPr lang="es-EC" sz="1100">
                          <a:effectLst/>
                        </a:rPr>
                        <a:t>Semana</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407" marR="59407" marT="0" marB="0"/>
                </a:tc>
                <a:tc>
                  <a:txBody>
                    <a:bodyPr/>
                    <a:lstStyle/>
                    <a:p>
                      <a:pPr algn="ctr">
                        <a:lnSpc>
                          <a:spcPct val="150000"/>
                        </a:lnSpc>
                        <a:spcAft>
                          <a:spcPts val="0"/>
                        </a:spcAft>
                      </a:pPr>
                      <a:r>
                        <a:rPr lang="es-EC" sz="1100" dirty="0">
                          <a:solidFill>
                            <a:schemeClr val="bg2"/>
                          </a:solidFill>
                          <a:effectLst/>
                        </a:rPr>
                        <a:t>Actividad</a:t>
                      </a:r>
                      <a:endParaRPr lang="es-EC" sz="12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407" marR="59407" marT="0" marB="0"/>
                </a:tc>
                <a:tc>
                  <a:txBody>
                    <a:bodyPr/>
                    <a:lstStyle/>
                    <a:p>
                      <a:pPr algn="ctr">
                        <a:lnSpc>
                          <a:spcPct val="150000"/>
                        </a:lnSpc>
                        <a:spcAft>
                          <a:spcPts val="0"/>
                        </a:spcAft>
                      </a:pPr>
                      <a:r>
                        <a:rPr lang="es-EC" sz="1100">
                          <a:solidFill>
                            <a:schemeClr val="bg2"/>
                          </a:solidFill>
                          <a:effectLst/>
                        </a:rPr>
                        <a:t>Objetivo</a:t>
                      </a:r>
                      <a:endParaRPr lang="es-EC" sz="12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407" marR="59407" marT="0" marB="0"/>
                </a:tc>
                <a:tc>
                  <a:txBody>
                    <a:bodyPr/>
                    <a:lstStyle/>
                    <a:p>
                      <a:pPr algn="ctr">
                        <a:lnSpc>
                          <a:spcPct val="150000"/>
                        </a:lnSpc>
                        <a:spcAft>
                          <a:spcPts val="0"/>
                        </a:spcAft>
                      </a:pPr>
                      <a:r>
                        <a:rPr lang="es-EC" sz="1100">
                          <a:solidFill>
                            <a:schemeClr val="bg2"/>
                          </a:solidFill>
                          <a:effectLst/>
                        </a:rPr>
                        <a:t>Responsables</a:t>
                      </a:r>
                      <a:endParaRPr lang="es-EC" sz="12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407" marR="59407" marT="0" marB="0"/>
                </a:tc>
                <a:extLst>
                  <a:ext uri="{0D108BD9-81ED-4DB2-BD59-A6C34878D82A}">
                    <a16:rowId xmlns:a16="http://schemas.microsoft.com/office/drawing/2014/main" val="352362346"/>
                  </a:ext>
                </a:extLst>
              </a:tr>
              <a:tr h="1042237">
                <a:tc>
                  <a:txBody>
                    <a:bodyPr/>
                    <a:lstStyle/>
                    <a:p>
                      <a:pPr algn="ctr">
                        <a:lnSpc>
                          <a:spcPct val="150000"/>
                        </a:lnSpc>
                        <a:spcAft>
                          <a:spcPts val="0"/>
                        </a:spcAft>
                      </a:pPr>
                      <a:r>
                        <a:rPr lang="es-EC" sz="1100">
                          <a:effectLst/>
                        </a:rPr>
                        <a:t>1,2,3</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407" marR="59407" marT="0" marB="0"/>
                </a:tc>
                <a:tc>
                  <a:txBody>
                    <a:bodyPr/>
                    <a:lstStyle/>
                    <a:p>
                      <a:pPr>
                        <a:lnSpc>
                          <a:spcPct val="150000"/>
                        </a:lnSpc>
                        <a:spcAft>
                          <a:spcPts val="0"/>
                        </a:spcAft>
                      </a:pPr>
                      <a:r>
                        <a:rPr lang="es-EC" sz="1100" dirty="0">
                          <a:solidFill>
                            <a:schemeClr val="bg2"/>
                          </a:solidFill>
                          <a:effectLst/>
                        </a:rPr>
                        <a:t>Estudio de la Situación Actual de la Universidad</a:t>
                      </a:r>
                      <a:endParaRPr lang="es-EC" sz="12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407" marR="59407" marT="0" marB="0"/>
                </a:tc>
                <a:tc>
                  <a:txBody>
                    <a:bodyPr/>
                    <a:lstStyle/>
                    <a:p>
                      <a:pPr>
                        <a:lnSpc>
                          <a:spcPct val="150000"/>
                        </a:lnSpc>
                        <a:spcAft>
                          <a:spcPts val="0"/>
                        </a:spcAft>
                      </a:pPr>
                      <a:r>
                        <a:rPr lang="es-EC" sz="1100" dirty="0">
                          <a:solidFill>
                            <a:schemeClr val="bg2"/>
                          </a:solidFill>
                          <a:effectLst/>
                        </a:rPr>
                        <a:t>Recoger información básica de la Universidad que sirva para definir la demanda y los servicios que el CSIRT brindará, así como su estructura y recursos.</a:t>
                      </a:r>
                      <a:endParaRPr lang="es-EC" sz="12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407" marR="59407" marT="0" marB="0"/>
                </a:tc>
                <a:tc>
                  <a:txBody>
                    <a:bodyPr/>
                    <a:lstStyle/>
                    <a:p>
                      <a:pPr>
                        <a:lnSpc>
                          <a:spcPct val="150000"/>
                        </a:lnSpc>
                        <a:spcAft>
                          <a:spcPts val="0"/>
                        </a:spcAft>
                      </a:pPr>
                      <a:r>
                        <a:rPr lang="es-EC" sz="1100" dirty="0">
                          <a:solidFill>
                            <a:schemeClr val="bg2"/>
                          </a:solidFill>
                          <a:effectLst/>
                        </a:rPr>
                        <a:t>Sr. Hugo </a:t>
                      </a:r>
                      <a:r>
                        <a:rPr lang="es-EC" sz="1100" dirty="0" smtClean="0">
                          <a:solidFill>
                            <a:schemeClr val="bg2"/>
                          </a:solidFill>
                          <a:effectLst/>
                        </a:rPr>
                        <a:t>De </a:t>
                      </a:r>
                      <a:r>
                        <a:rPr lang="es-EC" sz="1100" dirty="0">
                          <a:solidFill>
                            <a:schemeClr val="bg2"/>
                          </a:solidFill>
                          <a:effectLst/>
                        </a:rPr>
                        <a:t>la Torre     Sr. Mario Parra</a:t>
                      </a:r>
                      <a:endParaRPr lang="es-EC" sz="12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407" marR="59407" marT="0" marB="0"/>
                </a:tc>
                <a:extLst>
                  <a:ext uri="{0D108BD9-81ED-4DB2-BD59-A6C34878D82A}">
                    <a16:rowId xmlns:a16="http://schemas.microsoft.com/office/drawing/2014/main" val="3636679513"/>
                  </a:ext>
                </a:extLst>
              </a:tr>
              <a:tr h="409034">
                <a:tc>
                  <a:txBody>
                    <a:bodyPr/>
                    <a:lstStyle/>
                    <a:p>
                      <a:pPr algn="ctr">
                        <a:lnSpc>
                          <a:spcPct val="150000"/>
                        </a:lnSpc>
                        <a:spcAft>
                          <a:spcPts val="0"/>
                        </a:spcAft>
                      </a:pPr>
                      <a:r>
                        <a:rPr lang="es-EC" sz="1100">
                          <a:effectLst/>
                        </a:rPr>
                        <a:t>4</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407" marR="59407" marT="0" marB="0"/>
                </a:tc>
                <a:tc>
                  <a:txBody>
                    <a:bodyPr/>
                    <a:lstStyle/>
                    <a:p>
                      <a:pPr>
                        <a:lnSpc>
                          <a:spcPct val="150000"/>
                        </a:lnSpc>
                        <a:spcAft>
                          <a:spcPts val="0"/>
                        </a:spcAft>
                      </a:pPr>
                      <a:r>
                        <a:rPr lang="es-EC" sz="1100">
                          <a:solidFill>
                            <a:schemeClr val="bg2"/>
                          </a:solidFill>
                          <a:effectLst/>
                        </a:rPr>
                        <a:t>Definición de la entidad patrocinadora</a:t>
                      </a:r>
                      <a:endParaRPr lang="es-EC" sz="12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407" marR="59407" marT="0" marB="0"/>
                </a:tc>
                <a:tc>
                  <a:txBody>
                    <a:bodyPr/>
                    <a:lstStyle/>
                    <a:p>
                      <a:pPr>
                        <a:lnSpc>
                          <a:spcPct val="150000"/>
                        </a:lnSpc>
                        <a:spcAft>
                          <a:spcPts val="0"/>
                        </a:spcAft>
                      </a:pPr>
                      <a:r>
                        <a:rPr lang="es-EC" sz="1100" dirty="0">
                          <a:solidFill>
                            <a:schemeClr val="bg2"/>
                          </a:solidFill>
                          <a:effectLst/>
                        </a:rPr>
                        <a:t>Determinar la entidad que patrocina el CSIRT.</a:t>
                      </a:r>
                      <a:endParaRPr lang="es-EC" sz="12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407" marR="59407" marT="0" marB="0"/>
                </a:tc>
                <a:tc>
                  <a:txBody>
                    <a:bodyPr/>
                    <a:lstStyle/>
                    <a:p>
                      <a:pPr>
                        <a:lnSpc>
                          <a:spcPct val="150000"/>
                        </a:lnSpc>
                        <a:spcAft>
                          <a:spcPts val="0"/>
                        </a:spcAft>
                      </a:pPr>
                      <a:r>
                        <a:rPr lang="es-EC" sz="1100" dirty="0">
                          <a:solidFill>
                            <a:schemeClr val="bg2"/>
                          </a:solidFill>
                          <a:effectLst/>
                        </a:rPr>
                        <a:t>Ing. Mario Ron</a:t>
                      </a:r>
                      <a:endParaRPr lang="es-EC" sz="12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407" marR="59407" marT="0" marB="0"/>
                </a:tc>
                <a:extLst>
                  <a:ext uri="{0D108BD9-81ED-4DB2-BD59-A6C34878D82A}">
                    <a16:rowId xmlns:a16="http://schemas.microsoft.com/office/drawing/2014/main" val="2655934366"/>
                  </a:ext>
                </a:extLst>
              </a:tr>
              <a:tr h="613552">
                <a:tc>
                  <a:txBody>
                    <a:bodyPr/>
                    <a:lstStyle/>
                    <a:p>
                      <a:pPr algn="ctr">
                        <a:lnSpc>
                          <a:spcPct val="150000"/>
                        </a:lnSpc>
                        <a:spcAft>
                          <a:spcPts val="0"/>
                        </a:spcAft>
                      </a:pPr>
                      <a:r>
                        <a:rPr lang="es-EC" sz="1100">
                          <a:effectLst/>
                        </a:rPr>
                        <a:t>5,6</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407" marR="59407" marT="0" marB="0"/>
                </a:tc>
                <a:tc>
                  <a:txBody>
                    <a:bodyPr/>
                    <a:lstStyle/>
                    <a:p>
                      <a:pPr>
                        <a:lnSpc>
                          <a:spcPct val="150000"/>
                        </a:lnSpc>
                        <a:spcAft>
                          <a:spcPts val="0"/>
                        </a:spcAft>
                      </a:pPr>
                      <a:r>
                        <a:rPr lang="es-EC" sz="1100">
                          <a:solidFill>
                            <a:schemeClr val="bg2"/>
                          </a:solidFill>
                          <a:effectLst/>
                        </a:rPr>
                        <a:t>Elaboración del Plan Estratégico del CSIRT</a:t>
                      </a:r>
                      <a:endParaRPr lang="es-EC" sz="12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407" marR="59407" marT="0" marB="0"/>
                </a:tc>
                <a:tc>
                  <a:txBody>
                    <a:bodyPr/>
                    <a:lstStyle/>
                    <a:p>
                      <a:pPr>
                        <a:lnSpc>
                          <a:spcPct val="150000"/>
                        </a:lnSpc>
                        <a:spcAft>
                          <a:spcPts val="0"/>
                        </a:spcAft>
                      </a:pPr>
                      <a:r>
                        <a:rPr lang="es-EC" sz="1100" dirty="0">
                          <a:solidFill>
                            <a:schemeClr val="bg2"/>
                          </a:solidFill>
                          <a:effectLst/>
                        </a:rPr>
                        <a:t>Definir el documento que constituye la hoja de ruta del CSIRT en los próximos años.</a:t>
                      </a:r>
                      <a:endParaRPr lang="es-EC" sz="12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407" marR="59407" marT="0" marB="0"/>
                </a:tc>
                <a:tc>
                  <a:txBody>
                    <a:bodyPr/>
                    <a:lstStyle/>
                    <a:p>
                      <a:pPr>
                        <a:lnSpc>
                          <a:spcPct val="150000"/>
                        </a:lnSpc>
                        <a:spcAft>
                          <a:spcPts val="0"/>
                        </a:spcAft>
                      </a:pPr>
                      <a:r>
                        <a:rPr lang="es-EC" sz="1100" dirty="0">
                          <a:solidFill>
                            <a:schemeClr val="bg2"/>
                          </a:solidFill>
                          <a:effectLst/>
                        </a:rPr>
                        <a:t>Sr. Hugo </a:t>
                      </a:r>
                      <a:r>
                        <a:rPr lang="es-EC" sz="1100" dirty="0" smtClean="0">
                          <a:solidFill>
                            <a:schemeClr val="bg2"/>
                          </a:solidFill>
                          <a:effectLst/>
                        </a:rPr>
                        <a:t>De </a:t>
                      </a:r>
                      <a:r>
                        <a:rPr lang="es-EC" sz="1100" dirty="0">
                          <a:solidFill>
                            <a:schemeClr val="bg2"/>
                          </a:solidFill>
                          <a:effectLst/>
                        </a:rPr>
                        <a:t>la Torre    </a:t>
                      </a:r>
                      <a:endParaRPr lang="es-EC" sz="12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407" marR="59407" marT="0" marB="0"/>
                </a:tc>
                <a:extLst>
                  <a:ext uri="{0D108BD9-81ED-4DB2-BD59-A6C34878D82A}">
                    <a16:rowId xmlns:a16="http://schemas.microsoft.com/office/drawing/2014/main" val="2628085680"/>
                  </a:ext>
                </a:extLst>
              </a:tr>
              <a:tr h="587729">
                <a:tc>
                  <a:txBody>
                    <a:bodyPr/>
                    <a:lstStyle/>
                    <a:p>
                      <a:pPr algn="ctr">
                        <a:lnSpc>
                          <a:spcPct val="150000"/>
                        </a:lnSpc>
                        <a:spcAft>
                          <a:spcPts val="0"/>
                        </a:spcAft>
                      </a:pPr>
                      <a:r>
                        <a:rPr lang="es-EC" sz="1100">
                          <a:effectLst/>
                        </a:rPr>
                        <a:t>7,8</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407" marR="59407" marT="0" marB="0"/>
                </a:tc>
                <a:tc>
                  <a:txBody>
                    <a:bodyPr/>
                    <a:lstStyle/>
                    <a:p>
                      <a:pPr>
                        <a:lnSpc>
                          <a:spcPct val="150000"/>
                        </a:lnSpc>
                        <a:spcAft>
                          <a:spcPts val="0"/>
                        </a:spcAft>
                      </a:pPr>
                      <a:r>
                        <a:rPr lang="es-EC" sz="1100" dirty="0">
                          <a:solidFill>
                            <a:schemeClr val="bg2"/>
                          </a:solidFill>
                          <a:effectLst/>
                        </a:rPr>
                        <a:t>Elaboración del Plan Operativo Anual del CSIRT</a:t>
                      </a:r>
                      <a:endParaRPr lang="es-EC" sz="12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407" marR="59407" marT="0" marB="0"/>
                </a:tc>
                <a:tc>
                  <a:txBody>
                    <a:bodyPr/>
                    <a:lstStyle/>
                    <a:p>
                      <a:pPr>
                        <a:lnSpc>
                          <a:spcPct val="150000"/>
                        </a:lnSpc>
                        <a:spcAft>
                          <a:spcPts val="0"/>
                        </a:spcAft>
                      </a:pPr>
                      <a:r>
                        <a:rPr lang="es-EC" sz="1100" dirty="0">
                          <a:solidFill>
                            <a:schemeClr val="bg2"/>
                          </a:solidFill>
                          <a:effectLst/>
                        </a:rPr>
                        <a:t>Definir los proyectos que se derivan de las estrategias para el primer año.</a:t>
                      </a:r>
                      <a:endParaRPr lang="es-EC" sz="12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407" marR="59407" marT="0" marB="0"/>
                </a:tc>
                <a:tc>
                  <a:txBody>
                    <a:bodyPr/>
                    <a:lstStyle/>
                    <a:p>
                      <a:pPr>
                        <a:lnSpc>
                          <a:spcPct val="150000"/>
                        </a:lnSpc>
                        <a:spcAft>
                          <a:spcPts val="0"/>
                        </a:spcAft>
                      </a:pPr>
                      <a:r>
                        <a:rPr lang="es-EC" sz="1100" dirty="0">
                          <a:solidFill>
                            <a:schemeClr val="bg2"/>
                          </a:solidFill>
                          <a:effectLst/>
                        </a:rPr>
                        <a:t>Sr. Hugo </a:t>
                      </a:r>
                      <a:r>
                        <a:rPr lang="es-EC" sz="1100" dirty="0" smtClean="0">
                          <a:solidFill>
                            <a:schemeClr val="bg2"/>
                          </a:solidFill>
                          <a:effectLst/>
                        </a:rPr>
                        <a:t>De </a:t>
                      </a:r>
                      <a:r>
                        <a:rPr lang="es-EC" sz="1100" dirty="0">
                          <a:solidFill>
                            <a:schemeClr val="bg2"/>
                          </a:solidFill>
                          <a:effectLst/>
                        </a:rPr>
                        <a:t>la Torre    </a:t>
                      </a:r>
                      <a:endParaRPr lang="es-EC" sz="12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407" marR="59407" marT="0" marB="0"/>
                </a:tc>
                <a:extLst>
                  <a:ext uri="{0D108BD9-81ED-4DB2-BD59-A6C34878D82A}">
                    <a16:rowId xmlns:a16="http://schemas.microsoft.com/office/drawing/2014/main" val="2605930472"/>
                  </a:ext>
                </a:extLst>
              </a:tr>
              <a:tr h="436226">
                <a:tc>
                  <a:txBody>
                    <a:bodyPr/>
                    <a:lstStyle/>
                    <a:p>
                      <a:pPr algn="ctr">
                        <a:lnSpc>
                          <a:spcPct val="150000"/>
                        </a:lnSpc>
                        <a:spcAft>
                          <a:spcPts val="0"/>
                        </a:spcAft>
                      </a:pPr>
                      <a:r>
                        <a:rPr lang="es-EC" sz="1100">
                          <a:effectLst/>
                        </a:rPr>
                        <a:t>9</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407" marR="59407" marT="0" marB="0"/>
                </a:tc>
                <a:tc>
                  <a:txBody>
                    <a:bodyPr/>
                    <a:lstStyle/>
                    <a:p>
                      <a:pPr>
                        <a:lnSpc>
                          <a:spcPct val="150000"/>
                        </a:lnSpc>
                        <a:spcAft>
                          <a:spcPts val="0"/>
                        </a:spcAft>
                      </a:pPr>
                      <a:r>
                        <a:rPr lang="es-EC" sz="1100">
                          <a:solidFill>
                            <a:schemeClr val="bg2"/>
                          </a:solidFill>
                          <a:effectLst/>
                        </a:rPr>
                        <a:t>Análisis y gestión de la demanda</a:t>
                      </a:r>
                      <a:endParaRPr lang="es-EC" sz="12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407" marR="59407" marT="0" marB="0"/>
                </a:tc>
                <a:tc>
                  <a:txBody>
                    <a:bodyPr/>
                    <a:lstStyle/>
                    <a:p>
                      <a:pPr>
                        <a:lnSpc>
                          <a:spcPct val="150000"/>
                        </a:lnSpc>
                        <a:spcAft>
                          <a:spcPts val="0"/>
                        </a:spcAft>
                      </a:pPr>
                      <a:r>
                        <a:rPr lang="es-EC" sz="1100" dirty="0">
                          <a:solidFill>
                            <a:schemeClr val="bg2"/>
                          </a:solidFill>
                          <a:effectLst/>
                        </a:rPr>
                        <a:t>Determinar la comunidad a la que se prestará servicios.</a:t>
                      </a:r>
                      <a:endParaRPr lang="es-EC" sz="12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407" marR="59407" marT="0" marB="0"/>
                </a:tc>
                <a:tc>
                  <a:txBody>
                    <a:bodyPr/>
                    <a:lstStyle/>
                    <a:p>
                      <a:pPr>
                        <a:lnSpc>
                          <a:spcPct val="150000"/>
                        </a:lnSpc>
                        <a:spcAft>
                          <a:spcPts val="0"/>
                        </a:spcAft>
                      </a:pPr>
                      <a:r>
                        <a:rPr lang="es-EC" sz="1100" dirty="0">
                          <a:solidFill>
                            <a:schemeClr val="bg2"/>
                          </a:solidFill>
                          <a:effectLst/>
                        </a:rPr>
                        <a:t>Sr. Hugo </a:t>
                      </a:r>
                      <a:r>
                        <a:rPr lang="es-EC" sz="1100" dirty="0" smtClean="0">
                          <a:solidFill>
                            <a:schemeClr val="bg2"/>
                          </a:solidFill>
                          <a:effectLst/>
                        </a:rPr>
                        <a:t>De </a:t>
                      </a:r>
                      <a:r>
                        <a:rPr lang="es-EC" sz="1100" dirty="0">
                          <a:solidFill>
                            <a:schemeClr val="bg2"/>
                          </a:solidFill>
                          <a:effectLst/>
                        </a:rPr>
                        <a:t>la Torre    </a:t>
                      </a:r>
                      <a:endParaRPr lang="es-EC" sz="12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407" marR="59407" marT="0" marB="0"/>
                </a:tc>
                <a:extLst>
                  <a:ext uri="{0D108BD9-81ED-4DB2-BD59-A6C34878D82A}">
                    <a16:rowId xmlns:a16="http://schemas.microsoft.com/office/drawing/2014/main" val="2720559410"/>
                  </a:ext>
                </a:extLst>
              </a:tr>
              <a:tr h="436226">
                <a:tc>
                  <a:txBody>
                    <a:bodyPr/>
                    <a:lstStyle/>
                    <a:p>
                      <a:pPr algn="ctr">
                        <a:lnSpc>
                          <a:spcPct val="150000"/>
                        </a:lnSpc>
                        <a:spcAft>
                          <a:spcPts val="0"/>
                        </a:spcAft>
                      </a:pPr>
                      <a:r>
                        <a:rPr lang="es-EC" sz="1100">
                          <a:effectLst/>
                        </a:rPr>
                        <a:t>9</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407" marR="59407" marT="0" marB="0"/>
                </a:tc>
                <a:tc>
                  <a:txBody>
                    <a:bodyPr/>
                    <a:lstStyle/>
                    <a:p>
                      <a:pPr>
                        <a:lnSpc>
                          <a:spcPct val="150000"/>
                        </a:lnSpc>
                        <a:spcAft>
                          <a:spcPts val="0"/>
                        </a:spcAft>
                      </a:pPr>
                      <a:r>
                        <a:rPr lang="es-EC" sz="1100">
                          <a:solidFill>
                            <a:schemeClr val="bg2"/>
                          </a:solidFill>
                          <a:effectLst/>
                        </a:rPr>
                        <a:t>Elaboración del portafolio de servicios</a:t>
                      </a:r>
                      <a:endParaRPr lang="es-EC" sz="12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407" marR="59407" marT="0" marB="0"/>
                </a:tc>
                <a:tc>
                  <a:txBody>
                    <a:bodyPr/>
                    <a:lstStyle/>
                    <a:p>
                      <a:pPr>
                        <a:lnSpc>
                          <a:spcPct val="150000"/>
                        </a:lnSpc>
                        <a:spcAft>
                          <a:spcPts val="0"/>
                        </a:spcAft>
                      </a:pPr>
                      <a:r>
                        <a:rPr lang="es-EC" sz="1100" dirty="0">
                          <a:solidFill>
                            <a:schemeClr val="bg2"/>
                          </a:solidFill>
                          <a:effectLst/>
                        </a:rPr>
                        <a:t>Establecer los servicios requeridos por la comunidad.</a:t>
                      </a:r>
                      <a:endParaRPr lang="es-EC" sz="12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407" marR="59407" marT="0" marB="0"/>
                </a:tc>
                <a:tc>
                  <a:txBody>
                    <a:bodyPr/>
                    <a:lstStyle/>
                    <a:p>
                      <a:pPr>
                        <a:lnSpc>
                          <a:spcPct val="150000"/>
                        </a:lnSpc>
                        <a:spcAft>
                          <a:spcPts val="0"/>
                        </a:spcAft>
                      </a:pPr>
                      <a:r>
                        <a:rPr lang="es-EC" sz="1100" dirty="0">
                          <a:solidFill>
                            <a:schemeClr val="bg2"/>
                          </a:solidFill>
                          <a:effectLst/>
                        </a:rPr>
                        <a:t>Sr. Mario Parra</a:t>
                      </a:r>
                      <a:endParaRPr lang="es-EC" sz="12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407" marR="59407" marT="0" marB="0"/>
                </a:tc>
                <a:extLst>
                  <a:ext uri="{0D108BD9-81ED-4DB2-BD59-A6C34878D82A}">
                    <a16:rowId xmlns:a16="http://schemas.microsoft.com/office/drawing/2014/main" val="3307632990"/>
                  </a:ext>
                </a:extLst>
              </a:tr>
              <a:tr h="587729">
                <a:tc>
                  <a:txBody>
                    <a:bodyPr/>
                    <a:lstStyle/>
                    <a:p>
                      <a:pPr algn="ctr">
                        <a:lnSpc>
                          <a:spcPct val="150000"/>
                        </a:lnSpc>
                        <a:spcAft>
                          <a:spcPts val="0"/>
                        </a:spcAft>
                      </a:pPr>
                      <a:r>
                        <a:rPr lang="es-EC" sz="1100">
                          <a:effectLst/>
                        </a:rPr>
                        <a:t>10</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407" marR="59407" marT="0" marB="0"/>
                </a:tc>
                <a:tc>
                  <a:txBody>
                    <a:bodyPr/>
                    <a:lstStyle/>
                    <a:p>
                      <a:pPr>
                        <a:lnSpc>
                          <a:spcPct val="150000"/>
                        </a:lnSpc>
                        <a:spcAft>
                          <a:spcPts val="0"/>
                        </a:spcAft>
                      </a:pPr>
                      <a:r>
                        <a:rPr lang="es-EC" sz="1100">
                          <a:solidFill>
                            <a:schemeClr val="bg2"/>
                          </a:solidFill>
                          <a:effectLst/>
                        </a:rPr>
                        <a:t>Definición de la relación con otros equipos </a:t>
                      </a:r>
                      <a:endParaRPr lang="es-EC" sz="12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407" marR="59407" marT="0" marB="0"/>
                </a:tc>
                <a:tc>
                  <a:txBody>
                    <a:bodyPr/>
                    <a:lstStyle/>
                    <a:p>
                      <a:pPr>
                        <a:lnSpc>
                          <a:spcPct val="150000"/>
                        </a:lnSpc>
                        <a:spcAft>
                          <a:spcPts val="0"/>
                        </a:spcAft>
                      </a:pPr>
                      <a:r>
                        <a:rPr lang="es-EC" sz="1100">
                          <a:solidFill>
                            <a:schemeClr val="bg2"/>
                          </a:solidFill>
                          <a:effectLst/>
                        </a:rPr>
                        <a:t>Identificar a las organizaciones o entidad con las que se tendrá contacto.</a:t>
                      </a:r>
                      <a:endParaRPr lang="es-EC" sz="12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407" marR="59407" marT="0" marB="0"/>
                </a:tc>
                <a:tc>
                  <a:txBody>
                    <a:bodyPr/>
                    <a:lstStyle/>
                    <a:p>
                      <a:pPr>
                        <a:lnSpc>
                          <a:spcPct val="150000"/>
                        </a:lnSpc>
                        <a:spcAft>
                          <a:spcPts val="0"/>
                        </a:spcAft>
                      </a:pPr>
                      <a:r>
                        <a:rPr lang="es-EC" sz="1100" dirty="0">
                          <a:solidFill>
                            <a:schemeClr val="bg2"/>
                          </a:solidFill>
                          <a:effectLst/>
                        </a:rPr>
                        <a:t>Sr. Mario Parra</a:t>
                      </a:r>
                      <a:endParaRPr lang="es-EC" sz="12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407" marR="59407" marT="0" marB="0"/>
                </a:tc>
                <a:extLst>
                  <a:ext uri="{0D108BD9-81ED-4DB2-BD59-A6C34878D82A}">
                    <a16:rowId xmlns:a16="http://schemas.microsoft.com/office/drawing/2014/main" val="2477412329"/>
                  </a:ext>
                </a:extLst>
              </a:tr>
            </a:tbl>
          </a:graphicData>
        </a:graphic>
      </p:graphicFrame>
    </p:spTree>
    <p:extLst>
      <p:ext uri="{BB962C8B-B14F-4D97-AF65-F5344CB8AC3E}">
        <p14:creationId xmlns:p14="http://schemas.microsoft.com/office/powerpoint/2010/main" val="25134611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4"/>
          <p:cNvSpPr txBox="1">
            <a:spLocks noGrp="1"/>
          </p:cNvSpPr>
          <p:nvPr>
            <p:ph type="title"/>
          </p:nvPr>
        </p:nvSpPr>
        <p:spPr>
          <a:xfrm>
            <a:off x="970200" y="704367"/>
            <a:ext cx="10251600" cy="713600"/>
          </a:xfrm>
          <a:prstGeom prst="rect">
            <a:avLst/>
          </a:prstGeom>
        </p:spPr>
        <p:txBody>
          <a:bodyPr spcFirstLastPara="1" wrap="square" lIns="121900" tIns="121900" rIns="121900" bIns="121900" anchor="t" anchorCtr="0">
            <a:noAutofit/>
          </a:bodyPr>
          <a:lstStyle/>
          <a:p>
            <a:r>
              <a:rPr lang="es" dirty="0"/>
              <a:t>Definición del </a:t>
            </a:r>
            <a:r>
              <a:rPr lang="es" dirty="0" smtClean="0"/>
              <a:t>plan </a:t>
            </a:r>
            <a:r>
              <a:rPr lang="es" dirty="0"/>
              <a:t>inicial de trabajo</a:t>
            </a:r>
            <a:endParaRPr dirty="0"/>
          </a:p>
        </p:txBody>
      </p:sp>
      <p:graphicFrame>
        <p:nvGraphicFramePr>
          <p:cNvPr id="2" name="Tabla 1"/>
          <p:cNvGraphicFramePr>
            <a:graphicFrameLocks noGrp="1"/>
          </p:cNvGraphicFramePr>
          <p:nvPr>
            <p:extLst>
              <p:ext uri="{D42A27DB-BD31-4B8C-83A1-F6EECF244321}">
                <p14:modId xmlns:p14="http://schemas.microsoft.com/office/powerpoint/2010/main" val="2590507213"/>
              </p:ext>
            </p:extLst>
          </p:nvPr>
        </p:nvGraphicFramePr>
        <p:xfrm>
          <a:off x="627017" y="1693455"/>
          <a:ext cx="11325498" cy="5037918"/>
        </p:xfrm>
        <a:graphic>
          <a:graphicData uri="http://schemas.openxmlformats.org/drawingml/2006/table">
            <a:tbl>
              <a:tblPr firstCol="1" bandRow="1">
                <a:tableStyleId>{7DF18680-E054-41AD-8BC1-D1AEF772440D}</a:tableStyleId>
              </a:tblPr>
              <a:tblGrid>
                <a:gridCol w="1478034">
                  <a:extLst>
                    <a:ext uri="{9D8B030D-6E8A-4147-A177-3AD203B41FA5}">
                      <a16:colId xmlns:a16="http://schemas.microsoft.com/office/drawing/2014/main" val="3669497725"/>
                    </a:ext>
                  </a:extLst>
                </a:gridCol>
                <a:gridCol w="3538647">
                  <a:extLst>
                    <a:ext uri="{9D8B030D-6E8A-4147-A177-3AD203B41FA5}">
                      <a16:colId xmlns:a16="http://schemas.microsoft.com/office/drawing/2014/main" val="1158878237"/>
                    </a:ext>
                  </a:extLst>
                </a:gridCol>
                <a:gridCol w="3528172">
                  <a:extLst>
                    <a:ext uri="{9D8B030D-6E8A-4147-A177-3AD203B41FA5}">
                      <a16:colId xmlns:a16="http://schemas.microsoft.com/office/drawing/2014/main" val="2010012908"/>
                    </a:ext>
                  </a:extLst>
                </a:gridCol>
                <a:gridCol w="2780645">
                  <a:extLst>
                    <a:ext uri="{9D8B030D-6E8A-4147-A177-3AD203B41FA5}">
                      <a16:colId xmlns:a16="http://schemas.microsoft.com/office/drawing/2014/main" val="814063877"/>
                    </a:ext>
                  </a:extLst>
                </a:gridCol>
              </a:tblGrid>
              <a:tr h="674003">
                <a:tc>
                  <a:txBody>
                    <a:bodyPr/>
                    <a:lstStyle/>
                    <a:p>
                      <a:pPr algn="ctr">
                        <a:lnSpc>
                          <a:spcPct val="150000"/>
                        </a:lnSpc>
                        <a:spcAft>
                          <a:spcPts val="0"/>
                        </a:spcAft>
                      </a:pPr>
                      <a:r>
                        <a:rPr lang="es-EC" sz="1100" dirty="0">
                          <a:solidFill>
                            <a:schemeClr val="bg1"/>
                          </a:solidFill>
                          <a:effectLst/>
                        </a:rPr>
                        <a:t>10</a:t>
                      </a:r>
                      <a:endParaRPr lang="es-EC" sz="1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799" marR="48799" marT="0" marB="0"/>
                </a:tc>
                <a:tc>
                  <a:txBody>
                    <a:bodyPr/>
                    <a:lstStyle/>
                    <a:p>
                      <a:pPr>
                        <a:lnSpc>
                          <a:spcPct val="150000"/>
                        </a:lnSpc>
                        <a:spcAft>
                          <a:spcPts val="0"/>
                        </a:spcAft>
                      </a:pPr>
                      <a:r>
                        <a:rPr lang="es-EC" sz="1100" dirty="0">
                          <a:solidFill>
                            <a:schemeClr val="bg2"/>
                          </a:solidFill>
                          <a:effectLst/>
                        </a:rPr>
                        <a:t>Definición de las políticas y procedimientos</a:t>
                      </a:r>
                      <a:endParaRPr lang="es-EC" sz="14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799" marR="48799" marT="0" marB="0"/>
                </a:tc>
                <a:tc>
                  <a:txBody>
                    <a:bodyPr/>
                    <a:lstStyle/>
                    <a:p>
                      <a:pPr>
                        <a:lnSpc>
                          <a:spcPct val="150000"/>
                        </a:lnSpc>
                        <a:spcAft>
                          <a:spcPts val="0"/>
                        </a:spcAft>
                      </a:pPr>
                      <a:r>
                        <a:rPr lang="es-EC" sz="1100" dirty="0">
                          <a:solidFill>
                            <a:schemeClr val="bg2"/>
                          </a:solidFill>
                          <a:effectLst/>
                        </a:rPr>
                        <a:t>Determinar las directrices o limitaciones de alto nivel que guían la ejecución de procedimientos.</a:t>
                      </a:r>
                      <a:endParaRPr lang="es-EC" sz="14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799" marR="48799" marT="0" marB="0"/>
                </a:tc>
                <a:tc>
                  <a:txBody>
                    <a:bodyPr/>
                    <a:lstStyle/>
                    <a:p>
                      <a:pPr>
                        <a:lnSpc>
                          <a:spcPct val="150000"/>
                        </a:lnSpc>
                        <a:spcAft>
                          <a:spcPts val="0"/>
                        </a:spcAft>
                      </a:pPr>
                      <a:r>
                        <a:rPr lang="es-EC" sz="1100" dirty="0">
                          <a:solidFill>
                            <a:schemeClr val="bg2"/>
                          </a:solidFill>
                          <a:effectLst/>
                        </a:rPr>
                        <a:t>Sr. Mario Parra</a:t>
                      </a:r>
                      <a:endParaRPr lang="es-EC" sz="14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799" marR="48799" marT="0" marB="0"/>
                </a:tc>
                <a:extLst>
                  <a:ext uri="{0D108BD9-81ED-4DB2-BD59-A6C34878D82A}">
                    <a16:rowId xmlns:a16="http://schemas.microsoft.com/office/drawing/2014/main" val="2841760423"/>
                  </a:ext>
                </a:extLst>
              </a:tr>
              <a:tr h="449335">
                <a:tc>
                  <a:txBody>
                    <a:bodyPr/>
                    <a:lstStyle/>
                    <a:p>
                      <a:pPr algn="ctr">
                        <a:lnSpc>
                          <a:spcPct val="150000"/>
                        </a:lnSpc>
                        <a:spcAft>
                          <a:spcPts val="0"/>
                        </a:spcAft>
                      </a:pPr>
                      <a:r>
                        <a:rPr lang="es-EC" sz="1100">
                          <a:solidFill>
                            <a:schemeClr val="bg1"/>
                          </a:solidFill>
                          <a:effectLst/>
                        </a:rPr>
                        <a:t>11</a:t>
                      </a:r>
                      <a:endParaRPr lang="es-EC" sz="14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799" marR="48799" marT="0" marB="0"/>
                </a:tc>
                <a:tc>
                  <a:txBody>
                    <a:bodyPr/>
                    <a:lstStyle/>
                    <a:p>
                      <a:pPr>
                        <a:lnSpc>
                          <a:spcPct val="150000"/>
                        </a:lnSpc>
                        <a:spcAft>
                          <a:spcPts val="0"/>
                        </a:spcAft>
                      </a:pPr>
                      <a:r>
                        <a:rPr lang="es-EC" sz="1100" dirty="0">
                          <a:solidFill>
                            <a:schemeClr val="bg2"/>
                          </a:solidFill>
                          <a:effectLst/>
                        </a:rPr>
                        <a:t>Elaboración del modelo organizacional</a:t>
                      </a:r>
                      <a:endParaRPr lang="es-EC" sz="14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799" marR="48799" marT="0" marB="0"/>
                </a:tc>
                <a:tc>
                  <a:txBody>
                    <a:bodyPr/>
                    <a:lstStyle/>
                    <a:p>
                      <a:pPr>
                        <a:lnSpc>
                          <a:spcPct val="150000"/>
                        </a:lnSpc>
                        <a:spcAft>
                          <a:spcPts val="0"/>
                        </a:spcAft>
                      </a:pPr>
                      <a:r>
                        <a:rPr lang="es-EC" sz="1100" dirty="0">
                          <a:solidFill>
                            <a:schemeClr val="bg2"/>
                          </a:solidFill>
                          <a:effectLst/>
                        </a:rPr>
                        <a:t>Definir el modelo organizacional en base a los modelos existentes.</a:t>
                      </a:r>
                      <a:endParaRPr lang="es-EC" sz="14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799" marR="48799" marT="0" marB="0"/>
                </a:tc>
                <a:tc>
                  <a:txBody>
                    <a:bodyPr/>
                    <a:lstStyle/>
                    <a:p>
                      <a:pPr>
                        <a:lnSpc>
                          <a:spcPct val="150000"/>
                        </a:lnSpc>
                        <a:spcAft>
                          <a:spcPts val="0"/>
                        </a:spcAft>
                      </a:pPr>
                      <a:r>
                        <a:rPr lang="es-EC" sz="1100">
                          <a:solidFill>
                            <a:schemeClr val="bg2"/>
                          </a:solidFill>
                          <a:effectLst/>
                        </a:rPr>
                        <a:t>Sr. Mario Parra</a:t>
                      </a:r>
                      <a:endParaRPr lang="es-EC" sz="14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799" marR="48799" marT="0" marB="0"/>
                </a:tc>
                <a:extLst>
                  <a:ext uri="{0D108BD9-81ED-4DB2-BD59-A6C34878D82A}">
                    <a16:rowId xmlns:a16="http://schemas.microsoft.com/office/drawing/2014/main" val="3128330934"/>
                  </a:ext>
                </a:extLst>
              </a:tr>
              <a:tr h="674003">
                <a:tc>
                  <a:txBody>
                    <a:bodyPr/>
                    <a:lstStyle/>
                    <a:p>
                      <a:pPr algn="ctr">
                        <a:lnSpc>
                          <a:spcPct val="150000"/>
                        </a:lnSpc>
                        <a:spcAft>
                          <a:spcPts val="0"/>
                        </a:spcAft>
                      </a:pPr>
                      <a:r>
                        <a:rPr lang="es-EC" sz="1100" dirty="0">
                          <a:solidFill>
                            <a:schemeClr val="bg1"/>
                          </a:solidFill>
                          <a:effectLst/>
                        </a:rPr>
                        <a:t>12</a:t>
                      </a:r>
                      <a:endParaRPr lang="es-EC" sz="1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799" marR="48799" marT="0" marB="0"/>
                </a:tc>
                <a:tc>
                  <a:txBody>
                    <a:bodyPr/>
                    <a:lstStyle/>
                    <a:p>
                      <a:pPr>
                        <a:lnSpc>
                          <a:spcPct val="150000"/>
                        </a:lnSpc>
                        <a:spcAft>
                          <a:spcPts val="0"/>
                        </a:spcAft>
                      </a:pPr>
                      <a:r>
                        <a:rPr lang="es-EC" sz="1100" dirty="0">
                          <a:solidFill>
                            <a:schemeClr val="bg2"/>
                          </a:solidFill>
                          <a:effectLst/>
                        </a:rPr>
                        <a:t>Clasificación de los puestos-especificaciones base</a:t>
                      </a:r>
                      <a:endParaRPr lang="es-EC" sz="14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799" marR="48799" marT="0" marB="0"/>
                </a:tc>
                <a:tc>
                  <a:txBody>
                    <a:bodyPr/>
                    <a:lstStyle/>
                    <a:p>
                      <a:pPr>
                        <a:lnSpc>
                          <a:spcPct val="150000"/>
                        </a:lnSpc>
                        <a:spcAft>
                          <a:spcPts val="0"/>
                        </a:spcAft>
                      </a:pPr>
                      <a:r>
                        <a:rPr lang="es-EC" sz="1100">
                          <a:solidFill>
                            <a:schemeClr val="bg2"/>
                          </a:solidFill>
                          <a:effectLst/>
                        </a:rPr>
                        <a:t>Elaborar el organigrama posicional del CSIRT y las descripciones de puesto del personal del equipo.</a:t>
                      </a:r>
                      <a:endParaRPr lang="es-EC" sz="14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799" marR="48799" marT="0" marB="0"/>
                </a:tc>
                <a:tc>
                  <a:txBody>
                    <a:bodyPr/>
                    <a:lstStyle/>
                    <a:p>
                      <a:pPr>
                        <a:lnSpc>
                          <a:spcPct val="150000"/>
                        </a:lnSpc>
                        <a:spcAft>
                          <a:spcPts val="0"/>
                        </a:spcAft>
                      </a:pPr>
                      <a:r>
                        <a:rPr lang="es-EC" sz="1100">
                          <a:solidFill>
                            <a:schemeClr val="bg2"/>
                          </a:solidFill>
                          <a:effectLst/>
                        </a:rPr>
                        <a:t>Sr. Mario Parra</a:t>
                      </a:r>
                      <a:endParaRPr lang="es-EC" sz="14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799" marR="48799" marT="0" marB="0"/>
                </a:tc>
                <a:extLst>
                  <a:ext uri="{0D108BD9-81ED-4DB2-BD59-A6C34878D82A}">
                    <a16:rowId xmlns:a16="http://schemas.microsoft.com/office/drawing/2014/main" val="1054884096"/>
                  </a:ext>
                </a:extLst>
              </a:tr>
              <a:tr h="449335">
                <a:tc>
                  <a:txBody>
                    <a:bodyPr/>
                    <a:lstStyle/>
                    <a:p>
                      <a:pPr algn="ctr">
                        <a:lnSpc>
                          <a:spcPct val="150000"/>
                        </a:lnSpc>
                        <a:spcAft>
                          <a:spcPts val="0"/>
                        </a:spcAft>
                      </a:pPr>
                      <a:r>
                        <a:rPr lang="es-EC" sz="1100">
                          <a:solidFill>
                            <a:schemeClr val="bg1"/>
                          </a:solidFill>
                          <a:effectLst/>
                        </a:rPr>
                        <a:t>13,14</a:t>
                      </a:r>
                      <a:endParaRPr lang="es-EC" sz="14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799" marR="48799" marT="0" marB="0"/>
                </a:tc>
                <a:tc>
                  <a:txBody>
                    <a:bodyPr/>
                    <a:lstStyle/>
                    <a:p>
                      <a:pPr>
                        <a:lnSpc>
                          <a:spcPct val="150000"/>
                        </a:lnSpc>
                        <a:spcAft>
                          <a:spcPts val="0"/>
                        </a:spcAft>
                      </a:pPr>
                      <a:r>
                        <a:rPr lang="es-EC" sz="1100">
                          <a:solidFill>
                            <a:schemeClr val="bg2"/>
                          </a:solidFill>
                          <a:effectLst/>
                        </a:rPr>
                        <a:t>Especificación de la infraestructura y equipamiento</a:t>
                      </a:r>
                      <a:endParaRPr lang="es-EC" sz="14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799" marR="48799" marT="0" marB="0"/>
                </a:tc>
                <a:tc>
                  <a:txBody>
                    <a:bodyPr/>
                    <a:lstStyle/>
                    <a:p>
                      <a:pPr>
                        <a:lnSpc>
                          <a:spcPct val="150000"/>
                        </a:lnSpc>
                        <a:spcAft>
                          <a:spcPts val="0"/>
                        </a:spcAft>
                      </a:pPr>
                      <a:r>
                        <a:rPr lang="es-EC" sz="1100">
                          <a:solidFill>
                            <a:schemeClr val="bg2"/>
                          </a:solidFill>
                          <a:effectLst/>
                        </a:rPr>
                        <a:t>Especificar un espacio físico para el CSIRT.</a:t>
                      </a:r>
                      <a:endParaRPr lang="es-EC" sz="14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799" marR="48799" marT="0" marB="0"/>
                </a:tc>
                <a:tc>
                  <a:txBody>
                    <a:bodyPr/>
                    <a:lstStyle/>
                    <a:p>
                      <a:pPr>
                        <a:lnSpc>
                          <a:spcPct val="150000"/>
                        </a:lnSpc>
                        <a:spcAft>
                          <a:spcPts val="0"/>
                        </a:spcAft>
                      </a:pPr>
                      <a:r>
                        <a:rPr lang="es-EC" sz="1100">
                          <a:solidFill>
                            <a:schemeClr val="bg2"/>
                          </a:solidFill>
                          <a:effectLst/>
                        </a:rPr>
                        <a:t>Sr. Mario Parra</a:t>
                      </a:r>
                      <a:endParaRPr lang="es-EC" sz="14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799" marR="48799" marT="0" marB="0"/>
                </a:tc>
                <a:extLst>
                  <a:ext uri="{0D108BD9-81ED-4DB2-BD59-A6C34878D82A}">
                    <a16:rowId xmlns:a16="http://schemas.microsoft.com/office/drawing/2014/main" val="3403803919"/>
                  </a:ext>
                </a:extLst>
              </a:tr>
              <a:tr h="674003">
                <a:tc>
                  <a:txBody>
                    <a:bodyPr/>
                    <a:lstStyle/>
                    <a:p>
                      <a:pPr algn="ctr">
                        <a:lnSpc>
                          <a:spcPct val="150000"/>
                        </a:lnSpc>
                        <a:spcAft>
                          <a:spcPts val="0"/>
                        </a:spcAft>
                      </a:pPr>
                      <a:r>
                        <a:rPr lang="es-EC" sz="1100">
                          <a:solidFill>
                            <a:schemeClr val="bg1"/>
                          </a:solidFill>
                          <a:effectLst/>
                        </a:rPr>
                        <a:t>15,16</a:t>
                      </a:r>
                      <a:endParaRPr lang="es-EC" sz="14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799" marR="48799" marT="0" marB="0"/>
                </a:tc>
                <a:tc>
                  <a:txBody>
                    <a:bodyPr/>
                    <a:lstStyle/>
                    <a:p>
                      <a:pPr>
                        <a:lnSpc>
                          <a:spcPct val="150000"/>
                        </a:lnSpc>
                        <a:spcAft>
                          <a:spcPts val="0"/>
                        </a:spcAft>
                      </a:pPr>
                      <a:r>
                        <a:rPr lang="es-EC" sz="1100">
                          <a:solidFill>
                            <a:schemeClr val="bg2"/>
                          </a:solidFill>
                          <a:effectLst/>
                        </a:rPr>
                        <a:t>Elaboración de los planes de seguridad, de recuperación de desastres y continuidad de servicios</a:t>
                      </a:r>
                      <a:endParaRPr lang="es-EC" sz="14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799" marR="48799" marT="0" marB="0"/>
                </a:tc>
                <a:tc>
                  <a:txBody>
                    <a:bodyPr/>
                    <a:lstStyle/>
                    <a:p>
                      <a:pPr>
                        <a:lnSpc>
                          <a:spcPct val="150000"/>
                        </a:lnSpc>
                        <a:spcAft>
                          <a:spcPts val="0"/>
                        </a:spcAft>
                      </a:pPr>
                      <a:r>
                        <a:rPr lang="es-EC" sz="1100">
                          <a:solidFill>
                            <a:schemeClr val="bg2"/>
                          </a:solidFill>
                          <a:effectLst/>
                        </a:rPr>
                        <a:t>Elaborar los planes de seguridad física, lógica y de comunicaciones.</a:t>
                      </a:r>
                      <a:endParaRPr lang="es-EC" sz="14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799" marR="48799" marT="0" marB="0"/>
                </a:tc>
                <a:tc>
                  <a:txBody>
                    <a:bodyPr/>
                    <a:lstStyle/>
                    <a:p>
                      <a:pPr>
                        <a:lnSpc>
                          <a:spcPct val="150000"/>
                        </a:lnSpc>
                        <a:spcAft>
                          <a:spcPts val="0"/>
                        </a:spcAft>
                      </a:pPr>
                      <a:r>
                        <a:rPr lang="es-EC" sz="1100" dirty="0">
                          <a:solidFill>
                            <a:schemeClr val="bg2"/>
                          </a:solidFill>
                          <a:effectLst/>
                        </a:rPr>
                        <a:t>Sr. Hugo </a:t>
                      </a:r>
                      <a:r>
                        <a:rPr lang="es-EC" sz="1100" dirty="0" smtClean="0">
                          <a:solidFill>
                            <a:schemeClr val="bg2"/>
                          </a:solidFill>
                          <a:effectLst/>
                        </a:rPr>
                        <a:t>De </a:t>
                      </a:r>
                      <a:r>
                        <a:rPr lang="es-EC" sz="1100" dirty="0">
                          <a:solidFill>
                            <a:schemeClr val="bg2"/>
                          </a:solidFill>
                          <a:effectLst/>
                        </a:rPr>
                        <a:t>la Torre    </a:t>
                      </a:r>
                      <a:endParaRPr lang="es-EC" sz="14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799" marR="48799" marT="0" marB="0"/>
                </a:tc>
                <a:extLst>
                  <a:ext uri="{0D108BD9-81ED-4DB2-BD59-A6C34878D82A}">
                    <a16:rowId xmlns:a16="http://schemas.microsoft.com/office/drawing/2014/main" val="1796757522"/>
                  </a:ext>
                </a:extLst>
              </a:tr>
              <a:tr h="383811">
                <a:tc>
                  <a:txBody>
                    <a:bodyPr/>
                    <a:lstStyle/>
                    <a:p>
                      <a:pPr algn="ctr">
                        <a:lnSpc>
                          <a:spcPct val="150000"/>
                        </a:lnSpc>
                        <a:spcAft>
                          <a:spcPts val="0"/>
                        </a:spcAft>
                      </a:pPr>
                      <a:r>
                        <a:rPr lang="es-EC" sz="1100">
                          <a:solidFill>
                            <a:schemeClr val="bg1"/>
                          </a:solidFill>
                          <a:effectLst/>
                        </a:rPr>
                        <a:t>17</a:t>
                      </a:r>
                      <a:endParaRPr lang="es-EC" sz="14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799" marR="48799" marT="0" marB="0"/>
                </a:tc>
                <a:tc>
                  <a:txBody>
                    <a:bodyPr/>
                    <a:lstStyle/>
                    <a:p>
                      <a:pPr>
                        <a:lnSpc>
                          <a:spcPct val="150000"/>
                        </a:lnSpc>
                        <a:spcAft>
                          <a:spcPts val="0"/>
                        </a:spcAft>
                      </a:pPr>
                      <a:r>
                        <a:rPr lang="es-EC" sz="1100">
                          <a:solidFill>
                            <a:schemeClr val="bg2"/>
                          </a:solidFill>
                          <a:effectLst/>
                        </a:rPr>
                        <a:t>Elaboración del presupuesto y financiamiento</a:t>
                      </a:r>
                      <a:endParaRPr lang="es-EC" sz="14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799" marR="48799" marT="0" marB="0"/>
                </a:tc>
                <a:tc>
                  <a:txBody>
                    <a:bodyPr/>
                    <a:lstStyle/>
                    <a:p>
                      <a:pPr>
                        <a:lnSpc>
                          <a:spcPct val="150000"/>
                        </a:lnSpc>
                        <a:spcAft>
                          <a:spcPts val="0"/>
                        </a:spcAft>
                      </a:pPr>
                      <a:r>
                        <a:rPr lang="es-EC" sz="1100">
                          <a:solidFill>
                            <a:schemeClr val="bg2"/>
                          </a:solidFill>
                          <a:effectLst/>
                        </a:rPr>
                        <a:t>Definir el presupuesto de inversión inicial.</a:t>
                      </a:r>
                      <a:endParaRPr lang="es-EC" sz="14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799" marR="48799" marT="0" marB="0"/>
                </a:tc>
                <a:tc>
                  <a:txBody>
                    <a:bodyPr/>
                    <a:lstStyle/>
                    <a:p>
                      <a:pPr>
                        <a:lnSpc>
                          <a:spcPct val="150000"/>
                        </a:lnSpc>
                        <a:spcAft>
                          <a:spcPts val="0"/>
                        </a:spcAft>
                      </a:pPr>
                      <a:r>
                        <a:rPr lang="es-EC" sz="1100" dirty="0">
                          <a:solidFill>
                            <a:schemeClr val="bg2"/>
                          </a:solidFill>
                          <a:effectLst/>
                        </a:rPr>
                        <a:t>Sr. Hugo </a:t>
                      </a:r>
                      <a:r>
                        <a:rPr lang="es-EC" sz="1100" dirty="0" smtClean="0">
                          <a:solidFill>
                            <a:schemeClr val="bg2"/>
                          </a:solidFill>
                          <a:effectLst/>
                        </a:rPr>
                        <a:t>De </a:t>
                      </a:r>
                      <a:r>
                        <a:rPr lang="es-EC" sz="1100" dirty="0">
                          <a:solidFill>
                            <a:schemeClr val="bg2"/>
                          </a:solidFill>
                          <a:effectLst/>
                        </a:rPr>
                        <a:t>la Torre    </a:t>
                      </a:r>
                      <a:endParaRPr lang="es-EC" sz="14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799" marR="48799" marT="0" marB="0"/>
                </a:tc>
                <a:extLst>
                  <a:ext uri="{0D108BD9-81ED-4DB2-BD59-A6C34878D82A}">
                    <a16:rowId xmlns:a16="http://schemas.microsoft.com/office/drawing/2014/main" val="717575920"/>
                  </a:ext>
                </a:extLst>
              </a:tr>
              <a:tr h="449335">
                <a:tc>
                  <a:txBody>
                    <a:bodyPr/>
                    <a:lstStyle/>
                    <a:p>
                      <a:pPr algn="ctr">
                        <a:lnSpc>
                          <a:spcPct val="150000"/>
                        </a:lnSpc>
                        <a:spcAft>
                          <a:spcPts val="0"/>
                        </a:spcAft>
                      </a:pPr>
                      <a:r>
                        <a:rPr lang="es-EC" sz="1100">
                          <a:solidFill>
                            <a:schemeClr val="bg1"/>
                          </a:solidFill>
                          <a:effectLst/>
                        </a:rPr>
                        <a:t>18</a:t>
                      </a:r>
                      <a:endParaRPr lang="es-EC" sz="14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799" marR="48799" marT="0" marB="0"/>
                </a:tc>
                <a:tc>
                  <a:txBody>
                    <a:bodyPr/>
                    <a:lstStyle/>
                    <a:p>
                      <a:pPr>
                        <a:lnSpc>
                          <a:spcPct val="150000"/>
                        </a:lnSpc>
                        <a:spcAft>
                          <a:spcPts val="0"/>
                        </a:spcAft>
                      </a:pPr>
                      <a:r>
                        <a:rPr lang="es-EC" sz="1100">
                          <a:solidFill>
                            <a:schemeClr val="bg2"/>
                          </a:solidFill>
                          <a:effectLst/>
                        </a:rPr>
                        <a:t>Diseño del cronograma de implantación del proyecto</a:t>
                      </a:r>
                      <a:endParaRPr lang="es-EC" sz="14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799" marR="48799" marT="0" marB="0"/>
                </a:tc>
                <a:tc>
                  <a:txBody>
                    <a:bodyPr/>
                    <a:lstStyle/>
                    <a:p>
                      <a:pPr>
                        <a:lnSpc>
                          <a:spcPct val="150000"/>
                        </a:lnSpc>
                        <a:spcAft>
                          <a:spcPts val="0"/>
                        </a:spcAft>
                      </a:pPr>
                      <a:r>
                        <a:rPr lang="es-EC" sz="1100">
                          <a:solidFill>
                            <a:schemeClr val="bg2"/>
                          </a:solidFill>
                          <a:effectLst/>
                        </a:rPr>
                        <a:t>Determinar las actividades de implantación del proyecto.</a:t>
                      </a:r>
                      <a:endParaRPr lang="es-EC" sz="14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799" marR="48799" marT="0" marB="0"/>
                </a:tc>
                <a:tc>
                  <a:txBody>
                    <a:bodyPr/>
                    <a:lstStyle/>
                    <a:p>
                      <a:pPr>
                        <a:lnSpc>
                          <a:spcPct val="150000"/>
                        </a:lnSpc>
                        <a:spcAft>
                          <a:spcPts val="0"/>
                        </a:spcAft>
                      </a:pPr>
                      <a:r>
                        <a:rPr lang="es-EC" sz="1100" dirty="0">
                          <a:solidFill>
                            <a:schemeClr val="bg2"/>
                          </a:solidFill>
                          <a:effectLst/>
                        </a:rPr>
                        <a:t>Sr. Mario Parra</a:t>
                      </a:r>
                      <a:endParaRPr lang="es-EC" sz="14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799" marR="48799" marT="0" marB="0"/>
                </a:tc>
                <a:extLst>
                  <a:ext uri="{0D108BD9-81ED-4DB2-BD59-A6C34878D82A}">
                    <a16:rowId xmlns:a16="http://schemas.microsoft.com/office/drawing/2014/main" val="2298017131"/>
                  </a:ext>
                </a:extLst>
              </a:tr>
              <a:tr h="674003">
                <a:tc>
                  <a:txBody>
                    <a:bodyPr/>
                    <a:lstStyle/>
                    <a:p>
                      <a:pPr algn="ctr">
                        <a:lnSpc>
                          <a:spcPct val="150000"/>
                        </a:lnSpc>
                        <a:spcAft>
                          <a:spcPts val="0"/>
                        </a:spcAft>
                      </a:pPr>
                      <a:r>
                        <a:rPr lang="es-EC" sz="1100">
                          <a:solidFill>
                            <a:schemeClr val="bg1"/>
                          </a:solidFill>
                          <a:effectLst/>
                        </a:rPr>
                        <a:t>18</a:t>
                      </a:r>
                      <a:endParaRPr lang="es-EC" sz="14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799" marR="48799" marT="0" marB="0"/>
                </a:tc>
                <a:tc>
                  <a:txBody>
                    <a:bodyPr/>
                    <a:lstStyle/>
                    <a:p>
                      <a:pPr>
                        <a:lnSpc>
                          <a:spcPct val="150000"/>
                        </a:lnSpc>
                        <a:spcAft>
                          <a:spcPts val="0"/>
                        </a:spcAft>
                      </a:pPr>
                      <a:r>
                        <a:rPr lang="es-EC" sz="1100">
                          <a:solidFill>
                            <a:schemeClr val="bg2"/>
                          </a:solidFill>
                          <a:effectLst/>
                        </a:rPr>
                        <a:t>Definición de indicadores de evaluación de la implantación del proyecto</a:t>
                      </a:r>
                      <a:endParaRPr lang="es-EC" sz="14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799" marR="48799" marT="0" marB="0"/>
                </a:tc>
                <a:tc>
                  <a:txBody>
                    <a:bodyPr/>
                    <a:lstStyle/>
                    <a:p>
                      <a:pPr>
                        <a:lnSpc>
                          <a:spcPct val="150000"/>
                        </a:lnSpc>
                        <a:spcAft>
                          <a:spcPts val="0"/>
                        </a:spcAft>
                      </a:pPr>
                      <a:r>
                        <a:rPr lang="es-EC" sz="1100">
                          <a:solidFill>
                            <a:schemeClr val="bg2"/>
                          </a:solidFill>
                          <a:effectLst/>
                        </a:rPr>
                        <a:t>Establecer los indicadores, productos y entregables y la forma de evaluación de la implantación.</a:t>
                      </a:r>
                      <a:endParaRPr lang="es-EC" sz="14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799" marR="48799" marT="0" marB="0"/>
                </a:tc>
                <a:tc>
                  <a:txBody>
                    <a:bodyPr/>
                    <a:lstStyle/>
                    <a:p>
                      <a:pPr>
                        <a:lnSpc>
                          <a:spcPct val="150000"/>
                        </a:lnSpc>
                        <a:spcAft>
                          <a:spcPts val="0"/>
                        </a:spcAft>
                      </a:pPr>
                      <a:r>
                        <a:rPr lang="es-EC" sz="1100" dirty="0">
                          <a:solidFill>
                            <a:schemeClr val="bg2"/>
                          </a:solidFill>
                          <a:effectLst/>
                        </a:rPr>
                        <a:t>Sr. Mario Parra</a:t>
                      </a:r>
                      <a:endParaRPr lang="es-EC" sz="14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799" marR="48799" marT="0" marB="0"/>
                </a:tc>
                <a:extLst>
                  <a:ext uri="{0D108BD9-81ED-4DB2-BD59-A6C34878D82A}">
                    <a16:rowId xmlns:a16="http://schemas.microsoft.com/office/drawing/2014/main" val="11062858"/>
                  </a:ext>
                </a:extLst>
              </a:tr>
              <a:tr h="449335">
                <a:tc>
                  <a:txBody>
                    <a:bodyPr/>
                    <a:lstStyle/>
                    <a:p>
                      <a:pPr algn="ctr">
                        <a:lnSpc>
                          <a:spcPct val="150000"/>
                        </a:lnSpc>
                        <a:spcAft>
                          <a:spcPts val="0"/>
                        </a:spcAft>
                      </a:pPr>
                      <a:r>
                        <a:rPr lang="es-EC" sz="1100" dirty="0">
                          <a:solidFill>
                            <a:schemeClr val="bg1"/>
                          </a:solidFill>
                          <a:effectLst/>
                        </a:rPr>
                        <a:t>19,20</a:t>
                      </a:r>
                      <a:endParaRPr lang="es-EC" sz="1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799" marR="48799" marT="0" marB="0"/>
                </a:tc>
                <a:tc>
                  <a:txBody>
                    <a:bodyPr/>
                    <a:lstStyle/>
                    <a:p>
                      <a:pPr>
                        <a:lnSpc>
                          <a:spcPct val="150000"/>
                        </a:lnSpc>
                        <a:spcAft>
                          <a:spcPts val="0"/>
                        </a:spcAft>
                      </a:pPr>
                      <a:r>
                        <a:rPr lang="es-EC" sz="1100">
                          <a:solidFill>
                            <a:schemeClr val="bg2"/>
                          </a:solidFill>
                          <a:effectLst/>
                        </a:rPr>
                        <a:t>Elaboración del proyecto definitivo de creación del CSIRT</a:t>
                      </a:r>
                      <a:endParaRPr lang="es-EC" sz="14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799" marR="48799" marT="0" marB="0"/>
                </a:tc>
                <a:tc>
                  <a:txBody>
                    <a:bodyPr/>
                    <a:lstStyle/>
                    <a:p>
                      <a:pPr>
                        <a:lnSpc>
                          <a:spcPct val="150000"/>
                        </a:lnSpc>
                        <a:spcAft>
                          <a:spcPts val="0"/>
                        </a:spcAft>
                      </a:pPr>
                      <a:r>
                        <a:rPr lang="es-EC" sz="1100">
                          <a:solidFill>
                            <a:schemeClr val="bg2"/>
                          </a:solidFill>
                          <a:effectLst/>
                        </a:rPr>
                        <a:t>Crear el proyecto de acuerdo a la plantilla de la Universidad.</a:t>
                      </a:r>
                      <a:endParaRPr lang="es-EC" sz="14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799" marR="48799" marT="0" marB="0"/>
                </a:tc>
                <a:tc>
                  <a:txBody>
                    <a:bodyPr/>
                    <a:lstStyle/>
                    <a:p>
                      <a:pPr>
                        <a:lnSpc>
                          <a:spcPct val="150000"/>
                        </a:lnSpc>
                        <a:spcAft>
                          <a:spcPts val="0"/>
                        </a:spcAft>
                      </a:pPr>
                      <a:r>
                        <a:rPr lang="es-EC" sz="1100" dirty="0">
                          <a:solidFill>
                            <a:schemeClr val="bg2"/>
                          </a:solidFill>
                          <a:effectLst/>
                        </a:rPr>
                        <a:t>Sr. Hugo </a:t>
                      </a:r>
                      <a:r>
                        <a:rPr lang="es-EC" sz="1100" dirty="0" smtClean="0">
                          <a:solidFill>
                            <a:schemeClr val="bg2"/>
                          </a:solidFill>
                          <a:effectLst/>
                        </a:rPr>
                        <a:t>De </a:t>
                      </a:r>
                      <a:r>
                        <a:rPr lang="es-EC" sz="1100" dirty="0">
                          <a:solidFill>
                            <a:schemeClr val="bg2"/>
                          </a:solidFill>
                          <a:effectLst/>
                        </a:rPr>
                        <a:t>la Torre     Sr. Mario Parra</a:t>
                      </a:r>
                      <a:endParaRPr lang="es-EC" sz="14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799" marR="48799" marT="0" marB="0"/>
                </a:tc>
                <a:extLst>
                  <a:ext uri="{0D108BD9-81ED-4DB2-BD59-A6C34878D82A}">
                    <a16:rowId xmlns:a16="http://schemas.microsoft.com/office/drawing/2014/main" val="99313604"/>
                  </a:ext>
                </a:extLst>
              </a:tr>
            </a:tbl>
          </a:graphicData>
        </a:graphic>
      </p:graphicFrame>
    </p:spTree>
    <p:extLst>
      <p:ext uri="{BB962C8B-B14F-4D97-AF65-F5344CB8AC3E}">
        <p14:creationId xmlns:p14="http://schemas.microsoft.com/office/powerpoint/2010/main" val="26576004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4"/>
          <p:cNvSpPr txBox="1">
            <a:spLocks noGrp="1"/>
          </p:cNvSpPr>
          <p:nvPr>
            <p:ph type="title"/>
          </p:nvPr>
        </p:nvSpPr>
        <p:spPr>
          <a:xfrm>
            <a:off x="970200" y="704367"/>
            <a:ext cx="10251600" cy="713600"/>
          </a:xfrm>
          <a:prstGeom prst="rect">
            <a:avLst/>
          </a:prstGeom>
        </p:spPr>
        <p:txBody>
          <a:bodyPr spcFirstLastPara="1" wrap="square" lIns="121900" tIns="121900" rIns="121900" bIns="121900" anchor="t" anchorCtr="0">
            <a:noAutofit/>
          </a:bodyPr>
          <a:lstStyle/>
          <a:p>
            <a:r>
              <a:rPr lang="es" dirty="0"/>
              <a:t>Bitácora</a:t>
            </a:r>
            <a:endParaRPr dirty="0"/>
          </a:p>
        </p:txBody>
      </p:sp>
      <p:graphicFrame>
        <p:nvGraphicFramePr>
          <p:cNvPr id="2" name="Tabla 1"/>
          <p:cNvGraphicFramePr>
            <a:graphicFrameLocks noGrp="1"/>
          </p:cNvGraphicFramePr>
          <p:nvPr>
            <p:extLst>
              <p:ext uri="{D42A27DB-BD31-4B8C-83A1-F6EECF244321}">
                <p14:modId xmlns:p14="http://schemas.microsoft.com/office/powerpoint/2010/main" val="2733836182"/>
              </p:ext>
            </p:extLst>
          </p:nvPr>
        </p:nvGraphicFramePr>
        <p:xfrm>
          <a:off x="1244680" y="1764009"/>
          <a:ext cx="9977120" cy="4859329"/>
        </p:xfrm>
        <a:graphic>
          <a:graphicData uri="http://schemas.openxmlformats.org/drawingml/2006/table">
            <a:tbl>
              <a:tblPr firstRow="1" firstCol="1" bandRow="1">
                <a:tableStyleId>{5A111915-BE36-4E01-A7E5-04B1672EAD32}</a:tableStyleId>
              </a:tblPr>
              <a:tblGrid>
                <a:gridCol w="1635995">
                  <a:extLst>
                    <a:ext uri="{9D8B030D-6E8A-4147-A177-3AD203B41FA5}">
                      <a16:colId xmlns:a16="http://schemas.microsoft.com/office/drawing/2014/main" val="922654629"/>
                    </a:ext>
                  </a:extLst>
                </a:gridCol>
                <a:gridCol w="750853">
                  <a:extLst>
                    <a:ext uri="{9D8B030D-6E8A-4147-A177-3AD203B41FA5}">
                      <a16:colId xmlns:a16="http://schemas.microsoft.com/office/drawing/2014/main" val="575709669"/>
                    </a:ext>
                  </a:extLst>
                </a:gridCol>
                <a:gridCol w="4560002">
                  <a:extLst>
                    <a:ext uri="{9D8B030D-6E8A-4147-A177-3AD203B41FA5}">
                      <a16:colId xmlns:a16="http://schemas.microsoft.com/office/drawing/2014/main" val="3848193819"/>
                    </a:ext>
                  </a:extLst>
                </a:gridCol>
                <a:gridCol w="3030270">
                  <a:extLst>
                    <a:ext uri="{9D8B030D-6E8A-4147-A177-3AD203B41FA5}">
                      <a16:colId xmlns:a16="http://schemas.microsoft.com/office/drawing/2014/main" val="2405347350"/>
                    </a:ext>
                  </a:extLst>
                </a:gridCol>
              </a:tblGrid>
              <a:tr h="448568">
                <a:tc>
                  <a:txBody>
                    <a:bodyPr/>
                    <a:lstStyle/>
                    <a:p>
                      <a:pPr>
                        <a:lnSpc>
                          <a:spcPct val="150000"/>
                        </a:lnSpc>
                        <a:spcAft>
                          <a:spcPts val="0"/>
                        </a:spcAft>
                      </a:pPr>
                      <a:r>
                        <a:rPr lang="es-EC" sz="1400">
                          <a:effectLst/>
                        </a:rPr>
                        <a:t>Fecha</a:t>
                      </a:r>
                      <a:endParaRPr lang="es-EC"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8000" marR="108000" marT="0" marB="0"/>
                </a:tc>
                <a:tc>
                  <a:txBody>
                    <a:bodyPr/>
                    <a:lstStyle/>
                    <a:p>
                      <a:pPr>
                        <a:lnSpc>
                          <a:spcPct val="150000"/>
                        </a:lnSpc>
                        <a:spcAft>
                          <a:spcPts val="0"/>
                        </a:spcAft>
                      </a:pPr>
                      <a:r>
                        <a:rPr lang="es-EC" sz="1400">
                          <a:effectLst/>
                        </a:rPr>
                        <a:t>Ord</a:t>
                      </a:r>
                      <a:endParaRPr lang="es-EC"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8000" marR="108000" marT="0" marB="0"/>
                </a:tc>
                <a:tc>
                  <a:txBody>
                    <a:bodyPr/>
                    <a:lstStyle/>
                    <a:p>
                      <a:pPr>
                        <a:lnSpc>
                          <a:spcPct val="150000"/>
                        </a:lnSpc>
                        <a:spcAft>
                          <a:spcPts val="0"/>
                        </a:spcAft>
                      </a:pPr>
                      <a:r>
                        <a:rPr lang="es-EC" sz="1400" dirty="0">
                          <a:effectLst/>
                        </a:rPr>
                        <a:t>Actividad</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8000" marR="108000" marT="0" marB="0"/>
                </a:tc>
                <a:tc>
                  <a:txBody>
                    <a:bodyPr/>
                    <a:lstStyle/>
                    <a:p>
                      <a:pPr>
                        <a:lnSpc>
                          <a:spcPct val="150000"/>
                        </a:lnSpc>
                        <a:spcAft>
                          <a:spcPts val="0"/>
                        </a:spcAft>
                      </a:pPr>
                      <a:r>
                        <a:rPr lang="es-EC" sz="1400">
                          <a:effectLst/>
                        </a:rPr>
                        <a:t>Participantes</a:t>
                      </a:r>
                      <a:endParaRPr lang="es-EC"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8000" marR="108000" marT="0" marB="0"/>
                </a:tc>
                <a:extLst>
                  <a:ext uri="{0D108BD9-81ED-4DB2-BD59-A6C34878D82A}">
                    <a16:rowId xmlns:a16="http://schemas.microsoft.com/office/drawing/2014/main" val="1906978849"/>
                  </a:ext>
                </a:extLst>
              </a:tr>
              <a:tr h="334047">
                <a:tc>
                  <a:txBody>
                    <a:bodyPr/>
                    <a:lstStyle/>
                    <a:p>
                      <a:pPr>
                        <a:lnSpc>
                          <a:spcPct val="150000"/>
                        </a:lnSpc>
                        <a:spcAft>
                          <a:spcPts val="0"/>
                        </a:spcAft>
                      </a:pPr>
                      <a:r>
                        <a:rPr lang="es-EC" sz="1400" dirty="0" smtClean="0">
                          <a:solidFill>
                            <a:schemeClr val="bg2"/>
                          </a:solidFill>
                          <a:effectLst/>
                        </a:rPr>
                        <a:t>19/03/2018</a:t>
                      </a:r>
                      <a:endParaRPr lang="es-EC" sz="20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8000" marR="108000" marT="0" marB="0"/>
                </a:tc>
                <a:tc>
                  <a:txBody>
                    <a:bodyPr/>
                    <a:lstStyle/>
                    <a:p>
                      <a:pPr>
                        <a:lnSpc>
                          <a:spcPct val="150000"/>
                        </a:lnSpc>
                        <a:spcAft>
                          <a:spcPts val="0"/>
                        </a:spcAft>
                      </a:pPr>
                      <a:r>
                        <a:rPr lang="es-EC" sz="1400" dirty="0">
                          <a:solidFill>
                            <a:schemeClr val="bg2"/>
                          </a:solidFill>
                          <a:effectLst/>
                        </a:rPr>
                        <a:t>1</a:t>
                      </a:r>
                      <a:endParaRPr lang="es-EC" sz="20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8000" marR="108000" marT="0" marB="0"/>
                </a:tc>
                <a:tc>
                  <a:txBody>
                    <a:bodyPr/>
                    <a:lstStyle/>
                    <a:p>
                      <a:pPr>
                        <a:lnSpc>
                          <a:spcPct val="150000"/>
                        </a:lnSpc>
                        <a:spcAft>
                          <a:spcPts val="0"/>
                        </a:spcAft>
                      </a:pPr>
                      <a:r>
                        <a:rPr lang="es-EC" sz="1400" dirty="0">
                          <a:solidFill>
                            <a:schemeClr val="bg2"/>
                          </a:solidFill>
                          <a:effectLst/>
                        </a:rPr>
                        <a:t>Conformación del equipo inicial.</a:t>
                      </a:r>
                      <a:endParaRPr lang="es-EC" sz="20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8000" marR="108000" marT="0" marB="0"/>
                </a:tc>
                <a:tc>
                  <a:txBody>
                    <a:bodyPr/>
                    <a:lstStyle/>
                    <a:p>
                      <a:pPr>
                        <a:lnSpc>
                          <a:spcPct val="150000"/>
                        </a:lnSpc>
                        <a:spcAft>
                          <a:spcPts val="0"/>
                        </a:spcAft>
                      </a:pPr>
                      <a:r>
                        <a:rPr lang="es-EC" sz="1400" dirty="0">
                          <a:solidFill>
                            <a:schemeClr val="bg2"/>
                          </a:solidFill>
                          <a:effectLst/>
                        </a:rPr>
                        <a:t>Todos promotores del proyecto.</a:t>
                      </a:r>
                      <a:endParaRPr lang="es-EC" sz="20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8000" marR="108000" marT="0" marB="0"/>
                </a:tc>
                <a:extLst>
                  <a:ext uri="{0D108BD9-81ED-4DB2-BD59-A6C34878D82A}">
                    <a16:rowId xmlns:a16="http://schemas.microsoft.com/office/drawing/2014/main" val="3458590198"/>
                  </a:ext>
                </a:extLst>
              </a:tr>
              <a:tr h="895927">
                <a:tc>
                  <a:txBody>
                    <a:bodyPr/>
                    <a:lstStyle/>
                    <a:p>
                      <a:pPr>
                        <a:lnSpc>
                          <a:spcPct val="150000"/>
                        </a:lnSpc>
                        <a:spcAft>
                          <a:spcPts val="0"/>
                        </a:spcAft>
                      </a:pPr>
                      <a:r>
                        <a:rPr lang="es-EC" sz="1400" dirty="0" smtClean="0">
                          <a:solidFill>
                            <a:schemeClr val="bg2"/>
                          </a:solidFill>
                          <a:effectLst/>
                        </a:rPr>
                        <a:t>19/03/2018</a:t>
                      </a:r>
                      <a:endParaRPr lang="es-EC" sz="20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8000" marR="108000" marT="0" marB="0"/>
                </a:tc>
                <a:tc>
                  <a:txBody>
                    <a:bodyPr/>
                    <a:lstStyle/>
                    <a:p>
                      <a:pPr>
                        <a:lnSpc>
                          <a:spcPct val="150000"/>
                        </a:lnSpc>
                        <a:spcAft>
                          <a:spcPts val="0"/>
                        </a:spcAft>
                      </a:pPr>
                      <a:r>
                        <a:rPr lang="es-EC" sz="1400" dirty="0">
                          <a:solidFill>
                            <a:schemeClr val="bg2"/>
                          </a:solidFill>
                          <a:effectLst/>
                        </a:rPr>
                        <a:t>2</a:t>
                      </a:r>
                      <a:endParaRPr lang="es-EC" sz="20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8000" marR="108000" marT="0" marB="0"/>
                </a:tc>
                <a:tc>
                  <a:txBody>
                    <a:bodyPr/>
                    <a:lstStyle/>
                    <a:p>
                      <a:pPr>
                        <a:lnSpc>
                          <a:spcPct val="150000"/>
                        </a:lnSpc>
                        <a:spcAft>
                          <a:spcPts val="0"/>
                        </a:spcAft>
                      </a:pPr>
                      <a:r>
                        <a:rPr lang="es-EC" sz="1400" dirty="0">
                          <a:solidFill>
                            <a:schemeClr val="bg2"/>
                          </a:solidFill>
                          <a:effectLst/>
                        </a:rPr>
                        <a:t>Planificación inicial de trabajo.</a:t>
                      </a:r>
                      <a:endParaRPr lang="es-EC" sz="20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8000" marR="108000" marT="0" marB="0"/>
                </a:tc>
                <a:tc>
                  <a:txBody>
                    <a:bodyPr/>
                    <a:lstStyle/>
                    <a:p>
                      <a:pPr>
                        <a:lnSpc>
                          <a:spcPct val="150000"/>
                        </a:lnSpc>
                        <a:spcAft>
                          <a:spcPts val="0"/>
                        </a:spcAft>
                      </a:pPr>
                      <a:r>
                        <a:rPr lang="es-EC" sz="1400" dirty="0">
                          <a:solidFill>
                            <a:schemeClr val="bg2"/>
                          </a:solidFill>
                          <a:effectLst/>
                        </a:rPr>
                        <a:t>Ing. Mario Ron</a:t>
                      </a:r>
                      <a:endParaRPr lang="es-EC" sz="2000" dirty="0">
                        <a:solidFill>
                          <a:schemeClr val="bg2"/>
                        </a:solidFill>
                        <a:effectLst/>
                      </a:endParaRPr>
                    </a:p>
                    <a:p>
                      <a:pPr>
                        <a:lnSpc>
                          <a:spcPct val="150000"/>
                        </a:lnSpc>
                        <a:spcAft>
                          <a:spcPts val="0"/>
                        </a:spcAft>
                      </a:pPr>
                      <a:r>
                        <a:rPr lang="es-EC" sz="1400" dirty="0">
                          <a:solidFill>
                            <a:schemeClr val="bg2"/>
                          </a:solidFill>
                          <a:effectLst/>
                        </a:rPr>
                        <a:t>Sr. Mario Parra</a:t>
                      </a:r>
                      <a:endParaRPr lang="es-EC" sz="2000" dirty="0">
                        <a:solidFill>
                          <a:schemeClr val="bg2"/>
                        </a:solidFill>
                        <a:effectLst/>
                      </a:endParaRPr>
                    </a:p>
                    <a:p>
                      <a:pPr>
                        <a:lnSpc>
                          <a:spcPct val="150000"/>
                        </a:lnSpc>
                        <a:spcAft>
                          <a:spcPts val="0"/>
                        </a:spcAft>
                      </a:pPr>
                      <a:r>
                        <a:rPr lang="es-EC" sz="1400" dirty="0">
                          <a:solidFill>
                            <a:schemeClr val="bg2"/>
                          </a:solidFill>
                          <a:effectLst/>
                        </a:rPr>
                        <a:t>Sr. Hugo </a:t>
                      </a:r>
                      <a:r>
                        <a:rPr lang="es-EC" sz="1400" dirty="0" smtClean="0">
                          <a:solidFill>
                            <a:schemeClr val="bg2"/>
                          </a:solidFill>
                          <a:effectLst/>
                        </a:rPr>
                        <a:t>De </a:t>
                      </a:r>
                      <a:r>
                        <a:rPr lang="es-EC" sz="1400" dirty="0">
                          <a:solidFill>
                            <a:schemeClr val="bg2"/>
                          </a:solidFill>
                          <a:effectLst/>
                        </a:rPr>
                        <a:t>la Torre</a:t>
                      </a:r>
                      <a:endParaRPr lang="es-EC" sz="20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8000" marR="108000" marT="0" marB="0"/>
                </a:tc>
                <a:extLst>
                  <a:ext uri="{0D108BD9-81ED-4DB2-BD59-A6C34878D82A}">
                    <a16:rowId xmlns:a16="http://schemas.microsoft.com/office/drawing/2014/main" val="3847679546"/>
                  </a:ext>
                </a:extLst>
              </a:tr>
              <a:tr h="622266">
                <a:tc>
                  <a:txBody>
                    <a:bodyPr/>
                    <a:lstStyle/>
                    <a:p>
                      <a:pPr>
                        <a:lnSpc>
                          <a:spcPct val="150000"/>
                        </a:lnSpc>
                        <a:spcAft>
                          <a:spcPts val="0"/>
                        </a:spcAft>
                      </a:pPr>
                      <a:r>
                        <a:rPr lang="es-EC" sz="1400">
                          <a:solidFill>
                            <a:schemeClr val="bg2"/>
                          </a:solidFill>
                          <a:effectLst/>
                        </a:rPr>
                        <a:t>19/03/2018</a:t>
                      </a:r>
                      <a:endParaRPr lang="es-EC" sz="2000">
                        <a:solidFill>
                          <a:schemeClr val="bg2"/>
                        </a:solidFill>
                        <a:effectLst/>
                      </a:endParaRPr>
                    </a:p>
                    <a:p>
                      <a:pPr>
                        <a:lnSpc>
                          <a:spcPct val="150000"/>
                        </a:lnSpc>
                        <a:spcAft>
                          <a:spcPts val="0"/>
                        </a:spcAft>
                      </a:pPr>
                      <a:r>
                        <a:rPr lang="es-EC" sz="1400">
                          <a:solidFill>
                            <a:schemeClr val="bg2"/>
                          </a:solidFill>
                          <a:effectLst/>
                        </a:rPr>
                        <a:t> </a:t>
                      </a:r>
                      <a:endParaRPr lang="es-EC" sz="20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8000" marR="108000" marT="0" marB="0"/>
                </a:tc>
                <a:tc>
                  <a:txBody>
                    <a:bodyPr/>
                    <a:lstStyle/>
                    <a:p>
                      <a:pPr>
                        <a:lnSpc>
                          <a:spcPct val="150000"/>
                        </a:lnSpc>
                        <a:spcAft>
                          <a:spcPts val="0"/>
                        </a:spcAft>
                      </a:pPr>
                      <a:r>
                        <a:rPr lang="es-EC" sz="1400">
                          <a:solidFill>
                            <a:schemeClr val="bg2"/>
                          </a:solidFill>
                          <a:effectLst/>
                        </a:rPr>
                        <a:t>3</a:t>
                      </a:r>
                      <a:endParaRPr lang="es-EC" sz="20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8000" marR="108000" marT="0" marB="0"/>
                </a:tc>
                <a:tc>
                  <a:txBody>
                    <a:bodyPr/>
                    <a:lstStyle/>
                    <a:p>
                      <a:pPr>
                        <a:lnSpc>
                          <a:spcPct val="150000"/>
                        </a:lnSpc>
                        <a:spcAft>
                          <a:spcPts val="0"/>
                        </a:spcAft>
                      </a:pPr>
                      <a:r>
                        <a:rPr lang="es-EC" sz="1400" dirty="0">
                          <a:solidFill>
                            <a:schemeClr val="bg2"/>
                          </a:solidFill>
                          <a:effectLst/>
                        </a:rPr>
                        <a:t>Elaboración del Plan </a:t>
                      </a:r>
                      <a:r>
                        <a:rPr lang="es-EC" sz="1400" dirty="0" smtClean="0">
                          <a:solidFill>
                            <a:schemeClr val="bg2"/>
                          </a:solidFill>
                          <a:effectLst/>
                        </a:rPr>
                        <a:t>de Investigación </a:t>
                      </a:r>
                      <a:r>
                        <a:rPr lang="es-EC" sz="1400" dirty="0">
                          <a:solidFill>
                            <a:schemeClr val="bg2"/>
                          </a:solidFill>
                          <a:effectLst/>
                        </a:rPr>
                        <a:t>de campo.</a:t>
                      </a:r>
                      <a:endParaRPr lang="es-EC" sz="20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8000" marR="108000" marT="0" marB="0"/>
                </a:tc>
                <a:tc>
                  <a:txBody>
                    <a:bodyPr/>
                    <a:lstStyle/>
                    <a:p>
                      <a:pPr>
                        <a:lnSpc>
                          <a:spcPct val="150000"/>
                        </a:lnSpc>
                        <a:spcAft>
                          <a:spcPts val="0"/>
                        </a:spcAft>
                      </a:pPr>
                      <a:r>
                        <a:rPr lang="es-EC" sz="1400" dirty="0">
                          <a:solidFill>
                            <a:schemeClr val="bg2"/>
                          </a:solidFill>
                          <a:effectLst/>
                        </a:rPr>
                        <a:t>Sr. Mario Parra</a:t>
                      </a:r>
                      <a:endParaRPr lang="es-EC" sz="2000" dirty="0">
                        <a:solidFill>
                          <a:schemeClr val="bg2"/>
                        </a:solidFill>
                        <a:effectLst/>
                      </a:endParaRPr>
                    </a:p>
                    <a:p>
                      <a:pPr>
                        <a:lnSpc>
                          <a:spcPct val="150000"/>
                        </a:lnSpc>
                        <a:spcAft>
                          <a:spcPts val="0"/>
                        </a:spcAft>
                      </a:pPr>
                      <a:r>
                        <a:rPr lang="es-EC" sz="1400" dirty="0">
                          <a:solidFill>
                            <a:schemeClr val="bg2"/>
                          </a:solidFill>
                          <a:effectLst/>
                        </a:rPr>
                        <a:t>Sr. Hugo </a:t>
                      </a:r>
                      <a:r>
                        <a:rPr lang="es-EC" sz="1400" dirty="0" smtClean="0">
                          <a:solidFill>
                            <a:schemeClr val="bg2"/>
                          </a:solidFill>
                          <a:effectLst/>
                        </a:rPr>
                        <a:t>De </a:t>
                      </a:r>
                      <a:r>
                        <a:rPr lang="es-EC" sz="1400" dirty="0">
                          <a:solidFill>
                            <a:schemeClr val="bg2"/>
                          </a:solidFill>
                          <a:effectLst/>
                        </a:rPr>
                        <a:t>la Torre</a:t>
                      </a:r>
                      <a:endParaRPr lang="es-EC" sz="20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8000" marR="108000" marT="0" marB="0"/>
                </a:tc>
                <a:extLst>
                  <a:ext uri="{0D108BD9-81ED-4DB2-BD59-A6C34878D82A}">
                    <a16:rowId xmlns:a16="http://schemas.microsoft.com/office/drawing/2014/main" val="4161954494"/>
                  </a:ext>
                </a:extLst>
              </a:tr>
              <a:tr h="933398">
                <a:tc>
                  <a:txBody>
                    <a:bodyPr/>
                    <a:lstStyle/>
                    <a:p>
                      <a:pPr>
                        <a:lnSpc>
                          <a:spcPct val="150000"/>
                        </a:lnSpc>
                        <a:spcAft>
                          <a:spcPts val="0"/>
                        </a:spcAft>
                      </a:pPr>
                      <a:r>
                        <a:rPr lang="es-EC" sz="1400">
                          <a:solidFill>
                            <a:schemeClr val="bg2"/>
                          </a:solidFill>
                          <a:effectLst/>
                        </a:rPr>
                        <a:t>25/03/2018</a:t>
                      </a:r>
                      <a:endParaRPr lang="es-EC" sz="2000">
                        <a:solidFill>
                          <a:schemeClr val="bg2"/>
                        </a:solidFill>
                        <a:effectLst/>
                      </a:endParaRPr>
                    </a:p>
                    <a:p>
                      <a:pPr>
                        <a:lnSpc>
                          <a:spcPct val="150000"/>
                        </a:lnSpc>
                        <a:spcAft>
                          <a:spcPts val="0"/>
                        </a:spcAft>
                      </a:pPr>
                      <a:r>
                        <a:rPr lang="es-EC" sz="1400">
                          <a:solidFill>
                            <a:schemeClr val="bg2"/>
                          </a:solidFill>
                          <a:effectLst/>
                        </a:rPr>
                        <a:t> </a:t>
                      </a:r>
                      <a:endParaRPr lang="es-EC" sz="20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8000" marR="108000" marT="0" marB="0"/>
                </a:tc>
                <a:tc>
                  <a:txBody>
                    <a:bodyPr/>
                    <a:lstStyle/>
                    <a:p>
                      <a:pPr>
                        <a:lnSpc>
                          <a:spcPct val="150000"/>
                        </a:lnSpc>
                        <a:spcAft>
                          <a:spcPts val="0"/>
                        </a:spcAft>
                      </a:pPr>
                      <a:r>
                        <a:rPr lang="es-EC" sz="1400">
                          <a:solidFill>
                            <a:schemeClr val="bg2"/>
                          </a:solidFill>
                          <a:effectLst/>
                        </a:rPr>
                        <a:t>4</a:t>
                      </a:r>
                      <a:endParaRPr lang="es-EC" sz="20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8000" marR="108000" marT="0" marB="0"/>
                </a:tc>
                <a:tc>
                  <a:txBody>
                    <a:bodyPr/>
                    <a:lstStyle/>
                    <a:p>
                      <a:pPr>
                        <a:lnSpc>
                          <a:spcPct val="150000"/>
                        </a:lnSpc>
                        <a:spcAft>
                          <a:spcPts val="0"/>
                        </a:spcAft>
                      </a:pPr>
                      <a:r>
                        <a:rPr lang="es-EC" sz="1400">
                          <a:solidFill>
                            <a:schemeClr val="bg2"/>
                          </a:solidFill>
                          <a:effectLst/>
                        </a:rPr>
                        <a:t>Revisión documentos para Análisis de la situación actual.</a:t>
                      </a:r>
                      <a:endParaRPr lang="es-EC" sz="20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8000" marR="108000" marT="0" marB="0"/>
                </a:tc>
                <a:tc>
                  <a:txBody>
                    <a:bodyPr/>
                    <a:lstStyle/>
                    <a:p>
                      <a:pPr>
                        <a:lnSpc>
                          <a:spcPct val="150000"/>
                        </a:lnSpc>
                        <a:spcAft>
                          <a:spcPts val="0"/>
                        </a:spcAft>
                      </a:pPr>
                      <a:r>
                        <a:rPr lang="es-EC" sz="1400" dirty="0">
                          <a:solidFill>
                            <a:schemeClr val="bg2"/>
                          </a:solidFill>
                          <a:effectLst/>
                        </a:rPr>
                        <a:t>Ing. Rommel </a:t>
                      </a:r>
                      <a:r>
                        <a:rPr lang="es-EC" sz="1400" dirty="0" err="1">
                          <a:solidFill>
                            <a:schemeClr val="bg2"/>
                          </a:solidFill>
                          <a:effectLst/>
                        </a:rPr>
                        <a:t>Asitimbay</a:t>
                      </a:r>
                      <a:endParaRPr lang="es-EC" sz="2000" dirty="0">
                        <a:solidFill>
                          <a:schemeClr val="bg2"/>
                        </a:solidFill>
                        <a:effectLst/>
                      </a:endParaRPr>
                    </a:p>
                    <a:p>
                      <a:pPr>
                        <a:lnSpc>
                          <a:spcPct val="150000"/>
                        </a:lnSpc>
                        <a:spcAft>
                          <a:spcPts val="0"/>
                        </a:spcAft>
                      </a:pPr>
                      <a:r>
                        <a:rPr lang="es-EC" sz="1400" dirty="0">
                          <a:solidFill>
                            <a:schemeClr val="bg2"/>
                          </a:solidFill>
                          <a:effectLst/>
                        </a:rPr>
                        <a:t>Sr. Mario Parra</a:t>
                      </a:r>
                      <a:endParaRPr lang="es-EC" sz="2000" dirty="0">
                        <a:solidFill>
                          <a:schemeClr val="bg2"/>
                        </a:solidFill>
                        <a:effectLst/>
                      </a:endParaRPr>
                    </a:p>
                    <a:p>
                      <a:pPr>
                        <a:lnSpc>
                          <a:spcPct val="150000"/>
                        </a:lnSpc>
                        <a:spcAft>
                          <a:spcPts val="0"/>
                        </a:spcAft>
                      </a:pPr>
                      <a:r>
                        <a:rPr lang="es-EC" sz="1400" dirty="0">
                          <a:solidFill>
                            <a:schemeClr val="bg2"/>
                          </a:solidFill>
                          <a:effectLst/>
                        </a:rPr>
                        <a:t>Sr. Hugo </a:t>
                      </a:r>
                      <a:r>
                        <a:rPr lang="es-EC" sz="1400" dirty="0" smtClean="0">
                          <a:solidFill>
                            <a:schemeClr val="bg2"/>
                          </a:solidFill>
                          <a:effectLst/>
                        </a:rPr>
                        <a:t>De </a:t>
                      </a:r>
                      <a:r>
                        <a:rPr lang="es-EC" sz="1400" dirty="0">
                          <a:solidFill>
                            <a:schemeClr val="bg2"/>
                          </a:solidFill>
                          <a:effectLst/>
                        </a:rPr>
                        <a:t>la Torre</a:t>
                      </a:r>
                      <a:endParaRPr lang="es-EC" sz="20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8000" marR="108000" marT="0" marB="0"/>
                </a:tc>
                <a:extLst>
                  <a:ext uri="{0D108BD9-81ED-4DB2-BD59-A6C34878D82A}">
                    <a16:rowId xmlns:a16="http://schemas.microsoft.com/office/drawing/2014/main" val="813005496"/>
                  </a:ext>
                </a:extLst>
              </a:tr>
              <a:tr h="933398">
                <a:tc>
                  <a:txBody>
                    <a:bodyPr/>
                    <a:lstStyle/>
                    <a:p>
                      <a:pPr>
                        <a:lnSpc>
                          <a:spcPct val="150000"/>
                        </a:lnSpc>
                        <a:spcAft>
                          <a:spcPts val="0"/>
                        </a:spcAft>
                      </a:pPr>
                      <a:r>
                        <a:rPr lang="es-EC" sz="1400">
                          <a:solidFill>
                            <a:schemeClr val="bg2"/>
                          </a:solidFill>
                          <a:effectLst/>
                        </a:rPr>
                        <a:t>31/07/2018</a:t>
                      </a:r>
                      <a:endParaRPr lang="es-EC" sz="20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8000" marR="108000" marT="0" marB="0"/>
                </a:tc>
                <a:tc>
                  <a:txBody>
                    <a:bodyPr/>
                    <a:lstStyle/>
                    <a:p>
                      <a:pPr>
                        <a:lnSpc>
                          <a:spcPct val="150000"/>
                        </a:lnSpc>
                        <a:spcAft>
                          <a:spcPts val="0"/>
                        </a:spcAft>
                      </a:pPr>
                      <a:r>
                        <a:rPr lang="es-EC" sz="1400">
                          <a:solidFill>
                            <a:schemeClr val="bg2"/>
                          </a:solidFill>
                          <a:effectLst/>
                        </a:rPr>
                        <a:t>5</a:t>
                      </a:r>
                      <a:endParaRPr lang="es-EC" sz="20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8000" marR="108000" marT="0" marB="0"/>
                </a:tc>
                <a:tc>
                  <a:txBody>
                    <a:bodyPr/>
                    <a:lstStyle/>
                    <a:p>
                      <a:pPr>
                        <a:lnSpc>
                          <a:spcPct val="150000"/>
                        </a:lnSpc>
                        <a:spcAft>
                          <a:spcPts val="0"/>
                        </a:spcAft>
                      </a:pPr>
                      <a:r>
                        <a:rPr lang="es-EC" sz="1400">
                          <a:solidFill>
                            <a:schemeClr val="bg2"/>
                          </a:solidFill>
                          <a:effectLst/>
                        </a:rPr>
                        <a:t>Revisión de la propuesta de creación.</a:t>
                      </a:r>
                      <a:endParaRPr lang="es-EC" sz="20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8000" marR="108000" marT="0" marB="0"/>
                </a:tc>
                <a:tc>
                  <a:txBody>
                    <a:bodyPr/>
                    <a:lstStyle/>
                    <a:p>
                      <a:pPr>
                        <a:lnSpc>
                          <a:spcPct val="150000"/>
                        </a:lnSpc>
                        <a:spcAft>
                          <a:spcPts val="0"/>
                        </a:spcAft>
                      </a:pPr>
                      <a:r>
                        <a:rPr lang="es-EC" sz="1400" dirty="0">
                          <a:solidFill>
                            <a:schemeClr val="bg2"/>
                          </a:solidFill>
                          <a:effectLst/>
                        </a:rPr>
                        <a:t>Ing. Mario Ron</a:t>
                      </a:r>
                      <a:endParaRPr lang="es-EC" sz="2000" dirty="0">
                        <a:solidFill>
                          <a:schemeClr val="bg2"/>
                        </a:solidFill>
                        <a:effectLst/>
                      </a:endParaRPr>
                    </a:p>
                    <a:p>
                      <a:pPr>
                        <a:lnSpc>
                          <a:spcPct val="150000"/>
                        </a:lnSpc>
                        <a:spcAft>
                          <a:spcPts val="0"/>
                        </a:spcAft>
                      </a:pPr>
                      <a:r>
                        <a:rPr lang="es-EC" sz="1400" dirty="0">
                          <a:solidFill>
                            <a:schemeClr val="bg2"/>
                          </a:solidFill>
                          <a:effectLst/>
                        </a:rPr>
                        <a:t>Sr. Mario Parra</a:t>
                      </a:r>
                      <a:endParaRPr lang="es-EC" sz="2000" dirty="0">
                        <a:solidFill>
                          <a:schemeClr val="bg2"/>
                        </a:solidFill>
                        <a:effectLst/>
                      </a:endParaRPr>
                    </a:p>
                    <a:p>
                      <a:pPr>
                        <a:lnSpc>
                          <a:spcPct val="150000"/>
                        </a:lnSpc>
                        <a:spcAft>
                          <a:spcPts val="0"/>
                        </a:spcAft>
                      </a:pPr>
                      <a:r>
                        <a:rPr lang="es-EC" sz="1400" dirty="0">
                          <a:solidFill>
                            <a:schemeClr val="bg2"/>
                          </a:solidFill>
                          <a:effectLst/>
                        </a:rPr>
                        <a:t>Sr. Hugo </a:t>
                      </a:r>
                      <a:r>
                        <a:rPr lang="es-EC" sz="1400" dirty="0" smtClean="0">
                          <a:solidFill>
                            <a:schemeClr val="bg2"/>
                          </a:solidFill>
                          <a:effectLst/>
                        </a:rPr>
                        <a:t>De </a:t>
                      </a:r>
                      <a:r>
                        <a:rPr lang="es-EC" sz="1400" dirty="0">
                          <a:solidFill>
                            <a:schemeClr val="bg2"/>
                          </a:solidFill>
                          <a:effectLst/>
                        </a:rPr>
                        <a:t>la Torre</a:t>
                      </a:r>
                      <a:endParaRPr lang="es-EC" sz="20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8000" marR="108000" marT="0" marB="0"/>
                </a:tc>
                <a:extLst>
                  <a:ext uri="{0D108BD9-81ED-4DB2-BD59-A6C34878D82A}">
                    <a16:rowId xmlns:a16="http://schemas.microsoft.com/office/drawing/2014/main" val="3334814054"/>
                  </a:ext>
                </a:extLst>
              </a:tr>
              <a:tr h="556274">
                <a:tc>
                  <a:txBody>
                    <a:bodyPr/>
                    <a:lstStyle/>
                    <a:p>
                      <a:pPr>
                        <a:lnSpc>
                          <a:spcPct val="150000"/>
                        </a:lnSpc>
                        <a:spcAft>
                          <a:spcPts val="0"/>
                        </a:spcAft>
                      </a:pPr>
                      <a:r>
                        <a:rPr lang="es-EC" sz="1400">
                          <a:solidFill>
                            <a:schemeClr val="bg2"/>
                          </a:solidFill>
                          <a:effectLst/>
                        </a:rPr>
                        <a:t>06/08/2018</a:t>
                      </a:r>
                      <a:endParaRPr lang="es-EC" sz="20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8000" marR="108000" marT="0" marB="0"/>
                </a:tc>
                <a:tc>
                  <a:txBody>
                    <a:bodyPr/>
                    <a:lstStyle/>
                    <a:p>
                      <a:pPr>
                        <a:lnSpc>
                          <a:spcPct val="150000"/>
                        </a:lnSpc>
                        <a:spcAft>
                          <a:spcPts val="0"/>
                        </a:spcAft>
                      </a:pPr>
                      <a:r>
                        <a:rPr lang="es-EC" sz="1400">
                          <a:solidFill>
                            <a:schemeClr val="bg2"/>
                          </a:solidFill>
                          <a:effectLst/>
                        </a:rPr>
                        <a:t>6</a:t>
                      </a:r>
                      <a:endParaRPr lang="es-EC" sz="20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8000" marR="108000" marT="0" marB="0"/>
                </a:tc>
                <a:tc>
                  <a:txBody>
                    <a:bodyPr/>
                    <a:lstStyle/>
                    <a:p>
                      <a:pPr>
                        <a:lnSpc>
                          <a:spcPct val="150000"/>
                        </a:lnSpc>
                        <a:spcAft>
                          <a:spcPts val="0"/>
                        </a:spcAft>
                      </a:pPr>
                      <a:r>
                        <a:rPr lang="es-EC" sz="1400" dirty="0">
                          <a:solidFill>
                            <a:schemeClr val="bg2"/>
                          </a:solidFill>
                          <a:effectLst/>
                        </a:rPr>
                        <a:t>Revisión de la propuesta de creación definitiva.</a:t>
                      </a:r>
                      <a:endParaRPr lang="es-EC" sz="20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8000" marR="108000" marT="0" marB="0"/>
                </a:tc>
                <a:tc>
                  <a:txBody>
                    <a:bodyPr/>
                    <a:lstStyle/>
                    <a:p>
                      <a:pPr>
                        <a:lnSpc>
                          <a:spcPct val="150000"/>
                        </a:lnSpc>
                        <a:spcAft>
                          <a:spcPts val="0"/>
                        </a:spcAft>
                      </a:pPr>
                      <a:r>
                        <a:rPr lang="es-EC" sz="1400" dirty="0">
                          <a:solidFill>
                            <a:schemeClr val="bg2"/>
                          </a:solidFill>
                          <a:effectLst/>
                        </a:rPr>
                        <a:t>Todos los promotores del proyecto.</a:t>
                      </a:r>
                      <a:endParaRPr lang="es-EC" sz="20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8000" marR="108000" marT="0" marB="0"/>
                </a:tc>
                <a:extLst>
                  <a:ext uri="{0D108BD9-81ED-4DB2-BD59-A6C34878D82A}">
                    <a16:rowId xmlns:a16="http://schemas.microsoft.com/office/drawing/2014/main" val="3334814016"/>
                  </a:ext>
                </a:extLst>
              </a:tr>
            </a:tbl>
          </a:graphicData>
        </a:graphic>
      </p:graphicFrame>
    </p:spTree>
    <p:extLst>
      <p:ext uri="{BB962C8B-B14F-4D97-AF65-F5344CB8AC3E}">
        <p14:creationId xmlns:p14="http://schemas.microsoft.com/office/powerpoint/2010/main" val="4277931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4"/>
          <p:cNvSpPr txBox="1">
            <a:spLocks noGrp="1"/>
          </p:cNvSpPr>
          <p:nvPr>
            <p:ph type="title"/>
          </p:nvPr>
        </p:nvSpPr>
        <p:spPr>
          <a:xfrm>
            <a:off x="970200" y="704367"/>
            <a:ext cx="10251600" cy="713600"/>
          </a:xfrm>
          <a:prstGeom prst="rect">
            <a:avLst/>
          </a:prstGeom>
        </p:spPr>
        <p:txBody>
          <a:bodyPr spcFirstLastPara="1" wrap="square" lIns="121900" tIns="121900" rIns="121900" bIns="121900" anchor="t" anchorCtr="0">
            <a:noAutofit/>
          </a:bodyPr>
          <a:lstStyle/>
          <a:p>
            <a:r>
              <a:rPr lang="es" dirty="0"/>
              <a:t>Situación </a:t>
            </a:r>
            <a:r>
              <a:rPr lang="es" dirty="0" smtClean="0"/>
              <a:t>actual </a:t>
            </a:r>
            <a:r>
              <a:rPr lang="es" dirty="0"/>
              <a:t>de la ESPE</a:t>
            </a:r>
            <a:endParaRPr dirty="0"/>
          </a:p>
        </p:txBody>
      </p:sp>
      <p:graphicFrame>
        <p:nvGraphicFramePr>
          <p:cNvPr id="2" name="Diagrama 1"/>
          <p:cNvGraphicFramePr/>
          <p:nvPr>
            <p:extLst>
              <p:ext uri="{D42A27DB-BD31-4B8C-83A1-F6EECF244321}">
                <p14:modId xmlns:p14="http://schemas.microsoft.com/office/powerpoint/2010/main" val="254855510"/>
              </p:ext>
            </p:extLst>
          </p:nvPr>
        </p:nvGraphicFramePr>
        <p:xfrm>
          <a:off x="1508034" y="1639009"/>
          <a:ext cx="9175931" cy="50491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661177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4"/>
          <p:cNvSpPr txBox="1">
            <a:spLocks noGrp="1"/>
          </p:cNvSpPr>
          <p:nvPr>
            <p:ph type="title"/>
          </p:nvPr>
        </p:nvSpPr>
        <p:spPr>
          <a:xfrm>
            <a:off x="970200" y="704367"/>
            <a:ext cx="10251600" cy="713600"/>
          </a:xfrm>
          <a:prstGeom prst="rect">
            <a:avLst/>
          </a:prstGeom>
        </p:spPr>
        <p:txBody>
          <a:bodyPr spcFirstLastPara="1" wrap="square" lIns="121900" tIns="121900" rIns="121900" bIns="121900" anchor="t" anchorCtr="0">
            <a:noAutofit/>
          </a:bodyPr>
          <a:lstStyle/>
          <a:p>
            <a:r>
              <a:rPr lang="es" dirty="0"/>
              <a:t>Definición de la entidad patrocinadora</a:t>
            </a:r>
            <a:endParaRPr dirty="0"/>
          </a:p>
        </p:txBody>
      </p:sp>
      <p:pic>
        <p:nvPicPr>
          <p:cNvPr id="4" name="Imagen 3"/>
          <p:cNvPicPr>
            <a:picLocks noChangeAspect="1"/>
          </p:cNvPicPr>
          <p:nvPr/>
        </p:nvPicPr>
        <p:blipFill>
          <a:blip r:embed="rId3"/>
          <a:stretch>
            <a:fillRect/>
          </a:stretch>
        </p:blipFill>
        <p:spPr>
          <a:xfrm>
            <a:off x="2423886" y="2351313"/>
            <a:ext cx="7547427" cy="2907158"/>
          </a:xfrm>
          <a:prstGeom prst="rect">
            <a:avLst/>
          </a:prstGeom>
        </p:spPr>
      </p:pic>
    </p:spTree>
    <p:extLst>
      <p:ext uri="{BB962C8B-B14F-4D97-AF65-F5344CB8AC3E}">
        <p14:creationId xmlns:p14="http://schemas.microsoft.com/office/powerpoint/2010/main" val="37251798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4"/>
          <p:cNvSpPr txBox="1">
            <a:spLocks noGrp="1"/>
          </p:cNvSpPr>
          <p:nvPr>
            <p:ph type="title"/>
          </p:nvPr>
        </p:nvSpPr>
        <p:spPr>
          <a:xfrm>
            <a:off x="970200" y="704367"/>
            <a:ext cx="10251600" cy="713600"/>
          </a:xfrm>
          <a:prstGeom prst="rect">
            <a:avLst/>
          </a:prstGeom>
        </p:spPr>
        <p:txBody>
          <a:bodyPr spcFirstLastPara="1" wrap="square" lIns="121900" tIns="121900" rIns="121900" bIns="121900" anchor="t" anchorCtr="0">
            <a:noAutofit/>
          </a:bodyPr>
          <a:lstStyle/>
          <a:p>
            <a:r>
              <a:rPr lang="es" dirty="0"/>
              <a:t>Plan </a:t>
            </a:r>
            <a:r>
              <a:rPr lang="es" dirty="0" smtClean="0"/>
              <a:t>estratégico</a:t>
            </a:r>
            <a:endParaRPr dirty="0"/>
          </a:p>
        </p:txBody>
      </p:sp>
      <p:graphicFrame>
        <p:nvGraphicFramePr>
          <p:cNvPr id="3" name="Diagrama 2">
            <a:extLst>
              <a:ext uri="{FF2B5EF4-FFF2-40B4-BE49-F238E27FC236}">
                <a16:creationId xmlns:a16="http://schemas.microsoft.com/office/drawing/2014/main" id="{86554E36-B15C-49BE-8BA6-B63529BC2182}"/>
              </a:ext>
            </a:extLst>
          </p:cNvPr>
          <p:cNvGraphicFramePr/>
          <p:nvPr>
            <p:extLst>
              <p:ext uri="{D42A27DB-BD31-4B8C-83A1-F6EECF244321}">
                <p14:modId xmlns:p14="http://schemas.microsoft.com/office/powerpoint/2010/main" val="3468838277"/>
              </p:ext>
            </p:extLst>
          </p:nvPr>
        </p:nvGraphicFramePr>
        <p:xfrm>
          <a:off x="551543" y="1417967"/>
          <a:ext cx="10871200" cy="53993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70774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4"/>
          <p:cNvSpPr txBox="1">
            <a:spLocks noGrp="1"/>
          </p:cNvSpPr>
          <p:nvPr>
            <p:ph type="title"/>
          </p:nvPr>
        </p:nvSpPr>
        <p:spPr>
          <a:xfrm>
            <a:off x="970400" y="714567"/>
            <a:ext cx="10251200" cy="713600"/>
          </a:xfrm>
          <a:prstGeom prst="rect">
            <a:avLst/>
          </a:prstGeom>
        </p:spPr>
        <p:txBody>
          <a:bodyPr spcFirstLastPara="1" wrap="square" lIns="121900" tIns="121900" rIns="121900" bIns="121900" anchor="t" anchorCtr="0">
            <a:noAutofit/>
          </a:bodyPr>
          <a:lstStyle/>
          <a:p>
            <a:r>
              <a:rPr lang="es" dirty="0"/>
              <a:t>Plan </a:t>
            </a:r>
            <a:r>
              <a:rPr lang="es" dirty="0" smtClean="0"/>
              <a:t>estratégico</a:t>
            </a:r>
            <a:endParaRPr dirty="0"/>
          </a:p>
        </p:txBody>
      </p:sp>
      <p:sp>
        <p:nvSpPr>
          <p:cNvPr id="2" name="Marcador de texto 1">
            <a:extLst>
              <a:ext uri="{FF2B5EF4-FFF2-40B4-BE49-F238E27FC236}">
                <a16:creationId xmlns:a16="http://schemas.microsoft.com/office/drawing/2014/main" id="{15444F9C-87C0-4EAB-93A3-944223F241F2}"/>
              </a:ext>
            </a:extLst>
          </p:cNvPr>
          <p:cNvSpPr>
            <a:spLocks noGrp="1"/>
          </p:cNvSpPr>
          <p:nvPr>
            <p:ph type="body" idx="1"/>
          </p:nvPr>
        </p:nvSpPr>
        <p:spPr>
          <a:xfrm>
            <a:off x="972433" y="1828800"/>
            <a:ext cx="7416194" cy="1868557"/>
          </a:xfrm>
        </p:spPr>
        <p:txBody>
          <a:bodyPr/>
          <a:lstStyle/>
          <a:p>
            <a:pPr algn="just"/>
            <a:r>
              <a:rPr lang="es-EC" sz="1800" dirty="0" smtClean="0">
                <a:solidFill>
                  <a:schemeClr val="bg2"/>
                </a:solidFill>
                <a:latin typeface="+mn-lt"/>
              </a:rPr>
              <a:t>Brindar </a:t>
            </a:r>
            <a:r>
              <a:rPr lang="es-EC" sz="1800" dirty="0">
                <a:solidFill>
                  <a:schemeClr val="bg2"/>
                </a:solidFill>
                <a:latin typeface="+mn-lt"/>
              </a:rPr>
              <a:t>servicios que permitan identificar y mitigar ataques al sistema de información de la Universidad de las Fuerzas Armadas ESPE, coadyuvar en la capacitación y formación de personal especializado en respuesta a incidentes informáticos de entidades públicas y privadas. </a:t>
            </a:r>
            <a:endParaRPr lang="es-ES" sz="1800" dirty="0">
              <a:solidFill>
                <a:schemeClr val="bg2"/>
              </a:solidFill>
              <a:latin typeface="+mn-lt"/>
            </a:endParaRPr>
          </a:p>
          <a:p>
            <a:pPr marL="194729" indent="0">
              <a:buNone/>
            </a:pPr>
            <a:endParaRPr lang="es-ES" sz="1400" dirty="0"/>
          </a:p>
        </p:txBody>
      </p:sp>
      <p:sp>
        <p:nvSpPr>
          <p:cNvPr id="4" name="Marcador de texto 3">
            <a:extLst>
              <a:ext uri="{FF2B5EF4-FFF2-40B4-BE49-F238E27FC236}">
                <a16:creationId xmlns:a16="http://schemas.microsoft.com/office/drawing/2014/main" id="{27C93CCE-767E-4AFB-969B-A1D561EB7A67}"/>
              </a:ext>
            </a:extLst>
          </p:cNvPr>
          <p:cNvSpPr>
            <a:spLocks noGrp="1"/>
          </p:cNvSpPr>
          <p:nvPr>
            <p:ph type="body" idx="2"/>
          </p:nvPr>
        </p:nvSpPr>
        <p:spPr>
          <a:xfrm>
            <a:off x="3792154" y="4405093"/>
            <a:ext cx="7416194" cy="1024986"/>
          </a:xfrm>
        </p:spPr>
        <p:txBody>
          <a:bodyPr/>
          <a:lstStyle/>
          <a:p>
            <a:r>
              <a:rPr lang="es-EC" sz="1800" dirty="0" smtClean="0">
                <a:solidFill>
                  <a:schemeClr val="bg2"/>
                </a:solidFill>
                <a:latin typeface="+mn-lt"/>
              </a:rPr>
              <a:t>Consolidar </a:t>
            </a:r>
            <a:r>
              <a:rPr lang="es-EC" sz="1800" dirty="0">
                <a:solidFill>
                  <a:schemeClr val="bg2"/>
                </a:solidFill>
                <a:latin typeface="+mn-lt"/>
              </a:rPr>
              <a:t>al CSIRT-ESPE como líder  de equipos de respuesta ante incidentes informáticos en el país.</a:t>
            </a:r>
            <a:endParaRPr lang="es-ES" sz="1800" dirty="0">
              <a:solidFill>
                <a:schemeClr val="bg2"/>
              </a:solidFill>
              <a:latin typeface="+mn-lt"/>
            </a:endParaRPr>
          </a:p>
          <a:p>
            <a:endParaRPr lang="es-ES" dirty="0"/>
          </a:p>
        </p:txBody>
      </p:sp>
      <p:pic>
        <p:nvPicPr>
          <p:cNvPr id="2050" name="Picture 2" descr="Resultado de imagen para mision">
            <a:extLst>
              <a:ext uri="{FF2B5EF4-FFF2-40B4-BE49-F238E27FC236}">
                <a16:creationId xmlns:a16="http://schemas.microsoft.com/office/drawing/2014/main" id="{DEDFDC9B-98E7-4F69-AD9B-9134B7CF41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5774" y="1348609"/>
            <a:ext cx="2459107" cy="245910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sultado de imagen para vision">
            <a:extLst>
              <a:ext uri="{FF2B5EF4-FFF2-40B4-BE49-F238E27FC236}">
                <a16:creationId xmlns:a16="http://schemas.microsoft.com/office/drawing/2014/main" id="{0674FD54-26C0-41F5-9410-90D823FF89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5278" y="3807716"/>
            <a:ext cx="2219740" cy="2219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79322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4"/>
          <p:cNvSpPr txBox="1">
            <a:spLocks noGrp="1"/>
          </p:cNvSpPr>
          <p:nvPr>
            <p:ph type="title"/>
          </p:nvPr>
        </p:nvSpPr>
        <p:spPr>
          <a:xfrm>
            <a:off x="970400" y="714567"/>
            <a:ext cx="10251200" cy="713600"/>
          </a:xfrm>
          <a:prstGeom prst="rect">
            <a:avLst/>
          </a:prstGeom>
        </p:spPr>
        <p:txBody>
          <a:bodyPr spcFirstLastPara="1" wrap="square" lIns="121900" tIns="121900" rIns="121900" bIns="121900" anchor="t" anchorCtr="0">
            <a:noAutofit/>
          </a:bodyPr>
          <a:lstStyle/>
          <a:p>
            <a:r>
              <a:rPr lang="es" dirty="0"/>
              <a:t>Plan </a:t>
            </a:r>
            <a:r>
              <a:rPr lang="es" dirty="0" smtClean="0"/>
              <a:t>estratégico </a:t>
            </a:r>
            <a:r>
              <a:rPr lang="es" dirty="0"/>
              <a:t>– </a:t>
            </a:r>
            <a:r>
              <a:rPr lang="es-ES" dirty="0" smtClean="0"/>
              <a:t>Objetivos </a:t>
            </a:r>
            <a:r>
              <a:rPr lang="es-ES" dirty="0"/>
              <a:t>e</a:t>
            </a:r>
            <a:r>
              <a:rPr lang="es-ES" dirty="0" smtClean="0"/>
              <a:t>stratégicos</a:t>
            </a:r>
            <a:endParaRPr dirty="0"/>
          </a:p>
        </p:txBody>
      </p:sp>
      <p:pic>
        <p:nvPicPr>
          <p:cNvPr id="3074" name="Picture 2" descr="Resultado de imagen para objetivos estrategicos">
            <a:extLst>
              <a:ext uri="{FF2B5EF4-FFF2-40B4-BE49-F238E27FC236}">
                <a16:creationId xmlns:a16="http://schemas.microsoft.com/office/drawing/2014/main" id="{460B20E6-AA56-4528-A466-DA56E802AA9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6434" y="2040091"/>
            <a:ext cx="3101008" cy="232575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Diagrama 7">
            <a:extLst>
              <a:ext uri="{FF2B5EF4-FFF2-40B4-BE49-F238E27FC236}">
                <a16:creationId xmlns:a16="http://schemas.microsoft.com/office/drawing/2014/main" id="{35746B64-7A7C-4A6D-B324-9FB23D7D341A}"/>
              </a:ext>
            </a:extLst>
          </p:cNvPr>
          <p:cNvGraphicFramePr/>
          <p:nvPr>
            <p:extLst>
              <p:ext uri="{D42A27DB-BD31-4B8C-83A1-F6EECF244321}">
                <p14:modId xmlns:p14="http://schemas.microsoft.com/office/powerpoint/2010/main" val="375970205"/>
              </p:ext>
            </p:extLst>
          </p:nvPr>
        </p:nvGraphicFramePr>
        <p:xfrm>
          <a:off x="970400" y="1798509"/>
          <a:ext cx="9131542" cy="47619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897685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4"/>
          <p:cNvSpPr txBox="1">
            <a:spLocks noGrp="1"/>
          </p:cNvSpPr>
          <p:nvPr>
            <p:ph type="title"/>
          </p:nvPr>
        </p:nvSpPr>
        <p:spPr>
          <a:xfrm>
            <a:off x="970200" y="704367"/>
            <a:ext cx="10251600" cy="713600"/>
          </a:xfrm>
          <a:prstGeom prst="rect">
            <a:avLst/>
          </a:prstGeom>
        </p:spPr>
        <p:txBody>
          <a:bodyPr spcFirstLastPara="1" wrap="square" lIns="121900" tIns="121900" rIns="121900" bIns="121900" anchor="t" anchorCtr="0">
            <a:noAutofit/>
          </a:bodyPr>
          <a:lstStyle/>
          <a:p>
            <a:r>
              <a:rPr lang="es" dirty="0"/>
              <a:t>Plan </a:t>
            </a:r>
            <a:r>
              <a:rPr lang="es" dirty="0" smtClean="0"/>
              <a:t>operativo </a:t>
            </a:r>
            <a:r>
              <a:rPr lang="es" dirty="0"/>
              <a:t>a</a:t>
            </a:r>
            <a:r>
              <a:rPr lang="es" dirty="0" smtClean="0"/>
              <a:t>nual</a:t>
            </a:r>
            <a:endParaRPr dirty="0"/>
          </a:p>
        </p:txBody>
      </p:sp>
      <p:graphicFrame>
        <p:nvGraphicFramePr>
          <p:cNvPr id="3" name="Diagrama 2">
            <a:extLst>
              <a:ext uri="{FF2B5EF4-FFF2-40B4-BE49-F238E27FC236}">
                <a16:creationId xmlns:a16="http://schemas.microsoft.com/office/drawing/2014/main" id="{A5AB4126-BE23-4582-B811-015B409F5AAE}"/>
              </a:ext>
            </a:extLst>
          </p:cNvPr>
          <p:cNvGraphicFramePr/>
          <p:nvPr>
            <p:extLst>
              <p:ext uri="{D42A27DB-BD31-4B8C-83A1-F6EECF244321}">
                <p14:modId xmlns:p14="http://schemas.microsoft.com/office/powerpoint/2010/main" val="3370770512"/>
              </p:ext>
            </p:extLst>
          </p:nvPr>
        </p:nvGraphicFramePr>
        <p:xfrm>
          <a:off x="1015999" y="1204686"/>
          <a:ext cx="10377714" cy="56533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669596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4"/>
          <p:cNvSpPr txBox="1">
            <a:spLocks noGrp="1"/>
          </p:cNvSpPr>
          <p:nvPr>
            <p:ph type="title"/>
          </p:nvPr>
        </p:nvSpPr>
        <p:spPr>
          <a:xfrm>
            <a:off x="970200" y="704367"/>
            <a:ext cx="10251600" cy="713600"/>
          </a:xfrm>
          <a:prstGeom prst="rect">
            <a:avLst/>
          </a:prstGeom>
        </p:spPr>
        <p:txBody>
          <a:bodyPr spcFirstLastPara="1" wrap="square" lIns="121900" tIns="121900" rIns="121900" bIns="121900" anchor="t" anchorCtr="0">
            <a:noAutofit/>
          </a:bodyPr>
          <a:lstStyle/>
          <a:p>
            <a:r>
              <a:rPr lang="es" dirty="0"/>
              <a:t>Agenda</a:t>
            </a:r>
            <a:endParaRPr dirty="0"/>
          </a:p>
        </p:txBody>
      </p:sp>
      <p:grpSp>
        <p:nvGrpSpPr>
          <p:cNvPr id="93" name="Google Shape;93;p14"/>
          <p:cNvGrpSpPr/>
          <p:nvPr/>
        </p:nvGrpSpPr>
        <p:grpSpPr>
          <a:xfrm>
            <a:off x="1684938" y="5423253"/>
            <a:ext cx="9631265" cy="1172028"/>
            <a:chOff x="1593000" y="2322568"/>
            <a:chExt cx="5957975" cy="643500"/>
          </a:xfrm>
        </p:grpSpPr>
        <p:sp>
          <p:nvSpPr>
            <p:cNvPr id="94" name="Google Shape;94;p14"/>
            <p:cNvSpPr/>
            <p:nvPr/>
          </p:nvSpPr>
          <p:spPr>
            <a:xfrm>
              <a:off x="3728375" y="2322568"/>
              <a:ext cx="3822600" cy="643500"/>
            </a:xfrm>
            <a:prstGeom prst="rect">
              <a:avLst/>
            </a:prstGeom>
            <a:solidFill>
              <a:srgbClr val="EEEEEE"/>
            </a:solidFill>
            <a:ln>
              <a:noFill/>
            </a:ln>
          </p:spPr>
          <p:txBody>
            <a:bodyPr spcFirstLastPara="1" wrap="square" lIns="121900" tIns="121900" rIns="121900" bIns="121900" anchor="ctr" anchorCtr="0">
              <a:noAutofit/>
            </a:bodyPr>
            <a:lstStyle/>
            <a:p>
              <a:endParaRPr sz="2400"/>
            </a:p>
          </p:txBody>
        </p:sp>
        <p:sp>
          <p:nvSpPr>
            <p:cNvPr id="95" name="Google Shape;95;p14"/>
            <p:cNvSpPr/>
            <p:nvPr/>
          </p:nvSpPr>
          <p:spPr>
            <a:xfrm flipH="1">
              <a:off x="2283025" y="2322575"/>
              <a:ext cx="1844400" cy="642600"/>
            </a:xfrm>
            <a:prstGeom prst="rect">
              <a:avLst/>
            </a:prstGeom>
            <a:solidFill>
              <a:srgbClr val="A72A1E"/>
            </a:solidFill>
            <a:ln>
              <a:noFill/>
            </a:ln>
          </p:spPr>
          <p:txBody>
            <a:bodyPr spcFirstLastPara="1" wrap="square" lIns="121900" tIns="121900" rIns="121900" bIns="121900" anchor="ctr" anchorCtr="0">
              <a:noAutofit/>
            </a:bodyPr>
            <a:lstStyle/>
            <a:p>
              <a:endParaRPr sz="2400"/>
            </a:p>
          </p:txBody>
        </p:sp>
        <p:sp>
          <p:nvSpPr>
            <p:cNvPr id="96" name="Google Shape;96;p14"/>
            <p:cNvSpPr/>
            <p:nvPr/>
          </p:nvSpPr>
          <p:spPr>
            <a:xfrm rot="-5400000">
              <a:off x="3501574" y="1934671"/>
              <a:ext cx="643356" cy="1419149"/>
            </a:xfrm>
            <a:prstGeom prst="flowChartOffpageConnector">
              <a:avLst/>
            </a:prstGeom>
            <a:solidFill>
              <a:srgbClr val="A72A1E"/>
            </a:solidFill>
            <a:ln>
              <a:noFill/>
            </a:ln>
          </p:spPr>
          <p:txBody>
            <a:bodyPr spcFirstLastPara="1" wrap="square" lIns="121900" tIns="121900" rIns="121900" bIns="121900" anchor="ctr" anchorCtr="0">
              <a:noAutofit/>
            </a:bodyPr>
            <a:lstStyle/>
            <a:p>
              <a:endParaRPr sz="2400"/>
            </a:p>
          </p:txBody>
        </p:sp>
        <p:sp>
          <p:nvSpPr>
            <p:cNvPr id="97" name="Google Shape;97;p14"/>
            <p:cNvSpPr/>
            <p:nvPr/>
          </p:nvSpPr>
          <p:spPr>
            <a:xfrm>
              <a:off x="2342625" y="2399951"/>
              <a:ext cx="1940700" cy="495900"/>
            </a:xfrm>
            <a:prstGeom prst="rect">
              <a:avLst/>
            </a:prstGeom>
            <a:noFill/>
            <a:ln>
              <a:noFill/>
            </a:ln>
          </p:spPr>
          <p:txBody>
            <a:bodyPr spcFirstLastPara="1" wrap="square" lIns="121900" tIns="121900" rIns="121900" bIns="121900" anchor="ctr" anchorCtr="0">
              <a:noAutofit/>
            </a:bodyPr>
            <a:lstStyle/>
            <a:p>
              <a:pPr>
                <a:lnSpc>
                  <a:spcPct val="115000"/>
                </a:lnSpc>
              </a:pPr>
              <a:r>
                <a:rPr lang="es" sz="2400" dirty="0">
                  <a:solidFill>
                    <a:srgbClr val="FFFFFF"/>
                  </a:solidFill>
                  <a:latin typeface="Roboto Medium"/>
                  <a:ea typeface="Roboto Medium"/>
                  <a:cs typeface="Roboto Medium"/>
                  <a:sym typeface="Roboto Medium"/>
                </a:rPr>
                <a:t>Finalización</a:t>
              </a:r>
              <a:endParaRPr sz="2400" dirty="0">
                <a:solidFill>
                  <a:srgbClr val="FFFFFF"/>
                </a:solidFill>
                <a:latin typeface="Roboto"/>
                <a:ea typeface="Roboto"/>
                <a:cs typeface="Roboto"/>
                <a:sym typeface="Roboto"/>
              </a:endParaRPr>
            </a:p>
          </p:txBody>
        </p:sp>
        <p:sp>
          <p:nvSpPr>
            <p:cNvPr id="98" name="Google Shape;98;p14"/>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121900" tIns="121900" rIns="121900" bIns="121900" anchor="ctr" anchorCtr="0">
              <a:noAutofit/>
            </a:bodyPr>
            <a:lstStyle/>
            <a:p>
              <a:endParaRPr sz="2400"/>
            </a:p>
          </p:txBody>
        </p:sp>
        <p:sp>
          <p:nvSpPr>
            <p:cNvPr id="99" name="Google Shape;99;p14"/>
            <p:cNvSpPr/>
            <p:nvPr/>
          </p:nvSpPr>
          <p:spPr>
            <a:xfrm>
              <a:off x="1593000" y="2322575"/>
              <a:ext cx="690000" cy="642600"/>
            </a:xfrm>
            <a:prstGeom prst="rect">
              <a:avLst/>
            </a:prstGeom>
            <a:solidFill>
              <a:srgbClr val="BE2F22"/>
            </a:solidFill>
            <a:ln>
              <a:noFill/>
            </a:ln>
          </p:spPr>
          <p:txBody>
            <a:bodyPr spcFirstLastPara="1" wrap="square" lIns="121900" tIns="121900" rIns="121900" bIns="121900" anchor="ctr" anchorCtr="0">
              <a:noAutofit/>
            </a:bodyPr>
            <a:lstStyle/>
            <a:p>
              <a:pPr algn="ctr"/>
              <a:r>
                <a:rPr lang="es" sz="4000">
                  <a:solidFill>
                    <a:srgbClr val="FFFFFF"/>
                  </a:solidFill>
                  <a:latin typeface="Roboto Thin"/>
                  <a:ea typeface="Roboto Thin"/>
                  <a:cs typeface="Roboto Thin"/>
                  <a:sym typeface="Roboto Thin"/>
                </a:rPr>
                <a:t>04</a:t>
              </a:r>
              <a:endParaRPr sz="4000">
                <a:solidFill>
                  <a:srgbClr val="FFFFFF"/>
                </a:solidFill>
                <a:latin typeface="Roboto Thin"/>
                <a:ea typeface="Roboto Thin"/>
                <a:cs typeface="Roboto Thin"/>
                <a:sym typeface="Roboto Thin"/>
              </a:endParaRPr>
            </a:p>
          </p:txBody>
        </p:sp>
        <p:sp>
          <p:nvSpPr>
            <p:cNvPr id="100" name="Google Shape;100;p14"/>
            <p:cNvSpPr/>
            <p:nvPr/>
          </p:nvSpPr>
          <p:spPr>
            <a:xfrm>
              <a:off x="4387850" y="2323750"/>
              <a:ext cx="2971200" cy="642300"/>
            </a:xfrm>
            <a:prstGeom prst="rect">
              <a:avLst/>
            </a:prstGeom>
            <a:noFill/>
            <a:ln>
              <a:noFill/>
            </a:ln>
          </p:spPr>
          <p:txBody>
            <a:bodyPr spcFirstLastPara="1" wrap="square" lIns="121900" tIns="121900" rIns="121900" bIns="121900" anchor="ctr" anchorCtr="0">
              <a:noAutofit/>
            </a:bodyPr>
            <a:lstStyle/>
            <a:p>
              <a:pPr marL="609585" indent="-397923">
                <a:lnSpc>
                  <a:spcPct val="115000"/>
                </a:lnSpc>
                <a:buClr>
                  <a:srgbClr val="A72A1E"/>
                </a:buClr>
                <a:buSzPts val="1100"/>
                <a:buFont typeface="Roboto"/>
                <a:buChar char="●"/>
              </a:pPr>
              <a:r>
                <a:rPr lang="es" sz="1800" dirty="0">
                  <a:solidFill>
                    <a:srgbClr val="A72A1E"/>
                  </a:solidFill>
                  <a:latin typeface="Roboto"/>
                  <a:ea typeface="Roboto"/>
                  <a:cs typeface="Roboto"/>
                  <a:sym typeface="Roboto"/>
                </a:rPr>
                <a:t>Conclusiones</a:t>
              </a:r>
              <a:endParaRPr sz="1800" dirty="0">
                <a:solidFill>
                  <a:srgbClr val="A72A1E"/>
                </a:solidFill>
                <a:latin typeface="Roboto"/>
                <a:ea typeface="Roboto"/>
                <a:cs typeface="Roboto"/>
                <a:sym typeface="Roboto"/>
              </a:endParaRPr>
            </a:p>
            <a:p>
              <a:pPr marL="609585" indent="-397923">
                <a:lnSpc>
                  <a:spcPct val="115000"/>
                </a:lnSpc>
                <a:buClr>
                  <a:srgbClr val="A72A1E"/>
                </a:buClr>
                <a:buSzPts val="1100"/>
                <a:buFont typeface="Roboto"/>
                <a:buChar char="●"/>
              </a:pPr>
              <a:r>
                <a:rPr lang="es" sz="1800" dirty="0">
                  <a:solidFill>
                    <a:srgbClr val="A72A1E"/>
                  </a:solidFill>
                  <a:latin typeface="Roboto"/>
                  <a:ea typeface="Roboto"/>
                  <a:cs typeface="Roboto"/>
                  <a:sym typeface="Roboto"/>
                </a:rPr>
                <a:t>Recomendaciones</a:t>
              </a:r>
              <a:endParaRPr sz="1800" dirty="0">
                <a:solidFill>
                  <a:srgbClr val="A72A1E"/>
                </a:solidFill>
                <a:latin typeface="Roboto"/>
                <a:ea typeface="Roboto"/>
                <a:cs typeface="Roboto"/>
                <a:sym typeface="Roboto"/>
              </a:endParaRPr>
            </a:p>
          </p:txBody>
        </p:sp>
      </p:grpSp>
      <p:grpSp>
        <p:nvGrpSpPr>
          <p:cNvPr id="109" name="Google Shape;109;p14"/>
          <p:cNvGrpSpPr/>
          <p:nvPr/>
        </p:nvGrpSpPr>
        <p:grpSpPr>
          <a:xfrm>
            <a:off x="1684938" y="3024561"/>
            <a:ext cx="9631265" cy="1172028"/>
            <a:chOff x="1593000" y="2322568"/>
            <a:chExt cx="5957975" cy="643500"/>
          </a:xfrm>
        </p:grpSpPr>
        <p:sp>
          <p:nvSpPr>
            <p:cNvPr id="110" name="Google Shape;110;p14"/>
            <p:cNvSpPr/>
            <p:nvPr/>
          </p:nvSpPr>
          <p:spPr>
            <a:xfrm>
              <a:off x="3728375" y="2322568"/>
              <a:ext cx="3822600" cy="643500"/>
            </a:xfrm>
            <a:prstGeom prst="rect">
              <a:avLst/>
            </a:prstGeom>
            <a:solidFill>
              <a:srgbClr val="EEEEEE"/>
            </a:solidFill>
            <a:ln>
              <a:noFill/>
            </a:ln>
          </p:spPr>
          <p:txBody>
            <a:bodyPr spcFirstLastPara="1" wrap="square" lIns="121900" tIns="121900" rIns="121900" bIns="121900" anchor="ctr" anchorCtr="0">
              <a:noAutofit/>
            </a:bodyPr>
            <a:lstStyle/>
            <a:p>
              <a:endParaRPr sz="2400"/>
            </a:p>
          </p:txBody>
        </p:sp>
        <p:sp>
          <p:nvSpPr>
            <p:cNvPr id="111" name="Google Shape;111;p14"/>
            <p:cNvSpPr/>
            <p:nvPr/>
          </p:nvSpPr>
          <p:spPr>
            <a:xfrm flipH="1">
              <a:off x="2283025" y="2322575"/>
              <a:ext cx="1844400" cy="642600"/>
            </a:xfrm>
            <a:prstGeom prst="rect">
              <a:avLst/>
            </a:prstGeom>
            <a:solidFill>
              <a:srgbClr val="A72A1E"/>
            </a:solidFill>
            <a:ln>
              <a:noFill/>
            </a:ln>
          </p:spPr>
          <p:txBody>
            <a:bodyPr spcFirstLastPara="1" wrap="square" lIns="121900" tIns="121900" rIns="121900" bIns="121900" anchor="ctr" anchorCtr="0">
              <a:noAutofit/>
            </a:bodyPr>
            <a:lstStyle/>
            <a:p>
              <a:endParaRPr sz="2400"/>
            </a:p>
          </p:txBody>
        </p:sp>
        <p:sp>
          <p:nvSpPr>
            <p:cNvPr id="112" name="Google Shape;112;p14"/>
            <p:cNvSpPr/>
            <p:nvPr/>
          </p:nvSpPr>
          <p:spPr>
            <a:xfrm rot="-5400000">
              <a:off x="3501574" y="1934671"/>
              <a:ext cx="643356" cy="1419149"/>
            </a:xfrm>
            <a:prstGeom prst="flowChartOffpageConnector">
              <a:avLst/>
            </a:prstGeom>
            <a:solidFill>
              <a:srgbClr val="A72A1E"/>
            </a:solidFill>
            <a:ln>
              <a:noFill/>
            </a:ln>
          </p:spPr>
          <p:txBody>
            <a:bodyPr spcFirstLastPara="1" wrap="square" lIns="121900" tIns="121900" rIns="121900" bIns="121900" anchor="ctr" anchorCtr="0">
              <a:noAutofit/>
            </a:bodyPr>
            <a:lstStyle/>
            <a:p>
              <a:endParaRPr sz="2400"/>
            </a:p>
          </p:txBody>
        </p:sp>
        <p:sp>
          <p:nvSpPr>
            <p:cNvPr id="113" name="Google Shape;113;p14"/>
            <p:cNvSpPr/>
            <p:nvPr/>
          </p:nvSpPr>
          <p:spPr>
            <a:xfrm>
              <a:off x="2342625" y="2399951"/>
              <a:ext cx="1940700" cy="495900"/>
            </a:xfrm>
            <a:prstGeom prst="rect">
              <a:avLst/>
            </a:prstGeom>
            <a:noFill/>
            <a:ln>
              <a:noFill/>
            </a:ln>
          </p:spPr>
          <p:txBody>
            <a:bodyPr spcFirstLastPara="1" wrap="square" lIns="121900" tIns="121900" rIns="121900" bIns="121900" anchor="ctr" anchorCtr="0">
              <a:noAutofit/>
            </a:bodyPr>
            <a:lstStyle/>
            <a:p>
              <a:pPr>
                <a:lnSpc>
                  <a:spcPct val="115000"/>
                </a:lnSpc>
              </a:pPr>
              <a:r>
                <a:rPr lang="es" sz="2400" dirty="0">
                  <a:solidFill>
                    <a:srgbClr val="FFFFFF"/>
                  </a:solidFill>
                  <a:latin typeface="Roboto Medium"/>
                  <a:ea typeface="Roboto Medium"/>
                  <a:cs typeface="Roboto"/>
                  <a:sym typeface="Roboto Medium"/>
                </a:rPr>
                <a:t>Metodología</a:t>
              </a:r>
              <a:endParaRPr sz="2400" dirty="0">
                <a:solidFill>
                  <a:srgbClr val="FFFFFF"/>
                </a:solidFill>
                <a:latin typeface="Roboto"/>
                <a:ea typeface="Roboto"/>
                <a:cs typeface="Roboto"/>
                <a:sym typeface="Roboto"/>
              </a:endParaRPr>
            </a:p>
          </p:txBody>
        </p:sp>
        <p:sp>
          <p:nvSpPr>
            <p:cNvPr id="114" name="Google Shape;114;p14"/>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121900" tIns="121900" rIns="121900" bIns="121900" anchor="ctr" anchorCtr="0">
              <a:noAutofit/>
            </a:bodyPr>
            <a:lstStyle/>
            <a:p>
              <a:endParaRPr sz="2400"/>
            </a:p>
          </p:txBody>
        </p:sp>
        <p:sp>
          <p:nvSpPr>
            <p:cNvPr id="115" name="Google Shape;115;p14"/>
            <p:cNvSpPr/>
            <p:nvPr/>
          </p:nvSpPr>
          <p:spPr>
            <a:xfrm>
              <a:off x="1593000" y="2322575"/>
              <a:ext cx="690000" cy="642600"/>
            </a:xfrm>
            <a:prstGeom prst="rect">
              <a:avLst/>
            </a:prstGeom>
            <a:solidFill>
              <a:srgbClr val="BE2F22"/>
            </a:solidFill>
            <a:ln>
              <a:noFill/>
            </a:ln>
          </p:spPr>
          <p:txBody>
            <a:bodyPr spcFirstLastPara="1" wrap="square" lIns="121900" tIns="121900" rIns="121900" bIns="121900" anchor="ctr" anchorCtr="0">
              <a:noAutofit/>
            </a:bodyPr>
            <a:lstStyle/>
            <a:p>
              <a:pPr algn="ctr"/>
              <a:r>
                <a:rPr lang="es" sz="4000">
                  <a:solidFill>
                    <a:srgbClr val="FFFFFF"/>
                  </a:solidFill>
                  <a:latin typeface="Roboto Thin"/>
                  <a:ea typeface="Roboto Thin"/>
                  <a:cs typeface="Roboto Thin"/>
                  <a:sym typeface="Roboto Thin"/>
                </a:rPr>
                <a:t>02</a:t>
              </a:r>
              <a:endParaRPr sz="4000">
                <a:solidFill>
                  <a:srgbClr val="FFFFFF"/>
                </a:solidFill>
                <a:latin typeface="Roboto Thin"/>
                <a:ea typeface="Roboto Thin"/>
                <a:cs typeface="Roboto Thin"/>
                <a:sym typeface="Roboto Thin"/>
              </a:endParaRPr>
            </a:p>
          </p:txBody>
        </p:sp>
        <p:sp>
          <p:nvSpPr>
            <p:cNvPr id="116" name="Google Shape;116;p14"/>
            <p:cNvSpPr/>
            <p:nvPr/>
          </p:nvSpPr>
          <p:spPr>
            <a:xfrm>
              <a:off x="4387850" y="2323750"/>
              <a:ext cx="2971200" cy="642300"/>
            </a:xfrm>
            <a:prstGeom prst="rect">
              <a:avLst/>
            </a:prstGeom>
            <a:noFill/>
            <a:ln>
              <a:noFill/>
            </a:ln>
          </p:spPr>
          <p:txBody>
            <a:bodyPr spcFirstLastPara="1" wrap="square" lIns="121900" tIns="121900" rIns="121900" bIns="121900" anchor="ctr" anchorCtr="0">
              <a:noAutofit/>
            </a:bodyPr>
            <a:lstStyle/>
            <a:p>
              <a:pPr marL="609585" indent="-397923">
                <a:lnSpc>
                  <a:spcPct val="115000"/>
                </a:lnSpc>
                <a:buClr>
                  <a:srgbClr val="A72A1E"/>
                </a:buClr>
                <a:buSzPts val="1100"/>
                <a:buFont typeface="Roboto"/>
                <a:buChar char="●"/>
              </a:pPr>
              <a:r>
                <a:rPr lang="es-ES" sz="1800" dirty="0">
                  <a:solidFill>
                    <a:srgbClr val="A72A1E"/>
                  </a:solidFill>
                  <a:latin typeface="Roboto"/>
                  <a:ea typeface="Roboto"/>
                  <a:cs typeface="Roboto"/>
                  <a:sym typeface="Roboto"/>
                </a:rPr>
                <a:t>Fase 1. Planeamiento </a:t>
              </a:r>
              <a:r>
                <a:rPr lang="es-ES" sz="1800" dirty="0" smtClean="0">
                  <a:solidFill>
                    <a:srgbClr val="A72A1E"/>
                  </a:solidFill>
                  <a:latin typeface="Roboto"/>
                  <a:ea typeface="Roboto"/>
                  <a:cs typeface="Roboto"/>
                  <a:sym typeface="Roboto"/>
                </a:rPr>
                <a:t>estratégico</a:t>
              </a:r>
              <a:endParaRPr lang="es-ES" sz="1800" dirty="0">
                <a:solidFill>
                  <a:srgbClr val="A72A1E"/>
                </a:solidFill>
                <a:latin typeface="Roboto"/>
                <a:ea typeface="Roboto"/>
                <a:cs typeface="Roboto"/>
                <a:sym typeface="Roboto"/>
              </a:endParaRPr>
            </a:p>
            <a:p>
              <a:pPr marL="609585" indent="-397923">
                <a:lnSpc>
                  <a:spcPct val="115000"/>
                </a:lnSpc>
                <a:buClr>
                  <a:srgbClr val="A72A1E"/>
                </a:buClr>
                <a:buSzPts val="1100"/>
                <a:buFont typeface="Roboto"/>
                <a:buChar char="●"/>
              </a:pPr>
              <a:r>
                <a:rPr lang="es-ES" sz="1800" dirty="0">
                  <a:solidFill>
                    <a:srgbClr val="A72A1E"/>
                  </a:solidFill>
                  <a:latin typeface="Roboto"/>
                  <a:ea typeface="Roboto"/>
                  <a:cs typeface="Roboto"/>
                  <a:sym typeface="Roboto"/>
                </a:rPr>
                <a:t>Fase 2. Diseño</a:t>
              </a:r>
            </a:p>
          </p:txBody>
        </p:sp>
      </p:grpSp>
      <p:grpSp>
        <p:nvGrpSpPr>
          <p:cNvPr id="117" name="Google Shape;117;p14"/>
          <p:cNvGrpSpPr/>
          <p:nvPr/>
        </p:nvGrpSpPr>
        <p:grpSpPr>
          <a:xfrm>
            <a:off x="1684938" y="1831783"/>
            <a:ext cx="9631265" cy="1172028"/>
            <a:chOff x="1593000" y="2322568"/>
            <a:chExt cx="5957975" cy="643500"/>
          </a:xfrm>
        </p:grpSpPr>
        <p:sp>
          <p:nvSpPr>
            <p:cNvPr id="118" name="Google Shape;118;p14"/>
            <p:cNvSpPr/>
            <p:nvPr/>
          </p:nvSpPr>
          <p:spPr>
            <a:xfrm>
              <a:off x="3728375" y="2322568"/>
              <a:ext cx="3822600" cy="643500"/>
            </a:xfrm>
            <a:prstGeom prst="rect">
              <a:avLst/>
            </a:prstGeom>
            <a:solidFill>
              <a:srgbClr val="EEEEEE"/>
            </a:solidFill>
            <a:ln>
              <a:noFill/>
            </a:ln>
          </p:spPr>
          <p:txBody>
            <a:bodyPr spcFirstLastPara="1" wrap="square" lIns="121900" tIns="121900" rIns="121900" bIns="121900" anchor="ctr" anchorCtr="0">
              <a:noAutofit/>
            </a:bodyPr>
            <a:lstStyle/>
            <a:p>
              <a:endParaRPr sz="2400"/>
            </a:p>
          </p:txBody>
        </p:sp>
        <p:sp>
          <p:nvSpPr>
            <p:cNvPr id="119" name="Google Shape;119;p14"/>
            <p:cNvSpPr/>
            <p:nvPr/>
          </p:nvSpPr>
          <p:spPr>
            <a:xfrm flipH="1">
              <a:off x="2283025" y="2322575"/>
              <a:ext cx="1844400" cy="642600"/>
            </a:xfrm>
            <a:prstGeom prst="rect">
              <a:avLst/>
            </a:prstGeom>
            <a:solidFill>
              <a:srgbClr val="A72A1E"/>
            </a:solidFill>
            <a:ln>
              <a:noFill/>
            </a:ln>
          </p:spPr>
          <p:txBody>
            <a:bodyPr spcFirstLastPara="1" wrap="square" lIns="121900" tIns="121900" rIns="121900" bIns="121900" anchor="ctr" anchorCtr="0">
              <a:noAutofit/>
            </a:bodyPr>
            <a:lstStyle/>
            <a:p>
              <a:endParaRPr sz="2400"/>
            </a:p>
          </p:txBody>
        </p:sp>
        <p:sp>
          <p:nvSpPr>
            <p:cNvPr id="120" name="Google Shape;120;p14"/>
            <p:cNvSpPr/>
            <p:nvPr/>
          </p:nvSpPr>
          <p:spPr>
            <a:xfrm rot="-5400000">
              <a:off x="3501574" y="1934671"/>
              <a:ext cx="643356" cy="1419149"/>
            </a:xfrm>
            <a:prstGeom prst="flowChartOffpageConnector">
              <a:avLst/>
            </a:prstGeom>
            <a:solidFill>
              <a:srgbClr val="A72A1E"/>
            </a:solidFill>
            <a:ln>
              <a:noFill/>
            </a:ln>
          </p:spPr>
          <p:txBody>
            <a:bodyPr spcFirstLastPara="1" wrap="square" lIns="121900" tIns="121900" rIns="121900" bIns="121900" anchor="ctr" anchorCtr="0">
              <a:noAutofit/>
            </a:bodyPr>
            <a:lstStyle/>
            <a:p>
              <a:endParaRPr sz="2400"/>
            </a:p>
          </p:txBody>
        </p:sp>
        <p:sp>
          <p:nvSpPr>
            <p:cNvPr id="121" name="Google Shape;121;p14"/>
            <p:cNvSpPr/>
            <p:nvPr/>
          </p:nvSpPr>
          <p:spPr>
            <a:xfrm>
              <a:off x="2342625" y="2399951"/>
              <a:ext cx="1940700" cy="495900"/>
            </a:xfrm>
            <a:prstGeom prst="rect">
              <a:avLst/>
            </a:prstGeom>
            <a:noFill/>
            <a:ln>
              <a:noFill/>
            </a:ln>
          </p:spPr>
          <p:txBody>
            <a:bodyPr spcFirstLastPara="1" wrap="square" lIns="121900" tIns="121900" rIns="121900" bIns="121900" anchor="ctr" anchorCtr="0">
              <a:noAutofit/>
            </a:bodyPr>
            <a:lstStyle/>
            <a:p>
              <a:pPr>
                <a:lnSpc>
                  <a:spcPct val="115000"/>
                </a:lnSpc>
              </a:pPr>
              <a:r>
                <a:rPr lang="es" sz="2400" dirty="0">
                  <a:solidFill>
                    <a:srgbClr val="FFFFFF"/>
                  </a:solidFill>
                  <a:latin typeface="Roboto Medium"/>
                  <a:ea typeface="Roboto Medium"/>
                  <a:cs typeface="Roboto Medium"/>
                  <a:sym typeface="Roboto Medium"/>
                </a:rPr>
                <a:t>Introducción</a:t>
              </a:r>
              <a:endParaRPr sz="2400" dirty="0">
                <a:solidFill>
                  <a:srgbClr val="FFFFFF"/>
                </a:solidFill>
                <a:latin typeface="Roboto"/>
                <a:ea typeface="Roboto"/>
                <a:cs typeface="Roboto"/>
                <a:sym typeface="Roboto"/>
              </a:endParaRPr>
            </a:p>
          </p:txBody>
        </p:sp>
        <p:sp>
          <p:nvSpPr>
            <p:cNvPr id="122" name="Google Shape;122;p14"/>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121900" tIns="121900" rIns="121900" bIns="121900" anchor="ctr" anchorCtr="0">
              <a:noAutofit/>
            </a:bodyPr>
            <a:lstStyle/>
            <a:p>
              <a:endParaRPr sz="2400"/>
            </a:p>
          </p:txBody>
        </p:sp>
        <p:sp>
          <p:nvSpPr>
            <p:cNvPr id="123" name="Google Shape;123;p14"/>
            <p:cNvSpPr/>
            <p:nvPr/>
          </p:nvSpPr>
          <p:spPr>
            <a:xfrm>
              <a:off x="1593000" y="2322575"/>
              <a:ext cx="690000" cy="642600"/>
            </a:xfrm>
            <a:prstGeom prst="rect">
              <a:avLst/>
            </a:prstGeom>
            <a:solidFill>
              <a:srgbClr val="BE2F22"/>
            </a:solidFill>
            <a:ln>
              <a:noFill/>
            </a:ln>
          </p:spPr>
          <p:txBody>
            <a:bodyPr spcFirstLastPara="1" wrap="square" lIns="121900" tIns="121900" rIns="121900" bIns="121900" anchor="ctr" anchorCtr="0">
              <a:noAutofit/>
            </a:bodyPr>
            <a:lstStyle/>
            <a:p>
              <a:pPr algn="ctr"/>
              <a:r>
                <a:rPr lang="es" sz="4000" dirty="0">
                  <a:solidFill>
                    <a:srgbClr val="FFFFFF"/>
                  </a:solidFill>
                  <a:latin typeface="Roboto Thin"/>
                  <a:ea typeface="Roboto Thin"/>
                  <a:cs typeface="Roboto Thin"/>
                  <a:sym typeface="Roboto Thin"/>
                </a:rPr>
                <a:t>01</a:t>
              </a:r>
              <a:endParaRPr sz="4000" dirty="0">
                <a:solidFill>
                  <a:srgbClr val="FFFFFF"/>
                </a:solidFill>
                <a:latin typeface="Roboto Thin"/>
                <a:ea typeface="Roboto Thin"/>
                <a:cs typeface="Roboto Thin"/>
                <a:sym typeface="Roboto Thin"/>
              </a:endParaRPr>
            </a:p>
          </p:txBody>
        </p:sp>
        <p:sp>
          <p:nvSpPr>
            <p:cNvPr id="124" name="Google Shape;124;p14"/>
            <p:cNvSpPr/>
            <p:nvPr/>
          </p:nvSpPr>
          <p:spPr>
            <a:xfrm>
              <a:off x="4387850" y="2323750"/>
              <a:ext cx="2971200" cy="642300"/>
            </a:xfrm>
            <a:prstGeom prst="rect">
              <a:avLst/>
            </a:prstGeom>
            <a:noFill/>
            <a:ln>
              <a:noFill/>
            </a:ln>
          </p:spPr>
          <p:txBody>
            <a:bodyPr spcFirstLastPara="1" wrap="square" lIns="121900" tIns="121900" rIns="121900" bIns="121900" anchor="ctr" anchorCtr="0">
              <a:noAutofit/>
            </a:bodyPr>
            <a:lstStyle/>
            <a:p>
              <a:pPr marL="609585" indent="-397923">
                <a:lnSpc>
                  <a:spcPct val="115000"/>
                </a:lnSpc>
                <a:buClr>
                  <a:srgbClr val="A72A1E"/>
                </a:buClr>
                <a:buSzPts val="1100"/>
                <a:buFont typeface="Roboto"/>
                <a:buChar char="●"/>
              </a:pPr>
              <a:r>
                <a:rPr lang="es" sz="1800" dirty="0">
                  <a:solidFill>
                    <a:srgbClr val="A72A1E"/>
                  </a:solidFill>
                  <a:latin typeface="Roboto"/>
                  <a:ea typeface="Roboto"/>
                  <a:cs typeface="Roboto"/>
                  <a:sym typeface="Roboto"/>
                </a:rPr>
                <a:t>Problemática </a:t>
              </a:r>
            </a:p>
            <a:p>
              <a:pPr marL="609585" indent="-397923">
                <a:lnSpc>
                  <a:spcPct val="115000"/>
                </a:lnSpc>
                <a:buClr>
                  <a:srgbClr val="A72A1E"/>
                </a:buClr>
                <a:buSzPts val="1100"/>
                <a:buFont typeface="Roboto"/>
                <a:buChar char="●"/>
              </a:pPr>
              <a:r>
                <a:rPr lang="es" sz="1800" dirty="0">
                  <a:solidFill>
                    <a:srgbClr val="A72A1E"/>
                  </a:solidFill>
                  <a:latin typeface="Roboto"/>
                  <a:ea typeface="Roboto"/>
                  <a:cs typeface="Roboto"/>
                  <a:sym typeface="Roboto"/>
                </a:rPr>
                <a:t>Objetivos</a:t>
              </a:r>
            </a:p>
            <a:p>
              <a:pPr marL="609585" indent="-397923">
                <a:lnSpc>
                  <a:spcPct val="115000"/>
                </a:lnSpc>
                <a:buClr>
                  <a:srgbClr val="A72A1E"/>
                </a:buClr>
                <a:buSzPts val="1100"/>
                <a:buFont typeface="Roboto"/>
                <a:buChar char="●"/>
              </a:pPr>
              <a:r>
                <a:rPr lang="es-EC" sz="1800" dirty="0">
                  <a:solidFill>
                    <a:srgbClr val="A72A1E"/>
                  </a:solidFill>
                  <a:latin typeface="Roboto"/>
                  <a:ea typeface="Roboto"/>
                  <a:cs typeface="Roboto"/>
                  <a:sym typeface="Roboto"/>
                </a:rPr>
                <a:t>CSIRT </a:t>
              </a:r>
              <a:r>
                <a:rPr lang="es-EC" sz="1800" dirty="0" smtClean="0">
                  <a:solidFill>
                    <a:srgbClr val="A72A1E"/>
                  </a:solidFill>
                  <a:latin typeface="Roboto"/>
                  <a:ea typeface="Roboto"/>
                  <a:cs typeface="Roboto"/>
                  <a:sym typeface="Roboto"/>
                </a:rPr>
                <a:t>académicos</a:t>
              </a:r>
              <a:endParaRPr lang="es-EC" sz="1800" dirty="0">
                <a:solidFill>
                  <a:srgbClr val="A72A1E"/>
                </a:solidFill>
                <a:latin typeface="Roboto"/>
                <a:ea typeface="Roboto"/>
                <a:cs typeface="Roboto"/>
                <a:sym typeface="Roboto"/>
              </a:endParaRPr>
            </a:p>
          </p:txBody>
        </p:sp>
      </p:grpSp>
      <p:grpSp>
        <p:nvGrpSpPr>
          <p:cNvPr id="36" name="Google Shape;109;p14"/>
          <p:cNvGrpSpPr/>
          <p:nvPr/>
        </p:nvGrpSpPr>
        <p:grpSpPr>
          <a:xfrm>
            <a:off x="1684938" y="4220529"/>
            <a:ext cx="9631265" cy="1172028"/>
            <a:chOff x="1593000" y="2322568"/>
            <a:chExt cx="5957975" cy="643500"/>
          </a:xfrm>
        </p:grpSpPr>
        <p:sp>
          <p:nvSpPr>
            <p:cNvPr id="37" name="Google Shape;110;p14"/>
            <p:cNvSpPr/>
            <p:nvPr/>
          </p:nvSpPr>
          <p:spPr>
            <a:xfrm>
              <a:off x="3728375" y="2322568"/>
              <a:ext cx="3822600" cy="643500"/>
            </a:xfrm>
            <a:prstGeom prst="rect">
              <a:avLst/>
            </a:prstGeom>
            <a:solidFill>
              <a:srgbClr val="EEEEEE"/>
            </a:solidFill>
            <a:ln>
              <a:noFill/>
            </a:ln>
          </p:spPr>
          <p:txBody>
            <a:bodyPr spcFirstLastPara="1" wrap="square" lIns="121900" tIns="121900" rIns="121900" bIns="121900" anchor="ctr" anchorCtr="0">
              <a:noAutofit/>
            </a:bodyPr>
            <a:lstStyle/>
            <a:p>
              <a:endParaRPr sz="2400"/>
            </a:p>
          </p:txBody>
        </p:sp>
        <p:sp>
          <p:nvSpPr>
            <p:cNvPr id="38" name="Google Shape;111;p14"/>
            <p:cNvSpPr/>
            <p:nvPr/>
          </p:nvSpPr>
          <p:spPr>
            <a:xfrm flipH="1">
              <a:off x="2283025" y="2322575"/>
              <a:ext cx="1844400" cy="642600"/>
            </a:xfrm>
            <a:prstGeom prst="rect">
              <a:avLst/>
            </a:prstGeom>
            <a:solidFill>
              <a:srgbClr val="A72A1E"/>
            </a:solidFill>
            <a:ln>
              <a:noFill/>
            </a:ln>
          </p:spPr>
          <p:txBody>
            <a:bodyPr spcFirstLastPara="1" wrap="square" lIns="121900" tIns="121900" rIns="121900" bIns="121900" anchor="ctr" anchorCtr="0">
              <a:noAutofit/>
            </a:bodyPr>
            <a:lstStyle/>
            <a:p>
              <a:endParaRPr sz="2400"/>
            </a:p>
          </p:txBody>
        </p:sp>
        <p:sp>
          <p:nvSpPr>
            <p:cNvPr id="39" name="Google Shape;112;p14"/>
            <p:cNvSpPr/>
            <p:nvPr/>
          </p:nvSpPr>
          <p:spPr>
            <a:xfrm rot="-5400000">
              <a:off x="3501574" y="1934671"/>
              <a:ext cx="643356" cy="1419149"/>
            </a:xfrm>
            <a:prstGeom prst="flowChartOffpageConnector">
              <a:avLst/>
            </a:prstGeom>
            <a:solidFill>
              <a:srgbClr val="A72A1E"/>
            </a:solidFill>
            <a:ln>
              <a:noFill/>
            </a:ln>
          </p:spPr>
          <p:txBody>
            <a:bodyPr spcFirstLastPara="1" wrap="square" lIns="121900" tIns="121900" rIns="121900" bIns="121900" anchor="ctr" anchorCtr="0">
              <a:noAutofit/>
            </a:bodyPr>
            <a:lstStyle/>
            <a:p>
              <a:endParaRPr sz="2400"/>
            </a:p>
          </p:txBody>
        </p:sp>
        <p:sp>
          <p:nvSpPr>
            <p:cNvPr id="40" name="Google Shape;113;p14"/>
            <p:cNvSpPr/>
            <p:nvPr/>
          </p:nvSpPr>
          <p:spPr>
            <a:xfrm>
              <a:off x="2342625" y="2399951"/>
              <a:ext cx="1940700" cy="495900"/>
            </a:xfrm>
            <a:prstGeom prst="rect">
              <a:avLst/>
            </a:prstGeom>
            <a:noFill/>
            <a:ln>
              <a:noFill/>
            </a:ln>
          </p:spPr>
          <p:txBody>
            <a:bodyPr spcFirstLastPara="1" wrap="square" lIns="121900" tIns="121900" rIns="121900" bIns="121900" anchor="ctr" anchorCtr="0">
              <a:noAutofit/>
            </a:bodyPr>
            <a:lstStyle/>
            <a:p>
              <a:pPr>
                <a:lnSpc>
                  <a:spcPct val="115000"/>
                </a:lnSpc>
              </a:pPr>
              <a:r>
                <a:rPr lang="es" sz="2400" dirty="0">
                  <a:solidFill>
                    <a:srgbClr val="FFFFFF"/>
                  </a:solidFill>
                  <a:latin typeface="Roboto Medium"/>
                  <a:ea typeface="Roboto Medium"/>
                  <a:cs typeface="Roboto"/>
                  <a:sym typeface="Roboto Medium"/>
                </a:rPr>
                <a:t>Propuesta</a:t>
              </a:r>
              <a:endParaRPr sz="2400" dirty="0">
                <a:solidFill>
                  <a:srgbClr val="FFFFFF"/>
                </a:solidFill>
                <a:latin typeface="Roboto"/>
                <a:ea typeface="Roboto"/>
                <a:cs typeface="Roboto"/>
                <a:sym typeface="Roboto"/>
              </a:endParaRPr>
            </a:p>
          </p:txBody>
        </p:sp>
        <p:sp>
          <p:nvSpPr>
            <p:cNvPr id="41" name="Google Shape;114;p14"/>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121900" tIns="121900" rIns="121900" bIns="121900" anchor="ctr" anchorCtr="0">
              <a:noAutofit/>
            </a:bodyPr>
            <a:lstStyle/>
            <a:p>
              <a:endParaRPr sz="2400"/>
            </a:p>
          </p:txBody>
        </p:sp>
        <p:sp>
          <p:nvSpPr>
            <p:cNvPr id="42" name="Google Shape;115;p14"/>
            <p:cNvSpPr/>
            <p:nvPr/>
          </p:nvSpPr>
          <p:spPr>
            <a:xfrm>
              <a:off x="1593000" y="2322575"/>
              <a:ext cx="690000" cy="642600"/>
            </a:xfrm>
            <a:prstGeom prst="rect">
              <a:avLst/>
            </a:prstGeom>
            <a:solidFill>
              <a:srgbClr val="BE2F22"/>
            </a:solidFill>
            <a:ln>
              <a:noFill/>
            </a:ln>
          </p:spPr>
          <p:txBody>
            <a:bodyPr spcFirstLastPara="1" wrap="square" lIns="121900" tIns="121900" rIns="121900" bIns="121900" anchor="ctr" anchorCtr="0">
              <a:noAutofit/>
            </a:bodyPr>
            <a:lstStyle/>
            <a:p>
              <a:pPr algn="ctr"/>
              <a:r>
                <a:rPr lang="es" sz="4000" dirty="0">
                  <a:solidFill>
                    <a:srgbClr val="FFFFFF"/>
                  </a:solidFill>
                  <a:latin typeface="Roboto Thin"/>
                  <a:ea typeface="Roboto Thin"/>
                  <a:cs typeface="Roboto Thin"/>
                  <a:sym typeface="Roboto Thin"/>
                </a:rPr>
                <a:t>03</a:t>
              </a:r>
              <a:endParaRPr sz="4000" dirty="0">
                <a:solidFill>
                  <a:srgbClr val="FFFFFF"/>
                </a:solidFill>
                <a:latin typeface="Roboto Thin"/>
                <a:ea typeface="Roboto Thin"/>
                <a:cs typeface="Roboto Thin"/>
                <a:sym typeface="Roboto Thin"/>
              </a:endParaRPr>
            </a:p>
          </p:txBody>
        </p:sp>
        <p:sp>
          <p:nvSpPr>
            <p:cNvPr id="43" name="Google Shape;116;p14"/>
            <p:cNvSpPr/>
            <p:nvPr/>
          </p:nvSpPr>
          <p:spPr>
            <a:xfrm>
              <a:off x="4387850" y="2323750"/>
              <a:ext cx="2971200" cy="642300"/>
            </a:xfrm>
            <a:prstGeom prst="rect">
              <a:avLst/>
            </a:prstGeom>
            <a:noFill/>
            <a:ln>
              <a:noFill/>
            </a:ln>
          </p:spPr>
          <p:txBody>
            <a:bodyPr spcFirstLastPara="1" wrap="square" lIns="121900" tIns="121900" rIns="121900" bIns="121900" anchor="ctr" anchorCtr="0">
              <a:noAutofit/>
            </a:bodyPr>
            <a:lstStyle/>
            <a:p>
              <a:pPr marL="609585" indent="-397923">
                <a:lnSpc>
                  <a:spcPct val="115000"/>
                </a:lnSpc>
                <a:buClr>
                  <a:srgbClr val="A72A1E"/>
                </a:buClr>
                <a:buSzPts val="1100"/>
                <a:buFont typeface="Roboto"/>
                <a:buChar char="●"/>
              </a:pPr>
              <a:r>
                <a:rPr lang="es-ES" sz="1800" dirty="0">
                  <a:solidFill>
                    <a:srgbClr val="A72A1E"/>
                  </a:solidFill>
                  <a:latin typeface="Roboto"/>
                  <a:ea typeface="Roboto"/>
                  <a:cs typeface="Roboto"/>
                  <a:sym typeface="Roboto"/>
                </a:rPr>
                <a:t>Fase 1. Estrategia del CSIRT-ESPE	</a:t>
              </a:r>
            </a:p>
            <a:p>
              <a:pPr marL="609585" indent="-397923">
                <a:lnSpc>
                  <a:spcPct val="115000"/>
                </a:lnSpc>
                <a:buClr>
                  <a:srgbClr val="A72A1E"/>
                </a:buClr>
                <a:buSzPts val="1100"/>
                <a:buFont typeface="Roboto"/>
                <a:buChar char="●"/>
              </a:pPr>
              <a:r>
                <a:rPr lang="es-ES" sz="1800" dirty="0">
                  <a:solidFill>
                    <a:srgbClr val="A72A1E"/>
                  </a:solidFill>
                  <a:latin typeface="Roboto"/>
                  <a:ea typeface="Roboto"/>
                  <a:cs typeface="Roboto"/>
                  <a:sym typeface="Roboto"/>
                </a:rPr>
                <a:t>Fase 2. Diseño del CSIRT-ESPE</a:t>
              </a:r>
            </a:p>
          </p:txBody>
        </p:sp>
      </p:grpSp>
    </p:spTree>
    <p:extLst>
      <p:ext uri="{BB962C8B-B14F-4D97-AF65-F5344CB8AC3E}">
        <p14:creationId xmlns:p14="http://schemas.microsoft.com/office/powerpoint/2010/main" val="28782090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4"/>
          <p:cNvSpPr txBox="1">
            <a:spLocks noGrp="1"/>
          </p:cNvSpPr>
          <p:nvPr>
            <p:ph type="title"/>
          </p:nvPr>
        </p:nvSpPr>
        <p:spPr>
          <a:xfrm>
            <a:off x="970200" y="704367"/>
            <a:ext cx="10251600" cy="713600"/>
          </a:xfrm>
          <a:prstGeom prst="rect">
            <a:avLst/>
          </a:prstGeom>
        </p:spPr>
        <p:txBody>
          <a:bodyPr spcFirstLastPara="1" wrap="square" lIns="121900" tIns="121900" rIns="121900" bIns="121900" anchor="t" anchorCtr="0">
            <a:noAutofit/>
          </a:bodyPr>
          <a:lstStyle/>
          <a:p>
            <a:r>
              <a:rPr lang="es" dirty="0"/>
              <a:t>Análisis y </a:t>
            </a:r>
            <a:r>
              <a:rPr lang="es" dirty="0" smtClean="0"/>
              <a:t>gestión </a:t>
            </a:r>
            <a:r>
              <a:rPr lang="es" dirty="0"/>
              <a:t>de la </a:t>
            </a:r>
            <a:r>
              <a:rPr lang="es" dirty="0" smtClean="0"/>
              <a:t>demanda</a:t>
            </a:r>
            <a:endParaRPr dirty="0"/>
          </a:p>
        </p:txBody>
      </p:sp>
      <p:pic>
        <p:nvPicPr>
          <p:cNvPr id="2" name="Imagen 1">
            <a:extLst>
              <a:ext uri="{FF2B5EF4-FFF2-40B4-BE49-F238E27FC236}">
                <a16:creationId xmlns:a16="http://schemas.microsoft.com/office/drawing/2014/main" id="{1469852A-6ED7-4C35-82EF-49AA1C07A0B6}"/>
              </a:ext>
            </a:extLst>
          </p:cNvPr>
          <p:cNvPicPr>
            <a:picLocks noChangeAspect="1"/>
          </p:cNvPicPr>
          <p:nvPr/>
        </p:nvPicPr>
        <p:blipFill>
          <a:blip r:embed="rId3"/>
          <a:stretch>
            <a:fillRect/>
          </a:stretch>
        </p:blipFill>
        <p:spPr>
          <a:xfrm>
            <a:off x="258479" y="4850297"/>
            <a:ext cx="3352676" cy="1795670"/>
          </a:xfrm>
          <a:prstGeom prst="rect">
            <a:avLst/>
          </a:prstGeom>
        </p:spPr>
      </p:pic>
      <p:graphicFrame>
        <p:nvGraphicFramePr>
          <p:cNvPr id="3" name="Diagrama 2">
            <a:extLst>
              <a:ext uri="{FF2B5EF4-FFF2-40B4-BE49-F238E27FC236}">
                <a16:creationId xmlns:a16="http://schemas.microsoft.com/office/drawing/2014/main" id="{3C297F36-485E-4579-BCFA-74360EDA3814}"/>
              </a:ext>
            </a:extLst>
          </p:cNvPr>
          <p:cNvGraphicFramePr/>
          <p:nvPr>
            <p:extLst>
              <p:ext uri="{D42A27DB-BD31-4B8C-83A1-F6EECF244321}">
                <p14:modId xmlns:p14="http://schemas.microsoft.com/office/powerpoint/2010/main" val="2460429160"/>
              </p:ext>
            </p:extLst>
          </p:nvPr>
        </p:nvGraphicFramePr>
        <p:xfrm>
          <a:off x="1934816" y="1808921"/>
          <a:ext cx="9444383" cy="453382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918582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graphicFrame>
        <p:nvGraphicFramePr>
          <p:cNvPr id="4" name="Tabla 3"/>
          <p:cNvGraphicFramePr>
            <a:graphicFrameLocks noGrp="1"/>
          </p:cNvGraphicFramePr>
          <p:nvPr>
            <p:extLst>
              <p:ext uri="{D42A27DB-BD31-4B8C-83A1-F6EECF244321}">
                <p14:modId xmlns:p14="http://schemas.microsoft.com/office/powerpoint/2010/main" val="1476023171"/>
              </p:ext>
            </p:extLst>
          </p:nvPr>
        </p:nvGraphicFramePr>
        <p:xfrm>
          <a:off x="3769361" y="685238"/>
          <a:ext cx="7955281" cy="6038746"/>
        </p:xfrm>
        <a:graphic>
          <a:graphicData uri="http://schemas.openxmlformats.org/drawingml/2006/table">
            <a:tbl>
              <a:tblPr firstRow="1" firstCol="1" bandRow="1"/>
              <a:tblGrid>
                <a:gridCol w="3582071">
                  <a:extLst>
                    <a:ext uri="{9D8B030D-6E8A-4147-A177-3AD203B41FA5}">
                      <a16:colId xmlns:a16="http://schemas.microsoft.com/office/drawing/2014/main" val="1622535294"/>
                    </a:ext>
                  </a:extLst>
                </a:gridCol>
                <a:gridCol w="498886">
                  <a:extLst>
                    <a:ext uri="{9D8B030D-6E8A-4147-A177-3AD203B41FA5}">
                      <a16:colId xmlns:a16="http://schemas.microsoft.com/office/drawing/2014/main" val="4095397006"/>
                    </a:ext>
                  </a:extLst>
                </a:gridCol>
                <a:gridCol w="556357">
                  <a:extLst>
                    <a:ext uri="{9D8B030D-6E8A-4147-A177-3AD203B41FA5}">
                      <a16:colId xmlns:a16="http://schemas.microsoft.com/office/drawing/2014/main" val="2367946540"/>
                    </a:ext>
                  </a:extLst>
                </a:gridCol>
                <a:gridCol w="666206">
                  <a:extLst>
                    <a:ext uri="{9D8B030D-6E8A-4147-A177-3AD203B41FA5}">
                      <a16:colId xmlns:a16="http://schemas.microsoft.com/office/drawing/2014/main" val="481427562"/>
                    </a:ext>
                  </a:extLst>
                </a:gridCol>
                <a:gridCol w="772459">
                  <a:extLst>
                    <a:ext uri="{9D8B030D-6E8A-4147-A177-3AD203B41FA5}">
                      <a16:colId xmlns:a16="http://schemas.microsoft.com/office/drawing/2014/main" val="581726840"/>
                    </a:ext>
                  </a:extLst>
                </a:gridCol>
                <a:gridCol w="648228">
                  <a:extLst>
                    <a:ext uri="{9D8B030D-6E8A-4147-A177-3AD203B41FA5}">
                      <a16:colId xmlns:a16="http://schemas.microsoft.com/office/drawing/2014/main" val="2032956188"/>
                    </a:ext>
                  </a:extLst>
                </a:gridCol>
                <a:gridCol w="615537">
                  <a:extLst>
                    <a:ext uri="{9D8B030D-6E8A-4147-A177-3AD203B41FA5}">
                      <a16:colId xmlns:a16="http://schemas.microsoft.com/office/drawing/2014/main" val="1745566265"/>
                    </a:ext>
                  </a:extLst>
                </a:gridCol>
                <a:gridCol w="615537">
                  <a:extLst>
                    <a:ext uri="{9D8B030D-6E8A-4147-A177-3AD203B41FA5}">
                      <a16:colId xmlns:a16="http://schemas.microsoft.com/office/drawing/2014/main" val="4180244280"/>
                    </a:ext>
                  </a:extLst>
                </a:gridCol>
              </a:tblGrid>
              <a:tr h="962163">
                <a:tc>
                  <a:txBody>
                    <a:bodyPr/>
                    <a:lstStyle/>
                    <a:p>
                      <a:pPr>
                        <a:lnSpc>
                          <a:spcPct val="150000"/>
                        </a:lnSpc>
                        <a:spcAft>
                          <a:spcPts val="0"/>
                        </a:spcAft>
                      </a:pPr>
                      <a:r>
                        <a:rPr lang="es-EC"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Servicios / Criterios</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lnSpc>
                          <a:spcPct val="150000"/>
                        </a:lnSpc>
                        <a:spcAft>
                          <a:spcPts val="0"/>
                        </a:spcAft>
                      </a:pPr>
                      <a:r>
                        <a:rPr lang="es-EC"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Sedes</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vert="vert27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lnSpc>
                          <a:spcPct val="150000"/>
                        </a:lnSpc>
                        <a:spcAft>
                          <a:spcPts val="0"/>
                        </a:spcAft>
                      </a:pPr>
                      <a:r>
                        <a:rPr lang="es-EC"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Comunidad (Demanda)</a:t>
                      </a:r>
                      <a:endParaRPr lang="es-EC"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vert="vert27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lnSpc>
                          <a:spcPct val="150000"/>
                        </a:lnSpc>
                        <a:spcAft>
                          <a:spcPts val="0"/>
                        </a:spcAft>
                      </a:pPr>
                      <a:r>
                        <a:rPr lang="es-EC" sz="105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Infraestructura tecnológica</a:t>
                      </a:r>
                      <a:endParaRPr lang="es-EC"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lnSpc>
                          <a:spcPct val="150000"/>
                        </a:lnSpc>
                        <a:spcAft>
                          <a:spcPts val="0"/>
                        </a:spcAft>
                      </a:pPr>
                      <a:endParaRPr lang="es-EC"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71755" marR="71755">
                        <a:lnSpc>
                          <a:spcPct val="150000"/>
                        </a:lnSpc>
                        <a:spcAft>
                          <a:spcPts val="0"/>
                        </a:spcAft>
                      </a:pPr>
                      <a:endParaRPr lang="es-EC"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71755" marR="71755">
                        <a:lnSpc>
                          <a:spcPct val="150000"/>
                        </a:lnSpc>
                        <a:spcAft>
                          <a:spcPts val="0"/>
                        </a:spcAft>
                      </a:pPr>
                      <a:endParaRPr lang="es-EC"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71755" marR="71755">
                        <a:lnSpc>
                          <a:spcPct val="150000"/>
                        </a:lnSpc>
                        <a:spcAft>
                          <a:spcPts val="0"/>
                        </a:spcAft>
                      </a:pPr>
                      <a:endParaRPr lang="es-EC"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71755" marR="71755">
                        <a:lnSpc>
                          <a:spcPct val="150000"/>
                        </a:lnSpc>
                        <a:spcAft>
                          <a:spcPts val="0"/>
                        </a:spcAft>
                      </a:pPr>
                      <a:endParaRPr lang="es-EC"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71755" marR="71755">
                        <a:lnSpc>
                          <a:spcPct val="150000"/>
                        </a:lnSpc>
                        <a:spcAft>
                          <a:spcPts val="0"/>
                        </a:spcAft>
                      </a:pPr>
                      <a:endParaRPr lang="es-EC"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71755" marR="71755">
                        <a:lnSpc>
                          <a:spcPct val="150000"/>
                        </a:lnSpc>
                        <a:spcAft>
                          <a:spcPts val="0"/>
                        </a:spcAft>
                      </a:pPr>
                      <a:endParaRPr lang="es-EC"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71755" marR="71755">
                        <a:lnSpc>
                          <a:spcPct val="150000"/>
                        </a:lnSpc>
                        <a:spcAft>
                          <a:spcPts val="0"/>
                        </a:spcAft>
                      </a:pPr>
                      <a:endParaRPr lang="es-EC"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71755" marR="71755">
                        <a:lnSpc>
                          <a:spcPct val="150000"/>
                        </a:lnSpc>
                        <a:spcAft>
                          <a:spcPts val="0"/>
                        </a:spcAft>
                      </a:pPr>
                      <a:r>
                        <a:rPr lang="es-EC"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Servicios tecnológicos críticos</a:t>
                      </a:r>
                      <a:endParaRPr lang="es-EC"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vert="vert27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lnSpc>
                          <a:spcPct val="150000"/>
                        </a:lnSpc>
                        <a:spcAft>
                          <a:spcPts val="0"/>
                        </a:spcAft>
                      </a:pPr>
                      <a:r>
                        <a:rPr lang="es-EC"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Riesgos tecnológicos</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vert="vert27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lnSpc>
                          <a:spcPct val="150000"/>
                        </a:lnSpc>
                        <a:spcAft>
                          <a:spcPts val="0"/>
                        </a:spcAft>
                      </a:pPr>
                      <a:r>
                        <a:rPr lang="es-EC"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Investigación</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vert="vert27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lnSpc>
                          <a:spcPct val="150000"/>
                        </a:lnSpc>
                        <a:spcAft>
                          <a:spcPts val="0"/>
                        </a:spcAft>
                      </a:pPr>
                      <a:r>
                        <a:rPr lang="es-EC"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Formación profesional</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vert="vert27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88568295"/>
                  </a:ext>
                </a:extLst>
              </a:tr>
              <a:tr h="244505">
                <a:tc>
                  <a:txBody>
                    <a:bodyPr/>
                    <a:lstStyle/>
                    <a:p>
                      <a:pPr algn="just">
                        <a:lnSpc>
                          <a:spcPct val="150000"/>
                        </a:lnSpc>
                        <a:spcAft>
                          <a:spcPts val="0"/>
                        </a:spcAft>
                      </a:pPr>
                      <a:r>
                        <a:rPr lang="es-EC"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Alertas y Advertencias</a:t>
                      </a:r>
                      <a:endParaRPr lang="es-EC"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906896960"/>
                  </a:ext>
                </a:extLst>
              </a:tr>
              <a:tr h="244505">
                <a:tc>
                  <a:txBody>
                    <a:bodyPr/>
                    <a:lstStyle/>
                    <a:p>
                      <a:pPr algn="just">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Manejo de Incidentes</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50000"/>
                        </a:lnSpc>
                        <a:spcAft>
                          <a:spcPts val="0"/>
                        </a:spcAft>
                      </a:pPr>
                      <a:r>
                        <a:rPr lang="es-EC"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932931152"/>
                  </a:ext>
                </a:extLst>
              </a:tr>
              <a:tr h="244505">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Manejo de Vulnerabilidades</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790820338"/>
                  </a:ext>
                </a:extLst>
              </a:tr>
              <a:tr h="244505">
                <a:tc>
                  <a:txBody>
                    <a:bodyPr/>
                    <a:lstStyle/>
                    <a:p>
                      <a:pPr algn="just">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Manejo de Artifact</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06362328"/>
                  </a:ext>
                </a:extLst>
              </a:tr>
              <a:tr h="244505">
                <a:tc>
                  <a:txBody>
                    <a:bodyPr/>
                    <a:lstStyle/>
                    <a:p>
                      <a:pPr algn="just">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Anuncios</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637442208"/>
                  </a:ext>
                </a:extLst>
              </a:tr>
              <a:tr h="244505">
                <a:tc>
                  <a:txBody>
                    <a:bodyPr/>
                    <a:lstStyle/>
                    <a:p>
                      <a:pPr algn="just">
                        <a:lnSpc>
                          <a:spcPct val="150000"/>
                        </a:lnSpc>
                        <a:spcAft>
                          <a:spcPts val="0"/>
                        </a:spcAft>
                      </a:pPr>
                      <a:r>
                        <a:rPr lang="es-EC"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Observatorio de tecnología</a:t>
                      </a:r>
                      <a:endParaRPr lang="es-EC"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4081176998"/>
                  </a:ext>
                </a:extLst>
              </a:tr>
              <a:tr h="244505">
                <a:tc>
                  <a:txBody>
                    <a:bodyPr/>
                    <a:lstStyle/>
                    <a:p>
                      <a:pPr algn="just">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Evaluaciones o Auditorías de la Seguridad</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738179035"/>
                  </a:ext>
                </a:extLst>
              </a:tr>
              <a:tr h="631934">
                <a:tc>
                  <a:txBody>
                    <a:bodyPr/>
                    <a:lstStyle/>
                    <a:p>
                      <a:pPr algn="just">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Configuración y Mantenimiento de las Herramientas, Aplicaciones, Infraestructuras y Servicios de Seguridad</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191719270"/>
                  </a:ext>
                </a:extLst>
              </a:tr>
              <a:tr h="244505">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Desarrollo de Herramientas de Seguridad</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271115147"/>
                  </a:ext>
                </a:extLst>
              </a:tr>
              <a:tr h="244505">
                <a:tc>
                  <a:txBody>
                    <a:bodyPr/>
                    <a:lstStyle/>
                    <a:p>
                      <a:pPr algn="just">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Detección de intrusos</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92463083"/>
                  </a:ext>
                </a:extLst>
              </a:tr>
              <a:tr h="421289">
                <a:tc>
                  <a:txBody>
                    <a:bodyPr/>
                    <a:lstStyle/>
                    <a:p>
                      <a:pPr algn="just">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Difusión de información relacionada con la Seguridad</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4145371581"/>
                  </a:ext>
                </a:extLst>
              </a:tr>
              <a:tr h="244505">
                <a:tc>
                  <a:txBody>
                    <a:bodyPr/>
                    <a:lstStyle/>
                    <a:p>
                      <a:pPr algn="just">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Análisis de Riesgo</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231023685"/>
                  </a:ext>
                </a:extLst>
              </a:tr>
              <a:tr h="489011">
                <a:tc>
                  <a:txBody>
                    <a:bodyPr/>
                    <a:lstStyle/>
                    <a:p>
                      <a:pPr algn="just">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Planificación de la Continuidad del Negocio y Recuperación de desastres</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96660668"/>
                  </a:ext>
                </a:extLst>
              </a:tr>
              <a:tr h="244505">
                <a:tc>
                  <a:txBody>
                    <a:bodyPr/>
                    <a:lstStyle/>
                    <a:p>
                      <a:pPr algn="just">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Consultoría de Seguridad</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449412049"/>
                  </a:ext>
                </a:extLst>
              </a:tr>
              <a:tr h="244505">
                <a:tc>
                  <a:txBody>
                    <a:bodyPr/>
                    <a:lstStyle/>
                    <a:p>
                      <a:pPr algn="just">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Concientización</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525170118"/>
                  </a:ext>
                </a:extLst>
              </a:tr>
              <a:tr h="244505">
                <a:tc>
                  <a:txBody>
                    <a:bodyPr/>
                    <a:lstStyle/>
                    <a:p>
                      <a:pPr algn="just">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Educación / Capacitación</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845373978"/>
                  </a:ext>
                </a:extLst>
              </a:tr>
              <a:tr h="244505">
                <a:tc>
                  <a:txBody>
                    <a:bodyPr/>
                    <a:lstStyle/>
                    <a:p>
                      <a:pPr algn="just">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Evaluación o certificación de productos</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nSpc>
                          <a:spcPct val="150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50000"/>
                        </a:lnSpc>
                        <a:spcAft>
                          <a:spcPts val="0"/>
                        </a:spcAft>
                      </a:pPr>
                      <a:r>
                        <a:rPr lang="es-EC"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37" marR="344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800021752"/>
                  </a:ext>
                </a:extLst>
              </a:tr>
            </a:tbl>
          </a:graphicData>
        </a:graphic>
      </p:graphicFrame>
      <p:sp>
        <p:nvSpPr>
          <p:cNvPr id="92" name="Google Shape;92;p14"/>
          <p:cNvSpPr txBox="1">
            <a:spLocks noGrp="1"/>
          </p:cNvSpPr>
          <p:nvPr>
            <p:ph type="title"/>
          </p:nvPr>
        </p:nvSpPr>
        <p:spPr>
          <a:xfrm>
            <a:off x="931011" y="482299"/>
            <a:ext cx="10251600" cy="713600"/>
          </a:xfrm>
          <a:prstGeom prst="rect">
            <a:avLst/>
          </a:prstGeom>
        </p:spPr>
        <p:txBody>
          <a:bodyPr spcFirstLastPara="1" wrap="square" lIns="121900" tIns="121900" rIns="121900" bIns="121900" anchor="t" anchorCtr="0">
            <a:noAutofit/>
          </a:bodyPr>
          <a:lstStyle/>
          <a:p>
            <a:r>
              <a:rPr lang="es" sz="3200" dirty="0"/>
              <a:t>Portafolio </a:t>
            </a:r>
            <a:br>
              <a:rPr lang="es" sz="3200" dirty="0"/>
            </a:br>
            <a:r>
              <a:rPr lang="es" sz="3200" dirty="0"/>
              <a:t>de </a:t>
            </a:r>
            <a:r>
              <a:rPr lang="es" sz="3200" dirty="0" smtClean="0"/>
              <a:t>servicios</a:t>
            </a:r>
            <a:endParaRPr sz="3200" dirty="0"/>
          </a:p>
        </p:txBody>
      </p:sp>
      <p:graphicFrame>
        <p:nvGraphicFramePr>
          <p:cNvPr id="6" name="Tabla 5"/>
          <p:cNvGraphicFramePr>
            <a:graphicFrameLocks noGrp="1"/>
          </p:cNvGraphicFramePr>
          <p:nvPr>
            <p:extLst>
              <p:ext uri="{D42A27DB-BD31-4B8C-83A1-F6EECF244321}">
                <p14:modId xmlns:p14="http://schemas.microsoft.com/office/powerpoint/2010/main" val="1757578739"/>
              </p:ext>
            </p:extLst>
          </p:nvPr>
        </p:nvGraphicFramePr>
        <p:xfrm>
          <a:off x="931011" y="5939489"/>
          <a:ext cx="1998980" cy="664845"/>
        </p:xfrm>
        <a:graphic>
          <a:graphicData uri="http://schemas.openxmlformats.org/drawingml/2006/table">
            <a:tbl>
              <a:tblPr firstRow="1" firstCol="1" bandRow="1"/>
              <a:tblGrid>
                <a:gridCol w="270510">
                  <a:extLst>
                    <a:ext uri="{9D8B030D-6E8A-4147-A177-3AD203B41FA5}">
                      <a16:colId xmlns:a16="http://schemas.microsoft.com/office/drawing/2014/main" val="2983023824"/>
                    </a:ext>
                  </a:extLst>
                </a:gridCol>
                <a:gridCol w="1728470">
                  <a:extLst>
                    <a:ext uri="{9D8B030D-6E8A-4147-A177-3AD203B41FA5}">
                      <a16:colId xmlns:a16="http://schemas.microsoft.com/office/drawing/2014/main" val="1877052916"/>
                    </a:ext>
                  </a:extLst>
                </a:gridCol>
              </a:tblGrid>
              <a:tr h="221615">
                <a:tc>
                  <a:txBody>
                    <a:bodyPr/>
                    <a:lstStyle/>
                    <a:p>
                      <a:pP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Impacto Alto</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4135403"/>
                  </a:ext>
                </a:extLst>
              </a:tr>
              <a:tr h="221615">
                <a:tc>
                  <a:txBody>
                    <a:bodyPr/>
                    <a:lstStyle/>
                    <a:p>
                      <a:pP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Impacto Medio</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6808264"/>
                  </a:ext>
                </a:extLst>
              </a:tr>
              <a:tr h="221615">
                <a:tc>
                  <a:txBody>
                    <a:bodyPr/>
                    <a:lstStyle/>
                    <a:p>
                      <a:pP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nSpc>
                          <a:spcPct val="107000"/>
                        </a:lnSpc>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Impacto Bajo</a:t>
                      </a:r>
                      <a:endParaRPr lang="es-EC"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24450130"/>
                  </a:ext>
                </a:extLst>
              </a:tr>
            </a:tbl>
          </a:graphicData>
        </a:graphic>
      </p:graphicFrame>
      <p:sp>
        <p:nvSpPr>
          <p:cNvPr id="8" name="Google Shape;92;p14"/>
          <p:cNvSpPr txBox="1">
            <a:spLocks/>
          </p:cNvSpPr>
          <p:nvPr/>
        </p:nvSpPr>
        <p:spPr>
          <a:xfrm>
            <a:off x="756840" y="2940340"/>
            <a:ext cx="3070577" cy="71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dk2"/>
              </a:buClr>
              <a:buSzPts val="2600"/>
              <a:buFont typeface="Raleway"/>
              <a:buNone/>
              <a:defRPr sz="3467" b="1" i="0" u="none" strike="noStrike" cap="none">
                <a:solidFill>
                  <a:schemeClr val="dk2"/>
                </a:solidFill>
                <a:latin typeface="Raleway"/>
                <a:ea typeface="Raleway"/>
                <a:cs typeface="Raleway"/>
                <a:sym typeface="Raleway"/>
              </a:defRPr>
            </a:lvl1pPr>
            <a:lvl2pPr marR="0" lvl="1" algn="l" rtl="0" eaLnBrk="1" hangingPunct="1">
              <a:lnSpc>
                <a:spcPct val="100000"/>
              </a:lnSpc>
              <a:spcBef>
                <a:spcPts val="0"/>
              </a:spcBef>
              <a:spcAft>
                <a:spcPts val="0"/>
              </a:spcAft>
              <a:buClr>
                <a:schemeClr val="dk2"/>
              </a:buClr>
              <a:buSzPts val="2600"/>
              <a:buFont typeface="Raleway"/>
              <a:buNone/>
              <a:defRPr sz="3467" b="1" i="0" u="none" strike="noStrike" cap="none">
                <a:solidFill>
                  <a:schemeClr val="dk2"/>
                </a:solidFill>
                <a:latin typeface="Raleway"/>
                <a:ea typeface="Raleway"/>
                <a:cs typeface="Raleway"/>
                <a:sym typeface="Raleway"/>
              </a:defRPr>
            </a:lvl2pPr>
            <a:lvl3pPr marR="0" lvl="2" algn="l" rtl="0" eaLnBrk="1" hangingPunct="1">
              <a:lnSpc>
                <a:spcPct val="100000"/>
              </a:lnSpc>
              <a:spcBef>
                <a:spcPts val="0"/>
              </a:spcBef>
              <a:spcAft>
                <a:spcPts val="0"/>
              </a:spcAft>
              <a:buClr>
                <a:schemeClr val="dk2"/>
              </a:buClr>
              <a:buSzPts val="2600"/>
              <a:buFont typeface="Raleway"/>
              <a:buNone/>
              <a:defRPr sz="3467" b="1" i="0" u="none" strike="noStrike" cap="none">
                <a:solidFill>
                  <a:schemeClr val="dk2"/>
                </a:solidFill>
                <a:latin typeface="Raleway"/>
                <a:ea typeface="Raleway"/>
                <a:cs typeface="Raleway"/>
                <a:sym typeface="Raleway"/>
              </a:defRPr>
            </a:lvl3pPr>
            <a:lvl4pPr marR="0" lvl="3" algn="l" rtl="0" eaLnBrk="1" hangingPunct="1">
              <a:lnSpc>
                <a:spcPct val="100000"/>
              </a:lnSpc>
              <a:spcBef>
                <a:spcPts val="0"/>
              </a:spcBef>
              <a:spcAft>
                <a:spcPts val="0"/>
              </a:spcAft>
              <a:buClr>
                <a:schemeClr val="dk2"/>
              </a:buClr>
              <a:buSzPts val="2600"/>
              <a:buFont typeface="Raleway"/>
              <a:buNone/>
              <a:defRPr sz="3467" b="1" i="0" u="none" strike="noStrike" cap="none">
                <a:solidFill>
                  <a:schemeClr val="dk2"/>
                </a:solidFill>
                <a:latin typeface="Raleway"/>
                <a:ea typeface="Raleway"/>
                <a:cs typeface="Raleway"/>
                <a:sym typeface="Raleway"/>
              </a:defRPr>
            </a:lvl4pPr>
            <a:lvl5pPr marR="0" lvl="4" algn="l" rtl="0" eaLnBrk="1" hangingPunct="1">
              <a:lnSpc>
                <a:spcPct val="100000"/>
              </a:lnSpc>
              <a:spcBef>
                <a:spcPts val="0"/>
              </a:spcBef>
              <a:spcAft>
                <a:spcPts val="0"/>
              </a:spcAft>
              <a:buClr>
                <a:schemeClr val="dk2"/>
              </a:buClr>
              <a:buSzPts val="2600"/>
              <a:buFont typeface="Raleway"/>
              <a:buNone/>
              <a:defRPr sz="3467" b="1" i="0" u="none" strike="noStrike" cap="none">
                <a:solidFill>
                  <a:schemeClr val="dk2"/>
                </a:solidFill>
                <a:latin typeface="Raleway"/>
                <a:ea typeface="Raleway"/>
                <a:cs typeface="Raleway"/>
                <a:sym typeface="Raleway"/>
              </a:defRPr>
            </a:lvl5pPr>
            <a:lvl6pPr marR="0" lvl="5" algn="l" rtl="0" eaLnBrk="1" hangingPunct="1">
              <a:lnSpc>
                <a:spcPct val="100000"/>
              </a:lnSpc>
              <a:spcBef>
                <a:spcPts val="0"/>
              </a:spcBef>
              <a:spcAft>
                <a:spcPts val="0"/>
              </a:spcAft>
              <a:buClr>
                <a:schemeClr val="dk2"/>
              </a:buClr>
              <a:buSzPts val="2600"/>
              <a:buFont typeface="Raleway"/>
              <a:buNone/>
              <a:defRPr sz="3467" b="1" i="0" u="none" strike="noStrike" cap="none">
                <a:solidFill>
                  <a:schemeClr val="dk2"/>
                </a:solidFill>
                <a:latin typeface="Raleway"/>
                <a:ea typeface="Raleway"/>
                <a:cs typeface="Raleway"/>
                <a:sym typeface="Raleway"/>
              </a:defRPr>
            </a:lvl6pPr>
            <a:lvl7pPr marR="0" lvl="6" algn="l" rtl="0" eaLnBrk="1" hangingPunct="1">
              <a:lnSpc>
                <a:spcPct val="100000"/>
              </a:lnSpc>
              <a:spcBef>
                <a:spcPts val="0"/>
              </a:spcBef>
              <a:spcAft>
                <a:spcPts val="0"/>
              </a:spcAft>
              <a:buClr>
                <a:schemeClr val="dk2"/>
              </a:buClr>
              <a:buSzPts val="2600"/>
              <a:buFont typeface="Raleway"/>
              <a:buNone/>
              <a:defRPr sz="3467" b="1" i="0" u="none" strike="noStrike" cap="none">
                <a:solidFill>
                  <a:schemeClr val="dk2"/>
                </a:solidFill>
                <a:latin typeface="Raleway"/>
                <a:ea typeface="Raleway"/>
                <a:cs typeface="Raleway"/>
                <a:sym typeface="Raleway"/>
              </a:defRPr>
            </a:lvl7pPr>
            <a:lvl8pPr marR="0" lvl="7" algn="l" rtl="0" eaLnBrk="1" hangingPunct="1">
              <a:lnSpc>
                <a:spcPct val="100000"/>
              </a:lnSpc>
              <a:spcBef>
                <a:spcPts val="0"/>
              </a:spcBef>
              <a:spcAft>
                <a:spcPts val="0"/>
              </a:spcAft>
              <a:buClr>
                <a:schemeClr val="dk2"/>
              </a:buClr>
              <a:buSzPts val="2600"/>
              <a:buFont typeface="Raleway"/>
              <a:buNone/>
              <a:defRPr sz="3467" b="1" i="0" u="none" strike="noStrike" cap="none">
                <a:solidFill>
                  <a:schemeClr val="dk2"/>
                </a:solidFill>
                <a:latin typeface="Raleway"/>
                <a:ea typeface="Raleway"/>
                <a:cs typeface="Raleway"/>
                <a:sym typeface="Raleway"/>
              </a:defRPr>
            </a:lvl8pPr>
            <a:lvl9pPr marR="0" lvl="8" algn="l" rtl="0" eaLnBrk="1" hangingPunct="1">
              <a:lnSpc>
                <a:spcPct val="100000"/>
              </a:lnSpc>
              <a:spcBef>
                <a:spcPts val="0"/>
              </a:spcBef>
              <a:spcAft>
                <a:spcPts val="0"/>
              </a:spcAft>
              <a:buClr>
                <a:schemeClr val="dk2"/>
              </a:buClr>
              <a:buSzPts val="2600"/>
              <a:buFont typeface="Raleway"/>
              <a:buNone/>
              <a:defRPr sz="3467" b="1" i="0" u="none" strike="noStrike" cap="none">
                <a:solidFill>
                  <a:schemeClr val="dk2"/>
                </a:solidFill>
                <a:latin typeface="Raleway"/>
                <a:ea typeface="Raleway"/>
                <a:cs typeface="Raleway"/>
                <a:sym typeface="Raleway"/>
              </a:defRPr>
            </a:lvl9pPr>
          </a:lstStyle>
          <a:p>
            <a:r>
              <a:rPr lang="es-EC" sz="1800" dirty="0"/>
              <a:t>Matriz de Impacto Servicios</a:t>
            </a:r>
          </a:p>
        </p:txBody>
      </p:sp>
      <p:sp>
        <p:nvSpPr>
          <p:cNvPr id="2" name="CuadroTexto 1"/>
          <p:cNvSpPr txBox="1"/>
          <p:nvPr/>
        </p:nvSpPr>
        <p:spPr>
          <a:xfrm>
            <a:off x="1341543" y="3993265"/>
            <a:ext cx="1901372" cy="830997"/>
          </a:xfrm>
          <a:prstGeom prst="rect">
            <a:avLst/>
          </a:prstGeom>
          <a:noFill/>
        </p:spPr>
        <p:txBody>
          <a:bodyPr wrap="square" rtlCol="0">
            <a:spAutoFit/>
          </a:bodyPr>
          <a:lstStyle/>
          <a:p>
            <a:pPr marL="285750" indent="-285750">
              <a:buFont typeface="Arial" panose="020B0604020202020204" pitchFamily="34" charset="0"/>
              <a:buChar char="•"/>
            </a:pPr>
            <a:r>
              <a:rPr lang="es-EC" sz="1600" dirty="0" smtClean="0"/>
              <a:t>ENISA</a:t>
            </a:r>
          </a:p>
          <a:p>
            <a:pPr marL="285750" indent="-285750">
              <a:buFont typeface="Arial" panose="020B0604020202020204" pitchFamily="34" charset="0"/>
              <a:buChar char="•"/>
            </a:pPr>
            <a:r>
              <a:rPr lang="es-EC" sz="1600" dirty="0" smtClean="0"/>
              <a:t>NIST</a:t>
            </a:r>
          </a:p>
          <a:p>
            <a:pPr marL="285750" indent="-285750">
              <a:buFont typeface="Arial" panose="020B0604020202020204" pitchFamily="34" charset="0"/>
              <a:buChar char="•"/>
            </a:pPr>
            <a:r>
              <a:rPr lang="es-EC" sz="1600" dirty="0" smtClean="0"/>
              <a:t>FIRST</a:t>
            </a:r>
            <a:endParaRPr lang="es-EC" sz="1600" dirty="0"/>
          </a:p>
        </p:txBody>
      </p:sp>
    </p:spTree>
    <p:extLst>
      <p:ext uri="{BB962C8B-B14F-4D97-AF65-F5344CB8AC3E}">
        <p14:creationId xmlns:p14="http://schemas.microsoft.com/office/powerpoint/2010/main" val="32417968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4"/>
          <p:cNvSpPr txBox="1">
            <a:spLocks noGrp="1"/>
          </p:cNvSpPr>
          <p:nvPr>
            <p:ph type="title"/>
          </p:nvPr>
        </p:nvSpPr>
        <p:spPr>
          <a:xfrm>
            <a:off x="876583" y="501166"/>
            <a:ext cx="10251600" cy="713600"/>
          </a:xfrm>
          <a:prstGeom prst="rect">
            <a:avLst/>
          </a:prstGeom>
        </p:spPr>
        <p:txBody>
          <a:bodyPr spcFirstLastPara="1" wrap="square" lIns="121900" tIns="121900" rIns="121900" bIns="121900" anchor="t" anchorCtr="0">
            <a:noAutofit/>
          </a:bodyPr>
          <a:lstStyle/>
          <a:p>
            <a:r>
              <a:rPr lang="es" dirty="0"/>
              <a:t>Portafolio de </a:t>
            </a:r>
            <a:r>
              <a:rPr lang="es" dirty="0" smtClean="0"/>
              <a:t>servicios</a:t>
            </a:r>
            <a:endParaRPr dirty="0"/>
          </a:p>
        </p:txBody>
      </p:sp>
      <p:graphicFrame>
        <p:nvGraphicFramePr>
          <p:cNvPr id="3" name="Tabla 2"/>
          <p:cNvGraphicFramePr>
            <a:graphicFrameLocks noGrp="1"/>
          </p:cNvGraphicFramePr>
          <p:nvPr>
            <p:extLst>
              <p:ext uri="{D42A27DB-BD31-4B8C-83A1-F6EECF244321}">
                <p14:modId xmlns:p14="http://schemas.microsoft.com/office/powerpoint/2010/main" val="2967934825"/>
              </p:ext>
            </p:extLst>
          </p:nvPr>
        </p:nvGraphicFramePr>
        <p:xfrm>
          <a:off x="3911598" y="1124784"/>
          <a:ext cx="6387737" cy="5445877"/>
        </p:xfrm>
        <a:graphic>
          <a:graphicData uri="http://schemas.openxmlformats.org/drawingml/2006/table">
            <a:tbl>
              <a:tblPr firstRow="1" firstCol="1" bandRow="1"/>
              <a:tblGrid>
                <a:gridCol w="3511237">
                  <a:extLst>
                    <a:ext uri="{9D8B030D-6E8A-4147-A177-3AD203B41FA5}">
                      <a16:colId xmlns:a16="http://schemas.microsoft.com/office/drawing/2014/main" val="4218442141"/>
                    </a:ext>
                  </a:extLst>
                </a:gridCol>
                <a:gridCol w="779664">
                  <a:extLst>
                    <a:ext uri="{9D8B030D-6E8A-4147-A177-3AD203B41FA5}">
                      <a16:colId xmlns:a16="http://schemas.microsoft.com/office/drawing/2014/main" val="1572354303"/>
                    </a:ext>
                  </a:extLst>
                </a:gridCol>
                <a:gridCol w="780582">
                  <a:extLst>
                    <a:ext uri="{9D8B030D-6E8A-4147-A177-3AD203B41FA5}">
                      <a16:colId xmlns:a16="http://schemas.microsoft.com/office/drawing/2014/main" val="1911390412"/>
                    </a:ext>
                  </a:extLst>
                </a:gridCol>
                <a:gridCol w="649414">
                  <a:extLst>
                    <a:ext uri="{9D8B030D-6E8A-4147-A177-3AD203B41FA5}">
                      <a16:colId xmlns:a16="http://schemas.microsoft.com/office/drawing/2014/main" val="3351679739"/>
                    </a:ext>
                  </a:extLst>
                </a:gridCol>
                <a:gridCol w="666840">
                  <a:extLst>
                    <a:ext uri="{9D8B030D-6E8A-4147-A177-3AD203B41FA5}">
                      <a16:colId xmlns:a16="http://schemas.microsoft.com/office/drawing/2014/main" val="1625741393"/>
                    </a:ext>
                  </a:extLst>
                </a:gridCol>
              </a:tblGrid>
              <a:tr h="234211">
                <a:tc>
                  <a:txBody>
                    <a:bodyPr/>
                    <a:lstStyle/>
                    <a:p>
                      <a:pPr>
                        <a:lnSpc>
                          <a:spcPct val="150000"/>
                        </a:lnSpc>
                        <a:spcAft>
                          <a:spcPts val="0"/>
                        </a:spcAft>
                      </a:pPr>
                      <a:r>
                        <a:rPr lang="es-EC" sz="1100" b="1">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Servicios / Criterios</a:t>
                      </a:r>
                      <a:endParaRPr lang="es-EC" sz="16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255" marR="402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s-EC" sz="1100" b="1">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Alto </a:t>
                      </a:r>
                      <a:endParaRPr lang="es-EC" sz="16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255" marR="402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50000"/>
                        </a:lnSpc>
                        <a:spcAft>
                          <a:spcPts val="0"/>
                        </a:spcAft>
                      </a:pPr>
                      <a:r>
                        <a:rPr lang="es-EC" sz="1100" b="1">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Medio</a:t>
                      </a:r>
                      <a:endParaRPr lang="es-EC" sz="16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255" marR="402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50000"/>
                        </a:lnSpc>
                        <a:spcAft>
                          <a:spcPts val="0"/>
                        </a:spcAft>
                      </a:pPr>
                      <a:r>
                        <a:rPr lang="es-EC" sz="1100" b="1">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Bajo</a:t>
                      </a:r>
                      <a:endParaRPr lang="es-EC" sz="16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255" marR="402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nSpc>
                          <a:spcPct val="150000"/>
                        </a:lnSpc>
                        <a:spcAft>
                          <a:spcPts val="0"/>
                        </a:spcAft>
                      </a:pPr>
                      <a:r>
                        <a:rPr lang="es-EC" sz="1100" b="1">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Valor</a:t>
                      </a:r>
                      <a:endParaRPr lang="es-EC" sz="16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255" marR="402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37184057"/>
                  </a:ext>
                </a:extLst>
              </a:tr>
              <a:tr h="234211">
                <a:tc>
                  <a:txBody>
                    <a:bodyPr/>
                    <a:lstStyle/>
                    <a:p>
                      <a:pPr>
                        <a:lnSpc>
                          <a:spcPct val="150000"/>
                        </a:lnSpc>
                        <a:spcAft>
                          <a:spcPts val="0"/>
                        </a:spcAft>
                      </a:pPr>
                      <a:r>
                        <a:rPr lang="es-EC" sz="11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Alertas y Advertencias</a:t>
                      </a:r>
                      <a:endParaRPr lang="es-EC" sz="16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255" marR="4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s-EC" sz="11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s-EC" sz="16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255" marR="402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s-EC" sz="11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s-EC" sz="16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255" marR="402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s-EC" sz="11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s-EC" sz="16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255" marR="402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s-EC" sz="11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17</a:t>
                      </a:r>
                      <a:endParaRPr lang="es-EC" sz="16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255" marR="402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AA78"/>
                    </a:solidFill>
                  </a:tcPr>
                </a:tc>
                <a:extLst>
                  <a:ext uri="{0D108BD9-81ED-4DB2-BD59-A6C34878D82A}">
                    <a16:rowId xmlns:a16="http://schemas.microsoft.com/office/drawing/2014/main" val="213746685"/>
                  </a:ext>
                </a:extLst>
              </a:tr>
              <a:tr h="234211">
                <a:tc>
                  <a:txBody>
                    <a:bodyPr/>
                    <a:lstStyle/>
                    <a:p>
                      <a:pPr>
                        <a:lnSpc>
                          <a:spcPct val="150000"/>
                        </a:lnSpc>
                        <a:spcAft>
                          <a:spcPts val="0"/>
                        </a:spcAft>
                      </a:pPr>
                      <a:r>
                        <a:rPr lang="es-EC" sz="11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Manejo de Incidentes</a:t>
                      </a:r>
                      <a:endParaRPr lang="es-EC" sz="16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255" marR="4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s-EC" sz="11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s-EC" sz="16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255" marR="402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s-EC" sz="11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s-EC" sz="16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255" marR="402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s-EC" sz="11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s-EC" sz="16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255" marR="402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s-EC" sz="11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17</a:t>
                      </a:r>
                      <a:endParaRPr lang="es-EC" sz="16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255" marR="402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AA78"/>
                    </a:solidFill>
                  </a:tcPr>
                </a:tc>
                <a:extLst>
                  <a:ext uri="{0D108BD9-81ED-4DB2-BD59-A6C34878D82A}">
                    <a16:rowId xmlns:a16="http://schemas.microsoft.com/office/drawing/2014/main" val="31894266"/>
                  </a:ext>
                </a:extLst>
              </a:tr>
              <a:tr h="234211">
                <a:tc>
                  <a:txBody>
                    <a:bodyPr/>
                    <a:lstStyle/>
                    <a:p>
                      <a:pPr>
                        <a:lnSpc>
                          <a:spcPct val="150000"/>
                        </a:lnSpc>
                        <a:spcAft>
                          <a:spcPts val="0"/>
                        </a:spcAft>
                      </a:pPr>
                      <a:r>
                        <a:rPr lang="es-EC" sz="11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Manejo de Vulnerabilidades</a:t>
                      </a:r>
                      <a:endParaRPr lang="es-EC" sz="16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255" marR="402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s-EC" sz="11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s-EC" sz="16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255" marR="402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s-EC" sz="11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s-EC" sz="16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255" marR="402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s-EC" sz="11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s-EC" sz="16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255" marR="402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s-EC" sz="11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17</a:t>
                      </a:r>
                      <a:endParaRPr lang="es-EC" sz="16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255" marR="402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AA78"/>
                    </a:solidFill>
                  </a:tcPr>
                </a:tc>
                <a:extLst>
                  <a:ext uri="{0D108BD9-81ED-4DB2-BD59-A6C34878D82A}">
                    <a16:rowId xmlns:a16="http://schemas.microsoft.com/office/drawing/2014/main" val="3841873627"/>
                  </a:ext>
                </a:extLst>
              </a:tr>
              <a:tr h="234211">
                <a:tc>
                  <a:txBody>
                    <a:bodyPr/>
                    <a:lstStyle/>
                    <a:p>
                      <a:pPr>
                        <a:lnSpc>
                          <a:spcPct val="150000"/>
                        </a:lnSpc>
                        <a:spcAft>
                          <a:spcPts val="0"/>
                        </a:spcAft>
                      </a:pPr>
                      <a:r>
                        <a:rPr lang="es-EC" sz="11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Manejo de Artifact</a:t>
                      </a:r>
                      <a:endParaRPr lang="es-EC" sz="16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255" marR="4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s-EC" sz="11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s-EC" sz="16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255" marR="402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s-EC" sz="11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s-EC" sz="16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255" marR="402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s-EC" sz="11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s-EC" sz="16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255" marR="402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s-EC" sz="11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13</a:t>
                      </a:r>
                      <a:endParaRPr lang="es-EC" sz="16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255" marR="402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BDC81"/>
                    </a:solidFill>
                  </a:tcPr>
                </a:tc>
                <a:extLst>
                  <a:ext uri="{0D108BD9-81ED-4DB2-BD59-A6C34878D82A}">
                    <a16:rowId xmlns:a16="http://schemas.microsoft.com/office/drawing/2014/main" val="4025914803"/>
                  </a:ext>
                </a:extLst>
              </a:tr>
              <a:tr h="234211">
                <a:tc>
                  <a:txBody>
                    <a:bodyPr/>
                    <a:lstStyle/>
                    <a:p>
                      <a:pPr>
                        <a:lnSpc>
                          <a:spcPct val="150000"/>
                        </a:lnSpc>
                        <a:spcAft>
                          <a:spcPts val="0"/>
                        </a:spcAft>
                      </a:pPr>
                      <a:r>
                        <a:rPr lang="es-EC" sz="11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Anuncios</a:t>
                      </a:r>
                      <a:endParaRPr lang="es-EC" sz="16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255" marR="4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s-EC" sz="11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s-EC" sz="16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255" marR="402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s-EC" sz="11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s-EC" sz="16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255" marR="402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s-EC" sz="11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s-EC" sz="16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255" marR="402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s-EC" sz="11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16</a:t>
                      </a:r>
                      <a:endParaRPr lang="es-EC" sz="16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255" marR="402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C07C"/>
                    </a:solidFill>
                  </a:tcPr>
                </a:tc>
                <a:extLst>
                  <a:ext uri="{0D108BD9-81ED-4DB2-BD59-A6C34878D82A}">
                    <a16:rowId xmlns:a16="http://schemas.microsoft.com/office/drawing/2014/main" val="670096210"/>
                  </a:ext>
                </a:extLst>
              </a:tr>
              <a:tr h="234211">
                <a:tc>
                  <a:txBody>
                    <a:bodyPr/>
                    <a:lstStyle/>
                    <a:p>
                      <a:pPr>
                        <a:lnSpc>
                          <a:spcPct val="150000"/>
                        </a:lnSpc>
                        <a:spcAft>
                          <a:spcPts val="0"/>
                        </a:spcAft>
                      </a:pPr>
                      <a:r>
                        <a:rPr lang="es-EC" sz="11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Observatorio de tecnología</a:t>
                      </a:r>
                      <a:endParaRPr lang="es-EC" sz="16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255" marR="4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s-EC" sz="11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s-EC" sz="16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255" marR="402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s-EC" sz="11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s-EC" sz="16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255" marR="402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s-EC" sz="11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s-EC" sz="16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255" marR="402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s-EC" sz="11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14</a:t>
                      </a:r>
                      <a:endParaRPr lang="es-EC" sz="16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255" marR="402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84"/>
                    </a:solidFill>
                  </a:tcPr>
                </a:tc>
                <a:extLst>
                  <a:ext uri="{0D108BD9-81ED-4DB2-BD59-A6C34878D82A}">
                    <a16:rowId xmlns:a16="http://schemas.microsoft.com/office/drawing/2014/main" val="1590005829"/>
                  </a:ext>
                </a:extLst>
              </a:tr>
              <a:tr h="234211">
                <a:tc>
                  <a:txBody>
                    <a:bodyPr/>
                    <a:lstStyle/>
                    <a:p>
                      <a:pPr>
                        <a:lnSpc>
                          <a:spcPct val="150000"/>
                        </a:lnSpc>
                        <a:spcAft>
                          <a:spcPts val="0"/>
                        </a:spcAft>
                      </a:pPr>
                      <a:r>
                        <a:rPr lang="es-EC" sz="11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Evaluaciones o Auditorías de la Seguridad</a:t>
                      </a:r>
                      <a:endParaRPr lang="es-EC" sz="16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255" marR="4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s-EC" sz="11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s-EC" sz="16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255" marR="402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s-EC" sz="11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s-EC" sz="16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255" marR="402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s-EC" sz="11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s-EC" sz="16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255" marR="402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s-EC" sz="11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13</a:t>
                      </a:r>
                      <a:endParaRPr lang="es-EC" sz="16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255" marR="402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BDC81"/>
                    </a:solidFill>
                  </a:tcPr>
                </a:tc>
                <a:extLst>
                  <a:ext uri="{0D108BD9-81ED-4DB2-BD59-A6C34878D82A}">
                    <a16:rowId xmlns:a16="http://schemas.microsoft.com/office/drawing/2014/main" val="3192848535"/>
                  </a:ext>
                </a:extLst>
              </a:tr>
              <a:tr h="702634">
                <a:tc>
                  <a:txBody>
                    <a:bodyPr/>
                    <a:lstStyle/>
                    <a:p>
                      <a:pPr>
                        <a:lnSpc>
                          <a:spcPct val="150000"/>
                        </a:lnSpc>
                        <a:spcAft>
                          <a:spcPts val="0"/>
                        </a:spcAft>
                      </a:pPr>
                      <a:r>
                        <a:rPr lang="es-EC" sz="11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Configuración y Mantenimiento de las Herramientas, Aplicaciones, Infraestructuras y Servicios de Seguridad</a:t>
                      </a:r>
                      <a:endParaRPr lang="es-EC" sz="16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255" marR="4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s-EC" sz="11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s-EC" sz="16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255" marR="402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s-EC" sz="11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s-EC" sz="16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255" marR="402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s-EC" sz="11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s-EC" sz="16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255" marR="402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s-EC" sz="11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11</a:t>
                      </a:r>
                      <a:endParaRPr lang="es-EC" sz="16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255" marR="402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3BE7B"/>
                    </a:solidFill>
                  </a:tcPr>
                </a:tc>
                <a:extLst>
                  <a:ext uri="{0D108BD9-81ED-4DB2-BD59-A6C34878D82A}">
                    <a16:rowId xmlns:a16="http://schemas.microsoft.com/office/drawing/2014/main" val="2033629538"/>
                  </a:ext>
                </a:extLst>
              </a:tr>
              <a:tr h="234211">
                <a:tc>
                  <a:txBody>
                    <a:bodyPr/>
                    <a:lstStyle/>
                    <a:p>
                      <a:pPr>
                        <a:lnSpc>
                          <a:spcPct val="150000"/>
                        </a:lnSpc>
                        <a:spcAft>
                          <a:spcPts val="0"/>
                        </a:spcAft>
                      </a:pPr>
                      <a:r>
                        <a:rPr lang="es-EC" sz="11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Desarrollo de Herramientas de Seguridad</a:t>
                      </a:r>
                      <a:endParaRPr lang="es-EC" sz="16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255" marR="402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s-EC" sz="11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s-EC" sz="16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255" marR="402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s-EC" sz="11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s-EC" sz="16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255" marR="402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s-EC" sz="11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s-EC" sz="16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255" marR="402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s-EC" sz="11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14</a:t>
                      </a:r>
                      <a:endParaRPr lang="es-EC" sz="16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255" marR="402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84"/>
                    </a:solidFill>
                  </a:tcPr>
                </a:tc>
                <a:extLst>
                  <a:ext uri="{0D108BD9-81ED-4DB2-BD59-A6C34878D82A}">
                    <a16:rowId xmlns:a16="http://schemas.microsoft.com/office/drawing/2014/main" val="3049391269"/>
                  </a:ext>
                </a:extLst>
              </a:tr>
              <a:tr h="234211">
                <a:tc>
                  <a:txBody>
                    <a:bodyPr/>
                    <a:lstStyle/>
                    <a:p>
                      <a:pPr>
                        <a:lnSpc>
                          <a:spcPct val="150000"/>
                        </a:lnSpc>
                        <a:spcAft>
                          <a:spcPts val="0"/>
                        </a:spcAft>
                      </a:pPr>
                      <a:r>
                        <a:rPr lang="es-EC" sz="11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Detección de intrusos</a:t>
                      </a:r>
                      <a:endParaRPr lang="es-EC" sz="16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255" marR="4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s-EC" sz="11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s-EC" sz="16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255" marR="402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s-EC" sz="11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s-EC" sz="16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255" marR="402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s-EC" sz="11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s-EC" sz="16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255" marR="402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s-EC" sz="11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14</a:t>
                      </a:r>
                      <a:endParaRPr lang="es-EC" sz="16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255" marR="402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84"/>
                    </a:solidFill>
                  </a:tcPr>
                </a:tc>
                <a:extLst>
                  <a:ext uri="{0D108BD9-81ED-4DB2-BD59-A6C34878D82A}">
                    <a16:rowId xmlns:a16="http://schemas.microsoft.com/office/drawing/2014/main" val="2706365987"/>
                  </a:ext>
                </a:extLst>
              </a:tr>
              <a:tr h="468423">
                <a:tc>
                  <a:txBody>
                    <a:bodyPr/>
                    <a:lstStyle/>
                    <a:p>
                      <a:pPr>
                        <a:lnSpc>
                          <a:spcPct val="150000"/>
                        </a:lnSpc>
                        <a:spcAft>
                          <a:spcPts val="0"/>
                        </a:spcAft>
                      </a:pPr>
                      <a:r>
                        <a:rPr lang="es-EC" sz="11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Difusión de información relacionada con la Seguridad</a:t>
                      </a:r>
                      <a:endParaRPr lang="es-EC" sz="16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255" marR="4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s-EC" sz="11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s-EC" sz="16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255" marR="402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s-EC" sz="11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s-EC" sz="16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255" marR="402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s-EC" sz="11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s-EC" sz="16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255" marR="402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s-EC" sz="11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20</a:t>
                      </a:r>
                      <a:endParaRPr lang="es-EC" sz="16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255" marR="402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696B"/>
                    </a:solidFill>
                  </a:tcPr>
                </a:tc>
                <a:extLst>
                  <a:ext uri="{0D108BD9-81ED-4DB2-BD59-A6C34878D82A}">
                    <a16:rowId xmlns:a16="http://schemas.microsoft.com/office/drawing/2014/main" val="2822571546"/>
                  </a:ext>
                </a:extLst>
              </a:tr>
              <a:tr h="234211">
                <a:tc>
                  <a:txBody>
                    <a:bodyPr/>
                    <a:lstStyle/>
                    <a:p>
                      <a:pPr>
                        <a:lnSpc>
                          <a:spcPct val="150000"/>
                        </a:lnSpc>
                        <a:spcAft>
                          <a:spcPts val="0"/>
                        </a:spcAft>
                      </a:pPr>
                      <a:r>
                        <a:rPr lang="es-EC" sz="11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Análisis de Riesgo</a:t>
                      </a:r>
                      <a:endParaRPr lang="es-EC" sz="16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255" marR="4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s-EC" sz="11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s-EC" sz="16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255" marR="402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s-EC" sz="11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s-EC" sz="16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255" marR="402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s-EC" sz="11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s-EC" sz="16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255" marR="402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s-EC" sz="11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13</a:t>
                      </a:r>
                      <a:endParaRPr lang="es-EC" sz="16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255" marR="402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BDC81"/>
                    </a:solidFill>
                  </a:tcPr>
                </a:tc>
                <a:extLst>
                  <a:ext uri="{0D108BD9-81ED-4DB2-BD59-A6C34878D82A}">
                    <a16:rowId xmlns:a16="http://schemas.microsoft.com/office/drawing/2014/main" val="3016139005"/>
                  </a:ext>
                </a:extLst>
              </a:tr>
              <a:tr h="468423">
                <a:tc>
                  <a:txBody>
                    <a:bodyPr/>
                    <a:lstStyle/>
                    <a:p>
                      <a:pPr>
                        <a:lnSpc>
                          <a:spcPct val="150000"/>
                        </a:lnSpc>
                        <a:spcAft>
                          <a:spcPts val="0"/>
                        </a:spcAft>
                      </a:pPr>
                      <a:r>
                        <a:rPr lang="es-EC" sz="11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Planificación de la Continuidad del Negocio y Recuperación de desastres</a:t>
                      </a:r>
                      <a:endParaRPr lang="es-EC" sz="16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255" marR="4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s-EC" sz="11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s-EC" sz="16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255" marR="402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s-EC" sz="11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s-EC" sz="16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255" marR="402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s-EC" sz="11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s-EC" sz="16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255" marR="402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s-EC" sz="11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15</a:t>
                      </a:r>
                      <a:endParaRPr lang="es-EC" sz="16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255" marR="402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D680"/>
                    </a:solidFill>
                  </a:tcPr>
                </a:tc>
                <a:extLst>
                  <a:ext uri="{0D108BD9-81ED-4DB2-BD59-A6C34878D82A}">
                    <a16:rowId xmlns:a16="http://schemas.microsoft.com/office/drawing/2014/main" val="1963038941"/>
                  </a:ext>
                </a:extLst>
              </a:tr>
              <a:tr h="234211">
                <a:tc>
                  <a:txBody>
                    <a:bodyPr/>
                    <a:lstStyle/>
                    <a:p>
                      <a:pPr>
                        <a:lnSpc>
                          <a:spcPct val="150000"/>
                        </a:lnSpc>
                        <a:spcAft>
                          <a:spcPts val="0"/>
                        </a:spcAft>
                      </a:pPr>
                      <a:r>
                        <a:rPr lang="es-EC" sz="11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Consultoría de Seguridad</a:t>
                      </a:r>
                      <a:endParaRPr lang="es-EC" sz="16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255" marR="4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s-EC" sz="11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s-EC" sz="16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255" marR="402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s-EC" sz="11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s-EC" sz="16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255" marR="402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s-EC" sz="11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s-EC" sz="16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255" marR="402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s-EC" sz="11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14</a:t>
                      </a:r>
                      <a:endParaRPr lang="es-EC" sz="16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255" marR="402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84"/>
                    </a:solidFill>
                  </a:tcPr>
                </a:tc>
                <a:extLst>
                  <a:ext uri="{0D108BD9-81ED-4DB2-BD59-A6C34878D82A}">
                    <a16:rowId xmlns:a16="http://schemas.microsoft.com/office/drawing/2014/main" val="2273429639"/>
                  </a:ext>
                </a:extLst>
              </a:tr>
              <a:tr h="234211">
                <a:tc>
                  <a:txBody>
                    <a:bodyPr/>
                    <a:lstStyle/>
                    <a:p>
                      <a:pPr>
                        <a:lnSpc>
                          <a:spcPct val="150000"/>
                        </a:lnSpc>
                        <a:spcAft>
                          <a:spcPts val="0"/>
                        </a:spcAft>
                      </a:pPr>
                      <a:r>
                        <a:rPr lang="es-EC" sz="11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Concientización</a:t>
                      </a:r>
                      <a:endParaRPr lang="es-EC" sz="16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255" marR="4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s-EC" sz="11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s-EC" sz="16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255" marR="402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s-EC" sz="11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s-EC" sz="16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255" marR="402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s-EC" sz="11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s-EC" sz="16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255" marR="402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s-EC" sz="11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19</a:t>
                      </a:r>
                      <a:endParaRPr lang="es-EC" sz="16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255" marR="402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7F70"/>
                    </a:solidFill>
                  </a:tcPr>
                </a:tc>
                <a:extLst>
                  <a:ext uri="{0D108BD9-81ED-4DB2-BD59-A6C34878D82A}">
                    <a16:rowId xmlns:a16="http://schemas.microsoft.com/office/drawing/2014/main" val="2535483915"/>
                  </a:ext>
                </a:extLst>
              </a:tr>
              <a:tr h="234211">
                <a:tc>
                  <a:txBody>
                    <a:bodyPr/>
                    <a:lstStyle/>
                    <a:p>
                      <a:pPr>
                        <a:lnSpc>
                          <a:spcPct val="150000"/>
                        </a:lnSpc>
                        <a:spcAft>
                          <a:spcPts val="0"/>
                        </a:spcAft>
                      </a:pPr>
                      <a:r>
                        <a:rPr lang="es-EC" sz="11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Educación / Capacitación</a:t>
                      </a:r>
                      <a:endParaRPr lang="es-EC" sz="16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255" marR="4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s-EC" sz="11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s-EC" sz="16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255" marR="402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s-EC" sz="11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s-EC" sz="16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255" marR="402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s-EC" sz="11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s-EC" sz="16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255" marR="402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s-EC" sz="11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17</a:t>
                      </a:r>
                      <a:endParaRPr lang="es-EC" sz="16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255" marR="402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AA78"/>
                    </a:solidFill>
                  </a:tcPr>
                </a:tc>
                <a:extLst>
                  <a:ext uri="{0D108BD9-81ED-4DB2-BD59-A6C34878D82A}">
                    <a16:rowId xmlns:a16="http://schemas.microsoft.com/office/drawing/2014/main" val="663362130"/>
                  </a:ext>
                </a:extLst>
              </a:tr>
              <a:tr h="234211">
                <a:tc>
                  <a:txBody>
                    <a:bodyPr/>
                    <a:lstStyle/>
                    <a:p>
                      <a:pPr>
                        <a:lnSpc>
                          <a:spcPct val="150000"/>
                        </a:lnSpc>
                        <a:spcAft>
                          <a:spcPts val="0"/>
                        </a:spcAft>
                      </a:pPr>
                      <a:r>
                        <a:rPr lang="es-EC" sz="11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Evaluación o certificación de productos</a:t>
                      </a:r>
                      <a:endParaRPr lang="es-EC" sz="16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255" marR="4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s-EC" sz="11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s-EC" sz="16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255" marR="402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s-EC" sz="11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s-EC" sz="16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255" marR="402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s-EC" sz="11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s-EC" sz="16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255" marR="402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s-EC" sz="11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11</a:t>
                      </a:r>
                      <a:endParaRPr lang="es-EC" sz="16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255" marR="402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3BE7B"/>
                    </a:solidFill>
                  </a:tcPr>
                </a:tc>
                <a:extLst>
                  <a:ext uri="{0D108BD9-81ED-4DB2-BD59-A6C34878D82A}">
                    <a16:rowId xmlns:a16="http://schemas.microsoft.com/office/drawing/2014/main" val="999789127"/>
                  </a:ext>
                </a:extLst>
              </a:tr>
            </a:tbl>
          </a:graphicData>
        </a:graphic>
      </p:graphicFrame>
      <p:sp>
        <p:nvSpPr>
          <p:cNvPr id="5" name="Google Shape;92;p14"/>
          <p:cNvSpPr txBox="1">
            <a:spLocks/>
          </p:cNvSpPr>
          <p:nvPr/>
        </p:nvSpPr>
        <p:spPr>
          <a:xfrm>
            <a:off x="876583" y="3509785"/>
            <a:ext cx="3070577" cy="71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dk2"/>
              </a:buClr>
              <a:buSzPts val="2600"/>
              <a:buFont typeface="Raleway"/>
              <a:buNone/>
              <a:defRPr sz="3467" b="1" i="0" u="none" strike="noStrike" cap="none">
                <a:solidFill>
                  <a:schemeClr val="dk2"/>
                </a:solidFill>
                <a:latin typeface="Raleway"/>
                <a:ea typeface="Raleway"/>
                <a:cs typeface="Raleway"/>
                <a:sym typeface="Raleway"/>
              </a:defRPr>
            </a:lvl1pPr>
            <a:lvl2pPr marR="0" lvl="1" algn="l" rtl="0" eaLnBrk="1" hangingPunct="1">
              <a:lnSpc>
                <a:spcPct val="100000"/>
              </a:lnSpc>
              <a:spcBef>
                <a:spcPts val="0"/>
              </a:spcBef>
              <a:spcAft>
                <a:spcPts val="0"/>
              </a:spcAft>
              <a:buClr>
                <a:schemeClr val="dk2"/>
              </a:buClr>
              <a:buSzPts val="2600"/>
              <a:buFont typeface="Raleway"/>
              <a:buNone/>
              <a:defRPr sz="3467" b="1" i="0" u="none" strike="noStrike" cap="none">
                <a:solidFill>
                  <a:schemeClr val="dk2"/>
                </a:solidFill>
                <a:latin typeface="Raleway"/>
                <a:ea typeface="Raleway"/>
                <a:cs typeface="Raleway"/>
                <a:sym typeface="Raleway"/>
              </a:defRPr>
            </a:lvl2pPr>
            <a:lvl3pPr marR="0" lvl="2" algn="l" rtl="0" eaLnBrk="1" hangingPunct="1">
              <a:lnSpc>
                <a:spcPct val="100000"/>
              </a:lnSpc>
              <a:spcBef>
                <a:spcPts val="0"/>
              </a:spcBef>
              <a:spcAft>
                <a:spcPts val="0"/>
              </a:spcAft>
              <a:buClr>
                <a:schemeClr val="dk2"/>
              </a:buClr>
              <a:buSzPts val="2600"/>
              <a:buFont typeface="Raleway"/>
              <a:buNone/>
              <a:defRPr sz="3467" b="1" i="0" u="none" strike="noStrike" cap="none">
                <a:solidFill>
                  <a:schemeClr val="dk2"/>
                </a:solidFill>
                <a:latin typeface="Raleway"/>
                <a:ea typeface="Raleway"/>
                <a:cs typeface="Raleway"/>
                <a:sym typeface="Raleway"/>
              </a:defRPr>
            </a:lvl3pPr>
            <a:lvl4pPr marR="0" lvl="3" algn="l" rtl="0" eaLnBrk="1" hangingPunct="1">
              <a:lnSpc>
                <a:spcPct val="100000"/>
              </a:lnSpc>
              <a:spcBef>
                <a:spcPts val="0"/>
              </a:spcBef>
              <a:spcAft>
                <a:spcPts val="0"/>
              </a:spcAft>
              <a:buClr>
                <a:schemeClr val="dk2"/>
              </a:buClr>
              <a:buSzPts val="2600"/>
              <a:buFont typeface="Raleway"/>
              <a:buNone/>
              <a:defRPr sz="3467" b="1" i="0" u="none" strike="noStrike" cap="none">
                <a:solidFill>
                  <a:schemeClr val="dk2"/>
                </a:solidFill>
                <a:latin typeface="Raleway"/>
                <a:ea typeface="Raleway"/>
                <a:cs typeface="Raleway"/>
                <a:sym typeface="Raleway"/>
              </a:defRPr>
            </a:lvl4pPr>
            <a:lvl5pPr marR="0" lvl="4" algn="l" rtl="0" eaLnBrk="1" hangingPunct="1">
              <a:lnSpc>
                <a:spcPct val="100000"/>
              </a:lnSpc>
              <a:spcBef>
                <a:spcPts val="0"/>
              </a:spcBef>
              <a:spcAft>
                <a:spcPts val="0"/>
              </a:spcAft>
              <a:buClr>
                <a:schemeClr val="dk2"/>
              </a:buClr>
              <a:buSzPts val="2600"/>
              <a:buFont typeface="Raleway"/>
              <a:buNone/>
              <a:defRPr sz="3467" b="1" i="0" u="none" strike="noStrike" cap="none">
                <a:solidFill>
                  <a:schemeClr val="dk2"/>
                </a:solidFill>
                <a:latin typeface="Raleway"/>
                <a:ea typeface="Raleway"/>
                <a:cs typeface="Raleway"/>
                <a:sym typeface="Raleway"/>
              </a:defRPr>
            </a:lvl5pPr>
            <a:lvl6pPr marR="0" lvl="5" algn="l" rtl="0" eaLnBrk="1" hangingPunct="1">
              <a:lnSpc>
                <a:spcPct val="100000"/>
              </a:lnSpc>
              <a:spcBef>
                <a:spcPts val="0"/>
              </a:spcBef>
              <a:spcAft>
                <a:spcPts val="0"/>
              </a:spcAft>
              <a:buClr>
                <a:schemeClr val="dk2"/>
              </a:buClr>
              <a:buSzPts val="2600"/>
              <a:buFont typeface="Raleway"/>
              <a:buNone/>
              <a:defRPr sz="3467" b="1" i="0" u="none" strike="noStrike" cap="none">
                <a:solidFill>
                  <a:schemeClr val="dk2"/>
                </a:solidFill>
                <a:latin typeface="Raleway"/>
                <a:ea typeface="Raleway"/>
                <a:cs typeface="Raleway"/>
                <a:sym typeface="Raleway"/>
              </a:defRPr>
            </a:lvl6pPr>
            <a:lvl7pPr marR="0" lvl="6" algn="l" rtl="0" eaLnBrk="1" hangingPunct="1">
              <a:lnSpc>
                <a:spcPct val="100000"/>
              </a:lnSpc>
              <a:spcBef>
                <a:spcPts val="0"/>
              </a:spcBef>
              <a:spcAft>
                <a:spcPts val="0"/>
              </a:spcAft>
              <a:buClr>
                <a:schemeClr val="dk2"/>
              </a:buClr>
              <a:buSzPts val="2600"/>
              <a:buFont typeface="Raleway"/>
              <a:buNone/>
              <a:defRPr sz="3467" b="1" i="0" u="none" strike="noStrike" cap="none">
                <a:solidFill>
                  <a:schemeClr val="dk2"/>
                </a:solidFill>
                <a:latin typeface="Raleway"/>
                <a:ea typeface="Raleway"/>
                <a:cs typeface="Raleway"/>
                <a:sym typeface="Raleway"/>
              </a:defRPr>
            </a:lvl7pPr>
            <a:lvl8pPr marR="0" lvl="7" algn="l" rtl="0" eaLnBrk="1" hangingPunct="1">
              <a:lnSpc>
                <a:spcPct val="100000"/>
              </a:lnSpc>
              <a:spcBef>
                <a:spcPts val="0"/>
              </a:spcBef>
              <a:spcAft>
                <a:spcPts val="0"/>
              </a:spcAft>
              <a:buClr>
                <a:schemeClr val="dk2"/>
              </a:buClr>
              <a:buSzPts val="2600"/>
              <a:buFont typeface="Raleway"/>
              <a:buNone/>
              <a:defRPr sz="3467" b="1" i="0" u="none" strike="noStrike" cap="none">
                <a:solidFill>
                  <a:schemeClr val="dk2"/>
                </a:solidFill>
                <a:latin typeface="Raleway"/>
                <a:ea typeface="Raleway"/>
                <a:cs typeface="Raleway"/>
                <a:sym typeface="Raleway"/>
              </a:defRPr>
            </a:lvl8pPr>
            <a:lvl9pPr marR="0" lvl="8" algn="l" rtl="0" eaLnBrk="1" hangingPunct="1">
              <a:lnSpc>
                <a:spcPct val="100000"/>
              </a:lnSpc>
              <a:spcBef>
                <a:spcPts val="0"/>
              </a:spcBef>
              <a:spcAft>
                <a:spcPts val="0"/>
              </a:spcAft>
              <a:buClr>
                <a:schemeClr val="dk2"/>
              </a:buClr>
              <a:buSzPts val="2600"/>
              <a:buFont typeface="Raleway"/>
              <a:buNone/>
              <a:defRPr sz="3467" b="1" i="0" u="none" strike="noStrike" cap="none">
                <a:solidFill>
                  <a:schemeClr val="dk2"/>
                </a:solidFill>
                <a:latin typeface="Raleway"/>
                <a:ea typeface="Raleway"/>
                <a:cs typeface="Raleway"/>
                <a:sym typeface="Raleway"/>
              </a:defRPr>
            </a:lvl9pPr>
          </a:lstStyle>
          <a:p>
            <a:r>
              <a:rPr lang="es-EC" sz="1600" dirty="0"/>
              <a:t>Ponderación Impacto y Priorización Servicios</a:t>
            </a:r>
          </a:p>
        </p:txBody>
      </p:sp>
    </p:spTree>
    <p:extLst>
      <p:ext uri="{BB962C8B-B14F-4D97-AF65-F5344CB8AC3E}">
        <p14:creationId xmlns:p14="http://schemas.microsoft.com/office/powerpoint/2010/main" val="22505630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4"/>
          <p:cNvSpPr txBox="1">
            <a:spLocks noGrp="1"/>
          </p:cNvSpPr>
          <p:nvPr>
            <p:ph type="title"/>
          </p:nvPr>
        </p:nvSpPr>
        <p:spPr>
          <a:xfrm>
            <a:off x="970200" y="704367"/>
            <a:ext cx="10251600" cy="713600"/>
          </a:xfrm>
          <a:prstGeom prst="rect">
            <a:avLst/>
          </a:prstGeom>
        </p:spPr>
        <p:txBody>
          <a:bodyPr spcFirstLastPara="1" wrap="square" lIns="121900" tIns="121900" rIns="121900" bIns="121900" anchor="t" anchorCtr="0">
            <a:noAutofit/>
          </a:bodyPr>
          <a:lstStyle/>
          <a:p>
            <a:r>
              <a:rPr lang="es" dirty="0"/>
              <a:t>Portafolio de </a:t>
            </a:r>
            <a:r>
              <a:rPr lang="es" dirty="0" smtClean="0"/>
              <a:t>servicios</a:t>
            </a:r>
            <a:endParaRPr dirty="0"/>
          </a:p>
        </p:txBody>
      </p:sp>
      <p:graphicFrame>
        <p:nvGraphicFramePr>
          <p:cNvPr id="2" name="Tabla 1"/>
          <p:cNvGraphicFramePr>
            <a:graphicFrameLocks noGrp="1"/>
          </p:cNvGraphicFramePr>
          <p:nvPr>
            <p:extLst>
              <p:ext uri="{D42A27DB-BD31-4B8C-83A1-F6EECF244321}">
                <p14:modId xmlns:p14="http://schemas.microsoft.com/office/powerpoint/2010/main" val="4068218070"/>
              </p:ext>
            </p:extLst>
          </p:nvPr>
        </p:nvGraphicFramePr>
        <p:xfrm>
          <a:off x="2230442" y="2028940"/>
          <a:ext cx="8723085" cy="4198620"/>
        </p:xfrm>
        <a:graphic>
          <a:graphicData uri="http://schemas.openxmlformats.org/drawingml/2006/table">
            <a:tbl>
              <a:tblPr firstRow="1" firstCol="1" bandRow="1">
                <a:tableStyleId>{5A111915-BE36-4E01-A7E5-04B1672EAD32}</a:tableStyleId>
              </a:tblPr>
              <a:tblGrid>
                <a:gridCol w="2544787">
                  <a:extLst>
                    <a:ext uri="{9D8B030D-6E8A-4147-A177-3AD203B41FA5}">
                      <a16:colId xmlns:a16="http://schemas.microsoft.com/office/drawing/2014/main" val="4278441628"/>
                    </a:ext>
                  </a:extLst>
                </a:gridCol>
                <a:gridCol w="6178298">
                  <a:extLst>
                    <a:ext uri="{9D8B030D-6E8A-4147-A177-3AD203B41FA5}">
                      <a16:colId xmlns:a16="http://schemas.microsoft.com/office/drawing/2014/main" val="926208308"/>
                    </a:ext>
                  </a:extLst>
                </a:gridCol>
              </a:tblGrid>
              <a:tr h="370934">
                <a:tc>
                  <a:txBody>
                    <a:bodyPr/>
                    <a:lstStyle/>
                    <a:p>
                      <a:pPr algn="just">
                        <a:lnSpc>
                          <a:spcPct val="150000"/>
                        </a:lnSpc>
                        <a:spcBef>
                          <a:spcPts val="1300"/>
                        </a:spcBef>
                        <a:spcAft>
                          <a:spcPts val="0"/>
                        </a:spcAft>
                      </a:pPr>
                      <a:r>
                        <a:rPr lang="es-EC" sz="1800" dirty="0">
                          <a:effectLst/>
                        </a:rPr>
                        <a:t>Tipo </a:t>
                      </a:r>
                      <a:r>
                        <a:rPr lang="es-EC" sz="1800" dirty="0" smtClean="0">
                          <a:effectLst/>
                        </a:rPr>
                        <a:t>servicio</a:t>
                      </a:r>
                      <a:endParaRPr lang="es-EC"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50000"/>
                        </a:lnSpc>
                        <a:spcBef>
                          <a:spcPts val="1300"/>
                        </a:spcBef>
                        <a:spcAft>
                          <a:spcPts val="0"/>
                        </a:spcAft>
                      </a:pPr>
                      <a:r>
                        <a:rPr lang="es-EC" sz="1800">
                          <a:effectLst/>
                        </a:rPr>
                        <a:t>Servicios</a:t>
                      </a:r>
                      <a:endParaRPr lang="es-EC"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456868658"/>
                  </a:ext>
                </a:extLst>
              </a:tr>
              <a:tr h="1559297">
                <a:tc>
                  <a:txBody>
                    <a:bodyPr/>
                    <a:lstStyle/>
                    <a:p>
                      <a:pPr algn="just">
                        <a:lnSpc>
                          <a:spcPct val="150000"/>
                        </a:lnSpc>
                        <a:spcBef>
                          <a:spcPts val="1300"/>
                        </a:spcBef>
                        <a:spcAft>
                          <a:spcPts val="0"/>
                        </a:spcAft>
                      </a:pPr>
                      <a:r>
                        <a:rPr lang="es-EC" sz="1800" dirty="0">
                          <a:solidFill>
                            <a:schemeClr val="bg2"/>
                          </a:solidFill>
                          <a:effectLst/>
                        </a:rPr>
                        <a:t>Servicios </a:t>
                      </a:r>
                      <a:r>
                        <a:rPr lang="es-EC" sz="1800" dirty="0" smtClean="0">
                          <a:solidFill>
                            <a:schemeClr val="bg2"/>
                          </a:solidFill>
                          <a:effectLst/>
                        </a:rPr>
                        <a:t>reactivos</a:t>
                      </a:r>
                      <a:endParaRPr lang="es-EC" sz="18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342900" lvl="0" indent="-342900" algn="just">
                        <a:lnSpc>
                          <a:spcPct val="150000"/>
                        </a:lnSpc>
                        <a:spcBef>
                          <a:spcPts val="1300"/>
                        </a:spcBef>
                        <a:spcAft>
                          <a:spcPts val="0"/>
                        </a:spcAft>
                        <a:buFont typeface="Arial" panose="020B0604020202020204" pitchFamily="34" charset="0"/>
                        <a:buChar char="-"/>
                      </a:pPr>
                      <a:r>
                        <a:rPr lang="es-EC" sz="1800" dirty="0">
                          <a:solidFill>
                            <a:schemeClr val="bg2"/>
                          </a:solidFill>
                          <a:effectLst/>
                        </a:rPr>
                        <a:t>Alertas y Advertencias.</a:t>
                      </a:r>
                    </a:p>
                    <a:p>
                      <a:pPr marL="342900" lvl="0" indent="-342900" algn="just">
                        <a:lnSpc>
                          <a:spcPct val="150000"/>
                        </a:lnSpc>
                        <a:spcBef>
                          <a:spcPts val="1300"/>
                        </a:spcBef>
                        <a:spcAft>
                          <a:spcPts val="0"/>
                        </a:spcAft>
                        <a:buFont typeface="Arial" panose="020B0604020202020204" pitchFamily="34" charset="0"/>
                        <a:buChar char="-"/>
                      </a:pPr>
                      <a:r>
                        <a:rPr lang="es-EC" sz="1800" dirty="0">
                          <a:solidFill>
                            <a:schemeClr val="bg2"/>
                          </a:solidFill>
                          <a:effectLst/>
                        </a:rPr>
                        <a:t>Manejo de incidentes.</a:t>
                      </a:r>
                    </a:p>
                    <a:p>
                      <a:pPr marL="342900" lvl="0" indent="-342900" algn="just">
                        <a:lnSpc>
                          <a:spcPct val="150000"/>
                        </a:lnSpc>
                        <a:spcBef>
                          <a:spcPts val="1300"/>
                        </a:spcBef>
                        <a:spcAft>
                          <a:spcPts val="0"/>
                        </a:spcAft>
                        <a:buFont typeface="Arial" panose="020B0604020202020204" pitchFamily="34" charset="0"/>
                        <a:buChar char="-"/>
                      </a:pPr>
                      <a:r>
                        <a:rPr lang="es-EC" sz="1800" dirty="0">
                          <a:solidFill>
                            <a:schemeClr val="bg2"/>
                          </a:solidFill>
                          <a:effectLst/>
                        </a:rPr>
                        <a:t>Manejo de vulnerabilidades.</a:t>
                      </a:r>
                      <a:endParaRPr lang="es-EC" sz="1800" dirty="0">
                        <a:solidFill>
                          <a:schemeClr val="bg2"/>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49973254"/>
                  </a:ext>
                </a:extLst>
              </a:tr>
              <a:tr h="965115">
                <a:tc>
                  <a:txBody>
                    <a:bodyPr/>
                    <a:lstStyle/>
                    <a:p>
                      <a:pPr algn="just">
                        <a:lnSpc>
                          <a:spcPct val="150000"/>
                        </a:lnSpc>
                        <a:spcBef>
                          <a:spcPts val="1300"/>
                        </a:spcBef>
                        <a:spcAft>
                          <a:spcPts val="0"/>
                        </a:spcAft>
                      </a:pPr>
                      <a:r>
                        <a:rPr lang="es-EC" sz="1800" dirty="0">
                          <a:solidFill>
                            <a:schemeClr val="bg2"/>
                          </a:solidFill>
                          <a:effectLst/>
                        </a:rPr>
                        <a:t>Servicios </a:t>
                      </a:r>
                      <a:r>
                        <a:rPr lang="es-EC" sz="1800" dirty="0" smtClean="0">
                          <a:solidFill>
                            <a:schemeClr val="bg2"/>
                          </a:solidFill>
                          <a:effectLst/>
                        </a:rPr>
                        <a:t>proactivos</a:t>
                      </a:r>
                      <a:endParaRPr lang="es-EC" sz="18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342900" lvl="0" indent="-342900" algn="just">
                        <a:lnSpc>
                          <a:spcPct val="150000"/>
                        </a:lnSpc>
                        <a:spcBef>
                          <a:spcPts val="1300"/>
                        </a:spcBef>
                        <a:spcAft>
                          <a:spcPts val="0"/>
                        </a:spcAft>
                        <a:buFont typeface="Arial" panose="020B0604020202020204" pitchFamily="34" charset="0"/>
                        <a:buChar char="-"/>
                      </a:pPr>
                      <a:r>
                        <a:rPr lang="es-EC" sz="1800" dirty="0">
                          <a:solidFill>
                            <a:schemeClr val="bg2"/>
                          </a:solidFill>
                          <a:effectLst/>
                        </a:rPr>
                        <a:t>Comunicados, alertas.</a:t>
                      </a:r>
                    </a:p>
                    <a:p>
                      <a:pPr marL="342900" lvl="0" indent="-342900" algn="just">
                        <a:lnSpc>
                          <a:spcPct val="150000"/>
                        </a:lnSpc>
                        <a:spcBef>
                          <a:spcPts val="1300"/>
                        </a:spcBef>
                        <a:spcAft>
                          <a:spcPts val="0"/>
                        </a:spcAft>
                        <a:buFont typeface="Arial" panose="020B0604020202020204" pitchFamily="34" charset="0"/>
                        <a:buChar char="-"/>
                      </a:pPr>
                      <a:r>
                        <a:rPr lang="es-EC" sz="1800" dirty="0">
                          <a:solidFill>
                            <a:schemeClr val="bg2"/>
                          </a:solidFill>
                          <a:effectLst/>
                        </a:rPr>
                        <a:t>Difusión de información relacionada con la seguridad.</a:t>
                      </a:r>
                      <a:endParaRPr lang="es-EC" sz="1800" dirty="0">
                        <a:solidFill>
                          <a:schemeClr val="bg2"/>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46274630"/>
                  </a:ext>
                </a:extLst>
              </a:tr>
              <a:tr h="965115">
                <a:tc>
                  <a:txBody>
                    <a:bodyPr/>
                    <a:lstStyle/>
                    <a:p>
                      <a:pPr algn="just">
                        <a:lnSpc>
                          <a:spcPct val="150000"/>
                        </a:lnSpc>
                        <a:spcBef>
                          <a:spcPts val="1300"/>
                        </a:spcBef>
                        <a:spcAft>
                          <a:spcPts val="0"/>
                        </a:spcAft>
                      </a:pPr>
                      <a:r>
                        <a:rPr lang="es-EC" sz="1800" dirty="0">
                          <a:solidFill>
                            <a:schemeClr val="bg2"/>
                          </a:solidFill>
                          <a:effectLst/>
                        </a:rPr>
                        <a:t>Servicios de </a:t>
                      </a:r>
                      <a:r>
                        <a:rPr lang="es-EC" sz="1800" dirty="0" smtClean="0">
                          <a:solidFill>
                            <a:schemeClr val="bg2"/>
                          </a:solidFill>
                          <a:effectLst/>
                        </a:rPr>
                        <a:t>gestión </a:t>
                      </a:r>
                      <a:r>
                        <a:rPr lang="es-EC" sz="1800" dirty="0">
                          <a:solidFill>
                            <a:schemeClr val="bg2"/>
                          </a:solidFill>
                          <a:effectLst/>
                        </a:rPr>
                        <a:t>de </a:t>
                      </a:r>
                      <a:r>
                        <a:rPr lang="es-EC" sz="1800" dirty="0" smtClean="0">
                          <a:solidFill>
                            <a:schemeClr val="bg2"/>
                          </a:solidFill>
                          <a:effectLst/>
                        </a:rPr>
                        <a:t>calidad </a:t>
                      </a:r>
                      <a:r>
                        <a:rPr lang="es-EC" sz="1800" dirty="0">
                          <a:solidFill>
                            <a:schemeClr val="bg2"/>
                          </a:solidFill>
                          <a:effectLst/>
                        </a:rPr>
                        <a:t>de la </a:t>
                      </a:r>
                      <a:r>
                        <a:rPr lang="es-EC" sz="1800" dirty="0" smtClean="0">
                          <a:solidFill>
                            <a:schemeClr val="bg2"/>
                          </a:solidFill>
                          <a:effectLst/>
                        </a:rPr>
                        <a:t>seguridad</a:t>
                      </a:r>
                      <a:endParaRPr lang="es-EC" sz="18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342900" lvl="0" indent="-342900" algn="just">
                        <a:lnSpc>
                          <a:spcPct val="150000"/>
                        </a:lnSpc>
                        <a:spcBef>
                          <a:spcPts val="1300"/>
                        </a:spcBef>
                        <a:spcAft>
                          <a:spcPts val="0"/>
                        </a:spcAft>
                        <a:buFont typeface="Arial" panose="020B0604020202020204" pitchFamily="34" charset="0"/>
                        <a:buChar char="-"/>
                      </a:pPr>
                      <a:r>
                        <a:rPr lang="es-EC" sz="1800" dirty="0">
                          <a:solidFill>
                            <a:schemeClr val="bg2"/>
                          </a:solidFill>
                          <a:effectLst/>
                        </a:rPr>
                        <a:t>Sensibilización.</a:t>
                      </a:r>
                    </a:p>
                    <a:p>
                      <a:pPr marL="342900" lvl="0" indent="-342900" algn="just">
                        <a:lnSpc>
                          <a:spcPct val="150000"/>
                        </a:lnSpc>
                        <a:spcBef>
                          <a:spcPts val="1300"/>
                        </a:spcBef>
                        <a:spcAft>
                          <a:spcPts val="0"/>
                        </a:spcAft>
                        <a:buFont typeface="Arial" panose="020B0604020202020204" pitchFamily="34" charset="0"/>
                        <a:buChar char="-"/>
                      </a:pPr>
                      <a:r>
                        <a:rPr lang="es-EC" sz="1800" dirty="0">
                          <a:solidFill>
                            <a:schemeClr val="bg2"/>
                          </a:solidFill>
                          <a:effectLst/>
                        </a:rPr>
                        <a:t>Educación y Capacitación.</a:t>
                      </a:r>
                      <a:endParaRPr lang="es-EC" sz="1800" dirty="0">
                        <a:solidFill>
                          <a:schemeClr val="bg2"/>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01363701"/>
                  </a:ext>
                </a:extLst>
              </a:tr>
            </a:tbl>
          </a:graphicData>
        </a:graphic>
      </p:graphicFrame>
      <p:sp>
        <p:nvSpPr>
          <p:cNvPr id="5" name="Google Shape;92;p14"/>
          <p:cNvSpPr txBox="1">
            <a:spLocks/>
          </p:cNvSpPr>
          <p:nvPr/>
        </p:nvSpPr>
        <p:spPr>
          <a:xfrm>
            <a:off x="4449274" y="1490025"/>
            <a:ext cx="4285422" cy="71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dk2"/>
              </a:buClr>
              <a:buSzPts val="2600"/>
              <a:buFont typeface="Raleway"/>
              <a:buNone/>
              <a:defRPr sz="3467" b="1" i="0" u="none" strike="noStrike" cap="none">
                <a:solidFill>
                  <a:schemeClr val="dk2"/>
                </a:solidFill>
                <a:latin typeface="Raleway"/>
                <a:ea typeface="Raleway"/>
                <a:cs typeface="Raleway"/>
                <a:sym typeface="Raleway"/>
              </a:defRPr>
            </a:lvl1pPr>
            <a:lvl2pPr marR="0" lvl="1" algn="l" rtl="0" eaLnBrk="1" hangingPunct="1">
              <a:lnSpc>
                <a:spcPct val="100000"/>
              </a:lnSpc>
              <a:spcBef>
                <a:spcPts val="0"/>
              </a:spcBef>
              <a:spcAft>
                <a:spcPts val="0"/>
              </a:spcAft>
              <a:buClr>
                <a:schemeClr val="dk2"/>
              </a:buClr>
              <a:buSzPts val="2600"/>
              <a:buFont typeface="Raleway"/>
              <a:buNone/>
              <a:defRPr sz="3467" b="1" i="0" u="none" strike="noStrike" cap="none">
                <a:solidFill>
                  <a:schemeClr val="dk2"/>
                </a:solidFill>
                <a:latin typeface="Raleway"/>
                <a:ea typeface="Raleway"/>
                <a:cs typeface="Raleway"/>
                <a:sym typeface="Raleway"/>
              </a:defRPr>
            </a:lvl2pPr>
            <a:lvl3pPr marR="0" lvl="2" algn="l" rtl="0" eaLnBrk="1" hangingPunct="1">
              <a:lnSpc>
                <a:spcPct val="100000"/>
              </a:lnSpc>
              <a:spcBef>
                <a:spcPts val="0"/>
              </a:spcBef>
              <a:spcAft>
                <a:spcPts val="0"/>
              </a:spcAft>
              <a:buClr>
                <a:schemeClr val="dk2"/>
              </a:buClr>
              <a:buSzPts val="2600"/>
              <a:buFont typeface="Raleway"/>
              <a:buNone/>
              <a:defRPr sz="3467" b="1" i="0" u="none" strike="noStrike" cap="none">
                <a:solidFill>
                  <a:schemeClr val="dk2"/>
                </a:solidFill>
                <a:latin typeface="Raleway"/>
                <a:ea typeface="Raleway"/>
                <a:cs typeface="Raleway"/>
                <a:sym typeface="Raleway"/>
              </a:defRPr>
            </a:lvl3pPr>
            <a:lvl4pPr marR="0" lvl="3" algn="l" rtl="0" eaLnBrk="1" hangingPunct="1">
              <a:lnSpc>
                <a:spcPct val="100000"/>
              </a:lnSpc>
              <a:spcBef>
                <a:spcPts val="0"/>
              </a:spcBef>
              <a:spcAft>
                <a:spcPts val="0"/>
              </a:spcAft>
              <a:buClr>
                <a:schemeClr val="dk2"/>
              </a:buClr>
              <a:buSzPts val="2600"/>
              <a:buFont typeface="Raleway"/>
              <a:buNone/>
              <a:defRPr sz="3467" b="1" i="0" u="none" strike="noStrike" cap="none">
                <a:solidFill>
                  <a:schemeClr val="dk2"/>
                </a:solidFill>
                <a:latin typeface="Raleway"/>
                <a:ea typeface="Raleway"/>
                <a:cs typeface="Raleway"/>
                <a:sym typeface="Raleway"/>
              </a:defRPr>
            </a:lvl4pPr>
            <a:lvl5pPr marR="0" lvl="4" algn="l" rtl="0" eaLnBrk="1" hangingPunct="1">
              <a:lnSpc>
                <a:spcPct val="100000"/>
              </a:lnSpc>
              <a:spcBef>
                <a:spcPts val="0"/>
              </a:spcBef>
              <a:spcAft>
                <a:spcPts val="0"/>
              </a:spcAft>
              <a:buClr>
                <a:schemeClr val="dk2"/>
              </a:buClr>
              <a:buSzPts val="2600"/>
              <a:buFont typeface="Raleway"/>
              <a:buNone/>
              <a:defRPr sz="3467" b="1" i="0" u="none" strike="noStrike" cap="none">
                <a:solidFill>
                  <a:schemeClr val="dk2"/>
                </a:solidFill>
                <a:latin typeface="Raleway"/>
                <a:ea typeface="Raleway"/>
                <a:cs typeface="Raleway"/>
                <a:sym typeface="Raleway"/>
              </a:defRPr>
            </a:lvl5pPr>
            <a:lvl6pPr marR="0" lvl="5" algn="l" rtl="0" eaLnBrk="1" hangingPunct="1">
              <a:lnSpc>
                <a:spcPct val="100000"/>
              </a:lnSpc>
              <a:spcBef>
                <a:spcPts val="0"/>
              </a:spcBef>
              <a:spcAft>
                <a:spcPts val="0"/>
              </a:spcAft>
              <a:buClr>
                <a:schemeClr val="dk2"/>
              </a:buClr>
              <a:buSzPts val="2600"/>
              <a:buFont typeface="Raleway"/>
              <a:buNone/>
              <a:defRPr sz="3467" b="1" i="0" u="none" strike="noStrike" cap="none">
                <a:solidFill>
                  <a:schemeClr val="dk2"/>
                </a:solidFill>
                <a:latin typeface="Raleway"/>
                <a:ea typeface="Raleway"/>
                <a:cs typeface="Raleway"/>
                <a:sym typeface="Raleway"/>
              </a:defRPr>
            </a:lvl6pPr>
            <a:lvl7pPr marR="0" lvl="6" algn="l" rtl="0" eaLnBrk="1" hangingPunct="1">
              <a:lnSpc>
                <a:spcPct val="100000"/>
              </a:lnSpc>
              <a:spcBef>
                <a:spcPts val="0"/>
              </a:spcBef>
              <a:spcAft>
                <a:spcPts val="0"/>
              </a:spcAft>
              <a:buClr>
                <a:schemeClr val="dk2"/>
              </a:buClr>
              <a:buSzPts val="2600"/>
              <a:buFont typeface="Raleway"/>
              <a:buNone/>
              <a:defRPr sz="3467" b="1" i="0" u="none" strike="noStrike" cap="none">
                <a:solidFill>
                  <a:schemeClr val="dk2"/>
                </a:solidFill>
                <a:latin typeface="Raleway"/>
                <a:ea typeface="Raleway"/>
                <a:cs typeface="Raleway"/>
                <a:sym typeface="Raleway"/>
              </a:defRPr>
            </a:lvl7pPr>
            <a:lvl8pPr marR="0" lvl="7" algn="l" rtl="0" eaLnBrk="1" hangingPunct="1">
              <a:lnSpc>
                <a:spcPct val="100000"/>
              </a:lnSpc>
              <a:spcBef>
                <a:spcPts val="0"/>
              </a:spcBef>
              <a:spcAft>
                <a:spcPts val="0"/>
              </a:spcAft>
              <a:buClr>
                <a:schemeClr val="dk2"/>
              </a:buClr>
              <a:buSzPts val="2600"/>
              <a:buFont typeface="Raleway"/>
              <a:buNone/>
              <a:defRPr sz="3467" b="1" i="0" u="none" strike="noStrike" cap="none">
                <a:solidFill>
                  <a:schemeClr val="dk2"/>
                </a:solidFill>
                <a:latin typeface="Raleway"/>
                <a:ea typeface="Raleway"/>
                <a:cs typeface="Raleway"/>
                <a:sym typeface="Raleway"/>
              </a:defRPr>
            </a:lvl8pPr>
            <a:lvl9pPr marR="0" lvl="8" algn="l" rtl="0" eaLnBrk="1" hangingPunct="1">
              <a:lnSpc>
                <a:spcPct val="100000"/>
              </a:lnSpc>
              <a:spcBef>
                <a:spcPts val="0"/>
              </a:spcBef>
              <a:spcAft>
                <a:spcPts val="0"/>
              </a:spcAft>
              <a:buClr>
                <a:schemeClr val="dk2"/>
              </a:buClr>
              <a:buSzPts val="2600"/>
              <a:buFont typeface="Raleway"/>
              <a:buNone/>
              <a:defRPr sz="3467" b="1" i="0" u="none" strike="noStrike" cap="none">
                <a:solidFill>
                  <a:schemeClr val="dk2"/>
                </a:solidFill>
                <a:latin typeface="Raleway"/>
                <a:ea typeface="Raleway"/>
                <a:cs typeface="Raleway"/>
                <a:sym typeface="Raleway"/>
              </a:defRPr>
            </a:lvl9pPr>
          </a:lstStyle>
          <a:p>
            <a:r>
              <a:rPr lang="es-EC" sz="2000" dirty="0"/>
              <a:t>Servicios </a:t>
            </a:r>
            <a:r>
              <a:rPr lang="es-EC" sz="2000" dirty="0" smtClean="0"/>
              <a:t>iniciales </a:t>
            </a:r>
            <a:r>
              <a:rPr lang="es-EC" sz="2000" dirty="0"/>
              <a:t>CSIRT-ESPE</a:t>
            </a:r>
          </a:p>
        </p:txBody>
      </p:sp>
    </p:spTree>
    <p:extLst>
      <p:ext uri="{BB962C8B-B14F-4D97-AF65-F5344CB8AC3E}">
        <p14:creationId xmlns:p14="http://schemas.microsoft.com/office/powerpoint/2010/main" val="225370575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4"/>
          <p:cNvSpPr txBox="1">
            <a:spLocks noGrp="1"/>
          </p:cNvSpPr>
          <p:nvPr>
            <p:ph type="title"/>
          </p:nvPr>
        </p:nvSpPr>
        <p:spPr>
          <a:xfrm>
            <a:off x="970200" y="704367"/>
            <a:ext cx="10251600" cy="713600"/>
          </a:xfrm>
          <a:prstGeom prst="rect">
            <a:avLst/>
          </a:prstGeom>
        </p:spPr>
        <p:txBody>
          <a:bodyPr spcFirstLastPara="1" wrap="square" lIns="121900" tIns="121900" rIns="121900" bIns="121900" anchor="t" anchorCtr="0">
            <a:noAutofit/>
          </a:bodyPr>
          <a:lstStyle/>
          <a:p>
            <a:r>
              <a:rPr lang="es" dirty="0"/>
              <a:t>Portafolio de </a:t>
            </a:r>
            <a:r>
              <a:rPr lang="es" dirty="0" smtClean="0"/>
              <a:t>servicios</a:t>
            </a:r>
            <a:endParaRPr dirty="0"/>
          </a:p>
        </p:txBody>
      </p:sp>
      <p:sp>
        <p:nvSpPr>
          <p:cNvPr id="5" name="Google Shape;92;p14"/>
          <p:cNvSpPr txBox="1">
            <a:spLocks/>
          </p:cNvSpPr>
          <p:nvPr/>
        </p:nvSpPr>
        <p:spPr>
          <a:xfrm>
            <a:off x="3206207" y="1417976"/>
            <a:ext cx="6609805" cy="71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dk2"/>
              </a:buClr>
              <a:buSzPts val="2600"/>
              <a:buFont typeface="Raleway"/>
              <a:buNone/>
              <a:defRPr sz="3467" b="1" i="0" u="none" strike="noStrike" cap="none">
                <a:solidFill>
                  <a:schemeClr val="dk2"/>
                </a:solidFill>
                <a:latin typeface="Raleway"/>
                <a:ea typeface="Raleway"/>
                <a:cs typeface="Raleway"/>
                <a:sym typeface="Raleway"/>
              </a:defRPr>
            </a:lvl1pPr>
            <a:lvl2pPr marR="0" lvl="1" algn="l" rtl="0" eaLnBrk="1" hangingPunct="1">
              <a:lnSpc>
                <a:spcPct val="100000"/>
              </a:lnSpc>
              <a:spcBef>
                <a:spcPts val="0"/>
              </a:spcBef>
              <a:spcAft>
                <a:spcPts val="0"/>
              </a:spcAft>
              <a:buClr>
                <a:schemeClr val="dk2"/>
              </a:buClr>
              <a:buSzPts val="2600"/>
              <a:buFont typeface="Raleway"/>
              <a:buNone/>
              <a:defRPr sz="3467" b="1" i="0" u="none" strike="noStrike" cap="none">
                <a:solidFill>
                  <a:schemeClr val="dk2"/>
                </a:solidFill>
                <a:latin typeface="Raleway"/>
                <a:ea typeface="Raleway"/>
                <a:cs typeface="Raleway"/>
                <a:sym typeface="Raleway"/>
              </a:defRPr>
            </a:lvl2pPr>
            <a:lvl3pPr marR="0" lvl="2" algn="l" rtl="0" eaLnBrk="1" hangingPunct="1">
              <a:lnSpc>
                <a:spcPct val="100000"/>
              </a:lnSpc>
              <a:spcBef>
                <a:spcPts val="0"/>
              </a:spcBef>
              <a:spcAft>
                <a:spcPts val="0"/>
              </a:spcAft>
              <a:buClr>
                <a:schemeClr val="dk2"/>
              </a:buClr>
              <a:buSzPts val="2600"/>
              <a:buFont typeface="Raleway"/>
              <a:buNone/>
              <a:defRPr sz="3467" b="1" i="0" u="none" strike="noStrike" cap="none">
                <a:solidFill>
                  <a:schemeClr val="dk2"/>
                </a:solidFill>
                <a:latin typeface="Raleway"/>
                <a:ea typeface="Raleway"/>
                <a:cs typeface="Raleway"/>
                <a:sym typeface="Raleway"/>
              </a:defRPr>
            </a:lvl3pPr>
            <a:lvl4pPr marR="0" lvl="3" algn="l" rtl="0" eaLnBrk="1" hangingPunct="1">
              <a:lnSpc>
                <a:spcPct val="100000"/>
              </a:lnSpc>
              <a:spcBef>
                <a:spcPts val="0"/>
              </a:spcBef>
              <a:spcAft>
                <a:spcPts val="0"/>
              </a:spcAft>
              <a:buClr>
                <a:schemeClr val="dk2"/>
              </a:buClr>
              <a:buSzPts val="2600"/>
              <a:buFont typeface="Raleway"/>
              <a:buNone/>
              <a:defRPr sz="3467" b="1" i="0" u="none" strike="noStrike" cap="none">
                <a:solidFill>
                  <a:schemeClr val="dk2"/>
                </a:solidFill>
                <a:latin typeface="Raleway"/>
                <a:ea typeface="Raleway"/>
                <a:cs typeface="Raleway"/>
                <a:sym typeface="Raleway"/>
              </a:defRPr>
            </a:lvl4pPr>
            <a:lvl5pPr marR="0" lvl="4" algn="l" rtl="0" eaLnBrk="1" hangingPunct="1">
              <a:lnSpc>
                <a:spcPct val="100000"/>
              </a:lnSpc>
              <a:spcBef>
                <a:spcPts val="0"/>
              </a:spcBef>
              <a:spcAft>
                <a:spcPts val="0"/>
              </a:spcAft>
              <a:buClr>
                <a:schemeClr val="dk2"/>
              </a:buClr>
              <a:buSzPts val="2600"/>
              <a:buFont typeface="Raleway"/>
              <a:buNone/>
              <a:defRPr sz="3467" b="1" i="0" u="none" strike="noStrike" cap="none">
                <a:solidFill>
                  <a:schemeClr val="dk2"/>
                </a:solidFill>
                <a:latin typeface="Raleway"/>
                <a:ea typeface="Raleway"/>
                <a:cs typeface="Raleway"/>
                <a:sym typeface="Raleway"/>
              </a:defRPr>
            </a:lvl5pPr>
            <a:lvl6pPr marR="0" lvl="5" algn="l" rtl="0" eaLnBrk="1" hangingPunct="1">
              <a:lnSpc>
                <a:spcPct val="100000"/>
              </a:lnSpc>
              <a:spcBef>
                <a:spcPts val="0"/>
              </a:spcBef>
              <a:spcAft>
                <a:spcPts val="0"/>
              </a:spcAft>
              <a:buClr>
                <a:schemeClr val="dk2"/>
              </a:buClr>
              <a:buSzPts val="2600"/>
              <a:buFont typeface="Raleway"/>
              <a:buNone/>
              <a:defRPr sz="3467" b="1" i="0" u="none" strike="noStrike" cap="none">
                <a:solidFill>
                  <a:schemeClr val="dk2"/>
                </a:solidFill>
                <a:latin typeface="Raleway"/>
                <a:ea typeface="Raleway"/>
                <a:cs typeface="Raleway"/>
                <a:sym typeface="Raleway"/>
              </a:defRPr>
            </a:lvl6pPr>
            <a:lvl7pPr marR="0" lvl="6" algn="l" rtl="0" eaLnBrk="1" hangingPunct="1">
              <a:lnSpc>
                <a:spcPct val="100000"/>
              </a:lnSpc>
              <a:spcBef>
                <a:spcPts val="0"/>
              </a:spcBef>
              <a:spcAft>
                <a:spcPts val="0"/>
              </a:spcAft>
              <a:buClr>
                <a:schemeClr val="dk2"/>
              </a:buClr>
              <a:buSzPts val="2600"/>
              <a:buFont typeface="Raleway"/>
              <a:buNone/>
              <a:defRPr sz="3467" b="1" i="0" u="none" strike="noStrike" cap="none">
                <a:solidFill>
                  <a:schemeClr val="dk2"/>
                </a:solidFill>
                <a:latin typeface="Raleway"/>
                <a:ea typeface="Raleway"/>
                <a:cs typeface="Raleway"/>
                <a:sym typeface="Raleway"/>
              </a:defRPr>
            </a:lvl7pPr>
            <a:lvl8pPr marR="0" lvl="7" algn="l" rtl="0" eaLnBrk="1" hangingPunct="1">
              <a:lnSpc>
                <a:spcPct val="100000"/>
              </a:lnSpc>
              <a:spcBef>
                <a:spcPts val="0"/>
              </a:spcBef>
              <a:spcAft>
                <a:spcPts val="0"/>
              </a:spcAft>
              <a:buClr>
                <a:schemeClr val="dk2"/>
              </a:buClr>
              <a:buSzPts val="2600"/>
              <a:buFont typeface="Raleway"/>
              <a:buNone/>
              <a:defRPr sz="3467" b="1" i="0" u="none" strike="noStrike" cap="none">
                <a:solidFill>
                  <a:schemeClr val="dk2"/>
                </a:solidFill>
                <a:latin typeface="Raleway"/>
                <a:ea typeface="Raleway"/>
                <a:cs typeface="Raleway"/>
                <a:sym typeface="Raleway"/>
              </a:defRPr>
            </a:lvl8pPr>
            <a:lvl9pPr marR="0" lvl="8" algn="l" rtl="0" eaLnBrk="1" hangingPunct="1">
              <a:lnSpc>
                <a:spcPct val="100000"/>
              </a:lnSpc>
              <a:spcBef>
                <a:spcPts val="0"/>
              </a:spcBef>
              <a:spcAft>
                <a:spcPts val="0"/>
              </a:spcAft>
              <a:buClr>
                <a:schemeClr val="dk2"/>
              </a:buClr>
              <a:buSzPts val="2600"/>
              <a:buFont typeface="Raleway"/>
              <a:buNone/>
              <a:defRPr sz="3467" b="1" i="0" u="none" strike="noStrike" cap="none">
                <a:solidFill>
                  <a:schemeClr val="dk2"/>
                </a:solidFill>
                <a:latin typeface="Raleway"/>
                <a:ea typeface="Raleway"/>
                <a:cs typeface="Raleway"/>
                <a:sym typeface="Raleway"/>
              </a:defRPr>
            </a:lvl9pPr>
          </a:lstStyle>
          <a:p>
            <a:r>
              <a:rPr lang="es-EC" sz="2000" dirty="0"/>
              <a:t>Servicios </a:t>
            </a:r>
            <a:r>
              <a:rPr lang="es-EC" sz="2000" dirty="0" smtClean="0"/>
              <a:t>desarrollo </a:t>
            </a:r>
            <a:r>
              <a:rPr lang="es-EC" sz="2000" dirty="0"/>
              <a:t>y </a:t>
            </a:r>
            <a:r>
              <a:rPr lang="es-EC" sz="2000" dirty="0" smtClean="0"/>
              <a:t>crecimiento </a:t>
            </a:r>
            <a:r>
              <a:rPr lang="es-EC" sz="2000" dirty="0"/>
              <a:t>CSIRT-ESPE</a:t>
            </a:r>
          </a:p>
        </p:txBody>
      </p:sp>
      <p:graphicFrame>
        <p:nvGraphicFramePr>
          <p:cNvPr id="3" name="Tabla 2"/>
          <p:cNvGraphicFramePr>
            <a:graphicFrameLocks noGrp="1"/>
          </p:cNvGraphicFramePr>
          <p:nvPr>
            <p:extLst>
              <p:ext uri="{D42A27DB-BD31-4B8C-83A1-F6EECF244321}">
                <p14:modId xmlns:p14="http://schemas.microsoft.com/office/powerpoint/2010/main" val="1596778830"/>
              </p:ext>
            </p:extLst>
          </p:nvPr>
        </p:nvGraphicFramePr>
        <p:xfrm>
          <a:off x="1669466" y="1971926"/>
          <a:ext cx="9683286" cy="4618491"/>
        </p:xfrm>
        <a:graphic>
          <a:graphicData uri="http://schemas.openxmlformats.org/drawingml/2006/table">
            <a:tbl>
              <a:tblPr firstRow="1" firstCol="1" bandRow="1">
                <a:tableStyleId>{5A111915-BE36-4E01-A7E5-04B1672EAD32}</a:tableStyleId>
              </a:tblPr>
              <a:tblGrid>
                <a:gridCol w="2824906">
                  <a:extLst>
                    <a:ext uri="{9D8B030D-6E8A-4147-A177-3AD203B41FA5}">
                      <a16:colId xmlns:a16="http://schemas.microsoft.com/office/drawing/2014/main" val="949672128"/>
                    </a:ext>
                  </a:extLst>
                </a:gridCol>
                <a:gridCol w="6858380">
                  <a:extLst>
                    <a:ext uri="{9D8B030D-6E8A-4147-A177-3AD203B41FA5}">
                      <a16:colId xmlns:a16="http://schemas.microsoft.com/office/drawing/2014/main" val="4255935817"/>
                    </a:ext>
                  </a:extLst>
                </a:gridCol>
              </a:tblGrid>
              <a:tr h="340585">
                <a:tc>
                  <a:txBody>
                    <a:bodyPr/>
                    <a:lstStyle/>
                    <a:p>
                      <a:pPr algn="just">
                        <a:lnSpc>
                          <a:spcPct val="150000"/>
                        </a:lnSpc>
                        <a:spcBef>
                          <a:spcPts val="1300"/>
                        </a:spcBef>
                        <a:spcAft>
                          <a:spcPts val="0"/>
                        </a:spcAft>
                      </a:pPr>
                      <a:r>
                        <a:rPr lang="es-EC" sz="1800" dirty="0">
                          <a:effectLst/>
                        </a:rPr>
                        <a:t>Tipo </a:t>
                      </a:r>
                      <a:r>
                        <a:rPr lang="es-EC" sz="1800" dirty="0" smtClean="0">
                          <a:effectLst/>
                        </a:rPr>
                        <a:t>servicio</a:t>
                      </a:r>
                      <a:endParaRPr lang="es-EC"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50000"/>
                        </a:lnSpc>
                        <a:spcBef>
                          <a:spcPts val="1300"/>
                        </a:spcBef>
                        <a:spcAft>
                          <a:spcPts val="0"/>
                        </a:spcAft>
                      </a:pPr>
                      <a:r>
                        <a:rPr lang="es-EC" sz="1800" dirty="0">
                          <a:effectLst/>
                        </a:rPr>
                        <a:t>Servicios</a:t>
                      </a:r>
                      <a:endParaRPr lang="es-EC"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665447700"/>
                  </a:ext>
                </a:extLst>
              </a:tr>
              <a:tr h="340585">
                <a:tc>
                  <a:txBody>
                    <a:bodyPr/>
                    <a:lstStyle/>
                    <a:p>
                      <a:pPr algn="just">
                        <a:lnSpc>
                          <a:spcPct val="150000"/>
                        </a:lnSpc>
                        <a:spcBef>
                          <a:spcPts val="1300"/>
                        </a:spcBef>
                        <a:spcAft>
                          <a:spcPts val="0"/>
                        </a:spcAft>
                      </a:pPr>
                      <a:r>
                        <a:rPr lang="es-EC" sz="1800" dirty="0">
                          <a:solidFill>
                            <a:schemeClr val="bg2"/>
                          </a:solidFill>
                          <a:effectLst/>
                        </a:rPr>
                        <a:t>Servicios </a:t>
                      </a:r>
                      <a:r>
                        <a:rPr lang="es-EC" sz="1800" dirty="0" smtClean="0">
                          <a:solidFill>
                            <a:schemeClr val="bg2"/>
                          </a:solidFill>
                          <a:effectLst/>
                        </a:rPr>
                        <a:t>reactivos</a:t>
                      </a:r>
                      <a:endParaRPr lang="es-EC" sz="18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342900" lvl="0" indent="-342900" algn="just">
                        <a:lnSpc>
                          <a:spcPct val="150000"/>
                        </a:lnSpc>
                        <a:spcBef>
                          <a:spcPts val="1300"/>
                        </a:spcBef>
                        <a:spcAft>
                          <a:spcPts val="0"/>
                        </a:spcAft>
                        <a:buFont typeface="Arial" panose="020B0604020202020204" pitchFamily="34" charset="0"/>
                        <a:buChar char="-"/>
                      </a:pPr>
                      <a:r>
                        <a:rPr lang="es-EC" sz="1800" dirty="0">
                          <a:solidFill>
                            <a:schemeClr val="bg2"/>
                          </a:solidFill>
                          <a:effectLst/>
                        </a:rPr>
                        <a:t>Manejo de </a:t>
                      </a:r>
                      <a:r>
                        <a:rPr lang="es-EC" sz="1800" dirty="0" err="1">
                          <a:solidFill>
                            <a:schemeClr val="bg2"/>
                          </a:solidFill>
                          <a:effectLst/>
                        </a:rPr>
                        <a:t>artifact</a:t>
                      </a:r>
                      <a:endParaRPr lang="es-EC" sz="1800" dirty="0">
                        <a:solidFill>
                          <a:schemeClr val="bg2"/>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53713490"/>
                  </a:ext>
                </a:extLst>
              </a:tr>
              <a:tr h="1977281">
                <a:tc>
                  <a:txBody>
                    <a:bodyPr/>
                    <a:lstStyle/>
                    <a:p>
                      <a:pPr algn="just">
                        <a:lnSpc>
                          <a:spcPct val="150000"/>
                        </a:lnSpc>
                        <a:spcBef>
                          <a:spcPts val="1300"/>
                        </a:spcBef>
                        <a:spcAft>
                          <a:spcPts val="0"/>
                        </a:spcAft>
                      </a:pPr>
                      <a:r>
                        <a:rPr lang="es-EC" sz="1800" dirty="0">
                          <a:solidFill>
                            <a:schemeClr val="bg2"/>
                          </a:solidFill>
                          <a:effectLst/>
                        </a:rPr>
                        <a:t>Servicios </a:t>
                      </a:r>
                      <a:r>
                        <a:rPr lang="es-EC" sz="1800" dirty="0" smtClean="0">
                          <a:solidFill>
                            <a:schemeClr val="bg2"/>
                          </a:solidFill>
                          <a:effectLst/>
                        </a:rPr>
                        <a:t>proactivos</a:t>
                      </a:r>
                      <a:endParaRPr lang="es-EC" sz="18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342900" lvl="0" indent="-342900" algn="just">
                        <a:lnSpc>
                          <a:spcPct val="150000"/>
                        </a:lnSpc>
                        <a:spcBef>
                          <a:spcPts val="1300"/>
                        </a:spcBef>
                        <a:spcAft>
                          <a:spcPts val="0"/>
                        </a:spcAft>
                        <a:buFont typeface="Arial" panose="020B0604020202020204" pitchFamily="34" charset="0"/>
                        <a:buChar char="-"/>
                      </a:pPr>
                      <a:r>
                        <a:rPr lang="es-EC" sz="1800" dirty="0">
                          <a:solidFill>
                            <a:schemeClr val="bg2"/>
                          </a:solidFill>
                          <a:effectLst/>
                        </a:rPr>
                        <a:t>Observatorio de tecnología</a:t>
                      </a:r>
                    </a:p>
                    <a:p>
                      <a:pPr marL="342900" lvl="0" indent="-342900" algn="just">
                        <a:lnSpc>
                          <a:spcPct val="150000"/>
                        </a:lnSpc>
                        <a:spcBef>
                          <a:spcPts val="1300"/>
                        </a:spcBef>
                        <a:spcAft>
                          <a:spcPts val="0"/>
                        </a:spcAft>
                        <a:buFont typeface="Arial" panose="020B0604020202020204" pitchFamily="34" charset="0"/>
                        <a:buChar char="-"/>
                      </a:pPr>
                      <a:r>
                        <a:rPr lang="es-EC" sz="1800" dirty="0">
                          <a:solidFill>
                            <a:schemeClr val="bg2"/>
                          </a:solidFill>
                          <a:effectLst/>
                        </a:rPr>
                        <a:t>Evaluaciones o auditorías de seguridad.</a:t>
                      </a:r>
                    </a:p>
                    <a:p>
                      <a:pPr marL="342900" lvl="0" indent="-342900" algn="just">
                        <a:lnSpc>
                          <a:spcPct val="150000"/>
                        </a:lnSpc>
                        <a:spcBef>
                          <a:spcPts val="1300"/>
                        </a:spcBef>
                        <a:spcAft>
                          <a:spcPts val="0"/>
                        </a:spcAft>
                        <a:buFont typeface="Arial" panose="020B0604020202020204" pitchFamily="34" charset="0"/>
                        <a:buChar char="-"/>
                      </a:pPr>
                      <a:r>
                        <a:rPr lang="es-EC" sz="1800" dirty="0">
                          <a:solidFill>
                            <a:schemeClr val="bg2"/>
                          </a:solidFill>
                          <a:effectLst/>
                        </a:rPr>
                        <a:t>Desarrollo de herramientas de seguridad.</a:t>
                      </a:r>
                    </a:p>
                    <a:p>
                      <a:pPr marL="342900" lvl="0" indent="-342900" algn="just">
                        <a:lnSpc>
                          <a:spcPct val="150000"/>
                        </a:lnSpc>
                        <a:spcBef>
                          <a:spcPts val="1300"/>
                        </a:spcBef>
                        <a:spcAft>
                          <a:spcPts val="0"/>
                        </a:spcAft>
                        <a:buFont typeface="Arial" panose="020B0604020202020204" pitchFamily="34" charset="0"/>
                        <a:buChar char="-"/>
                      </a:pPr>
                      <a:r>
                        <a:rPr lang="es-EC" sz="1800" dirty="0">
                          <a:solidFill>
                            <a:schemeClr val="bg2"/>
                          </a:solidFill>
                          <a:effectLst/>
                        </a:rPr>
                        <a:t>Detección de intrusos.</a:t>
                      </a:r>
                      <a:endParaRPr lang="es-EC" sz="1800" dirty="0">
                        <a:solidFill>
                          <a:schemeClr val="bg2"/>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98294757"/>
                  </a:ext>
                </a:extLst>
              </a:tr>
              <a:tr h="1654311">
                <a:tc>
                  <a:txBody>
                    <a:bodyPr/>
                    <a:lstStyle/>
                    <a:p>
                      <a:pPr algn="just">
                        <a:lnSpc>
                          <a:spcPct val="150000"/>
                        </a:lnSpc>
                        <a:spcBef>
                          <a:spcPts val="1300"/>
                        </a:spcBef>
                        <a:spcAft>
                          <a:spcPts val="0"/>
                        </a:spcAft>
                      </a:pPr>
                      <a:r>
                        <a:rPr lang="es-EC" sz="1800" dirty="0">
                          <a:solidFill>
                            <a:schemeClr val="bg2"/>
                          </a:solidFill>
                          <a:effectLst/>
                        </a:rPr>
                        <a:t>Servicios de </a:t>
                      </a:r>
                      <a:r>
                        <a:rPr lang="es-EC" sz="1800" dirty="0" smtClean="0">
                          <a:solidFill>
                            <a:schemeClr val="bg2"/>
                          </a:solidFill>
                          <a:effectLst/>
                        </a:rPr>
                        <a:t>gestión </a:t>
                      </a:r>
                      <a:r>
                        <a:rPr lang="es-EC" sz="1800" dirty="0">
                          <a:solidFill>
                            <a:schemeClr val="bg2"/>
                          </a:solidFill>
                          <a:effectLst/>
                        </a:rPr>
                        <a:t>de </a:t>
                      </a:r>
                      <a:r>
                        <a:rPr lang="es-EC" sz="1800" dirty="0" smtClean="0">
                          <a:solidFill>
                            <a:schemeClr val="bg2"/>
                          </a:solidFill>
                          <a:effectLst/>
                        </a:rPr>
                        <a:t>calidad </a:t>
                      </a:r>
                      <a:r>
                        <a:rPr lang="es-EC" sz="1800" dirty="0">
                          <a:solidFill>
                            <a:schemeClr val="bg2"/>
                          </a:solidFill>
                          <a:effectLst/>
                        </a:rPr>
                        <a:t>de la </a:t>
                      </a:r>
                      <a:r>
                        <a:rPr lang="es-EC" sz="1800" dirty="0" smtClean="0">
                          <a:solidFill>
                            <a:schemeClr val="bg2"/>
                          </a:solidFill>
                          <a:effectLst/>
                        </a:rPr>
                        <a:t>seguridad</a:t>
                      </a:r>
                      <a:endParaRPr lang="es-EC" sz="18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342900" lvl="0" indent="-342900" algn="just">
                        <a:lnSpc>
                          <a:spcPct val="150000"/>
                        </a:lnSpc>
                        <a:spcBef>
                          <a:spcPts val="1300"/>
                        </a:spcBef>
                        <a:spcAft>
                          <a:spcPts val="0"/>
                        </a:spcAft>
                        <a:buFont typeface="Arial" panose="020B0604020202020204" pitchFamily="34" charset="0"/>
                        <a:buChar char="-"/>
                      </a:pPr>
                      <a:r>
                        <a:rPr lang="es-EC" sz="1800" dirty="0">
                          <a:solidFill>
                            <a:schemeClr val="bg2"/>
                          </a:solidFill>
                          <a:effectLst/>
                        </a:rPr>
                        <a:t>Análisis de riesgos.</a:t>
                      </a:r>
                    </a:p>
                    <a:p>
                      <a:pPr marL="342900" lvl="0" indent="-342900" algn="just">
                        <a:lnSpc>
                          <a:spcPct val="150000"/>
                        </a:lnSpc>
                        <a:spcBef>
                          <a:spcPts val="1300"/>
                        </a:spcBef>
                        <a:spcAft>
                          <a:spcPts val="0"/>
                        </a:spcAft>
                        <a:buFont typeface="Arial" panose="020B0604020202020204" pitchFamily="34" charset="0"/>
                        <a:buChar char="-"/>
                      </a:pPr>
                      <a:r>
                        <a:rPr lang="es-EC" sz="1800" dirty="0">
                          <a:solidFill>
                            <a:schemeClr val="bg2"/>
                          </a:solidFill>
                          <a:effectLst/>
                        </a:rPr>
                        <a:t>Consultoría de seguridad.</a:t>
                      </a:r>
                    </a:p>
                    <a:p>
                      <a:pPr marL="342900" lvl="0" indent="-342900" algn="just">
                        <a:lnSpc>
                          <a:spcPct val="150000"/>
                        </a:lnSpc>
                        <a:spcBef>
                          <a:spcPts val="1300"/>
                        </a:spcBef>
                        <a:spcAft>
                          <a:spcPts val="0"/>
                        </a:spcAft>
                        <a:buFont typeface="Arial" panose="020B0604020202020204" pitchFamily="34" charset="0"/>
                        <a:buChar char="-"/>
                      </a:pPr>
                      <a:r>
                        <a:rPr lang="es-EC" sz="1800" dirty="0">
                          <a:solidFill>
                            <a:schemeClr val="bg2"/>
                          </a:solidFill>
                          <a:effectLst/>
                        </a:rPr>
                        <a:t>Continuidad del negocio y recuperación tras un desastre.</a:t>
                      </a:r>
                      <a:endParaRPr lang="es-EC" sz="1800" dirty="0">
                        <a:solidFill>
                          <a:schemeClr val="bg2"/>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16510083"/>
                  </a:ext>
                </a:extLst>
              </a:tr>
            </a:tbl>
          </a:graphicData>
        </a:graphic>
      </p:graphicFrame>
    </p:spTree>
    <p:extLst>
      <p:ext uri="{BB962C8B-B14F-4D97-AF65-F5344CB8AC3E}">
        <p14:creationId xmlns:p14="http://schemas.microsoft.com/office/powerpoint/2010/main" val="15351462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4"/>
          <p:cNvSpPr txBox="1">
            <a:spLocks noGrp="1"/>
          </p:cNvSpPr>
          <p:nvPr>
            <p:ph type="title"/>
          </p:nvPr>
        </p:nvSpPr>
        <p:spPr>
          <a:xfrm>
            <a:off x="970200" y="704367"/>
            <a:ext cx="10251600" cy="713600"/>
          </a:xfrm>
          <a:prstGeom prst="rect">
            <a:avLst/>
          </a:prstGeom>
        </p:spPr>
        <p:txBody>
          <a:bodyPr spcFirstLastPara="1" wrap="square" lIns="121900" tIns="121900" rIns="121900" bIns="121900" anchor="t" anchorCtr="0">
            <a:noAutofit/>
          </a:bodyPr>
          <a:lstStyle/>
          <a:p>
            <a:r>
              <a:rPr lang="es" dirty="0"/>
              <a:t>Relación con otros equipos</a:t>
            </a:r>
            <a:endParaRPr dirty="0"/>
          </a:p>
        </p:txBody>
      </p:sp>
      <p:graphicFrame>
        <p:nvGraphicFramePr>
          <p:cNvPr id="2" name="Diagrama 1"/>
          <p:cNvGraphicFramePr/>
          <p:nvPr>
            <p:extLst>
              <p:ext uri="{D42A27DB-BD31-4B8C-83A1-F6EECF244321}">
                <p14:modId xmlns:p14="http://schemas.microsoft.com/office/powerpoint/2010/main" val="500129573"/>
              </p:ext>
            </p:extLst>
          </p:nvPr>
        </p:nvGraphicFramePr>
        <p:xfrm>
          <a:off x="478972" y="889483"/>
          <a:ext cx="11234056" cy="54982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497526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4"/>
          <p:cNvSpPr txBox="1">
            <a:spLocks noGrp="1"/>
          </p:cNvSpPr>
          <p:nvPr>
            <p:ph type="title"/>
          </p:nvPr>
        </p:nvSpPr>
        <p:spPr>
          <a:xfrm>
            <a:off x="970200" y="704367"/>
            <a:ext cx="10251600" cy="713600"/>
          </a:xfrm>
          <a:prstGeom prst="rect">
            <a:avLst/>
          </a:prstGeom>
        </p:spPr>
        <p:txBody>
          <a:bodyPr spcFirstLastPara="1" wrap="square" lIns="121900" tIns="121900" rIns="121900" bIns="121900" anchor="t" anchorCtr="0">
            <a:noAutofit/>
          </a:bodyPr>
          <a:lstStyle/>
          <a:p>
            <a:r>
              <a:rPr lang="es" dirty="0"/>
              <a:t>Políticas y </a:t>
            </a:r>
            <a:r>
              <a:rPr lang="es" dirty="0" smtClean="0"/>
              <a:t>procedimientos</a:t>
            </a:r>
            <a:endParaRPr dirty="0"/>
          </a:p>
        </p:txBody>
      </p:sp>
      <p:graphicFrame>
        <p:nvGraphicFramePr>
          <p:cNvPr id="2" name="Diagrama 1"/>
          <p:cNvGraphicFramePr/>
          <p:nvPr>
            <p:extLst>
              <p:ext uri="{D42A27DB-BD31-4B8C-83A1-F6EECF244321}">
                <p14:modId xmlns:p14="http://schemas.microsoft.com/office/powerpoint/2010/main" val="661308711"/>
              </p:ext>
            </p:extLst>
          </p:nvPr>
        </p:nvGraphicFramePr>
        <p:xfrm>
          <a:off x="1209039" y="1998617"/>
          <a:ext cx="9620069" cy="43416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424237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4"/>
          <p:cNvSpPr txBox="1">
            <a:spLocks noGrp="1"/>
          </p:cNvSpPr>
          <p:nvPr>
            <p:ph type="title"/>
          </p:nvPr>
        </p:nvSpPr>
        <p:spPr>
          <a:xfrm>
            <a:off x="970200" y="704367"/>
            <a:ext cx="10251600" cy="713600"/>
          </a:xfrm>
          <a:prstGeom prst="rect">
            <a:avLst/>
          </a:prstGeom>
        </p:spPr>
        <p:txBody>
          <a:bodyPr spcFirstLastPara="1" wrap="square" lIns="121900" tIns="121900" rIns="121900" bIns="121900" anchor="t" anchorCtr="0">
            <a:noAutofit/>
          </a:bodyPr>
          <a:lstStyle/>
          <a:p>
            <a:r>
              <a:rPr lang="es" dirty="0"/>
              <a:t>Estructura </a:t>
            </a:r>
            <a:r>
              <a:rPr lang="es" dirty="0" smtClean="0"/>
              <a:t>organizacional</a:t>
            </a:r>
            <a:endParaRPr dirty="0"/>
          </a:p>
        </p:txBody>
      </p:sp>
      <p:graphicFrame>
        <p:nvGraphicFramePr>
          <p:cNvPr id="2" name="Diagrama 1"/>
          <p:cNvGraphicFramePr/>
          <p:nvPr>
            <p:extLst>
              <p:ext uri="{D42A27DB-BD31-4B8C-83A1-F6EECF244321}">
                <p14:modId xmlns:p14="http://schemas.microsoft.com/office/powerpoint/2010/main" val="3252110912"/>
              </p:ext>
            </p:extLst>
          </p:nvPr>
        </p:nvGraphicFramePr>
        <p:xfrm>
          <a:off x="328748" y="3418570"/>
          <a:ext cx="11863252" cy="17143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Tabla 4"/>
          <p:cNvGraphicFramePr>
            <a:graphicFrameLocks noGrp="1"/>
          </p:cNvGraphicFramePr>
          <p:nvPr>
            <p:extLst>
              <p:ext uri="{D42A27DB-BD31-4B8C-83A1-F6EECF244321}">
                <p14:modId xmlns:p14="http://schemas.microsoft.com/office/powerpoint/2010/main" val="3187309010"/>
              </p:ext>
            </p:extLst>
          </p:nvPr>
        </p:nvGraphicFramePr>
        <p:xfrm>
          <a:off x="328747" y="5922630"/>
          <a:ext cx="11636829" cy="370840"/>
        </p:xfrm>
        <a:graphic>
          <a:graphicData uri="http://schemas.openxmlformats.org/drawingml/2006/table">
            <a:tbl>
              <a:tblPr bandRow="1">
                <a:tableStyleId>{35758FB7-9AC5-4552-8A53-C91805E547FA}</a:tableStyleId>
              </a:tblPr>
              <a:tblGrid>
                <a:gridCol w="11636829">
                  <a:extLst>
                    <a:ext uri="{9D8B030D-6E8A-4147-A177-3AD203B41FA5}">
                      <a16:colId xmlns:a16="http://schemas.microsoft.com/office/drawing/2014/main" val="3760513402"/>
                    </a:ext>
                  </a:extLst>
                </a:gridCol>
              </a:tblGrid>
              <a:tr h="370840">
                <a:tc>
                  <a:txBody>
                    <a:bodyPr/>
                    <a:lstStyle/>
                    <a:p>
                      <a:r>
                        <a:rPr lang="es-EC" sz="1600" u="none" strike="noStrike" cap="none" dirty="0">
                          <a:solidFill>
                            <a:schemeClr val="bg2"/>
                          </a:solidFill>
                          <a:effectLst/>
                          <a:sym typeface="Arial"/>
                        </a:rPr>
                        <a:t>Planificación, organización y control de presupuestos y financiamientos del laboratorio.</a:t>
                      </a:r>
                      <a:endParaRPr lang="es-EC" sz="1600" dirty="0">
                        <a:solidFill>
                          <a:schemeClr val="bg2"/>
                        </a:solidFill>
                      </a:endParaRPr>
                    </a:p>
                  </a:txBody>
                  <a:tcPr>
                    <a:noFill/>
                  </a:tcPr>
                </a:tc>
                <a:extLst>
                  <a:ext uri="{0D108BD9-81ED-4DB2-BD59-A6C34878D82A}">
                    <a16:rowId xmlns:a16="http://schemas.microsoft.com/office/drawing/2014/main" val="3529511768"/>
                  </a:ext>
                </a:extLst>
              </a:tr>
            </a:tbl>
          </a:graphicData>
        </a:graphic>
      </p:graphicFrame>
      <p:graphicFrame>
        <p:nvGraphicFramePr>
          <p:cNvPr id="6" name="Tabla 5"/>
          <p:cNvGraphicFramePr>
            <a:graphicFrameLocks noGrp="1"/>
          </p:cNvGraphicFramePr>
          <p:nvPr>
            <p:extLst>
              <p:ext uri="{D42A27DB-BD31-4B8C-83A1-F6EECF244321}">
                <p14:modId xmlns:p14="http://schemas.microsoft.com/office/powerpoint/2010/main" val="2414446663"/>
              </p:ext>
            </p:extLst>
          </p:nvPr>
        </p:nvGraphicFramePr>
        <p:xfrm>
          <a:off x="328747" y="2073734"/>
          <a:ext cx="11743507" cy="949960"/>
        </p:xfrm>
        <a:graphic>
          <a:graphicData uri="http://schemas.openxmlformats.org/drawingml/2006/table">
            <a:tbl>
              <a:tblPr bandRow="1">
                <a:tableStyleId>{35758FB7-9AC5-4552-8A53-C91805E547FA}</a:tableStyleId>
              </a:tblPr>
              <a:tblGrid>
                <a:gridCol w="11743507">
                  <a:extLst>
                    <a:ext uri="{9D8B030D-6E8A-4147-A177-3AD203B41FA5}">
                      <a16:colId xmlns:a16="http://schemas.microsoft.com/office/drawing/2014/main" val="3393474195"/>
                    </a:ext>
                  </a:extLst>
                </a:gridCol>
              </a:tblGrid>
              <a:tr h="370840">
                <a:tc>
                  <a:txBody>
                    <a:bodyPr/>
                    <a:lstStyle/>
                    <a:p>
                      <a:pPr marR="0" algn="l" rtl="0" eaLnBrk="1" hangingPunct="1">
                        <a:lnSpc>
                          <a:spcPct val="100000"/>
                        </a:lnSpc>
                        <a:spcBef>
                          <a:spcPts val="0"/>
                        </a:spcBef>
                        <a:spcAft>
                          <a:spcPts val="0"/>
                        </a:spcAft>
                        <a:buClr>
                          <a:srgbClr val="000000"/>
                        </a:buClr>
                        <a:buFont typeface="Arial"/>
                      </a:pPr>
                      <a:r>
                        <a:rPr lang="es-EC" sz="1600" b="0" i="0" u="none" strike="noStrike" cap="none" dirty="0">
                          <a:solidFill>
                            <a:schemeClr val="bg2"/>
                          </a:solidFill>
                          <a:effectLst/>
                          <a:latin typeface="+mn-lt"/>
                          <a:ea typeface="+mn-ea"/>
                          <a:cs typeface="+mn-cs"/>
                          <a:sym typeface="Arial"/>
                        </a:rPr>
                        <a:t>Asesoría y Coordinación de procesos estratégicos del CSIRT.</a:t>
                      </a:r>
                    </a:p>
                  </a:txBody>
                  <a:tcPr/>
                </a:tc>
                <a:extLst>
                  <a:ext uri="{0D108BD9-81ED-4DB2-BD59-A6C34878D82A}">
                    <a16:rowId xmlns:a16="http://schemas.microsoft.com/office/drawing/2014/main" val="2548582259"/>
                  </a:ext>
                </a:extLst>
              </a:tr>
              <a:tr h="370840">
                <a:tc>
                  <a:txBody>
                    <a:bodyPr/>
                    <a:lstStyle/>
                    <a:p>
                      <a:r>
                        <a:rPr lang="es-EC" sz="1600" b="0" i="0" u="none" strike="noStrike" cap="none" dirty="0">
                          <a:solidFill>
                            <a:schemeClr val="bg2"/>
                          </a:solidFill>
                          <a:effectLst/>
                          <a:latin typeface="+mn-lt"/>
                          <a:ea typeface="+mn-ea"/>
                          <a:cs typeface="+mn-cs"/>
                          <a:sym typeface="Arial"/>
                        </a:rPr>
                        <a:t>Administración y Gestión del Laboratorio, organización y control de la provisión de servicios proactivos, reactivos y gestión de calidad de seguridad</a:t>
                      </a:r>
                    </a:p>
                  </a:txBody>
                  <a:tcPr/>
                </a:tc>
                <a:extLst>
                  <a:ext uri="{0D108BD9-81ED-4DB2-BD59-A6C34878D82A}">
                    <a16:rowId xmlns:a16="http://schemas.microsoft.com/office/drawing/2014/main" val="3606899472"/>
                  </a:ext>
                </a:extLst>
              </a:tr>
            </a:tbl>
          </a:graphicData>
        </a:graphic>
      </p:graphicFrame>
      <p:sp>
        <p:nvSpPr>
          <p:cNvPr id="8" name="Rectángulo 7"/>
          <p:cNvSpPr/>
          <p:nvPr/>
        </p:nvSpPr>
        <p:spPr>
          <a:xfrm>
            <a:off x="328747" y="5296922"/>
            <a:ext cx="2063385" cy="461665"/>
          </a:xfrm>
          <a:prstGeom prst="rect">
            <a:avLst/>
          </a:prstGeom>
        </p:spPr>
        <p:txBody>
          <a:bodyPr wrap="none">
            <a:spAutoFit/>
          </a:bodyPr>
          <a:lstStyle/>
          <a:p>
            <a:pPr lvl="0" algn="just">
              <a:lnSpc>
                <a:spcPct val="150000"/>
              </a:lnSpc>
              <a:spcBef>
                <a:spcPts val="600"/>
              </a:spcBef>
            </a:pPr>
            <a:r>
              <a:rPr lang="es-EC" sz="1600" b="1" dirty="0">
                <a:latin typeface="Arial   "/>
                <a:ea typeface="Times New Roman" panose="02020603050405020304" pitchFamily="18" charset="0"/>
              </a:rPr>
              <a:t>Procesos de apoyo</a:t>
            </a:r>
            <a:endParaRPr lang="es-EC" sz="1600" dirty="0">
              <a:latin typeface="Arial   "/>
              <a:ea typeface="Times New Roman" panose="02020603050405020304" pitchFamily="18" charset="0"/>
            </a:endParaRPr>
          </a:p>
        </p:txBody>
      </p:sp>
      <p:sp>
        <p:nvSpPr>
          <p:cNvPr id="9" name="Rectángulo 8"/>
          <p:cNvSpPr/>
          <p:nvPr/>
        </p:nvSpPr>
        <p:spPr>
          <a:xfrm>
            <a:off x="328747" y="2992047"/>
            <a:ext cx="3296095" cy="461665"/>
          </a:xfrm>
          <a:prstGeom prst="rect">
            <a:avLst/>
          </a:prstGeom>
        </p:spPr>
        <p:txBody>
          <a:bodyPr wrap="none">
            <a:spAutoFit/>
          </a:bodyPr>
          <a:lstStyle/>
          <a:p>
            <a:pPr lvl="0" algn="just">
              <a:lnSpc>
                <a:spcPct val="150000"/>
              </a:lnSpc>
              <a:spcBef>
                <a:spcPts val="600"/>
              </a:spcBef>
            </a:pPr>
            <a:r>
              <a:rPr lang="es-EC" sz="1600" b="1" dirty="0">
                <a:latin typeface="Arial   "/>
                <a:ea typeface="Times New Roman" panose="02020603050405020304" pitchFamily="18" charset="0"/>
              </a:rPr>
              <a:t>Procesos Generadores de Valor</a:t>
            </a:r>
            <a:endParaRPr lang="es-EC" sz="1600" dirty="0">
              <a:latin typeface="Arial   "/>
              <a:ea typeface="Times New Roman" panose="02020603050405020304" pitchFamily="18" charset="0"/>
            </a:endParaRPr>
          </a:p>
        </p:txBody>
      </p:sp>
      <p:sp>
        <p:nvSpPr>
          <p:cNvPr id="10" name="Rectángulo 9"/>
          <p:cNvSpPr/>
          <p:nvPr/>
        </p:nvSpPr>
        <p:spPr>
          <a:xfrm>
            <a:off x="328747" y="1551107"/>
            <a:ext cx="2428870" cy="461665"/>
          </a:xfrm>
          <a:prstGeom prst="rect">
            <a:avLst/>
          </a:prstGeom>
        </p:spPr>
        <p:txBody>
          <a:bodyPr wrap="none">
            <a:spAutoFit/>
          </a:bodyPr>
          <a:lstStyle/>
          <a:p>
            <a:pPr lvl="0" algn="just">
              <a:lnSpc>
                <a:spcPct val="150000"/>
              </a:lnSpc>
              <a:spcBef>
                <a:spcPts val="600"/>
              </a:spcBef>
            </a:pPr>
            <a:r>
              <a:rPr lang="es-EC" sz="1600" b="1" dirty="0">
                <a:latin typeface="Arial   "/>
                <a:ea typeface="Times New Roman" panose="02020603050405020304" pitchFamily="18" charset="0"/>
              </a:rPr>
              <a:t>Procesos Gobernantes</a:t>
            </a:r>
            <a:endParaRPr lang="es-EC" sz="1600" dirty="0">
              <a:latin typeface="Arial   "/>
              <a:ea typeface="Times New Roman" panose="02020603050405020304" pitchFamily="18" charset="0"/>
            </a:endParaRPr>
          </a:p>
        </p:txBody>
      </p:sp>
    </p:spTree>
    <p:extLst>
      <p:ext uri="{BB962C8B-B14F-4D97-AF65-F5344CB8AC3E}">
        <p14:creationId xmlns:p14="http://schemas.microsoft.com/office/powerpoint/2010/main" val="81359540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4"/>
          <p:cNvSpPr txBox="1">
            <a:spLocks noGrp="1"/>
          </p:cNvSpPr>
          <p:nvPr>
            <p:ph type="title"/>
          </p:nvPr>
        </p:nvSpPr>
        <p:spPr>
          <a:xfrm>
            <a:off x="970200" y="704367"/>
            <a:ext cx="10251600" cy="713600"/>
          </a:xfrm>
          <a:prstGeom prst="rect">
            <a:avLst/>
          </a:prstGeom>
        </p:spPr>
        <p:txBody>
          <a:bodyPr spcFirstLastPara="1" wrap="square" lIns="121900" tIns="121900" rIns="121900" bIns="121900" anchor="t" anchorCtr="0">
            <a:noAutofit/>
          </a:bodyPr>
          <a:lstStyle/>
          <a:p>
            <a:r>
              <a:rPr lang="es" dirty="0"/>
              <a:t>Estructura </a:t>
            </a:r>
            <a:r>
              <a:rPr lang="es" dirty="0" smtClean="0"/>
              <a:t>organizacional</a:t>
            </a:r>
            <a:endParaRPr dirty="0"/>
          </a:p>
        </p:txBody>
      </p:sp>
      <p:pic>
        <p:nvPicPr>
          <p:cNvPr id="11" name="Imagen 10"/>
          <p:cNvPicPr/>
          <p:nvPr/>
        </p:nvPicPr>
        <p:blipFill>
          <a:blip r:embed="rId3"/>
          <a:stretch>
            <a:fillRect/>
          </a:stretch>
        </p:blipFill>
        <p:spPr>
          <a:xfrm>
            <a:off x="576264" y="1726791"/>
            <a:ext cx="4660535" cy="4732066"/>
          </a:xfrm>
          <a:prstGeom prst="rect">
            <a:avLst/>
          </a:prstGeom>
        </p:spPr>
      </p:pic>
      <p:graphicFrame>
        <p:nvGraphicFramePr>
          <p:cNvPr id="12" name="Diagrama 11"/>
          <p:cNvGraphicFramePr/>
          <p:nvPr>
            <p:extLst>
              <p:ext uri="{D42A27DB-BD31-4B8C-83A1-F6EECF244321}">
                <p14:modId xmlns:p14="http://schemas.microsoft.com/office/powerpoint/2010/main" val="4123089996"/>
              </p:ext>
            </p:extLst>
          </p:nvPr>
        </p:nvGraphicFramePr>
        <p:xfrm>
          <a:off x="5527085" y="1938428"/>
          <a:ext cx="6185943" cy="452042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Google Shape;92;p14"/>
          <p:cNvSpPr txBox="1">
            <a:spLocks/>
          </p:cNvSpPr>
          <p:nvPr/>
        </p:nvSpPr>
        <p:spPr>
          <a:xfrm>
            <a:off x="6552859" y="1369991"/>
            <a:ext cx="4869883" cy="71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dk2"/>
              </a:buClr>
              <a:buSzPts val="2600"/>
              <a:buFont typeface="Raleway"/>
              <a:buNone/>
              <a:defRPr sz="3467" b="1" i="0" u="none" strike="noStrike" cap="none">
                <a:solidFill>
                  <a:schemeClr val="dk2"/>
                </a:solidFill>
                <a:latin typeface="Raleway"/>
                <a:ea typeface="Raleway"/>
                <a:cs typeface="Raleway"/>
                <a:sym typeface="Raleway"/>
              </a:defRPr>
            </a:lvl1pPr>
            <a:lvl2pPr marR="0" lvl="1" algn="l" rtl="0" eaLnBrk="1" hangingPunct="1">
              <a:lnSpc>
                <a:spcPct val="100000"/>
              </a:lnSpc>
              <a:spcBef>
                <a:spcPts val="0"/>
              </a:spcBef>
              <a:spcAft>
                <a:spcPts val="0"/>
              </a:spcAft>
              <a:buClr>
                <a:schemeClr val="dk2"/>
              </a:buClr>
              <a:buSzPts val="2600"/>
              <a:buFont typeface="Raleway"/>
              <a:buNone/>
              <a:defRPr sz="3467" b="1" i="0" u="none" strike="noStrike" cap="none">
                <a:solidFill>
                  <a:schemeClr val="dk2"/>
                </a:solidFill>
                <a:latin typeface="Raleway"/>
                <a:ea typeface="Raleway"/>
                <a:cs typeface="Raleway"/>
                <a:sym typeface="Raleway"/>
              </a:defRPr>
            </a:lvl2pPr>
            <a:lvl3pPr marR="0" lvl="2" algn="l" rtl="0" eaLnBrk="1" hangingPunct="1">
              <a:lnSpc>
                <a:spcPct val="100000"/>
              </a:lnSpc>
              <a:spcBef>
                <a:spcPts val="0"/>
              </a:spcBef>
              <a:spcAft>
                <a:spcPts val="0"/>
              </a:spcAft>
              <a:buClr>
                <a:schemeClr val="dk2"/>
              </a:buClr>
              <a:buSzPts val="2600"/>
              <a:buFont typeface="Raleway"/>
              <a:buNone/>
              <a:defRPr sz="3467" b="1" i="0" u="none" strike="noStrike" cap="none">
                <a:solidFill>
                  <a:schemeClr val="dk2"/>
                </a:solidFill>
                <a:latin typeface="Raleway"/>
                <a:ea typeface="Raleway"/>
                <a:cs typeface="Raleway"/>
                <a:sym typeface="Raleway"/>
              </a:defRPr>
            </a:lvl3pPr>
            <a:lvl4pPr marR="0" lvl="3" algn="l" rtl="0" eaLnBrk="1" hangingPunct="1">
              <a:lnSpc>
                <a:spcPct val="100000"/>
              </a:lnSpc>
              <a:spcBef>
                <a:spcPts val="0"/>
              </a:spcBef>
              <a:spcAft>
                <a:spcPts val="0"/>
              </a:spcAft>
              <a:buClr>
                <a:schemeClr val="dk2"/>
              </a:buClr>
              <a:buSzPts val="2600"/>
              <a:buFont typeface="Raleway"/>
              <a:buNone/>
              <a:defRPr sz="3467" b="1" i="0" u="none" strike="noStrike" cap="none">
                <a:solidFill>
                  <a:schemeClr val="dk2"/>
                </a:solidFill>
                <a:latin typeface="Raleway"/>
                <a:ea typeface="Raleway"/>
                <a:cs typeface="Raleway"/>
                <a:sym typeface="Raleway"/>
              </a:defRPr>
            </a:lvl4pPr>
            <a:lvl5pPr marR="0" lvl="4" algn="l" rtl="0" eaLnBrk="1" hangingPunct="1">
              <a:lnSpc>
                <a:spcPct val="100000"/>
              </a:lnSpc>
              <a:spcBef>
                <a:spcPts val="0"/>
              </a:spcBef>
              <a:spcAft>
                <a:spcPts val="0"/>
              </a:spcAft>
              <a:buClr>
                <a:schemeClr val="dk2"/>
              </a:buClr>
              <a:buSzPts val="2600"/>
              <a:buFont typeface="Raleway"/>
              <a:buNone/>
              <a:defRPr sz="3467" b="1" i="0" u="none" strike="noStrike" cap="none">
                <a:solidFill>
                  <a:schemeClr val="dk2"/>
                </a:solidFill>
                <a:latin typeface="Raleway"/>
                <a:ea typeface="Raleway"/>
                <a:cs typeface="Raleway"/>
                <a:sym typeface="Raleway"/>
              </a:defRPr>
            </a:lvl5pPr>
            <a:lvl6pPr marR="0" lvl="5" algn="l" rtl="0" eaLnBrk="1" hangingPunct="1">
              <a:lnSpc>
                <a:spcPct val="100000"/>
              </a:lnSpc>
              <a:spcBef>
                <a:spcPts val="0"/>
              </a:spcBef>
              <a:spcAft>
                <a:spcPts val="0"/>
              </a:spcAft>
              <a:buClr>
                <a:schemeClr val="dk2"/>
              </a:buClr>
              <a:buSzPts val="2600"/>
              <a:buFont typeface="Raleway"/>
              <a:buNone/>
              <a:defRPr sz="3467" b="1" i="0" u="none" strike="noStrike" cap="none">
                <a:solidFill>
                  <a:schemeClr val="dk2"/>
                </a:solidFill>
                <a:latin typeface="Raleway"/>
                <a:ea typeface="Raleway"/>
                <a:cs typeface="Raleway"/>
                <a:sym typeface="Raleway"/>
              </a:defRPr>
            </a:lvl6pPr>
            <a:lvl7pPr marR="0" lvl="6" algn="l" rtl="0" eaLnBrk="1" hangingPunct="1">
              <a:lnSpc>
                <a:spcPct val="100000"/>
              </a:lnSpc>
              <a:spcBef>
                <a:spcPts val="0"/>
              </a:spcBef>
              <a:spcAft>
                <a:spcPts val="0"/>
              </a:spcAft>
              <a:buClr>
                <a:schemeClr val="dk2"/>
              </a:buClr>
              <a:buSzPts val="2600"/>
              <a:buFont typeface="Raleway"/>
              <a:buNone/>
              <a:defRPr sz="3467" b="1" i="0" u="none" strike="noStrike" cap="none">
                <a:solidFill>
                  <a:schemeClr val="dk2"/>
                </a:solidFill>
                <a:latin typeface="Raleway"/>
                <a:ea typeface="Raleway"/>
                <a:cs typeface="Raleway"/>
                <a:sym typeface="Raleway"/>
              </a:defRPr>
            </a:lvl7pPr>
            <a:lvl8pPr marR="0" lvl="7" algn="l" rtl="0" eaLnBrk="1" hangingPunct="1">
              <a:lnSpc>
                <a:spcPct val="100000"/>
              </a:lnSpc>
              <a:spcBef>
                <a:spcPts val="0"/>
              </a:spcBef>
              <a:spcAft>
                <a:spcPts val="0"/>
              </a:spcAft>
              <a:buClr>
                <a:schemeClr val="dk2"/>
              </a:buClr>
              <a:buSzPts val="2600"/>
              <a:buFont typeface="Raleway"/>
              <a:buNone/>
              <a:defRPr sz="3467" b="1" i="0" u="none" strike="noStrike" cap="none">
                <a:solidFill>
                  <a:schemeClr val="dk2"/>
                </a:solidFill>
                <a:latin typeface="Raleway"/>
                <a:ea typeface="Raleway"/>
                <a:cs typeface="Raleway"/>
                <a:sym typeface="Raleway"/>
              </a:defRPr>
            </a:lvl8pPr>
            <a:lvl9pPr marR="0" lvl="8" algn="l" rtl="0" eaLnBrk="1" hangingPunct="1">
              <a:lnSpc>
                <a:spcPct val="100000"/>
              </a:lnSpc>
              <a:spcBef>
                <a:spcPts val="0"/>
              </a:spcBef>
              <a:spcAft>
                <a:spcPts val="0"/>
              </a:spcAft>
              <a:buClr>
                <a:schemeClr val="dk2"/>
              </a:buClr>
              <a:buSzPts val="2600"/>
              <a:buFont typeface="Raleway"/>
              <a:buNone/>
              <a:defRPr sz="3467" b="1" i="0" u="none" strike="noStrike" cap="none">
                <a:solidFill>
                  <a:schemeClr val="dk2"/>
                </a:solidFill>
                <a:latin typeface="Raleway"/>
                <a:ea typeface="Raleway"/>
                <a:cs typeface="Raleway"/>
                <a:sym typeface="Raleway"/>
              </a:defRPr>
            </a:lvl9pPr>
          </a:lstStyle>
          <a:p>
            <a:r>
              <a:rPr lang="es-EC" sz="2000" dirty="0"/>
              <a:t>Jerarquía </a:t>
            </a:r>
            <a:r>
              <a:rPr lang="es-EC" sz="2000" dirty="0" smtClean="0"/>
              <a:t>organizacional </a:t>
            </a:r>
            <a:r>
              <a:rPr lang="es-EC" sz="2000" dirty="0"/>
              <a:t>CSIRT</a:t>
            </a:r>
          </a:p>
        </p:txBody>
      </p:sp>
    </p:spTree>
    <p:extLst>
      <p:ext uri="{BB962C8B-B14F-4D97-AF65-F5344CB8AC3E}">
        <p14:creationId xmlns:p14="http://schemas.microsoft.com/office/powerpoint/2010/main" val="44797655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4"/>
          <p:cNvSpPr txBox="1">
            <a:spLocks noGrp="1"/>
          </p:cNvSpPr>
          <p:nvPr>
            <p:ph type="title"/>
          </p:nvPr>
        </p:nvSpPr>
        <p:spPr>
          <a:xfrm>
            <a:off x="970200" y="704367"/>
            <a:ext cx="10251600" cy="713600"/>
          </a:xfrm>
          <a:prstGeom prst="rect">
            <a:avLst/>
          </a:prstGeom>
        </p:spPr>
        <p:txBody>
          <a:bodyPr spcFirstLastPara="1" wrap="square" lIns="121900" tIns="121900" rIns="121900" bIns="121900" anchor="t" anchorCtr="0">
            <a:noAutofit/>
          </a:bodyPr>
          <a:lstStyle/>
          <a:p>
            <a:r>
              <a:rPr lang="es" dirty="0"/>
              <a:t>Estructura </a:t>
            </a:r>
            <a:r>
              <a:rPr lang="es" dirty="0" smtClean="0"/>
              <a:t>organizacional</a:t>
            </a:r>
            <a:endParaRPr dirty="0"/>
          </a:p>
        </p:txBody>
      </p:sp>
      <p:sp>
        <p:nvSpPr>
          <p:cNvPr id="2" name="Rectángulo 1"/>
          <p:cNvSpPr/>
          <p:nvPr/>
        </p:nvSpPr>
        <p:spPr>
          <a:xfrm>
            <a:off x="1232262" y="2042761"/>
            <a:ext cx="9805852" cy="3934410"/>
          </a:xfrm>
          <a:prstGeom prst="rect">
            <a:avLst/>
          </a:prstGeom>
        </p:spPr>
        <p:txBody>
          <a:bodyPr wrap="square">
            <a:spAutoFit/>
          </a:bodyPr>
          <a:lstStyle/>
          <a:p>
            <a:pPr algn="just">
              <a:lnSpc>
                <a:spcPct val="150000"/>
              </a:lnSpc>
              <a:spcBef>
                <a:spcPts val="1300"/>
              </a:spcBef>
              <a:spcAft>
                <a:spcPts val="1200"/>
              </a:spcAft>
            </a:pPr>
            <a:r>
              <a:rPr lang="es-EC" sz="1800" b="1" dirty="0">
                <a:latin typeface="Arial  "/>
                <a:ea typeface="Times New Roman" panose="02020603050405020304" pitchFamily="18" charset="0"/>
              </a:rPr>
              <a:t>Responsabilidades del CSIRT</a:t>
            </a:r>
            <a:endParaRPr lang="es-EC" sz="1800" dirty="0">
              <a:latin typeface="Arial  "/>
              <a:ea typeface="Times New Roman" panose="02020603050405020304" pitchFamily="18" charset="0"/>
            </a:endParaRPr>
          </a:p>
          <a:p>
            <a:pPr marL="342900" lvl="0" indent="-342900" algn="just">
              <a:lnSpc>
                <a:spcPct val="150000"/>
              </a:lnSpc>
              <a:buFont typeface="Symbol" panose="05050102010706020507" pitchFamily="18" charset="2"/>
              <a:buChar char=""/>
            </a:pPr>
            <a:r>
              <a:rPr lang="es-EC" sz="1800" dirty="0">
                <a:latin typeface="Arial  "/>
                <a:ea typeface="Times New Roman" panose="02020603050405020304" pitchFamily="18" charset="0"/>
              </a:rPr>
              <a:t>Monitorizar, analizar y dar tratamiento a incidentes y vulnerabilidades.</a:t>
            </a:r>
          </a:p>
          <a:p>
            <a:pPr marL="342900" lvl="0" indent="-342900" algn="just">
              <a:lnSpc>
                <a:spcPct val="150000"/>
              </a:lnSpc>
              <a:buFont typeface="Symbol" panose="05050102010706020507" pitchFamily="18" charset="2"/>
              <a:buChar char=""/>
            </a:pPr>
            <a:r>
              <a:rPr lang="es-EC" sz="1800" dirty="0">
                <a:latin typeface="Arial  "/>
                <a:ea typeface="Times New Roman" panose="02020603050405020304" pitchFamily="18" charset="0"/>
              </a:rPr>
              <a:t>Difundir información, alertas y advertencias relacionadas a la seguridad de la información.</a:t>
            </a:r>
          </a:p>
          <a:p>
            <a:pPr marL="342900" lvl="0" indent="-342900" algn="just">
              <a:lnSpc>
                <a:spcPct val="150000"/>
              </a:lnSpc>
              <a:buFont typeface="Symbol" panose="05050102010706020507" pitchFamily="18" charset="2"/>
              <a:buChar char=""/>
            </a:pPr>
            <a:r>
              <a:rPr lang="es-EC" sz="1800" dirty="0">
                <a:latin typeface="Arial  "/>
                <a:ea typeface="Times New Roman" panose="02020603050405020304" pitchFamily="18" charset="0"/>
              </a:rPr>
              <a:t>Brindar consultoría y asesoramiento en temáticas referidas a la seguridad de la información.</a:t>
            </a:r>
          </a:p>
          <a:p>
            <a:pPr marL="342900" lvl="0" indent="-342900" algn="just">
              <a:lnSpc>
                <a:spcPct val="150000"/>
              </a:lnSpc>
              <a:buFont typeface="Symbol" panose="05050102010706020507" pitchFamily="18" charset="2"/>
              <a:buChar char=""/>
            </a:pPr>
            <a:r>
              <a:rPr lang="es-EC" sz="1800" dirty="0">
                <a:latin typeface="Arial  "/>
                <a:ea typeface="Times New Roman" panose="02020603050405020304" pitchFamily="18" charset="0"/>
              </a:rPr>
              <a:t>Mantener conocimiento actualizado de implementación de procedimientos para una respuesta efectiva a incidentes.</a:t>
            </a:r>
          </a:p>
          <a:p>
            <a:pPr marL="342900" lvl="0" indent="-342900" algn="just">
              <a:lnSpc>
                <a:spcPct val="150000"/>
              </a:lnSpc>
              <a:buFont typeface="Symbol" panose="05050102010706020507" pitchFamily="18" charset="2"/>
              <a:buChar char=""/>
            </a:pPr>
            <a:r>
              <a:rPr lang="es-EC" sz="1800" dirty="0">
                <a:latin typeface="Arial  "/>
                <a:ea typeface="Times New Roman" panose="02020603050405020304" pitchFamily="18" charset="0"/>
              </a:rPr>
              <a:t>Mantener confidencialidad acerca de conocimientos relacionados a incidentes de seguridad.</a:t>
            </a:r>
          </a:p>
        </p:txBody>
      </p:sp>
    </p:spTree>
    <p:extLst>
      <p:ext uri="{BB962C8B-B14F-4D97-AF65-F5344CB8AC3E}">
        <p14:creationId xmlns:p14="http://schemas.microsoft.com/office/powerpoint/2010/main" val="23428656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4"/>
          <p:cNvSpPr txBox="1">
            <a:spLocks noGrp="1"/>
          </p:cNvSpPr>
          <p:nvPr>
            <p:ph type="title"/>
          </p:nvPr>
        </p:nvSpPr>
        <p:spPr>
          <a:xfrm>
            <a:off x="972600" y="714567"/>
            <a:ext cx="10251600" cy="713600"/>
          </a:xfrm>
        </p:spPr>
        <p:txBody>
          <a:bodyPr/>
          <a:lstStyle/>
          <a:p>
            <a:r>
              <a:rPr lang="es-ES"/>
              <a:t>Problemática</a:t>
            </a:r>
            <a:endParaRPr lang="es-ES" dirty="0"/>
          </a:p>
        </p:txBody>
      </p:sp>
      <p:sp>
        <p:nvSpPr>
          <p:cNvPr id="3" name="Marcador de texto 2">
            <a:extLst>
              <a:ext uri="{FF2B5EF4-FFF2-40B4-BE49-F238E27FC236}">
                <a16:creationId xmlns:a16="http://schemas.microsoft.com/office/drawing/2014/main" id="{6834E27A-3F56-461D-9234-C001684929BE}"/>
              </a:ext>
            </a:extLst>
          </p:cNvPr>
          <p:cNvSpPr>
            <a:spLocks noGrp="1"/>
          </p:cNvSpPr>
          <p:nvPr>
            <p:ph type="body" idx="1"/>
          </p:nvPr>
        </p:nvSpPr>
        <p:spPr>
          <a:xfrm>
            <a:off x="972600" y="1828800"/>
            <a:ext cx="10251600" cy="3957833"/>
          </a:xfrm>
        </p:spPr>
        <p:txBody>
          <a:bodyPr/>
          <a:lstStyle/>
          <a:p>
            <a:endParaRPr lang="es-ES" dirty="0"/>
          </a:p>
        </p:txBody>
      </p:sp>
      <p:graphicFrame>
        <p:nvGraphicFramePr>
          <p:cNvPr id="4" name="Diagrama 3">
            <a:extLst>
              <a:ext uri="{FF2B5EF4-FFF2-40B4-BE49-F238E27FC236}">
                <a16:creationId xmlns:a16="http://schemas.microsoft.com/office/drawing/2014/main" id="{1158A7F0-4B82-48F8-8C8B-B09080B88A95}"/>
              </a:ext>
            </a:extLst>
          </p:cNvPr>
          <p:cNvGraphicFramePr/>
          <p:nvPr>
            <p:extLst>
              <p:ext uri="{D42A27DB-BD31-4B8C-83A1-F6EECF244321}">
                <p14:modId xmlns:p14="http://schemas.microsoft.com/office/powerpoint/2010/main" val="2671610897"/>
              </p:ext>
            </p:extLst>
          </p:nvPr>
        </p:nvGraphicFramePr>
        <p:xfrm>
          <a:off x="967800" y="1828800"/>
          <a:ext cx="10251600" cy="43146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131786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4"/>
          <p:cNvSpPr txBox="1">
            <a:spLocks noGrp="1"/>
          </p:cNvSpPr>
          <p:nvPr>
            <p:ph type="title"/>
          </p:nvPr>
        </p:nvSpPr>
        <p:spPr>
          <a:xfrm>
            <a:off x="970200" y="704367"/>
            <a:ext cx="10251600" cy="713600"/>
          </a:xfrm>
          <a:prstGeom prst="rect">
            <a:avLst/>
          </a:prstGeom>
        </p:spPr>
        <p:txBody>
          <a:bodyPr spcFirstLastPara="1" wrap="square" lIns="121900" tIns="121900" rIns="121900" bIns="121900" anchor="t" anchorCtr="0">
            <a:noAutofit/>
          </a:bodyPr>
          <a:lstStyle/>
          <a:p>
            <a:r>
              <a:rPr lang="es" dirty="0"/>
              <a:t>Clasificación de puestos</a:t>
            </a:r>
            <a:endParaRPr dirty="0"/>
          </a:p>
        </p:txBody>
      </p:sp>
      <p:graphicFrame>
        <p:nvGraphicFramePr>
          <p:cNvPr id="3" name="Diagrama 2"/>
          <p:cNvGraphicFramePr/>
          <p:nvPr>
            <p:extLst>
              <p:ext uri="{D42A27DB-BD31-4B8C-83A1-F6EECF244321}">
                <p14:modId xmlns:p14="http://schemas.microsoft.com/office/powerpoint/2010/main" val="373866754"/>
              </p:ext>
            </p:extLst>
          </p:nvPr>
        </p:nvGraphicFramePr>
        <p:xfrm>
          <a:off x="703943" y="256903"/>
          <a:ext cx="10551886" cy="64196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Google Shape;92;p14"/>
          <p:cNvSpPr txBox="1">
            <a:spLocks/>
          </p:cNvSpPr>
          <p:nvPr/>
        </p:nvSpPr>
        <p:spPr>
          <a:xfrm>
            <a:off x="1947738" y="1821888"/>
            <a:ext cx="3070577" cy="71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dk2"/>
              </a:buClr>
              <a:buSzPts val="2600"/>
              <a:buFont typeface="Raleway"/>
              <a:buNone/>
              <a:defRPr sz="3467" b="1" i="0" u="none" strike="noStrike" cap="none">
                <a:solidFill>
                  <a:schemeClr val="dk2"/>
                </a:solidFill>
                <a:latin typeface="Raleway"/>
                <a:ea typeface="Raleway"/>
                <a:cs typeface="Raleway"/>
                <a:sym typeface="Raleway"/>
              </a:defRPr>
            </a:lvl1pPr>
            <a:lvl2pPr marR="0" lvl="1" algn="l" rtl="0" eaLnBrk="1" hangingPunct="1">
              <a:lnSpc>
                <a:spcPct val="100000"/>
              </a:lnSpc>
              <a:spcBef>
                <a:spcPts val="0"/>
              </a:spcBef>
              <a:spcAft>
                <a:spcPts val="0"/>
              </a:spcAft>
              <a:buClr>
                <a:schemeClr val="dk2"/>
              </a:buClr>
              <a:buSzPts val="2600"/>
              <a:buFont typeface="Raleway"/>
              <a:buNone/>
              <a:defRPr sz="3467" b="1" i="0" u="none" strike="noStrike" cap="none">
                <a:solidFill>
                  <a:schemeClr val="dk2"/>
                </a:solidFill>
                <a:latin typeface="Raleway"/>
                <a:ea typeface="Raleway"/>
                <a:cs typeface="Raleway"/>
                <a:sym typeface="Raleway"/>
              </a:defRPr>
            </a:lvl2pPr>
            <a:lvl3pPr marR="0" lvl="2" algn="l" rtl="0" eaLnBrk="1" hangingPunct="1">
              <a:lnSpc>
                <a:spcPct val="100000"/>
              </a:lnSpc>
              <a:spcBef>
                <a:spcPts val="0"/>
              </a:spcBef>
              <a:spcAft>
                <a:spcPts val="0"/>
              </a:spcAft>
              <a:buClr>
                <a:schemeClr val="dk2"/>
              </a:buClr>
              <a:buSzPts val="2600"/>
              <a:buFont typeface="Raleway"/>
              <a:buNone/>
              <a:defRPr sz="3467" b="1" i="0" u="none" strike="noStrike" cap="none">
                <a:solidFill>
                  <a:schemeClr val="dk2"/>
                </a:solidFill>
                <a:latin typeface="Raleway"/>
                <a:ea typeface="Raleway"/>
                <a:cs typeface="Raleway"/>
                <a:sym typeface="Raleway"/>
              </a:defRPr>
            </a:lvl3pPr>
            <a:lvl4pPr marR="0" lvl="3" algn="l" rtl="0" eaLnBrk="1" hangingPunct="1">
              <a:lnSpc>
                <a:spcPct val="100000"/>
              </a:lnSpc>
              <a:spcBef>
                <a:spcPts val="0"/>
              </a:spcBef>
              <a:spcAft>
                <a:spcPts val="0"/>
              </a:spcAft>
              <a:buClr>
                <a:schemeClr val="dk2"/>
              </a:buClr>
              <a:buSzPts val="2600"/>
              <a:buFont typeface="Raleway"/>
              <a:buNone/>
              <a:defRPr sz="3467" b="1" i="0" u="none" strike="noStrike" cap="none">
                <a:solidFill>
                  <a:schemeClr val="dk2"/>
                </a:solidFill>
                <a:latin typeface="Raleway"/>
                <a:ea typeface="Raleway"/>
                <a:cs typeface="Raleway"/>
                <a:sym typeface="Raleway"/>
              </a:defRPr>
            </a:lvl4pPr>
            <a:lvl5pPr marR="0" lvl="4" algn="l" rtl="0" eaLnBrk="1" hangingPunct="1">
              <a:lnSpc>
                <a:spcPct val="100000"/>
              </a:lnSpc>
              <a:spcBef>
                <a:spcPts val="0"/>
              </a:spcBef>
              <a:spcAft>
                <a:spcPts val="0"/>
              </a:spcAft>
              <a:buClr>
                <a:schemeClr val="dk2"/>
              </a:buClr>
              <a:buSzPts val="2600"/>
              <a:buFont typeface="Raleway"/>
              <a:buNone/>
              <a:defRPr sz="3467" b="1" i="0" u="none" strike="noStrike" cap="none">
                <a:solidFill>
                  <a:schemeClr val="dk2"/>
                </a:solidFill>
                <a:latin typeface="Raleway"/>
                <a:ea typeface="Raleway"/>
                <a:cs typeface="Raleway"/>
                <a:sym typeface="Raleway"/>
              </a:defRPr>
            </a:lvl5pPr>
            <a:lvl6pPr marR="0" lvl="5" algn="l" rtl="0" eaLnBrk="1" hangingPunct="1">
              <a:lnSpc>
                <a:spcPct val="100000"/>
              </a:lnSpc>
              <a:spcBef>
                <a:spcPts val="0"/>
              </a:spcBef>
              <a:spcAft>
                <a:spcPts val="0"/>
              </a:spcAft>
              <a:buClr>
                <a:schemeClr val="dk2"/>
              </a:buClr>
              <a:buSzPts val="2600"/>
              <a:buFont typeface="Raleway"/>
              <a:buNone/>
              <a:defRPr sz="3467" b="1" i="0" u="none" strike="noStrike" cap="none">
                <a:solidFill>
                  <a:schemeClr val="dk2"/>
                </a:solidFill>
                <a:latin typeface="Raleway"/>
                <a:ea typeface="Raleway"/>
                <a:cs typeface="Raleway"/>
                <a:sym typeface="Raleway"/>
              </a:defRPr>
            </a:lvl6pPr>
            <a:lvl7pPr marR="0" lvl="6" algn="l" rtl="0" eaLnBrk="1" hangingPunct="1">
              <a:lnSpc>
                <a:spcPct val="100000"/>
              </a:lnSpc>
              <a:spcBef>
                <a:spcPts val="0"/>
              </a:spcBef>
              <a:spcAft>
                <a:spcPts val="0"/>
              </a:spcAft>
              <a:buClr>
                <a:schemeClr val="dk2"/>
              </a:buClr>
              <a:buSzPts val="2600"/>
              <a:buFont typeface="Raleway"/>
              <a:buNone/>
              <a:defRPr sz="3467" b="1" i="0" u="none" strike="noStrike" cap="none">
                <a:solidFill>
                  <a:schemeClr val="dk2"/>
                </a:solidFill>
                <a:latin typeface="Raleway"/>
                <a:ea typeface="Raleway"/>
                <a:cs typeface="Raleway"/>
                <a:sym typeface="Raleway"/>
              </a:defRPr>
            </a:lvl7pPr>
            <a:lvl8pPr marR="0" lvl="7" algn="l" rtl="0" eaLnBrk="1" hangingPunct="1">
              <a:lnSpc>
                <a:spcPct val="100000"/>
              </a:lnSpc>
              <a:spcBef>
                <a:spcPts val="0"/>
              </a:spcBef>
              <a:spcAft>
                <a:spcPts val="0"/>
              </a:spcAft>
              <a:buClr>
                <a:schemeClr val="dk2"/>
              </a:buClr>
              <a:buSzPts val="2600"/>
              <a:buFont typeface="Raleway"/>
              <a:buNone/>
              <a:defRPr sz="3467" b="1" i="0" u="none" strike="noStrike" cap="none">
                <a:solidFill>
                  <a:schemeClr val="dk2"/>
                </a:solidFill>
                <a:latin typeface="Raleway"/>
                <a:ea typeface="Raleway"/>
                <a:cs typeface="Raleway"/>
                <a:sym typeface="Raleway"/>
              </a:defRPr>
            </a:lvl8pPr>
            <a:lvl9pPr marR="0" lvl="8" algn="l" rtl="0" eaLnBrk="1" hangingPunct="1">
              <a:lnSpc>
                <a:spcPct val="100000"/>
              </a:lnSpc>
              <a:spcBef>
                <a:spcPts val="0"/>
              </a:spcBef>
              <a:spcAft>
                <a:spcPts val="0"/>
              </a:spcAft>
              <a:buClr>
                <a:schemeClr val="dk2"/>
              </a:buClr>
              <a:buSzPts val="2600"/>
              <a:buFont typeface="Raleway"/>
              <a:buNone/>
              <a:defRPr sz="3467" b="1" i="0" u="none" strike="noStrike" cap="none">
                <a:solidFill>
                  <a:schemeClr val="dk2"/>
                </a:solidFill>
                <a:latin typeface="Raleway"/>
                <a:ea typeface="Raleway"/>
                <a:cs typeface="Raleway"/>
                <a:sym typeface="Raleway"/>
              </a:defRPr>
            </a:lvl9pPr>
          </a:lstStyle>
          <a:p>
            <a:r>
              <a:rPr lang="es-EC" sz="1800" dirty="0"/>
              <a:t>Organigrama CSIRT</a:t>
            </a:r>
          </a:p>
        </p:txBody>
      </p:sp>
    </p:spTree>
    <p:extLst>
      <p:ext uri="{BB962C8B-B14F-4D97-AF65-F5344CB8AC3E}">
        <p14:creationId xmlns:p14="http://schemas.microsoft.com/office/powerpoint/2010/main" val="59470347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4"/>
          <p:cNvSpPr txBox="1">
            <a:spLocks noGrp="1"/>
          </p:cNvSpPr>
          <p:nvPr>
            <p:ph type="title"/>
          </p:nvPr>
        </p:nvSpPr>
        <p:spPr>
          <a:xfrm>
            <a:off x="970200" y="704367"/>
            <a:ext cx="10251600" cy="713600"/>
          </a:xfrm>
          <a:prstGeom prst="rect">
            <a:avLst/>
          </a:prstGeom>
        </p:spPr>
        <p:txBody>
          <a:bodyPr spcFirstLastPara="1" wrap="square" lIns="121900" tIns="121900" rIns="121900" bIns="121900" anchor="t" anchorCtr="0">
            <a:noAutofit/>
          </a:bodyPr>
          <a:lstStyle/>
          <a:p>
            <a:r>
              <a:rPr lang="es" dirty="0"/>
              <a:t>Infraestructura y equipamiento</a:t>
            </a:r>
            <a:endParaRPr dirty="0"/>
          </a:p>
        </p:txBody>
      </p:sp>
      <p:pic>
        <p:nvPicPr>
          <p:cNvPr id="3" name="Imagen 2"/>
          <p:cNvPicPr/>
          <p:nvPr/>
        </p:nvPicPr>
        <p:blipFill rotWithShape="1">
          <a:blip r:embed="rId3">
            <a:extLst>
              <a:ext uri="{28A0092B-C50C-407E-A947-70E740481C1C}">
                <a14:useLocalDpi xmlns:a14="http://schemas.microsoft.com/office/drawing/2010/main" val="0"/>
              </a:ext>
            </a:extLst>
          </a:blip>
          <a:srcRect t="11933"/>
          <a:stretch/>
        </p:blipFill>
        <p:spPr bwMode="auto">
          <a:xfrm>
            <a:off x="377371" y="1857829"/>
            <a:ext cx="5838519" cy="3968205"/>
          </a:xfrm>
          <a:prstGeom prst="rect">
            <a:avLst/>
          </a:prstGeom>
          <a:solidFill>
            <a:srgbClr val="FFFFFF"/>
          </a:solidFill>
          <a:ln>
            <a:noFill/>
          </a:ln>
          <a:extLst>
            <a:ext uri="{53640926-AAD7-44D8-BBD7-CCE9431645EC}">
              <a14:shadowObscured xmlns:a14="http://schemas.microsoft.com/office/drawing/2010/main"/>
            </a:ext>
          </a:extLst>
        </p:spPr>
      </p:pic>
      <p:sp>
        <p:nvSpPr>
          <p:cNvPr id="2" name="Rectángulo 1"/>
          <p:cNvSpPr/>
          <p:nvPr/>
        </p:nvSpPr>
        <p:spPr>
          <a:xfrm>
            <a:off x="6757851" y="3006114"/>
            <a:ext cx="4632960" cy="2118529"/>
          </a:xfrm>
          <a:prstGeom prst="rect">
            <a:avLst/>
          </a:prstGeom>
        </p:spPr>
        <p:txBody>
          <a:bodyPr wrap="square">
            <a:spAutoFit/>
          </a:bodyPr>
          <a:lstStyle/>
          <a:p>
            <a:pPr marL="342900" lvl="0" indent="-342900" algn="just">
              <a:lnSpc>
                <a:spcPct val="150000"/>
              </a:lnSpc>
              <a:buFont typeface="Symbol" panose="05050102010706020507" pitchFamily="18" charset="2"/>
              <a:buChar char=""/>
            </a:pPr>
            <a:r>
              <a:rPr lang="es-EC" sz="1800" dirty="0">
                <a:latin typeface="Arial   "/>
                <a:ea typeface="Times New Roman" panose="02020603050405020304" pitchFamily="18" charset="0"/>
              </a:rPr>
              <a:t>Sistema de almacenamiento unificado EMC VNX</a:t>
            </a:r>
          </a:p>
          <a:p>
            <a:pPr marL="342900" lvl="0" indent="-342900" algn="just">
              <a:lnSpc>
                <a:spcPct val="150000"/>
              </a:lnSpc>
              <a:buFont typeface="Symbol" panose="05050102010706020507" pitchFamily="18" charset="2"/>
              <a:buChar char=""/>
            </a:pPr>
            <a:r>
              <a:rPr lang="es-EC" sz="1800" dirty="0">
                <a:latin typeface="Arial   "/>
                <a:ea typeface="Times New Roman" panose="02020603050405020304" pitchFamily="18" charset="0"/>
              </a:rPr>
              <a:t>Infraestructura </a:t>
            </a:r>
            <a:r>
              <a:rPr lang="es-EC" sz="1800" dirty="0" err="1">
                <a:latin typeface="Arial   "/>
                <a:ea typeface="Times New Roman" panose="02020603050405020304" pitchFamily="18" charset="0"/>
              </a:rPr>
              <a:t>Blade</a:t>
            </a:r>
            <a:r>
              <a:rPr lang="es-EC" sz="1800" dirty="0">
                <a:latin typeface="Arial   "/>
                <a:ea typeface="Times New Roman" panose="02020603050405020304" pitchFamily="18" charset="0"/>
              </a:rPr>
              <a:t> HP</a:t>
            </a:r>
          </a:p>
          <a:p>
            <a:pPr marL="342900" lvl="0" indent="-342900" algn="just">
              <a:lnSpc>
                <a:spcPct val="150000"/>
              </a:lnSpc>
              <a:buFont typeface="Symbol" panose="05050102010706020507" pitchFamily="18" charset="2"/>
              <a:buChar char=""/>
            </a:pPr>
            <a:r>
              <a:rPr lang="es-EC" sz="1800" dirty="0" err="1">
                <a:latin typeface="Arial   "/>
                <a:ea typeface="Times New Roman" panose="02020603050405020304" pitchFamily="18" charset="0"/>
              </a:rPr>
              <a:t>Hipervisor</a:t>
            </a:r>
            <a:r>
              <a:rPr lang="es-EC" sz="1800" dirty="0">
                <a:latin typeface="Arial   "/>
                <a:ea typeface="Times New Roman" panose="02020603050405020304" pitchFamily="18" charset="0"/>
              </a:rPr>
              <a:t> tipo 1 (</a:t>
            </a:r>
            <a:r>
              <a:rPr lang="es-EC" sz="1800" dirty="0" err="1">
                <a:latin typeface="Arial   "/>
                <a:ea typeface="Times New Roman" panose="02020603050405020304" pitchFamily="18" charset="0"/>
              </a:rPr>
              <a:t>bare</a:t>
            </a:r>
            <a:r>
              <a:rPr lang="es-EC" sz="1800" dirty="0">
                <a:latin typeface="Arial   "/>
                <a:ea typeface="Times New Roman" panose="02020603050405020304" pitchFamily="18" charset="0"/>
              </a:rPr>
              <a:t> metal)</a:t>
            </a:r>
          </a:p>
          <a:p>
            <a:pPr marL="342900" lvl="0" indent="-342900" algn="just">
              <a:lnSpc>
                <a:spcPct val="150000"/>
              </a:lnSpc>
              <a:buFont typeface="Symbol" panose="05050102010706020507" pitchFamily="18" charset="2"/>
              <a:buChar char=""/>
            </a:pPr>
            <a:r>
              <a:rPr lang="es-EC" sz="1800" dirty="0">
                <a:latin typeface="Arial   "/>
                <a:ea typeface="Times New Roman" panose="02020603050405020304" pitchFamily="18" charset="0"/>
              </a:rPr>
              <a:t>Sistema de respaldo EMC AVAMAR</a:t>
            </a:r>
          </a:p>
        </p:txBody>
      </p:sp>
      <p:sp>
        <p:nvSpPr>
          <p:cNvPr id="5" name="Google Shape;92;p14"/>
          <p:cNvSpPr txBox="1">
            <a:spLocks/>
          </p:cNvSpPr>
          <p:nvPr/>
        </p:nvSpPr>
        <p:spPr>
          <a:xfrm>
            <a:off x="2875199" y="5826034"/>
            <a:ext cx="3070577" cy="71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dk2"/>
              </a:buClr>
              <a:buSzPts val="2600"/>
              <a:buFont typeface="Raleway"/>
              <a:buNone/>
              <a:defRPr sz="3467" b="1" i="0" u="none" strike="noStrike" cap="none">
                <a:solidFill>
                  <a:schemeClr val="dk2"/>
                </a:solidFill>
                <a:latin typeface="Raleway"/>
                <a:ea typeface="Raleway"/>
                <a:cs typeface="Raleway"/>
                <a:sym typeface="Raleway"/>
              </a:defRPr>
            </a:lvl1pPr>
            <a:lvl2pPr marR="0" lvl="1" algn="l" rtl="0" eaLnBrk="1" hangingPunct="1">
              <a:lnSpc>
                <a:spcPct val="100000"/>
              </a:lnSpc>
              <a:spcBef>
                <a:spcPts val="0"/>
              </a:spcBef>
              <a:spcAft>
                <a:spcPts val="0"/>
              </a:spcAft>
              <a:buClr>
                <a:schemeClr val="dk2"/>
              </a:buClr>
              <a:buSzPts val="2600"/>
              <a:buFont typeface="Raleway"/>
              <a:buNone/>
              <a:defRPr sz="3467" b="1" i="0" u="none" strike="noStrike" cap="none">
                <a:solidFill>
                  <a:schemeClr val="dk2"/>
                </a:solidFill>
                <a:latin typeface="Raleway"/>
                <a:ea typeface="Raleway"/>
                <a:cs typeface="Raleway"/>
                <a:sym typeface="Raleway"/>
              </a:defRPr>
            </a:lvl2pPr>
            <a:lvl3pPr marR="0" lvl="2" algn="l" rtl="0" eaLnBrk="1" hangingPunct="1">
              <a:lnSpc>
                <a:spcPct val="100000"/>
              </a:lnSpc>
              <a:spcBef>
                <a:spcPts val="0"/>
              </a:spcBef>
              <a:spcAft>
                <a:spcPts val="0"/>
              </a:spcAft>
              <a:buClr>
                <a:schemeClr val="dk2"/>
              </a:buClr>
              <a:buSzPts val="2600"/>
              <a:buFont typeface="Raleway"/>
              <a:buNone/>
              <a:defRPr sz="3467" b="1" i="0" u="none" strike="noStrike" cap="none">
                <a:solidFill>
                  <a:schemeClr val="dk2"/>
                </a:solidFill>
                <a:latin typeface="Raleway"/>
                <a:ea typeface="Raleway"/>
                <a:cs typeface="Raleway"/>
                <a:sym typeface="Raleway"/>
              </a:defRPr>
            </a:lvl3pPr>
            <a:lvl4pPr marR="0" lvl="3" algn="l" rtl="0" eaLnBrk="1" hangingPunct="1">
              <a:lnSpc>
                <a:spcPct val="100000"/>
              </a:lnSpc>
              <a:spcBef>
                <a:spcPts val="0"/>
              </a:spcBef>
              <a:spcAft>
                <a:spcPts val="0"/>
              </a:spcAft>
              <a:buClr>
                <a:schemeClr val="dk2"/>
              </a:buClr>
              <a:buSzPts val="2600"/>
              <a:buFont typeface="Raleway"/>
              <a:buNone/>
              <a:defRPr sz="3467" b="1" i="0" u="none" strike="noStrike" cap="none">
                <a:solidFill>
                  <a:schemeClr val="dk2"/>
                </a:solidFill>
                <a:latin typeface="Raleway"/>
                <a:ea typeface="Raleway"/>
                <a:cs typeface="Raleway"/>
                <a:sym typeface="Raleway"/>
              </a:defRPr>
            </a:lvl4pPr>
            <a:lvl5pPr marR="0" lvl="4" algn="l" rtl="0" eaLnBrk="1" hangingPunct="1">
              <a:lnSpc>
                <a:spcPct val="100000"/>
              </a:lnSpc>
              <a:spcBef>
                <a:spcPts val="0"/>
              </a:spcBef>
              <a:spcAft>
                <a:spcPts val="0"/>
              </a:spcAft>
              <a:buClr>
                <a:schemeClr val="dk2"/>
              </a:buClr>
              <a:buSzPts val="2600"/>
              <a:buFont typeface="Raleway"/>
              <a:buNone/>
              <a:defRPr sz="3467" b="1" i="0" u="none" strike="noStrike" cap="none">
                <a:solidFill>
                  <a:schemeClr val="dk2"/>
                </a:solidFill>
                <a:latin typeface="Raleway"/>
                <a:ea typeface="Raleway"/>
                <a:cs typeface="Raleway"/>
                <a:sym typeface="Raleway"/>
              </a:defRPr>
            </a:lvl5pPr>
            <a:lvl6pPr marR="0" lvl="5" algn="l" rtl="0" eaLnBrk="1" hangingPunct="1">
              <a:lnSpc>
                <a:spcPct val="100000"/>
              </a:lnSpc>
              <a:spcBef>
                <a:spcPts val="0"/>
              </a:spcBef>
              <a:spcAft>
                <a:spcPts val="0"/>
              </a:spcAft>
              <a:buClr>
                <a:schemeClr val="dk2"/>
              </a:buClr>
              <a:buSzPts val="2600"/>
              <a:buFont typeface="Raleway"/>
              <a:buNone/>
              <a:defRPr sz="3467" b="1" i="0" u="none" strike="noStrike" cap="none">
                <a:solidFill>
                  <a:schemeClr val="dk2"/>
                </a:solidFill>
                <a:latin typeface="Raleway"/>
                <a:ea typeface="Raleway"/>
                <a:cs typeface="Raleway"/>
                <a:sym typeface="Raleway"/>
              </a:defRPr>
            </a:lvl6pPr>
            <a:lvl7pPr marR="0" lvl="6" algn="l" rtl="0" eaLnBrk="1" hangingPunct="1">
              <a:lnSpc>
                <a:spcPct val="100000"/>
              </a:lnSpc>
              <a:spcBef>
                <a:spcPts val="0"/>
              </a:spcBef>
              <a:spcAft>
                <a:spcPts val="0"/>
              </a:spcAft>
              <a:buClr>
                <a:schemeClr val="dk2"/>
              </a:buClr>
              <a:buSzPts val="2600"/>
              <a:buFont typeface="Raleway"/>
              <a:buNone/>
              <a:defRPr sz="3467" b="1" i="0" u="none" strike="noStrike" cap="none">
                <a:solidFill>
                  <a:schemeClr val="dk2"/>
                </a:solidFill>
                <a:latin typeface="Raleway"/>
                <a:ea typeface="Raleway"/>
                <a:cs typeface="Raleway"/>
                <a:sym typeface="Raleway"/>
              </a:defRPr>
            </a:lvl7pPr>
            <a:lvl8pPr marR="0" lvl="7" algn="l" rtl="0" eaLnBrk="1" hangingPunct="1">
              <a:lnSpc>
                <a:spcPct val="100000"/>
              </a:lnSpc>
              <a:spcBef>
                <a:spcPts val="0"/>
              </a:spcBef>
              <a:spcAft>
                <a:spcPts val="0"/>
              </a:spcAft>
              <a:buClr>
                <a:schemeClr val="dk2"/>
              </a:buClr>
              <a:buSzPts val="2600"/>
              <a:buFont typeface="Raleway"/>
              <a:buNone/>
              <a:defRPr sz="3467" b="1" i="0" u="none" strike="noStrike" cap="none">
                <a:solidFill>
                  <a:schemeClr val="dk2"/>
                </a:solidFill>
                <a:latin typeface="Raleway"/>
                <a:ea typeface="Raleway"/>
                <a:cs typeface="Raleway"/>
                <a:sym typeface="Raleway"/>
              </a:defRPr>
            </a:lvl8pPr>
            <a:lvl9pPr marR="0" lvl="8" algn="l" rtl="0" eaLnBrk="1" hangingPunct="1">
              <a:lnSpc>
                <a:spcPct val="100000"/>
              </a:lnSpc>
              <a:spcBef>
                <a:spcPts val="0"/>
              </a:spcBef>
              <a:spcAft>
                <a:spcPts val="0"/>
              </a:spcAft>
              <a:buClr>
                <a:schemeClr val="dk2"/>
              </a:buClr>
              <a:buSzPts val="2600"/>
              <a:buFont typeface="Raleway"/>
              <a:buNone/>
              <a:defRPr sz="3467" b="1" i="0" u="none" strike="noStrike" cap="none">
                <a:solidFill>
                  <a:schemeClr val="dk2"/>
                </a:solidFill>
                <a:latin typeface="Raleway"/>
                <a:ea typeface="Raleway"/>
                <a:cs typeface="Raleway"/>
                <a:sym typeface="Raleway"/>
              </a:defRPr>
            </a:lvl9pPr>
          </a:lstStyle>
          <a:p>
            <a:r>
              <a:rPr lang="es-EC" sz="1600" dirty="0"/>
              <a:t>Centro datos DECC</a:t>
            </a:r>
          </a:p>
        </p:txBody>
      </p:sp>
    </p:spTree>
    <p:extLst>
      <p:ext uri="{BB962C8B-B14F-4D97-AF65-F5344CB8AC3E}">
        <p14:creationId xmlns:p14="http://schemas.microsoft.com/office/powerpoint/2010/main" val="180948902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4"/>
          <p:cNvSpPr txBox="1">
            <a:spLocks noGrp="1"/>
          </p:cNvSpPr>
          <p:nvPr>
            <p:ph type="title"/>
          </p:nvPr>
        </p:nvSpPr>
        <p:spPr>
          <a:xfrm>
            <a:off x="970200" y="704367"/>
            <a:ext cx="10251600" cy="713600"/>
          </a:xfrm>
          <a:prstGeom prst="rect">
            <a:avLst/>
          </a:prstGeom>
        </p:spPr>
        <p:txBody>
          <a:bodyPr spcFirstLastPara="1" wrap="square" lIns="121900" tIns="121900" rIns="121900" bIns="121900" anchor="t" anchorCtr="0">
            <a:noAutofit/>
          </a:bodyPr>
          <a:lstStyle/>
          <a:p>
            <a:r>
              <a:rPr lang="es" dirty="0"/>
              <a:t>Infraestructura y equipamiento</a:t>
            </a:r>
            <a:endParaRPr dirty="0"/>
          </a:p>
        </p:txBody>
      </p:sp>
      <p:pic>
        <p:nvPicPr>
          <p:cNvPr id="5" name="Imagen 4"/>
          <p:cNvPicPr/>
          <p:nvPr/>
        </p:nvPicPr>
        <p:blipFill>
          <a:blip r:embed="rId3"/>
          <a:stretch>
            <a:fillRect/>
          </a:stretch>
        </p:blipFill>
        <p:spPr>
          <a:xfrm>
            <a:off x="435429" y="1417967"/>
            <a:ext cx="6415314" cy="4402262"/>
          </a:xfrm>
          <a:prstGeom prst="rect">
            <a:avLst/>
          </a:prstGeom>
        </p:spPr>
      </p:pic>
      <p:sp>
        <p:nvSpPr>
          <p:cNvPr id="6" name="Rectángulo 5"/>
          <p:cNvSpPr/>
          <p:nvPr/>
        </p:nvSpPr>
        <p:spPr>
          <a:xfrm>
            <a:off x="7357290" y="1954592"/>
            <a:ext cx="3496492" cy="4349909"/>
          </a:xfrm>
          <a:prstGeom prst="rect">
            <a:avLst/>
          </a:prstGeom>
        </p:spPr>
        <p:txBody>
          <a:bodyPr wrap="square">
            <a:spAutoFit/>
          </a:bodyPr>
          <a:lstStyle/>
          <a:p>
            <a:pPr algn="just">
              <a:lnSpc>
                <a:spcPct val="150000"/>
              </a:lnSpc>
              <a:spcAft>
                <a:spcPts val="1200"/>
              </a:spcAft>
            </a:pPr>
            <a:r>
              <a:rPr lang="es-EC" sz="1800" b="1" dirty="0">
                <a:latin typeface="Arial   "/>
                <a:ea typeface="Times New Roman" panose="02020603050405020304" pitchFamily="18" charset="0"/>
              </a:rPr>
              <a:t>Hardware</a:t>
            </a:r>
            <a:endParaRPr lang="es-EC" sz="1800" dirty="0">
              <a:latin typeface="Arial   "/>
              <a:ea typeface="Times New Roman" panose="02020603050405020304" pitchFamily="18" charset="0"/>
            </a:endParaRPr>
          </a:p>
          <a:p>
            <a:pPr marL="342900" lvl="0" indent="-342900" algn="just">
              <a:lnSpc>
                <a:spcPct val="150000"/>
              </a:lnSpc>
              <a:buFont typeface="Symbol" panose="05050102010706020507" pitchFamily="18" charset="2"/>
              <a:buChar char=""/>
            </a:pPr>
            <a:r>
              <a:rPr lang="es-EC" sz="1800" dirty="0">
                <a:latin typeface="Arial   "/>
                <a:ea typeface="Times New Roman" panose="02020603050405020304" pitchFamily="18" charset="0"/>
              </a:rPr>
              <a:t>Servidor web</a:t>
            </a:r>
          </a:p>
          <a:p>
            <a:pPr marL="342900" lvl="0" indent="-342900" algn="just">
              <a:lnSpc>
                <a:spcPct val="150000"/>
              </a:lnSpc>
              <a:buFont typeface="Symbol" panose="05050102010706020507" pitchFamily="18" charset="2"/>
              <a:buChar char=""/>
            </a:pPr>
            <a:r>
              <a:rPr lang="es-EC" sz="1800" dirty="0">
                <a:latin typeface="Arial   "/>
                <a:ea typeface="Times New Roman" panose="02020603050405020304" pitchFamily="18" charset="0"/>
              </a:rPr>
              <a:t>Servidor de correo</a:t>
            </a:r>
          </a:p>
          <a:p>
            <a:pPr marL="342900" lvl="0" indent="-342900" algn="just">
              <a:lnSpc>
                <a:spcPct val="150000"/>
              </a:lnSpc>
              <a:buFont typeface="Symbol" panose="05050102010706020507" pitchFamily="18" charset="2"/>
              <a:buChar char=""/>
            </a:pPr>
            <a:r>
              <a:rPr lang="es-EC" sz="1800" dirty="0">
                <a:latin typeface="Arial   "/>
                <a:ea typeface="Times New Roman" panose="02020603050405020304" pitchFamily="18" charset="0"/>
              </a:rPr>
              <a:t>Servidor de manejo de incidentes (2)</a:t>
            </a:r>
          </a:p>
          <a:p>
            <a:pPr marL="342900" lvl="0" indent="-342900" algn="just">
              <a:lnSpc>
                <a:spcPct val="150000"/>
              </a:lnSpc>
              <a:buFont typeface="Symbol" panose="05050102010706020507" pitchFamily="18" charset="2"/>
              <a:buChar char=""/>
            </a:pPr>
            <a:r>
              <a:rPr lang="es-EC" sz="1800" dirty="0">
                <a:latin typeface="Arial   "/>
                <a:ea typeface="Times New Roman" panose="02020603050405020304" pitchFamily="18" charset="0"/>
              </a:rPr>
              <a:t>Servidor de </a:t>
            </a:r>
            <a:r>
              <a:rPr lang="es-EC" sz="1800" dirty="0" err="1">
                <a:latin typeface="Arial   "/>
                <a:ea typeface="Times New Roman" panose="02020603050405020304" pitchFamily="18" charset="0"/>
              </a:rPr>
              <a:t>backup</a:t>
            </a:r>
            <a:endParaRPr lang="es-EC" sz="1800" dirty="0">
              <a:latin typeface="Arial   "/>
              <a:ea typeface="Times New Roman" panose="02020603050405020304" pitchFamily="18" charset="0"/>
            </a:endParaRPr>
          </a:p>
          <a:p>
            <a:pPr marL="342900" lvl="0" indent="-342900" algn="just">
              <a:lnSpc>
                <a:spcPct val="150000"/>
              </a:lnSpc>
              <a:buFont typeface="Symbol" panose="05050102010706020507" pitchFamily="18" charset="2"/>
              <a:buChar char=""/>
            </a:pPr>
            <a:r>
              <a:rPr lang="es-EC" sz="1800" dirty="0">
                <a:latin typeface="Arial   "/>
                <a:ea typeface="Times New Roman" panose="02020603050405020304" pitchFamily="18" charset="0"/>
              </a:rPr>
              <a:t>Computadores de escritorio Dell.</a:t>
            </a:r>
          </a:p>
          <a:p>
            <a:pPr marL="342900" lvl="0" indent="-342900" algn="just">
              <a:lnSpc>
                <a:spcPct val="150000"/>
              </a:lnSpc>
              <a:buFont typeface="Symbol" panose="05050102010706020507" pitchFamily="18" charset="2"/>
              <a:buChar char=""/>
            </a:pPr>
            <a:r>
              <a:rPr lang="es-EC" sz="1800" dirty="0">
                <a:latin typeface="Arial   "/>
                <a:ea typeface="Times New Roman" panose="02020603050405020304" pitchFamily="18" charset="0"/>
              </a:rPr>
              <a:t>Notebook Dell</a:t>
            </a:r>
          </a:p>
          <a:p>
            <a:pPr marL="342900" lvl="0" indent="-342900" algn="just">
              <a:lnSpc>
                <a:spcPct val="150000"/>
              </a:lnSpc>
              <a:spcAft>
                <a:spcPts val="1200"/>
              </a:spcAft>
              <a:buFont typeface="Symbol" panose="05050102010706020507" pitchFamily="18" charset="2"/>
              <a:buChar char=""/>
            </a:pPr>
            <a:r>
              <a:rPr lang="es-EC" sz="1800" dirty="0">
                <a:latin typeface="Arial   "/>
                <a:ea typeface="Times New Roman" panose="02020603050405020304" pitchFamily="18" charset="0"/>
              </a:rPr>
              <a:t>Impresora Laser Jet</a:t>
            </a:r>
          </a:p>
        </p:txBody>
      </p:sp>
      <p:sp>
        <p:nvSpPr>
          <p:cNvPr id="8" name="Google Shape;92;p14"/>
          <p:cNvSpPr txBox="1">
            <a:spLocks/>
          </p:cNvSpPr>
          <p:nvPr/>
        </p:nvSpPr>
        <p:spPr>
          <a:xfrm>
            <a:off x="2476057" y="5820229"/>
            <a:ext cx="3070577" cy="71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dk2"/>
              </a:buClr>
              <a:buSzPts val="2600"/>
              <a:buFont typeface="Raleway"/>
              <a:buNone/>
              <a:defRPr sz="3467" b="1" i="0" u="none" strike="noStrike" cap="none">
                <a:solidFill>
                  <a:schemeClr val="dk2"/>
                </a:solidFill>
                <a:latin typeface="Raleway"/>
                <a:ea typeface="Raleway"/>
                <a:cs typeface="Raleway"/>
                <a:sym typeface="Raleway"/>
              </a:defRPr>
            </a:lvl1pPr>
            <a:lvl2pPr marR="0" lvl="1" algn="l" rtl="0" eaLnBrk="1" hangingPunct="1">
              <a:lnSpc>
                <a:spcPct val="100000"/>
              </a:lnSpc>
              <a:spcBef>
                <a:spcPts val="0"/>
              </a:spcBef>
              <a:spcAft>
                <a:spcPts val="0"/>
              </a:spcAft>
              <a:buClr>
                <a:schemeClr val="dk2"/>
              </a:buClr>
              <a:buSzPts val="2600"/>
              <a:buFont typeface="Raleway"/>
              <a:buNone/>
              <a:defRPr sz="3467" b="1" i="0" u="none" strike="noStrike" cap="none">
                <a:solidFill>
                  <a:schemeClr val="dk2"/>
                </a:solidFill>
                <a:latin typeface="Raleway"/>
                <a:ea typeface="Raleway"/>
                <a:cs typeface="Raleway"/>
                <a:sym typeface="Raleway"/>
              </a:defRPr>
            </a:lvl2pPr>
            <a:lvl3pPr marR="0" lvl="2" algn="l" rtl="0" eaLnBrk="1" hangingPunct="1">
              <a:lnSpc>
                <a:spcPct val="100000"/>
              </a:lnSpc>
              <a:spcBef>
                <a:spcPts val="0"/>
              </a:spcBef>
              <a:spcAft>
                <a:spcPts val="0"/>
              </a:spcAft>
              <a:buClr>
                <a:schemeClr val="dk2"/>
              </a:buClr>
              <a:buSzPts val="2600"/>
              <a:buFont typeface="Raleway"/>
              <a:buNone/>
              <a:defRPr sz="3467" b="1" i="0" u="none" strike="noStrike" cap="none">
                <a:solidFill>
                  <a:schemeClr val="dk2"/>
                </a:solidFill>
                <a:latin typeface="Raleway"/>
                <a:ea typeface="Raleway"/>
                <a:cs typeface="Raleway"/>
                <a:sym typeface="Raleway"/>
              </a:defRPr>
            </a:lvl3pPr>
            <a:lvl4pPr marR="0" lvl="3" algn="l" rtl="0" eaLnBrk="1" hangingPunct="1">
              <a:lnSpc>
                <a:spcPct val="100000"/>
              </a:lnSpc>
              <a:spcBef>
                <a:spcPts val="0"/>
              </a:spcBef>
              <a:spcAft>
                <a:spcPts val="0"/>
              </a:spcAft>
              <a:buClr>
                <a:schemeClr val="dk2"/>
              </a:buClr>
              <a:buSzPts val="2600"/>
              <a:buFont typeface="Raleway"/>
              <a:buNone/>
              <a:defRPr sz="3467" b="1" i="0" u="none" strike="noStrike" cap="none">
                <a:solidFill>
                  <a:schemeClr val="dk2"/>
                </a:solidFill>
                <a:latin typeface="Raleway"/>
                <a:ea typeface="Raleway"/>
                <a:cs typeface="Raleway"/>
                <a:sym typeface="Raleway"/>
              </a:defRPr>
            </a:lvl4pPr>
            <a:lvl5pPr marR="0" lvl="4" algn="l" rtl="0" eaLnBrk="1" hangingPunct="1">
              <a:lnSpc>
                <a:spcPct val="100000"/>
              </a:lnSpc>
              <a:spcBef>
                <a:spcPts val="0"/>
              </a:spcBef>
              <a:spcAft>
                <a:spcPts val="0"/>
              </a:spcAft>
              <a:buClr>
                <a:schemeClr val="dk2"/>
              </a:buClr>
              <a:buSzPts val="2600"/>
              <a:buFont typeface="Raleway"/>
              <a:buNone/>
              <a:defRPr sz="3467" b="1" i="0" u="none" strike="noStrike" cap="none">
                <a:solidFill>
                  <a:schemeClr val="dk2"/>
                </a:solidFill>
                <a:latin typeface="Raleway"/>
                <a:ea typeface="Raleway"/>
                <a:cs typeface="Raleway"/>
                <a:sym typeface="Raleway"/>
              </a:defRPr>
            </a:lvl5pPr>
            <a:lvl6pPr marR="0" lvl="5" algn="l" rtl="0" eaLnBrk="1" hangingPunct="1">
              <a:lnSpc>
                <a:spcPct val="100000"/>
              </a:lnSpc>
              <a:spcBef>
                <a:spcPts val="0"/>
              </a:spcBef>
              <a:spcAft>
                <a:spcPts val="0"/>
              </a:spcAft>
              <a:buClr>
                <a:schemeClr val="dk2"/>
              </a:buClr>
              <a:buSzPts val="2600"/>
              <a:buFont typeface="Raleway"/>
              <a:buNone/>
              <a:defRPr sz="3467" b="1" i="0" u="none" strike="noStrike" cap="none">
                <a:solidFill>
                  <a:schemeClr val="dk2"/>
                </a:solidFill>
                <a:latin typeface="Raleway"/>
                <a:ea typeface="Raleway"/>
                <a:cs typeface="Raleway"/>
                <a:sym typeface="Raleway"/>
              </a:defRPr>
            </a:lvl6pPr>
            <a:lvl7pPr marR="0" lvl="6" algn="l" rtl="0" eaLnBrk="1" hangingPunct="1">
              <a:lnSpc>
                <a:spcPct val="100000"/>
              </a:lnSpc>
              <a:spcBef>
                <a:spcPts val="0"/>
              </a:spcBef>
              <a:spcAft>
                <a:spcPts val="0"/>
              </a:spcAft>
              <a:buClr>
                <a:schemeClr val="dk2"/>
              </a:buClr>
              <a:buSzPts val="2600"/>
              <a:buFont typeface="Raleway"/>
              <a:buNone/>
              <a:defRPr sz="3467" b="1" i="0" u="none" strike="noStrike" cap="none">
                <a:solidFill>
                  <a:schemeClr val="dk2"/>
                </a:solidFill>
                <a:latin typeface="Raleway"/>
                <a:ea typeface="Raleway"/>
                <a:cs typeface="Raleway"/>
                <a:sym typeface="Raleway"/>
              </a:defRPr>
            </a:lvl7pPr>
            <a:lvl8pPr marR="0" lvl="7" algn="l" rtl="0" eaLnBrk="1" hangingPunct="1">
              <a:lnSpc>
                <a:spcPct val="100000"/>
              </a:lnSpc>
              <a:spcBef>
                <a:spcPts val="0"/>
              </a:spcBef>
              <a:spcAft>
                <a:spcPts val="0"/>
              </a:spcAft>
              <a:buClr>
                <a:schemeClr val="dk2"/>
              </a:buClr>
              <a:buSzPts val="2600"/>
              <a:buFont typeface="Raleway"/>
              <a:buNone/>
              <a:defRPr sz="3467" b="1" i="0" u="none" strike="noStrike" cap="none">
                <a:solidFill>
                  <a:schemeClr val="dk2"/>
                </a:solidFill>
                <a:latin typeface="Raleway"/>
                <a:ea typeface="Raleway"/>
                <a:cs typeface="Raleway"/>
                <a:sym typeface="Raleway"/>
              </a:defRPr>
            </a:lvl8pPr>
            <a:lvl9pPr marR="0" lvl="8" algn="l" rtl="0" eaLnBrk="1" hangingPunct="1">
              <a:lnSpc>
                <a:spcPct val="100000"/>
              </a:lnSpc>
              <a:spcBef>
                <a:spcPts val="0"/>
              </a:spcBef>
              <a:spcAft>
                <a:spcPts val="0"/>
              </a:spcAft>
              <a:buClr>
                <a:schemeClr val="dk2"/>
              </a:buClr>
              <a:buSzPts val="2600"/>
              <a:buFont typeface="Raleway"/>
              <a:buNone/>
              <a:defRPr sz="3467" b="1" i="0" u="none" strike="noStrike" cap="none">
                <a:solidFill>
                  <a:schemeClr val="dk2"/>
                </a:solidFill>
                <a:latin typeface="Raleway"/>
                <a:ea typeface="Raleway"/>
                <a:cs typeface="Raleway"/>
                <a:sym typeface="Raleway"/>
              </a:defRPr>
            </a:lvl9pPr>
          </a:lstStyle>
          <a:p>
            <a:r>
              <a:rPr lang="es-EC" sz="1600" dirty="0"/>
              <a:t>Infraestructura CSIRT</a:t>
            </a:r>
          </a:p>
        </p:txBody>
      </p:sp>
    </p:spTree>
    <p:extLst>
      <p:ext uri="{BB962C8B-B14F-4D97-AF65-F5344CB8AC3E}">
        <p14:creationId xmlns:p14="http://schemas.microsoft.com/office/powerpoint/2010/main" val="20645311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4"/>
          <p:cNvSpPr txBox="1">
            <a:spLocks noGrp="1"/>
          </p:cNvSpPr>
          <p:nvPr>
            <p:ph type="title"/>
          </p:nvPr>
        </p:nvSpPr>
        <p:spPr>
          <a:xfrm>
            <a:off x="970200" y="704367"/>
            <a:ext cx="10251600" cy="713600"/>
          </a:xfrm>
          <a:prstGeom prst="rect">
            <a:avLst/>
          </a:prstGeom>
        </p:spPr>
        <p:txBody>
          <a:bodyPr spcFirstLastPara="1" wrap="square" lIns="121900" tIns="121900" rIns="121900" bIns="121900" anchor="t" anchorCtr="0">
            <a:noAutofit/>
          </a:bodyPr>
          <a:lstStyle/>
          <a:p>
            <a:r>
              <a:rPr lang="es" dirty="0"/>
              <a:t>Infraestructura y equipamiento</a:t>
            </a:r>
            <a:endParaRPr dirty="0"/>
          </a:p>
        </p:txBody>
      </p:sp>
      <p:sp>
        <p:nvSpPr>
          <p:cNvPr id="3" name="Rectángulo 2"/>
          <p:cNvSpPr/>
          <p:nvPr/>
        </p:nvSpPr>
        <p:spPr>
          <a:xfrm>
            <a:off x="1386115" y="1875984"/>
            <a:ext cx="4698274" cy="4211409"/>
          </a:xfrm>
          <a:prstGeom prst="rect">
            <a:avLst/>
          </a:prstGeom>
        </p:spPr>
        <p:txBody>
          <a:bodyPr wrap="square">
            <a:spAutoFit/>
          </a:bodyPr>
          <a:lstStyle/>
          <a:p>
            <a:pPr algn="just">
              <a:spcAft>
                <a:spcPts val="1200"/>
              </a:spcAft>
            </a:pPr>
            <a:r>
              <a:rPr lang="es-EC" sz="1800" b="1" dirty="0">
                <a:latin typeface="Arial   "/>
                <a:ea typeface="Times New Roman" panose="02020603050405020304" pitchFamily="18" charset="0"/>
              </a:rPr>
              <a:t>Software</a:t>
            </a:r>
            <a:endParaRPr lang="es-EC" sz="1800" dirty="0">
              <a:latin typeface="Arial   "/>
              <a:ea typeface="Times New Roman" panose="02020603050405020304" pitchFamily="18" charset="0"/>
            </a:endParaRPr>
          </a:p>
          <a:p>
            <a:pPr marL="342900" lvl="0" indent="-342900" algn="just">
              <a:lnSpc>
                <a:spcPct val="150000"/>
              </a:lnSpc>
              <a:buFont typeface="Symbol" panose="05050102010706020507" pitchFamily="18" charset="2"/>
              <a:buChar char=""/>
            </a:pPr>
            <a:r>
              <a:rPr lang="es-EC" sz="1800" dirty="0">
                <a:latin typeface="Arial   "/>
                <a:ea typeface="Times New Roman" panose="02020603050405020304" pitchFamily="18" charset="0"/>
              </a:rPr>
              <a:t>Software escaneo de puertos (</a:t>
            </a:r>
            <a:r>
              <a:rPr lang="es-EC" sz="1800" dirty="0" err="1">
                <a:latin typeface="Arial   "/>
                <a:ea typeface="Times New Roman" panose="02020603050405020304" pitchFamily="18" charset="0"/>
              </a:rPr>
              <a:t>nmap</a:t>
            </a:r>
            <a:r>
              <a:rPr lang="es-EC" sz="1800" dirty="0">
                <a:latin typeface="Arial   "/>
                <a:ea typeface="Times New Roman" panose="02020603050405020304" pitchFamily="18" charset="0"/>
              </a:rPr>
              <a:t>)</a:t>
            </a:r>
          </a:p>
          <a:p>
            <a:pPr marL="342900" lvl="0" indent="-342900" algn="just">
              <a:lnSpc>
                <a:spcPct val="150000"/>
              </a:lnSpc>
              <a:buFont typeface="Symbol" panose="05050102010706020507" pitchFamily="18" charset="2"/>
              <a:buChar char=""/>
            </a:pPr>
            <a:r>
              <a:rPr lang="es-EC" sz="1800" dirty="0">
                <a:latin typeface="Arial   "/>
                <a:ea typeface="Times New Roman" panose="02020603050405020304" pitchFamily="18" charset="0"/>
              </a:rPr>
              <a:t>Software escaneo de redes (</a:t>
            </a:r>
            <a:r>
              <a:rPr lang="es-EC" sz="1800" dirty="0" err="1">
                <a:latin typeface="Arial   "/>
                <a:ea typeface="Times New Roman" panose="02020603050405020304" pitchFamily="18" charset="0"/>
              </a:rPr>
              <a:t>nagios</a:t>
            </a:r>
            <a:r>
              <a:rPr lang="es-EC" sz="1800" dirty="0">
                <a:latin typeface="Arial   "/>
                <a:ea typeface="Times New Roman" panose="02020603050405020304" pitchFamily="18" charset="0"/>
              </a:rPr>
              <a:t>)</a:t>
            </a:r>
          </a:p>
          <a:p>
            <a:pPr marL="342900" lvl="0" indent="-342900" algn="just">
              <a:lnSpc>
                <a:spcPct val="150000"/>
              </a:lnSpc>
              <a:buFont typeface="Symbol" panose="05050102010706020507" pitchFamily="18" charset="2"/>
              <a:buChar char=""/>
            </a:pPr>
            <a:r>
              <a:rPr lang="es-EC" sz="1800" dirty="0">
                <a:latin typeface="Arial   "/>
                <a:ea typeface="Times New Roman" panose="02020603050405020304" pitchFamily="18" charset="0"/>
              </a:rPr>
              <a:t>Software gestión de vulnerabilidades (</a:t>
            </a:r>
            <a:r>
              <a:rPr lang="es-EC" sz="1800" dirty="0" err="1">
                <a:latin typeface="Arial   "/>
                <a:ea typeface="Times New Roman" panose="02020603050405020304" pitchFamily="18" charset="0"/>
              </a:rPr>
              <a:t>nessus</a:t>
            </a:r>
            <a:r>
              <a:rPr lang="es-EC" sz="1800" dirty="0">
                <a:latin typeface="Arial   "/>
                <a:ea typeface="Times New Roman" panose="02020603050405020304" pitchFamily="18" charset="0"/>
              </a:rPr>
              <a:t>, </a:t>
            </a:r>
            <a:r>
              <a:rPr lang="es-EC" sz="1800" dirty="0" err="1">
                <a:latin typeface="Arial   "/>
                <a:ea typeface="Times New Roman" panose="02020603050405020304" pitchFamily="18" charset="0"/>
              </a:rPr>
              <a:t>metasploit</a:t>
            </a:r>
            <a:r>
              <a:rPr lang="es-EC" sz="1800" dirty="0">
                <a:latin typeface="Arial   "/>
                <a:ea typeface="Times New Roman" panose="02020603050405020304" pitchFamily="18" charset="0"/>
              </a:rPr>
              <a:t>, </a:t>
            </a:r>
            <a:r>
              <a:rPr lang="es-EC" sz="1800" dirty="0" err="1">
                <a:latin typeface="Arial   "/>
                <a:ea typeface="Times New Roman" panose="02020603050405020304" pitchFamily="18" charset="0"/>
              </a:rPr>
              <a:t>kali</a:t>
            </a:r>
            <a:r>
              <a:rPr lang="es-EC" sz="1800" dirty="0">
                <a:latin typeface="Arial   "/>
                <a:ea typeface="Times New Roman" panose="02020603050405020304" pitchFamily="18" charset="0"/>
              </a:rPr>
              <a:t>,)</a:t>
            </a:r>
          </a:p>
          <a:p>
            <a:pPr marL="342900" lvl="0" indent="-342900" algn="just">
              <a:lnSpc>
                <a:spcPct val="150000"/>
              </a:lnSpc>
              <a:buFont typeface="Symbol" panose="05050102010706020507" pitchFamily="18" charset="2"/>
              <a:buChar char=""/>
            </a:pPr>
            <a:r>
              <a:rPr lang="es-EC" sz="1800" dirty="0">
                <a:latin typeface="Arial   "/>
                <a:ea typeface="Times New Roman" panose="02020603050405020304" pitchFamily="18" charset="0"/>
              </a:rPr>
              <a:t>Software detección de intrusos (</a:t>
            </a:r>
            <a:r>
              <a:rPr lang="es-EC" sz="1800" dirty="0" err="1">
                <a:latin typeface="Arial   "/>
                <a:ea typeface="Times New Roman" panose="02020603050405020304" pitchFamily="18" charset="0"/>
              </a:rPr>
              <a:t>snort</a:t>
            </a:r>
            <a:r>
              <a:rPr lang="es-EC" sz="1800" dirty="0">
                <a:latin typeface="Arial   "/>
                <a:ea typeface="Times New Roman" panose="02020603050405020304" pitchFamily="18" charset="0"/>
              </a:rPr>
              <a:t>, </a:t>
            </a:r>
            <a:r>
              <a:rPr lang="es-EC" sz="1800" dirty="0" err="1">
                <a:latin typeface="Arial   "/>
                <a:ea typeface="Times New Roman" panose="02020603050405020304" pitchFamily="18" charset="0"/>
              </a:rPr>
              <a:t>tripwire</a:t>
            </a:r>
            <a:r>
              <a:rPr lang="es-EC" sz="1800" dirty="0">
                <a:latin typeface="Arial   "/>
                <a:ea typeface="Times New Roman" panose="02020603050405020304" pitchFamily="18" charset="0"/>
              </a:rPr>
              <a:t>)</a:t>
            </a:r>
          </a:p>
          <a:p>
            <a:pPr marL="342900" lvl="0" indent="-342900" algn="just">
              <a:lnSpc>
                <a:spcPct val="150000"/>
              </a:lnSpc>
              <a:buFont typeface="Symbol" panose="05050102010706020507" pitchFamily="18" charset="2"/>
              <a:buChar char=""/>
            </a:pPr>
            <a:r>
              <a:rPr lang="es-EC" sz="1800" dirty="0">
                <a:latin typeface="Arial   "/>
                <a:ea typeface="Times New Roman" panose="02020603050405020304" pitchFamily="18" charset="0"/>
              </a:rPr>
              <a:t>Software seguimiento incidentes (</a:t>
            </a:r>
            <a:r>
              <a:rPr lang="es-EC" sz="1800" dirty="0" err="1">
                <a:latin typeface="Arial   "/>
                <a:ea typeface="Times New Roman" panose="02020603050405020304" pitchFamily="18" charset="0"/>
              </a:rPr>
              <a:t>request</a:t>
            </a:r>
            <a:r>
              <a:rPr lang="es-EC" sz="1800" dirty="0">
                <a:latin typeface="Arial   "/>
                <a:ea typeface="Times New Roman" panose="02020603050405020304" pitchFamily="18" charset="0"/>
              </a:rPr>
              <a:t> </a:t>
            </a:r>
            <a:r>
              <a:rPr lang="es-EC" sz="1800" dirty="0" err="1">
                <a:latin typeface="Arial   "/>
                <a:ea typeface="Times New Roman" panose="02020603050405020304" pitchFamily="18" charset="0"/>
              </a:rPr>
              <a:t>tracker</a:t>
            </a:r>
            <a:r>
              <a:rPr lang="es-EC" sz="1800" dirty="0">
                <a:latin typeface="Arial   "/>
                <a:ea typeface="Times New Roman" panose="02020603050405020304" pitchFamily="18" charset="0"/>
              </a:rPr>
              <a:t>, OTRS)</a:t>
            </a:r>
          </a:p>
          <a:p>
            <a:pPr marL="342900" lvl="0" indent="-342900" algn="just">
              <a:lnSpc>
                <a:spcPct val="150000"/>
              </a:lnSpc>
              <a:spcAft>
                <a:spcPts val="1200"/>
              </a:spcAft>
              <a:buFont typeface="Symbol" panose="05050102010706020507" pitchFamily="18" charset="2"/>
              <a:buChar char=""/>
            </a:pPr>
            <a:r>
              <a:rPr lang="es-EC" sz="1800" dirty="0">
                <a:latin typeface="Arial   "/>
                <a:ea typeface="Times New Roman" panose="02020603050405020304" pitchFamily="18" charset="0"/>
              </a:rPr>
              <a:t>Software almacenamiento datos (</a:t>
            </a:r>
            <a:r>
              <a:rPr lang="es-EC" sz="1800" dirty="0" err="1">
                <a:latin typeface="Arial   "/>
                <a:ea typeface="Times New Roman" panose="02020603050405020304" pitchFamily="18" charset="0"/>
              </a:rPr>
              <a:t>mysql</a:t>
            </a:r>
            <a:r>
              <a:rPr lang="es-EC" sz="1800" dirty="0">
                <a:latin typeface="Arial   "/>
                <a:ea typeface="Times New Roman" panose="02020603050405020304" pitchFamily="18" charset="0"/>
              </a:rPr>
              <a:t>)</a:t>
            </a:r>
          </a:p>
        </p:txBody>
      </p:sp>
      <p:sp>
        <p:nvSpPr>
          <p:cNvPr id="4" name="Rectángulo 3"/>
          <p:cNvSpPr/>
          <p:nvPr/>
        </p:nvSpPr>
        <p:spPr>
          <a:xfrm>
            <a:off x="7120709" y="1891372"/>
            <a:ext cx="3979817" cy="4678204"/>
          </a:xfrm>
          <a:prstGeom prst="rect">
            <a:avLst/>
          </a:prstGeom>
        </p:spPr>
        <p:txBody>
          <a:bodyPr wrap="square">
            <a:spAutoFit/>
          </a:bodyPr>
          <a:lstStyle/>
          <a:p>
            <a:pPr lvl="0">
              <a:lnSpc>
                <a:spcPct val="150000"/>
              </a:lnSpc>
              <a:spcAft>
                <a:spcPts val="1200"/>
              </a:spcAft>
            </a:pPr>
            <a:r>
              <a:rPr lang="es-EC" sz="1600" b="1" dirty="0">
                <a:latin typeface="Arial   "/>
                <a:ea typeface="Times New Roman" panose="02020603050405020304" pitchFamily="18" charset="0"/>
              </a:rPr>
              <a:t>Propuesta de ubicación física</a:t>
            </a:r>
            <a:endParaRPr lang="es-EC" sz="1600" dirty="0">
              <a:latin typeface="Arial   "/>
              <a:ea typeface="Times New Roman" panose="02020603050405020304" pitchFamily="18" charset="0"/>
            </a:endParaRPr>
          </a:p>
          <a:p>
            <a:pPr algn="just">
              <a:lnSpc>
                <a:spcPct val="150000"/>
              </a:lnSpc>
            </a:pPr>
            <a:r>
              <a:rPr lang="es-EC" sz="1600" dirty="0">
                <a:latin typeface="Arial   "/>
                <a:ea typeface="Times New Roman" panose="02020603050405020304" pitchFamily="18" charset="0"/>
              </a:rPr>
              <a:t>El laboratorio se alojará en el aula H-402 del cuarto piso del bloque H, del departamento de Ciencias de la Computación, acondicionándolo de manera adecuada. Se escogió este lugar debido a que se encuentra protegido físicamente, con acceso independiente y monitoreo mediante cámaras de seguridad, además posee acceso a las redes de telefonía y datos y cuenta con espacio para los equipos y el personal.</a:t>
            </a:r>
          </a:p>
        </p:txBody>
      </p:sp>
    </p:spTree>
    <p:extLst>
      <p:ext uri="{BB962C8B-B14F-4D97-AF65-F5344CB8AC3E}">
        <p14:creationId xmlns:p14="http://schemas.microsoft.com/office/powerpoint/2010/main" val="323565952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4"/>
          <p:cNvSpPr txBox="1">
            <a:spLocks noGrp="1"/>
          </p:cNvSpPr>
          <p:nvPr>
            <p:ph type="title"/>
          </p:nvPr>
        </p:nvSpPr>
        <p:spPr>
          <a:xfrm>
            <a:off x="993060" y="521487"/>
            <a:ext cx="10802700" cy="827254"/>
          </a:xfrm>
          <a:prstGeom prst="rect">
            <a:avLst/>
          </a:prstGeom>
        </p:spPr>
        <p:txBody>
          <a:bodyPr spcFirstLastPara="1" wrap="square" lIns="121900" tIns="121900" rIns="121900" bIns="121900" anchor="t" anchorCtr="0">
            <a:noAutofit/>
          </a:bodyPr>
          <a:lstStyle/>
          <a:p>
            <a:r>
              <a:rPr lang="es" sz="2800" dirty="0"/>
              <a:t>Planes de seguridad, recuperación de desastres y continuidad de servicios</a:t>
            </a:r>
            <a:endParaRPr sz="2800" dirty="0"/>
          </a:p>
        </p:txBody>
      </p:sp>
      <p:graphicFrame>
        <p:nvGraphicFramePr>
          <p:cNvPr id="3" name="Diagrama 2"/>
          <p:cNvGraphicFramePr/>
          <p:nvPr>
            <p:extLst>
              <p:ext uri="{D42A27DB-BD31-4B8C-83A1-F6EECF244321}">
                <p14:modId xmlns:p14="http://schemas.microsoft.com/office/powerpoint/2010/main" val="1094387104"/>
              </p:ext>
            </p:extLst>
          </p:nvPr>
        </p:nvGraphicFramePr>
        <p:xfrm>
          <a:off x="1584375" y="1969589"/>
          <a:ext cx="9620069" cy="43416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956591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4"/>
          <p:cNvSpPr txBox="1">
            <a:spLocks noGrp="1"/>
          </p:cNvSpPr>
          <p:nvPr>
            <p:ph type="title"/>
          </p:nvPr>
        </p:nvSpPr>
        <p:spPr>
          <a:xfrm>
            <a:off x="970200" y="704367"/>
            <a:ext cx="10251600" cy="713600"/>
          </a:xfrm>
          <a:prstGeom prst="rect">
            <a:avLst/>
          </a:prstGeom>
        </p:spPr>
        <p:txBody>
          <a:bodyPr spcFirstLastPara="1" wrap="square" lIns="121900" tIns="121900" rIns="121900" bIns="121900" anchor="t" anchorCtr="0">
            <a:noAutofit/>
          </a:bodyPr>
          <a:lstStyle/>
          <a:p>
            <a:r>
              <a:rPr lang="es" dirty="0"/>
              <a:t>Presupuesto y </a:t>
            </a:r>
            <a:r>
              <a:rPr lang="es" dirty="0" smtClean="0"/>
              <a:t>financiamiento</a:t>
            </a:r>
            <a:endParaRPr dirty="0"/>
          </a:p>
        </p:txBody>
      </p:sp>
      <p:sp>
        <p:nvSpPr>
          <p:cNvPr id="4" name="Rectángulo 3">
            <a:extLst>
              <a:ext uri="{FF2B5EF4-FFF2-40B4-BE49-F238E27FC236}">
                <a16:creationId xmlns:a16="http://schemas.microsoft.com/office/drawing/2014/main" id="{600C0F75-9F6F-4970-8962-EA7E2B05DB15}"/>
              </a:ext>
            </a:extLst>
          </p:cNvPr>
          <p:cNvSpPr/>
          <p:nvPr/>
        </p:nvSpPr>
        <p:spPr>
          <a:xfrm>
            <a:off x="1127973" y="1814801"/>
            <a:ext cx="5275803" cy="369332"/>
          </a:xfrm>
          <a:prstGeom prst="rect">
            <a:avLst/>
          </a:prstGeom>
        </p:spPr>
        <p:txBody>
          <a:bodyPr wrap="none">
            <a:spAutoFit/>
          </a:bodyPr>
          <a:lstStyle/>
          <a:p>
            <a:r>
              <a:rPr lang="es-EC" sz="1800" b="1" dirty="0">
                <a:latin typeface="+mj-lt"/>
                <a:ea typeface="Times New Roman" panose="02020603050405020304" pitchFamily="18" charset="0"/>
              </a:rPr>
              <a:t>Presupuesto referencial </a:t>
            </a:r>
            <a:r>
              <a:rPr lang="es-EC" sz="1800" b="1" dirty="0" smtClean="0">
                <a:latin typeface="+mj-lt"/>
                <a:ea typeface="Times New Roman" panose="02020603050405020304" pitchFamily="18" charset="0"/>
              </a:rPr>
              <a:t>de equipos </a:t>
            </a:r>
            <a:r>
              <a:rPr lang="es-EC" sz="1800" b="1" dirty="0">
                <a:latin typeface="+mj-lt"/>
                <a:ea typeface="Times New Roman" panose="02020603050405020304" pitchFamily="18" charset="0"/>
              </a:rPr>
              <a:t>de </a:t>
            </a:r>
            <a:r>
              <a:rPr lang="es-EC" sz="1800" b="1" dirty="0" smtClean="0">
                <a:latin typeface="+mj-lt"/>
                <a:ea typeface="Times New Roman" panose="02020603050405020304" pitchFamily="18" charset="0"/>
              </a:rPr>
              <a:t>oficina</a:t>
            </a:r>
            <a:endParaRPr lang="es-ES" sz="1800" b="1" dirty="0">
              <a:latin typeface="+mj-lt"/>
            </a:endParaRPr>
          </a:p>
        </p:txBody>
      </p:sp>
      <p:graphicFrame>
        <p:nvGraphicFramePr>
          <p:cNvPr id="5" name="Tabla 4">
            <a:extLst>
              <a:ext uri="{FF2B5EF4-FFF2-40B4-BE49-F238E27FC236}">
                <a16:creationId xmlns:a16="http://schemas.microsoft.com/office/drawing/2014/main" id="{00E7BEBA-30ED-4883-B9E9-E2D1E630F551}"/>
              </a:ext>
            </a:extLst>
          </p:cNvPr>
          <p:cNvGraphicFramePr>
            <a:graphicFrameLocks noGrp="1"/>
          </p:cNvGraphicFramePr>
          <p:nvPr>
            <p:extLst>
              <p:ext uri="{D42A27DB-BD31-4B8C-83A1-F6EECF244321}">
                <p14:modId xmlns:p14="http://schemas.microsoft.com/office/powerpoint/2010/main" val="3530951199"/>
              </p:ext>
            </p:extLst>
          </p:nvPr>
        </p:nvGraphicFramePr>
        <p:xfrm>
          <a:off x="970200" y="2184132"/>
          <a:ext cx="6801375" cy="2468880"/>
        </p:xfrm>
        <a:graphic>
          <a:graphicData uri="http://schemas.openxmlformats.org/drawingml/2006/table">
            <a:tbl>
              <a:tblPr firstRow="1" firstCol="1" bandRow="1">
                <a:tableStyleId>{7DF18680-E054-41AD-8BC1-D1AEF772440D}</a:tableStyleId>
              </a:tblPr>
              <a:tblGrid>
                <a:gridCol w="3369788">
                  <a:extLst>
                    <a:ext uri="{9D8B030D-6E8A-4147-A177-3AD203B41FA5}">
                      <a16:colId xmlns:a16="http://schemas.microsoft.com/office/drawing/2014/main" val="2780016263"/>
                    </a:ext>
                  </a:extLst>
                </a:gridCol>
                <a:gridCol w="1091821">
                  <a:extLst>
                    <a:ext uri="{9D8B030D-6E8A-4147-A177-3AD203B41FA5}">
                      <a16:colId xmlns:a16="http://schemas.microsoft.com/office/drawing/2014/main" val="1519218136"/>
                    </a:ext>
                  </a:extLst>
                </a:gridCol>
                <a:gridCol w="1351673">
                  <a:extLst>
                    <a:ext uri="{9D8B030D-6E8A-4147-A177-3AD203B41FA5}">
                      <a16:colId xmlns:a16="http://schemas.microsoft.com/office/drawing/2014/main" val="2197326707"/>
                    </a:ext>
                  </a:extLst>
                </a:gridCol>
                <a:gridCol w="988093">
                  <a:extLst>
                    <a:ext uri="{9D8B030D-6E8A-4147-A177-3AD203B41FA5}">
                      <a16:colId xmlns:a16="http://schemas.microsoft.com/office/drawing/2014/main" val="2308598361"/>
                    </a:ext>
                  </a:extLst>
                </a:gridCol>
              </a:tblGrid>
              <a:tr h="190500">
                <a:tc>
                  <a:txBody>
                    <a:bodyPr/>
                    <a:lstStyle/>
                    <a:p>
                      <a:pPr>
                        <a:lnSpc>
                          <a:spcPct val="150000"/>
                        </a:lnSpc>
                        <a:spcAft>
                          <a:spcPts val="0"/>
                        </a:spcAft>
                      </a:pPr>
                      <a:r>
                        <a:rPr lang="es-EC" sz="1200">
                          <a:effectLst/>
                        </a:rPr>
                        <a:t>Equipos de oficina</a:t>
                      </a:r>
                      <a:endParaRPr lang="es-E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dirty="0">
                          <a:effectLst/>
                        </a:rPr>
                        <a:t>Cantidad</a:t>
                      </a:r>
                      <a:endParaRPr lang="es-E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dirty="0">
                          <a:effectLst/>
                        </a:rPr>
                        <a:t>Precio </a:t>
                      </a:r>
                      <a:r>
                        <a:rPr lang="es-EC" sz="1200" dirty="0" smtClean="0">
                          <a:effectLst/>
                        </a:rPr>
                        <a:t>unitario</a:t>
                      </a:r>
                      <a:endParaRPr lang="es-E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dirty="0" smtClean="0">
                          <a:effectLst/>
                        </a:rPr>
                        <a:t>Subtotal</a:t>
                      </a:r>
                      <a:endParaRPr lang="es-E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948836851"/>
                  </a:ext>
                </a:extLst>
              </a:tr>
              <a:tr h="190500">
                <a:tc>
                  <a:txBody>
                    <a:bodyPr/>
                    <a:lstStyle/>
                    <a:p>
                      <a:pPr>
                        <a:lnSpc>
                          <a:spcPct val="150000"/>
                        </a:lnSpc>
                        <a:spcAft>
                          <a:spcPts val="0"/>
                        </a:spcAft>
                      </a:pPr>
                      <a:r>
                        <a:rPr lang="es-EC" sz="1200" dirty="0">
                          <a:effectLst/>
                        </a:rPr>
                        <a:t>Computadores de </a:t>
                      </a:r>
                      <a:r>
                        <a:rPr lang="es-EC" sz="1200" dirty="0" smtClean="0">
                          <a:effectLst/>
                        </a:rPr>
                        <a:t>escritorio </a:t>
                      </a:r>
                      <a:r>
                        <a:rPr lang="es-EC" sz="1200" dirty="0">
                          <a:effectLst/>
                        </a:rPr>
                        <a:t>Dell </a:t>
                      </a:r>
                      <a:endParaRPr lang="es-E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dirty="0">
                          <a:solidFill>
                            <a:schemeClr val="bg2"/>
                          </a:solidFill>
                          <a:effectLst/>
                        </a:rPr>
                        <a:t>8</a:t>
                      </a:r>
                      <a:endParaRPr lang="es-ES" sz="18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solidFill>
                            <a:schemeClr val="bg2"/>
                          </a:solidFill>
                          <a:effectLst/>
                        </a:rPr>
                        <a:t>325</a:t>
                      </a:r>
                      <a:endParaRPr lang="es-ES" sz="18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solidFill>
                            <a:schemeClr val="bg2"/>
                          </a:solidFill>
                          <a:effectLst/>
                        </a:rPr>
                        <a:t>2600</a:t>
                      </a:r>
                      <a:endParaRPr lang="es-ES" sz="18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725391810"/>
                  </a:ext>
                </a:extLst>
              </a:tr>
              <a:tr h="190500">
                <a:tc>
                  <a:txBody>
                    <a:bodyPr/>
                    <a:lstStyle/>
                    <a:p>
                      <a:pPr>
                        <a:lnSpc>
                          <a:spcPct val="150000"/>
                        </a:lnSpc>
                        <a:spcAft>
                          <a:spcPts val="0"/>
                        </a:spcAft>
                      </a:pPr>
                      <a:r>
                        <a:rPr lang="es-EC" sz="1200" dirty="0">
                          <a:effectLst/>
                        </a:rPr>
                        <a:t>Impresora </a:t>
                      </a:r>
                      <a:r>
                        <a:rPr lang="es-EC" sz="1200" dirty="0" smtClean="0">
                          <a:effectLst/>
                        </a:rPr>
                        <a:t>multifuncional</a:t>
                      </a:r>
                      <a:endParaRPr lang="es-E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dirty="0">
                          <a:solidFill>
                            <a:schemeClr val="bg2"/>
                          </a:solidFill>
                          <a:effectLst/>
                        </a:rPr>
                        <a:t>1</a:t>
                      </a:r>
                      <a:endParaRPr lang="es-ES" sz="18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solidFill>
                            <a:schemeClr val="bg2"/>
                          </a:solidFill>
                          <a:effectLst/>
                        </a:rPr>
                        <a:t>650</a:t>
                      </a:r>
                      <a:endParaRPr lang="es-ES" sz="18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solidFill>
                            <a:schemeClr val="bg2"/>
                          </a:solidFill>
                          <a:effectLst/>
                        </a:rPr>
                        <a:t>650</a:t>
                      </a:r>
                      <a:endParaRPr lang="es-ES" sz="18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160079228"/>
                  </a:ext>
                </a:extLst>
              </a:tr>
              <a:tr h="190500">
                <a:tc>
                  <a:txBody>
                    <a:bodyPr/>
                    <a:lstStyle/>
                    <a:p>
                      <a:pPr>
                        <a:lnSpc>
                          <a:spcPct val="150000"/>
                        </a:lnSpc>
                        <a:spcAft>
                          <a:spcPts val="0"/>
                        </a:spcAft>
                      </a:pPr>
                      <a:r>
                        <a:rPr lang="es-EC" sz="1200" dirty="0">
                          <a:effectLst/>
                        </a:rPr>
                        <a:t>Sillas</a:t>
                      </a:r>
                      <a:endParaRPr lang="es-E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dirty="0">
                          <a:solidFill>
                            <a:schemeClr val="bg2"/>
                          </a:solidFill>
                          <a:effectLst/>
                        </a:rPr>
                        <a:t>8</a:t>
                      </a:r>
                      <a:endParaRPr lang="es-ES" sz="18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dirty="0">
                          <a:solidFill>
                            <a:schemeClr val="bg2"/>
                          </a:solidFill>
                          <a:effectLst/>
                        </a:rPr>
                        <a:t>40</a:t>
                      </a:r>
                      <a:endParaRPr lang="es-ES" sz="18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dirty="0">
                          <a:solidFill>
                            <a:schemeClr val="bg2"/>
                          </a:solidFill>
                          <a:effectLst/>
                        </a:rPr>
                        <a:t>320</a:t>
                      </a:r>
                      <a:endParaRPr lang="es-ES" sz="18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760185991"/>
                  </a:ext>
                </a:extLst>
              </a:tr>
              <a:tr h="190500">
                <a:tc>
                  <a:txBody>
                    <a:bodyPr/>
                    <a:lstStyle/>
                    <a:p>
                      <a:pPr>
                        <a:lnSpc>
                          <a:spcPct val="150000"/>
                        </a:lnSpc>
                        <a:spcAft>
                          <a:spcPts val="0"/>
                        </a:spcAft>
                      </a:pPr>
                      <a:r>
                        <a:rPr lang="es-EC" sz="1200" dirty="0">
                          <a:effectLst/>
                        </a:rPr>
                        <a:t>Escritorios de trabajo</a:t>
                      </a:r>
                      <a:endParaRPr lang="es-E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solidFill>
                            <a:schemeClr val="bg2"/>
                          </a:solidFill>
                          <a:effectLst/>
                        </a:rPr>
                        <a:t>8</a:t>
                      </a:r>
                      <a:endParaRPr lang="es-ES" sz="18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dirty="0">
                          <a:solidFill>
                            <a:schemeClr val="bg2"/>
                          </a:solidFill>
                          <a:effectLst/>
                        </a:rPr>
                        <a:t>150</a:t>
                      </a:r>
                      <a:endParaRPr lang="es-ES" sz="18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solidFill>
                            <a:schemeClr val="bg2"/>
                          </a:solidFill>
                          <a:effectLst/>
                        </a:rPr>
                        <a:t>1200</a:t>
                      </a:r>
                      <a:endParaRPr lang="es-ES" sz="18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631733247"/>
                  </a:ext>
                </a:extLst>
              </a:tr>
              <a:tr h="190500">
                <a:tc>
                  <a:txBody>
                    <a:bodyPr/>
                    <a:lstStyle/>
                    <a:p>
                      <a:pPr>
                        <a:lnSpc>
                          <a:spcPct val="150000"/>
                        </a:lnSpc>
                        <a:spcAft>
                          <a:spcPts val="0"/>
                        </a:spcAft>
                      </a:pPr>
                      <a:r>
                        <a:rPr lang="es-EC" sz="1200" dirty="0" smtClean="0">
                          <a:effectLst/>
                        </a:rPr>
                        <a:t>Archivadores de</a:t>
                      </a:r>
                      <a:r>
                        <a:rPr lang="es-EC" sz="1200" baseline="0" dirty="0" smtClean="0">
                          <a:effectLst/>
                        </a:rPr>
                        <a:t> p</a:t>
                      </a:r>
                      <a:r>
                        <a:rPr lang="es-EC" sz="1200" dirty="0" smtClean="0">
                          <a:effectLst/>
                        </a:rPr>
                        <a:t>ared</a:t>
                      </a:r>
                      <a:endParaRPr lang="es-E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solidFill>
                            <a:schemeClr val="bg2"/>
                          </a:solidFill>
                          <a:effectLst/>
                        </a:rPr>
                        <a:t>4</a:t>
                      </a:r>
                      <a:endParaRPr lang="es-ES" sz="18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dirty="0">
                          <a:solidFill>
                            <a:schemeClr val="bg2"/>
                          </a:solidFill>
                          <a:effectLst/>
                        </a:rPr>
                        <a:t>75</a:t>
                      </a:r>
                      <a:endParaRPr lang="es-ES" sz="18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solidFill>
                            <a:schemeClr val="bg2"/>
                          </a:solidFill>
                          <a:effectLst/>
                        </a:rPr>
                        <a:t>300</a:t>
                      </a:r>
                      <a:endParaRPr lang="es-ES" sz="18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80883413"/>
                  </a:ext>
                </a:extLst>
              </a:tr>
              <a:tr h="190500">
                <a:tc>
                  <a:txBody>
                    <a:bodyPr/>
                    <a:lstStyle/>
                    <a:p>
                      <a:pPr>
                        <a:lnSpc>
                          <a:spcPct val="150000"/>
                        </a:lnSpc>
                        <a:spcAft>
                          <a:spcPts val="0"/>
                        </a:spcAft>
                      </a:pPr>
                      <a:r>
                        <a:rPr lang="es-EC" sz="1200" dirty="0">
                          <a:effectLst/>
                        </a:rPr>
                        <a:t>Armario</a:t>
                      </a:r>
                      <a:endParaRPr lang="es-E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solidFill>
                            <a:schemeClr val="bg2"/>
                          </a:solidFill>
                          <a:effectLst/>
                        </a:rPr>
                        <a:t>1</a:t>
                      </a:r>
                      <a:endParaRPr lang="es-ES" sz="18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dirty="0">
                          <a:solidFill>
                            <a:schemeClr val="bg2"/>
                          </a:solidFill>
                          <a:effectLst/>
                        </a:rPr>
                        <a:t>250</a:t>
                      </a:r>
                      <a:endParaRPr lang="es-ES" sz="18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solidFill>
                            <a:schemeClr val="bg2"/>
                          </a:solidFill>
                          <a:effectLst/>
                        </a:rPr>
                        <a:t>250</a:t>
                      </a:r>
                      <a:endParaRPr lang="es-ES" sz="18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405186273"/>
                  </a:ext>
                </a:extLst>
              </a:tr>
              <a:tr h="190500">
                <a:tc>
                  <a:txBody>
                    <a:bodyPr/>
                    <a:lstStyle/>
                    <a:p>
                      <a:pPr>
                        <a:lnSpc>
                          <a:spcPct val="150000"/>
                        </a:lnSpc>
                        <a:spcAft>
                          <a:spcPts val="0"/>
                        </a:spcAft>
                      </a:pPr>
                      <a:r>
                        <a:rPr lang="es-EC" sz="1200" dirty="0">
                          <a:effectLst/>
                        </a:rPr>
                        <a:t>Suministros de </a:t>
                      </a:r>
                      <a:r>
                        <a:rPr lang="es-EC" sz="1200" dirty="0" smtClean="0">
                          <a:effectLst/>
                        </a:rPr>
                        <a:t>oficina</a:t>
                      </a:r>
                      <a:endParaRPr lang="es-E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s-ES" sz="1600">
                        <a:solidFill>
                          <a:schemeClr val="bg2"/>
                        </a:solidFill>
                        <a:effectLst/>
                        <a:latin typeface="Calibri" panose="020F0502020204030204" pitchFamily="34" charset="0"/>
                        <a:cs typeface="Times New Roman" panose="02020603050405020304" pitchFamily="18" charset="0"/>
                      </a:endParaRPr>
                    </a:p>
                  </a:txBody>
                  <a:tcPr marL="68580" marR="68580" marT="0" marB="0"/>
                </a:tc>
                <a:tc>
                  <a:txBody>
                    <a:bodyPr/>
                    <a:lstStyle/>
                    <a:p>
                      <a:endParaRPr lang="es-ES" sz="1600" dirty="0">
                        <a:solidFill>
                          <a:schemeClr val="bg2"/>
                        </a:solidFill>
                        <a:effectLst/>
                        <a:latin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solidFill>
                            <a:schemeClr val="bg2"/>
                          </a:solidFill>
                          <a:effectLst/>
                        </a:rPr>
                        <a:t>1200</a:t>
                      </a:r>
                      <a:endParaRPr lang="es-ES" sz="18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810070666"/>
                  </a:ext>
                </a:extLst>
              </a:tr>
              <a:tr h="190500">
                <a:tc>
                  <a:txBody>
                    <a:bodyPr/>
                    <a:lstStyle/>
                    <a:p>
                      <a:pPr>
                        <a:lnSpc>
                          <a:spcPct val="150000"/>
                        </a:lnSpc>
                        <a:spcAft>
                          <a:spcPts val="0"/>
                        </a:spcAft>
                      </a:pPr>
                      <a:r>
                        <a:rPr lang="es-EC" sz="1200" dirty="0">
                          <a:effectLst/>
                        </a:rPr>
                        <a:t>TOTAL </a:t>
                      </a:r>
                      <a:endParaRPr lang="es-E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s-ES" sz="1600">
                        <a:solidFill>
                          <a:schemeClr val="bg2"/>
                        </a:solidFill>
                        <a:effectLst/>
                        <a:latin typeface="Calibri" panose="020F0502020204030204" pitchFamily="34" charset="0"/>
                        <a:cs typeface="Times New Roman" panose="02020603050405020304" pitchFamily="18" charset="0"/>
                      </a:endParaRPr>
                    </a:p>
                  </a:txBody>
                  <a:tcPr marL="68580" marR="68580" marT="0" marB="0"/>
                </a:tc>
                <a:tc>
                  <a:txBody>
                    <a:bodyPr/>
                    <a:lstStyle/>
                    <a:p>
                      <a:endParaRPr lang="es-ES" sz="1600" dirty="0">
                        <a:solidFill>
                          <a:schemeClr val="bg2"/>
                        </a:solidFill>
                        <a:effectLst/>
                        <a:latin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dirty="0">
                          <a:solidFill>
                            <a:schemeClr val="bg2"/>
                          </a:solidFill>
                          <a:effectLst/>
                        </a:rPr>
                        <a:t>6520</a:t>
                      </a:r>
                      <a:endParaRPr lang="es-ES" sz="18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042692416"/>
                  </a:ext>
                </a:extLst>
              </a:tr>
            </a:tbl>
          </a:graphicData>
        </a:graphic>
      </p:graphicFrame>
      <p:pic>
        <p:nvPicPr>
          <p:cNvPr id="11267" name="Picture 3" descr="Resultado de imagen para presupuesto">
            <a:extLst>
              <a:ext uri="{FF2B5EF4-FFF2-40B4-BE49-F238E27FC236}">
                <a16:creationId xmlns:a16="http://schemas.microsoft.com/office/drawing/2014/main" id="{9C45CE38-C392-4828-A204-4A8B66BA2F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7973" y="4673868"/>
            <a:ext cx="2793242" cy="1942350"/>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5">
            <a:extLst>
              <a:ext uri="{FF2B5EF4-FFF2-40B4-BE49-F238E27FC236}">
                <a16:creationId xmlns:a16="http://schemas.microsoft.com/office/drawing/2014/main" id="{6CD2AFC4-A539-467F-9AD8-6255D0E22E81}"/>
              </a:ext>
            </a:extLst>
          </p:cNvPr>
          <p:cNvSpPr/>
          <p:nvPr/>
        </p:nvSpPr>
        <p:spPr>
          <a:xfrm>
            <a:off x="5786651" y="4749767"/>
            <a:ext cx="5160387" cy="369332"/>
          </a:xfrm>
          <a:prstGeom prst="rect">
            <a:avLst/>
          </a:prstGeom>
        </p:spPr>
        <p:txBody>
          <a:bodyPr wrap="none">
            <a:spAutoFit/>
          </a:bodyPr>
          <a:lstStyle/>
          <a:p>
            <a:r>
              <a:rPr lang="es-EC" sz="1800" b="1" dirty="0">
                <a:latin typeface="+mj-lt"/>
              </a:rPr>
              <a:t>Presupuesto referencial </a:t>
            </a:r>
            <a:r>
              <a:rPr lang="es-EC" sz="1800" b="1" dirty="0" smtClean="0">
                <a:latin typeface="+mj-lt"/>
              </a:rPr>
              <a:t>de</a:t>
            </a:r>
            <a:r>
              <a:rPr lang="es-EC" sz="1800" b="1" dirty="0">
                <a:latin typeface="+mj-lt"/>
              </a:rPr>
              <a:t> </a:t>
            </a:r>
            <a:r>
              <a:rPr lang="es-EC" sz="1800" b="1" dirty="0" smtClean="0">
                <a:latin typeface="+mj-lt"/>
              </a:rPr>
              <a:t>se</a:t>
            </a:r>
            <a:r>
              <a:rPr lang="es-EC" sz="1800" b="1" dirty="0" smtClean="0">
                <a:latin typeface="+mj-lt"/>
              </a:rPr>
              <a:t>rvicios </a:t>
            </a:r>
            <a:r>
              <a:rPr lang="es-EC" sz="1800" b="1" dirty="0">
                <a:latin typeface="+mj-lt"/>
              </a:rPr>
              <a:t>b</a:t>
            </a:r>
            <a:r>
              <a:rPr lang="es-EC" sz="1800" b="1" dirty="0" smtClean="0">
                <a:latin typeface="+mj-lt"/>
              </a:rPr>
              <a:t>ásicos</a:t>
            </a:r>
            <a:endParaRPr lang="es-ES" sz="1800" b="1" dirty="0">
              <a:latin typeface="+mj-lt"/>
            </a:endParaRPr>
          </a:p>
        </p:txBody>
      </p:sp>
      <p:graphicFrame>
        <p:nvGraphicFramePr>
          <p:cNvPr id="7" name="Tabla 6">
            <a:extLst>
              <a:ext uri="{FF2B5EF4-FFF2-40B4-BE49-F238E27FC236}">
                <a16:creationId xmlns:a16="http://schemas.microsoft.com/office/drawing/2014/main" id="{D2D4B670-4D41-40D7-84EA-4FD8DE8542A2}"/>
              </a:ext>
            </a:extLst>
          </p:cNvPr>
          <p:cNvGraphicFramePr>
            <a:graphicFrameLocks noGrp="1"/>
          </p:cNvGraphicFramePr>
          <p:nvPr>
            <p:extLst>
              <p:ext uri="{D42A27DB-BD31-4B8C-83A1-F6EECF244321}">
                <p14:modId xmlns:p14="http://schemas.microsoft.com/office/powerpoint/2010/main" val="4209667288"/>
              </p:ext>
            </p:extLst>
          </p:nvPr>
        </p:nvGraphicFramePr>
        <p:xfrm>
          <a:off x="5786651" y="5119099"/>
          <a:ext cx="5367154" cy="1371600"/>
        </p:xfrm>
        <a:graphic>
          <a:graphicData uri="http://schemas.openxmlformats.org/drawingml/2006/table">
            <a:tbl>
              <a:tblPr firstRow="1" firstCol="1" bandRow="1">
                <a:tableStyleId>{7DF18680-E054-41AD-8BC1-D1AEF772440D}</a:tableStyleId>
              </a:tblPr>
              <a:tblGrid>
                <a:gridCol w="2528521">
                  <a:extLst>
                    <a:ext uri="{9D8B030D-6E8A-4147-A177-3AD203B41FA5}">
                      <a16:colId xmlns:a16="http://schemas.microsoft.com/office/drawing/2014/main" val="2545125277"/>
                    </a:ext>
                  </a:extLst>
                </a:gridCol>
                <a:gridCol w="809991">
                  <a:extLst>
                    <a:ext uri="{9D8B030D-6E8A-4147-A177-3AD203B41FA5}">
                      <a16:colId xmlns:a16="http://schemas.microsoft.com/office/drawing/2014/main" val="1036533788"/>
                    </a:ext>
                  </a:extLst>
                </a:gridCol>
                <a:gridCol w="1248910">
                  <a:extLst>
                    <a:ext uri="{9D8B030D-6E8A-4147-A177-3AD203B41FA5}">
                      <a16:colId xmlns:a16="http://schemas.microsoft.com/office/drawing/2014/main" val="1923733055"/>
                    </a:ext>
                  </a:extLst>
                </a:gridCol>
                <a:gridCol w="779732">
                  <a:extLst>
                    <a:ext uri="{9D8B030D-6E8A-4147-A177-3AD203B41FA5}">
                      <a16:colId xmlns:a16="http://schemas.microsoft.com/office/drawing/2014/main" val="3904469150"/>
                    </a:ext>
                  </a:extLst>
                </a:gridCol>
              </a:tblGrid>
              <a:tr h="265886">
                <a:tc>
                  <a:txBody>
                    <a:bodyPr/>
                    <a:lstStyle/>
                    <a:p>
                      <a:pPr>
                        <a:lnSpc>
                          <a:spcPct val="150000"/>
                        </a:lnSpc>
                        <a:spcAft>
                          <a:spcPts val="0"/>
                        </a:spcAft>
                      </a:pPr>
                      <a:r>
                        <a:rPr lang="es-EC" sz="1200" dirty="0">
                          <a:effectLst/>
                        </a:rPr>
                        <a:t>Servicios </a:t>
                      </a:r>
                      <a:r>
                        <a:rPr lang="es-EC" sz="1200" dirty="0" smtClean="0">
                          <a:effectLst/>
                        </a:rPr>
                        <a:t>básicos</a:t>
                      </a:r>
                      <a:endParaRPr lang="es-E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dirty="0">
                          <a:effectLst/>
                        </a:rPr>
                        <a:t>Meses</a:t>
                      </a:r>
                      <a:endParaRPr lang="es-E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dirty="0">
                          <a:effectLst/>
                        </a:rPr>
                        <a:t>Precio </a:t>
                      </a:r>
                      <a:r>
                        <a:rPr lang="es-EC" sz="1200" dirty="0" smtClean="0">
                          <a:effectLst/>
                        </a:rPr>
                        <a:t>mensual</a:t>
                      </a:r>
                      <a:endParaRPr lang="es-E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Sub Total</a:t>
                      </a:r>
                      <a:endParaRPr lang="es-E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733791768"/>
                  </a:ext>
                </a:extLst>
              </a:tr>
              <a:tr h="265886">
                <a:tc>
                  <a:txBody>
                    <a:bodyPr/>
                    <a:lstStyle/>
                    <a:p>
                      <a:pPr>
                        <a:spcAft>
                          <a:spcPts val="0"/>
                        </a:spcAft>
                      </a:pPr>
                      <a:r>
                        <a:rPr lang="es-EC" sz="1200" dirty="0">
                          <a:effectLst/>
                        </a:rPr>
                        <a:t>Luz</a:t>
                      </a:r>
                      <a:endParaRPr lang="es-E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dirty="0">
                          <a:solidFill>
                            <a:schemeClr val="bg2"/>
                          </a:solidFill>
                          <a:effectLst/>
                        </a:rPr>
                        <a:t>12</a:t>
                      </a:r>
                      <a:endParaRPr lang="es-ES" sz="18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solidFill>
                            <a:schemeClr val="bg2"/>
                          </a:solidFill>
                          <a:effectLst/>
                        </a:rPr>
                        <a:t>120</a:t>
                      </a:r>
                      <a:endParaRPr lang="es-ES" sz="18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solidFill>
                            <a:schemeClr val="bg2"/>
                          </a:solidFill>
                          <a:effectLst/>
                        </a:rPr>
                        <a:t>1440</a:t>
                      </a:r>
                      <a:endParaRPr lang="es-ES" sz="18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031441101"/>
                  </a:ext>
                </a:extLst>
              </a:tr>
              <a:tr h="265886">
                <a:tc>
                  <a:txBody>
                    <a:bodyPr/>
                    <a:lstStyle/>
                    <a:p>
                      <a:pPr>
                        <a:spcAft>
                          <a:spcPts val="0"/>
                        </a:spcAft>
                      </a:pPr>
                      <a:r>
                        <a:rPr lang="es-EC" sz="1200" dirty="0">
                          <a:effectLst/>
                        </a:rPr>
                        <a:t>Internet</a:t>
                      </a:r>
                      <a:endParaRPr lang="es-E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solidFill>
                            <a:schemeClr val="bg2"/>
                          </a:solidFill>
                          <a:effectLst/>
                        </a:rPr>
                        <a:t>12</a:t>
                      </a:r>
                      <a:endParaRPr lang="es-ES" sz="18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dirty="0">
                          <a:solidFill>
                            <a:schemeClr val="bg2"/>
                          </a:solidFill>
                          <a:effectLst/>
                        </a:rPr>
                        <a:t>120</a:t>
                      </a:r>
                      <a:endParaRPr lang="es-ES" sz="18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solidFill>
                            <a:schemeClr val="bg2"/>
                          </a:solidFill>
                          <a:effectLst/>
                        </a:rPr>
                        <a:t>1440</a:t>
                      </a:r>
                      <a:endParaRPr lang="es-ES" sz="18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826400150"/>
                  </a:ext>
                </a:extLst>
              </a:tr>
              <a:tr h="265886">
                <a:tc>
                  <a:txBody>
                    <a:bodyPr/>
                    <a:lstStyle/>
                    <a:p>
                      <a:pPr>
                        <a:lnSpc>
                          <a:spcPct val="150000"/>
                        </a:lnSpc>
                        <a:spcAft>
                          <a:spcPts val="0"/>
                        </a:spcAft>
                      </a:pPr>
                      <a:r>
                        <a:rPr lang="es-EC" sz="1200" dirty="0">
                          <a:effectLst/>
                        </a:rPr>
                        <a:t>TOTAL </a:t>
                      </a:r>
                      <a:endParaRPr lang="es-E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s-ES" sz="1600" dirty="0">
                        <a:solidFill>
                          <a:schemeClr val="bg2"/>
                        </a:solidFill>
                        <a:effectLst/>
                        <a:latin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dirty="0">
                          <a:solidFill>
                            <a:schemeClr val="bg2"/>
                          </a:solidFill>
                          <a:effectLst/>
                        </a:rPr>
                        <a:t> </a:t>
                      </a:r>
                      <a:endParaRPr lang="es-ES" sz="18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dirty="0">
                          <a:solidFill>
                            <a:schemeClr val="bg2"/>
                          </a:solidFill>
                          <a:effectLst/>
                        </a:rPr>
                        <a:t>2880</a:t>
                      </a:r>
                      <a:endParaRPr lang="es-ES" sz="18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0680941"/>
                  </a:ext>
                </a:extLst>
              </a:tr>
            </a:tbl>
          </a:graphicData>
        </a:graphic>
      </p:graphicFrame>
    </p:spTree>
    <p:extLst>
      <p:ext uri="{BB962C8B-B14F-4D97-AF65-F5344CB8AC3E}">
        <p14:creationId xmlns:p14="http://schemas.microsoft.com/office/powerpoint/2010/main" val="127601005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4"/>
          <p:cNvSpPr txBox="1">
            <a:spLocks noGrp="1"/>
          </p:cNvSpPr>
          <p:nvPr>
            <p:ph type="title"/>
          </p:nvPr>
        </p:nvSpPr>
        <p:spPr>
          <a:xfrm>
            <a:off x="970200" y="704367"/>
            <a:ext cx="10251600" cy="713600"/>
          </a:xfrm>
          <a:prstGeom prst="rect">
            <a:avLst/>
          </a:prstGeom>
        </p:spPr>
        <p:txBody>
          <a:bodyPr spcFirstLastPara="1" wrap="square" lIns="121900" tIns="121900" rIns="121900" bIns="121900" anchor="t" anchorCtr="0">
            <a:noAutofit/>
          </a:bodyPr>
          <a:lstStyle/>
          <a:p>
            <a:r>
              <a:rPr lang="es" sz="3200" dirty="0"/>
              <a:t>Diseño y </a:t>
            </a:r>
            <a:r>
              <a:rPr lang="es" sz="3200" dirty="0" smtClean="0"/>
              <a:t>cronograma </a:t>
            </a:r>
            <a:r>
              <a:rPr lang="es" sz="3200" dirty="0"/>
              <a:t>de implantación del proyecto</a:t>
            </a:r>
            <a:endParaRPr sz="3200" dirty="0"/>
          </a:p>
        </p:txBody>
      </p:sp>
      <p:graphicFrame>
        <p:nvGraphicFramePr>
          <p:cNvPr id="2" name="Tabla 1">
            <a:extLst>
              <a:ext uri="{FF2B5EF4-FFF2-40B4-BE49-F238E27FC236}">
                <a16:creationId xmlns:a16="http://schemas.microsoft.com/office/drawing/2014/main" id="{92E740DA-7D9D-4075-BECE-AB60B3BA7132}"/>
              </a:ext>
            </a:extLst>
          </p:cNvPr>
          <p:cNvGraphicFramePr>
            <a:graphicFrameLocks noGrp="1"/>
          </p:cNvGraphicFramePr>
          <p:nvPr>
            <p:extLst>
              <p:ext uri="{D42A27DB-BD31-4B8C-83A1-F6EECF244321}">
                <p14:modId xmlns:p14="http://schemas.microsoft.com/office/powerpoint/2010/main" val="4263671043"/>
              </p:ext>
            </p:extLst>
          </p:nvPr>
        </p:nvGraphicFramePr>
        <p:xfrm>
          <a:off x="970200" y="1809852"/>
          <a:ext cx="10554142" cy="4754880"/>
        </p:xfrm>
        <a:graphic>
          <a:graphicData uri="http://schemas.openxmlformats.org/drawingml/2006/table">
            <a:tbl>
              <a:tblPr firstRow="1" firstCol="1" bandRow="1">
                <a:tableStyleId>{F5AB1C69-6EDB-4FF4-983F-18BD219EF322}</a:tableStyleId>
              </a:tblPr>
              <a:tblGrid>
                <a:gridCol w="1048139">
                  <a:extLst>
                    <a:ext uri="{9D8B030D-6E8A-4147-A177-3AD203B41FA5}">
                      <a16:colId xmlns:a16="http://schemas.microsoft.com/office/drawing/2014/main" val="1783948288"/>
                    </a:ext>
                  </a:extLst>
                </a:gridCol>
                <a:gridCol w="5244932">
                  <a:extLst>
                    <a:ext uri="{9D8B030D-6E8A-4147-A177-3AD203B41FA5}">
                      <a16:colId xmlns:a16="http://schemas.microsoft.com/office/drawing/2014/main" val="3580514721"/>
                    </a:ext>
                  </a:extLst>
                </a:gridCol>
                <a:gridCol w="1436914">
                  <a:extLst>
                    <a:ext uri="{9D8B030D-6E8A-4147-A177-3AD203B41FA5}">
                      <a16:colId xmlns:a16="http://schemas.microsoft.com/office/drawing/2014/main" val="375426207"/>
                    </a:ext>
                  </a:extLst>
                </a:gridCol>
                <a:gridCol w="1407886">
                  <a:extLst>
                    <a:ext uri="{9D8B030D-6E8A-4147-A177-3AD203B41FA5}">
                      <a16:colId xmlns:a16="http://schemas.microsoft.com/office/drawing/2014/main" val="3216825364"/>
                    </a:ext>
                  </a:extLst>
                </a:gridCol>
                <a:gridCol w="1416271">
                  <a:extLst>
                    <a:ext uri="{9D8B030D-6E8A-4147-A177-3AD203B41FA5}">
                      <a16:colId xmlns:a16="http://schemas.microsoft.com/office/drawing/2014/main" val="595875194"/>
                    </a:ext>
                  </a:extLst>
                </a:gridCol>
              </a:tblGrid>
              <a:tr h="717464">
                <a:tc>
                  <a:txBody>
                    <a:bodyPr/>
                    <a:lstStyle/>
                    <a:p>
                      <a:pPr algn="ctr">
                        <a:lnSpc>
                          <a:spcPct val="150000"/>
                        </a:lnSpc>
                        <a:spcAft>
                          <a:spcPts val="0"/>
                        </a:spcAft>
                      </a:pPr>
                      <a:r>
                        <a:rPr lang="es-EC" sz="1600">
                          <a:solidFill>
                            <a:schemeClr val="bg1"/>
                          </a:solidFill>
                          <a:effectLst/>
                        </a:rPr>
                        <a:t>Ord</a:t>
                      </a:r>
                      <a:endParaRPr lang="es-ES" sz="2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682" marR="65682" marT="0" marB="0"/>
                </a:tc>
                <a:tc>
                  <a:txBody>
                    <a:bodyPr/>
                    <a:lstStyle/>
                    <a:p>
                      <a:pPr algn="ctr">
                        <a:lnSpc>
                          <a:spcPct val="150000"/>
                        </a:lnSpc>
                        <a:spcAft>
                          <a:spcPts val="0"/>
                        </a:spcAft>
                      </a:pPr>
                      <a:r>
                        <a:rPr lang="es-EC" sz="1600" dirty="0">
                          <a:solidFill>
                            <a:schemeClr val="bg1"/>
                          </a:solidFill>
                          <a:effectLst/>
                        </a:rPr>
                        <a:t>Tarea</a:t>
                      </a:r>
                      <a:endParaRPr lang="es-E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682" marR="65682" marT="0" marB="0"/>
                </a:tc>
                <a:tc>
                  <a:txBody>
                    <a:bodyPr/>
                    <a:lstStyle/>
                    <a:p>
                      <a:pPr algn="ctr">
                        <a:lnSpc>
                          <a:spcPct val="150000"/>
                        </a:lnSpc>
                        <a:spcAft>
                          <a:spcPts val="0"/>
                        </a:spcAft>
                      </a:pPr>
                      <a:r>
                        <a:rPr lang="es-EC" sz="1600">
                          <a:solidFill>
                            <a:schemeClr val="bg1"/>
                          </a:solidFill>
                          <a:effectLst/>
                        </a:rPr>
                        <a:t>Duración (semanas)</a:t>
                      </a:r>
                      <a:endParaRPr lang="es-ES" sz="2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682" marR="65682" marT="0" marB="0"/>
                </a:tc>
                <a:tc>
                  <a:txBody>
                    <a:bodyPr/>
                    <a:lstStyle/>
                    <a:p>
                      <a:pPr algn="ctr">
                        <a:lnSpc>
                          <a:spcPct val="150000"/>
                        </a:lnSpc>
                        <a:spcAft>
                          <a:spcPts val="0"/>
                        </a:spcAft>
                      </a:pPr>
                      <a:r>
                        <a:rPr lang="es-EC" sz="1600">
                          <a:solidFill>
                            <a:schemeClr val="bg1"/>
                          </a:solidFill>
                          <a:effectLst/>
                        </a:rPr>
                        <a:t>Inicia</a:t>
                      </a:r>
                      <a:endParaRPr lang="es-ES" sz="2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682" marR="65682" marT="0" marB="0"/>
                </a:tc>
                <a:tc>
                  <a:txBody>
                    <a:bodyPr/>
                    <a:lstStyle/>
                    <a:p>
                      <a:pPr algn="ctr">
                        <a:lnSpc>
                          <a:spcPct val="150000"/>
                        </a:lnSpc>
                        <a:spcAft>
                          <a:spcPts val="0"/>
                        </a:spcAft>
                      </a:pPr>
                      <a:r>
                        <a:rPr lang="es-EC" sz="1600" dirty="0">
                          <a:solidFill>
                            <a:schemeClr val="bg1"/>
                          </a:solidFill>
                          <a:effectLst/>
                        </a:rPr>
                        <a:t>Termina</a:t>
                      </a:r>
                      <a:endParaRPr lang="es-E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682" marR="65682" marT="0" marB="0"/>
                </a:tc>
                <a:extLst>
                  <a:ext uri="{0D108BD9-81ED-4DB2-BD59-A6C34878D82A}">
                    <a16:rowId xmlns:a16="http://schemas.microsoft.com/office/drawing/2014/main" val="308431186"/>
                  </a:ext>
                </a:extLst>
              </a:tr>
              <a:tr h="358732">
                <a:tc>
                  <a:txBody>
                    <a:bodyPr/>
                    <a:lstStyle/>
                    <a:p>
                      <a:pPr algn="ctr">
                        <a:lnSpc>
                          <a:spcPct val="150000"/>
                        </a:lnSpc>
                        <a:spcAft>
                          <a:spcPts val="0"/>
                        </a:spcAft>
                      </a:pPr>
                      <a:r>
                        <a:rPr lang="es-EC" sz="1600" dirty="0">
                          <a:solidFill>
                            <a:schemeClr val="bg1"/>
                          </a:solidFill>
                          <a:effectLst/>
                        </a:rPr>
                        <a:t>1</a:t>
                      </a:r>
                      <a:endParaRPr lang="es-E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682" marR="65682" marT="0" marB="0"/>
                </a:tc>
                <a:tc>
                  <a:txBody>
                    <a:bodyPr/>
                    <a:lstStyle/>
                    <a:p>
                      <a:pPr algn="ctr">
                        <a:lnSpc>
                          <a:spcPct val="150000"/>
                        </a:lnSpc>
                        <a:spcAft>
                          <a:spcPts val="0"/>
                        </a:spcAft>
                      </a:pPr>
                      <a:r>
                        <a:rPr lang="es-EC" sz="1600" dirty="0">
                          <a:solidFill>
                            <a:schemeClr val="bg2"/>
                          </a:solidFill>
                          <a:effectLst/>
                        </a:rPr>
                        <a:t>Presentación y aprobación del proyecto</a:t>
                      </a:r>
                      <a:endParaRPr lang="es-ES" sz="20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682" marR="65682" marT="0" marB="0"/>
                </a:tc>
                <a:tc>
                  <a:txBody>
                    <a:bodyPr/>
                    <a:lstStyle/>
                    <a:p>
                      <a:pPr algn="ctr">
                        <a:lnSpc>
                          <a:spcPct val="150000"/>
                        </a:lnSpc>
                        <a:spcAft>
                          <a:spcPts val="0"/>
                        </a:spcAft>
                      </a:pPr>
                      <a:r>
                        <a:rPr lang="es-EC" sz="1600">
                          <a:solidFill>
                            <a:schemeClr val="bg2"/>
                          </a:solidFill>
                          <a:effectLst/>
                        </a:rPr>
                        <a:t>2</a:t>
                      </a:r>
                      <a:endParaRPr lang="es-ES" sz="20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682" marR="65682" marT="0" marB="0"/>
                </a:tc>
                <a:tc>
                  <a:txBody>
                    <a:bodyPr/>
                    <a:lstStyle/>
                    <a:p>
                      <a:pPr algn="ctr">
                        <a:lnSpc>
                          <a:spcPct val="150000"/>
                        </a:lnSpc>
                        <a:spcAft>
                          <a:spcPts val="0"/>
                        </a:spcAft>
                      </a:pPr>
                      <a:r>
                        <a:rPr lang="es-EC" sz="1600">
                          <a:solidFill>
                            <a:schemeClr val="bg2"/>
                          </a:solidFill>
                          <a:effectLst/>
                        </a:rPr>
                        <a:t>01/03/2018</a:t>
                      </a:r>
                      <a:endParaRPr lang="es-ES" sz="20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682" marR="65682" marT="0" marB="0"/>
                </a:tc>
                <a:tc>
                  <a:txBody>
                    <a:bodyPr/>
                    <a:lstStyle/>
                    <a:p>
                      <a:pPr algn="ctr">
                        <a:lnSpc>
                          <a:spcPct val="150000"/>
                        </a:lnSpc>
                        <a:spcAft>
                          <a:spcPts val="0"/>
                        </a:spcAft>
                      </a:pPr>
                      <a:r>
                        <a:rPr lang="es-EC" sz="1600">
                          <a:solidFill>
                            <a:schemeClr val="bg2"/>
                          </a:solidFill>
                          <a:effectLst/>
                        </a:rPr>
                        <a:t>14/10/2018</a:t>
                      </a:r>
                      <a:endParaRPr lang="es-ES" sz="20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682" marR="65682" marT="0" marB="0"/>
                </a:tc>
                <a:extLst>
                  <a:ext uri="{0D108BD9-81ED-4DB2-BD59-A6C34878D82A}">
                    <a16:rowId xmlns:a16="http://schemas.microsoft.com/office/drawing/2014/main" val="370441572"/>
                  </a:ext>
                </a:extLst>
              </a:tr>
              <a:tr h="358732">
                <a:tc>
                  <a:txBody>
                    <a:bodyPr/>
                    <a:lstStyle/>
                    <a:p>
                      <a:pPr algn="ctr">
                        <a:lnSpc>
                          <a:spcPct val="150000"/>
                        </a:lnSpc>
                        <a:spcAft>
                          <a:spcPts val="0"/>
                        </a:spcAft>
                      </a:pPr>
                      <a:r>
                        <a:rPr lang="es-EC" sz="1600" dirty="0">
                          <a:solidFill>
                            <a:schemeClr val="bg1"/>
                          </a:solidFill>
                          <a:effectLst/>
                        </a:rPr>
                        <a:t>2</a:t>
                      </a:r>
                      <a:endParaRPr lang="es-E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682" marR="65682" marT="0" marB="0"/>
                </a:tc>
                <a:tc>
                  <a:txBody>
                    <a:bodyPr/>
                    <a:lstStyle/>
                    <a:p>
                      <a:pPr algn="ctr">
                        <a:lnSpc>
                          <a:spcPct val="150000"/>
                        </a:lnSpc>
                        <a:spcAft>
                          <a:spcPts val="0"/>
                        </a:spcAft>
                      </a:pPr>
                      <a:r>
                        <a:rPr lang="es-EC" sz="1600">
                          <a:solidFill>
                            <a:schemeClr val="bg2"/>
                          </a:solidFill>
                          <a:effectLst/>
                        </a:rPr>
                        <a:t>Comunicar la visión y plan operativo del CSIRT</a:t>
                      </a:r>
                      <a:endParaRPr lang="es-ES" sz="20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682" marR="65682" marT="0" marB="0"/>
                </a:tc>
                <a:tc>
                  <a:txBody>
                    <a:bodyPr/>
                    <a:lstStyle/>
                    <a:p>
                      <a:pPr algn="ctr">
                        <a:lnSpc>
                          <a:spcPct val="150000"/>
                        </a:lnSpc>
                        <a:spcAft>
                          <a:spcPts val="0"/>
                        </a:spcAft>
                      </a:pPr>
                      <a:r>
                        <a:rPr lang="es-EC" sz="1600">
                          <a:solidFill>
                            <a:schemeClr val="bg2"/>
                          </a:solidFill>
                          <a:effectLst/>
                        </a:rPr>
                        <a:t>1</a:t>
                      </a:r>
                      <a:endParaRPr lang="es-ES" sz="20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682" marR="65682" marT="0" marB="0"/>
                </a:tc>
                <a:tc>
                  <a:txBody>
                    <a:bodyPr/>
                    <a:lstStyle/>
                    <a:p>
                      <a:pPr algn="ctr">
                        <a:lnSpc>
                          <a:spcPct val="150000"/>
                        </a:lnSpc>
                        <a:spcAft>
                          <a:spcPts val="0"/>
                        </a:spcAft>
                      </a:pPr>
                      <a:r>
                        <a:rPr lang="es-EC" sz="1600">
                          <a:solidFill>
                            <a:schemeClr val="bg2"/>
                          </a:solidFill>
                          <a:effectLst/>
                        </a:rPr>
                        <a:t>15/10/2018</a:t>
                      </a:r>
                      <a:endParaRPr lang="es-ES" sz="20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682" marR="65682" marT="0" marB="0"/>
                </a:tc>
                <a:tc>
                  <a:txBody>
                    <a:bodyPr/>
                    <a:lstStyle/>
                    <a:p>
                      <a:pPr algn="ctr">
                        <a:lnSpc>
                          <a:spcPct val="150000"/>
                        </a:lnSpc>
                        <a:spcAft>
                          <a:spcPts val="0"/>
                        </a:spcAft>
                      </a:pPr>
                      <a:r>
                        <a:rPr lang="es-EC" sz="1600">
                          <a:solidFill>
                            <a:schemeClr val="bg2"/>
                          </a:solidFill>
                          <a:effectLst/>
                        </a:rPr>
                        <a:t>21/10/2018</a:t>
                      </a:r>
                      <a:endParaRPr lang="es-ES" sz="20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682" marR="65682" marT="0" marB="0"/>
                </a:tc>
                <a:extLst>
                  <a:ext uri="{0D108BD9-81ED-4DB2-BD59-A6C34878D82A}">
                    <a16:rowId xmlns:a16="http://schemas.microsoft.com/office/drawing/2014/main" val="2370286871"/>
                  </a:ext>
                </a:extLst>
              </a:tr>
              <a:tr h="358732">
                <a:tc>
                  <a:txBody>
                    <a:bodyPr/>
                    <a:lstStyle/>
                    <a:p>
                      <a:pPr algn="ctr">
                        <a:lnSpc>
                          <a:spcPct val="150000"/>
                        </a:lnSpc>
                        <a:spcAft>
                          <a:spcPts val="0"/>
                        </a:spcAft>
                      </a:pPr>
                      <a:r>
                        <a:rPr lang="es-EC" sz="1600" dirty="0">
                          <a:solidFill>
                            <a:schemeClr val="bg1"/>
                          </a:solidFill>
                          <a:effectLst/>
                        </a:rPr>
                        <a:t>3</a:t>
                      </a:r>
                      <a:endParaRPr lang="es-E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682" marR="65682" marT="0" marB="0"/>
                </a:tc>
                <a:tc>
                  <a:txBody>
                    <a:bodyPr/>
                    <a:lstStyle/>
                    <a:p>
                      <a:pPr algn="ctr">
                        <a:lnSpc>
                          <a:spcPct val="150000"/>
                        </a:lnSpc>
                        <a:spcAft>
                          <a:spcPts val="0"/>
                        </a:spcAft>
                      </a:pPr>
                      <a:r>
                        <a:rPr lang="es-EC" sz="1600">
                          <a:solidFill>
                            <a:schemeClr val="bg2"/>
                          </a:solidFill>
                          <a:effectLst/>
                        </a:rPr>
                        <a:t>Asignación de recursos</a:t>
                      </a:r>
                      <a:endParaRPr lang="es-ES" sz="20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682" marR="65682" marT="0" marB="0"/>
                </a:tc>
                <a:tc>
                  <a:txBody>
                    <a:bodyPr/>
                    <a:lstStyle/>
                    <a:p>
                      <a:pPr algn="ctr">
                        <a:lnSpc>
                          <a:spcPct val="150000"/>
                        </a:lnSpc>
                        <a:spcAft>
                          <a:spcPts val="0"/>
                        </a:spcAft>
                      </a:pPr>
                      <a:r>
                        <a:rPr lang="es-EC" sz="1600">
                          <a:solidFill>
                            <a:schemeClr val="bg2"/>
                          </a:solidFill>
                          <a:effectLst/>
                        </a:rPr>
                        <a:t>2</a:t>
                      </a:r>
                      <a:endParaRPr lang="es-ES" sz="20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682" marR="65682" marT="0" marB="0"/>
                </a:tc>
                <a:tc>
                  <a:txBody>
                    <a:bodyPr/>
                    <a:lstStyle/>
                    <a:p>
                      <a:pPr algn="ctr">
                        <a:lnSpc>
                          <a:spcPct val="150000"/>
                        </a:lnSpc>
                        <a:spcAft>
                          <a:spcPts val="0"/>
                        </a:spcAft>
                      </a:pPr>
                      <a:r>
                        <a:rPr lang="es-EC" sz="1600">
                          <a:solidFill>
                            <a:schemeClr val="bg2"/>
                          </a:solidFill>
                          <a:effectLst/>
                        </a:rPr>
                        <a:t>22/10/2018</a:t>
                      </a:r>
                      <a:endParaRPr lang="es-ES" sz="20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682" marR="65682" marT="0" marB="0"/>
                </a:tc>
                <a:tc>
                  <a:txBody>
                    <a:bodyPr/>
                    <a:lstStyle/>
                    <a:p>
                      <a:pPr algn="ctr">
                        <a:lnSpc>
                          <a:spcPct val="150000"/>
                        </a:lnSpc>
                        <a:spcAft>
                          <a:spcPts val="0"/>
                        </a:spcAft>
                      </a:pPr>
                      <a:r>
                        <a:rPr lang="es-EC" sz="1600">
                          <a:solidFill>
                            <a:schemeClr val="bg2"/>
                          </a:solidFill>
                          <a:effectLst/>
                        </a:rPr>
                        <a:t>04/11/2018</a:t>
                      </a:r>
                      <a:endParaRPr lang="es-ES" sz="20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682" marR="65682" marT="0" marB="0"/>
                </a:tc>
                <a:extLst>
                  <a:ext uri="{0D108BD9-81ED-4DB2-BD59-A6C34878D82A}">
                    <a16:rowId xmlns:a16="http://schemas.microsoft.com/office/drawing/2014/main" val="3482911111"/>
                  </a:ext>
                </a:extLst>
              </a:tr>
              <a:tr h="358732">
                <a:tc>
                  <a:txBody>
                    <a:bodyPr/>
                    <a:lstStyle/>
                    <a:p>
                      <a:pPr algn="ctr">
                        <a:lnSpc>
                          <a:spcPct val="150000"/>
                        </a:lnSpc>
                        <a:spcAft>
                          <a:spcPts val="0"/>
                        </a:spcAft>
                      </a:pPr>
                      <a:r>
                        <a:rPr lang="es-EC" sz="1600">
                          <a:solidFill>
                            <a:schemeClr val="bg1"/>
                          </a:solidFill>
                          <a:effectLst/>
                        </a:rPr>
                        <a:t>4</a:t>
                      </a:r>
                      <a:endParaRPr lang="es-ES" sz="2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682" marR="65682" marT="0" marB="0"/>
                </a:tc>
                <a:tc>
                  <a:txBody>
                    <a:bodyPr/>
                    <a:lstStyle/>
                    <a:p>
                      <a:pPr algn="ctr">
                        <a:lnSpc>
                          <a:spcPct val="150000"/>
                        </a:lnSpc>
                        <a:spcAft>
                          <a:spcPts val="0"/>
                        </a:spcAft>
                      </a:pPr>
                      <a:r>
                        <a:rPr lang="es-EC" sz="1600">
                          <a:solidFill>
                            <a:schemeClr val="bg2"/>
                          </a:solidFill>
                          <a:effectLst/>
                        </a:rPr>
                        <a:t>Adquisiciones, contrataciones</a:t>
                      </a:r>
                      <a:endParaRPr lang="es-ES" sz="20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682" marR="65682" marT="0" marB="0"/>
                </a:tc>
                <a:tc>
                  <a:txBody>
                    <a:bodyPr/>
                    <a:lstStyle/>
                    <a:p>
                      <a:pPr algn="ctr">
                        <a:lnSpc>
                          <a:spcPct val="150000"/>
                        </a:lnSpc>
                        <a:spcAft>
                          <a:spcPts val="0"/>
                        </a:spcAft>
                      </a:pPr>
                      <a:r>
                        <a:rPr lang="es-EC" sz="1600">
                          <a:solidFill>
                            <a:schemeClr val="bg2"/>
                          </a:solidFill>
                          <a:effectLst/>
                        </a:rPr>
                        <a:t>3</a:t>
                      </a:r>
                      <a:endParaRPr lang="es-ES" sz="20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682" marR="65682" marT="0" marB="0"/>
                </a:tc>
                <a:tc>
                  <a:txBody>
                    <a:bodyPr/>
                    <a:lstStyle/>
                    <a:p>
                      <a:pPr algn="ctr">
                        <a:lnSpc>
                          <a:spcPct val="150000"/>
                        </a:lnSpc>
                        <a:spcAft>
                          <a:spcPts val="0"/>
                        </a:spcAft>
                      </a:pPr>
                      <a:r>
                        <a:rPr lang="es-EC" sz="1600">
                          <a:solidFill>
                            <a:schemeClr val="bg2"/>
                          </a:solidFill>
                          <a:effectLst/>
                        </a:rPr>
                        <a:t>05/11/2018</a:t>
                      </a:r>
                      <a:endParaRPr lang="es-ES" sz="20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682" marR="65682" marT="0" marB="0"/>
                </a:tc>
                <a:tc>
                  <a:txBody>
                    <a:bodyPr/>
                    <a:lstStyle/>
                    <a:p>
                      <a:pPr algn="ctr">
                        <a:lnSpc>
                          <a:spcPct val="150000"/>
                        </a:lnSpc>
                        <a:spcAft>
                          <a:spcPts val="0"/>
                        </a:spcAft>
                      </a:pPr>
                      <a:r>
                        <a:rPr lang="es-EC" sz="1600">
                          <a:solidFill>
                            <a:schemeClr val="bg2"/>
                          </a:solidFill>
                          <a:effectLst/>
                        </a:rPr>
                        <a:t>25/11/2018</a:t>
                      </a:r>
                      <a:endParaRPr lang="es-ES" sz="20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682" marR="65682" marT="0" marB="0"/>
                </a:tc>
                <a:extLst>
                  <a:ext uri="{0D108BD9-81ED-4DB2-BD59-A6C34878D82A}">
                    <a16:rowId xmlns:a16="http://schemas.microsoft.com/office/drawing/2014/main" val="3750138780"/>
                  </a:ext>
                </a:extLst>
              </a:tr>
              <a:tr h="358732">
                <a:tc>
                  <a:txBody>
                    <a:bodyPr/>
                    <a:lstStyle/>
                    <a:p>
                      <a:pPr algn="ctr">
                        <a:lnSpc>
                          <a:spcPct val="150000"/>
                        </a:lnSpc>
                        <a:spcAft>
                          <a:spcPts val="0"/>
                        </a:spcAft>
                      </a:pPr>
                      <a:r>
                        <a:rPr lang="es-EC" sz="1600" dirty="0">
                          <a:solidFill>
                            <a:schemeClr val="bg1"/>
                          </a:solidFill>
                          <a:effectLst/>
                        </a:rPr>
                        <a:t>5</a:t>
                      </a:r>
                      <a:endParaRPr lang="es-E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682" marR="65682" marT="0" marB="0"/>
                </a:tc>
                <a:tc>
                  <a:txBody>
                    <a:bodyPr/>
                    <a:lstStyle/>
                    <a:p>
                      <a:pPr algn="ctr">
                        <a:lnSpc>
                          <a:spcPct val="150000"/>
                        </a:lnSpc>
                        <a:spcAft>
                          <a:spcPts val="0"/>
                        </a:spcAft>
                      </a:pPr>
                      <a:r>
                        <a:rPr lang="es-EC" sz="1600">
                          <a:solidFill>
                            <a:schemeClr val="bg2"/>
                          </a:solidFill>
                          <a:effectLst/>
                        </a:rPr>
                        <a:t>Instalación y configuraciones</a:t>
                      </a:r>
                      <a:endParaRPr lang="es-ES" sz="20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682" marR="65682" marT="0" marB="0"/>
                </a:tc>
                <a:tc>
                  <a:txBody>
                    <a:bodyPr/>
                    <a:lstStyle/>
                    <a:p>
                      <a:pPr algn="ctr">
                        <a:lnSpc>
                          <a:spcPct val="150000"/>
                        </a:lnSpc>
                        <a:spcAft>
                          <a:spcPts val="0"/>
                        </a:spcAft>
                      </a:pPr>
                      <a:r>
                        <a:rPr lang="es-EC" sz="1600">
                          <a:solidFill>
                            <a:schemeClr val="bg2"/>
                          </a:solidFill>
                          <a:effectLst/>
                        </a:rPr>
                        <a:t>2</a:t>
                      </a:r>
                      <a:endParaRPr lang="es-ES" sz="20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682" marR="65682" marT="0" marB="0"/>
                </a:tc>
                <a:tc>
                  <a:txBody>
                    <a:bodyPr/>
                    <a:lstStyle/>
                    <a:p>
                      <a:pPr algn="ctr">
                        <a:lnSpc>
                          <a:spcPct val="150000"/>
                        </a:lnSpc>
                        <a:spcAft>
                          <a:spcPts val="0"/>
                        </a:spcAft>
                      </a:pPr>
                      <a:r>
                        <a:rPr lang="es-EC" sz="1600">
                          <a:solidFill>
                            <a:schemeClr val="bg2"/>
                          </a:solidFill>
                          <a:effectLst/>
                        </a:rPr>
                        <a:t>26/11/2018</a:t>
                      </a:r>
                      <a:endParaRPr lang="es-ES" sz="20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682" marR="65682" marT="0" marB="0"/>
                </a:tc>
                <a:tc>
                  <a:txBody>
                    <a:bodyPr/>
                    <a:lstStyle/>
                    <a:p>
                      <a:pPr algn="ctr">
                        <a:lnSpc>
                          <a:spcPct val="150000"/>
                        </a:lnSpc>
                        <a:spcAft>
                          <a:spcPts val="0"/>
                        </a:spcAft>
                      </a:pPr>
                      <a:r>
                        <a:rPr lang="es-EC" sz="1600">
                          <a:solidFill>
                            <a:schemeClr val="bg2"/>
                          </a:solidFill>
                          <a:effectLst/>
                        </a:rPr>
                        <a:t>09/12/2018</a:t>
                      </a:r>
                      <a:endParaRPr lang="es-ES" sz="20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682" marR="65682" marT="0" marB="0"/>
                </a:tc>
                <a:extLst>
                  <a:ext uri="{0D108BD9-81ED-4DB2-BD59-A6C34878D82A}">
                    <a16:rowId xmlns:a16="http://schemas.microsoft.com/office/drawing/2014/main" val="1883588762"/>
                  </a:ext>
                </a:extLst>
              </a:tr>
              <a:tr h="358732">
                <a:tc>
                  <a:txBody>
                    <a:bodyPr/>
                    <a:lstStyle/>
                    <a:p>
                      <a:pPr algn="ctr">
                        <a:lnSpc>
                          <a:spcPct val="150000"/>
                        </a:lnSpc>
                        <a:spcAft>
                          <a:spcPts val="0"/>
                        </a:spcAft>
                      </a:pPr>
                      <a:r>
                        <a:rPr lang="es-EC" sz="1600" dirty="0">
                          <a:solidFill>
                            <a:schemeClr val="bg1"/>
                          </a:solidFill>
                          <a:effectLst/>
                        </a:rPr>
                        <a:t>6</a:t>
                      </a:r>
                      <a:endParaRPr lang="es-E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682" marR="65682" marT="0" marB="0"/>
                </a:tc>
                <a:tc>
                  <a:txBody>
                    <a:bodyPr/>
                    <a:lstStyle/>
                    <a:p>
                      <a:pPr algn="ctr">
                        <a:lnSpc>
                          <a:spcPct val="150000"/>
                        </a:lnSpc>
                        <a:spcAft>
                          <a:spcPts val="0"/>
                        </a:spcAft>
                      </a:pPr>
                      <a:r>
                        <a:rPr lang="es-EC" sz="1600">
                          <a:solidFill>
                            <a:schemeClr val="bg2"/>
                          </a:solidFill>
                          <a:effectLst/>
                        </a:rPr>
                        <a:t>Capacitación</a:t>
                      </a:r>
                      <a:endParaRPr lang="es-ES" sz="20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682" marR="65682" marT="0" marB="0"/>
                </a:tc>
                <a:tc>
                  <a:txBody>
                    <a:bodyPr/>
                    <a:lstStyle/>
                    <a:p>
                      <a:pPr algn="ctr">
                        <a:lnSpc>
                          <a:spcPct val="150000"/>
                        </a:lnSpc>
                        <a:spcAft>
                          <a:spcPts val="0"/>
                        </a:spcAft>
                      </a:pPr>
                      <a:r>
                        <a:rPr lang="es-EC" sz="1600">
                          <a:solidFill>
                            <a:schemeClr val="bg2"/>
                          </a:solidFill>
                          <a:effectLst/>
                        </a:rPr>
                        <a:t>2</a:t>
                      </a:r>
                      <a:endParaRPr lang="es-ES" sz="20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682" marR="65682" marT="0" marB="0"/>
                </a:tc>
                <a:tc>
                  <a:txBody>
                    <a:bodyPr/>
                    <a:lstStyle/>
                    <a:p>
                      <a:pPr algn="ctr">
                        <a:lnSpc>
                          <a:spcPct val="150000"/>
                        </a:lnSpc>
                        <a:spcAft>
                          <a:spcPts val="0"/>
                        </a:spcAft>
                      </a:pPr>
                      <a:r>
                        <a:rPr lang="es-EC" sz="1600">
                          <a:solidFill>
                            <a:schemeClr val="bg2"/>
                          </a:solidFill>
                          <a:effectLst/>
                        </a:rPr>
                        <a:t>10/12/2018</a:t>
                      </a:r>
                      <a:endParaRPr lang="es-ES" sz="20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682" marR="65682" marT="0" marB="0"/>
                </a:tc>
                <a:tc>
                  <a:txBody>
                    <a:bodyPr/>
                    <a:lstStyle/>
                    <a:p>
                      <a:pPr algn="ctr">
                        <a:lnSpc>
                          <a:spcPct val="150000"/>
                        </a:lnSpc>
                        <a:spcAft>
                          <a:spcPts val="0"/>
                        </a:spcAft>
                      </a:pPr>
                      <a:r>
                        <a:rPr lang="es-EC" sz="1600">
                          <a:solidFill>
                            <a:schemeClr val="bg2"/>
                          </a:solidFill>
                          <a:effectLst/>
                        </a:rPr>
                        <a:t>23/12/2018</a:t>
                      </a:r>
                      <a:endParaRPr lang="es-ES" sz="20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682" marR="65682" marT="0" marB="0"/>
                </a:tc>
                <a:extLst>
                  <a:ext uri="{0D108BD9-81ED-4DB2-BD59-A6C34878D82A}">
                    <a16:rowId xmlns:a16="http://schemas.microsoft.com/office/drawing/2014/main" val="3863093832"/>
                  </a:ext>
                </a:extLst>
              </a:tr>
              <a:tr h="358732">
                <a:tc>
                  <a:txBody>
                    <a:bodyPr/>
                    <a:lstStyle/>
                    <a:p>
                      <a:pPr algn="ctr">
                        <a:lnSpc>
                          <a:spcPct val="150000"/>
                        </a:lnSpc>
                        <a:spcAft>
                          <a:spcPts val="0"/>
                        </a:spcAft>
                      </a:pPr>
                      <a:r>
                        <a:rPr lang="es-EC" sz="1600" dirty="0">
                          <a:solidFill>
                            <a:schemeClr val="bg1"/>
                          </a:solidFill>
                          <a:effectLst/>
                        </a:rPr>
                        <a:t>7</a:t>
                      </a:r>
                      <a:endParaRPr lang="es-E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682" marR="65682" marT="0" marB="0"/>
                </a:tc>
                <a:tc>
                  <a:txBody>
                    <a:bodyPr/>
                    <a:lstStyle/>
                    <a:p>
                      <a:pPr algn="ctr">
                        <a:lnSpc>
                          <a:spcPct val="150000"/>
                        </a:lnSpc>
                        <a:spcAft>
                          <a:spcPts val="0"/>
                        </a:spcAft>
                      </a:pPr>
                      <a:r>
                        <a:rPr lang="es-EC" sz="1600">
                          <a:solidFill>
                            <a:schemeClr val="bg2"/>
                          </a:solidFill>
                          <a:effectLst/>
                        </a:rPr>
                        <a:t>Elaboración de pruebas</a:t>
                      </a:r>
                      <a:endParaRPr lang="es-ES" sz="20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682" marR="65682" marT="0" marB="0"/>
                </a:tc>
                <a:tc>
                  <a:txBody>
                    <a:bodyPr/>
                    <a:lstStyle/>
                    <a:p>
                      <a:pPr algn="ctr">
                        <a:lnSpc>
                          <a:spcPct val="150000"/>
                        </a:lnSpc>
                        <a:spcAft>
                          <a:spcPts val="0"/>
                        </a:spcAft>
                      </a:pPr>
                      <a:r>
                        <a:rPr lang="es-EC" sz="1600">
                          <a:solidFill>
                            <a:schemeClr val="bg2"/>
                          </a:solidFill>
                          <a:effectLst/>
                        </a:rPr>
                        <a:t>3</a:t>
                      </a:r>
                      <a:endParaRPr lang="es-ES" sz="20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682" marR="65682" marT="0" marB="0"/>
                </a:tc>
                <a:tc>
                  <a:txBody>
                    <a:bodyPr/>
                    <a:lstStyle/>
                    <a:p>
                      <a:pPr algn="ctr">
                        <a:lnSpc>
                          <a:spcPct val="150000"/>
                        </a:lnSpc>
                        <a:spcAft>
                          <a:spcPts val="0"/>
                        </a:spcAft>
                      </a:pPr>
                      <a:r>
                        <a:rPr lang="es-EC" sz="1600">
                          <a:solidFill>
                            <a:schemeClr val="bg2"/>
                          </a:solidFill>
                          <a:effectLst/>
                        </a:rPr>
                        <a:t>03/01/2019</a:t>
                      </a:r>
                      <a:endParaRPr lang="es-ES" sz="20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682" marR="65682" marT="0" marB="0"/>
                </a:tc>
                <a:tc>
                  <a:txBody>
                    <a:bodyPr/>
                    <a:lstStyle/>
                    <a:p>
                      <a:pPr algn="ctr">
                        <a:lnSpc>
                          <a:spcPct val="150000"/>
                        </a:lnSpc>
                        <a:spcAft>
                          <a:spcPts val="0"/>
                        </a:spcAft>
                      </a:pPr>
                      <a:r>
                        <a:rPr lang="es-EC" sz="1600">
                          <a:solidFill>
                            <a:schemeClr val="bg2"/>
                          </a:solidFill>
                          <a:effectLst/>
                        </a:rPr>
                        <a:t>24/01/2019</a:t>
                      </a:r>
                      <a:endParaRPr lang="es-ES" sz="20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682" marR="65682" marT="0" marB="0"/>
                </a:tc>
                <a:extLst>
                  <a:ext uri="{0D108BD9-81ED-4DB2-BD59-A6C34878D82A}">
                    <a16:rowId xmlns:a16="http://schemas.microsoft.com/office/drawing/2014/main" val="2624108129"/>
                  </a:ext>
                </a:extLst>
              </a:tr>
              <a:tr h="717464">
                <a:tc>
                  <a:txBody>
                    <a:bodyPr/>
                    <a:lstStyle/>
                    <a:p>
                      <a:pPr algn="ctr">
                        <a:lnSpc>
                          <a:spcPct val="150000"/>
                        </a:lnSpc>
                        <a:spcAft>
                          <a:spcPts val="0"/>
                        </a:spcAft>
                      </a:pPr>
                      <a:r>
                        <a:rPr lang="es-EC" sz="1600" dirty="0">
                          <a:solidFill>
                            <a:schemeClr val="bg1"/>
                          </a:solidFill>
                          <a:effectLst/>
                        </a:rPr>
                        <a:t>8</a:t>
                      </a:r>
                      <a:endParaRPr lang="es-E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682" marR="65682" marT="0" marB="0"/>
                </a:tc>
                <a:tc>
                  <a:txBody>
                    <a:bodyPr/>
                    <a:lstStyle/>
                    <a:p>
                      <a:pPr algn="ctr">
                        <a:lnSpc>
                          <a:spcPct val="150000"/>
                        </a:lnSpc>
                        <a:spcAft>
                          <a:spcPts val="0"/>
                        </a:spcAft>
                      </a:pPr>
                      <a:r>
                        <a:rPr lang="es-EC" sz="1600">
                          <a:solidFill>
                            <a:schemeClr val="bg2"/>
                          </a:solidFill>
                          <a:effectLst/>
                        </a:rPr>
                        <a:t>Establecimiento Acuerdos de Niveles de Servicio</a:t>
                      </a:r>
                      <a:endParaRPr lang="es-ES" sz="20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682" marR="65682" marT="0" marB="0"/>
                </a:tc>
                <a:tc>
                  <a:txBody>
                    <a:bodyPr/>
                    <a:lstStyle/>
                    <a:p>
                      <a:pPr algn="ctr">
                        <a:lnSpc>
                          <a:spcPct val="150000"/>
                        </a:lnSpc>
                        <a:spcAft>
                          <a:spcPts val="0"/>
                        </a:spcAft>
                      </a:pPr>
                      <a:r>
                        <a:rPr lang="es-EC" sz="1600">
                          <a:solidFill>
                            <a:schemeClr val="bg2"/>
                          </a:solidFill>
                          <a:effectLst/>
                        </a:rPr>
                        <a:t>2</a:t>
                      </a:r>
                      <a:endParaRPr lang="es-ES" sz="20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682" marR="65682" marT="0" marB="0"/>
                </a:tc>
                <a:tc>
                  <a:txBody>
                    <a:bodyPr/>
                    <a:lstStyle/>
                    <a:p>
                      <a:pPr algn="ctr">
                        <a:lnSpc>
                          <a:spcPct val="150000"/>
                        </a:lnSpc>
                        <a:spcAft>
                          <a:spcPts val="0"/>
                        </a:spcAft>
                      </a:pPr>
                      <a:r>
                        <a:rPr lang="es-EC" sz="1600">
                          <a:solidFill>
                            <a:schemeClr val="bg2"/>
                          </a:solidFill>
                          <a:effectLst/>
                        </a:rPr>
                        <a:t>25/01/2019</a:t>
                      </a:r>
                      <a:endParaRPr lang="es-ES" sz="20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682" marR="65682" marT="0" marB="0"/>
                </a:tc>
                <a:tc>
                  <a:txBody>
                    <a:bodyPr/>
                    <a:lstStyle/>
                    <a:p>
                      <a:pPr algn="ctr">
                        <a:lnSpc>
                          <a:spcPct val="150000"/>
                        </a:lnSpc>
                        <a:spcAft>
                          <a:spcPts val="0"/>
                        </a:spcAft>
                      </a:pPr>
                      <a:r>
                        <a:rPr lang="es-EC" sz="1600">
                          <a:solidFill>
                            <a:schemeClr val="bg2"/>
                          </a:solidFill>
                          <a:effectLst/>
                        </a:rPr>
                        <a:t>07/02/2019</a:t>
                      </a:r>
                      <a:endParaRPr lang="es-ES" sz="2000">
                        <a:solidFill>
                          <a:schemeClr val="bg2"/>
                        </a:solidFill>
                        <a:effectLst/>
                      </a:endParaRPr>
                    </a:p>
                    <a:p>
                      <a:pPr algn="ctr">
                        <a:lnSpc>
                          <a:spcPct val="150000"/>
                        </a:lnSpc>
                        <a:spcAft>
                          <a:spcPts val="0"/>
                        </a:spcAft>
                      </a:pPr>
                      <a:r>
                        <a:rPr lang="es-EC" sz="1600">
                          <a:solidFill>
                            <a:schemeClr val="bg2"/>
                          </a:solidFill>
                          <a:effectLst/>
                        </a:rPr>
                        <a:t> </a:t>
                      </a:r>
                      <a:endParaRPr lang="es-ES" sz="20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682" marR="65682" marT="0" marB="0"/>
                </a:tc>
                <a:extLst>
                  <a:ext uri="{0D108BD9-81ED-4DB2-BD59-A6C34878D82A}">
                    <a16:rowId xmlns:a16="http://schemas.microsoft.com/office/drawing/2014/main" val="4014562037"/>
                  </a:ext>
                </a:extLst>
              </a:tr>
              <a:tr h="717464">
                <a:tc>
                  <a:txBody>
                    <a:bodyPr/>
                    <a:lstStyle/>
                    <a:p>
                      <a:pPr algn="ctr">
                        <a:lnSpc>
                          <a:spcPct val="150000"/>
                        </a:lnSpc>
                        <a:spcAft>
                          <a:spcPts val="0"/>
                        </a:spcAft>
                      </a:pPr>
                      <a:r>
                        <a:rPr lang="es-EC" sz="1600" dirty="0">
                          <a:solidFill>
                            <a:schemeClr val="bg1"/>
                          </a:solidFill>
                          <a:effectLst/>
                        </a:rPr>
                        <a:t>9</a:t>
                      </a:r>
                      <a:endParaRPr lang="es-E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682" marR="65682" marT="0" marB="0"/>
                </a:tc>
                <a:tc>
                  <a:txBody>
                    <a:bodyPr/>
                    <a:lstStyle/>
                    <a:p>
                      <a:pPr algn="ctr">
                        <a:lnSpc>
                          <a:spcPct val="150000"/>
                        </a:lnSpc>
                        <a:spcAft>
                          <a:spcPts val="0"/>
                        </a:spcAft>
                      </a:pPr>
                      <a:r>
                        <a:rPr lang="es-EC" sz="1600">
                          <a:solidFill>
                            <a:schemeClr val="bg2"/>
                          </a:solidFill>
                          <a:effectLst/>
                        </a:rPr>
                        <a:t>Evaluación y Operación</a:t>
                      </a:r>
                      <a:endParaRPr lang="es-ES" sz="20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682" marR="65682" marT="0" marB="0"/>
                </a:tc>
                <a:tc>
                  <a:txBody>
                    <a:bodyPr/>
                    <a:lstStyle/>
                    <a:p>
                      <a:pPr algn="ctr">
                        <a:lnSpc>
                          <a:spcPct val="150000"/>
                        </a:lnSpc>
                        <a:spcAft>
                          <a:spcPts val="0"/>
                        </a:spcAft>
                      </a:pPr>
                      <a:r>
                        <a:rPr lang="es-EC" sz="1600">
                          <a:solidFill>
                            <a:schemeClr val="bg2"/>
                          </a:solidFill>
                          <a:effectLst/>
                        </a:rPr>
                        <a:t>3</a:t>
                      </a:r>
                      <a:endParaRPr lang="es-ES" sz="20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682" marR="65682" marT="0" marB="0"/>
                </a:tc>
                <a:tc>
                  <a:txBody>
                    <a:bodyPr/>
                    <a:lstStyle/>
                    <a:p>
                      <a:pPr algn="ctr">
                        <a:lnSpc>
                          <a:spcPct val="150000"/>
                        </a:lnSpc>
                        <a:spcAft>
                          <a:spcPts val="0"/>
                        </a:spcAft>
                      </a:pPr>
                      <a:r>
                        <a:rPr lang="es-EC" sz="1600">
                          <a:solidFill>
                            <a:schemeClr val="bg2"/>
                          </a:solidFill>
                          <a:effectLst/>
                        </a:rPr>
                        <a:t>08/03/2019</a:t>
                      </a:r>
                      <a:endParaRPr lang="es-ES" sz="20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682" marR="65682" marT="0" marB="0"/>
                </a:tc>
                <a:tc>
                  <a:txBody>
                    <a:bodyPr/>
                    <a:lstStyle/>
                    <a:p>
                      <a:pPr algn="ctr">
                        <a:lnSpc>
                          <a:spcPct val="150000"/>
                        </a:lnSpc>
                        <a:spcAft>
                          <a:spcPts val="0"/>
                        </a:spcAft>
                      </a:pPr>
                      <a:r>
                        <a:rPr lang="es-EC" sz="1600" dirty="0">
                          <a:solidFill>
                            <a:schemeClr val="bg2"/>
                          </a:solidFill>
                          <a:effectLst/>
                        </a:rPr>
                        <a:t>22/02/2019</a:t>
                      </a:r>
                      <a:endParaRPr lang="es-ES" sz="2000" dirty="0">
                        <a:solidFill>
                          <a:schemeClr val="bg2"/>
                        </a:solidFill>
                        <a:effectLst/>
                      </a:endParaRPr>
                    </a:p>
                    <a:p>
                      <a:pPr algn="ctr">
                        <a:lnSpc>
                          <a:spcPct val="150000"/>
                        </a:lnSpc>
                        <a:spcAft>
                          <a:spcPts val="0"/>
                        </a:spcAft>
                      </a:pPr>
                      <a:r>
                        <a:rPr lang="es-EC" sz="1600" dirty="0">
                          <a:solidFill>
                            <a:schemeClr val="bg2"/>
                          </a:solidFill>
                          <a:effectLst/>
                        </a:rPr>
                        <a:t> </a:t>
                      </a:r>
                      <a:endParaRPr lang="es-ES" sz="20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682" marR="65682" marT="0" marB="0"/>
                </a:tc>
                <a:extLst>
                  <a:ext uri="{0D108BD9-81ED-4DB2-BD59-A6C34878D82A}">
                    <a16:rowId xmlns:a16="http://schemas.microsoft.com/office/drawing/2014/main" val="3010272268"/>
                  </a:ext>
                </a:extLst>
              </a:tr>
            </a:tbl>
          </a:graphicData>
        </a:graphic>
      </p:graphicFrame>
    </p:spTree>
    <p:extLst>
      <p:ext uri="{BB962C8B-B14F-4D97-AF65-F5344CB8AC3E}">
        <p14:creationId xmlns:p14="http://schemas.microsoft.com/office/powerpoint/2010/main" val="36503407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4"/>
          <p:cNvSpPr txBox="1">
            <a:spLocks noGrp="1"/>
          </p:cNvSpPr>
          <p:nvPr>
            <p:ph type="title"/>
          </p:nvPr>
        </p:nvSpPr>
        <p:spPr>
          <a:xfrm>
            <a:off x="970200" y="567207"/>
            <a:ext cx="10251600" cy="713600"/>
          </a:xfrm>
          <a:prstGeom prst="rect">
            <a:avLst/>
          </a:prstGeom>
        </p:spPr>
        <p:txBody>
          <a:bodyPr spcFirstLastPara="1" wrap="square" lIns="121900" tIns="121900" rIns="121900" bIns="121900" anchor="t" anchorCtr="0">
            <a:noAutofit/>
          </a:bodyPr>
          <a:lstStyle/>
          <a:p>
            <a:r>
              <a:rPr lang="es" sz="2800" dirty="0"/>
              <a:t>Definición de indicadores de evaluación de la implantación del proyecto</a:t>
            </a:r>
            <a:endParaRPr sz="2800" dirty="0"/>
          </a:p>
        </p:txBody>
      </p:sp>
      <p:graphicFrame>
        <p:nvGraphicFramePr>
          <p:cNvPr id="3" name="Tabla 2">
            <a:extLst>
              <a:ext uri="{FF2B5EF4-FFF2-40B4-BE49-F238E27FC236}">
                <a16:creationId xmlns:a16="http://schemas.microsoft.com/office/drawing/2014/main" id="{144BA251-4BB4-4F0A-90EE-15F52B0702BD}"/>
              </a:ext>
            </a:extLst>
          </p:cNvPr>
          <p:cNvGraphicFramePr>
            <a:graphicFrameLocks noGrp="1"/>
          </p:cNvGraphicFramePr>
          <p:nvPr>
            <p:extLst>
              <p:ext uri="{D42A27DB-BD31-4B8C-83A1-F6EECF244321}">
                <p14:modId xmlns:p14="http://schemas.microsoft.com/office/powerpoint/2010/main" val="2581876875"/>
              </p:ext>
            </p:extLst>
          </p:nvPr>
        </p:nvGraphicFramePr>
        <p:xfrm>
          <a:off x="1223750" y="1753478"/>
          <a:ext cx="9744499" cy="4791512"/>
        </p:xfrm>
        <a:graphic>
          <a:graphicData uri="http://schemas.openxmlformats.org/drawingml/2006/table">
            <a:tbl>
              <a:tblPr firstRow="1" firstCol="1" bandRow="1">
                <a:tableStyleId>{7DF18680-E054-41AD-8BC1-D1AEF772440D}</a:tableStyleId>
              </a:tblPr>
              <a:tblGrid>
                <a:gridCol w="4320259">
                  <a:extLst>
                    <a:ext uri="{9D8B030D-6E8A-4147-A177-3AD203B41FA5}">
                      <a16:colId xmlns:a16="http://schemas.microsoft.com/office/drawing/2014/main" val="135199740"/>
                    </a:ext>
                  </a:extLst>
                </a:gridCol>
                <a:gridCol w="5424240">
                  <a:extLst>
                    <a:ext uri="{9D8B030D-6E8A-4147-A177-3AD203B41FA5}">
                      <a16:colId xmlns:a16="http://schemas.microsoft.com/office/drawing/2014/main" val="1181244203"/>
                    </a:ext>
                  </a:extLst>
                </a:gridCol>
              </a:tblGrid>
              <a:tr h="201196">
                <a:tc>
                  <a:txBody>
                    <a:bodyPr/>
                    <a:lstStyle/>
                    <a:p>
                      <a:pPr algn="just">
                        <a:lnSpc>
                          <a:spcPct val="150000"/>
                        </a:lnSpc>
                        <a:spcAft>
                          <a:spcPts val="0"/>
                        </a:spcAft>
                      </a:pPr>
                      <a:r>
                        <a:rPr lang="es-EC" sz="1600">
                          <a:effectLst/>
                        </a:rPr>
                        <a:t>Metas</a:t>
                      </a:r>
                      <a:endParaRPr lang="es-E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322" marR="61322" marT="0" marB="0"/>
                </a:tc>
                <a:tc>
                  <a:txBody>
                    <a:bodyPr/>
                    <a:lstStyle/>
                    <a:p>
                      <a:pPr algn="just">
                        <a:lnSpc>
                          <a:spcPct val="150000"/>
                        </a:lnSpc>
                        <a:spcAft>
                          <a:spcPts val="0"/>
                        </a:spcAft>
                      </a:pPr>
                      <a:r>
                        <a:rPr lang="es-EC" sz="1600" dirty="0">
                          <a:effectLst/>
                        </a:rPr>
                        <a:t>Índices de medición</a:t>
                      </a:r>
                      <a:endParaRPr lang="es-E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322" marR="61322" marT="0" marB="0"/>
                </a:tc>
                <a:extLst>
                  <a:ext uri="{0D108BD9-81ED-4DB2-BD59-A6C34878D82A}">
                    <a16:rowId xmlns:a16="http://schemas.microsoft.com/office/drawing/2014/main" val="1776580321"/>
                  </a:ext>
                </a:extLst>
              </a:tr>
              <a:tr h="402392">
                <a:tc>
                  <a:txBody>
                    <a:bodyPr/>
                    <a:lstStyle/>
                    <a:p>
                      <a:pPr algn="just">
                        <a:lnSpc>
                          <a:spcPct val="150000"/>
                        </a:lnSpc>
                        <a:spcAft>
                          <a:spcPts val="0"/>
                        </a:spcAft>
                      </a:pPr>
                      <a:r>
                        <a:rPr lang="es-EC" sz="1600">
                          <a:effectLst/>
                        </a:rPr>
                        <a:t>Creación formal del equipo CSIRT-ESPE</a:t>
                      </a:r>
                      <a:endParaRPr lang="es-E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322" marR="61322" marT="0" marB="0"/>
                </a:tc>
                <a:tc>
                  <a:txBody>
                    <a:bodyPr/>
                    <a:lstStyle/>
                    <a:p>
                      <a:pPr algn="just">
                        <a:lnSpc>
                          <a:spcPct val="150000"/>
                        </a:lnSpc>
                        <a:spcAft>
                          <a:spcPts val="0"/>
                        </a:spcAft>
                      </a:pPr>
                      <a:r>
                        <a:rPr lang="es-EC" sz="1600" dirty="0">
                          <a:solidFill>
                            <a:schemeClr val="bg2"/>
                          </a:solidFill>
                          <a:effectLst/>
                        </a:rPr>
                        <a:t>Acta de aprobación del proyecto.</a:t>
                      </a:r>
                      <a:endParaRPr lang="es-ES" sz="24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322" marR="61322" marT="0" marB="0"/>
                </a:tc>
                <a:extLst>
                  <a:ext uri="{0D108BD9-81ED-4DB2-BD59-A6C34878D82A}">
                    <a16:rowId xmlns:a16="http://schemas.microsoft.com/office/drawing/2014/main" val="2382482302"/>
                  </a:ext>
                </a:extLst>
              </a:tr>
              <a:tr h="1881689">
                <a:tc>
                  <a:txBody>
                    <a:bodyPr/>
                    <a:lstStyle/>
                    <a:p>
                      <a:pPr algn="just">
                        <a:lnSpc>
                          <a:spcPct val="150000"/>
                        </a:lnSpc>
                        <a:spcAft>
                          <a:spcPts val="0"/>
                        </a:spcAft>
                      </a:pPr>
                      <a:r>
                        <a:rPr lang="es-EC" sz="1600" dirty="0">
                          <a:effectLst/>
                        </a:rPr>
                        <a:t>Comunicar el </a:t>
                      </a:r>
                      <a:r>
                        <a:rPr lang="es-EC" sz="1600" dirty="0" smtClean="0">
                          <a:effectLst/>
                        </a:rPr>
                        <a:t>plan </a:t>
                      </a:r>
                      <a:r>
                        <a:rPr lang="es-EC" sz="1600" dirty="0">
                          <a:effectLst/>
                        </a:rPr>
                        <a:t>e</a:t>
                      </a:r>
                      <a:r>
                        <a:rPr lang="es-EC" sz="1600" dirty="0" smtClean="0">
                          <a:effectLst/>
                        </a:rPr>
                        <a:t>stratégico </a:t>
                      </a:r>
                      <a:r>
                        <a:rPr lang="es-EC" sz="1600" dirty="0">
                          <a:effectLst/>
                        </a:rPr>
                        <a:t>del CSIRT</a:t>
                      </a:r>
                      <a:endParaRPr lang="es-E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322" marR="61322" marT="0" marB="0"/>
                </a:tc>
                <a:tc>
                  <a:txBody>
                    <a:bodyPr/>
                    <a:lstStyle/>
                    <a:p>
                      <a:pPr algn="just">
                        <a:lnSpc>
                          <a:spcPct val="150000"/>
                        </a:lnSpc>
                        <a:spcAft>
                          <a:spcPts val="0"/>
                        </a:spcAft>
                      </a:pPr>
                      <a:r>
                        <a:rPr lang="es-EC" sz="1600">
                          <a:solidFill>
                            <a:schemeClr val="bg2"/>
                          </a:solidFill>
                          <a:effectLst/>
                        </a:rPr>
                        <a:t>Cantidad de personas informadas del CSIRT.</a:t>
                      </a:r>
                      <a:endParaRPr lang="es-ES" sz="2400">
                        <a:solidFill>
                          <a:schemeClr val="bg2"/>
                        </a:solidFill>
                        <a:effectLst/>
                      </a:endParaRPr>
                    </a:p>
                    <a:p>
                      <a:pPr algn="just">
                        <a:lnSpc>
                          <a:spcPct val="150000"/>
                        </a:lnSpc>
                        <a:spcAft>
                          <a:spcPts val="0"/>
                        </a:spcAft>
                      </a:pPr>
                      <a:r>
                        <a:rPr lang="es-EC" sz="1600">
                          <a:solidFill>
                            <a:schemeClr val="bg2"/>
                          </a:solidFill>
                          <a:effectLst/>
                        </a:rPr>
                        <a:t>Indicador</a:t>
                      </a:r>
                      <a:endParaRPr lang="es-ES" sz="2400">
                        <a:solidFill>
                          <a:schemeClr val="bg2"/>
                        </a:solidFill>
                        <a:effectLst/>
                      </a:endParaRPr>
                    </a:p>
                    <a:p>
                      <a:pPr algn="just">
                        <a:lnSpc>
                          <a:spcPct val="150000"/>
                        </a:lnSpc>
                        <a:spcAft>
                          <a:spcPts val="0"/>
                        </a:spcAft>
                      </a:pPr>
                      <a:r>
                        <a:rPr lang="es-EC" sz="1600">
                          <a:solidFill>
                            <a:schemeClr val="bg2"/>
                          </a:solidFill>
                          <a:effectLst/>
                        </a:rPr>
                        <a:t>Número de estudiantes, docentes, investigadores y personal administrativo informados frente al número de total de estudiantes, docentes, investigadores y personal administrativo de la Universidad.</a:t>
                      </a:r>
                      <a:endParaRPr lang="es-ES" sz="24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322" marR="61322" marT="0" marB="0"/>
                </a:tc>
                <a:extLst>
                  <a:ext uri="{0D108BD9-81ED-4DB2-BD59-A6C34878D82A}">
                    <a16:rowId xmlns:a16="http://schemas.microsoft.com/office/drawing/2014/main" val="1727156304"/>
                  </a:ext>
                </a:extLst>
              </a:tr>
              <a:tr h="325185">
                <a:tc>
                  <a:txBody>
                    <a:bodyPr/>
                    <a:lstStyle/>
                    <a:p>
                      <a:pPr algn="just">
                        <a:lnSpc>
                          <a:spcPct val="150000"/>
                        </a:lnSpc>
                        <a:spcAft>
                          <a:spcPts val="0"/>
                        </a:spcAft>
                      </a:pPr>
                      <a:r>
                        <a:rPr lang="es-EC" sz="1600">
                          <a:effectLst/>
                        </a:rPr>
                        <a:t>Asignación de recursos</a:t>
                      </a:r>
                      <a:endParaRPr lang="es-E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322" marR="61322" marT="0" marB="0"/>
                </a:tc>
                <a:tc>
                  <a:txBody>
                    <a:bodyPr/>
                    <a:lstStyle/>
                    <a:p>
                      <a:pPr algn="just">
                        <a:lnSpc>
                          <a:spcPct val="150000"/>
                        </a:lnSpc>
                        <a:spcAft>
                          <a:spcPts val="0"/>
                        </a:spcAft>
                      </a:pPr>
                      <a:r>
                        <a:rPr lang="es-EC" sz="1600">
                          <a:solidFill>
                            <a:schemeClr val="bg2"/>
                          </a:solidFill>
                          <a:effectLst/>
                        </a:rPr>
                        <a:t>Laboratorio CSIRT proporcionado.</a:t>
                      </a:r>
                      <a:endParaRPr lang="es-ES" sz="240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322" marR="61322" marT="0" marB="0"/>
                </a:tc>
                <a:extLst>
                  <a:ext uri="{0D108BD9-81ED-4DB2-BD59-A6C34878D82A}">
                    <a16:rowId xmlns:a16="http://schemas.microsoft.com/office/drawing/2014/main" val="1145283545"/>
                  </a:ext>
                </a:extLst>
              </a:tr>
              <a:tr h="671074">
                <a:tc>
                  <a:txBody>
                    <a:bodyPr/>
                    <a:lstStyle/>
                    <a:p>
                      <a:pPr algn="just">
                        <a:lnSpc>
                          <a:spcPct val="150000"/>
                        </a:lnSpc>
                        <a:spcAft>
                          <a:spcPts val="0"/>
                        </a:spcAft>
                      </a:pPr>
                      <a:r>
                        <a:rPr lang="es-EC" sz="1600">
                          <a:effectLst/>
                        </a:rPr>
                        <a:t>Adquisiciones, contrataciones</a:t>
                      </a:r>
                      <a:endParaRPr lang="es-E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322" marR="61322" marT="0" marB="0"/>
                </a:tc>
                <a:tc>
                  <a:txBody>
                    <a:bodyPr/>
                    <a:lstStyle/>
                    <a:p>
                      <a:pPr algn="just">
                        <a:lnSpc>
                          <a:spcPct val="150000"/>
                        </a:lnSpc>
                        <a:spcAft>
                          <a:spcPts val="0"/>
                        </a:spcAft>
                      </a:pPr>
                      <a:r>
                        <a:rPr lang="es-EC" sz="1600" dirty="0">
                          <a:solidFill>
                            <a:schemeClr val="bg2"/>
                          </a:solidFill>
                          <a:effectLst/>
                        </a:rPr>
                        <a:t>Cantidad de equipos, materiales de oficina, hardware, software y otros entregados en relación a los requeridos.</a:t>
                      </a:r>
                      <a:endParaRPr lang="es-ES" sz="24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322" marR="61322" marT="0" marB="0"/>
                </a:tc>
                <a:extLst>
                  <a:ext uri="{0D108BD9-81ED-4DB2-BD59-A6C34878D82A}">
                    <a16:rowId xmlns:a16="http://schemas.microsoft.com/office/drawing/2014/main" val="2689652091"/>
                  </a:ext>
                </a:extLst>
              </a:tr>
              <a:tr h="498130">
                <a:tc>
                  <a:txBody>
                    <a:bodyPr/>
                    <a:lstStyle/>
                    <a:p>
                      <a:pPr algn="just">
                        <a:lnSpc>
                          <a:spcPct val="150000"/>
                        </a:lnSpc>
                        <a:spcAft>
                          <a:spcPts val="0"/>
                        </a:spcAft>
                      </a:pPr>
                      <a:r>
                        <a:rPr lang="es-EC" sz="1600">
                          <a:effectLst/>
                        </a:rPr>
                        <a:t>Instalaciones y configuraciones</a:t>
                      </a:r>
                      <a:endParaRPr lang="es-E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322" marR="61322" marT="0" marB="0"/>
                </a:tc>
                <a:tc>
                  <a:txBody>
                    <a:bodyPr/>
                    <a:lstStyle/>
                    <a:p>
                      <a:pPr algn="just">
                        <a:lnSpc>
                          <a:spcPct val="150000"/>
                        </a:lnSpc>
                        <a:spcAft>
                          <a:spcPts val="0"/>
                        </a:spcAft>
                      </a:pPr>
                      <a:r>
                        <a:rPr lang="es-EC" sz="1600" dirty="0">
                          <a:solidFill>
                            <a:schemeClr val="bg2"/>
                          </a:solidFill>
                          <a:effectLst/>
                        </a:rPr>
                        <a:t>Cantidad de software y hardware instalado frente al software y hardware requerido.</a:t>
                      </a:r>
                      <a:endParaRPr lang="es-ES" sz="24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322" marR="61322" marT="0" marB="0"/>
                </a:tc>
                <a:extLst>
                  <a:ext uri="{0D108BD9-81ED-4DB2-BD59-A6C34878D82A}">
                    <a16:rowId xmlns:a16="http://schemas.microsoft.com/office/drawing/2014/main" val="1741973471"/>
                  </a:ext>
                </a:extLst>
              </a:tr>
            </a:tbl>
          </a:graphicData>
        </a:graphic>
      </p:graphicFrame>
    </p:spTree>
    <p:extLst>
      <p:ext uri="{BB962C8B-B14F-4D97-AF65-F5344CB8AC3E}">
        <p14:creationId xmlns:p14="http://schemas.microsoft.com/office/powerpoint/2010/main" val="119485280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4"/>
          <p:cNvSpPr txBox="1">
            <a:spLocks noGrp="1"/>
          </p:cNvSpPr>
          <p:nvPr>
            <p:ph type="title"/>
          </p:nvPr>
        </p:nvSpPr>
        <p:spPr>
          <a:xfrm>
            <a:off x="970200" y="567207"/>
            <a:ext cx="10251600" cy="713600"/>
          </a:xfrm>
          <a:prstGeom prst="rect">
            <a:avLst/>
          </a:prstGeom>
        </p:spPr>
        <p:txBody>
          <a:bodyPr spcFirstLastPara="1" wrap="square" lIns="121900" tIns="121900" rIns="121900" bIns="121900" anchor="t" anchorCtr="0">
            <a:noAutofit/>
          </a:bodyPr>
          <a:lstStyle/>
          <a:p>
            <a:r>
              <a:rPr lang="es" sz="2800" dirty="0"/>
              <a:t>Definición de indicadores de evaluación de la implantación del proyecto</a:t>
            </a:r>
            <a:endParaRPr sz="2800" dirty="0"/>
          </a:p>
        </p:txBody>
      </p:sp>
      <p:graphicFrame>
        <p:nvGraphicFramePr>
          <p:cNvPr id="2" name="Tabla 1">
            <a:extLst>
              <a:ext uri="{FF2B5EF4-FFF2-40B4-BE49-F238E27FC236}">
                <a16:creationId xmlns:a16="http://schemas.microsoft.com/office/drawing/2014/main" id="{4FF26121-FA87-400B-95BB-7D5E75A230E5}"/>
              </a:ext>
            </a:extLst>
          </p:cNvPr>
          <p:cNvGraphicFramePr>
            <a:graphicFrameLocks noGrp="1"/>
          </p:cNvGraphicFramePr>
          <p:nvPr>
            <p:extLst>
              <p:ext uri="{D42A27DB-BD31-4B8C-83A1-F6EECF244321}">
                <p14:modId xmlns:p14="http://schemas.microsoft.com/office/powerpoint/2010/main" val="3480035218"/>
              </p:ext>
            </p:extLst>
          </p:nvPr>
        </p:nvGraphicFramePr>
        <p:xfrm>
          <a:off x="1328057" y="1952487"/>
          <a:ext cx="9535885" cy="3679056"/>
        </p:xfrm>
        <a:graphic>
          <a:graphicData uri="http://schemas.openxmlformats.org/drawingml/2006/table">
            <a:tbl>
              <a:tblPr firstRow="1" firstCol="1" bandRow="1">
                <a:tableStyleId>{7DF18680-E054-41AD-8BC1-D1AEF772440D}</a:tableStyleId>
              </a:tblPr>
              <a:tblGrid>
                <a:gridCol w="4227769">
                  <a:extLst>
                    <a:ext uri="{9D8B030D-6E8A-4147-A177-3AD203B41FA5}">
                      <a16:colId xmlns:a16="http://schemas.microsoft.com/office/drawing/2014/main" val="4148634574"/>
                    </a:ext>
                  </a:extLst>
                </a:gridCol>
                <a:gridCol w="5308116">
                  <a:extLst>
                    <a:ext uri="{9D8B030D-6E8A-4147-A177-3AD203B41FA5}">
                      <a16:colId xmlns:a16="http://schemas.microsoft.com/office/drawing/2014/main" val="2189963104"/>
                    </a:ext>
                  </a:extLst>
                </a:gridCol>
              </a:tblGrid>
              <a:tr h="657429">
                <a:tc>
                  <a:txBody>
                    <a:bodyPr/>
                    <a:lstStyle/>
                    <a:p>
                      <a:pPr algn="just">
                        <a:lnSpc>
                          <a:spcPct val="150000"/>
                        </a:lnSpc>
                        <a:spcAft>
                          <a:spcPts val="0"/>
                        </a:spcAft>
                      </a:pPr>
                      <a:r>
                        <a:rPr lang="es-EC" sz="1600" dirty="0">
                          <a:effectLst/>
                        </a:rPr>
                        <a:t>Capacitación</a:t>
                      </a:r>
                      <a:endParaRPr lang="es-E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600" b="0" dirty="0">
                          <a:solidFill>
                            <a:schemeClr val="bg2"/>
                          </a:solidFill>
                          <a:effectLst/>
                        </a:rPr>
                        <a:t>Actas de capacitación elaboradas.</a:t>
                      </a:r>
                      <a:endParaRPr lang="es-ES" sz="2400" b="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E7E8EC"/>
                    </a:solidFill>
                  </a:tcPr>
                </a:tc>
                <a:extLst>
                  <a:ext uri="{0D108BD9-81ED-4DB2-BD59-A6C34878D82A}">
                    <a16:rowId xmlns:a16="http://schemas.microsoft.com/office/drawing/2014/main" val="2645372518"/>
                  </a:ext>
                </a:extLst>
              </a:tr>
              <a:tr h="1007209">
                <a:tc>
                  <a:txBody>
                    <a:bodyPr/>
                    <a:lstStyle/>
                    <a:p>
                      <a:pPr algn="just">
                        <a:lnSpc>
                          <a:spcPct val="150000"/>
                        </a:lnSpc>
                        <a:spcAft>
                          <a:spcPts val="0"/>
                        </a:spcAft>
                      </a:pPr>
                      <a:r>
                        <a:rPr lang="es-EC" sz="1600">
                          <a:effectLst/>
                        </a:rPr>
                        <a:t>Elaboración de pruebas</a:t>
                      </a:r>
                      <a:endParaRPr lang="es-E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600" dirty="0">
                          <a:solidFill>
                            <a:schemeClr val="bg2"/>
                          </a:solidFill>
                          <a:effectLst/>
                        </a:rPr>
                        <a:t>Número de pruebas satisfactorias frente al número de pruebas realizadas.</a:t>
                      </a:r>
                      <a:endParaRPr lang="es-ES" sz="24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947175313"/>
                  </a:ext>
                </a:extLst>
              </a:tr>
              <a:tr h="1356989">
                <a:tc>
                  <a:txBody>
                    <a:bodyPr/>
                    <a:lstStyle/>
                    <a:p>
                      <a:pPr algn="just">
                        <a:lnSpc>
                          <a:spcPct val="150000"/>
                        </a:lnSpc>
                        <a:spcAft>
                          <a:spcPts val="0"/>
                        </a:spcAft>
                      </a:pPr>
                      <a:r>
                        <a:rPr lang="es-EC" sz="1600" dirty="0">
                          <a:effectLst/>
                        </a:rPr>
                        <a:t>Establecimiento </a:t>
                      </a:r>
                      <a:r>
                        <a:rPr lang="es-EC" sz="1600" dirty="0" smtClean="0">
                          <a:effectLst/>
                        </a:rPr>
                        <a:t>acuerdos </a:t>
                      </a:r>
                      <a:r>
                        <a:rPr lang="es-EC" sz="1600" dirty="0">
                          <a:effectLst/>
                        </a:rPr>
                        <a:t>de </a:t>
                      </a:r>
                      <a:r>
                        <a:rPr lang="es-EC" sz="1600" dirty="0" smtClean="0">
                          <a:effectLst/>
                        </a:rPr>
                        <a:t>niveles </a:t>
                      </a:r>
                      <a:r>
                        <a:rPr lang="es-EC" sz="1600" dirty="0">
                          <a:effectLst/>
                        </a:rPr>
                        <a:t>de </a:t>
                      </a:r>
                      <a:r>
                        <a:rPr lang="es-EC" sz="1600" dirty="0" smtClean="0">
                          <a:effectLst/>
                        </a:rPr>
                        <a:t>servicio</a:t>
                      </a:r>
                      <a:endParaRPr lang="es-E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600" dirty="0">
                          <a:solidFill>
                            <a:schemeClr val="bg2"/>
                          </a:solidFill>
                          <a:effectLst/>
                        </a:rPr>
                        <a:t>Cantidad de (SLA, OLA) firmados con los clientes.</a:t>
                      </a:r>
                      <a:endParaRPr lang="es-ES" sz="24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379508674"/>
                  </a:ext>
                </a:extLst>
              </a:tr>
              <a:tr h="657429">
                <a:tc>
                  <a:txBody>
                    <a:bodyPr/>
                    <a:lstStyle/>
                    <a:p>
                      <a:pPr algn="just">
                        <a:lnSpc>
                          <a:spcPct val="150000"/>
                        </a:lnSpc>
                        <a:spcAft>
                          <a:spcPts val="0"/>
                        </a:spcAft>
                      </a:pPr>
                      <a:r>
                        <a:rPr lang="es-EC" sz="1600" dirty="0">
                          <a:effectLst/>
                        </a:rPr>
                        <a:t>Evaluación</a:t>
                      </a:r>
                      <a:endParaRPr lang="es-E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600" dirty="0">
                          <a:solidFill>
                            <a:schemeClr val="bg2"/>
                          </a:solidFill>
                          <a:effectLst/>
                        </a:rPr>
                        <a:t>Informe de procesos.</a:t>
                      </a:r>
                      <a:endParaRPr lang="es-ES" sz="24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211736365"/>
                  </a:ext>
                </a:extLst>
              </a:tr>
            </a:tbl>
          </a:graphicData>
        </a:graphic>
      </p:graphicFrame>
    </p:spTree>
    <p:extLst>
      <p:ext uri="{BB962C8B-B14F-4D97-AF65-F5344CB8AC3E}">
        <p14:creationId xmlns:p14="http://schemas.microsoft.com/office/powerpoint/2010/main" val="64669388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4"/>
          <p:cNvSpPr txBox="1">
            <a:spLocks noGrp="1"/>
          </p:cNvSpPr>
          <p:nvPr>
            <p:ph type="title"/>
          </p:nvPr>
        </p:nvSpPr>
        <p:spPr>
          <a:xfrm>
            <a:off x="970200" y="704367"/>
            <a:ext cx="10251600" cy="713600"/>
          </a:xfrm>
          <a:prstGeom prst="rect">
            <a:avLst/>
          </a:prstGeom>
        </p:spPr>
        <p:txBody>
          <a:bodyPr spcFirstLastPara="1" wrap="square" lIns="121900" tIns="121900" rIns="121900" bIns="121900" anchor="t" anchorCtr="0">
            <a:noAutofit/>
          </a:bodyPr>
          <a:lstStyle/>
          <a:p>
            <a:r>
              <a:rPr lang="es" dirty="0"/>
              <a:t>Conclusiones</a:t>
            </a:r>
            <a:endParaRPr dirty="0"/>
          </a:p>
        </p:txBody>
      </p:sp>
      <p:sp>
        <p:nvSpPr>
          <p:cNvPr id="3" name="Rectángulo 2">
            <a:extLst>
              <a:ext uri="{FF2B5EF4-FFF2-40B4-BE49-F238E27FC236}">
                <a16:creationId xmlns:a16="http://schemas.microsoft.com/office/drawing/2014/main" id="{01C7B25A-B50E-4047-BF5E-59189BFC09B7}"/>
              </a:ext>
            </a:extLst>
          </p:cNvPr>
          <p:cNvSpPr/>
          <p:nvPr/>
        </p:nvSpPr>
        <p:spPr>
          <a:xfrm>
            <a:off x="1480457" y="1840836"/>
            <a:ext cx="9231086" cy="3877985"/>
          </a:xfrm>
          <a:prstGeom prst="rect">
            <a:avLst/>
          </a:prstGeom>
        </p:spPr>
        <p:txBody>
          <a:bodyPr wrap="square">
            <a:spAutoFit/>
          </a:bodyPr>
          <a:lstStyle/>
          <a:p>
            <a:pPr marL="285750" indent="-285750" algn="just">
              <a:lnSpc>
                <a:spcPct val="150000"/>
              </a:lnSpc>
              <a:spcAft>
                <a:spcPts val="1200"/>
              </a:spcAft>
              <a:buFont typeface="Arial" panose="020B0604020202020204" pitchFamily="34" charset="0"/>
              <a:buChar char="•"/>
            </a:pPr>
            <a:r>
              <a:rPr lang="es-ES" sz="1600" dirty="0">
                <a:latin typeface="Arial   "/>
              </a:rPr>
              <a:t>Debido al desarrollo tecnológico constante en las actividades de la sociedad, resulta primordial asegurar el uso adecuado de los sistemas de información y garantizar su seguridad mediante la implementación de mecanismos adecuados.</a:t>
            </a:r>
          </a:p>
          <a:p>
            <a:pPr marL="285750" indent="-285750" algn="just">
              <a:lnSpc>
                <a:spcPct val="150000"/>
              </a:lnSpc>
              <a:spcAft>
                <a:spcPts val="1200"/>
              </a:spcAft>
              <a:buFont typeface="Arial" panose="020B0604020202020204" pitchFamily="34" charset="0"/>
              <a:buChar char="•"/>
            </a:pPr>
            <a:r>
              <a:rPr lang="es-EC" sz="1600" dirty="0">
                <a:latin typeface="Arial   "/>
              </a:rPr>
              <a:t>Mantener concordancia del </a:t>
            </a:r>
            <a:r>
              <a:rPr lang="es-EC" sz="1600" dirty="0" smtClean="0">
                <a:latin typeface="Arial   "/>
              </a:rPr>
              <a:t>plan </a:t>
            </a:r>
            <a:r>
              <a:rPr lang="es-EC" sz="1600" dirty="0">
                <a:latin typeface="Arial   "/>
              </a:rPr>
              <a:t>e</a:t>
            </a:r>
            <a:r>
              <a:rPr lang="es-EC" sz="1600" dirty="0" smtClean="0">
                <a:latin typeface="Arial   "/>
              </a:rPr>
              <a:t>stratégico </a:t>
            </a:r>
            <a:r>
              <a:rPr lang="es-EC" sz="1600" dirty="0">
                <a:latin typeface="Arial   "/>
              </a:rPr>
              <a:t>del CSIRT que constituye la hoja de ruta para alcanzar sus propósitos y objetivos, con el </a:t>
            </a:r>
            <a:r>
              <a:rPr lang="es-EC" sz="1600" dirty="0" smtClean="0">
                <a:latin typeface="Arial   "/>
              </a:rPr>
              <a:t>plan </a:t>
            </a:r>
            <a:r>
              <a:rPr lang="es-EC" sz="1600" dirty="0">
                <a:latin typeface="Arial   "/>
              </a:rPr>
              <a:t>e</a:t>
            </a:r>
            <a:r>
              <a:rPr lang="es-EC" sz="1600" dirty="0" smtClean="0">
                <a:latin typeface="Arial   "/>
              </a:rPr>
              <a:t>stratégico </a:t>
            </a:r>
            <a:r>
              <a:rPr lang="es-EC" sz="1600" dirty="0">
                <a:latin typeface="Arial   "/>
              </a:rPr>
              <a:t>de la Universidad y el de la Unidad de Tecnologías de la Información y Comunicación.</a:t>
            </a:r>
          </a:p>
          <a:p>
            <a:pPr marL="285750" indent="-285750" algn="just">
              <a:lnSpc>
                <a:spcPct val="150000"/>
              </a:lnSpc>
              <a:spcAft>
                <a:spcPts val="1200"/>
              </a:spcAft>
              <a:buFont typeface="Arial" panose="020B0604020202020204" pitchFamily="34" charset="0"/>
              <a:buChar char="•"/>
            </a:pPr>
            <a:r>
              <a:rPr lang="es-ES" sz="1600" dirty="0">
                <a:latin typeface="Arial   "/>
              </a:rPr>
              <a:t>Plantear una solución inicial que reutilice componentes, herramientas y personal que ya posee la Universidad conjuntamente con una solución futura que se desarrollará.</a:t>
            </a:r>
          </a:p>
          <a:p>
            <a:pPr marL="285750" indent="-285750" algn="just">
              <a:lnSpc>
                <a:spcPct val="150000"/>
              </a:lnSpc>
              <a:spcAft>
                <a:spcPts val="1200"/>
              </a:spcAft>
              <a:buFont typeface="Arial" panose="020B0604020202020204" pitchFamily="34" charset="0"/>
              <a:buChar char="•"/>
            </a:pPr>
            <a:endParaRPr lang="es-ES" sz="1600" dirty="0">
              <a:latin typeface="Arial   "/>
              <a:ea typeface="Times New Roman" panose="02020603050405020304" pitchFamily="18" charset="0"/>
            </a:endParaRPr>
          </a:p>
        </p:txBody>
      </p:sp>
    </p:spTree>
    <p:extLst>
      <p:ext uri="{BB962C8B-B14F-4D97-AF65-F5344CB8AC3E}">
        <p14:creationId xmlns:p14="http://schemas.microsoft.com/office/powerpoint/2010/main" val="16259151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4"/>
          <p:cNvSpPr txBox="1">
            <a:spLocks noGrp="1"/>
          </p:cNvSpPr>
          <p:nvPr>
            <p:ph type="title"/>
          </p:nvPr>
        </p:nvSpPr>
        <p:spPr>
          <a:xfrm>
            <a:off x="970200" y="744123"/>
            <a:ext cx="10251600" cy="713600"/>
          </a:xfrm>
          <a:prstGeom prst="rect">
            <a:avLst/>
          </a:prstGeom>
        </p:spPr>
        <p:txBody>
          <a:bodyPr spcFirstLastPara="1" wrap="square" lIns="121900" tIns="121900" rIns="121900" bIns="121900" anchor="t" anchorCtr="0">
            <a:noAutofit/>
          </a:bodyPr>
          <a:lstStyle/>
          <a:p>
            <a:r>
              <a:rPr lang="es" dirty="0"/>
              <a:t>Objetivos</a:t>
            </a:r>
            <a:endParaRPr dirty="0"/>
          </a:p>
        </p:txBody>
      </p:sp>
      <p:graphicFrame>
        <p:nvGraphicFramePr>
          <p:cNvPr id="4" name="Marcador de contenido 3"/>
          <p:cNvGraphicFramePr>
            <a:graphicFrameLocks/>
          </p:cNvGraphicFramePr>
          <p:nvPr>
            <p:extLst>
              <p:ext uri="{D42A27DB-BD31-4B8C-83A1-F6EECF244321}">
                <p14:modId xmlns:p14="http://schemas.microsoft.com/office/powerpoint/2010/main" val="1050422358"/>
              </p:ext>
            </p:extLst>
          </p:nvPr>
        </p:nvGraphicFramePr>
        <p:xfrm>
          <a:off x="1190172" y="1678421"/>
          <a:ext cx="10031628" cy="20662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a 4"/>
          <p:cNvGraphicFramePr/>
          <p:nvPr>
            <p:extLst>
              <p:ext uri="{D42A27DB-BD31-4B8C-83A1-F6EECF244321}">
                <p14:modId xmlns:p14="http://schemas.microsoft.com/office/powerpoint/2010/main" val="1903838008"/>
              </p:ext>
            </p:extLst>
          </p:nvPr>
        </p:nvGraphicFramePr>
        <p:xfrm>
          <a:off x="1190172" y="3965384"/>
          <a:ext cx="9913257" cy="274021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420576915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4"/>
          <p:cNvSpPr txBox="1">
            <a:spLocks noGrp="1"/>
          </p:cNvSpPr>
          <p:nvPr>
            <p:ph type="title"/>
          </p:nvPr>
        </p:nvSpPr>
        <p:spPr>
          <a:xfrm>
            <a:off x="970200" y="704367"/>
            <a:ext cx="10251600" cy="713600"/>
          </a:xfrm>
          <a:prstGeom prst="rect">
            <a:avLst/>
          </a:prstGeom>
        </p:spPr>
        <p:txBody>
          <a:bodyPr spcFirstLastPara="1" wrap="square" lIns="121900" tIns="121900" rIns="121900" bIns="121900" anchor="t" anchorCtr="0">
            <a:noAutofit/>
          </a:bodyPr>
          <a:lstStyle/>
          <a:p>
            <a:r>
              <a:rPr lang="es" dirty="0"/>
              <a:t>Recomendaciones</a:t>
            </a:r>
            <a:endParaRPr dirty="0"/>
          </a:p>
        </p:txBody>
      </p:sp>
      <p:sp>
        <p:nvSpPr>
          <p:cNvPr id="2" name="Rectángulo 1"/>
          <p:cNvSpPr/>
          <p:nvPr/>
        </p:nvSpPr>
        <p:spPr>
          <a:xfrm>
            <a:off x="1480457" y="1840836"/>
            <a:ext cx="9231086" cy="4401205"/>
          </a:xfrm>
          <a:prstGeom prst="rect">
            <a:avLst/>
          </a:prstGeom>
        </p:spPr>
        <p:txBody>
          <a:bodyPr wrap="square">
            <a:spAutoFit/>
          </a:bodyPr>
          <a:lstStyle/>
          <a:p>
            <a:pPr marL="285750" indent="-285750" algn="just">
              <a:lnSpc>
                <a:spcPct val="150000"/>
              </a:lnSpc>
              <a:spcAft>
                <a:spcPts val="1200"/>
              </a:spcAft>
              <a:buFont typeface="Arial" panose="020B0604020202020204" pitchFamily="34" charset="0"/>
              <a:buChar char="•"/>
            </a:pPr>
            <a:r>
              <a:rPr lang="es-EC" sz="1600" dirty="0">
                <a:latin typeface="Arial   "/>
                <a:ea typeface="Times New Roman" panose="02020603050405020304" pitchFamily="18" charset="0"/>
              </a:rPr>
              <a:t>Establecer reuniones con las partes interesadas de la Universidad y otras relacionadas que tienen interés en el proyecto.</a:t>
            </a:r>
          </a:p>
          <a:p>
            <a:pPr marL="285750" indent="-285750" algn="just">
              <a:lnSpc>
                <a:spcPct val="150000"/>
              </a:lnSpc>
              <a:spcAft>
                <a:spcPts val="1200"/>
              </a:spcAft>
              <a:buFont typeface="Arial" panose="020B0604020202020204" pitchFamily="34" charset="0"/>
              <a:buChar char="•"/>
            </a:pPr>
            <a:r>
              <a:rPr lang="es-EC" sz="1600" dirty="0">
                <a:latin typeface="Arial   "/>
                <a:ea typeface="Times New Roman" panose="02020603050405020304" pitchFamily="18" charset="0"/>
              </a:rPr>
              <a:t>No solo prestación de servicios, generación y difusión de conocimiento en ámbitos de seguridad informática</a:t>
            </a:r>
          </a:p>
          <a:p>
            <a:pPr marL="285750" indent="-285750" algn="just">
              <a:lnSpc>
                <a:spcPct val="150000"/>
              </a:lnSpc>
              <a:spcAft>
                <a:spcPts val="1200"/>
              </a:spcAft>
              <a:buFont typeface="Arial" panose="020B0604020202020204" pitchFamily="34" charset="0"/>
              <a:buChar char="•"/>
            </a:pPr>
            <a:r>
              <a:rPr lang="es-EC" sz="1600" dirty="0">
                <a:latin typeface="Arial   "/>
                <a:ea typeface="Times New Roman" panose="02020603050405020304" pitchFamily="18" charset="0"/>
              </a:rPr>
              <a:t>Capacitaciones al personal asignado para el CSIRT académico para la mejora de los procesos diseñados.</a:t>
            </a:r>
          </a:p>
          <a:p>
            <a:pPr marL="285750" indent="-285750" algn="just">
              <a:lnSpc>
                <a:spcPct val="150000"/>
              </a:lnSpc>
              <a:spcAft>
                <a:spcPts val="1200"/>
              </a:spcAft>
              <a:buFont typeface="Arial" panose="020B0604020202020204" pitchFamily="34" charset="0"/>
              <a:buChar char="•"/>
            </a:pPr>
            <a:r>
              <a:rPr lang="es-EC" sz="1600" dirty="0">
                <a:latin typeface="Arial   "/>
                <a:ea typeface="Times New Roman" panose="02020603050405020304" pitchFamily="18" charset="0"/>
              </a:rPr>
              <a:t>Expertos de otros CSIRT académicos para pruebas y validaciones en la fase de implantación del proyecto.</a:t>
            </a:r>
          </a:p>
          <a:p>
            <a:pPr marL="285750" indent="-285750" algn="just">
              <a:lnSpc>
                <a:spcPct val="150000"/>
              </a:lnSpc>
              <a:spcAft>
                <a:spcPts val="1200"/>
              </a:spcAft>
              <a:buFont typeface="Arial" panose="020B0604020202020204" pitchFamily="34" charset="0"/>
              <a:buChar char="•"/>
            </a:pPr>
            <a:r>
              <a:rPr lang="es-EC" sz="1600" dirty="0">
                <a:latin typeface="Arial   "/>
                <a:ea typeface="Times New Roman" panose="02020603050405020304" pitchFamily="18" charset="0"/>
              </a:rPr>
              <a:t>Capacitaciones relacionadas al uso adecuado de los sistemas de información para la comunidad universitaria.</a:t>
            </a:r>
          </a:p>
        </p:txBody>
      </p:sp>
    </p:spTree>
    <p:extLst>
      <p:ext uri="{BB962C8B-B14F-4D97-AF65-F5344CB8AC3E}">
        <p14:creationId xmlns:p14="http://schemas.microsoft.com/office/powerpoint/2010/main" val="346204329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2052" name="Picture 4" descr="https://mbcm.ca/wp-content/uploads/2015/04/thanks-646x3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5289" y="1827665"/>
            <a:ext cx="8001453" cy="4211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66806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4"/>
          <p:cNvSpPr txBox="1">
            <a:spLocks noGrp="1"/>
          </p:cNvSpPr>
          <p:nvPr>
            <p:ph type="title"/>
          </p:nvPr>
        </p:nvSpPr>
        <p:spPr>
          <a:xfrm>
            <a:off x="972600" y="670374"/>
            <a:ext cx="10251600" cy="713600"/>
          </a:xfrm>
        </p:spPr>
        <p:txBody>
          <a:bodyPr/>
          <a:lstStyle/>
          <a:p>
            <a:r>
              <a:rPr lang="es-ES" dirty="0"/>
              <a:t>CSIRT Académicos</a:t>
            </a:r>
          </a:p>
        </p:txBody>
      </p:sp>
      <p:sp>
        <p:nvSpPr>
          <p:cNvPr id="3" name="Google Shape;92;p14"/>
          <p:cNvSpPr txBox="1">
            <a:spLocks/>
          </p:cNvSpPr>
          <p:nvPr/>
        </p:nvSpPr>
        <p:spPr>
          <a:xfrm>
            <a:off x="3961216" y="1471630"/>
            <a:ext cx="3876120" cy="60627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dk2"/>
              </a:buClr>
              <a:buSzPts val="2600"/>
              <a:buFont typeface="Raleway"/>
              <a:buNone/>
              <a:defRPr sz="3467" b="1" i="0" u="none" strike="noStrike" cap="none">
                <a:solidFill>
                  <a:schemeClr val="dk2"/>
                </a:solidFill>
                <a:latin typeface="Raleway"/>
                <a:ea typeface="Raleway"/>
                <a:cs typeface="Raleway"/>
                <a:sym typeface="Raleway"/>
              </a:defRPr>
            </a:lvl1pPr>
            <a:lvl2pPr marR="0" lvl="1" algn="l" rtl="0" eaLnBrk="1" hangingPunct="1">
              <a:lnSpc>
                <a:spcPct val="100000"/>
              </a:lnSpc>
              <a:spcBef>
                <a:spcPts val="0"/>
              </a:spcBef>
              <a:spcAft>
                <a:spcPts val="0"/>
              </a:spcAft>
              <a:buClr>
                <a:schemeClr val="dk2"/>
              </a:buClr>
              <a:buSzPts val="2600"/>
              <a:buFont typeface="Raleway"/>
              <a:buNone/>
              <a:defRPr sz="3467" b="1" i="0" u="none" strike="noStrike" cap="none">
                <a:solidFill>
                  <a:schemeClr val="dk2"/>
                </a:solidFill>
                <a:latin typeface="Raleway"/>
                <a:ea typeface="Raleway"/>
                <a:cs typeface="Raleway"/>
                <a:sym typeface="Raleway"/>
              </a:defRPr>
            </a:lvl2pPr>
            <a:lvl3pPr marR="0" lvl="2" algn="l" rtl="0" eaLnBrk="1" hangingPunct="1">
              <a:lnSpc>
                <a:spcPct val="100000"/>
              </a:lnSpc>
              <a:spcBef>
                <a:spcPts val="0"/>
              </a:spcBef>
              <a:spcAft>
                <a:spcPts val="0"/>
              </a:spcAft>
              <a:buClr>
                <a:schemeClr val="dk2"/>
              </a:buClr>
              <a:buSzPts val="2600"/>
              <a:buFont typeface="Raleway"/>
              <a:buNone/>
              <a:defRPr sz="3467" b="1" i="0" u="none" strike="noStrike" cap="none">
                <a:solidFill>
                  <a:schemeClr val="dk2"/>
                </a:solidFill>
                <a:latin typeface="Raleway"/>
                <a:ea typeface="Raleway"/>
                <a:cs typeface="Raleway"/>
                <a:sym typeface="Raleway"/>
              </a:defRPr>
            </a:lvl3pPr>
            <a:lvl4pPr marR="0" lvl="3" algn="l" rtl="0" eaLnBrk="1" hangingPunct="1">
              <a:lnSpc>
                <a:spcPct val="100000"/>
              </a:lnSpc>
              <a:spcBef>
                <a:spcPts val="0"/>
              </a:spcBef>
              <a:spcAft>
                <a:spcPts val="0"/>
              </a:spcAft>
              <a:buClr>
                <a:schemeClr val="dk2"/>
              </a:buClr>
              <a:buSzPts val="2600"/>
              <a:buFont typeface="Raleway"/>
              <a:buNone/>
              <a:defRPr sz="3467" b="1" i="0" u="none" strike="noStrike" cap="none">
                <a:solidFill>
                  <a:schemeClr val="dk2"/>
                </a:solidFill>
                <a:latin typeface="Raleway"/>
                <a:ea typeface="Raleway"/>
                <a:cs typeface="Raleway"/>
                <a:sym typeface="Raleway"/>
              </a:defRPr>
            </a:lvl4pPr>
            <a:lvl5pPr marR="0" lvl="4" algn="l" rtl="0" eaLnBrk="1" hangingPunct="1">
              <a:lnSpc>
                <a:spcPct val="100000"/>
              </a:lnSpc>
              <a:spcBef>
                <a:spcPts val="0"/>
              </a:spcBef>
              <a:spcAft>
                <a:spcPts val="0"/>
              </a:spcAft>
              <a:buClr>
                <a:schemeClr val="dk2"/>
              </a:buClr>
              <a:buSzPts val="2600"/>
              <a:buFont typeface="Raleway"/>
              <a:buNone/>
              <a:defRPr sz="3467" b="1" i="0" u="none" strike="noStrike" cap="none">
                <a:solidFill>
                  <a:schemeClr val="dk2"/>
                </a:solidFill>
                <a:latin typeface="Raleway"/>
                <a:ea typeface="Raleway"/>
                <a:cs typeface="Raleway"/>
                <a:sym typeface="Raleway"/>
              </a:defRPr>
            </a:lvl5pPr>
            <a:lvl6pPr marR="0" lvl="5" algn="l" rtl="0" eaLnBrk="1" hangingPunct="1">
              <a:lnSpc>
                <a:spcPct val="100000"/>
              </a:lnSpc>
              <a:spcBef>
                <a:spcPts val="0"/>
              </a:spcBef>
              <a:spcAft>
                <a:spcPts val="0"/>
              </a:spcAft>
              <a:buClr>
                <a:schemeClr val="dk2"/>
              </a:buClr>
              <a:buSzPts val="2600"/>
              <a:buFont typeface="Raleway"/>
              <a:buNone/>
              <a:defRPr sz="3467" b="1" i="0" u="none" strike="noStrike" cap="none">
                <a:solidFill>
                  <a:schemeClr val="dk2"/>
                </a:solidFill>
                <a:latin typeface="Raleway"/>
                <a:ea typeface="Raleway"/>
                <a:cs typeface="Raleway"/>
                <a:sym typeface="Raleway"/>
              </a:defRPr>
            </a:lvl6pPr>
            <a:lvl7pPr marR="0" lvl="6" algn="l" rtl="0" eaLnBrk="1" hangingPunct="1">
              <a:lnSpc>
                <a:spcPct val="100000"/>
              </a:lnSpc>
              <a:spcBef>
                <a:spcPts val="0"/>
              </a:spcBef>
              <a:spcAft>
                <a:spcPts val="0"/>
              </a:spcAft>
              <a:buClr>
                <a:schemeClr val="dk2"/>
              </a:buClr>
              <a:buSzPts val="2600"/>
              <a:buFont typeface="Raleway"/>
              <a:buNone/>
              <a:defRPr sz="3467" b="1" i="0" u="none" strike="noStrike" cap="none">
                <a:solidFill>
                  <a:schemeClr val="dk2"/>
                </a:solidFill>
                <a:latin typeface="Raleway"/>
                <a:ea typeface="Raleway"/>
                <a:cs typeface="Raleway"/>
                <a:sym typeface="Raleway"/>
              </a:defRPr>
            </a:lvl7pPr>
            <a:lvl8pPr marR="0" lvl="7" algn="l" rtl="0" eaLnBrk="1" hangingPunct="1">
              <a:lnSpc>
                <a:spcPct val="100000"/>
              </a:lnSpc>
              <a:spcBef>
                <a:spcPts val="0"/>
              </a:spcBef>
              <a:spcAft>
                <a:spcPts val="0"/>
              </a:spcAft>
              <a:buClr>
                <a:schemeClr val="dk2"/>
              </a:buClr>
              <a:buSzPts val="2600"/>
              <a:buFont typeface="Raleway"/>
              <a:buNone/>
              <a:defRPr sz="3467" b="1" i="0" u="none" strike="noStrike" cap="none">
                <a:solidFill>
                  <a:schemeClr val="dk2"/>
                </a:solidFill>
                <a:latin typeface="Raleway"/>
                <a:ea typeface="Raleway"/>
                <a:cs typeface="Raleway"/>
                <a:sym typeface="Raleway"/>
              </a:defRPr>
            </a:lvl8pPr>
            <a:lvl9pPr marR="0" lvl="8" algn="l" rtl="0" eaLnBrk="1" hangingPunct="1">
              <a:lnSpc>
                <a:spcPct val="100000"/>
              </a:lnSpc>
              <a:spcBef>
                <a:spcPts val="0"/>
              </a:spcBef>
              <a:spcAft>
                <a:spcPts val="0"/>
              </a:spcAft>
              <a:buClr>
                <a:schemeClr val="dk2"/>
              </a:buClr>
              <a:buSzPts val="2600"/>
              <a:buFont typeface="Raleway"/>
              <a:buNone/>
              <a:defRPr sz="3467" b="1" i="0" u="none" strike="noStrike" cap="none">
                <a:solidFill>
                  <a:schemeClr val="dk2"/>
                </a:solidFill>
                <a:latin typeface="Raleway"/>
                <a:ea typeface="Raleway"/>
                <a:cs typeface="Raleway"/>
                <a:sym typeface="Raleway"/>
              </a:defRPr>
            </a:lvl9pPr>
          </a:lstStyle>
          <a:p>
            <a:pPr algn="ctr"/>
            <a:r>
              <a:rPr lang="es-EC" sz="2800" dirty="0"/>
              <a:t>Definición</a:t>
            </a:r>
            <a:endParaRPr lang="es-EC" sz="2400" dirty="0"/>
          </a:p>
        </p:txBody>
      </p:sp>
      <p:graphicFrame>
        <p:nvGraphicFramePr>
          <p:cNvPr id="5" name="Diagrama 4">
            <a:extLst>
              <a:ext uri="{FF2B5EF4-FFF2-40B4-BE49-F238E27FC236}">
                <a16:creationId xmlns:a16="http://schemas.microsoft.com/office/drawing/2014/main" id="{1F1DC5B1-761C-48CB-A83E-C008B673806B}"/>
              </a:ext>
            </a:extLst>
          </p:cNvPr>
          <p:cNvGraphicFramePr/>
          <p:nvPr>
            <p:extLst>
              <p:ext uri="{D42A27DB-BD31-4B8C-83A1-F6EECF244321}">
                <p14:modId xmlns:p14="http://schemas.microsoft.com/office/powerpoint/2010/main" val="3116759322"/>
              </p:ext>
            </p:extLst>
          </p:nvPr>
        </p:nvGraphicFramePr>
        <p:xfrm>
          <a:off x="1192696" y="2077903"/>
          <a:ext cx="10031504" cy="45481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310998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4"/>
          <p:cNvSpPr txBox="1">
            <a:spLocks noGrp="1"/>
          </p:cNvSpPr>
          <p:nvPr>
            <p:ph type="title"/>
          </p:nvPr>
        </p:nvSpPr>
        <p:spPr>
          <a:xfrm>
            <a:off x="970200" y="704367"/>
            <a:ext cx="10251600" cy="713600"/>
          </a:xfrm>
          <a:prstGeom prst="rect">
            <a:avLst/>
          </a:prstGeom>
        </p:spPr>
        <p:txBody>
          <a:bodyPr spcFirstLastPara="1" wrap="square" lIns="121900" tIns="121900" rIns="121900" bIns="121900" anchor="t" anchorCtr="0">
            <a:noAutofit/>
          </a:bodyPr>
          <a:lstStyle/>
          <a:p>
            <a:r>
              <a:rPr lang="es" dirty="0"/>
              <a:t>Metodología</a:t>
            </a:r>
            <a:endParaRPr dirty="0"/>
          </a:p>
        </p:txBody>
      </p:sp>
      <p:sp>
        <p:nvSpPr>
          <p:cNvPr id="3" name="Google Shape;92;p14"/>
          <p:cNvSpPr txBox="1">
            <a:spLocks/>
          </p:cNvSpPr>
          <p:nvPr/>
        </p:nvSpPr>
        <p:spPr>
          <a:xfrm>
            <a:off x="3500846" y="1417967"/>
            <a:ext cx="5172891" cy="60627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dk2"/>
              </a:buClr>
              <a:buSzPts val="2600"/>
              <a:buFont typeface="Raleway"/>
              <a:buNone/>
              <a:defRPr sz="3467" b="1" i="0" u="none" strike="noStrike" cap="none">
                <a:solidFill>
                  <a:schemeClr val="dk2"/>
                </a:solidFill>
                <a:latin typeface="Raleway"/>
                <a:ea typeface="Raleway"/>
                <a:cs typeface="Raleway"/>
                <a:sym typeface="Raleway"/>
              </a:defRPr>
            </a:lvl1pPr>
            <a:lvl2pPr marR="0" lvl="1" algn="l" rtl="0" eaLnBrk="1" hangingPunct="1">
              <a:lnSpc>
                <a:spcPct val="100000"/>
              </a:lnSpc>
              <a:spcBef>
                <a:spcPts val="0"/>
              </a:spcBef>
              <a:spcAft>
                <a:spcPts val="0"/>
              </a:spcAft>
              <a:buClr>
                <a:schemeClr val="dk2"/>
              </a:buClr>
              <a:buSzPts val="2600"/>
              <a:buFont typeface="Raleway"/>
              <a:buNone/>
              <a:defRPr sz="3467" b="1" i="0" u="none" strike="noStrike" cap="none">
                <a:solidFill>
                  <a:schemeClr val="dk2"/>
                </a:solidFill>
                <a:latin typeface="Raleway"/>
                <a:ea typeface="Raleway"/>
                <a:cs typeface="Raleway"/>
                <a:sym typeface="Raleway"/>
              </a:defRPr>
            </a:lvl2pPr>
            <a:lvl3pPr marR="0" lvl="2" algn="l" rtl="0" eaLnBrk="1" hangingPunct="1">
              <a:lnSpc>
                <a:spcPct val="100000"/>
              </a:lnSpc>
              <a:spcBef>
                <a:spcPts val="0"/>
              </a:spcBef>
              <a:spcAft>
                <a:spcPts val="0"/>
              </a:spcAft>
              <a:buClr>
                <a:schemeClr val="dk2"/>
              </a:buClr>
              <a:buSzPts val="2600"/>
              <a:buFont typeface="Raleway"/>
              <a:buNone/>
              <a:defRPr sz="3467" b="1" i="0" u="none" strike="noStrike" cap="none">
                <a:solidFill>
                  <a:schemeClr val="dk2"/>
                </a:solidFill>
                <a:latin typeface="Raleway"/>
                <a:ea typeface="Raleway"/>
                <a:cs typeface="Raleway"/>
                <a:sym typeface="Raleway"/>
              </a:defRPr>
            </a:lvl3pPr>
            <a:lvl4pPr marR="0" lvl="3" algn="l" rtl="0" eaLnBrk="1" hangingPunct="1">
              <a:lnSpc>
                <a:spcPct val="100000"/>
              </a:lnSpc>
              <a:spcBef>
                <a:spcPts val="0"/>
              </a:spcBef>
              <a:spcAft>
                <a:spcPts val="0"/>
              </a:spcAft>
              <a:buClr>
                <a:schemeClr val="dk2"/>
              </a:buClr>
              <a:buSzPts val="2600"/>
              <a:buFont typeface="Raleway"/>
              <a:buNone/>
              <a:defRPr sz="3467" b="1" i="0" u="none" strike="noStrike" cap="none">
                <a:solidFill>
                  <a:schemeClr val="dk2"/>
                </a:solidFill>
                <a:latin typeface="Raleway"/>
                <a:ea typeface="Raleway"/>
                <a:cs typeface="Raleway"/>
                <a:sym typeface="Raleway"/>
              </a:defRPr>
            </a:lvl4pPr>
            <a:lvl5pPr marR="0" lvl="4" algn="l" rtl="0" eaLnBrk="1" hangingPunct="1">
              <a:lnSpc>
                <a:spcPct val="100000"/>
              </a:lnSpc>
              <a:spcBef>
                <a:spcPts val="0"/>
              </a:spcBef>
              <a:spcAft>
                <a:spcPts val="0"/>
              </a:spcAft>
              <a:buClr>
                <a:schemeClr val="dk2"/>
              </a:buClr>
              <a:buSzPts val="2600"/>
              <a:buFont typeface="Raleway"/>
              <a:buNone/>
              <a:defRPr sz="3467" b="1" i="0" u="none" strike="noStrike" cap="none">
                <a:solidFill>
                  <a:schemeClr val="dk2"/>
                </a:solidFill>
                <a:latin typeface="Raleway"/>
                <a:ea typeface="Raleway"/>
                <a:cs typeface="Raleway"/>
                <a:sym typeface="Raleway"/>
              </a:defRPr>
            </a:lvl5pPr>
            <a:lvl6pPr marR="0" lvl="5" algn="l" rtl="0" eaLnBrk="1" hangingPunct="1">
              <a:lnSpc>
                <a:spcPct val="100000"/>
              </a:lnSpc>
              <a:spcBef>
                <a:spcPts val="0"/>
              </a:spcBef>
              <a:spcAft>
                <a:spcPts val="0"/>
              </a:spcAft>
              <a:buClr>
                <a:schemeClr val="dk2"/>
              </a:buClr>
              <a:buSzPts val="2600"/>
              <a:buFont typeface="Raleway"/>
              <a:buNone/>
              <a:defRPr sz="3467" b="1" i="0" u="none" strike="noStrike" cap="none">
                <a:solidFill>
                  <a:schemeClr val="dk2"/>
                </a:solidFill>
                <a:latin typeface="Raleway"/>
                <a:ea typeface="Raleway"/>
                <a:cs typeface="Raleway"/>
                <a:sym typeface="Raleway"/>
              </a:defRPr>
            </a:lvl6pPr>
            <a:lvl7pPr marR="0" lvl="6" algn="l" rtl="0" eaLnBrk="1" hangingPunct="1">
              <a:lnSpc>
                <a:spcPct val="100000"/>
              </a:lnSpc>
              <a:spcBef>
                <a:spcPts val="0"/>
              </a:spcBef>
              <a:spcAft>
                <a:spcPts val="0"/>
              </a:spcAft>
              <a:buClr>
                <a:schemeClr val="dk2"/>
              </a:buClr>
              <a:buSzPts val="2600"/>
              <a:buFont typeface="Raleway"/>
              <a:buNone/>
              <a:defRPr sz="3467" b="1" i="0" u="none" strike="noStrike" cap="none">
                <a:solidFill>
                  <a:schemeClr val="dk2"/>
                </a:solidFill>
                <a:latin typeface="Raleway"/>
                <a:ea typeface="Raleway"/>
                <a:cs typeface="Raleway"/>
                <a:sym typeface="Raleway"/>
              </a:defRPr>
            </a:lvl7pPr>
            <a:lvl8pPr marR="0" lvl="7" algn="l" rtl="0" eaLnBrk="1" hangingPunct="1">
              <a:lnSpc>
                <a:spcPct val="100000"/>
              </a:lnSpc>
              <a:spcBef>
                <a:spcPts val="0"/>
              </a:spcBef>
              <a:spcAft>
                <a:spcPts val="0"/>
              </a:spcAft>
              <a:buClr>
                <a:schemeClr val="dk2"/>
              </a:buClr>
              <a:buSzPts val="2600"/>
              <a:buFont typeface="Raleway"/>
              <a:buNone/>
              <a:defRPr sz="3467" b="1" i="0" u="none" strike="noStrike" cap="none">
                <a:solidFill>
                  <a:schemeClr val="dk2"/>
                </a:solidFill>
                <a:latin typeface="Raleway"/>
                <a:ea typeface="Raleway"/>
                <a:cs typeface="Raleway"/>
                <a:sym typeface="Raleway"/>
              </a:defRPr>
            </a:lvl8pPr>
            <a:lvl9pPr marR="0" lvl="8" algn="l" rtl="0" eaLnBrk="1" hangingPunct="1">
              <a:lnSpc>
                <a:spcPct val="100000"/>
              </a:lnSpc>
              <a:spcBef>
                <a:spcPts val="0"/>
              </a:spcBef>
              <a:spcAft>
                <a:spcPts val="0"/>
              </a:spcAft>
              <a:buClr>
                <a:schemeClr val="dk2"/>
              </a:buClr>
              <a:buSzPts val="2600"/>
              <a:buFont typeface="Raleway"/>
              <a:buNone/>
              <a:defRPr sz="3467" b="1" i="0" u="none" strike="noStrike" cap="none">
                <a:solidFill>
                  <a:schemeClr val="dk2"/>
                </a:solidFill>
                <a:latin typeface="Raleway"/>
                <a:ea typeface="Raleway"/>
                <a:cs typeface="Raleway"/>
                <a:sym typeface="Raleway"/>
              </a:defRPr>
            </a:lvl9pPr>
          </a:lstStyle>
          <a:p>
            <a:pPr algn="ctr"/>
            <a:r>
              <a:rPr lang="es-EC" sz="2400" dirty="0"/>
              <a:t>Fase 1. Planeamiento </a:t>
            </a:r>
            <a:r>
              <a:rPr lang="es-EC" sz="2400" dirty="0" smtClean="0"/>
              <a:t>estratégico</a:t>
            </a:r>
            <a:endParaRPr lang="es-EC" sz="2400" dirty="0"/>
          </a:p>
        </p:txBody>
      </p:sp>
      <p:graphicFrame>
        <p:nvGraphicFramePr>
          <p:cNvPr id="2" name="Diagrama 1"/>
          <p:cNvGraphicFramePr/>
          <p:nvPr>
            <p:extLst>
              <p:ext uri="{D42A27DB-BD31-4B8C-83A1-F6EECF244321}">
                <p14:modId xmlns:p14="http://schemas.microsoft.com/office/powerpoint/2010/main" val="3266885159"/>
              </p:ext>
            </p:extLst>
          </p:nvPr>
        </p:nvGraphicFramePr>
        <p:xfrm>
          <a:off x="849086" y="2024240"/>
          <a:ext cx="10750731" cy="43373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408138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4"/>
          <p:cNvSpPr txBox="1">
            <a:spLocks noGrp="1"/>
          </p:cNvSpPr>
          <p:nvPr>
            <p:ph type="title"/>
          </p:nvPr>
        </p:nvSpPr>
        <p:spPr>
          <a:xfrm>
            <a:off x="970200" y="704367"/>
            <a:ext cx="10251600" cy="713600"/>
          </a:xfrm>
          <a:prstGeom prst="rect">
            <a:avLst/>
          </a:prstGeom>
        </p:spPr>
        <p:txBody>
          <a:bodyPr spcFirstLastPara="1" wrap="square" lIns="121900" tIns="121900" rIns="121900" bIns="121900" anchor="t" anchorCtr="0">
            <a:noAutofit/>
          </a:bodyPr>
          <a:lstStyle/>
          <a:p>
            <a:r>
              <a:rPr lang="es" dirty="0"/>
              <a:t>Metodología</a:t>
            </a:r>
            <a:endParaRPr dirty="0"/>
          </a:p>
        </p:txBody>
      </p:sp>
      <p:sp>
        <p:nvSpPr>
          <p:cNvPr id="3" name="Google Shape;92;p14"/>
          <p:cNvSpPr txBox="1">
            <a:spLocks/>
          </p:cNvSpPr>
          <p:nvPr/>
        </p:nvSpPr>
        <p:spPr>
          <a:xfrm>
            <a:off x="3500846" y="1417967"/>
            <a:ext cx="5172891" cy="60627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dk2"/>
              </a:buClr>
              <a:buSzPts val="2600"/>
              <a:buFont typeface="Raleway"/>
              <a:buNone/>
              <a:defRPr sz="3467" b="1" i="0" u="none" strike="noStrike" cap="none">
                <a:solidFill>
                  <a:schemeClr val="dk2"/>
                </a:solidFill>
                <a:latin typeface="Raleway"/>
                <a:ea typeface="Raleway"/>
                <a:cs typeface="Raleway"/>
                <a:sym typeface="Raleway"/>
              </a:defRPr>
            </a:lvl1pPr>
            <a:lvl2pPr marR="0" lvl="1" algn="l" rtl="0" eaLnBrk="1" hangingPunct="1">
              <a:lnSpc>
                <a:spcPct val="100000"/>
              </a:lnSpc>
              <a:spcBef>
                <a:spcPts val="0"/>
              </a:spcBef>
              <a:spcAft>
                <a:spcPts val="0"/>
              </a:spcAft>
              <a:buClr>
                <a:schemeClr val="dk2"/>
              </a:buClr>
              <a:buSzPts val="2600"/>
              <a:buFont typeface="Raleway"/>
              <a:buNone/>
              <a:defRPr sz="3467" b="1" i="0" u="none" strike="noStrike" cap="none">
                <a:solidFill>
                  <a:schemeClr val="dk2"/>
                </a:solidFill>
                <a:latin typeface="Raleway"/>
                <a:ea typeface="Raleway"/>
                <a:cs typeface="Raleway"/>
                <a:sym typeface="Raleway"/>
              </a:defRPr>
            </a:lvl2pPr>
            <a:lvl3pPr marR="0" lvl="2" algn="l" rtl="0" eaLnBrk="1" hangingPunct="1">
              <a:lnSpc>
                <a:spcPct val="100000"/>
              </a:lnSpc>
              <a:spcBef>
                <a:spcPts val="0"/>
              </a:spcBef>
              <a:spcAft>
                <a:spcPts val="0"/>
              </a:spcAft>
              <a:buClr>
                <a:schemeClr val="dk2"/>
              </a:buClr>
              <a:buSzPts val="2600"/>
              <a:buFont typeface="Raleway"/>
              <a:buNone/>
              <a:defRPr sz="3467" b="1" i="0" u="none" strike="noStrike" cap="none">
                <a:solidFill>
                  <a:schemeClr val="dk2"/>
                </a:solidFill>
                <a:latin typeface="Raleway"/>
                <a:ea typeface="Raleway"/>
                <a:cs typeface="Raleway"/>
                <a:sym typeface="Raleway"/>
              </a:defRPr>
            </a:lvl3pPr>
            <a:lvl4pPr marR="0" lvl="3" algn="l" rtl="0" eaLnBrk="1" hangingPunct="1">
              <a:lnSpc>
                <a:spcPct val="100000"/>
              </a:lnSpc>
              <a:spcBef>
                <a:spcPts val="0"/>
              </a:spcBef>
              <a:spcAft>
                <a:spcPts val="0"/>
              </a:spcAft>
              <a:buClr>
                <a:schemeClr val="dk2"/>
              </a:buClr>
              <a:buSzPts val="2600"/>
              <a:buFont typeface="Raleway"/>
              <a:buNone/>
              <a:defRPr sz="3467" b="1" i="0" u="none" strike="noStrike" cap="none">
                <a:solidFill>
                  <a:schemeClr val="dk2"/>
                </a:solidFill>
                <a:latin typeface="Raleway"/>
                <a:ea typeface="Raleway"/>
                <a:cs typeface="Raleway"/>
                <a:sym typeface="Raleway"/>
              </a:defRPr>
            </a:lvl4pPr>
            <a:lvl5pPr marR="0" lvl="4" algn="l" rtl="0" eaLnBrk="1" hangingPunct="1">
              <a:lnSpc>
                <a:spcPct val="100000"/>
              </a:lnSpc>
              <a:spcBef>
                <a:spcPts val="0"/>
              </a:spcBef>
              <a:spcAft>
                <a:spcPts val="0"/>
              </a:spcAft>
              <a:buClr>
                <a:schemeClr val="dk2"/>
              </a:buClr>
              <a:buSzPts val="2600"/>
              <a:buFont typeface="Raleway"/>
              <a:buNone/>
              <a:defRPr sz="3467" b="1" i="0" u="none" strike="noStrike" cap="none">
                <a:solidFill>
                  <a:schemeClr val="dk2"/>
                </a:solidFill>
                <a:latin typeface="Raleway"/>
                <a:ea typeface="Raleway"/>
                <a:cs typeface="Raleway"/>
                <a:sym typeface="Raleway"/>
              </a:defRPr>
            </a:lvl5pPr>
            <a:lvl6pPr marR="0" lvl="5" algn="l" rtl="0" eaLnBrk="1" hangingPunct="1">
              <a:lnSpc>
                <a:spcPct val="100000"/>
              </a:lnSpc>
              <a:spcBef>
                <a:spcPts val="0"/>
              </a:spcBef>
              <a:spcAft>
                <a:spcPts val="0"/>
              </a:spcAft>
              <a:buClr>
                <a:schemeClr val="dk2"/>
              </a:buClr>
              <a:buSzPts val="2600"/>
              <a:buFont typeface="Raleway"/>
              <a:buNone/>
              <a:defRPr sz="3467" b="1" i="0" u="none" strike="noStrike" cap="none">
                <a:solidFill>
                  <a:schemeClr val="dk2"/>
                </a:solidFill>
                <a:latin typeface="Raleway"/>
                <a:ea typeface="Raleway"/>
                <a:cs typeface="Raleway"/>
                <a:sym typeface="Raleway"/>
              </a:defRPr>
            </a:lvl6pPr>
            <a:lvl7pPr marR="0" lvl="6" algn="l" rtl="0" eaLnBrk="1" hangingPunct="1">
              <a:lnSpc>
                <a:spcPct val="100000"/>
              </a:lnSpc>
              <a:spcBef>
                <a:spcPts val="0"/>
              </a:spcBef>
              <a:spcAft>
                <a:spcPts val="0"/>
              </a:spcAft>
              <a:buClr>
                <a:schemeClr val="dk2"/>
              </a:buClr>
              <a:buSzPts val="2600"/>
              <a:buFont typeface="Raleway"/>
              <a:buNone/>
              <a:defRPr sz="3467" b="1" i="0" u="none" strike="noStrike" cap="none">
                <a:solidFill>
                  <a:schemeClr val="dk2"/>
                </a:solidFill>
                <a:latin typeface="Raleway"/>
                <a:ea typeface="Raleway"/>
                <a:cs typeface="Raleway"/>
                <a:sym typeface="Raleway"/>
              </a:defRPr>
            </a:lvl7pPr>
            <a:lvl8pPr marR="0" lvl="7" algn="l" rtl="0" eaLnBrk="1" hangingPunct="1">
              <a:lnSpc>
                <a:spcPct val="100000"/>
              </a:lnSpc>
              <a:spcBef>
                <a:spcPts val="0"/>
              </a:spcBef>
              <a:spcAft>
                <a:spcPts val="0"/>
              </a:spcAft>
              <a:buClr>
                <a:schemeClr val="dk2"/>
              </a:buClr>
              <a:buSzPts val="2600"/>
              <a:buFont typeface="Raleway"/>
              <a:buNone/>
              <a:defRPr sz="3467" b="1" i="0" u="none" strike="noStrike" cap="none">
                <a:solidFill>
                  <a:schemeClr val="dk2"/>
                </a:solidFill>
                <a:latin typeface="Raleway"/>
                <a:ea typeface="Raleway"/>
                <a:cs typeface="Raleway"/>
                <a:sym typeface="Raleway"/>
              </a:defRPr>
            </a:lvl8pPr>
            <a:lvl9pPr marR="0" lvl="8" algn="l" rtl="0" eaLnBrk="1" hangingPunct="1">
              <a:lnSpc>
                <a:spcPct val="100000"/>
              </a:lnSpc>
              <a:spcBef>
                <a:spcPts val="0"/>
              </a:spcBef>
              <a:spcAft>
                <a:spcPts val="0"/>
              </a:spcAft>
              <a:buClr>
                <a:schemeClr val="dk2"/>
              </a:buClr>
              <a:buSzPts val="2600"/>
              <a:buFont typeface="Raleway"/>
              <a:buNone/>
              <a:defRPr sz="3467" b="1" i="0" u="none" strike="noStrike" cap="none">
                <a:solidFill>
                  <a:schemeClr val="dk2"/>
                </a:solidFill>
                <a:latin typeface="Raleway"/>
                <a:ea typeface="Raleway"/>
                <a:cs typeface="Raleway"/>
                <a:sym typeface="Raleway"/>
              </a:defRPr>
            </a:lvl9pPr>
          </a:lstStyle>
          <a:p>
            <a:pPr algn="ctr"/>
            <a:r>
              <a:rPr lang="es-EC" sz="2400" dirty="0"/>
              <a:t>Fase 2. Diseño</a:t>
            </a:r>
          </a:p>
        </p:txBody>
      </p:sp>
      <p:graphicFrame>
        <p:nvGraphicFramePr>
          <p:cNvPr id="5" name="Diagrama 4"/>
          <p:cNvGraphicFramePr/>
          <p:nvPr>
            <p:extLst>
              <p:ext uri="{D42A27DB-BD31-4B8C-83A1-F6EECF244321}">
                <p14:modId xmlns:p14="http://schemas.microsoft.com/office/powerpoint/2010/main" val="3811991610"/>
              </p:ext>
            </p:extLst>
          </p:nvPr>
        </p:nvGraphicFramePr>
        <p:xfrm>
          <a:off x="849086" y="2024240"/>
          <a:ext cx="10750731" cy="43373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287321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4"/>
          <p:cNvSpPr txBox="1">
            <a:spLocks noGrp="1"/>
          </p:cNvSpPr>
          <p:nvPr>
            <p:ph type="title"/>
          </p:nvPr>
        </p:nvSpPr>
        <p:spPr>
          <a:xfrm>
            <a:off x="970200" y="704367"/>
            <a:ext cx="10251600" cy="713600"/>
          </a:xfrm>
          <a:prstGeom prst="rect">
            <a:avLst/>
          </a:prstGeom>
        </p:spPr>
        <p:txBody>
          <a:bodyPr spcFirstLastPara="1" wrap="square" lIns="121900" tIns="121900" rIns="121900" bIns="121900" anchor="t" anchorCtr="0">
            <a:noAutofit/>
          </a:bodyPr>
          <a:lstStyle/>
          <a:p>
            <a:r>
              <a:rPr lang="es" dirty="0"/>
              <a:t>Metodología</a:t>
            </a:r>
            <a:endParaRPr dirty="0"/>
          </a:p>
        </p:txBody>
      </p:sp>
      <p:sp>
        <p:nvSpPr>
          <p:cNvPr id="3" name="Google Shape;92;p14"/>
          <p:cNvSpPr txBox="1">
            <a:spLocks/>
          </p:cNvSpPr>
          <p:nvPr/>
        </p:nvSpPr>
        <p:spPr>
          <a:xfrm>
            <a:off x="3500846" y="1417967"/>
            <a:ext cx="5172891" cy="60627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dk2"/>
              </a:buClr>
              <a:buSzPts val="2600"/>
              <a:buFont typeface="Raleway"/>
              <a:buNone/>
              <a:defRPr sz="3467" b="1" i="0" u="none" strike="noStrike" cap="none">
                <a:solidFill>
                  <a:schemeClr val="dk2"/>
                </a:solidFill>
                <a:latin typeface="Raleway"/>
                <a:ea typeface="Raleway"/>
                <a:cs typeface="Raleway"/>
                <a:sym typeface="Raleway"/>
              </a:defRPr>
            </a:lvl1pPr>
            <a:lvl2pPr marR="0" lvl="1" algn="l" rtl="0" eaLnBrk="1" hangingPunct="1">
              <a:lnSpc>
                <a:spcPct val="100000"/>
              </a:lnSpc>
              <a:spcBef>
                <a:spcPts val="0"/>
              </a:spcBef>
              <a:spcAft>
                <a:spcPts val="0"/>
              </a:spcAft>
              <a:buClr>
                <a:schemeClr val="dk2"/>
              </a:buClr>
              <a:buSzPts val="2600"/>
              <a:buFont typeface="Raleway"/>
              <a:buNone/>
              <a:defRPr sz="3467" b="1" i="0" u="none" strike="noStrike" cap="none">
                <a:solidFill>
                  <a:schemeClr val="dk2"/>
                </a:solidFill>
                <a:latin typeface="Raleway"/>
                <a:ea typeface="Raleway"/>
                <a:cs typeface="Raleway"/>
                <a:sym typeface="Raleway"/>
              </a:defRPr>
            </a:lvl2pPr>
            <a:lvl3pPr marR="0" lvl="2" algn="l" rtl="0" eaLnBrk="1" hangingPunct="1">
              <a:lnSpc>
                <a:spcPct val="100000"/>
              </a:lnSpc>
              <a:spcBef>
                <a:spcPts val="0"/>
              </a:spcBef>
              <a:spcAft>
                <a:spcPts val="0"/>
              </a:spcAft>
              <a:buClr>
                <a:schemeClr val="dk2"/>
              </a:buClr>
              <a:buSzPts val="2600"/>
              <a:buFont typeface="Raleway"/>
              <a:buNone/>
              <a:defRPr sz="3467" b="1" i="0" u="none" strike="noStrike" cap="none">
                <a:solidFill>
                  <a:schemeClr val="dk2"/>
                </a:solidFill>
                <a:latin typeface="Raleway"/>
                <a:ea typeface="Raleway"/>
                <a:cs typeface="Raleway"/>
                <a:sym typeface="Raleway"/>
              </a:defRPr>
            </a:lvl3pPr>
            <a:lvl4pPr marR="0" lvl="3" algn="l" rtl="0" eaLnBrk="1" hangingPunct="1">
              <a:lnSpc>
                <a:spcPct val="100000"/>
              </a:lnSpc>
              <a:spcBef>
                <a:spcPts val="0"/>
              </a:spcBef>
              <a:spcAft>
                <a:spcPts val="0"/>
              </a:spcAft>
              <a:buClr>
                <a:schemeClr val="dk2"/>
              </a:buClr>
              <a:buSzPts val="2600"/>
              <a:buFont typeface="Raleway"/>
              <a:buNone/>
              <a:defRPr sz="3467" b="1" i="0" u="none" strike="noStrike" cap="none">
                <a:solidFill>
                  <a:schemeClr val="dk2"/>
                </a:solidFill>
                <a:latin typeface="Raleway"/>
                <a:ea typeface="Raleway"/>
                <a:cs typeface="Raleway"/>
                <a:sym typeface="Raleway"/>
              </a:defRPr>
            </a:lvl4pPr>
            <a:lvl5pPr marR="0" lvl="4" algn="l" rtl="0" eaLnBrk="1" hangingPunct="1">
              <a:lnSpc>
                <a:spcPct val="100000"/>
              </a:lnSpc>
              <a:spcBef>
                <a:spcPts val="0"/>
              </a:spcBef>
              <a:spcAft>
                <a:spcPts val="0"/>
              </a:spcAft>
              <a:buClr>
                <a:schemeClr val="dk2"/>
              </a:buClr>
              <a:buSzPts val="2600"/>
              <a:buFont typeface="Raleway"/>
              <a:buNone/>
              <a:defRPr sz="3467" b="1" i="0" u="none" strike="noStrike" cap="none">
                <a:solidFill>
                  <a:schemeClr val="dk2"/>
                </a:solidFill>
                <a:latin typeface="Raleway"/>
                <a:ea typeface="Raleway"/>
                <a:cs typeface="Raleway"/>
                <a:sym typeface="Raleway"/>
              </a:defRPr>
            </a:lvl5pPr>
            <a:lvl6pPr marR="0" lvl="5" algn="l" rtl="0" eaLnBrk="1" hangingPunct="1">
              <a:lnSpc>
                <a:spcPct val="100000"/>
              </a:lnSpc>
              <a:spcBef>
                <a:spcPts val="0"/>
              </a:spcBef>
              <a:spcAft>
                <a:spcPts val="0"/>
              </a:spcAft>
              <a:buClr>
                <a:schemeClr val="dk2"/>
              </a:buClr>
              <a:buSzPts val="2600"/>
              <a:buFont typeface="Raleway"/>
              <a:buNone/>
              <a:defRPr sz="3467" b="1" i="0" u="none" strike="noStrike" cap="none">
                <a:solidFill>
                  <a:schemeClr val="dk2"/>
                </a:solidFill>
                <a:latin typeface="Raleway"/>
                <a:ea typeface="Raleway"/>
                <a:cs typeface="Raleway"/>
                <a:sym typeface="Raleway"/>
              </a:defRPr>
            </a:lvl6pPr>
            <a:lvl7pPr marR="0" lvl="6" algn="l" rtl="0" eaLnBrk="1" hangingPunct="1">
              <a:lnSpc>
                <a:spcPct val="100000"/>
              </a:lnSpc>
              <a:spcBef>
                <a:spcPts val="0"/>
              </a:spcBef>
              <a:spcAft>
                <a:spcPts val="0"/>
              </a:spcAft>
              <a:buClr>
                <a:schemeClr val="dk2"/>
              </a:buClr>
              <a:buSzPts val="2600"/>
              <a:buFont typeface="Raleway"/>
              <a:buNone/>
              <a:defRPr sz="3467" b="1" i="0" u="none" strike="noStrike" cap="none">
                <a:solidFill>
                  <a:schemeClr val="dk2"/>
                </a:solidFill>
                <a:latin typeface="Raleway"/>
                <a:ea typeface="Raleway"/>
                <a:cs typeface="Raleway"/>
                <a:sym typeface="Raleway"/>
              </a:defRPr>
            </a:lvl7pPr>
            <a:lvl8pPr marR="0" lvl="7" algn="l" rtl="0" eaLnBrk="1" hangingPunct="1">
              <a:lnSpc>
                <a:spcPct val="100000"/>
              </a:lnSpc>
              <a:spcBef>
                <a:spcPts val="0"/>
              </a:spcBef>
              <a:spcAft>
                <a:spcPts val="0"/>
              </a:spcAft>
              <a:buClr>
                <a:schemeClr val="dk2"/>
              </a:buClr>
              <a:buSzPts val="2600"/>
              <a:buFont typeface="Raleway"/>
              <a:buNone/>
              <a:defRPr sz="3467" b="1" i="0" u="none" strike="noStrike" cap="none">
                <a:solidFill>
                  <a:schemeClr val="dk2"/>
                </a:solidFill>
                <a:latin typeface="Raleway"/>
                <a:ea typeface="Raleway"/>
                <a:cs typeface="Raleway"/>
                <a:sym typeface="Raleway"/>
              </a:defRPr>
            </a:lvl8pPr>
            <a:lvl9pPr marR="0" lvl="8" algn="l" rtl="0" eaLnBrk="1" hangingPunct="1">
              <a:lnSpc>
                <a:spcPct val="100000"/>
              </a:lnSpc>
              <a:spcBef>
                <a:spcPts val="0"/>
              </a:spcBef>
              <a:spcAft>
                <a:spcPts val="0"/>
              </a:spcAft>
              <a:buClr>
                <a:schemeClr val="dk2"/>
              </a:buClr>
              <a:buSzPts val="2600"/>
              <a:buFont typeface="Raleway"/>
              <a:buNone/>
              <a:defRPr sz="3467" b="1" i="0" u="none" strike="noStrike" cap="none">
                <a:solidFill>
                  <a:schemeClr val="dk2"/>
                </a:solidFill>
                <a:latin typeface="Raleway"/>
                <a:ea typeface="Raleway"/>
                <a:cs typeface="Raleway"/>
                <a:sym typeface="Raleway"/>
              </a:defRPr>
            </a:lvl9pPr>
          </a:lstStyle>
          <a:p>
            <a:pPr algn="ctr"/>
            <a:r>
              <a:rPr lang="es-EC" sz="2400" dirty="0"/>
              <a:t>Fase 2. Diseño</a:t>
            </a:r>
          </a:p>
        </p:txBody>
      </p:sp>
      <p:graphicFrame>
        <p:nvGraphicFramePr>
          <p:cNvPr id="5" name="Diagrama 4"/>
          <p:cNvGraphicFramePr/>
          <p:nvPr>
            <p:extLst>
              <p:ext uri="{D42A27DB-BD31-4B8C-83A1-F6EECF244321}">
                <p14:modId xmlns:p14="http://schemas.microsoft.com/office/powerpoint/2010/main" val="2258859142"/>
              </p:ext>
            </p:extLst>
          </p:nvPr>
        </p:nvGraphicFramePr>
        <p:xfrm>
          <a:off x="664029" y="1721103"/>
          <a:ext cx="10846524" cy="4376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715374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4"/>
          <p:cNvSpPr txBox="1">
            <a:spLocks noGrp="1"/>
          </p:cNvSpPr>
          <p:nvPr>
            <p:ph type="title"/>
          </p:nvPr>
        </p:nvSpPr>
        <p:spPr>
          <a:xfrm>
            <a:off x="970200" y="704367"/>
            <a:ext cx="10251600" cy="713600"/>
          </a:xfrm>
          <a:prstGeom prst="rect">
            <a:avLst/>
          </a:prstGeom>
        </p:spPr>
        <p:txBody>
          <a:bodyPr spcFirstLastPara="1" wrap="square" lIns="121900" tIns="121900" rIns="121900" bIns="121900" anchor="t" anchorCtr="0">
            <a:noAutofit/>
          </a:bodyPr>
          <a:lstStyle/>
          <a:p>
            <a:r>
              <a:rPr lang="es" dirty="0"/>
              <a:t>Proyecto de </a:t>
            </a:r>
            <a:r>
              <a:rPr lang="es" dirty="0" smtClean="0"/>
              <a:t>creación</a:t>
            </a:r>
            <a:endParaRPr dirty="0"/>
          </a:p>
        </p:txBody>
      </p:sp>
      <p:pic>
        <p:nvPicPr>
          <p:cNvPr id="4098" name="Picture 2" descr="Resultado de imagen para esp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11244" y="1621133"/>
            <a:ext cx="6969512" cy="1800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Diagrama 1"/>
          <p:cNvGraphicFramePr/>
          <p:nvPr>
            <p:extLst>
              <p:ext uri="{D42A27DB-BD31-4B8C-83A1-F6EECF244321}">
                <p14:modId xmlns:p14="http://schemas.microsoft.com/office/powerpoint/2010/main" val="3828760831"/>
              </p:ext>
            </p:extLst>
          </p:nvPr>
        </p:nvGraphicFramePr>
        <p:xfrm>
          <a:off x="3271395" y="3931919"/>
          <a:ext cx="6016295" cy="272296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829615882"/>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1">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ma1" id="{00EDF69C-55ED-4B0E-B674-AE2E379B7666}" vid="{16E65B87-0797-4BFA-9411-414A7F827FBF}"/>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Tema1</Template>
  <TotalTime>2010</TotalTime>
  <Words>2745</Words>
  <Application>Microsoft Office PowerPoint</Application>
  <PresentationFormat>Panorámica</PresentationFormat>
  <Paragraphs>734</Paragraphs>
  <Slides>41</Slides>
  <Notes>40</Notes>
  <HiddenSlides>0</HiddenSlides>
  <MMClips>0</MMClips>
  <ScaleCrop>false</ScaleCrop>
  <HeadingPairs>
    <vt:vector size="6" baseType="variant">
      <vt:variant>
        <vt:lpstr>Fuentes usadas</vt:lpstr>
      </vt:variant>
      <vt:variant>
        <vt:i4>12</vt:i4>
      </vt:variant>
      <vt:variant>
        <vt:lpstr>Tema</vt:lpstr>
      </vt:variant>
      <vt:variant>
        <vt:i4>1</vt:i4>
      </vt:variant>
      <vt:variant>
        <vt:lpstr>Títulos de diapositiva</vt:lpstr>
      </vt:variant>
      <vt:variant>
        <vt:i4>41</vt:i4>
      </vt:variant>
    </vt:vector>
  </HeadingPairs>
  <TitlesOfParts>
    <vt:vector size="54" baseType="lpstr">
      <vt:lpstr>Arial</vt:lpstr>
      <vt:lpstr>Arial  </vt:lpstr>
      <vt:lpstr>Arial   </vt:lpstr>
      <vt:lpstr>Calibri</vt:lpstr>
      <vt:lpstr>Candara</vt:lpstr>
      <vt:lpstr>Lato</vt:lpstr>
      <vt:lpstr>Raleway</vt:lpstr>
      <vt:lpstr>Roboto</vt:lpstr>
      <vt:lpstr>Roboto Medium</vt:lpstr>
      <vt:lpstr>Roboto Thin</vt:lpstr>
      <vt:lpstr>Symbol</vt:lpstr>
      <vt:lpstr>Times New Roman</vt:lpstr>
      <vt:lpstr>Tema1</vt:lpstr>
      <vt:lpstr>“ESTRATEGIA Y DISEÑO DE UN EQUIPO DE RESPUESTA ANTE INCIDENTES DE SEGURIDAD INFORMÁTICA (CSIRT) ACADÉMICO PARA LA UNIVERSIDAD DE LAS FUERZAS ARMADAS ESPE” </vt:lpstr>
      <vt:lpstr>Agenda</vt:lpstr>
      <vt:lpstr>Problemática</vt:lpstr>
      <vt:lpstr>Objetivos</vt:lpstr>
      <vt:lpstr>CSIRT Académicos</vt:lpstr>
      <vt:lpstr>Metodología</vt:lpstr>
      <vt:lpstr>Metodología</vt:lpstr>
      <vt:lpstr>Metodología</vt:lpstr>
      <vt:lpstr>Proyecto de creación</vt:lpstr>
      <vt:lpstr>Conformación del equipo inicial del proyecto</vt:lpstr>
      <vt:lpstr>Definición del plan inicial de trabajo</vt:lpstr>
      <vt:lpstr>Definición del plan inicial de trabajo</vt:lpstr>
      <vt:lpstr>Bitácora</vt:lpstr>
      <vt:lpstr>Situación actual de la ESPE</vt:lpstr>
      <vt:lpstr>Definición de la entidad patrocinadora</vt:lpstr>
      <vt:lpstr>Plan estratégico</vt:lpstr>
      <vt:lpstr>Plan estratégico</vt:lpstr>
      <vt:lpstr>Plan estratégico – Objetivos estratégicos</vt:lpstr>
      <vt:lpstr>Plan operativo anual</vt:lpstr>
      <vt:lpstr>Análisis y gestión de la demanda</vt:lpstr>
      <vt:lpstr>Portafolio  de servicios</vt:lpstr>
      <vt:lpstr>Portafolio de servicios</vt:lpstr>
      <vt:lpstr>Portafolio de servicios</vt:lpstr>
      <vt:lpstr>Portafolio de servicios</vt:lpstr>
      <vt:lpstr>Relación con otros equipos</vt:lpstr>
      <vt:lpstr>Políticas y procedimientos</vt:lpstr>
      <vt:lpstr>Estructura organizacional</vt:lpstr>
      <vt:lpstr>Estructura organizacional</vt:lpstr>
      <vt:lpstr>Estructura organizacional</vt:lpstr>
      <vt:lpstr>Clasificación de puestos</vt:lpstr>
      <vt:lpstr>Infraestructura y equipamiento</vt:lpstr>
      <vt:lpstr>Infraestructura y equipamiento</vt:lpstr>
      <vt:lpstr>Infraestructura y equipamiento</vt:lpstr>
      <vt:lpstr>Planes de seguridad, recuperación de desastres y continuidad de servicios</vt:lpstr>
      <vt:lpstr>Presupuesto y financiamiento</vt:lpstr>
      <vt:lpstr>Diseño y cronograma de implantación del proyecto</vt:lpstr>
      <vt:lpstr>Definición de indicadores de evaluación de la implantación del proyecto</vt:lpstr>
      <vt:lpstr>Definición de indicadores de evaluación de la implantación del proyecto</vt:lpstr>
      <vt:lpstr>Conclusiones</vt:lpstr>
      <vt:lpstr>Recomendaciones</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“ESTRATEGIA Y DISEÑO DE UN EQUIPO DE RESPUESTA ANTE INCIDENTES DE SEGURIDAD INFORMÁTICA (CSIRT) ACADÉMICO PARA LA UNIVERSIDAD DE LAS FUERZAS ARMADAS ESPE”</dc:title>
  <dc:creator>Usuario de Windows</dc:creator>
  <cp:lastModifiedBy>Usuario de Windows</cp:lastModifiedBy>
  <cp:revision>81</cp:revision>
  <dcterms:created xsi:type="dcterms:W3CDTF">2018-08-28T02:07:02Z</dcterms:created>
  <dcterms:modified xsi:type="dcterms:W3CDTF">2018-09-03T02:48:39Z</dcterms:modified>
</cp:coreProperties>
</file>