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62" r:id="rId7"/>
    <p:sldId id="263" r:id="rId8"/>
    <p:sldId id="298" r:id="rId9"/>
    <p:sldId id="264" r:id="rId10"/>
    <p:sldId id="300" r:id="rId11"/>
    <p:sldId id="301" r:id="rId12"/>
    <p:sldId id="266" r:id="rId13"/>
    <p:sldId id="267" r:id="rId14"/>
    <p:sldId id="274" r:id="rId15"/>
    <p:sldId id="270" r:id="rId16"/>
    <p:sldId id="271" r:id="rId17"/>
    <p:sldId id="272" r:id="rId18"/>
    <p:sldId id="275" r:id="rId19"/>
    <p:sldId id="273" r:id="rId20"/>
    <p:sldId id="276" r:id="rId21"/>
    <p:sldId id="277" r:id="rId22"/>
    <p:sldId id="279" r:id="rId23"/>
    <p:sldId id="282" r:id="rId24"/>
    <p:sldId id="283" r:id="rId25"/>
    <p:sldId id="284" r:id="rId26"/>
    <p:sldId id="285" r:id="rId27"/>
    <p:sldId id="286" r:id="rId28"/>
    <p:sldId id="287" r:id="rId29"/>
    <p:sldId id="288" r:id="rId30"/>
    <p:sldId id="289" r:id="rId31"/>
    <p:sldId id="290" r:id="rId32"/>
    <p:sldId id="291" r:id="rId33"/>
    <p:sldId id="302" r:id="rId34"/>
    <p:sldId id="293" r:id="rId35"/>
    <p:sldId id="294" r:id="rId36"/>
    <p:sldId id="295" r:id="rId37"/>
    <p:sldId id="296" r:id="rId38"/>
    <p:sldId id="297" r:id="rId3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EC"/>
              <a:t>Cumplimiento de estándares</a:t>
            </a:r>
          </a:p>
        </c:rich>
      </c:tx>
      <c:overlay val="0"/>
      <c:spPr>
        <a:noFill/>
        <a:ln>
          <a:noFill/>
        </a:ln>
        <a:effectLst/>
      </c:spPr>
    </c:title>
    <c:autoTitleDeleted val="0"/>
    <c:plotArea>
      <c:layout/>
      <c:barChart>
        <c:barDir val="col"/>
        <c:grouping val="clustered"/>
        <c:varyColors val="0"/>
        <c:ser>
          <c:idx val="0"/>
          <c:order val="0"/>
          <c:tx>
            <c:strRef>
              <c:f>Hoja3!$D$3</c:f>
              <c:strCache>
                <c:ptCount val="1"/>
                <c:pt idx="0">
                  <c:v>Cooperativas segmentos 1 y 2</c:v>
                </c:pt>
              </c:strCache>
            </c:strRef>
          </c:tx>
          <c:spPr>
            <a:solidFill>
              <a:schemeClr val="accent1"/>
            </a:solidFill>
            <a:ln>
              <a:noFill/>
            </a:ln>
            <a:effectLst/>
          </c:spPr>
          <c:invertIfNegative val="0"/>
          <c:dLbls>
            <c:dLbl>
              <c:idx val="1"/>
              <c:layout>
                <c:manualLayout>
                  <c:x val="-2.2046161537606933E-2"/>
                  <c:y val="-3.3965220149452628E-3"/>
                </c:manualLayout>
              </c:layout>
              <c:showLegendKey val="0"/>
              <c:showVal val="1"/>
              <c:showCatName val="0"/>
              <c:showSerName val="0"/>
              <c:showPercent val="0"/>
              <c:showBubbleSize val="0"/>
            </c:dLbl>
            <c:dLbl>
              <c:idx val="2"/>
              <c:layout>
                <c:manualLayout>
                  <c:x val="-1.2025179020512873E-2"/>
                  <c:y val="-6.7930440298904632E-3"/>
                </c:manualLayout>
              </c:layout>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Hoja3!$C$4:$C$7</c:f>
              <c:strCache>
                <c:ptCount val="4"/>
                <c:pt idx="0">
                  <c:v>Tangibilidad</c:v>
                </c:pt>
                <c:pt idx="1">
                  <c:v>Capacidad de respuesta</c:v>
                </c:pt>
                <c:pt idx="2">
                  <c:v>Empatía</c:v>
                </c:pt>
                <c:pt idx="3">
                  <c:v>Confiabilidad</c:v>
                </c:pt>
              </c:strCache>
            </c:strRef>
          </c:cat>
          <c:val>
            <c:numRef>
              <c:f>Hoja3!$D$4:$D$7</c:f>
              <c:numCache>
                <c:formatCode>0.00%</c:formatCode>
                <c:ptCount val="4"/>
                <c:pt idx="0">
                  <c:v>0.71309999999999996</c:v>
                </c:pt>
                <c:pt idx="1">
                  <c:v>0.70450000000000002</c:v>
                </c:pt>
                <c:pt idx="2">
                  <c:v>0.7913</c:v>
                </c:pt>
                <c:pt idx="3">
                  <c:v>0.61819999999999997</c:v>
                </c:pt>
              </c:numCache>
            </c:numRef>
          </c:val>
          <c:extLst xmlns:c16r2="http://schemas.microsoft.com/office/drawing/2015/06/chart">
            <c:ext xmlns:c16="http://schemas.microsoft.com/office/drawing/2014/chart" uri="{C3380CC4-5D6E-409C-BE32-E72D297353CC}">
              <c16:uniqueId val="{00000000-BFF5-4AA3-B498-961C1C2DF2EF}"/>
            </c:ext>
          </c:extLst>
        </c:ser>
        <c:ser>
          <c:idx val="1"/>
          <c:order val="1"/>
          <c:tx>
            <c:strRef>
              <c:f>Hoja3!$E$3</c:f>
              <c:strCache>
                <c:ptCount val="1"/>
                <c:pt idx="0">
                  <c:v>Cooperativas segmento 1</c:v>
                </c:pt>
              </c:strCache>
            </c:strRef>
          </c:tx>
          <c:spPr>
            <a:solidFill>
              <a:schemeClr val="accent2"/>
            </a:solidFill>
            <a:ln>
              <a:noFill/>
            </a:ln>
            <a:effectLst/>
          </c:spPr>
          <c:invertIfNegative val="0"/>
          <c:dLbls>
            <c:dLbl>
              <c:idx val="0"/>
              <c:layout>
                <c:manualLayout>
                  <c:x val="1.6033572027350496E-2"/>
                  <c:y val="-1.0189566044835664E-2"/>
                </c:manualLayout>
              </c:layout>
              <c:showLegendKey val="0"/>
              <c:showVal val="1"/>
              <c:showCatName val="0"/>
              <c:showSerName val="0"/>
              <c:showPercent val="0"/>
              <c:showBubbleSize val="0"/>
            </c:dLbl>
            <c:dLbl>
              <c:idx val="3"/>
              <c:layout>
                <c:manualLayout>
                  <c:x val="8.0167860136752481E-3"/>
                  <c:y val="-1.6982610074726158E-2"/>
                </c:manualLayout>
              </c:layout>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Hoja3!$C$4:$C$7</c:f>
              <c:strCache>
                <c:ptCount val="4"/>
                <c:pt idx="0">
                  <c:v>Tangibilidad</c:v>
                </c:pt>
                <c:pt idx="1">
                  <c:v>Capacidad de respuesta</c:v>
                </c:pt>
                <c:pt idx="2">
                  <c:v>Empatía</c:v>
                </c:pt>
                <c:pt idx="3">
                  <c:v>Confiabilidad</c:v>
                </c:pt>
              </c:strCache>
            </c:strRef>
          </c:cat>
          <c:val>
            <c:numRef>
              <c:f>Hoja3!$E$4:$E$7</c:f>
              <c:numCache>
                <c:formatCode>0.00%</c:formatCode>
                <c:ptCount val="4"/>
                <c:pt idx="0">
                  <c:v>0.75609999999999999</c:v>
                </c:pt>
                <c:pt idx="1">
                  <c:v>0.74680000000000002</c:v>
                </c:pt>
                <c:pt idx="2">
                  <c:v>0.86960000000000004</c:v>
                </c:pt>
                <c:pt idx="3">
                  <c:v>0.64939999999999998</c:v>
                </c:pt>
              </c:numCache>
            </c:numRef>
          </c:val>
          <c:extLst xmlns:c16r2="http://schemas.microsoft.com/office/drawing/2015/06/chart">
            <c:ext xmlns:c16="http://schemas.microsoft.com/office/drawing/2014/chart" uri="{C3380CC4-5D6E-409C-BE32-E72D297353CC}">
              <c16:uniqueId val="{00000001-BFF5-4AA3-B498-961C1C2DF2EF}"/>
            </c:ext>
          </c:extLst>
        </c:ser>
        <c:ser>
          <c:idx val="2"/>
          <c:order val="2"/>
          <c:tx>
            <c:strRef>
              <c:f>Hoja3!$F$3</c:f>
              <c:strCache>
                <c:ptCount val="1"/>
                <c:pt idx="0">
                  <c:v>Cooperativas segmento 2</c:v>
                </c:pt>
              </c:strCache>
            </c:strRef>
          </c:tx>
          <c:spPr>
            <a:solidFill>
              <a:schemeClr val="accent3"/>
            </a:solidFill>
            <a:ln>
              <a:noFill/>
            </a:ln>
            <a:effectLst/>
          </c:spPr>
          <c:invertIfNegative val="0"/>
          <c:dLbls>
            <c:dLbl>
              <c:idx val="1"/>
              <c:layout>
                <c:manualLayout>
                  <c:x val="2.6054554544444556E-2"/>
                  <c:y val="-6.7930440298904632E-3"/>
                </c:manualLayout>
              </c:layout>
              <c:showLegendKey val="0"/>
              <c:showVal val="1"/>
              <c:showCatName val="0"/>
              <c:showSerName val="0"/>
              <c:showPercent val="0"/>
              <c:showBubbleSize val="0"/>
            </c:dLbl>
            <c:dLbl>
              <c:idx val="2"/>
              <c:layout>
                <c:manualLayout>
                  <c:x val="1.6033572027350496E-2"/>
                  <c:y val="-6.7930440298904632E-3"/>
                </c:manualLayout>
              </c:layout>
              <c:showLegendKey val="0"/>
              <c:showVal val="1"/>
              <c:showCatName val="0"/>
              <c:showSerName val="0"/>
              <c:showPercent val="0"/>
              <c:showBubbleSize val="0"/>
            </c:dLbl>
            <c:dLbl>
              <c:idx val="3"/>
              <c:layout>
                <c:manualLayout>
                  <c:x val="1.803776853076931E-2"/>
                  <c:y val="-6.7930440298904632E-3"/>
                </c:manualLayout>
              </c:layout>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Hoja3!$C$4:$C$7</c:f>
              <c:strCache>
                <c:ptCount val="4"/>
                <c:pt idx="0">
                  <c:v>Tangibilidad</c:v>
                </c:pt>
                <c:pt idx="1">
                  <c:v>Capacidad de respuesta</c:v>
                </c:pt>
                <c:pt idx="2">
                  <c:v>Empatía</c:v>
                </c:pt>
                <c:pt idx="3">
                  <c:v>Confiabilidad</c:v>
                </c:pt>
              </c:strCache>
            </c:strRef>
          </c:cat>
          <c:val>
            <c:numRef>
              <c:f>Hoja3!$F$4:$F$7</c:f>
              <c:numCache>
                <c:formatCode>0.00%</c:formatCode>
                <c:ptCount val="4"/>
                <c:pt idx="0">
                  <c:v>0.61280000000000001</c:v>
                </c:pt>
                <c:pt idx="1">
                  <c:v>0.60609999999999997</c:v>
                </c:pt>
                <c:pt idx="2">
                  <c:v>0.60870000000000002</c:v>
                </c:pt>
                <c:pt idx="3">
                  <c:v>0.54549999999999998</c:v>
                </c:pt>
              </c:numCache>
            </c:numRef>
          </c:val>
          <c:extLst xmlns:c16r2="http://schemas.microsoft.com/office/drawing/2015/06/chart">
            <c:ext xmlns:c16="http://schemas.microsoft.com/office/drawing/2014/chart" uri="{C3380CC4-5D6E-409C-BE32-E72D297353CC}">
              <c16:uniqueId val="{00000002-BFF5-4AA3-B498-961C1C2DF2EF}"/>
            </c:ext>
          </c:extLst>
        </c:ser>
        <c:dLbls>
          <c:showLegendKey val="0"/>
          <c:showVal val="0"/>
          <c:showCatName val="0"/>
          <c:showSerName val="0"/>
          <c:showPercent val="0"/>
          <c:showBubbleSize val="0"/>
        </c:dLbls>
        <c:gapWidth val="219"/>
        <c:overlap val="-27"/>
        <c:axId val="109283584"/>
        <c:axId val="109305856"/>
      </c:barChart>
      <c:catAx>
        <c:axId val="10928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109305856"/>
        <c:crosses val="autoZero"/>
        <c:auto val="1"/>
        <c:lblAlgn val="ctr"/>
        <c:lblOffset val="100"/>
        <c:noMultiLvlLbl val="0"/>
      </c:catAx>
      <c:valAx>
        <c:axId val="109305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10928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EC"/>
              <a:t>Niveles de satisfacción </a:t>
            </a:r>
          </a:p>
        </c:rich>
      </c:tx>
      <c:overlay val="0"/>
      <c:spPr>
        <a:noFill/>
        <a:ln>
          <a:noFill/>
        </a:ln>
        <a:effectLst/>
      </c:spPr>
    </c:title>
    <c:autoTitleDeleted val="0"/>
    <c:plotArea>
      <c:layout/>
      <c:barChart>
        <c:barDir val="col"/>
        <c:grouping val="clustered"/>
        <c:varyColors val="0"/>
        <c:ser>
          <c:idx val="0"/>
          <c:order val="0"/>
          <c:tx>
            <c:strRef>
              <c:f>Hoja3!$D$13</c:f>
              <c:strCache>
                <c:ptCount val="1"/>
                <c:pt idx="0">
                  <c:v>Cooperativas segmentos 1 y 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Hoja3!$C$14:$C$17</c:f>
              <c:strCache>
                <c:ptCount val="4"/>
                <c:pt idx="0">
                  <c:v>Tangibilidad</c:v>
                </c:pt>
                <c:pt idx="1">
                  <c:v>Capacidad de respuesta</c:v>
                </c:pt>
                <c:pt idx="2">
                  <c:v>Empatía</c:v>
                </c:pt>
                <c:pt idx="3">
                  <c:v>Confiabilidad</c:v>
                </c:pt>
              </c:strCache>
            </c:strRef>
          </c:cat>
          <c:val>
            <c:numRef>
              <c:f>Hoja3!$D$14:$D$17</c:f>
              <c:numCache>
                <c:formatCode>0.00%</c:formatCode>
                <c:ptCount val="4"/>
                <c:pt idx="0">
                  <c:v>0.89690000000000003</c:v>
                </c:pt>
                <c:pt idx="1">
                  <c:v>0.89239999999999997</c:v>
                </c:pt>
                <c:pt idx="2">
                  <c:v>0.91890000000000005</c:v>
                </c:pt>
                <c:pt idx="3">
                  <c:v>0.90939999999999999</c:v>
                </c:pt>
              </c:numCache>
            </c:numRef>
          </c:val>
          <c:extLst xmlns:c16r2="http://schemas.microsoft.com/office/drawing/2015/06/chart">
            <c:ext xmlns:c16="http://schemas.microsoft.com/office/drawing/2014/chart" uri="{C3380CC4-5D6E-409C-BE32-E72D297353CC}">
              <c16:uniqueId val="{00000000-A5AF-4CAB-854F-B2A6065EEBB6}"/>
            </c:ext>
          </c:extLst>
        </c:ser>
        <c:ser>
          <c:idx val="1"/>
          <c:order val="1"/>
          <c:tx>
            <c:strRef>
              <c:f>Hoja3!$E$13</c:f>
              <c:strCache>
                <c:ptCount val="1"/>
                <c:pt idx="0">
                  <c:v>Cooperativas segmento 1</c:v>
                </c:pt>
              </c:strCache>
            </c:strRef>
          </c:tx>
          <c:spPr>
            <a:solidFill>
              <a:schemeClr val="accent3"/>
            </a:solidFill>
            <a:ln>
              <a:noFill/>
            </a:ln>
            <a:effectLst/>
          </c:spPr>
          <c:invertIfNegative val="0"/>
          <c:dLbls>
            <c:dLbl>
              <c:idx val="0"/>
              <c:layout>
                <c:manualLayout>
                  <c:x val="0"/>
                  <c:y val="-2.77777777777777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5AF-4CAB-854F-B2A6065EEBB6}"/>
                </c:ext>
              </c:extLst>
            </c:dLbl>
            <c:dLbl>
              <c:idx val="1"/>
              <c:layout>
                <c:manualLayout>
                  <c:x val="0"/>
                  <c:y val="-2.77777777777778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5AF-4CAB-854F-B2A6065EEBB6}"/>
                </c:ext>
              </c:extLst>
            </c:dLbl>
            <c:dLbl>
              <c:idx val="2"/>
              <c:layout>
                <c:manualLayout>
                  <c:x val="0"/>
                  <c:y val="-1.388888888888888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5AF-4CAB-854F-B2A6065EEBB6}"/>
                </c:ext>
              </c:extLst>
            </c:dLbl>
            <c:dLbl>
              <c:idx val="3"/>
              <c:layout>
                <c:manualLayout>
                  <c:x val="-2.3557126030624262E-3"/>
                  <c:y val="-2.777777777777777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5AF-4CAB-854F-B2A6065EEBB6}"/>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Hoja3!$C$14:$C$17</c:f>
              <c:strCache>
                <c:ptCount val="4"/>
                <c:pt idx="0">
                  <c:v>Tangibilidad</c:v>
                </c:pt>
                <c:pt idx="1">
                  <c:v>Capacidad de respuesta</c:v>
                </c:pt>
                <c:pt idx="2">
                  <c:v>Empatía</c:v>
                </c:pt>
                <c:pt idx="3">
                  <c:v>Confiabilidad</c:v>
                </c:pt>
              </c:strCache>
            </c:strRef>
          </c:cat>
          <c:val>
            <c:numRef>
              <c:f>Hoja3!$E$14:$E$17</c:f>
              <c:numCache>
                <c:formatCode>0.00%</c:formatCode>
                <c:ptCount val="4"/>
                <c:pt idx="0">
                  <c:v>0.93369999999999997</c:v>
                </c:pt>
                <c:pt idx="1">
                  <c:v>0.90980000000000005</c:v>
                </c:pt>
                <c:pt idx="2">
                  <c:v>0.94530000000000003</c:v>
                </c:pt>
                <c:pt idx="3">
                  <c:v>0.94440000000000002</c:v>
                </c:pt>
              </c:numCache>
            </c:numRef>
          </c:val>
          <c:extLst xmlns:c16r2="http://schemas.microsoft.com/office/drawing/2015/06/chart">
            <c:ext xmlns:c16="http://schemas.microsoft.com/office/drawing/2014/chart" uri="{C3380CC4-5D6E-409C-BE32-E72D297353CC}">
              <c16:uniqueId val="{00000005-A5AF-4CAB-854F-B2A6065EEBB6}"/>
            </c:ext>
          </c:extLst>
        </c:ser>
        <c:ser>
          <c:idx val="2"/>
          <c:order val="2"/>
          <c:tx>
            <c:strRef>
              <c:f>Hoja3!$F$13</c:f>
              <c:strCache>
                <c:ptCount val="1"/>
                <c:pt idx="0">
                  <c:v>Cooperativas segmento 2</c:v>
                </c:pt>
              </c:strCache>
            </c:strRef>
          </c:tx>
          <c:spPr>
            <a:solidFill>
              <a:schemeClr val="accent5"/>
            </a:solidFill>
            <a:ln>
              <a:noFill/>
            </a:ln>
            <a:effectLst/>
          </c:spPr>
          <c:invertIfNegative val="0"/>
          <c:dLbls>
            <c:dLbl>
              <c:idx val="0"/>
              <c:layout>
                <c:manualLayout>
                  <c:x val="1.8565188663247943E-2"/>
                  <c:y val="5.7061340941511867E-3"/>
                </c:manualLayout>
              </c:layout>
              <c:showLegendKey val="0"/>
              <c:showVal val="1"/>
              <c:showCatName val="0"/>
              <c:showSerName val="0"/>
              <c:showPercent val="0"/>
              <c:showBubbleSize val="0"/>
            </c:dLbl>
            <c:dLbl>
              <c:idx val="1"/>
              <c:layout>
                <c:manualLayout>
                  <c:x val="2.2278226395897532E-2"/>
                  <c:y val="0"/>
                </c:manualLayout>
              </c:layout>
              <c:showLegendKey val="0"/>
              <c:showVal val="1"/>
              <c:showCatName val="0"/>
              <c:showSerName val="0"/>
              <c:showPercent val="0"/>
              <c:showBubbleSize val="0"/>
            </c:dLbl>
            <c:dLbl>
              <c:idx val="2"/>
              <c:layout>
                <c:manualLayout>
                  <c:x val="1.6708669796923148E-2"/>
                  <c:y val="-5.7061340941512127E-3"/>
                </c:manualLayout>
              </c:layout>
              <c:showLegendKey val="0"/>
              <c:showVal val="1"/>
              <c:showCatName val="0"/>
              <c:showSerName val="0"/>
              <c:showPercent val="0"/>
              <c:showBubbleSize val="0"/>
            </c:dLbl>
            <c:dLbl>
              <c:idx val="3"/>
              <c:layout>
                <c:manualLayout>
                  <c:x val="2.4134745262222326E-2"/>
                  <c:y val="-5.7061340941512127E-3"/>
                </c:manualLayout>
              </c:layout>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Hoja3!$C$14:$C$17</c:f>
              <c:strCache>
                <c:ptCount val="4"/>
                <c:pt idx="0">
                  <c:v>Tangibilidad</c:v>
                </c:pt>
                <c:pt idx="1">
                  <c:v>Capacidad de respuesta</c:v>
                </c:pt>
                <c:pt idx="2">
                  <c:v>Empatía</c:v>
                </c:pt>
                <c:pt idx="3">
                  <c:v>Confiabilidad</c:v>
                </c:pt>
              </c:strCache>
            </c:strRef>
          </c:cat>
          <c:val>
            <c:numRef>
              <c:f>Hoja3!$F$14:$F$17</c:f>
              <c:numCache>
                <c:formatCode>0.00%</c:formatCode>
                <c:ptCount val="4"/>
                <c:pt idx="0">
                  <c:v>0.83</c:v>
                </c:pt>
                <c:pt idx="1">
                  <c:v>0.86519999999999997</c:v>
                </c:pt>
                <c:pt idx="2">
                  <c:v>0.87760000000000005</c:v>
                </c:pt>
                <c:pt idx="3">
                  <c:v>0.85470000000000002</c:v>
                </c:pt>
              </c:numCache>
            </c:numRef>
          </c:val>
          <c:extLst xmlns:c16r2="http://schemas.microsoft.com/office/drawing/2015/06/chart">
            <c:ext xmlns:c16="http://schemas.microsoft.com/office/drawing/2014/chart" uri="{C3380CC4-5D6E-409C-BE32-E72D297353CC}">
              <c16:uniqueId val="{00000006-A5AF-4CAB-854F-B2A6065EEBB6}"/>
            </c:ext>
          </c:extLst>
        </c:ser>
        <c:dLbls>
          <c:showLegendKey val="0"/>
          <c:showVal val="0"/>
          <c:showCatName val="0"/>
          <c:showSerName val="0"/>
          <c:showPercent val="0"/>
          <c:showBubbleSize val="0"/>
        </c:dLbls>
        <c:gapWidth val="219"/>
        <c:overlap val="-27"/>
        <c:axId val="109894272"/>
        <c:axId val="109777280"/>
      </c:barChart>
      <c:catAx>
        <c:axId val="10989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109777280"/>
        <c:crosses val="autoZero"/>
        <c:auto val="1"/>
        <c:lblAlgn val="ctr"/>
        <c:lblOffset val="100"/>
        <c:noMultiLvlLbl val="0"/>
      </c:catAx>
      <c:valAx>
        <c:axId val="1097772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10989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69F46-FDBA-4F5E-AC17-12511EDCFE8F}"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s-ES"/>
        </a:p>
      </dgm:t>
    </dgm:pt>
    <dgm:pt modelId="{F773FFEE-4C15-4858-B5A1-44E8ECC5BF2D}">
      <dgm:prSet/>
      <dgm:spPr/>
      <dgm:t>
        <a:bodyPr/>
        <a:lstStyle/>
        <a:p>
          <a:pPr rtl="0"/>
          <a:r>
            <a:rPr lang="es-EC" dirty="0"/>
            <a:t>Limitación en los canales de contacto con los socios.</a:t>
          </a:r>
        </a:p>
      </dgm:t>
    </dgm:pt>
    <dgm:pt modelId="{43791761-45B2-49F8-8FF9-24AD15399AFF}" type="sibTrans" cxnId="{C1F2F178-AE1D-4F73-A04A-B06F5111D1D7}">
      <dgm:prSet/>
      <dgm:spPr/>
      <dgm:t>
        <a:bodyPr/>
        <a:lstStyle/>
        <a:p>
          <a:endParaRPr lang="es-ES"/>
        </a:p>
      </dgm:t>
    </dgm:pt>
    <dgm:pt modelId="{8BABFEAA-BADF-471D-91BC-5E765286E60E}" type="parTrans" cxnId="{C1F2F178-AE1D-4F73-A04A-B06F5111D1D7}">
      <dgm:prSet/>
      <dgm:spPr/>
      <dgm:t>
        <a:bodyPr/>
        <a:lstStyle/>
        <a:p>
          <a:endParaRPr lang="es-ES"/>
        </a:p>
      </dgm:t>
    </dgm:pt>
    <dgm:pt modelId="{D5FB27F3-93D5-406B-BC80-F05BE242B962}">
      <dgm:prSet/>
      <dgm:spPr/>
      <dgm:t>
        <a:bodyPr/>
        <a:lstStyle/>
        <a:p>
          <a:pPr rtl="0"/>
          <a:r>
            <a:rPr lang="es-EC" dirty="0"/>
            <a:t>5.3 millones de socios</a:t>
          </a:r>
        </a:p>
      </dgm:t>
    </dgm:pt>
    <dgm:pt modelId="{83DA4A78-6029-449A-9375-396FD7714B86}" type="sibTrans" cxnId="{48FB6642-889B-4EE3-86CD-5E496093AAC9}">
      <dgm:prSet/>
      <dgm:spPr/>
      <dgm:t>
        <a:bodyPr/>
        <a:lstStyle/>
        <a:p>
          <a:endParaRPr lang="es-ES"/>
        </a:p>
      </dgm:t>
    </dgm:pt>
    <dgm:pt modelId="{F4D057D6-B780-44E9-AB98-2A7EFBDAB7A9}" type="parTrans" cxnId="{48FB6642-889B-4EE3-86CD-5E496093AAC9}">
      <dgm:prSet/>
      <dgm:spPr/>
      <dgm:t>
        <a:bodyPr/>
        <a:lstStyle/>
        <a:p>
          <a:endParaRPr lang="es-ES"/>
        </a:p>
      </dgm:t>
    </dgm:pt>
    <dgm:pt modelId="{DA42E7E9-4E06-4A72-8223-581B0E65B3BD}">
      <dgm:prSet/>
      <dgm:spPr/>
      <dgm:t>
        <a:bodyPr/>
        <a:lstStyle/>
        <a:p>
          <a:r>
            <a:rPr lang="es-EC"/>
            <a:t>Desconocimiento de las expectativas y necesidades de los socios. </a:t>
          </a:r>
          <a:endParaRPr lang="es-EC" dirty="0"/>
        </a:p>
      </dgm:t>
    </dgm:pt>
    <dgm:pt modelId="{F0406772-870F-4E59-9152-FCE1BC3940DF}" type="parTrans" cxnId="{4E9E4FFD-E2A8-4F16-A123-80C864593361}">
      <dgm:prSet/>
      <dgm:spPr/>
      <dgm:t>
        <a:bodyPr/>
        <a:lstStyle/>
        <a:p>
          <a:endParaRPr lang="es-ES"/>
        </a:p>
      </dgm:t>
    </dgm:pt>
    <dgm:pt modelId="{41F70BC6-D147-4481-B25A-0662DE45A1B0}" type="sibTrans" cxnId="{4E9E4FFD-E2A8-4F16-A123-80C864593361}">
      <dgm:prSet/>
      <dgm:spPr/>
      <dgm:t>
        <a:bodyPr/>
        <a:lstStyle/>
        <a:p>
          <a:endParaRPr lang="es-ES"/>
        </a:p>
      </dgm:t>
    </dgm:pt>
    <dgm:pt modelId="{496092DA-0301-456A-BA39-24258394E869}">
      <dgm:prSet/>
      <dgm:spPr/>
      <dgm:t>
        <a:bodyPr/>
        <a:lstStyle/>
        <a:p>
          <a:pPr rtl="0"/>
          <a:r>
            <a:rPr lang="es-EC" dirty="0"/>
            <a:t>Enfoque inadecuado de la experiencia de compra e incumplimiento de estándares</a:t>
          </a:r>
          <a:r>
            <a:rPr lang="es-EC" baseline="0" dirty="0"/>
            <a:t> de calidad</a:t>
          </a:r>
          <a:r>
            <a:rPr lang="es-EC" dirty="0"/>
            <a:t>.</a:t>
          </a:r>
        </a:p>
      </dgm:t>
    </dgm:pt>
    <dgm:pt modelId="{02FA5C4D-55BE-4341-B5FE-30376AE4E862}" type="parTrans" cxnId="{6ECCC912-04F0-4D33-BF71-69AD0AC1F3DE}">
      <dgm:prSet/>
      <dgm:spPr/>
      <dgm:t>
        <a:bodyPr/>
        <a:lstStyle/>
        <a:p>
          <a:endParaRPr lang="es-ES"/>
        </a:p>
      </dgm:t>
    </dgm:pt>
    <dgm:pt modelId="{B9181DCD-69AA-4A9C-A73C-5A1659513C56}" type="sibTrans" cxnId="{6ECCC912-04F0-4D33-BF71-69AD0AC1F3DE}">
      <dgm:prSet/>
      <dgm:spPr/>
      <dgm:t>
        <a:bodyPr/>
        <a:lstStyle/>
        <a:p>
          <a:endParaRPr lang="es-ES"/>
        </a:p>
      </dgm:t>
    </dgm:pt>
    <dgm:pt modelId="{0271BFDC-8E59-45EC-B8E3-B12840F87684}">
      <dgm:prSet/>
      <dgm:spPr/>
      <dgm:t>
        <a:bodyPr/>
        <a:lstStyle/>
        <a:p>
          <a:pPr rtl="0"/>
          <a:r>
            <a:rPr lang="es-EC"/>
            <a:t>933 Cooperativas de ahorro y crédito a nivel nacional</a:t>
          </a:r>
        </a:p>
      </dgm:t>
    </dgm:pt>
    <dgm:pt modelId="{DA7635A3-57A9-43D5-A0D4-160A357546E8}" type="sibTrans" cxnId="{A4933B00-D5DA-46F5-A180-7CC32F5CBD9F}">
      <dgm:prSet/>
      <dgm:spPr/>
      <dgm:t>
        <a:bodyPr/>
        <a:lstStyle/>
        <a:p>
          <a:endParaRPr lang="es-ES"/>
        </a:p>
      </dgm:t>
    </dgm:pt>
    <dgm:pt modelId="{F0E24616-1A78-4FBD-8F9A-98503CA808D5}" type="parTrans" cxnId="{A4933B00-D5DA-46F5-A180-7CC32F5CBD9F}">
      <dgm:prSet/>
      <dgm:spPr/>
      <dgm:t>
        <a:bodyPr/>
        <a:lstStyle/>
        <a:p>
          <a:endParaRPr lang="es-ES"/>
        </a:p>
      </dgm:t>
    </dgm:pt>
    <dgm:pt modelId="{1473A8FA-2307-420E-A840-C4E7A3A2DFC2}" type="pres">
      <dgm:prSet presAssocID="{F9A69F46-FDBA-4F5E-AC17-12511EDCFE8F}" presName="linear" presStyleCnt="0">
        <dgm:presLayoutVars>
          <dgm:animLvl val="lvl"/>
          <dgm:resizeHandles val="exact"/>
        </dgm:presLayoutVars>
      </dgm:prSet>
      <dgm:spPr/>
      <dgm:t>
        <a:bodyPr/>
        <a:lstStyle/>
        <a:p>
          <a:endParaRPr lang="es-EC"/>
        </a:p>
      </dgm:t>
    </dgm:pt>
    <dgm:pt modelId="{1BE9B2B2-4E87-4C5C-B53C-D9F004DBACD1}" type="pres">
      <dgm:prSet presAssocID="{0271BFDC-8E59-45EC-B8E3-B12840F87684}" presName="parentText" presStyleLbl="node1" presStyleIdx="0" presStyleCnt="5">
        <dgm:presLayoutVars>
          <dgm:chMax val="0"/>
          <dgm:bulletEnabled val="1"/>
        </dgm:presLayoutVars>
      </dgm:prSet>
      <dgm:spPr/>
      <dgm:t>
        <a:bodyPr/>
        <a:lstStyle/>
        <a:p>
          <a:endParaRPr lang="es-EC"/>
        </a:p>
      </dgm:t>
    </dgm:pt>
    <dgm:pt modelId="{825C64F6-0A1A-4E75-925D-0E15A29EF2DF}" type="pres">
      <dgm:prSet presAssocID="{DA7635A3-57A9-43D5-A0D4-160A357546E8}" presName="spacer" presStyleCnt="0"/>
      <dgm:spPr/>
    </dgm:pt>
    <dgm:pt modelId="{C142C220-5C14-4548-A7EA-1A98FD9105A4}" type="pres">
      <dgm:prSet presAssocID="{D5FB27F3-93D5-406B-BC80-F05BE242B962}" presName="parentText" presStyleLbl="node1" presStyleIdx="1" presStyleCnt="5">
        <dgm:presLayoutVars>
          <dgm:chMax val="0"/>
          <dgm:bulletEnabled val="1"/>
        </dgm:presLayoutVars>
      </dgm:prSet>
      <dgm:spPr/>
      <dgm:t>
        <a:bodyPr/>
        <a:lstStyle/>
        <a:p>
          <a:endParaRPr lang="es-EC"/>
        </a:p>
      </dgm:t>
    </dgm:pt>
    <dgm:pt modelId="{8EE61BE5-1FA0-4077-AD3C-1F0741659216}" type="pres">
      <dgm:prSet presAssocID="{83DA4A78-6029-449A-9375-396FD7714B86}" presName="spacer" presStyleCnt="0"/>
      <dgm:spPr/>
    </dgm:pt>
    <dgm:pt modelId="{3110DA12-B35C-4D37-9282-7982591EFCB0}" type="pres">
      <dgm:prSet presAssocID="{F773FFEE-4C15-4858-B5A1-44E8ECC5BF2D}" presName="parentText" presStyleLbl="node1" presStyleIdx="2" presStyleCnt="5">
        <dgm:presLayoutVars>
          <dgm:chMax val="0"/>
          <dgm:bulletEnabled val="1"/>
        </dgm:presLayoutVars>
      </dgm:prSet>
      <dgm:spPr/>
      <dgm:t>
        <a:bodyPr/>
        <a:lstStyle/>
        <a:p>
          <a:endParaRPr lang="es-EC"/>
        </a:p>
      </dgm:t>
    </dgm:pt>
    <dgm:pt modelId="{7B2BD028-1271-4833-A90A-1B4EA462A4E9}" type="pres">
      <dgm:prSet presAssocID="{43791761-45B2-49F8-8FF9-24AD15399AFF}" presName="spacer" presStyleCnt="0"/>
      <dgm:spPr/>
    </dgm:pt>
    <dgm:pt modelId="{67AB9543-ED39-4D2F-94B9-20C3A3831189}" type="pres">
      <dgm:prSet presAssocID="{DA42E7E9-4E06-4A72-8223-581B0E65B3BD}" presName="parentText" presStyleLbl="node1" presStyleIdx="3" presStyleCnt="5">
        <dgm:presLayoutVars>
          <dgm:chMax val="0"/>
          <dgm:bulletEnabled val="1"/>
        </dgm:presLayoutVars>
      </dgm:prSet>
      <dgm:spPr/>
      <dgm:t>
        <a:bodyPr/>
        <a:lstStyle/>
        <a:p>
          <a:endParaRPr lang="es-EC"/>
        </a:p>
      </dgm:t>
    </dgm:pt>
    <dgm:pt modelId="{09E1D389-C129-4DBE-B059-334A0A313A06}" type="pres">
      <dgm:prSet presAssocID="{41F70BC6-D147-4481-B25A-0662DE45A1B0}" presName="spacer" presStyleCnt="0"/>
      <dgm:spPr/>
    </dgm:pt>
    <dgm:pt modelId="{674603B1-34A4-4A8F-9D6A-7574E0050714}" type="pres">
      <dgm:prSet presAssocID="{496092DA-0301-456A-BA39-24258394E869}" presName="parentText" presStyleLbl="node1" presStyleIdx="4" presStyleCnt="5">
        <dgm:presLayoutVars>
          <dgm:chMax val="0"/>
          <dgm:bulletEnabled val="1"/>
        </dgm:presLayoutVars>
      </dgm:prSet>
      <dgm:spPr/>
      <dgm:t>
        <a:bodyPr/>
        <a:lstStyle/>
        <a:p>
          <a:endParaRPr lang="es-EC"/>
        </a:p>
      </dgm:t>
    </dgm:pt>
  </dgm:ptLst>
  <dgm:cxnLst>
    <dgm:cxn modelId="{D9160E57-61C4-4AFA-9ECE-A07393CE1135}" type="presOf" srcId="{496092DA-0301-456A-BA39-24258394E869}" destId="{674603B1-34A4-4A8F-9D6A-7574E0050714}" srcOrd="0" destOrd="0" presId="urn:microsoft.com/office/officeart/2005/8/layout/vList2"/>
    <dgm:cxn modelId="{09810D67-ECD1-4BC1-B8B1-A98ED5A8C700}" type="presOf" srcId="{0271BFDC-8E59-45EC-B8E3-B12840F87684}" destId="{1BE9B2B2-4E87-4C5C-B53C-D9F004DBACD1}" srcOrd="0" destOrd="0" presId="urn:microsoft.com/office/officeart/2005/8/layout/vList2"/>
    <dgm:cxn modelId="{C1F2F178-AE1D-4F73-A04A-B06F5111D1D7}" srcId="{F9A69F46-FDBA-4F5E-AC17-12511EDCFE8F}" destId="{F773FFEE-4C15-4858-B5A1-44E8ECC5BF2D}" srcOrd="2" destOrd="0" parTransId="{8BABFEAA-BADF-471D-91BC-5E765286E60E}" sibTransId="{43791761-45B2-49F8-8FF9-24AD15399AFF}"/>
    <dgm:cxn modelId="{42AF5A15-0A8B-4078-AC04-BA0824208ECC}" type="presOf" srcId="{F9A69F46-FDBA-4F5E-AC17-12511EDCFE8F}" destId="{1473A8FA-2307-420E-A840-C4E7A3A2DFC2}" srcOrd="0" destOrd="0" presId="urn:microsoft.com/office/officeart/2005/8/layout/vList2"/>
    <dgm:cxn modelId="{4E9E4FFD-E2A8-4F16-A123-80C864593361}" srcId="{F9A69F46-FDBA-4F5E-AC17-12511EDCFE8F}" destId="{DA42E7E9-4E06-4A72-8223-581B0E65B3BD}" srcOrd="3" destOrd="0" parTransId="{F0406772-870F-4E59-9152-FCE1BC3940DF}" sibTransId="{41F70BC6-D147-4481-B25A-0662DE45A1B0}"/>
    <dgm:cxn modelId="{A4933B00-D5DA-46F5-A180-7CC32F5CBD9F}" srcId="{F9A69F46-FDBA-4F5E-AC17-12511EDCFE8F}" destId="{0271BFDC-8E59-45EC-B8E3-B12840F87684}" srcOrd="0" destOrd="0" parTransId="{F0E24616-1A78-4FBD-8F9A-98503CA808D5}" sibTransId="{DA7635A3-57A9-43D5-A0D4-160A357546E8}"/>
    <dgm:cxn modelId="{6ECCC912-04F0-4D33-BF71-69AD0AC1F3DE}" srcId="{F9A69F46-FDBA-4F5E-AC17-12511EDCFE8F}" destId="{496092DA-0301-456A-BA39-24258394E869}" srcOrd="4" destOrd="0" parTransId="{02FA5C4D-55BE-4341-B5FE-30376AE4E862}" sibTransId="{B9181DCD-69AA-4A9C-A73C-5A1659513C56}"/>
    <dgm:cxn modelId="{48FB6642-889B-4EE3-86CD-5E496093AAC9}" srcId="{F9A69F46-FDBA-4F5E-AC17-12511EDCFE8F}" destId="{D5FB27F3-93D5-406B-BC80-F05BE242B962}" srcOrd="1" destOrd="0" parTransId="{F4D057D6-B780-44E9-AB98-2A7EFBDAB7A9}" sibTransId="{83DA4A78-6029-449A-9375-396FD7714B86}"/>
    <dgm:cxn modelId="{3CD491D7-7902-4374-96F9-2AB8B4560730}" type="presOf" srcId="{F773FFEE-4C15-4858-B5A1-44E8ECC5BF2D}" destId="{3110DA12-B35C-4D37-9282-7982591EFCB0}" srcOrd="0" destOrd="0" presId="urn:microsoft.com/office/officeart/2005/8/layout/vList2"/>
    <dgm:cxn modelId="{51C3B636-5DD5-44BE-838D-AA6C67234B5E}" type="presOf" srcId="{D5FB27F3-93D5-406B-BC80-F05BE242B962}" destId="{C142C220-5C14-4548-A7EA-1A98FD9105A4}" srcOrd="0" destOrd="0" presId="urn:microsoft.com/office/officeart/2005/8/layout/vList2"/>
    <dgm:cxn modelId="{199B7A26-1AD0-4E7D-95AC-C0CB41FE417E}" type="presOf" srcId="{DA42E7E9-4E06-4A72-8223-581B0E65B3BD}" destId="{67AB9543-ED39-4D2F-94B9-20C3A3831189}" srcOrd="0" destOrd="0" presId="urn:microsoft.com/office/officeart/2005/8/layout/vList2"/>
    <dgm:cxn modelId="{DD9FB4C1-6B25-4C53-8185-11D3D1CB4088}" type="presParOf" srcId="{1473A8FA-2307-420E-A840-C4E7A3A2DFC2}" destId="{1BE9B2B2-4E87-4C5C-B53C-D9F004DBACD1}" srcOrd="0" destOrd="0" presId="urn:microsoft.com/office/officeart/2005/8/layout/vList2"/>
    <dgm:cxn modelId="{69F8854F-CA00-4CC4-B40F-C02742B06E9D}" type="presParOf" srcId="{1473A8FA-2307-420E-A840-C4E7A3A2DFC2}" destId="{825C64F6-0A1A-4E75-925D-0E15A29EF2DF}" srcOrd="1" destOrd="0" presId="urn:microsoft.com/office/officeart/2005/8/layout/vList2"/>
    <dgm:cxn modelId="{03C3F87F-C1E8-49E3-ACAB-A84552FBFE54}" type="presParOf" srcId="{1473A8FA-2307-420E-A840-C4E7A3A2DFC2}" destId="{C142C220-5C14-4548-A7EA-1A98FD9105A4}" srcOrd="2" destOrd="0" presId="urn:microsoft.com/office/officeart/2005/8/layout/vList2"/>
    <dgm:cxn modelId="{E118FE06-F10D-4575-8D01-45F4903108CA}" type="presParOf" srcId="{1473A8FA-2307-420E-A840-C4E7A3A2DFC2}" destId="{8EE61BE5-1FA0-4077-AD3C-1F0741659216}" srcOrd="3" destOrd="0" presId="urn:microsoft.com/office/officeart/2005/8/layout/vList2"/>
    <dgm:cxn modelId="{B867EDE2-4A00-4D90-80BF-0AFAFC24152F}" type="presParOf" srcId="{1473A8FA-2307-420E-A840-C4E7A3A2DFC2}" destId="{3110DA12-B35C-4D37-9282-7982591EFCB0}" srcOrd="4" destOrd="0" presId="urn:microsoft.com/office/officeart/2005/8/layout/vList2"/>
    <dgm:cxn modelId="{7A013B9A-4A4E-4F52-9453-886F602CFE8A}" type="presParOf" srcId="{1473A8FA-2307-420E-A840-C4E7A3A2DFC2}" destId="{7B2BD028-1271-4833-A90A-1B4EA462A4E9}" srcOrd="5" destOrd="0" presId="urn:microsoft.com/office/officeart/2005/8/layout/vList2"/>
    <dgm:cxn modelId="{D3F77F9D-0E94-476A-A3B2-62D00425B8EC}" type="presParOf" srcId="{1473A8FA-2307-420E-A840-C4E7A3A2DFC2}" destId="{67AB9543-ED39-4D2F-94B9-20C3A3831189}" srcOrd="6" destOrd="0" presId="urn:microsoft.com/office/officeart/2005/8/layout/vList2"/>
    <dgm:cxn modelId="{F88D3078-9C0B-4EB2-B92D-98BB1692DD05}" type="presParOf" srcId="{1473A8FA-2307-420E-A840-C4E7A3A2DFC2}" destId="{09E1D389-C129-4DBE-B059-334A0A313A06}" srcOrd="7" destOrd="0" presId="urn:microsoft.com/office/officeart/2005/8/layout/vList2"/>
    <dgm:cxn modelId="{ED867932-BFFC-4D37-B348-1FCC0820AAC2}" type="presParOf" srcId="{1473A8FA-2307-420E-A840-C4E7A3A2DFC2}" destId="{674603B1-34A4-4A8F-9D6A-7574E005071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B36DB3-C2F7-4C12-A61A-9FA71812F48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S"/>
        </a:p>
      </dgm:t>
    </dgm:pt>
    <dgm:pt modelId="{F94C008C-D7E8-4BDD-B09E-A910A97D1FD7}">
      <dgm:prSet phldrT="[Texto]"/>
      <dgm:spPr/>
      <dgm:t>
        <a:bodyPr/>
        <a:lstStyle/>
        <a:p>
          <a:r>
            <a:rPr lang="es-ES" dirty="0"/>
            <a:t>Etapa 1: definir ciclos de servicio </a:t>
          </a:r>
        </a:p>
      </dgm:t>
    </dgm:pt>
    <dgm:pt modelId="{5CC65F0F-B666-4161-99B5-EE174799EA07}" type="parTrans" cxnId="{BCD0E1E7-86FC-4609-B96F-1CC7F4253D78}">
      <dgm:prSet/>
      <dgm:spPr/>
      <dgm:t>
        <a:bodyPr/>
        <a:lstStyle/>
        <a:p>
          <a:endParaRPr lang="es-ES"/>
        </a:p>
      </dgm:t>
    </dgm:pt>
    <dgm:pt modelId="{5090E64F-7669-4941-A43F-D7FEDB21EF1E}" type="sibTrans" cxnId="{BCD0E1E7-86FC-4609-B96F-1CC7F4253D78}">
      <dgm:prSet/>
      <dgm:spPr/>
      <dgm:t>
        <a:bodyPr/>
        <a:lstStyle/>
        <a:p>
          <a:endParaRPr lang="es-ES"/>
        </a:p>
      </dgm:t>
    </dgm:pt>
    <dgm:pt modelId="{0A55E504-7FA4-4EE5-9577-4CD48809ED33}">
      <dgm:prSet phldrT="[Texto]"/>
      <dgm:spPr/>
      <dgm:t>
        <a:bodyPr/>
        <a:lstStyle/>
        <a:p>
          <a:r>
            <a:rPr lang="es-ES" dirty="0"/>
            <a:t>Etapa 2: definir los atributos que impactan al socio y por dimensiones de calidad</a:t>
          </a:r>
        </a:p>
      </dgm:t>
    </dgm:pt>
    <dgm:pt modelId="{E3AEEA64-E338-400D-8B5D-827C41D421C2}" type="parTrans" cxnId="{BD330B51-1AE7-4527-A8E9-DFD53C56C2F0}">
      <dgm:prSet/>
      <dgm:spPr/>
      <dgm:t>
        <a:bodyPr/>
        <a:lstStyle/>
        <a:p>
          <a:endParaRPr lang="es-ES"/>
        </a:p>
      </dgm:t>
    </dgm:pt>
    <dgm:pt modelId="{9230D9A3-C371-4EC0-8E3D-2355045FEC3D}" type="sibTrans" cxnId="{BD330B51-1AE7-4527-A8E9-DFD53C56C2F0}">
      <dgm:prSet/>
      <dgm:spPr/>
      <dgm:t>
        <a:bodyPr/>
        <a:lstStyle/>
        <a:p>
          <a:endParaRPr lang="es-ES"/>
        </a:p>
      </dgm:t>
    </dgm:pt>
    <dgm:pt modelId="{DB8AF69F-8A51-44CE-9AF6-3163756B6C6B}">
      <dgm:prSet phldrT="[Texto]"/>
      <dgm:spPr/>
      <dgm:t>
        <a:bodyPr/>
        <a:lstStyle/>
        <a:p>
          <a:r>
            <a:rPr lang="es-ES" dirty="0"/>
            <a:t>Etapa 3: se obtiene una hoja de control y encuesta para medir estándares</a:t>
          </a:r>
        </a:p>
      </dgm:t>
    </dgm:pt>
    <dgm:pt modelId="{7EB09DF5-A004-4AE6-8C27-93637544BAD4}" type="parTrans" cxnId="{EF8B600A-1FA9-482A-AB0A-8999253A2936}">
      <dgm:prSet/>
      <dgm:spPr/>
      <dgm:t>
        <a:bodyPr/>
        <a:lstStyle/>
        <a:p>
          <a:endParaRPr lang="es-ES"/>
        </a:p>
      </dgm:t>
    </dgm:pt>
    <dgm:pt modelId="{BBE90DBD-CC25-4236-BCC0-BCEDD20243C3}" type="sibTrans" cxnId="{EF8B600A-1FA9-482A-AB0A-8999253A2936}">
      <dgm:prSet/>
      <dgm:spPr/>
      <dgm:t>
        <a:bodyPr/>
        <a:lstStyle/>
        <a:p>
          <a:endParaRPr lang="es-ES"/>
        </a:p>
      </dgm:t>
    </dgm:pt>
    <dgm:pt modelId="{BB6E0437-4911-433D-B1B2-6E8AC76C4D26}">
      <dgm:prSet phldrT="[Texto]"/>
      <dgm:spPr/>
      <dgm:t>
        <a:bodyPr/>
        <a:lstStyle/>
        <a:p>
          <a:r>
            <a:rPr lang="es-ES" dirty="0"/>
            <a:t>Etapa 4: evaluación y auditorias deservicio</a:t>
          </a:r>
        </a:p>
      </dgm:t>
    </dgm:pt>
    <dgm:pt modelId="{53509C93-B706-42D5-9B7B-03F100558F6C}" type="parTrans" cxnId="{FC0944F8-A411-4F47-9A08-4F268A61226E}">
      <dgm:prSet/>
      <dgm:spPr/>
      <dgm:t>
        <a:bodyPr/>
        <a:lstStyle/>
        <a:p>
          <a:endParaRPr lang="es-ES"/>
        </a:p>
      </dgm:t>
    </dgm:pt>
    <dgm:pt modelId="{7DE50BB9-97C1-46F5-801C-FDF4ED358A7E}" type="sibTrans" cxnId="{FC0944F8-A411-4F47-9A08-4F268A61226E}">
      <dgm:prSet/>
      <dgm:spPr/>
      <dgm:t>
        <a:bodyPr/>
        <a:lstStyle/>
        <a:p>
          <a:endParaRPr lang="es-ES"/>
        </a:p>
      </dgm:t>
    </dgm:pt>
    <dgm:pt modelId="{FE27997C-5127-4B53-A89E-6C79065B6517}">
      <dgm:prSet phldrT="[Texto]"/>
      <dgm:spPr/>
      <dgm:t>
        <a:bodyPr/>
        <a:lstStyle/>
        <a:p>
          <a:r>
            <a:rPr lang="es-ES" dirty="0"/>
            <a:t>Etapa 5: Impartir capacitación en las brechas o fallas en el servicio a partiendo de un plan de mejora</a:t>
          </a:r>
        </a:p>
      </dgm:t>
    </dgm:pt>
    <dgm:pt modelId="{A3D626C9-E63C-4469-A903-A3C04A5F7DEA}" type="parTrans" cxnId="{97A24F7F-0F5E-49BE-A1E8-7A43234F5A83}">
      <dgm:prSet/>
      <dgm:spPr/>
      <dgm:t>
        <a:bodyPr/>
        <a:lstStyle/>
        <a:p>
          <a:endParaRPr lang="es-ES"/>
        </a:p>
      </dgm:t>
    </dgm:pt>
    <dgm:pt modelId="{14C642BF-ED6D-4D37-B056-9880F41B23CC}" type="sibTrans" cxnId="{97A24F7F-0F5E-49BE-A1E8-7A43234F5A83}">
      <dgm:prSet/>
      <dgm:spPr/>
      <dgm:t>
        <a:bodyPr/>
        <a:lstStyle/>
        <a:p>
          <a:endParaRPr lang="es-ES"/>
        </a:p>
      </dgm:t>
    </dgm:pt>
    <dgm:pt modelId="{A519FC1A-8DBB-48D8-BBA4-17A305EB08D6}" type="pres">
      <dgm:prSet presAssocID="{11B36DB3-C2F7-4C12-A61A-9FA71812F48E}" presName="linear" presStyleCnt="0">
        <dgm:presLayoutVars>
          <dgm:animLvl val="lvl"/>
          <dgm:resizeHandles val="exact"/>
        </dgm:presLayoutVars>
      </dgm:prSet>
      <dgm:spPr/>
      <dgm:t>
        <a:bodyPr/>
        <a:lstStyle/>
        <a:p>
          <a:endParaRPr lang="es-EC"/>
        </a:p>
      </dgm:t>
    </dgm:pt>
    <dgm:pt modelId="{5A60ABBE-D93C-4836-A796-C295FE7F1F9D}" type="pres">
      <dgm:prSet presAssocID="{F94C008C-D7E8-4BDD-B09E-A910A97D1FD7}" presName="parentText" presStyleLbl="node1" presStyleIdx="0" presStyleCnt="5">
        <dgm:presLayoutVars>
          <dgm:chMax val="0"/>
          <dgm:bulletEnabled val="1"/>
        </dgm:presLayoutVars>
      </dgm:prSet>
      <dgm:spPr/>
      <dgm:t>
        <a:bodyPr/>
        <a:lstStyle/>
        <a:p>
          <a:endParaRPr lang="es-EC"/>
        </a:p>
      </dgm:t>
    </dgm:pt>
    <dgm:pt modelId="{05B2A5E2-A4DF-4B33-B7B3-8090056DC2EE}" type="pres">
      <dgm:prSet presAssocID="{5090E64F-7669-4941-A43F-D7FEDB21EF1E}" presName="spacer" presStyleCnt="0"/>
      <dgm:spPr/>
      <dgm:t>
        <a:bodyPr/>
        <a:lstStyle/>
        <a:p>
          <a:endParaRPr lang="es-EC"/>
        </a:p>
      </dgm:t>
    </dgm:pt>
    <dgm:pt modelId="{B7F23107-B29F-4173-9F09-527E85C7F93B}" type="pres">
      <dgm:prSet presAssocID="{0A55E504-7FA4-4EE5-9577-4CD48809ED33}" presName="parentText" presStyleLbl="node1" presStyleIdx="1" presStyleCnt="5">
        <dgm:presLayoutVars>
          <dgm:chMax val="0"/>
          <dgm:bulletEnabled val="1"/>
        </dgm:presLayoutVars>
      </dgm:prSet>
      <dgm:spPr/>
      <dgm:t>
        <a:bodyPr/>
        <a:lstStyle/>
        <a:p>
          <a:endParaRPr lang="es-EC"/>
        </a:p>
      </dgm:t>
    </dgm:pt>
    <dgm:pt modelId="{E53775AC-668B-4B0E-B369-6278712520EA}" type="pres">
      <dgm:prSet presAssocID="{9230D9A3-C371-4EC0-8E3D-2355045FEC3D}" presName="spacer" presStyleCnt="0"/>
      <dgm:spPr/>
      <dgm:t>
        <a:bodyPr/>
        <a:lstStyle/>
        <a:p>
          <a:endParaRPr lang="es-EC"/>
        </a:p>
      </dgm:t>
    </dgm:pt>
    <dgm:pt modelId="{8F25B627-F59C-4E9F-8752-15D971424DEE}" type="pres">
      <dgm:prSet presAssocID="{DB8AF69F-8A51-44CE-9AF6-3163756B6C6B}" presName="parentText" presStyleLbl="node1" presStyleIdx="2" presStyleCnt="5">
        <dgm:presLayoutVars>
          <dgm:chMax val="0"/>
          <dgm:bulletEnabled val="1"/>
        </dgm:presLayoutVars>
      </dgm:prSet>
      <dgm:spPr/>
      <dgm:t>
        <a:bodyPr/>
        <a:lstStyle/>
        <a:p>
          <a:endParaRPr lang="es-EC"/>
        </a:p>
      </dgm:t>
    </dgm:pt>
    <dgm:pt modelId="{C7C79A90-70B9-41AC-9090-35ECCE13E509}" type="pres">
      <dgm:prSet presAssocID="{BBE90DBD-CC25-4236-BCC0-BCEDD20243C3}" presName="spacer" presStyleCnt="0"/>
      <dgm:spPr/>
      <dgm:t>
        <a:bodyPr/>
        <a:lstStyle/>
        <a:p>
          <a:endParaRPr lang="es-EC"/>
        </a:p>
      </dgm:t>
    </dgm:pt>
    <dgm:pt modelId="{3F746A16-A8D7-41F1-B8BA-CF09C3945A4E}" type="pres">
      <dgm:prSet presAssocID="{BB6E0437-4911-433D-B1B2-6E8AC76C4D26}" presName="parentText" presStyleLbl="node1" presStyleIdx="3" presStyleCnt="5">
        <dgm:presLayoutVars>
          <dgm:chMax val="0"/>
          <dgm:bulletEnabled val="1"/>
        </dgm:presLayoutVars>
      </dgm:prSet>
      <dgm:spPr/>
      <dgm:t>
        <a:bodyPr/>
        <a:lstStyle/>
        <a:p>
          <a:endParaRPr lang="es-EC"/>
        </a:p>
      </dgm:t>
    </dgm:pt>
    <dgm:pt modelId="{AAF020F6-02DA-48EC-A4F4-9B2155695932}" type="pres">
      <dgm:prSet presAssocID="{7DE50BB9-97C1-46F5-801C-FDF4ED358A7E}" presName="spacer" presStyleCnt="0"/>
      <dgm:spPr/>
      <dgm:t>
        <a:bodyPr/>
        <a:lstStyle/>
        <a:p>
          <a:endParaRPr lang="es-EC"/>
        </a:p>
      </dgm:t>
    </dgm:pt>
    <dgm:pt modelId="{FB3D06A7-1311-4D14-B48E-95A8DC2003FA}" type="pres">
      <dgm:prSet presAssocID="{FE27997C-5127-4B53-A89E-6C79065B6517}" presName="parentText" presStyleLbl="node1" presStyleIdx="4" presStyleCnt="5">
        <dgm:presLayoutVars>
          <dgm:chMax val="0"/>
          <dgm:bulletEnabled val="1"/>
        </dgm:presLayoutVars>
      </dgm:prSet>
      <dgm:spPr/>
      <dgm:t>
        <a:bodyPr/>
        <a:lstStyle/>
        <a:p>
          <a:endParaRPr lang="es-EC"/>
        </a:p>
      </dgm:t>
    </dgm:pt>
  </dgm:ptLst>
  <dgm:cxnLst>
    <dgm:cxn modelId="{EF8B600A-1FA9-482A-AB0A-8999253A2936}" srcId="{11B36DB3-C2F7-4C12-A61A-9FA71812F48E}" destId="{DB8AF69F-8A51-44CE-9AF6-3163756B6C6B}" srcOrd="2" destOrd="0" parTransId="{7EB09DF5-A004-4AE6-8C27-93637544BAD4}" sibTransId="{BBE90DBD-CC25-4236-BCC0-BCEDD20243C3}"/>
    <dgm:cxn modelId="{97A24F7F-0F5E-49BE-A1E8-7A43234F5A83}" srcId="{11B36DB3-C2F7-4C12-A61A-9FA71812F48E}" destId="{FE27997C-5127-4B53-A89E-6C79065B6517}" srcOrd="4" destOrd="0" parTransId="{A3D626C9-E63C-4469-A903-A3C04A5F7DEA}" sibTransId="{14C642BF-ED6D-4D37-B056-9880F41B23CC}"/>
    <dgm:cxn modelId="{BCD0E1E7-86FC-4609-B96F-1CC7F4253D78}" srcId="{11B36DB3-C2F7-4C12-A61A-9FA71812F48E}" destId="{F94C008C-D7E8-4BDD-B09E-A910A97D1FD7}" srcOrd="0" destOrd="0" parTransId="{5CC65F0F-B666-4161-99B5-EE174799EA07}" sibTransId="{5090E64F-7669-4941-A43F-D7FEDB21EF1E}"/>
    <dgm:cxn modelId="{F50BE23A-8771-436C-B8FC-29C32418050F}" type="presOf" srcId="{BB6E0437-4911-433D-B1B2-6E8AC76C4D26}" destId="{3F746A16-A8D7-41F1-B8BA-CF09C3945A4E}" srcOrd="0" destOrd="0" presId="urn:microsoft.com/office/officeart/2005/8/layout/vList2"/>
    <dgm:cxn modelId="{893F1680-F353-4AE3-A75C-41A2DCD75D2A}" type="presOf" srcId="{0A55E504-7FA4-4EE5-9577-4CD48809ED33}" destId="{B7F23107-B29F-4173-9F09-527E85C7F93B}" srcOrd="0" destOrd="0" presId="urn:microsoft.com/office/officeart/2005/8/layout/vList2"/>
    <dgm:cxn modelId="{E9E775D0-7C63-4776-9E6A-CBD2289AD004}" type="presOf" srcId="{11B36DB3-C2F7-4C12-A61A-9FA71812F48E}" destId="{A519FC1A-8DBB-48D8-BBA4-17A305EB08D6}" srcOrd="0" destOrd="0" presId="urn:microsoft.com/office/officeart/2005/8/layout/vList2"/>
    <dgm:cxn modelId="{FC0944F8-A411-4F47-9A08-4F268A61226E}" srcId="{11B36DB3-C2F7-4C12-A61A-9FA71812F48E}" destId="{BB6E0437-4911-433D-B1B2-6E8AC76C4D26}" srcOrd="3" destOrd="0" parTransId="{53509C93-B706-42D5-9B7B-03F100558F6C}" sibTransId="{7DE50BB9-97C1-46F5-801C-FDF4ED358A7E}"/>
    <dgm:cxn modelId="{C075602B-921E-4949-8349-08BD7549EC83}" type="presOf" srcId="{DB8AF69F-8A51-44CE-9AF6-3163756B6C6B}" destId="{8F25B627-F59C-4E9F-8752-15D971424DEE}" srcOrd="0" destOrd="0" presId="urn:microsoft.com/office/officeart/2005/8/layout/vList2"/>
    <dgm:cxn modelId="{4CB0AC99-5330-4560-8717-EB7CE6448DCB}" type="presOf" srcId="{F94C008C-D7E8-4BDD-B09E-A910A97D1FD7}" destId="{5A60ABBE-D93C-4836-A796-C295FE7F1F9D}" srcOrd="0" destOrd="0" presId="urn:microsoft.com/office/officeart/2005/8/layout/vList2"/>
    <dgm:cxn modelId="{AA9C3FD5-7C0A-43FD-A14D-499C9112957A}" type="presOf" srcId="{FE27997C-5127-4B53-A89E-6C79065B6517}" destId="{FB3D06A7-1311-4D14-B48E-95A8DC2003FA}" srcOrd="0" destOrd="0" presId="urn:microsoft.com/office/officeart/2005/8/layout/vList2"/>
    <dgm:cxn modelId="{BD330B51-1AE7-4527-A8E9-DFD53C56C2F0}" srcId="{11B36DB3-C2F7-4C12-A61A-9FA71812F48E}" destId="{0A55E504-7FA4-4EE5-9577-4CD48809ED33}" srcOrd="1" destOrd="0" parTransId="{E3AEEA64-E338-400D-8B5D-827C41D421C2}" sibTransId="{9230D9A3-C371-4EC0-8E3D-2355045FEC3D}"/>
    <dgm:cxn modelId="{5CCEBEE8-FC80-4644-9B6A-5BAC20B0AA36}" type="presParOf" srcId="{A519FC1A-8DBB-48D8-BBA4-17A305EB08D6}" destId="{5A60ABBE-D93C-4836-A796-C295FE7F1F9D}" srcOrd="0" destOrd="0" presId="urn:microsoft.com/office/officeart/2005/8/layout/vList2"/>
    <dgm:cxn modelId="{3F2ED850-FF4E-468C-8D13-54E01B446999}" type="presParOf" srcId="{A519FC1A-8DBB-48D8-BBA4-17A305EB08D6}" destId="{05B2A5E2-A4DF-4B33-B7B3-8090056DC2EE}" srcOrd="1" destOrd="0" presId="urn:microsoft.com/office/officeart/2005/8/layout/vList2"/>
    <dgm:cxn modelId="{8CB4C98A-0D15-4A77-A283-234DC15E80D8}" type="presParOf" srcId="{A519FC1A-8DBB-48D8-BBA4-17A305EB08D6}" destId="{B7F23107-B29F-4173-9F09-527E85C7F93B}" srcOrd="2" destOrd="0" presId="urn:microsoft.com/office/officeart/2005/8/layout/vList2"/>
    <dgm:cxn modelId="{D049C0C8-BE1D-4239-B0C1-2AE7E769B7A9}" type="presParOf" srcId="{A519FC1A-8DBB-48D8-BBA4-17A305EB08D6}" destId="{E53775AC-668B-4B0E-B369-6278712520EA}" srcOrd="3" destOrd="0" presId="urn:microsoft.com/office/officeart/2005/8/layout/vList2"/>
    <dgm:cxn modelId="{4230A34C-7E75-4760-873A-CB2A8746AEE6}" type="presParOf" srcId="{A519FC1A-8DBB-48D8-BBA4-17A305EB08D6}" destId="{8F25B627-F59C-4E9F-8752-15D971424DEE}" srcOrd="4" destOrd="0" presId="urn:microsoft.com/office/officeart/2005/8/layout/vList2"/>
    <dgm:cxn modelId="{CC512B2E-1F9E-49A7-BEDC-1E21E1F60E16}" type="presParOf" srcId="{A519FC1A-8DBB-48D8-BBA4-17A305EB08D6}" destId="{C7C79A90-70B9-41AC-9090-35ECCE13E509}" srcOrd="5" destOrd="0" presId="urn:microsoft.com/office/officeart/2005/8/layout/vList2"/>
    <dgm:cxn modelId="{91C5AC7F-D731-4DAA-AB3D-020C40423CB7}" type="presParOf" srcId="{A519FC1A-8DBB-48D8-BBA4-17A305EB08D6}" destId="{3F746A16-A8D7-41F1-B8BA-CF09C3945A4E}" srcOrd="6" destOrd="0" presId="urn:microsoft.com/office/officeart/2005/8/layout/vList2"/>
    <dgm:cxn modelId="{299F9248-9445-45A4-8662-8B9970D0803E}" type="presParOf" srcId="{A519FC1A-8DBB-48D8-BBA4-17A305EB08D6}" destId="{AAF020F6-02DA-48EC-A4F4-9B2155695932}" srcOrd="7" destOrd="0" presId="urn:microsoft.com/office/officeart/2005/8/layout/vList2"/>
    <dgm:cxn modelId="{A9B5F782-5990-46FD-9088-A4ADF654F859}" type="presParOf" srcId="{A519FC1A-8DBB-48D8-BBA4-17A305EB08D6}" destId="{FB3D06A7-1311-4D14-B48E-95A8DC2003F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2CA2EF-2668-4AD6-B787-B111364EF744}"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D30061C4-80B9-45A6-9770-392A7784A84B}">
      <dgm:prSet phldrT="[Texto]" custT="1"/>
      <dgm:spPr/>
      <dgm:t>
        <a:bodyPr/>
        <a:lstStyle/>
        <a:p>
          <a:r>
            <a:rPr lang="es-EC" sz="1600" b="1" dirty="0" smtClean="0"/>
            <a:t>Propósito</a:t>
          </a:r>
          <a:endParaRPr lang="es-EC" sz="1600" dirty="0"/>
        </a:p>
      </dgm:t>
    </dgm:pt>
    <dgm:pt modelId="{E6D075E4-56C2-4275-B345-EDF6A14F7C0A}" type="parTrans" cxnId="{703BDCA9-97EA-4AC7-8F46-D5169AD2D970}">
      <dgm:prSet/>
      <dgm:spPr/>
      <dgm:t>
        <a:bodyPr/>
        <a:lstStyle/>
        <a:p>
          <a:endParaRPr lang="es-EC" sz="1600"/>
        </a:p>
      </dgm:t>
    </dgm:pt>
    <dgm:pt modelId="{30D3C922-E8C3-4742-B6C6-268066465F17}" type="sibTrans" cxnId="{703BDCA9-97EA-4AC7-8F46-D5169AD2D970}">
      <dgm:prSet/>
      <dgm:spPr/>
      <dgm:t>
        <a:bodyPr/>
        <a:lstStyle/>
        <a:p>
          <a:endParaRPr lang="es-EC" sz="1600"/>
        </a:p>
      </dgm:t>
    </dgm:pt>
    <dgm:pt modelId="{B5B51E02-15A6-4FB7-9E7B-4CFD5A634CC2}">
      <dgm:prSet phldrT="[Texto]" custT="1"/>
      <dgm:spPr/>
      <dgm:t>
        <a:bodyPr/>
        <a:lstStyle/>
        <a:p>
          <a:r>
            <a:rPr lang="es-EC" sz="1600" dirty="0" smtClean="0"/>
            <a:t>Mejorar la satisfacción del cliente mediante la gestión de las dimensiones de calidad en la experiencia de compra de los socios de las Cooperativas</a:t>
          </a:r>
          <a:endParaRPr lang="es-EC" sz="1600" dirty="0"/>
        </a:p>
      </dgm:t>
    </dgm:pt>
    <dgm:pt modelId="{E1330644-79B9-4440-849B-ACF2559D5BD2}" type="parTrans" cxnId="{C051E286-886A-4481-A1F3-F4BD866C058D}">
      <dgm:prSet/>
      <dgm:spPr/>
      <dgm:t>
        <a:bodyPr/>
        <a:lstStyle/>
        <a:p>
          <a:endParaRPr lang="es-EC" sz="1600"/>
        </a:p>
      </dgm:t>
    </dgm:pt>
    <dgm:pt modelId="{E324CB0B-6428-4EC5-BA6F-86C67628D62C}" type="sibTrans" cxnId="{C051E286-886A-4481-A1F3-F4BD866C058D}">
      <dgm:prSet/>
      <dgm:spPr/>
      <dgm:t>
        <a:bodyPr/>
        <a:lstStyle/>
        <a:p>
          <a:endParaRPr lang="es-EC" sz="1600"/>
        </a:p>
      </dgm:t>
    </dgm:pt>
    <dgm:pt modelId="{00DFD4EB-AA2B-4633-B96D-44AC0AB6520C}" type="pres">
      <dgm:prSet presAssocID="{612CA2EF-2668-4AD6-B787-B111364EF744}" presName="linear" presStyleCnt="0">
        <dgm:presLayoutVars>
          <dgm:dir/>
          <dgm:animLvl val="lvl"/>
          <dgm:resizeHandles val="exact"/>
        </dgm:presLayoutVars>
      </dgm:prSet>
      <dgm:spPr/>
      <dgm:t>
        <a:bodyPr/>
        <a:lstStyle/>
        <a:p>
          <a:endParaRPr lang="es-EC"/>
        </a:p>
      </dgm:t>
    </dgm:pt>
    <dgm:pt modelId="{49DFFD9E-7FCF-4EBD-A3B4-69AE59874B24}" type="pres">
      <dgm:prSet presAssocID="{D30061C4-80B9-45A6-9770-392A7784A84B}" presName="parentLin" presStyleCnt="0"/>
      <dgm:spPr/>
    </dgm:pt>
    <dgm:pt modelId="{373AC45F-60D6-46C9-B18E-A8070025190D}" type="pres">
      <dgm:prSet presAssocID="{D30061C4-80B9-45A6-9770-392A7784A84B}" presName="parentLeftMargin" presStyleLbl="node1" presStyleIdx="0" presStyleCnt="2"/>
      <dgm:spPr/>
      <dgm:t>
        <a:bodyPr/>
        <a:lstStyle/>
        <a:p>
          <a:endParaRPr lang="es-EC"/>
        </a:p>
      </dgm:t>
    </dgm:pt>
    <dgm:pt modelId="{81B37C6D-3001-40FF-B603-5196A6B8FF74}" type="pres">
      <dgm:prSet presAssocID="{D30061C4-80B9-45A6-9770-392A7784A84B}" presName="parentText" presStyleLbl="node1" presStyleIdx="0" presStyleCnt="2">
        <dgm:presLayoutVars>
          <dgm:chMax val="0"/>
          <dgm:bulletEnabled val="1"/>
        </dgm:presLayoutVars>
      </dgm:prSet>
      <dgm:spPr/>
      <dgm:t>
        <a:bodyPr/>
        <a:lstStyle/>
        <a:p>
          <a:endParaRPr lang="es-EC"/>
        </a:p>
      </dgm:t>
    </dgm:pt>
    <dgm:pt modelId="{71DF0576-8DDC-4422-B973-79BDB4097D60}" type="pres">
      <dgm:prSet presAssocID="{D30061C4-80B9-45A6-9770-392A7784A84B}" presName="negativeSpace" presStyleCnt="0"/>
      <dgm:spPr/>
    </dgm:pt>
    <dgm:pt modelId="{275FE45F-D174-4C6D-BB56-400B335B7B7D}" type="pres">
      <dgm:prSet presAssocID="{D30061C4-80B9-45A6-9770-392A7784A84B}" presName="childText" presStyleLbl="conFgAcc1" presStyleIdx="0" presStyleCnt="2">
        <dgm:presLayoutVars>
          <dgm:bulletEnabled val="1"/>
        </dgm:presLayoutVars>
      </dgm:prSet>
      <dgm:spPr/>
    </dgm:pt>
    <dgm:pt modelId="{67A195F0-F216-4DD6-B056-A26FFFE93930}" type="pres">
      <dgm:prSet presAssocID="{30D3C922-E8C3-4742-B6C6-268066465F17}" presName="spaceBetweenRectangles" presStyleCnt="0"/>
      <dgm:spPr/>
    </dgm:pt>
    <dgm:pt modelId="{2FA3B93E-876B-47A2-8FED-644C3770CD46}" type="pres">
      <dgm:prSet presAssocID="{B5B51E02-15A6-4FB7-9E7B-4CFD5A634CC2}" presName="parentLin" presStyleCnt="0"/>
      <dgm:spPr/>
    </dgm:pt>
    <dgm:pt modelId="{2AD3D7F8-E40A-472A-8FC2-A12FA5778499}" type="pres">
      <dgm:prSet presAssocID="{B5B51E02-15A6-4FB7-9E7B-4CFD5A634CC2}" presName="parentLeftMargin" presStyleLbl="node1" presStyleIdx="0" presStyleCnt="2"/>
      <dgm:spPr/>
      <dgm:t>
        <a:bodyPr/>
        <a:lstStyle/>
        <a:p>
          <a:endParaRPr lang="es-EC"/>
        </a:p>
      </dgm:t>
    </dgm:pt>
    <dgm:pt modelId="{8633DE46-12A4-4AFB-9E94-2888C4EE8387}" type="pres">
      <dgm:prSet presAssocID="{B5B51E02-15A6-4FB7-9E7B-4CFD5A634CC2}" presName="parentText" presStyleLbl="node1" presStyleIdx="1" presStyleCnt="2">
        <dgm:presLayoutVars>
          <dgm:chMax val="0"/>
          <dgm:bulletEnabled val="1"/>
        </dgm:presLayoutVars>
      </dgm:prSet>
      <dgm:spPr/>
      <dgm:t>
        <a:bodyPr/>
        <a:lstStyle/>
        <a:p>
          <a:endParaRPr lang="es-EC"/>
        </a:p>
      </dgm:t>
    </dgm:pt>
    <dgm:pt modelId="{A9303569-E169-4487-96A8-39C46E67F1A4}" type="pres">
      <dgm:prSet presAssocID="{B5B51E02-15A6-4FB7-9E7B-4CFD5A634CC2}" presName="negativeSpace" presStyleCnt="0"/>
      <dgm:spPr/>
    </dgm:pt>
    <dgm:pt modelId="{5D6D6EFA-343A-42F6-AD52-07B77B9F5C8F}" type="pres">
      <dgm:prSet presAssocID="{B5B51E02-15A6-4FB7-9E7B-4CFD5A634CC2}" presName="childText" presStyleLbl="conFgAcc1" presStyleIdx="1" presStyleCnt="2">
        <dgm:presLayoutVars>
          <dgm:bulletEnabled val="1"/>
        </dgm:presLayoutVars>
      </dgm:prSet>
      <dgm:spPr/>
    </dgm:pt>
  </dgm:ptLst>
  <dgm:cxnLst>
    <dgm:cxn modelId="{0DCB1478-05DC-4E89-98E1-035D9D152892}" type="presOf" srcId="{B5B51E02-15A6-4FB7-9E7B-4CFD5A634CC2}" destId="{2AD3D7F8-E40A-472A-8FC2-A12FA5778499}" srcOrd="0" destOrd="0" presId="urn:microsoft.com/office/officeart/2005/8/layout/list1"/>
    <dgm:cxn modelId="{703BDCA9-97EA-4AC7-8F46-D5169AD2D970}" srcId="{612CA2EF-2668-4AD6-B787-B111364EF744}" destId="{D30061C4-80B9-45A6-9770-392A7784A84B}" srcOrd="0" destOrd="0" parTransId="{E6D075E4-56C2-4275-B345-EDF6A14F7C0A}" sibTransId="{30D3C922-E8C3-4742-B6C6-268066465F17}"/>
    <dgm:cxn modelId="{1C6FB6F5-D229-43DB-A08D-6978874F3F45}" type="presOf" srcId="{D30061C4-80B9-45A6-9770-392A7784A84B}" destId="{373AC45F-60D6-46C9-B18E-A8070025190D}" srcOrd="0" destOrd="0" presId="urn:microsoft.com/office/officeart/2005/8/layout/list1"/>
    <dgm:cxn modelId="{C051E286-886A-4481-A1F3-F4BD866C058D}" srcId="{612CA2EF-2668-4AD6-B787-B111364EF744}" destId="{B5B51E02-15A6-4FB7-9E7B-4CFD5A634CC2}" srcOrd="1" destOrd="0" parTransId="{E1330644-79B9-4440-849B-ACF2559D5BD2}" sibTransId="{E324CB0B-6428-4EC5-BA6F-86C67628D62C}"/>
    <dgm:cxn modelId="{2F1A4B6C-1101-49BD-BACF-41442EE74722}" type="presOf" srcId="{D30061C4-80B9-45A6-9770-392A7784A84B}" destId="{81B37C6D-3001-40FF-B603-5196A6B8FF74}" srcOrd="1" destOrd="0" presId="urn:microsoft.com/office/officeart/2005/8/layout/list1"/>
    <dgm:cxn modelId="{12575BBE-7EED-419B-A144-2D87077E835D}" type="presOf" srcId="{612CA2EF-2668-4AD6-B787-B111364EF744}" destId="{00DFD4EB-AA2B-4633-B96D-44AC0AB6520C}" srcOrd="0" destOrd="0" presId="urn:microsoft.com/office/officeart/2005/8/layout/list1"/>
    <dgm:cxn modelId="{74B96225-234A-4F45-A261-4285B2441D8F}" type="presOf" srcId="{B5B51E02-15A6-4FB7-9E7B-4CFD5A634CC2}" destId="{8633DE46-12A4-4AFB-9E94-2888C4EE8387}" srcOrd="1" destOrd="0" presId="urn:microsoft.com/office/officeart/2005/8/layout/list1"/>
    <dgm:cxn modelId="{616593CE-4B45-4950-82CD-51823E281F25}" type="presParOf" srcId="{00DFD4EB-AA2B-4633-B96D-44AC0AB6520C}" destId="{49DFFD9E-7FCF-4EBD-A3B4-69AE59874B24}" srcOrd="0" destOrd="0" presId="urn:microsoft.com/office/officeart/2005/8/layout/list1"/>
    <dgm:cxn modelId="{E6E668AC-231E-42FD-B2AF-D60E2A344858}" type="presParOf" srcId="{49DFFD9E-7FCF-4EBD-A3B4-69AE59874B24}" destId="{373AC45F-60D6-46C9-B18E-A8070025190D}" srcOrd="0" destOrd="0" presId="urn:microsoft.com/office/officeart/2005/8/layout/list1"/>
    <dgm:cxn modelId="{1B8C70FC-BE85-4148-A924-CCF045E79C75}" type="presParOf" srcId="{49DFFD9E-7FCF-4EBD-A3B4-69AE59874B24}" destId="{81B37C6D-3001-40FF-B603-5196A6B8FF74}" srcOrd="1" destOrd="0" presId="urn:microsoft.com/office/officeart/2005/8/layout/list1"/>
    <dgm:cxn modelId="{D437BECA-53E3-4D8D-9A9B-C0C760D7B9D1}" type="presParOf" srcId="{00DFD4EB-AA2B-4633-B96D-44AC0AB6520C}" destId="{71DF0576-8DDC-4422-B973-79BDB4097D60}" srcOrd="1" destOrd="0" presId="urn:microsoft.com/office/officeart/2005/8/layout/list1"/>
    <dgm:cxn modelId="{5CE7338E-7E38-4C98-AC8B-FF5B59437A6B}" type="presParOf" srcId="{00DFD4EB-AA2B-4633-B96D-44AC0AB6520C}" destId="{275FE45F-D174-4C6D-BB56-400B335B7B7D}" srcOrd="2" destOrd="0" presId="urn:microsoft.com/office/officeart/2005/8/layout/list1"/>
    <dgm:cxn modelId="{0F1C605B-A97B-421E-A96B-CC795499BB6C}" type="presParOf" srcId="{00DFD4EB-AA2B-4633-B96D-44AC0AB6520C}" destId="{67A195F0-F216-4DD6-B056-A26FFFE93930}" srcOrd="3" destOrd="0" presId="urn:microsoft.com/office/officeart/2005/8/layout/list1"/>
    <dgm:cxn modelId="{09EC1AEA-4DAD-49DA-95AF-5DA169BC5EE3}" type="presParOf" srcId="{00DFD4EB-AA2B-4633-B96D-44AC0AB6520C}" destId="{2FA3B93E-876B-47A2-8FED-644C3770CD46}" srcOrd="4" destOrd="0" presId="urn:microsoft.com/office/officeart/2005/8/layout/list1"/>
    <dgm:cxn modelId="{EEC776B1-B1F3-44DD-AF8E-04646D113BBE}" type="presParOf" srcId="{2FA3B93E-876B-47A2-8FED-644C3770CD46}" destId="{2AD3D7F8-E40A-472A-8FC2-A12FA5778499}" srcOrd="0" destOrd="0" presId="urn:microsoft.com/office/officeart/2005/8/layout/list1"/>
    <dgm:cxn modelId="{AC38E161-AE5A-4270-8993-828B38298E9C}" type="presParOf" srcId="{2FA3B93E-876B-47A2-8FED-644C3770CD46}" destId="{8633DE46-12A4-4AFB-9E94-2888C4EE8387}" srcOrd="1" destOrd="0" presId="urn:microsoft.com/office/officeart/2005/8/layout/list1"/>
    <dgm:cxn modelId="{F23F6685-5C4F-4152-BE50-F84BAD3CB9C2}" type="presParOf" srcId="{00DFD4EB-AA2B-4633-B96D-44AC0AB6520C}" destId="{A9303569-E169-4487-96A8-39C46E67F1A4}" srcOrd="5" destOrd="0" presId="urn:microsoft.com/office/officeart/2005/8/layout/list1"/>
    <dgm:cxn modelId="{606C3B5A-8CB2-4D38-A542-3853EE39B152}" type="presParOf" srcId="{00DFD4EB-AA2B-4633-B96D-44AC0AB6520C}" destId="{5D6D6EFA-343A-42F6-AD52-07B77B9F5C8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3B7A92-59B2-4FFF-B544-4D57582AC423}" type="doc">
      <dgm:prSet loTypeId="urn:microsoft.com/office/officeart/2005/8/layout/hProcess9" loCatId="process" qsTypeId="urn:microsoft.com/office/officeart/2005/8/quickstyle/simple1" qsCatId="simple" csTypeId="urn:microsoft.com/office/officeart/2005/8/colors/accent1_1" csCatId="accent1" phldr="1"/>
      <dgm:spPr/>
    </dgm:pt>
    <dgm:pt modelId="{D21777AD-27E8-43C7-986E-53BC208FA851}">
      <dgm:prSet phldrT="[Texto]" custT="1"/>
      <dgm:spPr/>
      <dgm:t>
        <a:bodyPr/>
        <a:lstStyle/>
        <a:p>
          <a:r>
            <a:rPr lang="es-EC" sz="1200" dirty="0" smtClean="0"/>
            <a:t>Metodología	</a:t>
          </a:r>
          <a:endParaRPr lang="es-EC" sz="1200" dirty="0"/>
        </a:p>
      </dgm:t>
    </dgm:pt>
    <dgm:pt modelId="{CBBC4DB7-E69F-46FD-A4DB-3F0E6A76EFF7}" type="parTrans" cxnId="{A1B2273B-9B42-4F71-974D-0D496B65F7DB}">
      <dgm:prSet/>
      <dgm:spPr/>
      <dgm:t>
        <a:bodyPr/>
        <a:lstStyle/>
        <a:p>
          <a:endParaRPr lang="es-EC" sz="2000"/>
        </a:p>
      </dgm:t>
    </dgm:pt>
    <dgm:pt modelId="{9FFE92B6-1F1B-4232-A7CF-0E2713B05DC3}" type="sibTrans" cxnId="{A1B2273B-9B42-4F71-974D-0D496B65F7DB}">
      <dgm:prSet/>
      <dgm:spPr/>
      <dgm:t>
        <a:bodyPr/>
        <a:lstStyle/>
        <a:p>
          <a:endParaRPr lang="es-EC" sz="2000"/>
        </a:p>
      </dgm:t>
    </dgm:pt>
    <dgm:pt modelId="{02823B74-8E35-4A29-B365-BCEDEDEC2E50}">
      <dgm:prSet phldrT="[Texto]" custT="1"/>
      <dgm:spPr/>
      <dgm:t>
        <a:bodyPr/>
        <a:lstStyle/>
        <a:p>
          <a:pPr algn="just"/>
          <a:r>
            <a:rPr lang="es-EC" sz="1200" dirty="0" smtClean="0"/>
            <a:t>Se aplicará la encuesta a clientes para evaluar la satisfacción </a:t>
          </a:r>
        </a:p>
        <a:p>
          <a:pPr algn="just"/>
          <a:r>
            <a:rPr lang="es-EC" sz="1200" dirty="0" smtClean="0"/>
            <a:t>Se realizará la observación para evaluar la experiencia de compra</a:t>
          </a:r>
        </a:p>
        <a:p>
          <a:pPr algn="just"/>
          <a:endParaRPr lang="es-EC" sz="1200" dirty="0"/>
        </a:p>
      </dgm:t>
    </dgm:pt>
    <dgm:pt modelId="{58CD2F0B-303C-49B3-A199-5B7F459A73A0}" type="parTrans" cxnId="{9EF493BB-C3A1-4D12-9946-410C43145119}">
      <dgm:prSet/>
      <dgm:spPr/>
      <dgm:t>
        <a:bodyPr/>
        <a:lstStyle/>
        <a:p>
          <a:endParaRPr lang="es-EC" sz="2000"/>
        </a:p>
      </dgm:t>
    </dgm:pt>
    <dgm:pt modelId="{6263979A-FFEB-4E5A-9C3C-9A2C52EA49C6}" type="sibTrans" cxnId="{9EF493BB-C3A1-4D12-9946-410C43145119}">
      <dgm:prSet/>
      <dgm:spPr/>
      <dgm:t>
        <a:bodyPr/>
        <a:lstStyle/>
        <a:p>
          <a:endParaRPr lang="es-EC" sz="2000"/>
        </a:p>
      </dgm:t>
    </dgm:pt>
    <dgm:pt modelId="{F9741D9F-3B37-4E32-8A2D-DBF0A06E1C0D}">
      <dgm:prSet phldrT="[Texto]" custT="1"/>
      <dgm:spPr/>
      <dgm:t>
        <a:bodyPr/>
        <a:lstStyle/>
        <a:p>
          <a:r>
            <a:rPr lang="es-EC" sz="1200" dirty="0" smtClean="0"/>
            <a:t>Se aplicarán técnicas adicionales de evaluación de la calidad: Cliente fantasma, medición del tiempo en fila de los clientes, medición del tiempo por transacción</a:t>
          </a:r>
          <a:endParaRPr lang="es-EC" sz="1200" dirty="0"/>
        </a:p>
      </dgm:t>
    </dgm:pt>
    <dgm:pt modelId="{8244C4ED-54DF-438D-888D-924CA34720EB}" type="parTrans" cxnId="{4DFA6153-66E6-45C3-9821-BF115637F88D}">
      <dgm:prSet/>
      <dgm:spPr/>
      <dgm:t>
        <a:bodyPr/>
        <a:lstStyle/>
        <a:p>
          <a:endParaRPr lang="es-EC" sz="2000"/>
        </a:p>
      </dgm:t>
    </dgm:pt>
    <dgm:pt modelId="{9D858969-AA0C-439F-B3A1-B85EC27E38C2}" type="sibTrans" cxnId="{4DFA6153-66E6-45C3-9821-BF115637F88D}">
      <dgm:prSet/>
      <dgm:spPr/>
      <dgm:t>
        <a:bodyPr/>
        <a:lstStyle/>
        <a:p>
          <a:endParaRPr lang="es-EC" sz="2000"/>
        </a:p>
      </dgm:t>
    </dgm:pt>
    <dgm:pt modelId="{D982EE80-3388-4433-BA8A-28050E634F5A}">
      <dgm:prSet phldrT="[Texto]" custT="1"/>
      <dgm:spPr/>
      <dgm:t>
        <a:bodyPr/>
        <a:lstStyle/>
        <a:p>
          <a:r>
            <a:rPr lang="es-EC" sz="1200" dirty="0" smtClean="0"/>
            <a:t>Elaboración de informe de resultados</a:t>
          </a:r>
          <a:endParaRPr lang="es-EC" sz="1200" dirty="0"/>
        </a:p>
      </dgm:t>
    </dgm:pt>
    <dgm:pt modelId="{342CDC40-4318-4BE9-A28F-DD3AC3896524}" type="parTrans" cxnId="{246399A3-D9C7-4817-ADDF-8261103EB528}">
      <dgm:prSet/>
      <dgm:spPr/>
      <dgm:t>
        <a:bodyPr/>
        <a:lstStyle/>
        <a:p>
          <a:endParaRPr lang="es-EC" sz="2000"/>
        </a:p>
      </dgm:t>
    </dgm:pt>
    <dgm:pt modelId="{3C50D931-1934-448F-8710-176E18E7A979}" type="sibTrans" cxnId="{246399A3-D9C7-4817-ADDF-8261103EB528}">
      <dgm:prSet/>
      <dgm:spPr/>
      <dgm:t>
        <a:bodyPr/>
        <a:lstStyle/>
        <a:p>
          <a:endParaRPr lang="es-EC" sz="2000"/>
        </a:p>
      </dgm:t>
    </dgm:pt>
    <dgm:pt modelId="{707DA723-FC3C-4B19-947D-BD4693C265C7}" type="pres">
      <dgm:prSet presAssocID="{713B7A92-59B2-4FFF-B544-4D57582AC423}" presName="CompostProcess" presStyleCnt="0">
        <dgm:presLayoutVars>
          <dgm:dir/>
          <dgm:resizeHandles val="exact"/>
        </dgm:presLayoutVars>
      </dgm:prSet>
      <dgm:spPr/>
    </dgm:pt>
    <dgm:pt modelId="{6388E340-D03E-4066-8907-44E2F744FBB9}" type="pres">
      <dgm:prSet presAssocID="{713B7A92-59B2-4FFF-B544-4D57582AC423}" presName="arrow" presStyleLbl="bgShp" presStyleIdx="0" presStyleCnt="1"/>
      <dgm:spPr/>
    </dgm:pt>
    <dgm:pt modelId="{7DDACF1F-FDB0-415D-9EC5-9A8F277A96F3}" type="pres">
      <dgm:prSet presAssocID="{713B7A92-59B2-4FFF-B544-4D57582AC423}" presName="linearProcess" presStyleCnt="0"/>
      <dgm:spPr/>
    </dgm:pt>
    <dgm:pt modelId="{5C89FAF4-40C4-4CE6-BD2F-296DCC70C07A}" type="pres">
      <dgm:prSet presAssocID="{D21777AD-27E8-43C7-986E-53BC208FA851}" presName="textNode" presStyleLbl="node1" presStyleIdx="0" presStyleCnt="4">
        <dgm:presLayoutVars>
          <dgm:bulletEnabled val="1"/>
        </dgm:presLayoutVars>
      </dgm:prSet>
      <dgm:spPr/>
      <dgm:t>
        <a:bodyPr/>
        <a:lstStyle/>
        <a:p>
          <a:endParaRPr lang="es-EC"/>
        </a:p>
      </dgm:t>
    </dgm:pt>
    <dgm:pt modelId="{B1E7395A-0DE1-4538-A4F7-EBEFDF883362}" type="pres">
      <dgm:prSet presAssocID="{9FFE92B6-1F1B-4232-A7CF-0E2713B05DC3}" presName="sibTrans" presStyleCnt="0"/>
      <dgm:spPr/>
    </dgm:pt>
    <dgm:pt modelId="{860C648A-741C-42C7-A69C-62545634A11B}" type="pres">
      <dgm:prSet presAssocID="{02823B74-8E35-4A29-B365-BCEDEDEC2E50}" presName="textNode" presStyleLbl="node1" presStyleIdx="1" presStyleCnt="4" custScaleX="103891">
        <dgm:presLayoutVars>
          <dgm:bulletEnabled val="1"/>
        </dgm:presLayoutVars>
      </dgm:prSet>
      <dgm:spPr/>
      <dgm:t>
        <a:bodyPr/>
        <a:lstStyle/>
        <a:p>
          <a:endParaRPr lang="es-EC"/>
        </a:p>
      </dgm:t>
    </dgm:pt>
    <dgm:pt modelId="{B11DD2DE-F890-426C-AAC6-DF96C20F752A}" type="pres">
      <dgm:prSet presAssocID="{6263979A-FFEB-4E5A-9C3C-9A2C52EA49C6}" presName="sibTrans" presStyleCnt="0"/>
      <dgm:spPr/>
    </dgm:pt>
    <dgm:pt modelId="{C52883B0-C94C-4288-A4F1-25753D55D90B}" type="pres">
      <dgm:prSet presAssocID="{F9741D9F-3B37-4E32-8A2D-DBF0A06E1C0D}" presName="textNode" presStyleLbl="node1" presStyleIdx="2" presStyleCnt="4">
        <dgm:presLayoutVars>
          <dgm:bulletEnabled val="1"/>
        </dgm:presLayoutVars>
      </dgm:prSet>
      <dgm:spPr/>
      <dgm:t>
        <a:bodyPr/>
        <a:lstStyle/>
        <a:p>
          <a:endParaRPr lang="es-EC"/>
        </a:p>
      </dgm:t>
    </dgm:pt>
    <dgm:pt modelId="{FD34CA06-E139-4C92-983B-2CD2CFD6D071}" type="pres">
      <dgm:prSet presAssocID="{9D858969-AA0C-439F-B3A1-B85EC27E38C2}" presName="sibTrans" presStyleCnt="0"/>
      <dgm:spPr/>
    </dgm:pt>
    <dgm:pt modelId="{56C7F61F-DC39-4196-8122-D24BFDE57DC9}" type="pres">
      <dgm:prSet presAssocID="{D982EE80-3388-4433-BA8A-28050E634F5A}" presName="textNode" presStyleLbl="node1" presStyleIdx="3" presStyleCnt="4">
        <dgm:presLayoutVars>
          <dgm:bulletEnabled val="1"/>
        </dgm:presLayoutVars>
      </dgm:prSet>
      <dgm:spPr/>
      <dgm:t>
        <a:bodyPr/>
        <a:lstStyle/>
        <a:p>
          <a:endParaRPr lang="es-EC"/>
        </a:p>
      </dgm:t>
    </dgm:pt>
  </dgm:ptLst>
  <dgm:cxnLst>
    <dgm:cxn modelId="{54423132-055D-4629-9E93-CCF168104AB6}" type="presOf" srcId="{D982EE80-3388-4433-BA8A-28050E634F5A}" destId="{56C7F61F-DC39-4196-8122-D24BFDE57DC9}" srcOrd="0" destOrd="0" presId="urn:microsoft.com/office/officeart/2005/8/layout/hProcess9"/>
    <dgm:cxn modelId="{F71989E6-A49B-489C-8D6F-3E3B215E61A9}" type="presOf" srcId="{F9741D9F-3B37-4E32-8A2D-DBF0A06E1C0D}" destId="{C52883B0-C94C-4288-A4F1-25753D55D90B}" srcOrd="0" destOrd="0" presId="urn:microsoft.com/office/officeart/2005/8/layout/hProcess9"/>
    <dgm:cxn modelId="{940397C1-3E41-4032-A51A-AAF318331DEC}" type="presOf" srcId="{713B7A92-59B2-4FFF-B544-4D57582AC423}" destId="{707DA723-FC3C-4B19-947D-BD4693C265C7}" srcOrd="0" destOrd="0" presId="urn:microsoft.com/office/officeart/2005/8/layout/hProcess9"/>
    <dgm:cxn modelId="{9EF493BB-C3A1-4D12-9946-410C43145119}" srcId="{713B7A92-59B2-4FFF-B544-4D57582AC423}" destId="{02823B74-8E35-4A29-B365-BCEDEDEC2E50}" srcOrd="1" destOrd="0" parTransId="{58CD2F0B-303C-49B3-A199-5B7F459A73A0}" sibTransId="{6263979A-FFEB-4E5A-9C3C-9A2C52EA49C6}"/>
    <dgm:cxn modelId="{246399A3-D9C7-4817-ADDF-8261103EB528}" srcId="{713B7A92-59B2-4FFF-B544-4D57582AC423}" destId="{D982EE80-3388-4433-BA8A-28050E634F5A}" srcOrd="3" destOrd="0" parTransId="{342CDC40-4318-4BE9-A28F-DD3AC3896524}" sibTransId="{3C50D931-1934-448F-8710-176E18E7A979}"/>
    <dgm:cxn modelId="{3ACA4730-14E0-4FA3-AC7D-AAB9EFF7A69D}" type="presOf" srcId="{02823B74-8E35-4A29-B365-BCEDEDEC2E50}" destId="{860C648A-741C-42C7-A69C-62545634A11B}" srcOrd="0" destOrd="0" presId="urn:microsoft.com/office/officeart/2005/8/layout/hProcess9"/>
    <dgm:cxn modelId="{4DFA6153-66E6-45C3-9821-BF115637F88D}" srcId="{713B7A92-59B2-4FFF-B544-4D57582AC423}" destId="{F9741D9F-3B37-4E32-8A2D-DBF0A06E1C0D}" srcOrd="2" destOrd="0" parTransId="{8244C4ED-54DF-438D-888D-924CA34720EB}" sibTransId="{9D858969-AA0C-439F-B3A1-B85EC27E38C2}"/>
    <dgm:cxn modelId="{A1B2273B-9B42-4F71-974D-0D496B65F7DB}" srcId="{713B7A92-59B2-4FFF-B544-4D57582AC423}" destId="{D21777AD-27E8-43C7-986E-53BC208FA851}" srcOrd="0" destOrd="0" parTransId="{CBBC4DB7-E69F-46FD-A4DB-3F0E6A76EFF7}" sibTransId="{9FFE92B6-1F1B-4232-A7CF-0E2713B05DC3}"/>
    <dgm:cxn modelId="{3B0522E2-D51A-4AC2-A9A1-E0508448ACBC}" type="presOf" srcId="{D21777AD-27E8-43C7-986E-53BC208FA851}" destId="{5C89FAF4-40C4-4CE6-BD2F-296DCC70C07A}" srcOrd="0" destOrd="0" presId="urn:microsoft.com/office/officeart/2005/8/layout/hProcess9"/>
    <dgm:cxn modelId="{B124C7AA-9C13-42B6-A5E8-57C41090B419}" type="presParOf" srcId="{707DA723-FC3C-4B19-947D-BD4693C265C7}" destId="{6388E340-D03E-4066-8907-44E2F744FBB9}" srcOrd="0" destOrd="0" presId="urn:microsoft.com/office/officeart/2005/8/layout/hProcess9"/>
    <dgm:cxn modelId="{F83FE179-FD2F-4BB6-9B66-C65DDFC36923}" type="presParOf" srcId="{707DA723-FC3C-4B19-947D-BD4693C265C7}" destId="{7DDACF1F-FDB0-415D-9EC5-9A8F277A96F3}" srcOrd="1" destOrd="0" presId="urn:microsoft.com/office/officeart/2005/8/layout/hProcess9"/>
    <dgm:cxn modelId="{0FB1C308-D852-415A-84AC-4896F3C87F76}" type="presParOf" srcId="{7DDACF1F-FDB0-415D-9EC5-9A8F277A96F3}" destId="{5C89FAF4-40C4-4CE6-BD2F-296DCC70C07A}" srcOrd="0" destOrd="0" presId="urn:microsoft.com/office/officeart/2005/8/layout/hProcess9"/>
    <dgm:cxn modelId="{96DC772A-5F81-4C74-BEBB-8B82742DFA0E}" type="presParOf" srcId="{7DDACF1F-FDB0-415D-9EC5-9A8F277A96F3}" destId="{B1E7395A-0DE1-4538-A4F7-EBEFDF883362}" srcOrd="1" destOrd="0" presId="urn:microsoft.com/office/officeart/2005/8/layout/hProcess9"/>
    <dgm:cxn modelId="{BD9DD191-0F58-43BC-8B93-2FACC4AB71CC}" type="presParOf" srcId="{7DDACF1F-FDB0-415D-9EC5-9A8F277A96F3}" destId="{860C648A-741C-42C7-A69C-62545634A11B}" srcOrd="2" destOrd="0" presId="urn:microsoft.com/office/officeart/2005/8/layout/hProcess9"/>
    <dgm:cxn modelId="{40053765-8AD8-486A-A2D0-0A74C86670B9}" type="presParOf" srcId="{7DDACF1F-FDB0-415D-9EC5-9A8F277A96F3}" destId="{B11DD2DE-F890-426C-AAC6-DF96C20F752A}" srcOrd="3" destOrd="0" presId="urn:microsoft.com/office/officeart/2005/8/layout/hProcess9"/>
    <dgm:cxn modelId="{B1A806D9-6CF8-4037-AC04-B10EFA34F42A}" type="presParOf" srcId="{7DDACF1F-FDB0-415D-9EC5-9A8F277A96F3}" destId="{C52883B0-C94C-4288-A4F1-25753D55D90B}" srcOrd="4" destOrd="0" presId="urn:microsoft.com/office/officeart/2005/8/layout/hProcess9"/>
    <dgm:cxn modelId="{539F4DDF-52B5-46CB-ACE3-9401DB4EB0E6}" type="presParOf" srcId="{7DDACF1F-FDB0-415D-9EC5-9A8F277A96F3}" destId="{FD34CA06-E139-4C92-983B-2CD2CFD6D071}" srcOrd="5" destOrd="0" presId="urn:microsoft.com/office/officeart/2005/8/layout/hProcess9"/>
    <dgm:cxn modelId="{FC5F73D8-A489-4859-B00C-732A81B4E075}" type="presParOf" srcId="{7DDACF1F-FDB0-415D-9EC5-9A8F277A96F3}" destId="{56C7F61F-DC39-4196-8122-D24BFDE57DC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D0DE21-61D7-4D53-A364-AD92F2966E6D}"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5240BAB7-6B7F-468D-83CD-D0023A111C89}">
      <dgm:prSet phldrT="[Texto]" custT="1"/>
      <dgm:spPr/>
      <dgm:t>
        <a:bodyPr/>
        <a:lstStyle/>
        <a:p>
          <a:r>
            <a:rPr lang="es-EC" sz="1600" b="1" dirty="0" smtClean="0"/>
            <a:t>Dimensión de calidad: </a:t>
          </a:r>
          <a:r>
            <a:rPr lang="es-EC" sz="1600" i="1" dirty="0" smtClean="0"/>
            <a:t>Tangibilidad</a:t>
          </a:r>
          <a:endParaRPr lang="es-EC" sz="1600" dirty="0"/>
        </a:p>
      </dgm:t>
    </dgm:pt>
    <dgm:pt modelId="{BBCDCDB7-F21C-4547-949E-9A12B14CE84C}" type="parTrans" cxnId="{F9FEB365-EDF7-48E6-B206-A6C7268880AA}">
      <dgm:prSet/>
      <dgm:spPr/>
      <dgm:t>
        <a:bodyPr/>
        <a:lstStyle/>
        <a:p>
          <a:endParaRPr lang="es-EC" sz="1600"/>
        </a:p>
      </dgm:t>
    </dgm:pt>
    <dgm:pt modelId="{718ED39A-12E1-4219-9E36-C4234260AE98}" type="sibTrans" cxnId="{F9FEB365-EDF7-48E6-B206-A6C7268880AA}">
      <dgm:prSet custT="1"/>
      <dgm:spPr/>
      <dgm:t>
        <a:bodyPr/>
        <a:lstStyle/>
        <a:p>
          <a:endParaRPr lang="es-EC" sz="1600"/>
        </a:p>
      </dgm:t>
    </dgm:pt>
    <dgm:pt modelId="{B2BE7FBF-181D-4139-A595-1F4321C2421D}">
      <dgm:prSet phldrT="[Texto]" custT="1"/>
      <dgm:spPr/>
      <dgm:t>
        <a:bodyPr/>
        <a:lstStyle/>
        <a:p>
          <a:r>
            <a:rPr lang="es-EC" sz="1600" b="1" dirty="0" smtClean="0"/>
            <a:t>Factor: </a:t>
          </a:r>
          <a:r>
            <a:rPr lang="es-EC" sz="1600" i="1" dirty="0" smtClean="0"/>
            <a:t>Imagen corporativa y </a:t>
          </a:r>
          <a:r>
            <a:rPr lang="es-EC" sz="1600" i="1" dirty="0" err="1" smtClean="0"/>
            <a:t>merchandising</a:t>
          </a:r>
          <a:endParaRPr lang="es-EC" sz="1600" dirty="0"/>
        </a:p>
      </dgm:t>
    </dgm:pt>
    <dgm:pt modelId="{ADEA2F5A-B571-4E7A-B5CB-745A1DC64AD0}" type="parTrans" cxnId="{1B8A9BDA-21F4-4577-B5DE-3F0560752863}">
      <dgm:prSet/>
      <dgm:spPr/>
      <dgm:t>
        <a:bodyPr/>
        <a:lstStyle/>
        <a:p>
          <a:endParaRPr lang="es-EC" sz="1600"/>
        </a:p>
      </dgm:t>
    </dgm:pt>
    <dgm:pt modelId="{E3D872FA-017F-4920-9F83-C735385D7ADB}" type="sibTrans" cxnId="{1B8A9BDA-21F4-4577-B5DE-3F0560752863}">
      <dgm:prSet custT="1"/>
      <dgm:spPr/>
      <dgm:t>
        <a:bodyPr/>
        <a:lstStyle/>
        <a:p>
          <a:endParaRPr lang="es-EC" sz="1600"/>
        </a:p>
      </dgm:t>
    </dgm:pt>
    <dgm:pt modelId="{906001EC-AD1A-4C48-B107-EE5D30AD94ED}">
      <dgm:prSet phldrT="[Texto]" custT="1"/>
      <dgm:spPr/>
      <dgm:t>
        <a:bodyPr/>
        <a:lstStyle/>
        <a:p>
          <a:r>
            <a:rPr lang="es-EC" sz="1600" b="1" i="1" dirty="0" smtClean="0"/>
            <a:t>Acciones:</a:t>
          </a:r>
          <a:endParaRPr lang="es-EC" sz="1600" dirty="0"/>
        </a:p>
      </dgm:t>
    </dgm:pt>
    <dgm:pt modelId="{29CEBA4A-B57B-4893-BE23-5D83ED9F84B2}" type="parTrans" cxnId="{A69FD45D-478A-4024-A951-E3B51D7E9936}">
      <dgm:prSet/>
      <dgm:spPr/>
      <dgm:t>
        <a:bodyPr/>
        <a:lstStyle/>
        <a:p>
          <a:endParaRPr lang="es-EC" sz="1600"/>
        </a:p>
      </dgm:t>
    </dgm:pt>
    <dgm:pt modelId="{1E89FF03-DFDC-4DDF-A0B3-76B0E792884F}" type="sibTrans" cxnId="{A69FD45D-478A-4024-A951-E3B51D7E9936}">
      <dgm:prSet/>
      <dgm:spPr/>
      <dgm:t>
        <a:bodyPr/>
        <a:lstStyle/>
        <a:p>
          <a:endParaRPr lang="es-EC" sz="1600"/>
        </a:p>
      </dgm:t>
    </dgm:pt>
    <dgm:pt modelId="{858DF70A-A232-46F1-B862-C8FE72974958}">
      <dgm:prSet phldrT="[Texto]" custT="1"/>
      <dgm:spPr/>
      <dgm:t>
        <a:bodyPr/>
        <a:lstStyle/>
        <a:p>
          <a:r>
            <a:rPr lang="es-EC" sz="1600" dirty="0" smtClean="0"/>
            <a:t>Reparación y/o colocación de letreros con los distintivos de la cooperativa bajo criterios de diseño y visualización, tanto externa como internamente</a:t>
          </a:r>
          <a:endParaRPr lang="es-EC" sz="1600" dirty="0"/>
        </a:p>
      </dgm:t>
    </dgm:pt>
    <dgm:pt modelId="{0C14DE0B-D5D4-43D7-9A67-46E4736706C1}" type="parTrans" cxnId="{88062B11-B3E0-41F9-AC42-93EFCFDE73DB}">
      <dgm:prSet/>
      <dgm:spPr/>
      <dgm:t>
        <a:bodyPr/>
        <a:lstStyle/>
        <a:p>
          <a:endParaRPr lang="es-EC" sz="1600"/>
        </a:p>
      </dgm:t>
    </dgm:pt>
    <dgm:pt modelId="{3BA13159-210E-4C05-89EE-56E96156B9D6}" type="sibTrans" cxnId="{88062B11-B3E0-41F9-AC42-93EFCFDE73DB}">
      <dgm:prSet/>
      <dgm:spPr/>
      <dgm:t>
        <a:bodyPr/>
        <a:lstStyle/>
        <a:p>
          <a:endParaRPr lang="es-EC" sz="1600"/>
        </a:p>
      </dgm:t>
    </dgm:pt>
    <dgm:pt modelId="{B19B3FF2-E970-4D6A-BC1B-EBC1ECCB4957}">
      <dgm:prSet custT="1"/>
      <dgm:spPr/>
      <dgm:t>
        <a:bodyPr/>
        <a:lstStyle/>
        <a:p>
          <a:r>
            <a:rPr lang="es-EC" sz="1600" dirty="0" smtClean="0"/>
            <a:t>Implementar esferográficos en ventanilla y mesones, con el logo de la Cooperativa</a:t>
          </a:r>
          <a:endParaRPr lang="es-EC" sz="1600" dirty="0"/>
        </a:p>
      </dgm:t>
    </dgm:pt>
    <dgm:pt modelId="{537E464B-28DE-4FEE-A8F3-B07D8483BA81}" type="parTrans" cxnId="{1FB68A81-A9ED-472E-A6DA-230D3820B485}">
      <dgm:prSet/>
      <dgm:spPr/>
      <dgm:t>
        <a:bodyPr/>
        <a:lstStyle/>
        <a:p>
          <a:endParaRPr lang="es-EC" sz="1600"/>
        </a:p>
      </dgm:t>
    </dgm:pt>
    <dgm:pt modelId="{FB2EE69C-FA32-4AC2-AE85-06F4A1B8F64F}" type="sibTrans" cxnId="{1FB68A81-A9ED-472E-A6DA-230D3820B485}">
      <dgm:prSet/>
      <dgm:spPr/>
      <dgm:t>
        <a:bodyPr/>
        <a:lstStyle/>
        <a:p>
          <a:endParaRPr lang="es-EC" sz="1600"/>
        </a:p>
      </dgm:t>
    </dgm:pt>
    <dgm:pt modelId="{1C30ABDD-178C-4BEE-A5AD-21EF3B59161C}" type="pres">
      <dgm:prSet presAssocID="{64D0DE21-61D7-4D53-A364-AD92F2966E6D}" presName="outerComposite" presStyleCnt="0">
        <dgm:presLayoutVars>
          <dgm:chMax val="5"/>
          <dgm:dir/>
          <dgm:resizeHandles val="exact"/>
        </dgm:presLayoutVars>
      </dgm:prSet>
      <dgm:spPr/>
      <dgm:t>
        <a:bodyPr/>
        <a:lstStyle/>
        <a:p>
          <a:endParaRPr lang="es-EC"/>
        </a:p>
      </dgm:t>
    </dgm:pt>
    <dgm:pt modelId="{AC368ADC-3823-4A36-8C2E-14EEC14E12E2}" type="pres">
      <dgm:prSet presAssocID="{64D0DE21-61D7-4D53-A364-AD92F2966E6D}" presName="dummyMaxCanvas" presStyleCnt="0">
        <dgm:presLayoutVars/>
      </dgm:prSet>
      <dgm:spPr/>
    </dgm:pt>
    <dgm:pt modelId="{FCD7E829-AB00-446F-B40A-959F2A907824}" type="pres">
      <dgm:prSet presAssocID="{64D0DE21-61D7-4D53-A364-AD92F2966E6D}" presName="ThreeNodes_1" presStyleLbl="node1" presStyleIdx="0" presStyleCnt="3" custScaleY="66707">
        <dgm:presLayoutVars>
          <dgm:bulletEnabled val="1"/>
        </dgm:presLayoutVars>
      </dgm:prSet>
      <dgm:spPr/>
      <dgm:t>
        <a:bodyPr/>
        <a:lstStyle/>
        <a:p>
          <a:endParaRPr lang="es-EC"/>
        </a:p>
      </dgm:t>
    </dgm:pt>
    <dgm:pt modelId="{C7AC83B7-8F55-4CCC-B35E-617A615FB1FF}" type="pres">
      <dgm:prSet presAssocID="{64D0DE21-61D7-4D53-A364-AD92F2966E6D}" presName="ThreeNodes_2" presStyleLbl="node1" presStyleIdx="1" presStyleCnt="3" custScaleY="83417" custLinFactNeighborX="-4164" custLinFactNeighborY="-14118">
        <dgm:presLayoutVars>
          <dgm:bulletEnabled val="1"/>
        </dgm:presLayoutVars>
      </dgm:prSet>
      <dgm:spPr/>
      <dgm:t>
        <a:bodyPr/>
        <a:lstStyle/>
        <a:p>
          <a:endParaRPr lang="es-EC"/>
        </a:p>
      </dgm:t>
    </dgm:pt>
    <dgm:pt modelId="{CAAC382E-43E3-4793-B31E-840216E9E42A}" type="pres">
      <dgm:prSet presAssocID="{64D0DE21-61D7-4D53-A364-AD92F2966E6D}" presName="ThreeNodes_3" presStyleLbl="node1" presStyleIdx="2" presStyleCnt="3" custScaleY="126508" custLinFactNeighborX="-2504" custLinFactNeighborY="826">
        <dgm:presLayoutVars>
          <dgm:bulletEnabled val="1"/>
        </dgm:presLayoutVars>
      </dgm:prSet>
      <dgm:spPr/>
      <dgm:t>
        <a:bodyPr/>
        <a:lstStyle/>
        <a:p>
          <a:endParaRPr lang="es-EC"/>
        </a:p>
      </dgm:t>
    </dgm:pt>
    <dgm:pt modelId="{97CC96D8-8AE0-449B-97C0-92D2A5FCB8DB}" type="pres">
      <dgm:prSet presAssocID="{64D0DE21-61D7-4D53-A364-AD92F2966E6D}" presName="ThreeConn_1-2" presStyleLbl="fgAccFollowNode1" presStyleIdx="0" presStyleCnt="2" custScaleX="70179" custScaleY="100000">
        <dgm:presLayoutVars>
          <dgm:bulletEnabled val="1"/>
        </dgm:presLayoutVars>
      </dgm:prSet>
      <dgm:spPr/>
      <dgm:t>
        <a:bodyPr/>
        <a:lstStyle/>
        <a:p>
          <a:endParaRPr lang="es-EC"/>
        </a:p>
      </dgm:t>
    </dgm:pt>
    <dgm:pt modelId="{DBCBA60B-197D-4AF0-BD10-ACA640AACEB4}" type="pres">
      <dgm:prSet presAssocID="{64D0DE21-61D7-4D53-A364-AD92F2966E6D}" presName="ThreeConn_2-3" presStyleLbl="fgAccFollowNode1" presStyleIdx="1" presStyleCnt="2" custScaleX="60910" custScaleY="100000">
        <dgm:presLayoutVars>
          <dgm:bulletEnabled val="1"/>
        </dgm:presLayoutVars>
      </dgm:prSet>
      <dgm:spPr/>
      <dgm:t>
        <a:bodyPr/>
        <a:lstStyle/>
        <a:p>
          <a:endParaRPr lang="es-EC"/>
        </a:p>
      </dgm:t>
    </dgm:pt>
    <dgm:pt modelId="{4026456C-59CB-4D18-8EFE-DB50D27B99C5}" type="pres">
      <dgm:prSet presAssocID="{64D0DE21-61D7-4D53-A364-AD92F2966E6D}" presName="ThreeNodes_1_text" presStyleLbl="node1" presStyleIdx="2" presStyleCnt="3">
        <dgm:presLayoutVars>
          <dgm:bulletEnabled val="1"/>
        </dgm:presLayoutVars>
      </dgm:prSet>
      <dgm:spPr/>
      <dgm:t>
        <a:bodyPr/>
        <a:lstStyle/>
        <a:p>
          <a:endParaRPr lang="es-EC"/>
        </a:p>
      </dgm:t>
    </dgm:pt>
    <dgm:pt modelId="{175A90E8-61C2-440A-BEE6-6795CA78D99C}" type="pres">
      <dgm:prSet presAssocID="{64D0DE21-61D7-4D53-A364-AD92F2966E6D}" presName="ThreeNodes_2_text" presStyleLbl="node1" presStyleIdx="2" presStyleCnt="3">
        <dgm:presLayoutVars>
          <dgm:bulletEnabled val="1"/>
        </dgm:presLayoutVars>
      </dgm:prSet>
      <dgm:spPr/>
      <dgm:t>
        <a:bodyPr/>
        <a:lstStyle/>
        <a:p>
          <a:endParaRPr lang="es-EC"/>
        </a:p>
      </dgm:t>
    </dgm:pt>
    <dgm:pt modelId="{9B1F0BC4-0D1E-4AD9-94EF-26CD68F17542}" type="pres">
      <dgm:prSet presAssocID="{64D0DE21-61D7-4D53-A364-AD92F2966E6D}" presName="ThreeNodes_3_text" presStyleLbl="node1" presStyleIdx="2" presStyleCnt="3">
        <dgm:presLayoutVars>
          <dgm:bulletEnabled val="1"/>
        </dgm:presLayoutVars>
      </dgm:prSet>
      <dgm:spPr/>
      <dgm:t>
        <a:bodyPr/>
        <a:lstStyle/>
        <a:p>
          <a:endParaRPr lang="es-EC"/>
        </a:p>
      </dgm:t>
    </dgm:pt>
  </dgm:ptLst>
  <dgm:cxnLst>
    <dgm:cxn modelId="{56AA7B29-5591-4564-979A-36769748C51C}" type="presOf" srcId="{858DF70A-A232-46F1-B862-C8FE72974958}" destId="{CAAC382E-43E3-4793-B31E-840216E9E42A}" srcOrd="0" destOrd="1" presId="urn:microsoft.com/office/officeart/2005/8/layout/vProcess5"/>
    <dgm:cxn modelId="{A69FD45D-478A-4024-A951-E3B51D7E9936}" srcId="{64D0DE21-61D7-4D53-A364-AD92F2966E6D}" destId="{906001EC-AD1A-4C48-B107-EE5D30AD94ED}" srcOrd="2" destOrd="0" parTransId="{29CEBA4A-B57B-4893-BE23-5D83ED9F84B2}" sibTransId="{1E89FF03-DFDC-4DDF-A0B3-76B0E792884F}"/>
    <dgm:cxn modelId="{B648D767-9C9D-43FF-BAC7-6E74EBDA6A18}" type="presOf" srcId="{B2BE7FBF-181D-4139-A595-1F4321C2421D}" destId="{C7AC83B7-8F55-4CCC-B35E-617A615FB1FF}" srcOrd="0" destOrd="0" presId="urn:microsoft.com/office/officeart/2005/8/layout/vProcess5"/>
    <dgm:cxn modelId="{33679E40-C193-44F9-BDD2-FE962B977649}" type="presOf" srcId="{E3D872FA-017F-4920-9F83-C735385D7ADB}" destId="{DBCBA60B-197D-4AF0-BD10-ACA640AACEB4}" srcOrd="0" destOrd="0" presId="urn:microsoft.com/office/officeart/2005/8/layout/vProcess5"/>
    <dgm:cxn modelId="{E91335BB-AFF7-4078-AE9D-CE644D4E6F56}" type="presOf" srcId="{5240BAB7-6B7F-468D-83CD-D0023A111C89}" destId="{FCD7E829-AB00-446F-B40A-959F2A907824}" srcOrd="0" destOrd="0" presId="urn:microsoft.com/office/officeart/2005/8/layout/vProcess5"/>
    <dgm:cxn modelId="{FBE813E4-7FCC-48EB-87FB-B977868E5A14}" type="presOf" srcId="{B19B3FF2-E970-4D6A-BC1B-EBC1ECCB4957}" destId="{CAAC382E-43E3-4793-B31E-840216E9E42A}" srcOrd="0" destOrd="2" presId="urn:microsoft.com/office/officeart/2005/8/layout/vProcess5"/>
    <dgm:cxn modelId="{F9FEB365-EDF7-48E6-B206-A6C7268880AA}" srcId="{64D0DE21-61D7-4D53-A364-AD92F2966E6D}" destId="{5240BAB7-6B7F-468D-83CD-D0023A111C89}" srcOrd="0" destOrd="0" parTransId="{BBCDCDB7-F21C-4547-949E-9A12B14CE84C}" sibTransId="{718ED39A-12E1-4219-9E36-C4234260AE98}"/>
    <dgm:cxn modelId="{671AFC79-0889-4493-9D0D-91B2CC576E07}" type="presOf" srcId="{906001EC-AD1A-4C48-B107-EE5D30AD94ED}" destId="{CAAC382E-43E3-4793-B31E-840216E9E42A}" srcOrd="0" destOrd="0" presId="urn:microsoft.com/office/officeart/2005/8/layout/vProcess5"/>
    <dgm:cxn modelId="{589DCF78-5371-4994-B045-31379A57765A}" type="presOf" srcId="{858DF70A-A232-46F1-B862-C8FE72974958}" destId="{9B1F0BC4-0D1E-4AD9-94EF-26CD68F17542}" srcOrd="1" destOrd="1" presId="urn:microsoft.com/office/officeart/2005/8/layout/vProcess5"/>
    <dgm:cxn modelId="{4744F448-E006-408D-B50D-87B5B09EFD03}" type="presOf" srcId="{B2BE7FBF-181D-4139-A595-1F4321C2421D}" destId="{175A90E8-61C2-440A-BEE6-6795CA78D99C}" srcOrd="1" destOrd="0" presId="urn:microsoft.com/office/officeart/2005/8/layout/vProcess5"/>
    <dgm:cxn modelId="{D3EEA082-E62A-4CA5-BADC-9EA72880BBA8}" type="presOf" srcId="{64D0DE21-61D7-4D53-A364-AD92F2966E6D}" destId="{1C30ABDD-178C-4BEE-A5AD-21EF3B59161C}" srcOrd="0" destOrd="0" presId="urn:microsoft.com/office/officeart/2005/8/layout/vProcess5"/>
    <dgm:cxn modelId="{33910422-B29C-4AD6-A956-C336B5B9054B}" type="presOf" srcId="{5240BAB7-6B7F-468D-83CD-D0023A111C89}" destId="{4026456C-59CB-4D18-8EFE-DB50D27B99C5}" srcOrd="1" destOrd="0" presId="urn:microsoft.com/office/officeart/2005/8/layout/vProcess5"/>
    <dgm:cxn modelId="{88062B11-B3E0-41F9-AC42-93EFCFDE73DB}" srcId="{906001EC-AD1A-4C48-B107-EE5D30AD94ED}" destId="{858DF70A-A232-46F1-B862-C8FE72974958}" srcOrd="0" destOrd="0" parTransId="{0C14DE0B-D5D4-43D7-9A67-46E4736706C1}" sibTransId="{3BA13159-210E-4C05-89EE-56E96156B9D6}"/>
    <dgm:cxn modelId="{1B8A9BDA-21F4-4577-B5DE-3F0560752863}" srcId="{64D0DE21-61D7-4D53-A364-AD92F2966E6D}" destId="{B2BE7FBF-181D-4139-A595-1F4321C2421D}" srcOrd="1" destOrd="0" parTransId="{ADEA2F5A-B571-4E7A-B5CB-745A1DC64AD0}" sibTransId="{E3D872FA-017F-4920-9F83-C735385D7ADB}"/>
    <dgm:cxn modelId="{375D6681-F384-4AFD-ABBF-A18CB268D77D}" type="presOf" srcId="{906001EC-AD1A-4C48-B107-EE5D30AD94ED}" destId="{9B1F0BC4-0D1E-4AD9-94EF-26CD68F17542}" srcOrd="1" destOrd="0" presId="urn:microsoft.com/office/officeart/2005/8/layout/vProcess5"/>
    <dgm:cxn modelId="{1FB68A81-A9ED-472E-A6DA-230D3820B485}" srcId="{906001EC-AD1A-4C48-B107-EE5D30AD94ED}" destId="{B19B3FF2-E970-4D6A-BC1B-EBC1ECCB4957}" srcOrd="1" destOrd="0" parTransId="{537E464B-28DE-4FEE-A8F3-B07D8483BA81}" sibTransId="{FB2EE69C-FA32-4AC2-AE85-06F4A1B8F64F}"/>
    <dgm:cxn modelId="{94C11C4E-63D6-4C3D-AE29-19BE1FC4BC43}" type="presOf" srcId="{B19B3FF2-E970-4D6A-BC1B-EBC1ECCB4957}" destId="{9B1F0BC4-0D1E-4AD9-94EF-26CD68F17542}" srcOrd="1" destOrd="2" presId="urn:microsoft.com/office/officeart/2005/8/layout/vProcess5"/>
    <dgm:cxn modelId="{33B7E937-DA9F-4B1C-BBAE-D43892642B4F}" type="presOf" srcId="{718ED39A-12E1-4219-9E36-C4234260AE98}" destId="{97CC96D8-8AE0-449B-97C0-92D2A5FCB8DB}" srcOrd="0" destOrd="0" presId="urn:microsoft.com/office/officeart/2005/8/layout/vProcess5"/>
    <dgm:cxn modelId="{C959EED6-46D6-4C08-9404-C061F482E809}" type="presParOf" srcId="{1C30ABDD-178C-4BEE-A5AD-21EF3B59161C}" destId="{AC368ADC-3823-4A36-8C2E-14EEC14E12E2}" srcOrd="0" destOrd="0" presId="urn:microsoft.com/office/officeart/2005/8/layout/vProcess5"/>
    <dgm:cxn modelId="{6717DB1A-6A18-478B-A5A5-C7B809E64F76}" type="presParOf" srcId="{1C30ABDD-178C-4BEE-A5AD-21EF3B59161C}" destId="{FCD7E829-AB00-446F-B40A-959F2A907824}" srcOrd="1" destOrd="0" presId="urn:microsoft.com/office/officeart/2005/8/layout/vProcess5"/>
    <dgm:cxn modelId="{C140348B-4FAC-4CE6-8EA5-BADD1D9A1285}" type="presParOf" srcId="{1C30ABDD-178C-4BEE-A5AD-21EF3B59161C}" destId="{C7AC83B7-8F55-4CCC-B35E-617A615FB1FF}" srcOrd="2" destOrd="0" presId="urn:microsoft.com/office/officeart/2005/8/layout/vProcess5"/>
    <dgm:cxn modelId="{0CED9AC3-0B03-468A-A6D3-E6FCC4A2B5B0}" type="presParOf" srcId="{1C30ABDD-178C-4BEE-A5AD-21EF3B59161C}" destId="{CAAC382E-43E3-4793-B31E-840216E9E42A}" srcOrd="3" destOrd="0" presId="urn:microsoft.com/office/officeart/2005/8/layout/vProcess5"/>
    <dgm:cxn modelId="{B5EB0BBD-EF7A-4958-8037-D723588E7ABB}" type="presParOf" srcId="{1C30ABDD-178C-4BEE-A5AD-21EF3B59161C}" destId="{97CC96D8-8AE0-449B-97C0-92D2A5FCB8DB}" srcOrd="4" destOrd="0" presId="urn:microsoft.com/office/officeart/2005/8/layout/vProcess5"/>
    <dgm:cxn modelId="{17894D37-0BDE-440A-BB80-DE0A8FAF7AA1}" type="presParOf" srcId="{1C30ABDD-178C-4BEE-A5AD-21EF3B59161C}" destId="{DBCBA60B-197D-4AF0-BD10-ACA640AACEB4}" srcOrd="5" destOrd="0" presId="urn:microsoft.com/office/officeart/2005/8/layout/vProcess5"/>
    <dgm:cxn modelId="{0687B04A-C31F-4334-99DF-36515E5F265F}" type="presParOf" srcId="{1C30ABDD-178C-4BEE-A5AD-21EF3B59161C}" destId="{4026456C-59CB-4D18-8EFE-DB50D27B99C5}" srcOrd="6" destOrd="0" presId="urn:microsoft.com/office/officeart/2005/8/layout/vProcess5"/>
    <dgm:cxn modelId="{BB1F6806-6C74-4E8C-8285-94CD8EFB9E56}" type="presParOf" srcId="{1C30ABDD-178C-4BEE-A5AD-21EF3B59161C}" destId="{175A90E8-61C2-440A-BEE6-6795CA78D99C}" srcOrd="7" destOrd="0" presId="urn:microsoft.com/office/officeart/2005/8/layout/vProcess5"/>
    <dgm:cxn modelId="{915DC99C-0E8D-42E5-8A95-3B0AC80E8FF2}" type="presParOf" srcId="{1C30ABDD-178C-4BEE-A5AD-21EF3B59161C}" destId="{9B1F0BC4-0D1E-4AD9-94EF-26CD68F175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D0DE21-61D7-4D53-A364-AD92F2966E6D}"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5240BAB7-6B7F-468D-83CD-D0023A111C89}">
      <dgm:prSet phldrT="[Texto]" custT="1"/>
      <dgm:spPr/>
      <dgm:t>
        <a:bodyPr/>
        <a:lstStyle/>
        <a:p>
          <a:r>
            <a:rPr lang="es-EC" sz="1600" b="1" dirty="0" smtClean="0"/>
            <a:t>Dimensión de calidad: </a:t>
          </a:r>
          <a:r>
            <a:rPr lang="es-EC" sz="1600" i="1" dirty="0" smtClean="0"/>
            <a:t>Tangibilidad</a:t>
          </a:r>
          <a:endParaRPr lang="es-EC" sz="1600" dirty="0"/>
        </a:p>
      </dgm:t>
    </dgm:pt>
    <dgm:pt modelId="{BBCDCDB7-F21C-4547-949E-9A12B14CE84C}" type="parTrans" cxnId="{F9FEB365-EDF7-48E6-B206-A6C7268880AA}">
      <dgm:prSet/>
      <dgm:spPr/>
      <dgm:t>
        <a:bodyPr/>
        <a:lstStyle/>
        <a:p>
          <a:endParaRPr lang="es-EC" sz="1600"/>
        </a:p>
      </dgm:t>
    </dgm:pt>
    <dgm:pt modelId="{718ED39A-12E1-4219-9E36-C4234260AE98}" type="sibTrans" cxnId="{F9FEB365-EDF7-48E6-B206-A6C7268880AA}">
      <dgm:prSet custT="1"/>
      <dgm:spPr/>
      <dgm:t>
        <a:bodyPr/>
        <a:lstStyle/>
        <a:p>
          <a:endParaRPr lang="es-EC" sz="1600"/>
        </a:p>
      </dgm:t>
    </dgm:pt>
    <dgm:pt modelId="{B2BE7FBF-181D-4139-A595-1F4321C2421D}">
      <dgm:prSet phldrT="[Texto]" custT="1"/>
      <dgm:spPr/>
      <dgm:t>
        <a:bodyPr/>
        <a:lstStyle/>
        <a:p>
          <a:r>
            <a:rPr lang="es-EC" sz="1600" b="1" dirty="0" smtClean="0"/>
            <a:t>Factor: </a:t>
          </a:r>
          <a:r>
            <a:rPr lang="es-EC" sz="1600" i="1" dirty="0" smtClean="0"/>
            <a:t>Equipamiento y mobiliario</a:t>
          </a:r>
          <a:endParaRPr lang="es-EC" sz="1600" dirty="0"/>
        </a:p>
      </dgm:t>
    </dgm:pt>
    <dgm:pt modelId="{ADEA2F5A-B571-4E7A-B5CB-745A1DC64AD0}" type="parTrans" cxnId="{1B8A9BDA-21F4-4577-B5DE-3F0560752863}">
      <dgm:prSet/>
      <dgm:spPr/>
      <dgm:t>
        <a:bodyPr/>
        <a:lstStyle/>
        <a:p>
          <a:endParaRPr lang="es-EC" sz="1600"/>
        </a:p>
      </dgm:t>
    </dgm:pt>
    <dgm:pt modelId="{E3D872FA-017F-4920-9F83-C735385D7ADB}" type="sibTrans" cxnId="{1B8A9BDA-21F4-4577-B5DE-3F0560752863}">
      <dgm:prSet custT="1"/>
      <dgm:spPr/>
      <dgm:t>
        <a:bodyPr/>
        <a:lstStyle/>
        <a:p>
          <a:endParaRPr lang="es-EC" sz="1600"/>
        </a:p>
      </dgm:t>
    </dgm:pt>
    <dgm:pt modelId="{906001EC-AD1A-4C48-B107-EE5D30AD94ED}">
      <dgm:prSet phldrT="[Texto]" custT="1"/>
      <dgm:spPr/>
      <dgm:t>
        <a:bodyPr/>
        <a:lstStyle/>
        <a:p>
          <a:r>
            <a:rPr lang="es-EC" sz="1600" b="1" i="1" dirty="0" smtClean="0"/>
            <a:t>Acciones:</a:t>
          </a:r>
          <a:endParaRPr lang="es-EC" sz="1600" dirty="0" smtClean="0"/>
        </a:p>
        <a:p>
          <a:r>
            <a:rPr lang="es-EC" sz="1600" dirty="0" smtClean="0"/>
            <a:t>Colocar letreros informativos sobre:</a:t>
          </a:r>
        </a:p>
        <a:p>
          <a:r>
            <a:rPr lang="es-EC" sz="1600" dirty="0" smtClean="0"/>
            <a:t>-Salidas de emergencia</a:t>
          </a:r>
        </a:p>
        <a:p>
          <a:r>
            <a:rPr lang="es-EC" sz="1600" dirty="0" smtClean="0"/>
            <a:t>-Extintores</a:t>
          </a:r>
        </a:p>
        <a:p>
          <a:r>
            <a:rPr lang="es-EC" sz="1600" dirty="0" smtClean="0"/>
            <a:t>-Capacidad de aforo</a:t>
          </a:r>
        </a:p>
        <a:p>
          <a:r>
            <a:rPr lang="es-EC" sz="1600" dirty="0" smtClean="0"/>
            <a:t>-Normas internas</a:t>
          </a:r>
        </a:p>
        <a:p>
          <a:r>
            <a:rPr lang="es-EC" sz="1600" dirty="0" smtClean="0"/>
            <a:t>Implementar ventiladores en caso de no tenerlos</a:t>
          </a:r>
        </a:p>
        <a:p>
          <a:r>
            <a:rPr lang="es-EC" sz="1600" dirty="0" smtClean="0"/>
            <a:t>Implementar micrófonos en ventanilla</a:t>
          </a:r>
        </a:p>
        <a:p>
          <a:r>
            <a:rPr lang="es-EC" sz="1600" dirty="0" smtClean="0"/>
            <a:t>Proveer lámparas de luz halógena, </a:t>
          </a:r>
          <a:endParaRPr lang="es-EC" sz="1600" dirty="0"/>
        </a:p>
      </dgm:t>
    </dgm:pt>
    <dgm:pt modelId="{29CEBA4A-B57B-4893-BE23-5D83ED9F84B2}" type="parTrans" cxnId="{A69FD45D-478A-4024-A951-E3B51D7E9936}">
      <dgm:prSet/>
      <dgm:spPr/>
      <dgm:t>
        <a:bodyPr/>
        <a:lstStyle/>
        <a:p>
          <a:endParaRPr lang="es-EC" sz="1600"/>
        </a:p>
      </dgm:t>
    </dgm:pt>
    <dgm:pt modelId="{1E89FF03-DFDC-4DDF-A0B3-76B0E792884F}" type="sibTrans" cxnId="{A69FD45D-478A-4024-A951-E3B51D7E9936}">
      <dgm:prSet/>
      <dgm:spPr/>
      <dgm:t>
        <a:bodyPr/>
        <a:lstStyle/>
        <a:p>
          <a:endParaRPr lang="es-EC" sz="1600"/>
        </a:p>
      </dgm:t>
    </dgm:pt>
    <dgm:pt modelId="{1C30ABDD-178C-4BEE-A5AD-21EF3B59161C}" type="pres">
      <dgm:prSet presAssocID="{64D0DE21-61D7-4D53-A364-AD92F2966E6D}" presName="outerComposite" presStyleCnt="0">
        <dgm:presLayoutVars>
          <dgm:chMax val="5"/>
          <dgm:dir/>
          <dgm:resizeHandles val="exact"/>
        </dgm:presLayoutVars>
      </dgm:prSet>
      <dgm:spPr/>
      <dgm:t>
        <a:bodyPr/>
        <a:lstStyle/>
        <a:p>
          <a:endParaRPr lang="es-EC"/>
        </a:p>
      </dgm:t>
    </dgm:pt>
    <dgm:pt modelId="{AC368ADC-3823-4A36-8C2E-14EEC14E12E2}" type="pres">
      <dgm:prSet presAssocID="{64D0DE21-61D7-4D53-A364-AD92F2966E6D}" presName="dummyMaxCanvas" presStyleCnt="0">
        <dgm:presLayoutVars/>
      </dgm:prSet>
      <dgm:spPr/>
    </dgm:pt>
    <dgm:pt modelId="{FCD7E829-AB00-446F-B40A-959F2A907824}" type="pres">
      <dgm:prSet presAssocID="{64D0DE21-61D7-4D53-A364-AD92F2966E6D}" presName="ThreeNodes_1" presStyleLbl="node1" presStyleIdx="0" presStyleCnt="3" custScaleY="66707" custLinFactNeighborX="1165" custLinFactNeighborY="615">
        <dgm:presLayoutVars>
          <dgm:bulletEnabled val="1"/>
        </dgm:presLayoutVars>
      </dgm:prSet>
      <dgm:spPr/>
      <dgm:t>
        <a:bodyPr/>
        <a:lstStyle/>
        <a:p>
          <a:endParaRPr lang="es-EC"/>
        </a:p>
      </dgm:t>
    </dgm:pt>
    <dgm:pt modelId="{C7AC83B7-8F55-4CCC-B35E-617A615FB1FF}" type="pres">
      <dgm:prSet presAssocID="{64D0DE21-61D7-4D53-A364-AD92F2966E6D}" presName="ThreeNodes_2" presStyleLbl="node1" presStyleIdx="1" presStyleCnt="3" custScaleY="83417" custLinFactNeighborX="-5329" custLinFactNeighborY="-30512">
        <dgm:presLayoutVars>
          <dgm:bulletEnabled val="1"/>
        </dgm:presLayoutVars>
      </dgm:prSet>
      <dgm:spPr/>
      <dgm:t>
        <a:bodyPr/>
        <a:lstStyle/>
        <a:p>
          <a:endParaRPr lang="es-EC"/>
        </a:p>
      </dgm:t>
    </dgm:pt>
    <dgm:pt modelId="{CAAC382E-43E3-4793-B31E-840216E9E42A}" type="pres">
      <dgm:prSet presAssocID="{64D0DE21-61D7-4D53-A364-AD92F2966E6D}" presName="ThreeNodes_3" presStyleLbl="node1" presStyleIdx="2" presStyleCnt="3" custScaleY="189247">
        <dgm:presLayoutVars>
          <dgm:bulletEnabled val="1"/>
        </dgm:presLayoutVars>
      </dgm:prSet>
      <dgm:spPr/>
      <dgm:t>
        <a:bodyPr/>
        <a:lstStyle/>
        <a:p>
          <a:endParaRPr lang="es-EC"/>
        </a:p>
      </dgm:t>
    </dgm:pt>
    <dgm:pt modelId="{97CC96D8-8AE0-449B-97C0-92D2A5FCB8DB}" type="pres">
      <dgm:prSet presAssocID="{64D0DE21-61D7-4D53-A364-AD92F2966E6D}" presName="ThreeConn_1-2" presStyleLbl="fgAccFollowNode1" presStyleIdx="0" presStyleCnt="2" custScaleX="68609" custScaleY="100000">
        <dgm:presLayoutVars>
          <dgm:bulletEnabled val="1"/>
        </dgm:presLayoutVars>
      </dgm:prSet>
      <dgm:spPr/>
      <dgm:t>
        <a:bodyPr/>
        <a:lstStyle/>
        <a:p>
          <a:endParaRPr lang="es-EC"/>
        </a:p>
      </dgm:t>
    </dgm:pt>
    <dgm:pt modelId="{DBCBA60B-197D-4AF0-BD10-ACA640AACEB4}" type="pres">
      <dgm:prSet presAssocID="{64D0DE21-61D7-4D53-A364-AD92F2966E6D}" presName="ThreeConn_2-3" presStyleLbl="fgAccFollowNode1" presStyleIdx="1" presStyleCnt="2" custScaleX="62004" custLinFactNeighborX="0" custLinFactNeighborY="-51012">
        <dgm:presLayoutVars>
          <dgm:bulletEnabled val="1"/>
        </dgm:presLayoutVars>
      </dgm:prSet>
      <dgm:spPr/>
      <dgm:t>
        <a:bodyPr/>
        <a:lstStyle/>
        <a:p>
          <a:endParaRPr lang="es-EC"/>
        </a:p>
      </dgm:t>
    </dgm:pt>
    <dgm:pt modelId="{4026456C-59CB-4D18-8EFE-DB50D27B99C5}" type="pres">
      <dgm:prSet presAssocID="{64D0DE21-61D7-4D53-A364-AD92F2966E6D}" presName="ThreeNodes_1_text" presStyleLbl="node1" presStyleIdx="2" presStyleCnt="3">
        <dgm:presLayoutVars>
          <dgm:bulletEnabled val="1"/>
        </dgm:presLayoutVars>
      </dgm:prSet>
      <dgm:spPr/>
      <dgm:t>
        <a:bodyPr/>
        <a:lstStyle/>
        <a:p>
          <a:endParaRPr lang="es-EC"/>
        </a:p>
      </dgm:t>
    </dgm:pt>
    <dgm:pt modelId="{175A90E8-61C2-440A-BEE6-6795CA78D99C}" type="pres">
      <dgm:prSet presAssocID="{64D0DE21-61D7-4D53-A364-AD92F2966E6D}" presName="ThreeNodes_2_text" presStyleLbl="node1" presStyleIdx="2" presStyleCnt="3">
        <dgm:presLayoutVars>
          <dgm:bulletEnabled val="1"/>
        </dgm:presLayoutVars>
      </dgm:prSet>
      <dgm:spPr/>
      <dgm:t>
        <a:bodyPr/>
        <a:lstStyle/>
        <a:p>
          <a:endParaRPr lang="es-EC"/>
        </a:p>
      </dgm:t>
    </dgm:pt>
    <dgm:pt modelId="{9B1F0BC4-0D1E-4AD9-94EF-26CD68F17542}" type="pres">
      <dgm:prSet presAssocID="{64D0DE21-61D7-4D53-A364-AD92F2966E6D}" presName="ThreeNodes_3_text" presStyleLbl="node1" presStyleIdx="2" presStyleCnt="3">
        <dgm:presLayoutVars>
          <dgm:bulletEnabled val="1"/>
        </dgm:presLayoutVars>
      </dgm:prSet>
      <dgm:spPr/>
      <dgm:t>
        <a:bodyPr/>
        <a:lstStyle/>
        <a:p>
          <a:endParaRPr lang="es-EC"/>
        </a:p>
      </dgm:t>
    </dgm:pt>
  </dgm:ptLst>
  <dgm:cxnLst>
    <dgm:cxn modelId="{A1965A5F-F96F-4373-AE36-4C7C0BA154C1}" type="presOf" srcId="{906001EC-AD1A-4C48-B107-EE5D30AD94ED}" destId="{CAAC382E-43E3-4793-B31E-840216E9E42A}" srcOrd="0" destOrd="0" presId="urn:microsoft.com/office/officeart/2005/8/layout/vProcess5"/>
    <dgm:cxn modelId="{FB798095-C0FB-4719-9E95-2ABA8BEB4B13}" type="presOf" srcId="{5240BAB7-6B7F-468D-83CD-D0023A111C89}" destId="{FCD7E829-AB00-446F-B40A-959F2A907824}" srcOrd="0" destOrd="0" presId="urn:microsoft.com/office/officeart/2005/8/layout/vProcess5"/>
    <dgm:cxn modelId="{2861A55E-E5E3-4F4F-93DA-FCA8E2167110}" type="presOf" srcId="{B2BE7FBF-181D-4139-A595-1F4321C2421D}" destId="{C7AC83B7-8F55-4CCC-B35E-617A615FB1FF}" srcOrd="0" destOrd="0" presId="urn:microsoft.com/office/officeart/2005/8/layout/vProcess5"/>
    <dgm:cxn modelId="{683A01B4-B0A7-4181-924A-19F6EDFC4AA2}" type="presOf" srcId="{64D0DE21-61D7-4D53-A364-AD92F2966E6D}" destId="{1C30ABDD-178C-4BEE-A5AD-21EF3B59161C}" srcOrd="0" destOrd="0" presId="urn:microsoft.com/office/officeart/2005/8/layout/vProcess5"/>
    <dgm:cxn modelId="{A69FD45D-478A-4024-A951-E3B51D7E9936}" srcId="{64D0DE21-61D7-4D53-A364-AD92F2966E6D}" destId="{906001EC-AD1A-4C48-B107-EE5D30AD94ED}" srcOrd="2" destOrd="0" parTransId="{29CEBA4A-B57B-4893-BE23-5D83ED9F84B2}" sibTransId="{1E89FF03-DFDC-4DDF-A0B3-76B0E792884F}"/>
    <dgm:cxn modelId="{7F7E3C2B-5F8F-4F67-AF49-2C3CA98263C7}" type="presOf" srcId="{718ED39A-12E1-4219-9E36-C4234260AE98}" destId="{97CC96D8-8AE0-449B-97C0-92D2A5FCB8DB}" srcOrd="0" destOrd="0" presId="urn:microsoft.com/office/officeart/2005/8/layout/vProcess5"/>
    <dgm:cxn modelId="{F9FEB365-EDF7-48E6-B206-A6C7268880AA}" srcId="{64D0DE21-61D7-4D53-A364-AD92F2966E6D}" destId="{5240BAB7-6B7F-468D-83CD-D0023A111C89}" srcOrd="0" destOrd="0" parTransId="{BBCDCDB7-F21C-4547-949E-9A12B14CE84C}" sibTransId="{718ED39A-12E1-4219-9E36-C4234260AE98}"/>
    <dgm:cxn modelId="{41C5E326-D69C-4AF0-A762-A25573A17A8F}" type="presOf" srcId="{5240BAB7-6B7F-468D-83CD-D0023A111C89}" destId="{4026456C-59CB-4D18-8EFE-DB50D27B99C5}" srcOrd="1" destOrd="0" presId="urn:microsoft.com/office/officeart/2005/8/layout/vProcess5"/>
    <dgm:cxn modelId="{1B8A9BDA-21F4-4577-B5DE-3F0560752863}" srcId="{64D0DE21-61D7-4D53-A364-AD92F2966E6D}" destId="{B2BE7FBF-181D-4139-A595-1F4321C2421D}" srcOrd="1" destOrd="0" parTransId="{ADEA2F5A-B571-4E7A-B5CB-745A1DC64AD0}" sibTransId="{E3D872FA-017F-4920-9F83-C735385D7ADB}"/>
    <dgm:cxn modelId="{31CB7F52-25DE-4D7A-BC9A-FC4A23E6724E}" type="presOf" srcId="{E3D872FA-017F-4920-9F83-C735385D7ADB}" destId="{DBCBA60B-197D-4AF0-BD10-ACA640AACEB4}" srcOrd="0" destOrd="0" presId="urn:microsoft.com/office/officeart/2005/8/layout/vProcess5"/>
    <dgm:cxn modelId="{3BC808F1-4E55-4D7D-8560-294A1B39B4CD}" type="presOf" srcId="{906001EC-AD1A-4C48-B107-EE5D30AD94ED}" destId="{9B1F0BC4-0D1E-4AD9-94EF-26CD68F17542}" srcOrd="1" destOrd="0" presId="urn:microsoft.com/office/officeart/2005/8/layout/vProcess5"/>
    <dgm:cxn modelId="{C331E9EC-9040-4B3E-A9B0-B66FE4E7CD2B}" type="presOf" srcId="{B2BE7FBF-181D-4139-A595-1F4321C2421D}" destId="{175A90E8-61C2-440A-BEE6-6795CA78D99C}" srcOrd="1" destOrd="0" presId="urn:microsoft.com/office/officeart/2005/8/layout/vProcess5"/>
    <dgm:cxn modelId="{1F784D15-738B-45AD-B33A-3CFCD98D1070}" type="presParOf" srcId="{1C30ABDD-178C-4BEE-A5AD-21EF3B59161C}" destId="{AC368ADC-3823-4A36-8C2E-14EEC14E12E2}" srcOrd="0" destOrd="0" presId="urn:microsoft.com/office/officeart/2005/8/layout/vProcess5"/>
    <dgm:cxn modelId="{C706F30B-416A-4D0E-9A9F-D69C7719B9E6}" type="presParOf" srcId="{1C30ABDD-178C-4BEE-A5AD-21EF3B59161C}" destId="{FCD7E829-AB00-446F-B40A-959F2A907824}" srcOrd="1" destOrd="0" presId="urn:microsoft.com/office/officeart/2005/8/layout/vProcess5"/>
    <dgm:cxn modelId="{78A4F722-A7DE-4D55-AE21-6CB783774376}" type="presParOf" srcId="{1C30ABDD-178C-4BEE-A5AD-21EF3B59161C}" destId="{C7AC83B7-8F55-4CCC-B35E-617A615FB1FF}" srcOrd="2" destOrd="0" presId="urn:microsoft.com/office/officeart/2005/8/layout/vProcess5"/>
    <dgm:cxn modelId="{AA78C4F6-7FCA-4BE3-ABB5-10196A917EE1}" type="presParOf" srcId="{1C30ABDD-178C-4BEE-A5AD-21EF3B59161C}" destId="{CAAC382E-43E3-4793-B31E-840216E9E42A}" srcOrd="3" destOrd="0" presId="urn:microsoft.com/office/officeart/2005/8/layout/vProcess5"/>
    <dgm:cxn modelId="{3F93811B-72E2-4827-9672-0666BD0F047E}" type="presParOf" srcId="{1C30ABDD-178C-4BEE-A5AD-21EF3B59161C}" destId="{97CC96D8-8AE0-449B-97C0-92D2A5FCB8DB}" srcOrd="4" destOrd="0" presId="urn:microsoft.com/office/officeart/2005/8/layout/vProcess5"/>
    <dgm:cxn modelId="{45144D4F-CBC1-445E-AEA2-2ED1757EB4AE}" type="presParOf" srcId="{1C30ABDD-178C-4BEE-A5AD-21EF3B59161C}" destId="{DBCBA60B-197D-4AF0-BD10-ACA640AACEB4}" srcOrd="5" destOrd="0" presId="urn:microsoft.com/office/officeart/2005/8/layout/vProcess5"/>
    <dgm:cxn modelId="{DB7EE76B-7CAF-42B1-B927-BC6B4C201CBC}" type="presParOf" srcId="{1C30ABDD-178C-4BEE-A5AD-21EF3B59161C}" destId="{4026456C-59CB-4D18-8EFE-DB50D27B99C5}" srcOrd="6" destOrd="0" presId="urn:microsoft.com/office/officeart/2005/8/layout/vProcess5"/>
    <dgm:cxn modelId="{DCDCEFF9-46CE-4EF3-8FB4-445E6E51D3A8}" type="presParOf" srcId="{1C30ABDD-178C-4BEE-A5AD-21EF3B59161C}" destId="{175A90E8-61C2-440A-BEE6-6795CA78D99C}" srcOrd="7" destOrd="0" presId="urn:microsoft.com/office/officeart/2005/8/layout/vProcess5"/>
    <dgm:cxn modelId="{F4D6B2AD-F881-4C84-BA90-627943A99185}" type="presParOf" srcId="{1C30ABDD-178C-4BEE-A5AD-21EF3B59161C}" destId="{9B1F0BC4-0D1E-4AD9-94EF-26CD68F175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D0DE21-61D7-4D53-A364-AD92F2966E6D}"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5240BAB7-6B7F-468D-83CD-D0023A111C89}">
      <dgm:prSet phldrT="[Texto]" custT="1"/>
      <dgm:spPr/>
      <dgm:t>
        <a:bodyPr/>
        <a:lstStyle/>
        <a:p>
          <a:r>
            <a:rPr lang="es-EC" sz="1600" b="1" dirty="0" smtClean="0"/>
            <a:t>Dimensión de calidad: </a:t>
          </a:r>
          <a:r>
            <a:rPr lang="es-EC" sz="1600" i="1" dirty="0" smtClean="0"/>
            <a:t>Capacidad de respuesta</a:t>
          </a:r>
          <a:endParaRPr lang="es-EC" sz="1600" dirty="0"/>
        </a:p>
      </dgm:t>
    </dgm:pt>
    <dgm:pt modelId="{BBCDCDB7-F21C-4547-949E-9A12B14CE84C}" type="parTrans" cxnId="{F9FEB365-EDF7-48E6-B206-A6C7268880AA}">
      <dgm:prSet/>
      <dgm:spPr/>
      <dgm:t>
        <a:bodyPr/>
        <a:lstStyle/>
        <a:p>
          <a:endParaRPr lang="es-EC" sz="1600"/>
        </a:p>
      </dgm:t>
    </dgm:pt>
    <dgm:pt modelId="{718ED39A-12E1-4219-9E36-C4234260AE98}" type="sibTrans" cxnId="{F9FEB365-EDF7-48E6-B206-A6C7268880AA}">
      <dgm:prSet custT="1"/>
      <dgm:spPr/>
      <dgm:t>
        <a:bodyPr/>
        <a:lstStyle/>
        <a:p>
          <a:endParaRPr lang="es-EC" sz="1600"/>
        </a:p>
      </dgm:t>
    </dgm:pt>
    <dgm:pt modelId="{B2BE7FBF-181D-4139-A595-1F4321C2421D}">
      <dgm:prSet phldrT="[Texto]" custT="1"/>
      <dgm:spPr/>
      <dgm:t>
        <a:bodyPr/>
        <a:lstStyle/>
        <a:p>
          <a:r>
            <a:rPr lang="es-EC" sz="1600" b="1" dirty="0" smtClean="0"/>
            <a:t>Factor: </a:t>
          </a:r>
          <a:r>
            <a:rPr lang="es-EC" sz="1600" i="1" dirty="0" smtClean="0"/>
            <a:t>Productividad– capacidad de servicio</a:t>
          </a:r>
          <a:endParaRPr lang="es-EC" sz="1600" dirty="0"/>
        </a:p>
      </dgm:t>
    </dgm:pt>
    <dgm:pt modelId="{ADEA2F5A-B571-4E7A-B5CB-745A1DC64AD0}" type="parTrans" cxnId="{1B8A9BDA-21F4-4577-B5DE-3F0560752863}">
      <dgm:prSet/>
      <dgm:spPr/>
      <dgm:t>
        <a:bodyPr/>
        <a:lstStyle/>
        <a:p>
          <a:endParaRPr lang="es-EC" sz="1600"/>
        </a:p>
      </dgm:t>
    </dgm:pt>
    <dgm:pt modelId="{E3D872FA-017F-4920-9F83-C735385D7ADB}" type="sibTrans" cxnId="{1B8A9BDA-21F4-4577-B5DE-3F0560752863}">
      <dgm:prSet custT="1"/>
      <dgm:spPr/>
      <dgm:t>
        <a:bodyPr/>
        <a:lstStyle/>
        <a:p>
          <a:endParaRPr lang="es-EC" sz="1600"/>
        </a:p>
      </dgm:t>
    </dgm:pt>
    <dgm:pt modelId="{906001EC-AD1A-4C48-B107-EE5D30AD94ED}">
      <dgm:prSet phldrT="[Texto]" custT="1"/>
      <dgm:spPr/>
      <dgm:t>
        <a:bodyPr/>
        <a:lstStyle/>
        <a:p>
          <a:r>
            <a:rPr lang="es-EC" sz="1600" b="1" i="1" dirty="0" smtClean="0"/>
            <a:t>Acciones:</a:t>
          </a:r>
          <a:endParaRPr lang="es-EC" sz="1600" dirty="0" smtClean="0"/>
        </a:p>
        <a:p>
          <a:r>
            <a:rPr lang="es-EC" sz="1600" dirty="0" smtClean="0"/>
            <a:t>Realizar un estudio de tiempos y actividades en ventanilla para realizar una reingeniería de procesos y mejorar el tiempo por transacción</a:t>
          </a:r>
          <a:endParaRPr lang="es-EC" sz="1600" dirty="0"/>
        </a:p>
      </dgm:t>
    </dgm:pt>
    <dgm:pt modelId="{29CEBA4A-B57B-4893-BE23-5D83ED9F84B2}" type="parTrans" cxnId="{A69FD45D-478A-4024-A951-E3B51D7E9936}">
      <dgm:prSet/>
      <dgm:spPr/>
      <dgm:t>
        <a:bodyPr/>
        <a:lstStyle/>
        <a:p>
          <a:endParaRPr lang="es-EC" sz="1600"/>
        </a:p>
      </dgm:t>
    </dgm:pt>
    <dgm:pt modelId="{1E89FF03-DFDC-4DDF-A0B3-76B0E792884F}" type="sibTrans" cxnId="{A69FD45D-478A-4024-A951-E3B51D7E9936}">
      <dgm:prSet/>
      <dgm:spPr/>
      <dgm:t>
        <a:bodyPr/>
        <a:lstStyle/>
        <a:p>
          <a:endParaRPr lang="es-EC" sz="1600"/>
        </a:p>
      </dgm:t>
    </dgm:pt>
    <dgm:pt modelId="{1C30ABDD-178C-4BEE-A5AD-21EF3B59161C}" type="pres">
      <dgm:prSet presAssocID="{64D0DE21-61D7-4D53-A364-AD92F2966E6D}" presName="outerComposite" presStyleCnt="0">
        <dgm:presLayoutVars>
          <dgm:chMax val="5"/>
          <dgm:dir/>
          <dgm:resizeHandles val="exact"/>
        </dgm:presLayoutVars>
      </dgm:prSet>
      <dgm:spPr/>
      <dgm:t>
        <a:bodyPr/>
        <a:lstStyle/>
        <a:p>
          <a:endParaRPr lang="es-EC"/>
        </a:p>
      </dgm:t>
    </dgm:pt>
    <dgm:pt modelId="{AC368ADC-3823-4A36-8C2E-14EEC14E12E2}" type="pres">
      <dgm:prSet presAssocID="{64D0DE21-61D7-4D53-A364-AD92F2966E6D}" presName="dummyMaxCanvas" presStyleCnt="0">
        <dgm:presLayoutVars/>
      </dgm:prSet>
      <dgm:spPr/>
    </dgm:pt>
    <dgm:pt modelId="{FCD7E829-AB00-446F-B40A-959F2A907824}" type="pres">
      <dgm:prSet presAssocID="{64D0DE21-61D7-4D53-A364-AD92F2966E6D}" presName="ThreeNodes_1" presStyleLbl="node1" presStyleIdx="0" presStyleCnt="3" custScaleY="66707">
        <dgm:presLayoutVars>
          <dgm:bulletEnabled val="1"/>
        </dgm:presLayoutVars>
      </dgm:prSet>
      <dgm:spPr/>
      <dgm:t>
        <a:bodyPr/>
        <a:lstStyle/>
        <a:p>
          <a:endParaRPr lang="es-EC"/>
        </a:p>
      </dgm:t>
    </dgm:pt>
    <dgm:pt modelId="{C7AC83B7-8F55-4CCC-B35E-617A615FB1FF}" type="pres">
      <dgm:prSet presAssocID="{64D0DE21-61D7-4D53-A364-AD92F2966E6D}" presName="ThreeNodes_2" presStyleLbl="node1" presStyleIdx="1" presStyleCnt="3" custScaleY="83417" custLinFactNeighborX="-5329" custLinFactNeighborY="-13847">
        <dgm:presLayoutVars>
          <dgm:bulletEnabled val="1"/>
        </dgm:presLayoutVars>
      </dgm:prSet>
      <dgm:spPr/>
      <dgm:t>
        <a:bodyPr/>
        <a:lstStyle/>
        <a:p>
          <a:endParaRPr lang="es-EC"/>
        </a:p>
      </dgm:t>
    </dgm:pt>
    <dgm:pt modelId="{CAAC382E-43E3-4793-B31E-840216E9E42A}" type="pres">
      <dgm:prSet presAssocID="{64D0DE21-61D7-4D53-A364-AD92F2966E6D}" presName="ThreeNodes_3" presStyleLbl="node1" presStyleIdx="2" presStyleCnt="3" custScaleY="84018" custLinFactNeighborX="-2504" custLinFactNeighborY="-19102">
        <dgm:presLayoutVars>
          <dgm:bulletEnabled val="1"/>
        </dgm:presLayoutVars>
      </dgm:prSet>
      <dgm:spPr/>
      <dgm:t>
        <a:bodyPr/>
        <a:lstStyle/>
        <a:p>
          <a:endParaRPr lang="es-EC"/>
        </a:p>
      </dgm:t>
    </dgm:pt>
    <dgm:pt modelId="{97CC96D8-8AE0-449B-97C0-92D2A5FCB8DB}" type="pres">
      <dgm:prSet presAssocID="{64D0DE21-61D7-4D53-A364-AD92F2966E6D}" presName="ThreeConn_1-2" presStyleLbl="fgAccFollowNode1" presStyleIdx="0" presStyleCnt="2" custScaleX="68609" custScaleY="100000">
        <dgm:presLayoutVars>
          <dgm:bulletEnabled val="1"/>
        </dgm:presLayoutVars>
      </dgm:prSet>
      <dgm:spPr/>
      <dgm:t>
        <a:bodyPr/>
        <a:lstStyle/>
        <a:p>
          <a:endParaRPr lang="es-EC"/>
        </a:p>
      </dgm:t>
    </dgm:pt>
    <dgm:pt modelId="{DBCBA60B-197D-4AF0-BD10-ACA640AACEB4}" type="pres">
      <dgm:prSet presAssocID="{64D0DE21-61D7-4D53-A364-AD92F2966E6D}" presName="ThreeConn_2-3" presStyleLbl="fgAccFollowNode1" presStyleIdx="1" presStyleCnt="2" custScaleX="62004" custLinFactNeighborX="-7770" custLinFactNeighborY="-38718">
        <dgm:presLayoutVars>
          <dgm:bulletEnabled val="1"/>
        </dgm:presLayoutVars>
      </dgm:prSet>
      <dgm:spPr/>
      <dgm:t>
        <a:bodyPr/>
        <a:lstStyle/>
        <a:p>
          <a:endParaRPr lang="es-EC"/>
        </a:p>
      </dgm:t>
    </dgm:pt>
    <dgm:pt modelId="{4026456C-59CB-4D18-8EFE-DB50D27B99C5}" type="pres">
      <dgm:prSet presAssocID="{64D0DE21-61D7-4D53-A364-AD92F2966E6D}" presName="ThreeNodes_1_text" presStyleLbl="node1" presStyleIdx="2" presStyleCnt="3">
        <dgm:presLayoutVars>
          <dgm:bulletEnabled val="1"/>
        </dgm:presLayoutVars>
      </dgm:prSet>
      <dgm:spPr/>
      <dgm:t>
        <a:bodyPr/>
        <a:lstStyle/>
        <a:p>
          <a:endParaRPr lang="es-EC"/>
        </a:p>
      </dgm:t>
    </dgm:pt>
    <dgm:pt modelId="{175A90E8-61C2-440A-BEE6-6795CA78D99C}" type="pres">
      <dgm:prSet presAssocID="{64D0DE21-61D7-4D53-A364-AD92F2966E6D}" presName="ThreeNodes_2_text" presStyleLbl="node1" presStyleIdx="2" presStyleCnt="3">
        <dgm:presLayoutVars>
          <dgm:bulletEnabled val="1"/>
        </dgm:presLayoutVars>
      </dgm:prSet>
      <dgm:spPr/>
      <dgm:t>
        <a:bodyPr/>
        <a:lstStyle/>
        <a:p>
          <a:endParaRPr lang="es-EC"/>
        </a:p>
      </dgm:t>
    </dgm:pt>
    <dgm:pt modelId="{9B1F0BC4-0D1E-4AD9-94EF-26CD68F17542}" type="pres">
      <dgm:prSet presAssocID="{64D0DE21-61D7-4D53-A364-AD92F2966E6D}" presName="ThreeNodes_3_text" presStyleLbl="node1" presStyleIdx="2" presStyleCnt="3">
        <dgm:presLayoutVars>
          <dgm:bulletEnabled val="1"/>
        </dgm:presLayoutVars>
      </dgm:prSet>
      <dgm:spPr/>
      <dgm:t>
        <a:bodyPr/>
        <a:lstStyle/>
        <a:p>
          <a:endParaRPr lang="es-EC"/>
        </a:p>
      </dgm:t>
    </dgm:pt>
  </dgm:ptLst>
  <dgm:cxnLst>
    <dgm:cxn modelId="{6B1FF316-32C8-4632-B956-B716FD6637F1}" type="presOf" srcId="{906001EC-AD1A-4C48-B107-EE5D30AD94ED}" destId="{CAAC382E-43E3-4793-B31E-840216E9E42A}" srcOrd="0" destOrd="0" presId="urn:microsoft.com/office/officeart/2005/8/layout/vProcess5"/>
    <dgm:cxn modelId="{8B32B7D3-A413-4CE4-BD5B-ACF1949B1299}" type="presOf" srcId="{906001EC-AD1A-4C48-B107-EE5D30AD94ED}" destId="{9B1F0BC4-0D1E-4AD9-94EF-26CD68F17542}" srcOrd="1" destOrd="0" presId="urn:microsoft.com/office/officeart/2005/8/layout/vProcess5"/>
    <dgm:cxn modelId="{A69FD45D-478A-4024-A951-E3B51D7E9936}" srcId="{64D0DE21-61D7-4D53-A364-AD92F2966E6D}" destId="{906001EC-AD1A-4C48-B107-EE5D30AD94ED}" srcOrd="2" destOrd="0" parTransId="{29CEBA4A-B57B-4893-BE23-5D83ED9F84B2}" sibTransId="{1E89FF03-DFDC-4DDF-A0B3-76B0E792884F}"/>
    <dgm:cxn modelId="{F9FEB365-EDF7-48E6-B206-A6C7268880AA}" srcId="{64D0DE21-61D7-4D53-A364-AD92F2966E6D}" destId="{5240BAB7-6B7F-468D-83CD-D0023A111C89}" srcOrd="0" destOrd="0" parTransId="{BBCDCDB7-F21C-4547-949E-9A12B14CE84C}" sibTransId="{718ED39A-12E1-4219-9E36-C4234260AE98}"/>
    <dgm:cxn modelId="{D0E3F6EB-EA97-4AD7-8276-A717A3E74618}" type="presOf" srcId="{64D0DE21-61D7-4D53-A364-AD92F2966E6D}" destId="{1C30ABDD-178C-4BEE-A5AD-21EF3B59161C}" srcOrd="0" destOrd="0" presId="urn:microsoft.com/office/officeart/2005/8/layout/vProcess5"/>
    <dgm:cxn modelId="{4D0AFD1D-CF72-4AE7-9705-7301108BE3BD}" type="presOf" srcId="{E3D872FA-017F-4920-9F83-C735385D7ADB}" destId="{DBCBA60B-197D-4AF0-BD10-ACA640AACEB4}" srcOrd="0" destOrd="0" presId="urn:microsoft.com/office/officeart/2005/8/layout/vProcess5"/>
    <dgm:cxn modelId="{D4CB99B7-4076-4CB6-80AC-D4C5249BA80F}" type="presOf" srcId="{718ED39A-12E1-4219-9E36-C4234260AE98}" destId="{97CC96D8-8AE0-449B-97C0-92D2A5FCB8DB}" srcOrd="0" destOrd="0" presId="urn:microsoft.com/office/officeart/2005/8/layout/vProcess5"/>
    <dgm:cxn modelId="{1B8A9BDA-21F4-4577-B5DE-3F0560752863}" srcId="{64D0DE21-61D7-4D53-A364-AD92F2966E6D}" destId="{B2BE7FBF-181D-4139-A595-1F4321C2421D}" srcOrd="1" destOrd="0" parTransId="{ADEA2F5A-B571-4E7A-B5CB-745A1DC64AD0}" sibTransId="{E3D872FA-017F-4920-9F83-C735385D7ADB}"/>
    <dgm:cxn modelId="{020AA176-0378-4AA0-B01E-9E72BB3A4C9F}" type="presOf" srcId="{5240BAB7-6B7F-468D-83CD-D0023A111C89}" destId="{FCD7E829-AB00-446F-B40A-959F2A907824}" srcOrd="0" destOrd="0" presId="urn:microsoft.com/office/officeart/2005/8/layout/vProcess5"/>
    <dgm:cxn modelId="{AC303BB0-0A79-4370-B782-A23AC56D69E5}" type="presOf" srcId="{B2BE7FBF-181D-4139-A595-1F4321C2421D}" destId="{175A90E8-61C2-440A-BEE6-6795CA78D99C}" srcOrd="1" destOrd="0" presId="urn:microsoft.com/office/officeart/2005/8/layout/vProcess5"/>
    <dgm:cxn modelId="{7387CB08-3AA8-4D58-B7B8-C0390EFBCD3C}" type="presOf" srcId="{5240BAB7-6B7F-468D-83CD-D0023A111C89}" destId="{4026456C-59CB-4D18-8EFE-DB50D27B99C5}" srcOrd="1" destOrd="0" presId="urn:microsoft.com/office/officeart/2005/8/layout/vProcess5"/>
    <dgm:cxn modelId="{DF2DF8F9-8FCF-4FBF-8321-2325D1851C94}" type="presOf" srcId="{B2BE7FBF-181D-4139-A595-1F4321C2421D}" destId="{C7AC83B7-8F55-4CCC-B35E-617A615FB1FF}" srcOrd="0" destOrd="0" presId="urn:microsoft.com/office/officeart/2005/8/layout/vProcess5"/>
    <dgm:cxn modelId="{F46289F5-6C4B-4038-B742-FEB983D5A2F3}" type="presParOf" srcId="{1C30ABDD-178C-4BEE-A5AD-21EF3B59161C}" destId="{AC368ADC-3823-4A36-8C2E-14EEC14E12E2}" srcOrd="0" destOrd="0" presId="urn:microsoft.com/office/officeart/2005/8/layout/vProcess5"/>
    <dgm:cxn modelId="{1D09EECF-4D49-474A-A597-9EE7CD0092E2}" type="presParOf" srcId="{1C30ABDD-178C-4BEE-A5AD-21EF3B59161C}" destId="{FCD7E829-AB00-446F-B40A-959F2A907824}" srcOrd="1" destOrd="0" presId="urn:microsoft.com/office/officeart/2005/8/layout/vProcess5"/>
    <dgm:cxn modelId="{5B6CCB07-1ABA-4E82-A80E-E6B1147A1DEB}" type="presParOf" srcId="{1C30ABDD-178C-4BEE-A5AD-21EF3B59161C}" destId="{C7AC83B7-8F55-4CCC-B35E-617A615FB1FF}" srcOrd="2" destOrd="0" presId="urn:microsoft.com/office/officeart/2005/8/layout/vProcess5"/>
    <dgm:cxn modelId="{16FA8B84-C912-4BA0-A638-DDCDAE287F7E}" type="presParOf" srcId="{1C30ABDD-178C-4BEE-A5AD-21EF3B59161C}" destId="{CAAC382E-43E3-4793-B31E-840216E9E42A}" srcOrd="3" destOrd="0" presId="urn:microsoft.com/office/officeart/2005/8/layout/vProcess5"/>
    <dgm:cxn modelId="{961F6DB6-7536-4415-8889-6A25AE257595}" type="presParOf" srcId="{1C30ABDD-178C-4BEE-A5AD-21EF3B59161C}" destId="{97CC96D8-8AE0-449B-97C0-92D2A5FCB8DB}" srcOrd="4" destOrd="0" presId="urn:microsoft.com/office/officeart/2005/8/layout/vProcess5"/>
    <dgm:cxn modelId="{81EDC0B4-AACB-455A-BB00-A4DC70757789}" type="presParOf" srcId="{1C30ABDD-178C-4BEE-A5AD-21EF3B59161C}" destId="{DBCBA60B-197D-4AF0-BD10-ACA640AACEB4}" srcOrd="5" destOrd="0" presId="urn:microsoft.com/office/officeart/2005/8/layout/vProcess5"/>
    <dgm:cxn modelId="{D62F07EC-9B45-45AA-8222-FDE5CA9FC777}" type="presParOf" srcId="{1C30ABDD-178C-4BEE-A5AD-21EF3B59161C}" destId="{4026456C-59CB-4D18-8EFE-DB50D27B99C5}" srcOrd="6" destOrd="0" presId="urn:microsoft.com/office/officeart/2005/8/layout/vProcess5"/>
    <dgm:cxn modelId="{356A329C-3D83-4792-8010-E62D7A74D5F6}" type="presParOf" srcId="{1C30ABDD-178C-4BEE-A5AD-21EF3B59161C}" destId="{175A90E8-61C2-440A-BEE6-6795CA78D99C}" srcOrd="7" destOrd="0" presId="urn:microsoft.com/office/officeart/2005/8/layout/vProcess5"/>
    <dgm:cxn modelId="{98B125E1-9713-4619-8143-42EC886985AE}" type="presParOf" srcId="{1C30ABDD-178C-4BEE-A5AD-21EF3B59161C}" destId="{9B1F0BC4-0D1E-4AD9-94EF-26CD68F175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D0DE21-61D7-4D53-A364-AD92F2966E6D}"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5240BAB7-6B7F-468D-83CD-D0023A111C89}">
      <dgm:prSet phldrT="[Texto]" custT="1"/>
      <dgm:spPr/>
      <dgm:t>
        <a:bodyPr/>
        <a:lstStyle/>
        <a:p>
          <a:r>
            <a:rPr lang="es-EC" sz="1600" b="1" dirty="0" smtClean="0"/>
            <a:t>Dimensión de calidad: </a:t>
          </a:r>
          <a:r>
            <a:rPr lang="es-EC" sz="1600" i="1" dirty="0" smtClean="0"/>
            <a:t>Capacidad de respuesta</a:t>
          </a:r>
          <a:endParaRPr lang="es-EC" sz="1600" dirty="0"/>
        </a:p>
      </dgm:t>
    </dgm:pt>
    <dgm:pt modelId="{BBCDCDB7-F21C-4547-949E-9A12B14CE84C}" type="parTrans" cxnId="{F9FEB365-EDF7-48E6-B206-A6C7268880AA}">
      <dgm:prSet/>
      <dgm:spPr/>
      <dgm:t>
        <a:bodyPr/>
        <a:lstStyle/>
        <a:p>
          <a:endParaRPr lang="es-EC" sz="1600"/>
        </a:p>
      </dgm:t>
    </dgm:pt>
    <dgm:pt modelId="{718ED39A-12E1-4219-9E36-C4234260AE98}" type="sibTrans" cxnId="{F9FEB365-EDF7-48E6-B206-A6C7268880AA}">
      <dgm:prSet custT="1"/>
      <dgm:spPr/>
      <dgm:t>
        <a:bodyPr/>
        <a:lstStyle/>
        <a:p>
          <a:endParaRPr lang="es-EC" sz="1600"/>
        </a:p>
      </dgm:t>
    </dgm:pt>
    <dgm:pt modelId="{B2BE7FBF-181D-4139-A595-1F4321C2421D}">
      <dgm:prSet phldrT="[Texto]" custT="1"/>
      <dgm:spPr/>
      <dgm:t>
        <a:bodyPr/>
        <a:lstStyle/>
        <a:p>
          <a:r>
            <a:rPr lang="es-EC" sz="1600" b="1" dirty="0" smtClean="0"/>
            <a:t>Factor: </a:t>
          </a:r>
          <a:r>
            <a:rPr lang="es-EC" sz="1600" dirty="0" smtClean="0"/>
            <a:t>Políticas y normas internas</a:t>
          </a:r>
          <a:r>
            <a:rPr lang="es-EC" sz="1600" i="1" dirty="0" smtClean="0"/>
            <a:t> </a:t>
          </a:r>
          <a:endParaRPr lang="es-EC" sz="1600" dirty="0"/>
        </a:p>
      </dgm:t>
    </dgm:pt>
    <dgm:pt modelId="{ADEA2F5A-B571-4E7A-B5CB-745A1DC64AD0}" type="parTrans" cxnId="{1B8A9BDA-21F4-4577-B5DE-3F0560752863}">
      <dgm:prSet/>
      <dgm:spPr/>
      <dgm:t>
        <a:bodyPr/>
        <a:lstStyle/>
        <a:p>
          <a:endParaRPr lang="es-EC" sz="1600"/>
        </a:p>
      </dgm:t>
    </dgm:pt>
    <dgm:pt modelId="{E3D872FA-017F-4920-9F83-C735385D7ADB}" type="sibTrans" cxnId="{1B8A9BDA-21F4-4577-B5DE-3F0560752863}">
      <dgm:prSet custT="1"/>
      <dgm:spPr/>
      <dgm:t>
        <a:bodyPr/>
        <a:lstStyle/>
        <a:p>
          <a:endParaRPr lang="es-EC" sz="1600"/>
        </a:p>
      </dgm:t>
    </dgm:pt>
    <dgm:pt modelId="{906001EC-AD1A-4C48-B107-EE5D30AD94ED}">
      <dgm:prSet phldrT="[Texto]" custT="1"/>
      <dgm:spPr/>
      <dgm:t>
        <a:bodyPr/>
        <a:lstStyle/>
        <a:p>
          <a:r>
            <a:rPr lang="es-EC" sz="1600" b="1" i="1" dirty="0" smtClean="0"/>
            <a:t>Acciones:</a:t>
          </a:r>
          <a:endParaRPr lang="es-EC" sz="1600" dirty="0" smtClean="0"/>
        </a:p>
        <a:p>
          <a:endParaRPr lang="es-EC" sz="1600" dirty="0" smtClean="0"/>
        </a:p>
        <a:p>
          <a:r>
            <a:rPr lang="es-EC" sz="1600" dirty="0" smtClean="0"/>
            <a:t>Controlar el cumplimento de las normas internas dentro de la agencia</a:t>
          </a:r>
          <a:endParaRPr lang="es-EC" sz="1600" dirty="0"/>
        </a:p>
      </dgm:t>
    </dgm:pt>
    <dgm:pt modelId="{29CEBA4A-B57B-4893-BE23-5D83ED9F84B2}" type="parTrans" cxnId="{A69FD45D-478A-4024-A951-E3B51D7E9936}">
      <dgm:prSet/>
      <dgm:spPr/>
      <dgm:t>
        <a:bodyPr/>
        <a:lstStyle/>
        <a:p>
          <a:endParaRPr lang="es-EC" sz="1600"/>
        </a:p>
      </dgm:t>
    </dgm:pt>
    <dgm:pt modelId="{1E89FF03-DFDC-4DDF-A0B3-76B0E792884F}" type="sibTrans" cxnId="{A69FD45D-478A-4024-A951-E3B51D7E9936}">
      <dgm:prSet/>
      <dgm:spPr/>
      <dgm:t>
        <a:bodyPr/>
        <a:lstStyle/>
        <a:p>
          <a:endParaRPr lang="es-EC" sz="1600"/>
        </a:p>
      </dgm:t>
    </dgm:pt>
    <dgm:pt modelId="{1C30ABDD-178C-4BEE-A5AD-21EF3B59161C}" type="pres">
      <dgm:prSet presAssocID="{64D0DE21-61D7-4D53-A364-AD92F2966E6D}" presName="outerComposite" presStyleCnt="0">
        <dgm:presLayoutVars>
          <dgm:chMax val="5"/>
          <dgm:dir/>
          <dgm:resizeHandles val="exact"/>
        </dgm:presLayoutVars>
      </dgm:prSet>
      <dgm:spPr/>
      <dgm:t>
        <a:bodyPr/>
        <a:lstStyle/>
        <a:p>
          <a:endParaRPr lang="es-EC"/>
        </a:p>
      </dgm:t>
    </dgm:pt>
    <dgm:pt modelId="{AC368ADC-3823-4A36-8C2E-14EEC14E12E2}" type="pres">
      <dgm:prSet presAssocID="{64D0DE21-61D7-4D53-A364-AD92F2966E6D}" presName="dummyMaxCanvas" presStyleCnt="0">
        <dgm:presLayoutVars/>
      </dgm:prSet>
      <dgm:spPr/>
    </dgm:pt>
    <dgm:pt modelId="{FCD7E829-AB00-446F-B40A-959F2A907824}" type="pres">
      <dgm:prSet presAssocID="{64D0DE21-61D7-4D53-A364-AD92F2966E6D}" presName="ThreeNodes_1" presStyleLbl="node1" presStyleIdx="0" presStyleCnt="3" custScaleY="66707" custLinFactNeighborX="1165" custLinFactNeighborY="615">
        <dgm:presLayoutVars>
          <dgm:bulletEnabled val="1"/>
        </dgm:presLayoutVars>
      </dgm:prSet>
      <dgm:spPr/>
      <dgm:t>
        <a:bodyPr/>
        <a:lstStyle/>
        <a:p>
          <a:endParaRPr lang="es-EC"/>
        </a:p>
      </dgm:t>
    </dgm:pt>
    <dgm:pt modelId="{C7AC83B7-8F55-4CCC-B35E-617A615FB1FF}" type="pres">
      <dgm:prSet presAssocID="{64D0DE21-61D7-4D53-A364-AD92F2966E6D}" presName="ThreeNodes_2" presStyleLbl="node1" presStyleIdx="1" presStyleCnt="3" custScaleY="83417" custLinFactNeighborX="-4164" custLinFactNeighborY="-13847">
        <dgm:presLayoutVars>
          <dgm:bulletEnabled val="1"/>
        </dgm:presLayoutVars>
      </dgm:prSet>
      <dgm:spPr/>
      <dgm:t>
        <a:bodyPr/>
        <a:lstStyle/>
        <a:p>
          <a:endParaRPr lang="es-EC"/>
        </a:p>
      </dgm:t>
    </dgm:pt>
    <dgm:pt modelId="{CAAC382E-43E3-4793-B31E-840216E9E42A}" type="pres">
      <dgm:prSet presAssocID="{64D0DE21-61D7-4D53-A364-AD92F2966E6D}" presName="ThreeNodes_3" presStyleLbl="node1" presStyleIdx="2" presStyleCnt="3" custScaleY="97801" custLinFactNeighborX="-1340" custLinFactNeighborY="-17261">
        <dgm:presLayoutVars>
          <dgm:bulletEnabled val="1"/>
        </dgm:presLayoutVars>
      </dgm:prSet>
      <dgm:spPr/>
      <dgm:t>
        <a:bodyPr/>
        <a:lstStyle/>
        <a:p>
          <a:endParaRPr lang="es-EC"/>
        </a:p>
      </dgm:t>
    </dgm:pt>
    <dgm:pt modelId="{97CC96D8-8AE0-449B-97C0-92D2A5FCB8DB}" type="pres">
      <dgm:prSet presAssocID="{64D0DE21-61D7-4D53-A364-AD92F2966E6D}" presName="ThreeConn_1-2" presStyleLbl="fgAccFollowNode1" presStyleIdx="0" presStyleCnt="2" custScaleX="55711" custScaleY="100000" custLinFactNeighborX="-15540" custLinFactNeighborY="-23427">
        <dgm:presLayoutVars>
          <dgm:bulletEnabled val="1"/>
        </dgm:presLayoutVars>
      </dgm:prSet>
      <dgm:spPr/>
      <dgm:t>
        <a:bodyPr/>
        <a:lstStyle/>
        <a:p>
          <a:endParaRPr lang="es-EC"/>
        </a:p>
      </dgm:t>
    </dgm:pt>
    <dgm:pt modelId="{DBCBA60B-197D-4AF0-BD10-ACA640AACEB4}" type="pres">
      <dgm:prSet presAssocID="{64D0DE21-61D7-4D53-A364-AD92F2966E6D}" presName="ThreeConn_2-3" presStyleLbl="fgAccFollowNode1" presStyleIdx="1" presStyleCnt="2" custScaleX="62004" custLinFactNeighborX="-15540" custLinFactNeighborY="-62028">
        <dgm:presLayoutVars>
          <dgm:bulletEnabled val="1"/>
        </dgm:presLayoutVars>
      </dgm:prSet>
      <dgm:spPr/>
      <dgm:t>
        <a:bodyPr/>
        <a:lstStyle/>
        <a:p>
          <a:endParaRPr lang="es-EC"/>
        </a:p>
      </dgm:t>
    </dgm:pt>
    <dgm:pt modelId="{4026456C-59CB-4D18-8EFE-DB50D27B99C5}" type="pres">
      <dgm:prSet presAssocID="{64D0DE21-61D7-4D53-A364-AD92F2966E6D}" presName="ThreeNodes_1_text" presStyleLbl="node1" presStyleIdx="2" presStyleCnt="3">
        <dgm:presLayoutVars>
          <dgm:bulletEnabled val="1"/>
        </dgm:presLayoutVars>
      </dgm:prSet>
      <dgm:spPr/>
      <dgm:t>
        <a:bodyPr/>
        <a:lstStyle/>
        <a:p>
          <a:endParaRPr lang="es-EC"/>
        </a:p>
      </dgm:t>
    </dgm:pt>
    <dgm:pt modelId="{175A90E8-61C2-440A-BEE6-6795CA78D99C}" type="pres">
      <dgm:prSet presAssocID="{64D0DE21-61D7-4D53-A364-AD92F2966E6D}" presName="ThreeNodes_2_text" presStyleLbl="node1" presStyleIdx="2" presStyleCnt="3">
        <dgm:presLayoutVars>
          <dgm:bulletEnabled val="1"/>
        </dgm:presLayoutVars>
      </dgm:prSet>
      <dgm:spPr/>
      <dgm:t>
        <a:bodyPr/>
        <a:lstStyle/>
        <a:p>
          <a:endParaRPr lang="es-EC"/>
        </a:p>
      </dgm:t>
    </dgm:pt>
    <dgm:pt modelId="{9B1F0BC4-0D1E-4AD9-94EF-26CD68F17542}" type="pres">
      <dgm:prSet presAssocID="{64D0DE21-61D7-4D53-A364-AD92F2966E6D}" presName="ThreeNodes_3_text" presStyleLbl="node1" presStyleIdx="2" presStyleCnt="3">
        <dgm:presLayoutVars>
          <dgm:bulletEnabled val="1"/>
        </dgm:presLayoutVars>
      </dgm:prSet>
      <dgm:spPr/>
      <dgm:t>
        <a:bodyPr/>
        <a:lstStyle/>
        <a:p>
          <a:endParaRPr lang="es-EC"/>
        </a:p>
      </dgm:t>
    </dgm:pt>
  </dgm:ptLst>
  <dgm:cxnLst>
    <dgm:cxn modelId="{06B3508A-4BDF-4C36-BA69-D4EC1405839D}" type="presOf" srcId="{B2BE7FBF-181D-4139-A595-1F4321C2421D}" destId="{175A90E8-61C2-440A-BEE6-6795CA78D99C}" srcOrd="1" destOrd="0" presId="urn:microsoft.com/office/officeart/2005/8/layout/vProcess5"/>
    <dgm:cxn modelId="{8B3AC2F2-1A6F-45D3-A9CA-1D2F37A1ACDE}" type="presOf" srcId="{E3D872FA-017F-4920-9F83-C735385D7ADB}" destId="{DBCBA60B-197D-4AF0-BD10-ACA640AACEB4}" srcOrd="0" destOrd="0" presId="urn:microsoft.com/office/officeart/2005/8/layout/vProcess5"/>
    <dgm:cxn modelId="{2C10A66F-73A9-4B04-A8D9-1D30A4C6DCE5}" type="presOf" srcId="{B2BE7FBF-181D-4139-A595-1F4321C2421D}" destId="{C7AC83B7-8F55-4CCC-B35E-617A615FB1FF}" srcOrd="0" destOrd="0" presId="urn:microsoft.com/office/officeart/2005/8/layout/vProcess5"/>
    <dgm:cxn modelId="{A69FD45D-478A-4024-A951-E3B51D7E9936}" srcId="{64D0DE21-61D7-4D53-A364-AD92F2966E6D}" destId="{906001EC-AD1A-4C48-B107-EE5D30AD94ED}" srcOrd="2" destOrd="0" parTransId="{29CEBA4A-B57B-4893-BE23-5D83ED9F84B2}" sibTransId="{1E89FF03-DFDC-4DDF-A0B3-76B0E792884F}"/>
    <dgm:cxn modelId="{55D568DC-AF41-4727-9076-971EE6EDE04D}" type="presOf" srcId="{5240BAB7-6B7F-468D-83CD-D0023A111C89}" destId="{4026456C-59CB-4D18-8EFE-DB50D27B99C5}" srcOrd="1" destOrd="0" presId="urn:microsoft.com/office/officeart/2005/8/layout/vProcess5"/>
    <dgm:cxn modelId="{F9FEB365-EDF7-48E6-B206-A6C7268880AA}" srcId="{64D0DE21-61D7-4D53-A364-AD92F2966E6D}" destId="{5240BAB7-6B7F-468D-83CD-D0023A111C89}" srcOrd="0" destOrd="0" parTransId="{BBCDCDB7-F21C-4547-949E-9A12B14CE84C}" sibTransId="{718ED39A-12E1-4219-9E36-C4234260AE98}"/>
    <dgm:cxn modelId="{6392818A-EBE8-4549-9175-83A0E1BADC62}" type="presOf" srcId="{906001EC-AD1A-4C48-B107-EE5D30AD94ED}" destId="{9B1F0BC4-0D1E-4AD9-94EF-26CD68F17542}" srcOrd="1" destOrd="0" presId="urn:microsoft.com/office/officeart/2005/8/layout/vProcess5"/>
    <dgm:cxn modelId="{E43945A4-486F-46E6-8EE2-1BF427D118E3}" type="presOf" srcId="{906001EC-AD1A-4C48-B107-EE5D30AD94ED}" destId="{CAAC382E-43E3-4793-B31E-840216E9E42A}" srcOrd="0" destOrd="0" presId="urn:microsoft.com/office/officeart/2005/8/layout/vProcess5"/>
    <dgm:cxn modelId="{57D84681-40CA-413A-BEB9-8EEE7019EB3E}" type="presOf" srcId="{718ED39A-12E1-4219-9E36-C4234260AE98}" destId="{97CC96D8-8AE0-449B-97C0-92D2A5FCB8DB}" srcOrd="0" destOrd="0" presId="urn:microsoft.com/office/officeart/2005/8/layout/vProcess5"/>
    <dgm:cxn modelId="{1B8A9BDA-21F4-4577-B5DE-3F0560752863}" srcId="{64D0DE21-61D7-4D53-A364-AD92F2966E6D}" destId="{B2BE7FBF-181D-4139-A595-1F4321C2421D}" srcOrd="1" destOrd="0" parTransId="{ADEA2F5A-B571-4E7A-B5CB-745A1DC64AD0}" sibTransId="{E3D872FA-017F-4920-9F83-C735385D7ADB}"/>
    <dgm:cxn modelId="{4AFA9052-520F-4038-8C70-1F38275223DC}" type="presOf" srcId="{5240BAB7-6B7F-468D-83CD-D0023A111C89}" destId="{FCD7E829-AB00-446F-B40A-959F2A907824}" srcOrd="0" destOrd="0" presId="urn:microsoft.com/office/officeart/2005/8/layout/vProcess5"/>
    <dgm:cxn modelId="{9B6901AD-D322-4AB6-A567-6B04CB91C38E}" type="presOf" srcId="{64D0DE21-61D7-4D53-A364-AD92F2966E6D}" destId="{1C30ABDD-178C-4BEE-A5AD-21EF3B59161C}" srcOrd="0" destOrd="0" presId="urn:microsoft.com/office/officeart/2005/8/layout/vProcess5"/>
    <dgm:cxn modelId="{214416CE-DB80-429D-8A50-DDFA1EBDBC41}" type="presParOf" srcId="{1C30ABDD-178C-4BEE-A5AD-21EF3B59161C}" destId="{AC368ADC-3823-4A36-8C2E-14EEC14E12E2}" srcOrd="0" destOrd="0" presId="urn:microsoft.com/office/officeart/2005/8/layout/vProcess5"/>
    <dgm:cxn modelId="{ACB2BACB-B6D1-4D51-AC67-1CDC30C9E3D2}" type="presParOf" srcId="{1C30ABDD-178C-4BEE-A5AD-21EF3B59161C}" destId="{FCD7E829-AB00-446F-B40A-959F2A907824}" srcOrd="1" destOrd="0" presId="urn:microsoft.com/office/officeart/2005/8/layout/vProcess5"/>
    <dgm:cxn modelId="{5923A3B1-FAF4-4BF0-B045-1EA013108773}" type="presParOf" srcId="{1C30ABDD-178C-4BEE-A5AD-21EF3B59161C}" destId="{C7AC83B7-8F55-4CCC-B35E-617A615FB1FF}" srcOrd="2" destOrd="0" presId="urn:microsoft.com/office/officeart/2005/8/layout/vProcess5"/>
    <dgm:cxn modelId="{162B76CC-AE70-4C59-971B-C96075504190}" type="presParOf" srcId="{1C30ABDD-178C-4BEE-A5AD-21EF3B59161C}" destId="{CAAC382E-43E3-4793-B31E-840216E9E42A}" srcOrd="3" destOrd="0" presId="urn:microsoft.com/office/officeart/2005/8/layout/vProcess5"/>
    <dgm:cxn modelId="{92536FA9-B6BD-4D93-B374-DED080BF03C4}" type="presParOf" srcId="{1C30ABDD-178C-4BEE-A5AD-21EF3B59161C}" destId="{97CC96D8-8AE0-449B-97C0-92D2A5FCB8DB}" srcOrd="4" destOrd="0" presId="urn:microsoft.com/office/officeart/2005/8/layout/vProcess5"/>
    <dgm:cxn modelId="{5F081D1C-49C6-4386-AA87-B7E972E15088}" type="presParOf" srcId="{1C30ABDD-178C-4BEE-A5AD-21EF3B59161C}" destId="{DBCBA60B-197D-4AF0-BD10-ACA640AACEB4}" srcOrd="5" destOrd="0" presId="urn:microsoft.com/office/officeart/2005/8/layout/vProcess5"/>
    <dgm:cxn modelId="{DFD52618-6888-495E-9740-EBB965E97A06}" type="presParOf" srcId="{1C30ABDD-178C-4BEE-A5AD-21EF3B59161C}" destId="{4026456C-59CB-4D18-8EFE-DB50D27B99C5}" srcOrd="6" destOrd="0" presId="urn:microsoft.com/office/officeart/2005/8/layout/vProcess5"/>
    <dgm:cxn modelId="{791903F0-ED4D-4B51-BAE1-90610095929B}" type="presParOf" srcId="{1C30ABDD-178C-4BEE-A5AD-21EF3B59161C}" destId="{175A90E8-61C2-440A-BEE6-6795CA78D99C}" srcOrd="7" destOrd="0" presId="urn:microsoft.com/office/officeart/2005/8/layout/vProcess5"/>
    <dgm:cxn modelId="{338E25F0-CA1C-469D-899D-0BAEB77A07AC}" type="presParOf" srcId="{1C30ABDD-178C-4BEE-A5AD-21EF3B59161C}" destId="{9B1F0BC4-0D1E-4AD9-94EF-26CD68F175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4D0DE21-61D7-4D53-A364-AD92F2966E6D}"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5240BAB7-6B7F-468D-83CD-D0023A111C89}">
      <dgm:prSet phldrT="[Texto]" custT="1"/>
      <dgm:spPr/>
      <dgm:t>
        <a:bodyPr/>
        <a:lstStyle/>
        <a:p>
          <a:r>
            <a:rPr lang="es-EC" sz="1600" b="1" dirty="0" smtClean="0"/>
            <a:t>Dimensión de calidad: </a:t>
          </a:r>
          <a:r>
            <a:rPr lang="es-EC" sz="1600" i="1" dirty="0" smtClean="0"/>
            <a:t>Empatía</a:t>
          </a:r>
          <a:endParaRPr lang="es-EC" sz="1600" dirty="0"/>
        </a:p>
      </dgm:t>
    </dgm:pt>
    <dgm:pt modelId="{BBCDCDB7-F21C-4547-949E-9A12B14CE84C}" type="parTrans" cxnId="{F9FEB365-EDF7-48E6-B206-A6C7268880AA}">
      <dgm:prSet/>
      <dgm:spPr/>
      <dgm:t>
        <a:bodyPr/>
        <a:lstStyle/>
        <a:p>
          <a:endParaRPr lang="es-EC" sz="1600"/>
        </a:p>
      </dgm:t>
    </dgm:pt>
    <dgm:pt modelId="{718ED39A-12E1-4219-9E36-C4234260AE98}" type="sibTrans" cxnId="{F9FEB365-EDF7-48E6-B206-A6C7268880AA}">
      <dgm:prSet custT="1"/>
      <dgm:spPr/>
      <dgm:t>
        <a:bodyPr/>
        <a:lstStyle/>
        <a:p>
          <a:endParaRPr lang="es-EC" sz="1600"/>
        </a:p>
      </dgm:t>
    </dgm:pt>
    <dgm:pt modelId="{B2BE7FBF-181D-4139-A595-1F4321C2421D}">
      <dgm:prSet phldrT="[Texto]" custT="1"/>
      <dgm:spPr/>
      <dgm:t>
        <a:bodyPr/>
        <a:lstStyle/>
        <a:p>
          <a:r>
            <a:rPr lang="es-EC" sz="1600" b="1" dirty="0" smtClean="0"/>
            <a:t>Factor: </a:t>
          </a:r>
          <a:r>
            <a:rPr lang="es-EC" sz="1600" i="1" dirty="0" smtClean="0"/>
            <a:t>Actitud de servicio </a:t>
          </a:r>
          <a:endParaRPr lang="es-EC" sz="1600" dirty="0"/>
        </a:p>
      </dgm:t>
    </dgm:pt>
    <dgm:pt modelId="{ADEA2F5A-B571-4E7A-B5CB-745A1DC64AD0}" type="parTrans" cxnId="{1B8A9BDA-21F4-4577-B5DE-3F0560752863}">
      <dgm:prSet/>
      <dgm:spPr/>
      <dgm:t>
        <a:bodyPr/>
        <a:lstStyle/>
        <a:p>
          <a:endParaRPr lang="es-EC" sz="1600"/>
        </a:p>
      </dgm:t>
    </dgm:pt>
    <dgm:pt modelId="{E3D872FA-017F-4920-9F83-C735385D7ADB}" type="sibTrans" cxnId="{1B8A9BDA-21F4-4577-B5DE-3F0560752863}">
      <dgm:prSet custT="1"/>
      <dgm:spPr/>
      <dgm:t>
        <a:bodyPr/>
        <a:lstStyle/>
        <a:p>
          <a:endParaRPr lang="es-EC" sz="1600"/>
        </a:p>
      </dgm:t>
    </dgm:pt>
    <dgm:pt modelId="{906001EC-AD1A-4C48-B107-EE5D30AD94ED}">
      <dgm:prSet phldrT="[Texto]" custT="1"/>
      <dgm:spPr/>
      <dgm:t>
        <a:bodyPr/>
        <a:lstStyle/>
        <a:p>
          <a:r>
            <a:rPr lang="es-EC" sz="1600" b="1" i="1" dirty="0" smtClean="0"/>
            <a:t>Acciones:</a:t>
          </a:r>
          <a:endParaRPr lang="es-EC" sz="1600" dirty="0" smtClean="0"/>
        </a:p>
        <a:p>
          <a:r>
            <a:rPr lang="es-EC" sz="1600" dirty="0" smtClean="0"/>
            <a:t>Elaborar una política de servicio y atención al cliente que incluya:</a:t>
          </a:r>
        </a:p>
        <a:p>
          <a:r>
            <a:rPr lang="es-EC" sz="1600" dirty="0" smtClean="0"/>
            <a:t>Normas y fórmulas aceptadas para saludo y despedida al cliente</a:t>
          </a:r>
        </a:p>
        <a:p>
          <a:r>
            <a:rPr lang="es-EC" sz="1600" dirty="0" smtClean="0"/>
            <a:t>Estado del dinero y documentos entregados al cliente</a:t>
          </a:r>
        </a:p>
        <a:p>
          <a:r>
            <a:rPr lang="es-EC" sz="1600" dirty="0" smtClean="0"/>
            <a:t>Políticas de atención para guardias</a:t>
          </a:r>
        </a:p>
        <a:p>
          <a:r>
            <a:rPr lang="es-EC" sz="1600" dirty="0" smtClean="0"/>
            <a:t>Realizar supervisiones diarias para determinar que el personal no esté realizando actividades ajenas a su trabajo en ventanilla y balcón de servicios</a:t>
          </a:r>
        </a:p>
        <a:p>
          <a:r>
            <a:rPr lang="es-EC" sz="1600" dirty="0" smtClean="0"/>
            <a:t>Realizar revisiones diarias para controlar el uniforme del personal</a:t>
          </a:r>
          <a:endParaRPr lang="es-EC" sz="1600" dirty="0"/>
        </a:p>
      </dgm:t>
    </dgm:pt>
    <dgm:pt modelId="{29CEBA4A-B57B-4893-BE23-5D83ED9F84B2}" type="parTrans" cxnId="{A69FD45D-478A-4024-A951-E3B51D7E9936}">
      <dgm:prSet/>
      <dgm:spPr/>
      <dgm:t>
        <a:bodyPr/>
        <a:lstStyle/>
        <a:p>
          <a:endParaRPr lang="es-EC" sz="1600"/>
        </a:p>
      </dgm:t>
    </dgm:pt>
    <dgm:pt modelId="{1E89FF03-DFDC-4DDF-A0B3-76B0E792884F}" type="sibTrans" cxnId="{A69FD45D-478A-4024-A951-E3B51D7E9936}">
      <dgm:prSet/>
      <dgm:spPr/>
      <dgm:t>
        <a:bodyPr/>
        <a:lstStyle/>
        <a:p>
          <a:endParaRPr lang="es-EC" sz="1600"/>
        </a:p>
      </dgm:t>
    </dgm:pt>
    <dgm:pt modelId="{1C30ABDD-178C-4BEE-A5AD-21EF3B59161C}" type="pres">
      <dgm:prSet presAssocID="{64D0DE21-61D7-4D53-A364-AD92F2966E6D}" presName="outerComposite" presStyleCnt="0">
        <dgm:presLayoutVars>
          <dgm:chMax val="5"/>
          <dgm:dir/>
          <dgm:resizeHandles val="exact"/>
        </dgm:presLayoutVars>
      </dgm:prSet>
      <dgm:spPr/>
      <dgm:t>
        <a:bodyPr/>
        <a:lstStyle/>
        <a:p>
          <a:endParaRPr lang="es-EC"/>
        </a:p>
      </dgm:t>
    </dgm:pt>
    <dgm:pt modelId="{AC368ADC-3823-4A36-8C2E-14EEC14E12E2}" type="pres">
      <dgm:prSet presAssocID="{64D0DE21-61D7-4D53-A364-AD92F2966E6D}" presName="dummyMaxCanvas" presStyleCnt="0">
        <dgm:presLayoutVars/>
      </dgm:prSet>
      <dgm:spPr/>
    </dgm:pt>
    <dgm:pt modelId="{FCD7E829-AB00-446F-B40A-959F2A907824}" type="pres">
      <dgm:prSet presAssocID="{64D0DE21-61D7-4D53-A364-AD92F2966E6D}" presName="ThreeNodes_1" presStyleLbl="node1" presStyleIdx="0" presStyleCnt="3" custScaleY="44404" custLinFactNeighborX="-1165" custLinFactNeighborY="2089">
        <dgm:presLayoutVars>
          <dgm:bulletEnabled val="1"/>
        </dgm:presLayoutVars>
      </dgm:prSet>
      <dgm:spPr/>
      <dgm:t>
        <a:bodyPr/>
        <a:lstStyle/>
        <a:p>
          <a:endParaRPr lang="es-EC"/>
        </a:p>
      </dgm:t>
    </dgm:pt>
    <dgm:pt modelId="{C7AC83B7-8F55-4CCC-B35E-617A615FB1FF}" type="pres">
      <dgm:prSet presAssocID="{64D0DE21-61D7-4D53-A364-AD92F2966E6D}" presName="ThreeNodes_2" presStyleLbl="node1" presStyleIdx="1" presStyleCnt="3" custScaleY="45041" custLinFactNeighborX="-6494" custLinFactNeighborY="-56178">
        <dgm:presLayoutVars>
          <dgm:bulletEnabled val="1"/>
        </dgm:presLayoutVars>
      </dgm:prSet>
      <dgm:spPr/>
      <dgm:t>
        <a:bodyPr/>
        <a:lstStyle/>
        <a:p>
          <a:endParaRPr lang="es-EC"/>
        </a:p>
      </dgm:t>
    </dgm:pt>
    <dgm:pt modelId="{CAAC382E-43E3-4793-B31E-840216E9E42A}" type="pres">
      <dgm:prSet presAssocID="{64D0DE21-61D7-4D53-A364-AD92F2966E6D}" presName="ThreeNodes_3" presStyleLbl="node1" presStyleIdx="2" presStyleCnt="3" custScaleX="102678" custScaleY="239752" custLinFactNeighborX="-2504" custLinFactNeighborY="-19933">
        <dgm:presLayoutVars>
          <dgm:bulletEnabled val="1"/>
        </dgm:presLayoutVars>
      </dgm:prSet>
      <dgm:spPr/>
      <dgm:t>
        <a:bodyPr/>
        <a:lstStyle/>
        <a:p>
          <a:endParaRPr lang="es-EC"/>
        </a:p>
      </dgm:t>
    </dgm:pt>
    <dgm:pt modelId="{97CC96D8-8AE0-449B-97C0-92D2A5FCB8DB}" type="pres">
      <dgm:prSet presAssocID="{64D0DE21-61D7-4D53-A364-AD92F2966E6D}" presName="ThreeConn_1-2" presStyleLbl="fgAccFollowNode1" presStyleIdx="0" presStyleCnt="2" custScaleX="53069" custScaleY="100000">
        <dgm:presLayoutVars>
          <dgm:bulletEnabled val="1"/>
        </dgm:presLayoutVars>
      </dgm:prSet>
      <dgm:spPr/>
      <dgm:t>
        <a:bodyPr/>
        <a:lstStyle/>
        <a:p>
          <a:endParaRPr lang="es-EC"/>
        </a:p>
      </dgm:t>
    </dgm:pt>
    <dgm:pt modelId="{DBCBA60B-197D-4AF0-BD10-ACA640AACEB4}" type="pres">
      <dgm:prSet presAssocID="{64D0DE21-61D7-4D53-A364-AD92F2966E6D}" presName="ThreeConn_2-3" presStyleLbl="fgAccFollowNode1" presStyleIdx="1" presStyleCnt="2" custScaleX="62004" custLinFactY="-1517" custLinFactNeighborX="7770" custLinFactNeighborY="-100000">
        <dgm:presLayoutVars>
          <dgm:bulletEnabled val="1"/>
        </dgm:presLayoutVars>
      </dgm:prSet>
      <dgm:spPr/>
      <dgm:t>
        <a:bodyPr/>
        <a:lstStyle/>
        <a:p>
          <a:endParaRPr lang="es-EC"/>
        </a:p>
      </dgm:t>
    </dgm:pt>
    <dgm:pt modelId="{4026456C-59CB-4D18-8EFE-DB50D27B99C5}" type="pres">
      <dgm:prSet presAssocID="{64D0DE21-61D7-4D53-A364-AD92F2966E6D}" presName="ThreeNodes_1_text" presStyleLbl="node1" presStyleIdx="2" presStyleCnt="3">
        <dgm:presLayoutVars>
          <dgm:bulletEnabled val="1"/>
        </dgm:presLayoutVars>
      </dgm:prSet>
      <dgm:spPr/>
      <dgm:t>
        <a:bodyPr/>
        <a:lstStyle/>
        <a:p>
          <a:endParaRPr lang="es-EC"/>
        </a:p>
      </dgm:t>
    </dgm:pt>
    <dgm:pt modelId="{175A90E8-61C2-440A-BEE6-6795CA78D99C}" type="pres">
      <dgm:prSet presAssocID="{64D0DE21-61D7-4D53-A364-AD92F2966E6D}" presName="ThreeNodes_2_text" presStyleLbl="node1" presStyleIdx="2" presStyleCnt="3">
        <dgm:presLayoutVars>
          <dgm:bulletEnabled val="1"/>
        </dgm:presLayoutVars>
      </dgm:prSet>
      <dgm:spPr/>
      <dgm:t>
        <a:bodyPr/>
        <a:lstStyle/>
        <a:p>
          <a:endParaRPr lang="es-EC"/>
        </a:p>
      </dgm:t>
    </dgm:pt>
    <dgm:pt modelId="{9B1F0BC4-0D1E-4AD9-94EF-26CD68F17542}" type="pres">
      <dgm:prSet presAssocID="{64D0DE21-61D7-4D53-A364-AD92F2966E6D}" presName="ThreeNodes_3_text" presStyleLbl="node1" presStyleIdx="2" presStyleCnt="3">
        <dgm:presLayoutVars>
          <dgm:bulletEnabled val="1"/>
        </dgm:presLayoutVars>
      </dgm:prSet>
      <dgm:spPr/>
      <dgm:t>
        <a:bodyPr/>
        <a:lstStyle/>
        <a:p>
          <a:endParaRPr lang="es-EC"/>
        </a:p>
      </dgm:t>
    </dgm:pt>
  </dgm:ptLst>
  <dgm:cxnLst>
    <dgm:cxn modelId="{189016B3-C5B0-48B7-92A1-7CD47BA1972D}" type="presOf" srcId="{B2BE7FBF-181D-4139-A595-1F4321C2421D}" destId="{C7AC83B7-8F55-4CCC-B35E-617A615FB1FF}" srcOrd="0" destOrd="0" presId="urn:microsoft.com/office/officeart/2005/8/layout/vProcess5"/>
    <dgm:cxn modelId="{3B687C87-5486-4F88-9BDE-967CD3027949}" type="presOf" srcId="{E3D872FA-017F-4920-9F83-C735385D7ADB}" destId="{DBCBA60B-197D-4AF0-BD10-ACA640AACEB4}" srcOrd="0" destOrd="0" presId="urn:microsoft.com/office/officeart/2005/8/layout/vProcess5"/>
    <dgm:cxn modelId="{26A5F284-46E4-43D4-B734-6A91E0713ADB}" type="presOf" srcId="{718ED39A-12E1-4219-9E36-C4234260AE98}" destId="{97CC96D8-8AE0-449B-97C0-92D2A5FCB8DB}" srcOrd="0" destOrd="0" presId="urn:microsoft.com/office/officeart/2005/8/layout/vProcess5"/>
    <dgm:cxn modelId="{CD60856C-059A-40B9-9CB4-1996F5794F35}" type="presOf" srcId="{906001EC-AD1A-4C48-B107-EE5D30AD94ED}" destId="{CAAC382E-43E3-4793-B31E-840216E9E42A}" srcOrd="0" destOrd="0" presId="urn:microsoft.com/office/officeart/2005/8/layout/vProcess5"/>
    <dgm:cxn modelId="{A69FD45D-478A-4024-A951-E3B51D7E9936}" srcId="{64D0DE21-61D7-4D53-A364-AD92F2966E6D}" destId="{906001EC-AD1A-4C48-B107-EE5D30AD94ED}" srcOrd="2" destOrd="0" parTransId="{29CEBA4A-B57B-4893-BE23-5D83ED9F84B2}" sibTransId="{1E89FF03-DFDC-4DDF-A0B3-76B0E792884F}"/>
    <dgm:cxn modelId="{F9FEB365-EDF7-48E6-B206-A6C7268880AA}" srcId="{64D0DE21-61D7-4D53-A364-AD92F2966E6D}" destId="{5240BAB7-6B7F-468D-83CD-D0023A111C89}" srcOrd="0" destOrd="0" parTransId="{BBCDCDB7-F21C-4547-949E-9A12B14CE84C}" sibTransId="{718ED39A-12E1-4219-9E36-C4234260AE98}"/>
    <dgm:cxn modelId="{04B5B5F4-1D92-4F2B-9F4A-DDE1ED9EDACE}" type="presOf" srcId="{B2BE7FBF-181D-4139-A595-1F4321C2421D}" destId="{175A90E8-61C2-440A-BEE6-6795CA78D99C}" srcOrd="1" destOrd="0" presId="urn:microsoft.com/office/officeart/2005/8/layout/vProcess5"/>
    <dgm:cxn modelId="{30B7DF73-C359-4FB6-BC9F-8BCB5427FDFE}" type="presOf" srcId="{5240BAB7-6B7F-468D-83CD-D0023A111C89}" destId="{4026456C-59CB-4D18-8EFE-DB50D27B99C5}" srcOrd="1" destOrd="0" presId="urn:microsoft.com/office/officeart/2005/8/layout/vProcess5"/>
    <dgm:cxn modelId="{56B6C574-7E6A-4758-8E95-AA705E192315}" type="presOf" srcId="{5240BAB7-6B7F-468D-83CD-D0023A111C89}" destId="{FCD7E829-AB00-446F-B40A-959F2A907824}" srcOrd="0" destOrd="0" presId="urn:microsoft.com/office/officeart/2005/8/layout/vProcess5"/>
    <dgm:cxn modelId="{1B8A9BDA-21F4-4577-B5DE-3F0560752863}" srcId="{64D0DE21-61D7-4D53-A364-AD92F2966E6D}" destId="{B2BE7FBF-181D-4139-A595-1F4321C2421D}" srcOrd="1" destOrd="0" parTransId="{ADEA2F5A-B571-4E7A-B5CB-745A1DC64AD0}" sibTransId="{E3D872FA-017F-4920-9F83-C735385D7ADB}"/>
    <dgm:cxn modelId="{8BCFEA0F-B923-4F17-B95A-C38014A136EE}" type="presOf" srcId="{64D0DE21-61D7-4D53-A364-AD92F2966E6D}" destId="{1C30ABDD-178C-4BEE-A5AD-21EF3B59161C}" srcOrd="0" destOrd="0" presId="urn:microsoft.com/office/officeart/2005/8/layout/vProcess5"/>
    <dgm:cxn modelId="{CAE89CB5-965A-46B2-B505-8C15EED4DD16}" type="presOf" srcId="{906001EC-AD1A-4C48-B107-EE5D30AD94ED}" destId="{9B1F0BC4-0D1E-4AD9-94EF-26CD68F17542}" srcOrd="1" destOrd="0" presId="urn:microsoft.com/office/officeart/2005/8/layout/vProcess5"/>
    <dgm:cxn modelId="{E2FBB4F3-14D5-4525-9A00-6A62A449DF0E}" type="presParOf" srcId="{1C30ABDD-178C-4BEE-A5AD-21EF3B59161C}" destId="{AC368ADC-3823-4A36-8C2E-14EEC14E12E2}" srcOrd="0" destOrd="0" presId="urn:microsoft.com/office/officeart/2005/8/layout/vProcess5"/>
    <dgm:cxn modelId="{3710986F-D5CA-4ABB-A15E-42928C0AF2A4}" type="presParOf" srcId="{1C30ABDD-178C-4BEE-A5AD-21EF3B59161C}" destId="{FCD7E829-AB00-446F-B40A-959F2A907824}" srcOrd="1" destOrd="0" presId="urn:microsoft.com/office/officeart/2005/8/layout/vProcess5"/>
    <dgm:cxn modelId="{849C2C42-E0F8-41D5-AD4C-A00EEF44B9A4}" type="presParOf" srcId="{1C30ABDD-178C-4BEE-A5AD-21EF3B59161C}" destId="{C7AC83B7-8F55-4CCC-B35E-617A615FB1FF}" srcOrd="2" destOrd="0" presId="urn:microsoft.com/office/officeart/2005/8/layout/vProcess5"/>
    <dgm:cxn modelId="{BA002CE5-B76D-4CDF-A480-42FBEE8FC2D5}" type="presParOf" srcId="{1C30ABDD-178C-4BEE-A5AD-21EF3B59161C}" destId="{CAAC382E-43E3-4793-B31E-840216E9E42A}" srcOrd="3" destOrd="0" presId="urn:microsoft.com/office/officeart/2005/8/layout/vProcess5"/>
    <dgm:cxn modelId="{96A1239E-A147-4415-99AD-9E4B302D1650}" type="presParOf" srcId="{1C30ABDD-178C-4BEE-A5AD-21EF3B59161C}" destId="{97CC96D8-8AE0-449B-97C0-92D2A5FCB8DB}" srcOrd="4" destOrd="0" presId="urn:microsoft.com/office/officeart/2005/8/layout/vProcess5"/>
    <dgm:cxn modelId="{2C312C85-83DB-46B3-ABED-9F68810BABD9}" type="presParOf" srcId="{1C30ABDD-178C-4BEE-A5AD-21EF3B59161C}" destId="{DBCBA60B-197D-4AF0-BD10-ACA640AACEB4}" srcOrd="5" destOrd="0" presId="urn:microsoft.com/office/officeart/2005/8/layout/vProcess5"/>
    <dgm:cxn modelId="{A7085C8A-1D55-4F5F-9910-93702732AD9F}" type="presParOf" srcId="{1C30ABDD-178C-4BEE-A5AD-21EF3B59161C}" destId="{4026456C-59CB-4D18-8EFE-DB50D27B99C5}" srcOrd="6" destOrd="0" presId="urn:microsoft.com/office/officeart/2005/8/layout/vProcess5"/>
    <dgm:cxn modelId="{CD8DC7E3-F2FC-4380-BDEA-7D32F8957791}" type="presParOf" srcId="{1C30ABDD-178C-4BEE-A5AD-21EF3B59161C}" destId="{175A90E8-61C2-440A-BEE6-6795CA78D99C}" srcOrd="7" destOrd="0" presId="urn:microsoft.com/office/officeart/2005/8/layout/vProcess5"/>
    <dgm:cxn modelId="{FC5C3178-43BE-41FC-BE43-9139F3888DB4}" type="presParOf" srcId="{1C30ABDD-178C-4BEE-A5AD-21EF3B59161C}" destId="{9B1F0BC4-0D1E-4AD9-94EF-26CD68F175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4D0DE21-61D7-4D53-A364-AD92F2966E6D}"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5240BAB7-6B7F-468D-83CD-D0023A111C89}">
      <dgm:prSet phldrT="[Texto]" custT="1"/>
      <dgm:spPr/>
      <dgm:t>
        <a:bodyPr/>
        <a:lstStyle/>
        <a:p>
          <a:r>
            <a:rPr lang="es-EC" sz="1600" b="1" dirty="0" smtClean="0"/>
            <a:t>Dimensión de calidad: </a:t>
          </a:r>
          <a:r>
            <a:rPr lang="es-EC" sz="1600" i="1" dirty="0" smtClean="0"/>
            <a:t>Confiabilidad</a:t>
          </a:r>
          <a:endParaRPr lang="es-EC" sz="1600" dirty="0"/>
        </a:p>
      </dgm:t>
    </dgm:pt>
    <dgm:pt modelId="{BBCDCDB7-F21C-4547-949E-9A12B14CE84C}" type="parTrans" cxnId="{F9FEB365-EDF7-48E6-B206-A6C7268880AA}">
      <dgm:prSet/>
      <dgm:spPr/>
      <dgm:t>
        <a:bodyPr/>
        <a:lstStyle/>
        <a:p>
          <a:endParaRPr lang="es-EC" sz="1600"/>
        </a:p>
      </dgm:t>
    </dgm:pt>
    <dgm:pt modelId="{718ED39A-12E1-4219-9E36-C4234260AE98}" type="sibTrans" cxnId="{F9FEB365-EDF7-48E6-B206-A6C7268880AA}">
      <dgm:prSet custT="1"/>
      <dgm:spPr/>
      <dgm:t>
        <a:bodyPr/>
        <a:lstStyle/>
        <a:p>
          <a:endParaRPr lang="es-EC" sz="1600"/>
        </a:p>
      </dgm:t>
    </dgm:pt>
    <dgm:pt modelId="{B2BE7FBF-181D-4139-A595-1F4321C2421D}">
      <dgm:prSet phldrT="[Texto]" custT="1"/>
      <dgm:spPr/>
      <dgm:t>
        <a:bodyPr/>
        <a:lstStyle/>
        <a:p>
          <a:r>
            <a:rPr lang="es-EC" sz="1600" b="1" dirty="0" smtClean="0"/>
            <a:t>Factor: </a:t>
          </a:r>
          <a:r>
            <a:rPr lang="es-EC" sz="1600" i="1" dirty="0" smtClean="0"/>
            <a:t>Seguridad </a:t>
          </a:r>
          <a:endParaRPr lang="es-EC" sz="1600" dirty="0"/>
        </a:p>
      </dgm:t>
    </dgm:pt>
    <dgm:pt modelId="{ADEA2F5A-B571-4E7A-B5CB-745A1DC64AD0}" type="parTrans" cxnId="{1B8A9BDA-21F4-4577-B5DE-3F0560752863}">
      <dgm:prSet/>
      <dgm:spPr/>
      <dgm:t>
        <a:bodyPr/>
        <a:lstStyle/>
        <a:p>
          <a:endParaRPr lang="es-EC" sz="1600"/>
        </a:p>
      </dgm:t>
    </dgm:pt>
    <dgm:pt modelId="{E3D872FA-017F-4920-9F83-C735385D7ADB}" type="sibTrans" cxnId="{1B8A9BDA-21F4-4577-B5DE-3F0560752863}">
      <dgm:prSet custT="1"/>
      <dgm:spPr/>
      <dgm:t>
        <a:bodyPr/>
        <a:lstStyle/>
        <a:p>
          <a:endParaRPr lang="es-EC" sz="1600"/>
        </a:p>
      </dgm:t>
    </dgm:pt>
    <dgm:pt modelId="{906001EC-AD1A-4C48-B107-EE5D30AD94ED}">
      <dgm:prSet phldrT="[Texto]" custT="1"/>
      <dgm:spPr/>
      <dgm:t>
        <a:bodyPr/>
        <a:lstStyle/>
        <a:p>
          <a:r>
            <a:rPr lang="es-EC" sz="1600" b="1" i="1" dirty="0" smtClean="0"/>
            <a:t>Acciones:</a:t>
          </a:r>
          <a:endParaRPr lang="es-EC" sz="1600" dirty="0" smtClean="0"/>
        </a:p>
        <a:p>
          <a:r>
            <a:rPr lang="es-EC" sz="1600" dirty="0" smtClean="0"/>
            <a:t>Colocar alarmas de incendios</a:t>
          </a:r>
        </a:p>
        <a:p>
          <a:r>
            <a:rPr lang="es-EC" sz="1600" dirty="0" smtClean="0"/>
            <a:t>Señalizar las salidas de emergencia de forma clara</a:t>
          </a:r>
        </a:p>
        <a:p>
          <a:r>
            <a:rPr lang="es-EC" sz="1600" dirty="0" smtClean="0"/>
            <a:t>Implementar guardias dentro y fuera de la agencia para cuidado del cliente</a:t>
          </a:r>
          <a:endParaRPr lang="es-EC" sz="1600" dirty="0"/>
        </a:p>
      </dgm:t>
    </dgm:pt>
    <dgm:pt modelId="{29CEBA4A-B57B-4893-BE23-5D83ED9F84B2}" type="parTrans" cxnId="{A69FD45D-478A-4024-A951-E3B51D7E9936}">
      <dgm:prSet/>
      <dgm:spPr/>
      <dgm:t>
        <a:bodyPr/>
        <a:lstStyle/>
        <a:p>
          <a:endParaRPr lang="es-EC" sz="1600"/>
        </a:p>
      </dgm:t>
    </dgm:pt>
    <dgm:pt modelId="{1E89FF03-DFDC-4DDF-A0B3-76B0E792884F}" type="sibTrans" cxnId="{A69FD45D-478A-4024-A951-E3B51D7E9936}">
      <dgm:prSet/>
      <dgm:spPr/>
      <dgm:t>
        <a:bodyPr/>
        <a:lstStyle/>
        <a:p>
          <a:endParaRPr lang="es-EC" sz="1600"/>
        </a:p>
      </dgm:t>
    </dgm:pt>
    <dgm:pt modelId="{1C30ABDD-178C-4BEE-A5AD-21EF3B59161C}" type="pres">
      <dgm:prSet presAssocID="{64D0DE21-61D7-4D53-A364-AD92F2966E6D}" presName="outerComposite" presStyleCnt="0">
        <dgm:presLayoutVars>
          <dgm:chMax val="5"/>
          <dgm:dir/>
          <dgm:resizeHandles val="exact"/>
        </dgm:presLayoutVars>
      </dgm:prSet>
      <dgm:spPr/>
      <dgm:t>
        <a:bodyPr/>
        <a:lstStyle/>
        <a:p>
          <a:endParaRPr lang="es-EC"/>
        </a:p>
      </dgm:t>
    </dgm:pt>
    <dgm:pt modelId="{AC368ADC-3823-4A36-8C2E-14EEC14E12E2}" type="pres">
      <dgm:prSet presAssocID="{64D0DE21-61D7-4D53-A364-AD92F2966E6D}" presName="dummyMaxCanvas" presStyleCnt="0">
        <dgm:presLayoutVars/>
      </dgm:prSet>
      <dgm:spPr/>
    </dgm:pt>
    <dgm:pt modelId="{FCD7E829-AB00-446F-B40A-959F2A907824}" type="pres">
      <dgm:prSet presAssocID="{64D0DE21-61D7-4D53-A364-AD92F2966E6D}" presName="ThreeNodes_1" presStyleLbl="node1" presStyleIdx="0" presStyleCnt="3" custScaleY="44404" custLinFactNeighborX="-495" custLinFactNeighborY="10928">
        <dgm:presLayoutVars>
          <dgm:bulletEnabled val="1"/>
        </dgm:presLayoutVars>
      </dgm:prSet>
      <dgm:spPr/>
      <dgm:t>
        <a:bodyPr/>
        <a:lstStyle/>
        <a:p>
          <a:endParaRPr lang="es-EC"/>
        </a:p>
      </dgm:t>
    </dgm:pt>
    <dgm:pt modelId="{C7AC83B7-8F55-4CCC-B35E-617A615FB1FF}" type="pres">
      <dgm:prSet presAssocID="{64D0DE21-61D7-4D53-A364-AD92F2966E6D}" presName="ThreeNodes_2" presStyleLbl="node1" presStyleIdx="1" presStyleCnt="3" custScaleY="45041" custLinFactNeighborX="-6989" custLinFactNeighborY="-29662">
        <dgm:presLayoutVars>
          <dgm:bulletEnabled val="1"/>
        </dgm:presLayoutVars>
      </dgm:prSet>
      <dgm:spPr/>
      <dgm:t>
        <a:bodyPr/>
        <a:lstStyle/>
        <a:p>
          <a:endParaRPr lang="es-EC"/>
        </a:p>
      </dgm:t>
    </dgm:pt>
    <dgm:pt modelId="{CAAC382E-43E3-4793-B31E-840216E9E42A}" type="pres">
      <dgm:prSet presAssocID="{64D0DE21-61D7-4D53-A364-AD92F2966E6D}" presName="ThreeNodes_3" presStyleLbl="node1" presStyleIdx="2" presStyleCnt="3" custScaleX="102678" custScaleY="153894" custLinFactNeighborX="-2504" custLinFactNeighborY="-19933">
        <dgm:presLayoutVars>
          <dgm:bulletEnabled val="1"/>
        </dgm:presLayoutVars>
      </dgm:prSet>
      <dgm:spPr/>
      <dgm:t>
        <a:bodyPr/>
        <a:lstStyle/>
        <a:p>
          <a:endParaRPr lang="es-EC"/>
        </a:p>
      </dgm:t>
    </dgm:pt>
    <dgm:pt modelId="{97CC96D8-8AE0-449B-97C0-92D2A5FCB8DB}" type="pres">
      <dgm:prSet presAssocID="{64D0DE21-61D7-4D53-A364-AD92F2966E6D}" presName="ThreeConn_1-2" presStyleLbl="fgAccFollowNode1" presStyleIdx="0" presStyleCnt="2" custScaleX="53069" custScaleY="100000" custLinFactNeighborX="-26614" custLinFactNeighborY="-18238">
        <dgm:presLayoutVars>
          <dgm:bulletEnabled val="1"/>
        </dgm:presLayoutVars>
      </dgm:prSet>
      <dgm:spPr/>
      <dgm:t>
        <a:bodyPr/>
        <a:lstStyle/>
        <a:p>
          <a:endParaRPr lang="es-EC"/>
        </a:p>
      </dgm:t>
    </dgm:pt>
    <dgm:pt modelId="{DBCBA60B-197D-4AF0-BD10-ACA640AACEB4}" type="pres">
      <dgm:prSet presAssocID="{64D0DE21-61D7-4D53-A364-AD92F2966E6D}" presName="ThreeConn_2-3" presStyleLbl="fgAccFollowNode1" presStyleIdx="1" presStyleCnt="2" custScaleX="46776" custLinFactNeighborX="-3304" custLinFactNeighborY="-95689">
        <dgm:presLayoutVars>
          <dgm:bulletEnabled val="1"/>
        </dgm:presLayoutVars>
      </dgm:prSet>
      <dgm:spPr/>
      <dgm:t>
        <a:bodyPr/>
        <a:lstStyle/>
        <a:p>
          <a:endParaRPr lang="es-EC"/>
        </a:p>
      </dgm:t>
    </dgm:pt>
    <dgm:pt modelId="{4026456C-59CB-4D18-8EFE-DB50D27B99C5}" type="pres">
      <dgm:prSet presAssocID="{64D0DE21-61D7-4D53-A364-AD92F2966E6D}" presName="ThreeNodes_1_text" presStyleLbl="node1" presStyleIdx="2" presStyleCnt="3">
        <dgm:presLayoutVars>
          <dgm:bulletEnabled val="1"/>
        </dgm:presLayoutVars>
      </dgm:prSet>
      <dgm:spPr/>
      <dgm:t>
        <a:bodyPr/>
        <a:lstStyle/>
        <a:p>
          <a:endParaRPr lang="es-EC"/>
        </a:p>
      </dgm:t>
    </dgm:pt>
    <dgm:pt modelId="{175A90E8-61C2-440A-BEE6-6795CA78D99C}" type="pres">
      <dgm:prSet presAssocID="{64D0DE21-61D7-4D53-A364-AD92F2966E6D}" presName="ThreeNodes_2_text" presStyleLbl="node1" presStyleIdx="2" presStyleCnt="3">
        <dgm:presLayoutVars>
          <dgm:bulletEnabled val="1"/>
        </dgm:presLayoutVars>
      </dgm:prSet>
      <dgm:spPr/>
      <dgm:t>
        <a:bodyPr/>
        <a:lstStyle/>
        <a:p>
          <a:endParaRPr lang="es-EC"/>
        </a:p>
      </dgm:t>
    </dgm:pt>
    <dgm:pt modelId="{9B1F0BC4-0D1E-4AD9-94EF-26CD68F17542}" type="pres">
      <dgm:prSet presAssocID="{64D0DE21-61D7-4D53-A364-AD92F2966E6D}" presName="ThreeNodes_3_text" presStyleLbl="node1" presStyleIdx="2" presStyleCnt="3">
        <dgm:presLayoutVars>
          <dgm:bulletEnabled val="1"/>
        </dgm:presLayoutVars>
      </dgm:prSet>
      <dgm:spPr/>
      <dgm:t>
        <a:bodyPr/>
        <a:lstStyle/>
        <a:p>
          <a:endParaRPr lang="es-EC"/>
        </a:p>
      </dgm:t>
    </dgm:pt>
  </dgm:ptLst>
  <dgm:cxnLst>
    <dgm:cxn modelId="{2C55194E-9069-492E-98B0-3F44A2A4FA6A}" type="presOf" srcId="{5240BAB7-6B7F-468D-83CD-D0023A111C89}" destId="{FCD7E829-AB00-446F-B40A-959F2A907824}" srcOrd="0" destOrd="0" presId="urn:microsoft.com/office/officeart/2005/8/layout/vProcess5"/>
    <dgm:cxn modelId="{303DBCE5-9196-444F-8D5F-D0ED46DDA5EA}" type="presOf" srcId="{B2BE7FBF-181D-4139-A595-1F4321C2421D}" destId="{C7AC83B7-8F55-4CCC-B35E-617A615FB1FF}" srcOrd="0" destOrd="0" presId="urn:microsoft.com/office/officeart/2005/8/layout/vProcess5"/>
    <dgm:cxn modelId="{A69FD45D-478A-4024-A951-E3B51D7E9936}" srcId="{64D0DE21-61D7-4D53-A364-AD92F2966E6D}" destId="{906001EC-AD1A-4C48-B107-EE5D30AD94ED}" srcOrd="2" destOrd="0" parTransId="{29CEBA4A-B57B-4893-BE23-5D83ED9F84B2}" sibTransId="{1E89FF03-DFDC-4DDF-A0B3-76B0E792884F}"/>
    <dgm:cxn modelId="{40049BBB-4C1F-460E-9DDE-A10DA3A3AC76}" type="presOf" srcId="{E3D872FA-017F-4920-9F83-C735385D7ADB}" destId="{DBCBA60B-197D-4AF0-BD10-ACA640AACEB4}" srcOrd="0" destOrd="0" presId="urn:microsoft.com/office/officeart/2005/8/layout/vProcess5"/>
    <dgm:cxn modelId="{F9FEB365-EDF7-48E6-B206-A6C7268880AA}" srcId="{64D0DE21-61D7-4D53-A364-AD92F2966E6D}" destId="{5240BAB7-6B7F-468D-83CD-D0023A111C89}" srcOrd="0" destOrd="0" parTransId="{BBCDCDB7-F21C-4547-949E-9A12B14CE84C}" sibTransId="{718ED39A-12E1-4219-9E36-C4234260AE98}"/>
    <dgm:cxn modelId="{1B8A9BDA-21F4-4577-B5DE-3F0560752863}" srcId="{64D0DE21-61D7-4D53-A364-AD92F2966E6D}" destId="{B2BE7FBF-181D-4139-A595-1F4321C2421D}" srcOrd="1" destOrd="0" parTransId="{ADEA2F5A-B571-4E7A-B5CB-745A1DC64AD0}" sibTransId="{E3D872FA-017F-4920-9F83-C735385D7ADB}"/>
    <dgm:cxn modelId="{7C13CCDE-60A4-4B5A-9630-7E67B119B1BE}" type="presOf" srcId="{5240BAB7-6B7F-468D-83CD-D0023A111C89}" destId="{4026456C-59CB-4D18-8EFE-DB50D27B99C5}" srcOrd="1" destOrd="0" presId="urn:microsoft.com/office/officeart/2005/8/layout/vProcess5"/>
    <dgm:cxn modelId="{D35A460B-8FCD-4969-A313-771C76BF487B}" type="presOf" srcId="{718ED39A-12E1-4219-9E36-C4234260AE98}" destId="{97CC96D8-8AE0-449B-97C0-92D2A5FCB8DB}" srcOrd="0" destOrd="0" presId="urn:microsoft.com/office/officeart/2005/8/layout/vProcess5"/>
    <dgm:cxn modelId="{12131C2E-12E9-469A-AE9E-2FC9E89619B1}" type="presOf" srcId="{906001EC-AD1A-4C48-B107-EE5D30AD94ED}" destId="{CAAC382E-43E3-4793-B31E-840216E9E42A}" srcOrd="0" destOrd="0" presId="urn:microsoft.com/office/officeart/2005/8/layout/vProcess5"/>
    <dgm:cxn modelId="{5D04BB41-14E3-4810-A212-E0D35C4FE0D3}" type="presOf" srcId="{B2BE7FBF-181D-4139-A595-1F4321C2421D}" destId="{175A90E8-61C2-440A-BEE6-6795CA78D99C}" srcOrd="1" destOrd="0" presId="urn:microsoft.com/office/officeart/2005/8/layout/vProcess5"/>
    <dgm:cxn modelId="{FF59D947-566C-4B67-A16D-921CF3029099}" type="presOf" srcId="{906001EC-AD1A-4C48-B107-EE5D30AD94ED}" destId="{9B1F0BC4-0D1E-4AD9-94EF-26CD68F17542}" srcOrd="1" destOrd="0" presId="urn:microsoft.com/office/officeart/2005/8/layout/vProcess5"/>
    <dgm:cxn modelId="{63069B41-46BF-49ED-A7E0-49DD3C5A65E4}" type="presOf" srcId="{64D0DE21-61D7-4D53-A364-AD92F2966E6D}" destId="{1C30ABDD-178C-4BEE-A5AD-21EF3B59161C}" srcOrd="0" destOrd="0" presId="urn:microsoft.com/office/officeart/2005/8/layout/vProcess5"/>
    <dgm:cxn modelId="{DFFE73F5-747D-4601-81FC-C493E78C6A1B}" type="presParOf" srcId="{1C30ABDD-178C-4BEE-A5AD-21EF3B59161C}" destId="{AC368ADC-3823-4A36-8C2E-14EEC14E12E2}" srcOrd="0" destOrd="0" presId="urn:microsoft.com/office/officeart/2005/8/layout/vProcess5"/>
    <dgm:cxn modelId="{3991D222-308F-410C-947B-1244F1B416B1}" type="presParOf" srcId="{1C30ABDD-178C-4BEE-A5AD-21EF3B59161C}" destId="{FCD7E829-AB00-446F-B40A-959F2A907824}" srcOrd="1" destOrd="0" presId="urn:microsoft.com/office/officeart/2005/8/layout/vProcess5"/>
    <dgm:cxn modelId="{0D68351E-7E3A-41DF-B875-63EC3919477C}" type="presParOf" srcId="{1C30ABDD-178C-4BEE-A5AD-21EF3B59161C}" destId="{C7AC83B7-8F55-4CCC-B35E-617A615FB1FF}" srcOrd="2" destOrd="0" presId="urn:microsoft.com/office/officeart/2005/8/layout/vProcess5"/>
    <dgm:cxn modelId="{F57D4EA7-0EA0-44D6-BEB0-7BC86AB84896}" type="presParOf" srcId="{1C30ABDD-178C-4BEE-A5AD-21EF3B59161C}" destId="{CAAC382E-43E3-4793-B31E-840216E9E42A}" srcOrd="3" destOrd="0" presId="urn:microsoft.com/office/officeart/2005/8/layout/vProcess5"/>
    <dgm:cxn modelId="{6E5A6B1A-25EB-4D07-9814-F45BF1662AE7}" type="presParOf" srcId="{1C30ABDD-178C-4BEE-A5AD-21EF3B59161C}" destId="{97CC96D8-8AE0-449B-97C0-92D2A5FCB8DB}" srcOrd="4" destOrd="0" presId="urn:microsoft.com/office/officeart/2005/8/layout/vProcess5"/>
    <dgm:cxn modelId="{8AB574AB-8429-4307-8FA2-57EEE7F67C90}" type="presParOf" srcId="{1C30ABDD-178C-4BEE-A5AD-21EF3B59161C}" destId="{DBCBA60B-197D-4AF0-BD10-ACA640AACEB4}" srcOrd="5" destOrd="0" presId="urn:microsoft.com/office/officeart/2005/8/layout/vProcess5"/>
    <dgm:cxn modelId="{4E66E716-AF3E-4F94-B994-2FF11EA1C883}" type="presParOf" srcId="{1C30ABDD-178C-4BEE-A5AD-21EF3B59161C}" destId="{4026456C-59CB-4D18-8EFE-DB50D27B99C5}" srcOrd="6" destOrd="0" presId="urn:microsoft.com/office/officeart/2005/8/layout/vProcess5"/>
    <dgm:cxn modelId="{D3CBABB7-CEB0-4A0A-B02B-915E5CCE0CD6}" type="presParOf" srcId="{1C30ABDD-178C-4BEE-A5AD-21EF3B59161C}" destId="{175A90E8-61C2-440A-BEE6-6795CA78D99C}" srcOrd="7" destOrd="0" presId="urn:microsoft.com/office/officeart/2005/8/layout/vProcess5"/>
    <dgm:cxn modelId="{200861D1-5ADF-40A6-B22B-D82EB50D45D9}" type="presParOf" srcId="{1C30ABDD-178C-4BEE-A5AD-21EF3B59161C}" destId="{9B1F0BC4-0D1E-4AD9-94EF-26CD68F175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CFC601-5CF0-4864-AEC6-D331B207D623}" type="doc">
      <dgm:prSet loTypeId="urn:microsoft.com/office/officeart/2005/8/layout/hProcess9" loCatId="process" qsTypeId="urn:microsoft.com/office/officeart/2005/8/quickstyle/simple1" qsCatId="simple" csTypeId="urn:microsoft.com/office/officeart/2005/8/colors/accent2_1" csCatId="accent2" phldr="1"/>
      <dgm:spPr/>
    </dgm:pt>
    <dgm:pt modelId="{BF1AB9D1-47DF-4F7B-B740-68B822BD8B75}">
      <dgm:prSet phldrT="[Texto]" custT="1"/>
      <dgm:spPr/>
      <dgm:t>
        <a:bodyPr/>
        <a:lstStyle/>
        <a:p>
          <a:pPr algn="just"/>
          <a:r>
            <a:rPr lang="es-EC" sz="1400" dirty="0" smtClean="0"/>
            <a:t>El enfoque de experiencia de compra utilizado se sustentó en la satisfacción del cliente que se produce por el cumplimiento de estándares de calidad en el ciclo de servicio. Se observó un alto grado de relación entre ambos factores. Los resultados mostraron una tendencia de calidad y satisfacción mayor en las Cooperativas del segmento 1 frente a las del segmento 2. </a:t>
          </a:r>
          <a:endParaRPr lang="es-EC" sz="1400" dirty="0"/>
        </a:p>
      </dgm:t>
    </dgm:pt>
    <dgm:pt modelId="{D4B0552F-C26F-4B24-BEA3-F29F2A794D34}" type="parTrans" cxnId="{EE8E6822-EB61-4B46-918A-F80159C4EA1A}">
      <dgm:prSet/>
      <dgm:spPr/>
      <dgm:t>
        <a:bodyPr/>
        <a:lstStyle/>
        <a:p>
          <a:endParaRPr lang="es-EC" sz="4400"/>
        </a:p>
      </dgm:t>
    </dgm:pt>
    <dgm:pt modelId="{EFC919DA-086D-4EBC-8D8E-5A5C8E481E39}" type="sibTrans" cxnId="{EE8E6822-EB61-4B46-918A-F80159C4EA1A}">
      <dgm:prSet/>
      <dgm:spPr/>
      <dgm:t>
        <a:bodyPr/>
        <a:lstStyle/>
        <a:p>
          <a:endParaRPr lang="es-EC" sz="4400"/>
        </a:p>
      </dgm:t>
    </dgm:pt>
    <dgm:pt modelId="{889D97E7-2212-4EA5-835A-992CC70F86B3}">
      <dgm:prSet phldrT="[Texto]" custT="1"/>
      <dgm:spPr/>
      <dgm:t>
        <a:bodyPr/>
        <a:lstStyle/>
        <a:p>
          <a:pPr algn="just" rtl="0"/>
          <a:r>
            <a:rPr lang="es-EC" sz="1400" dirty="0" smtClean="0"/>
            <a:t>La experiencia de compra a partir de las dimensiones de calidad y el cumplimiento de estándares reflejó que las Cooperativas alcanzan un cumplimiento promedio del 70,68%, es decir, una calidad medio alta. Las Cooperativas del segmento 1 obtuvieron una calidad de 72,26% y las del segmento 2 una calidad de 59,33%. </a:t>
          </a:r>
          <a:endParaRPr lang="es-EC" sz="1400" dirty="0"/>
        </a:p>
      </dgm:t>
    </dgm:pt>
    <dgm:pt modelId="{D9D0C810-90AD-4403-AC10-8F9E278657D0}" type="parTrans" cxnId="{8E7EB882-EDB6-4FEC-B843-79F6000F9D94}">
      <dgm:prSet/>
      <dgm:spPr/>
      <dgm:t>
        <a:bodyPr/>
        <a:lstStyle/>
        <a:p>
          <a:endParaRPr lang="es-EC" sz="4400"/>
        </a:p>
      </dgm:t>
    </dgm:pt>
    <dgm:pt modelId="{897AAF72-A647-4A15-896F-9207DD1282F0}" type="sibTrans" cxnId="{8E7EB882-EDB6-4FEC-B843-79F6000F9D94}">
      <dgm:prSet/>
      <dgm:spPr/>
      <dgm:t>
        <a:bodyPr/>
        <a:lstStyle/>
        <a:p>
          <a:endParaRPr lang="es-EC" sz="4400"/>
        </a:p>
      </dgm:t>
    </dgm:pt>
    <dgm:pt modelId="{16E94E4B-3468-4B4A-8C46-65AF52013D41}" type="pres">
      <dgm:prSet presAssocID="{F6CFC601-5CF0-4864-AEC6-D331B207D623}" presName="CompostProcess" presStyleCnt="0">
        <dgm:presLayoutVars>
          <dgm:dir/>
          <dgm:resizeHandles val="exact"/>
        </dgm:presLayoutVars>
      </dgm:prSet>
      <dgm:spPr/>
    </dgm:pt>
    <dgm:pt modelId="{3E9547A1-DE73-418C-B9DB-2C3CB0F73A41}" type="pres">
      <dgm:prSet presAssocID="{F6CFC601-5CF0-4864-AEC6-D331B207D623}" presName="arrow" presStyleLbl="bgShp" presStyleIdx="0" presStyleCnt="1"/>
      <dgm:spPr/>
    </dgm:pt>
    <dgm:pt modelId="{40D4CDB2-DF60-4F2B-9C0F-0DA3028C5A00}" type="pres">
      <dgm:prSet presAssocID="{F6CFC601-5CF0-4864-AEC6-D331B207D623}" presName="linearProcess" presStyleCnt="0"/>
      <dgm:spPr/>
    </dgm:pt>
    <dgm:pt modelId="{579094A3-620D-47ED-B9B2-7A09D8B8FB93}" type="pres">
      <dgm:prSet presAssocID="{BF1AB9D1-47DF-4F7B-B740-68B822BD8B75}" presName="textNode" presStyleLbl="node1" presStyleIdx="0" presStyleCnt="2">
        <dgm:presLayoutVars>
          <dgm:bulletEnabled val="1"/>
        </dgm:presLayoutVars>
      </dgm:prSet>
      <dgm:spPr/>
      <dgm:t>
        <a:bodyPr/>
        <a:lstStyle/>
        <a:p>
          <a:endParaRPr lang="es-EC"/>
        </a:p>
      </dgm:t>
    </dgm:pt>
    <dgm:pt modelId="{487225DE-DC19-4ED6-9E12-57D5667EBA1E}" type="pres">
      <dgm:prSet presAssocID="{EFC919DA-086D-4EBC-8D8E-5A5C8E481E39}" presName="sibTrans" presStyleCnt="0"/>
      <dgm:spPr/>
    </dgm:pt>
    <dgm:pt modelId="{AD7C2FAE-F8CD-46A1-84E4-C82480EBDB05}" type="pres">
      <dgm:prSet presAssocID="{889D97E7-2212-4EA5-835A-992CC70F86B3}" presName="textNode" presStyleLbl="node1" presStyleIdx="1" presStyleCnt="2">
        <dgm:presLayoutVars>
          <dgm:bulletEnabled val="1"/>
        </dgm:presLayoutVars>
      </dgm:prSet>
      <dgm:spPr/>
      <dgm:t>
        <a:bodyPr/>
        <a:lstStyle/>
        <a:p>
          <a:endParaRPr lang="es-EC"/>
        </a:p>
      </dgm:t>
    </dgm:pt>
  </dgm:ptLst>
  <dgm:cxnLst>
    <dgm:cxn modelId="{8E7EB882-EDB6-4FEC-B843-79F6000F9D94}" srcId="{F6CFC601-5CF0-4864-AEC6-D331B207D623}" destId="{889D97E7-2212-4EA5-835A-992CC70F86B3}" srcOrd="1" destOrd="0" parTransId="{D9D0C810-90AD-4403-AC10-8F9E278657D0}" sibTransId="{897AAF72-A647-4A15-896F-9207DD1282F0}"/>
    <dgm:cxn modelId="{61C919CA-9A1A-4D14-A1F4-667949E90C9B}" type="presOf" srcId="{889D97E7-2212-4EA5-835A-992CC70F86B3}" destId="{AD7C2FAE-F8CD-46A1-84E4-C82480EBDB05}" srcOrd="0" destOrd="0" presId="urn:microsoft.com/office/officeart/2005/8/layout/hProcess9"/>
    <dgm:cxn modelId="{489782F5-2D06-4BCD-BAFD-AC3B28DA225B}" type="presOf" srcId="{BF1AB9D1-47DF-4F7B-B740-68B822BD8B75}" destId="{579094A3-620D-47ED-B9B2-7A09D8B8FB93}" srcOrd="0" destOrd="0" presId="urn:microsoft.com/office/officeart/2005/8/layout/hProcess9"/>
    <dgm:cxn modelId="{BD0F89E1-03BA-4A42-B5FD-64CD442D127E}" type="presOf" srcId="{F6CFC601-5CF0-4864-AEC6-D331B207D623}" destId="{16E94E4B-3468-4B4A-8C46-65AF52013D41}" srcOrd="0" destOrd="0" presId="urn:microsoft.com/office/officeart/2005/8/layout/hProcess9"/>
    <dgm:cxn modelId="{EE8E6822-EB61-4B46-918A-F80159C4EA1A}" srcId="{F6CFC601-5CF0-4864-AEC6-D331B207D623}" destId="{BF1AB9D1-47DF-4F7B-B740-68B822BD8B75}" srcOrd="0" destOrd="0" parTransId="{D4B0552F-C26F-4B24-BEA3-F29F2A794D34}" sibTransId="{EFC919DA-086D-4EBC-8D8E-5A5C8E481E39}"/>
    <dgm:cxn modelId="{5C06ADA1-AAC1-4681-9BAD-044BE3D3D007}" type="presParOf" srcId="{16E94E4B-3468-4B4A-8C46-65AF52013D41}" destId="{3E9547A1-DE73-418C-B9DB-2C3CB0F73A41}" srcOrd="0" destOrd="0" presId="urn:microsoft.com/office/officeart/2005/8/layout/hProcess9"/>
    <dgm:cxn modelId="{6DBC1EBE-5076-4A98-B9DB-57646E61E117}" type="presParOf" srcId="{16E94E4B-3468-4B4A-8C46-65AF52013D41}" destId="{40D4CDB2-DF60-4F2B-9C0F-0DA3028C5A00}" srcOrd="1" destOrd="0" presId="urn:microsoft.com/office/officeart/2005/8/layout/hProcess9"/>
    <dgm:cxn modelId="{93B7822D-DE8F-459B-9BEC-02C5345C88DC}" type="presParOf" srcId="{40D4CDB2-DF60-4F2B-9C0F-0DA3028C5A00}" destId="{579094A3-620D-47ED-B9B2-7A09D8B8FB93}" srcOrd="0" destOrd="0" presId="urn:microsoft.com/office/officeart/2005/8/layout/hProcess9"/>
    <dgm:cxn modelId="{548E7CCB-77F4-4359-BC55-3EBC87F49D3B}" type="presParOf" srcId="{40D4CDB2-DF60-4F2B-9C0F-0DA3028C5A00}" destId="{487225DE-DC19-4ED6-9E12-57D5667EBA1E}" srcOrd="1" destOrd="0" presId="urn:microsoft.com/office/officeart/2005/8/layout/hProcess9"/>
    <dgm:cxn modelId="{B0F8BE0E-D49F-4D13-8CF8-EF69D8CE5980}" type="presParOf" srcId="{40D4CDB2-DF60-4F2B-9C0F-0DA3028C5A00}" destId="{AD7C2FAE-F8CD-46A1-84E4-C82480EBDB05}"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2481E-8373-4873-97F2-EFA919CD4AF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28BEB3F8-701D-4BFC-BA8F-B1ACA79D5A6E}">
      <dgm:prSet phldrT="[Texto]"/>
      <dgm:spPr/>
      <dgm:t>
        <a:bodyPr/>
        <a:lstStyle/>
        <a:p>
          <a:pPr rtl="0"/>
          <a:r>
            <a:rPr lang="es-ES" dirty="0" smtClean="0">
              <a:solidFill>
                <a:schemeClr val="tx1"/>
              </a:solidFill>
            </a:rPr>
            <a:t>Analizar mediante el enfoque de experiencia de compra el nivel de satisfacción de los socios de las cooperativas de ahorro y crédito de los segmentos uno y dos que se encuentran domiciliados en el cantón Quito.</a:t>
          </a:r>
          <a:endParaRPr lang="es-EC" dirty="0">
            <a:solidFill>
              <a:schemeClr val="tx1"/>
            </a:solidFill>
          </a:endParaRPr>
        </a:p>
      </dgm:t>
    </dgm:pt>
    <dgm:pt modelId="{CD03EAB0-403E-4A07-8D72-90D7190EDFEE}" type="parTrans" cxnId="{AB4CA473-7349-48DA-89E6-3F1E44BFCCBC}">
      <dgm:prSet/>
      <dgm:spPr/>
      <dgm:t>
        <a:bodyPr/>
        <a:lstStyle/>
        <a:p>
          <a:endParaRPr lang="es-EC"/>
        </a:p>
      </dgm:t>
    </dgm:pt>
    <dgm:pt modelId="{070BBD93-A9DC-43F6-9179-D8FBCA6D0463}" type="sibTrans" cxnId="{AB4CA473-7349-48DA-89E6-3F1E44BFCCBC}">
      <dgm:prSet/>
      <dgm:spPr/>
      <dgm:t>
        <a:bodyPr/>
        <a:lstStyle/>
        <a:p>
          <a:endParaRPr lang="es-EC"/>
        </a:p>
      </dgm:t>
    </dgm:pt>
    <dgm:pt modelId="{FC05E145-34A5-4B49-B6D8-360CDAC41E01}" type="pres">
      <dgm:prSet presAssocID="{5DD2481E-8373-4873-97F2-EFA919CD4AFA}" presName="Name0" presStyleCnt="0">
        <dgm:presLayoutVars>
          <dgm:chMax val="7"/>
          <dgm:chPref val="7"/>
          <dgm:dir/>
        </dgm:presLayoutVars>
      </dgm:prSet>
      <dgm:spPr/>
      <dgm:t>
        <a:bodyPr/>
        <a:lstStyle/>
        <a:p>
          <a:endParaRPr lang="es-EC"/>
        </a:p>
      </dgm:t>
    </dgm:pt>
    <dgm:pt modelId="{B6DA0D71-1A69-47D0-971A-E881CC3F522C}" type="pres">
      <dgm:prSet presAssocID="{5DD2481E-8373-4873-97F2-EFA919CD4AFA}" presName="Name1" presStyleCnt="0"/>
      <dgm:spPr/>
    </dgm:pt>
    <dgm:pt modelId="{B3315B65-017D-4978-8B5A-539F2070AA1B}" type="pres">
      <dgm:prSet presAssocID="{5DD2481E-8373-4873-97F2-EFA919CD4AFA}" presName="cycle" presStyleCnt="0"/>
      <dgm:spPr/>
    </dgm:pt>
    <dgm:pt modelId="{B213B98D-19BC-4297-A41C-33F1C2B8A5D4}" type="pres">
      <dgm:prSet presAssocID="{5DD2481E-8373-4873-97F2-EFA919CD4AFA}" presName="srcNode" presStyleLbl="node1" presStyleIdx="0" presStyleCnt="1"/>
      <dgm:spPr/>
    </dgm:pt>
    <dgm:pt modelId="{51111269-186A-45FC-BCE3-B201837BBEDC}" type="pres">
      <dgm:prSet presAssocID="{5DD2481E-8373-4873-97F2-EFA919CD4AFA}" presName="conn" presStyleLbl="parChTrans1D2" presStyleIdx="0" presStyleCnt="1"/>
      <dgm:spPr/>
      <dgm:t>
        <a:bodyPr/>
        <a:lstStyle/>
        <a:p>
          <a:endParaRPr lang="es-EC"/>
        </a:p>
      </dgm:t>
    </dgm:pt>
    <dgm:pt modelId="{CB7BB802-A5B4-4489-8AF1-C9264256B923}" type="pres">
      <dgm:prSet presAssocID="{5DD2481E-8373-4873-97F2-EFA919CD4AFA}" presName="extraNode" presStyleLbl="node1" presStyleIdx="0" presStyleCnt="1"/>
      <dgm:spPr/>
    </dgm:pt>
    <dgm:pt modelId="{6D63E617-1BCF-4B26-A293-82BA64F5C6CC}" type="pres">
      <dgm:prSet presAssocID="{5DD2481E-8373-4873-97F2-EFA919CD4AFA}" presName="dstNode" presStyleLbl="node1" presStyleIdx="0" presStyleCnt="1"/>
      <dgm:spPr/>
    </dgm:pt>
    <dgm:pt modelId="{4E80258A-7631-4216-833B-81AB3FF807AA}" type="pres">
      <dgm:prSet presAssocID="{28BEB3F8-701D-4BFC-BA8F-B1ACA79D5A6E}" presName="text_1" presStyleLbl="node1" presStyleIdx="0" presStyleCnt="1" custScaleY="119132">
        <dgm:presLayoutVars>
          <dgm:bulletEnabled val="1"/>
        </dgm:presLayoutVars>
      </dgm:prSet>
      <dgm:spPr/>
      <dgm:t>
        <a:bodyPr/>
        <a:lstStyle/>
        <a:p>
          <a:endParaRPr lang="es-EC"/>
        </a:p>
      </dgm:t>
    </dgm:pt>
    <dgm:pt modelId="{722938A2-8CE9-426A-903E-BE956D2C128D}" type="pres">
      <dgm:prSet presAssocID="{28BEB3F8-701D-4BFC-BA8F-B1ACA79D5A6E}" presName="accent_1" presStyleCnt="0"/>
      <dgm:spPr/>
    </dgm:pt>
    <dgm:pt modelId="{A88EF093-CBA3-40CA-B80E-05E68109A122}" type="pres">
      <dgm:prSet presAssocID="{28BEB3F8-701D-4BFC-BA8F-B1ACA79D5A6E}" presName="accentRepeatNode" presStyleLbl="solidFgAcc1" presStyleIdx="0" presStyleCnt="1"/>
      <dgm:spPr>
        <a:blipFill rotWithShape="0">
          <a:blip xmlns:r="http://schemas.openxmlformats.org/officeDocument/2006/relationships" r:embed="rId1"/>
          <a:stretch>
            <a:fillRect/>
          </a:stretch>
        </a:blipFill>
      </dgm:spPr>
    </dgm:pt>
  </dgm:ptLst>
  <dgm:cxnLst>
    <dgm:cxn modelId="{AB4CA473-7349-48DA-89E6-3F1E44BFCCBC}" srcId="{5DD2481E-8373-4873-97F2-EFA919CD4AFA}" destId="{28BEB3F8-701D-4BFC-BA8F-B1ACA79D5A6E}" srcOrd="0" destOrd="0" parTransId="{CD03EAB0-403E-4A07-8D72-90D7190EDFEE}" sibTransId="{070BBD93-A9DC-43F6-9179-D8FBCA6D0463}"/>
    <dgm:cxn modelId="{0C0B466C-4B8C-4248-A67B-78D6B8CB3DCE}" type="presOf" srcId="{5DD2481E-8373-4873-97F2-EFA919CD4AFA}" destId="{FC05E145-34A5-4B49-B6D8-360CDAC41E01}" srcOrd="0" destOrd="0" presId="urn:microsoft.com/office/officeart/2008/layout/VerticalCurvedList"/>
    <dgm:cxn modelId="{EFE98A8D-9E40-4509-8C50-905733786529}" type="presOf" srcId="{28BEB3F8-701D-4BFC-BA8F-B1ACA79D5A6E}" destId="{4E80258A-7631-4216-833B-81AB3FF807AA}" srcOrd="0" destOrd="0" presId="urn:microsoft.com/office/officeart/2008/layout/VerticalCurvedList"/>
    <dgm:cxn modelId="{8A59F1D9-3A16-4946-9575-35BF09D96FCC}" type="presOf" srcId="{070BBD93-A9DC-43F6-9179-D8FBCA6D0463}" destId="{51111269-186A-45FC-BCE3-B201837BBEDC}" srcOrd="0" destOrd="0" presId="urn:microsoft.com/office/officeart/2008/layout/VerticalCurvedList"/>
    <dgm:cxn modelId="{7C47DC61-1760-436D-9DE8-AC10AE1B3EE2}" type="presParOf" srcId="{FC05E145-34A5-4B49-B6D8-360CDAC41E01}" destId="{B6DA0D71-1A69-47D0-971A-E881CC3F522C}" srcOrd="0" destOrd="0" presId="urn:microsoft.com/office/officeart/2008/layout/VerticalCurvedList"/>
    <dgm:cxn modelId="{CF196424-FD99-4760-AFF7-3C504BCD3783}" type="presParOf" srcId="{B6DA0D71-1A69-47D0-971A-E881CC3F522C}" destId="{B3315B65-017D-4978-8B5A-539F2070AA1B}" srcOrd="0" destOrd="0" presId="urn:microsoft.com/office/officeart/2008/layout/VerticalCurvedList"/>
    <dgm:cxn modelId="{EE46FA52-7CBE-47FA-9570-665E12D45050}" type="presParOf" srcId="{B3315B65-017D-4978-8B5A-539F2070AA1B}" destId="{B213B98D-19BC-4297-A41C-33F1C2B8A5D4}" srcOrd="0" destOrd="0" presId="urn:microsoft.com/office/officeart/2008/layout/VerticalCurvedList"/>
    <dgm:cxn modelId="{970D5EA6-00B2-4E57-84F6-B10A3435B5F0}" type="presParOf" srcId="{B3315B65-017D-4978-8B5A-539F2070AA1B}" destId="{51111269-186A-45FC-BCE3-B201837BBEDC}" srcOrd="1" destOrd="0" presId="urn:microsoft.com/office/officeart/2008/layout/VerticalCurvedList"/>
    <dgm:cxn modelId="{2B87483D-6F91-426F-819A-5C1E070DB9DF}" type="presParOf" srcId="{B3315B65-017D-4978-8B5A-539F2070AA1B}" destId="{CB7BB802-A5B4-4489-8AF1-C9264256B923}" srcOrd="2" destOrd="0" presId="urn:microsoft.com/office/officeart/2008/layout/VerticalCurvedList"/>
    <dgm:cxn modelId="{AC0B8D65-431F-4823-A8C3-85A851F2122C}" type="presParOf" srcId="{B3315B65-017D-4978-8B5A-539F2070AA1B}" destId="{6D63E617-1BCF-4B26-A293-82BA64F5C6CC}" srcOrd="3" destOrd="0" presId="urn:microsoft.com/office/officeart/2008/layout/VerticalCurvedList"/>
    <dgm:cxn modelId="{D69E8A26-41E3-425F-A433-E8F1DA2B4E8A}" type="presParOf" srcId="{B6DA0D71-1A69-47D0-971A-E881CC3F522C}" destId="{4E80258A-7631-4216-833B-81AB3FF807AA}" srcOrd="1" destOrd="0" presId="urn:microsoft.com/office/officeart/2008/layout/VerticalCurvedList"/>
    <dgm:cxn modelId="{46909BBA-BD6A-46A8-B565-D2E6BC180449}" type="presParOf" srcId="{B6DA0D71-1A69-47D0-971A-E881CC3F522C}" destId="{722938A2-8CE9-426A-903E-BE956D2C128D}" srcOrd="2" destOrd="0" presId="urn:microsoft.com/office/officeart/2008/layout/VerticalCurvedList"/>
    <dgm:cxn modelId="{F800C50A-77EB-4E50-A39A-BAB482EFF945}" type="presParOf" srcId="{722938A2-8CE9-426A-903E-BE956D2C128D}" destId="{A88EF093-CBA3-40CA-B80E-05E68109A1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D96E897-DB50-4D75-B112-43A10CC091CE}"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es-EC"/>
        </a:p>
      </dgm:t>
    </dgm:pt>
    <dgm:pt modelId="{A7F5A675-0AC3-42AA-B69D-4D6739D81923}">
      <dgm:prSet phldrT="[Texto]" custT="1"/>
      <dgm:spPr/>
      <dgm:t>
        <a:bodyPr/>
        <a:lstStyle/>
        <a:p>
          <a:pPr algn="just" rtl="0"/>
          <a:r>
            <a:rPr lang="es-EC" sz="1200" dirty="0" smtClean="0"/>
            <a:t>Los niveles de satisfacción de los clientes fueron mayores a la experiencia de compra, lo que refleja que dichas cooperativas se enfocan en segmentos de clientes que no poseen un nivel de exigencia demasiado alto. El nivel de satisfacción global fue de 90,01%. En el caso de las Cooperativas del segmento 1 este nivel fue de 92,86%, mientras que en el segmento 2 es de 85,56%. </a:t>
          </a:r>
          <a:endParaRPr lang="es-EC" sz="1200" dirty="0"/>
        </a:p>
      </dgm:t>
    </dgm:pt>
    <dgm:pt modelId="{B357AEAF-7B7C-4EB5-968A-78ED55BD3B7E}" type="parTrans" cxnId="{80B9FF43-B56E-4536-AE67-8AE757A1391B}">
      <dgm:prSet/>
      <dgm:spPr/>
      <dgm:t>
        <a:bodyPr/>
        <a:lstStyle/>
        <a:p>
          <a:endParaRPr lang="es-EC" sz="1200"/>
        </a:p>
      </dgm:t>
    </dgm:pt>
    <dgm:pt modelId="{FFD2D182-E3BF-4538-BDA9-2D0A8377DA12}" type="sibTrans" cxnId="{80B9FF43-B56E-4536-AE67-8AE757A1391B}">
      <dgm:prSet/>
      <dgm:spPr/>
      <dgm:t>
        <a:bodyPr/>
        <a:lstStyle/>
        <a:p>
          <a:endParaRPr lang="es-EC" sz="1200"/>
        </a:p>
      </dgm:t>
    </dgm:pt>
    <dgm:pt modelId="{22759522-867B-4E72-A441-02887DF67F93}">
      <dgm:prSet phldrT="[Texto]" custT="1"/>
      <dgm:spPr/>
      <dgm:t>
        <a:bodyPr/>
        <a:lstStyle/>
        <a:p>
          <a:pPr algn="just" rtl="0"/>
          <a:r>
            <a:rPr lang="es-EC" sz="1200" dirty="0" smtClean="0"/>
            <a:t>Se desarrolló una metodología de evaluación de la experiencia de compra mediante la definición de los ciclos de servicio, determinando los momentos de verdad y cuatro dimensiones de calidad (tangibilidad, capacidad de respuesta, empatía y confiabilidad), ante los cuales se desarrollaron dos instrumentos, una hoja de control y una encuesta. La correlación entre la medición del cumplimiento de estándares y los niveles de satisfacción fue de 0,85(según coeficiente de Pearson), lo que indica que esta metodología es válida para evaluar la experiencia de compra desde el enfoque de la calidad y la satisfacción del cliente.</a:t>
          </a:r>
          <a:endParaRPr lang="es-EC" sz="1200" dirty="0"/>
        </a:p>
      </dgm:t>
    </dgm:pt>
    <dgm:pt modelId="{A5968C80-0865-4F69-A340-2718D569C4C7}" type="parTrans" cxnId="{69C907DB-3635-48D2-BC87-ACDCF751C8F0}">
      <dgm:prSet/>
      <dgm:spPr/>
      <dgm:t>
        <a:bodyPr/>
        <a:lstStyle/>
        <a:p>
          <a:endParaRPr lang="es-EC" sz="1200"/>
        </a:p>
      </dgm:t>
    </dgm:pt>
    <dgm:pt modelId="{A364C90B-4101-45BF-82EA-4423B7C3BA11}" type="sibTrans" cxnId="{69C907DB-3635-48D2-BC87-ACDCF751C8F0}">
      <dgm:prSet/>
      <dgm:spPr/>
      <dgm:t>
        <a:bodyPr/>
        <a:lstStyle/>
        <a:p>
          <a:endParaRPr lang="es-EC" sz="1200"/>
        </a:p>
      </dgm:t>
    </dgm:pt>
    <dgm:pt modelId="{6B08DF4C-6C10-4A84-9972-0F55E143AA65}" type="pres">
      <dgm:prSet presAssocID="{AD96E897-DB50-4D75-B112-43A10CC091CE}" presName="compositeShape" presStyleCnt="0">
        <dgm:presLayoutVars>
          <dgm:chMax val="2"/>
          <dgm:dir/>
          <dgm:resizeHandles val="exact"/>
        </dgm:presLayoutVars>
      </dgm:prSet>
      <dgm:spPr/>
      <dgm:t>
        <a:bodyPr/>
        <a:lstStyle/>
        <a:p>
          <a:endParaRPr lang="es-EC"/>
        </a:p>
      </dgm:t>
    </dgm:pt>
    <dgm:pt modelId="{DC55DC20-9891-4865-B635-A7CE89988BD2}" type="pres">
      <dgm:prSet presAssocID="{AD96E897-DB50-4D75-B112-43A10CC091CE}" presName="ribbon" presStyleLbl="node1" presStyleIdx="0" presStyleCnt="1" custScaleY="126430"/>
      <dgm:spPr/>
    </dgm:pt>
    <dgm:pt modelId="{F0A6BAD2-ADFB-4A8A-BBC8-E573D9946ADA}" type="pres">
      <dgm:prSet presAssocID="{AD96E897-DB50-4D75-B112-43A10CC091CE}" presName="leftArrowText" presStyleLbl="node1" presStyleIdx="0" presStyleCnt="1">
        <dgm:presLayoutVars>
          <dgm:chMax val="0"/>
          <dgm:bulletEnabled val="1"/>
        </dgm:presLayoutVars>
      </dgm:prSet>
      <dgm:spPr/>
      <dgm:t>
        <a:bodyPr/>
        <a:lstStyle/>
        <a:p>
          <a:endParaRPr lang="es-EC"/>
        </a:p>
      </dgm:t>
    </dgm:pt>
    <dgm:pt modelId="{5BE33D73-3181-451F-8550-9FBB57A02170}" type="pres">
      <dgm:prSet presAssocID="{AD96E897-DB50-4D75-B112-43A10CC091CE}" presName="rightArrowText" presStyleLbl="node1" presStyleIdx="0" presStyleCnt="1" custScaleY="113889" custLinFactNeighborX="-2019" custLinFactNeighborY="8035">
        <dgm:presLayoutVars>
          <dgm:chMax val="0"/>
          <dgm:bulletEnabled val="1"/>
        </dgm:presLayoutVars>
      </dgm:prSet>
      <dgm:spPr/>
      <dgm:t>
        <a:bodyPr/>
        <a:lstStyle/>
        <a:p>
          <a:endParaRPr lang="es-EC"/>
        </a:p>
      </dgm:t>
    </dgm:pt>
  </dgm:ptLst>
  <dgm:cxnLst>
    <dgm:cxn modelId="{F5278F24-D3AD-488A-876F-DAD88522D379}" type="presOf" srcId="{22759522-867B-4E72-A441-02887DF67F93}" destId="{5BE33D73-3181-451F-8550-9FBB57A02170}" srcOrd="0" destOrd="0" presId="urn:microsoft.com/office/officeart/2005/8/layout/arrow6"/>
    <dgm:cxn modelId="{5D5B945E-BDCD-4C41-962B-FE75AC4EE43A}" type="presOf" srcId="{A7F5A675-0AC3-42AA-B69D-4D6739D81923}" destId="{F0A6BAD2-ADFB-4A8A-BBC8-E573D9946ADA}" srcOrd="0" destOrd="0" presId="urn:microsoft.com/office/officeart/2005/8/layout/arrow6"/>
    <dgm:cxn modelId="{80B9FF43-B56E-4536-AE67-8AE757A1391B}" srcId="{AD96E897-DB50-4D75-B112-43A10CC091CE}" destId="{A7F5A675-0AC3-42AA-B69D-4D6739D81923}" srcOrd="0" destOrd="0" parTransId="{B357AEAF-7B7C-4EB5-968A-78ED55BD3B7E}" sibTransId="{FFD2D182-E3BF-4538-BDA9-2D0A8377DA12}"/>
    <dgm:cxn modelId="{69C907DB-3635-48D2-BC87-ACDCF751C8F0}" srcId="{AD96E897-DB50-4D75-B112-43A10CC091CE}" destId="{22759522-867B-4E72-A441-02887DF67F93}" srcOrd="1" destOrd="0" parTransId="{A5968C80-0865-4F69-A340-2718D569C4C7}" sibTransId="{A364C90B-4101-45BF-82EA-4423B7C3BA11}"/>
    <dgm:cxn modelId="{F1719B51-04EB-49C9-918A-540C949C0118}" type="presOf" srcId="{AD96E897-DB50-4D75-B112-43A10CC091CE}" destId="{6B08DF4C-6C10-4A84-9972-0F55E143AA65}" srcOrd="0" destOrd="0" presId="urn:microsoft.com/office/officeart/2005/8/layout/arrow6"/>
    <dgm:cxn modelId="{EE80B679-BC9B-4170-A6AB-342FD67401AF}" type="presParOf" srcId="{6B08DF4C-6C10-4A84-9972-0F55E143AA65}" destId="{DC55DC20-9891-4865-B635-A7CE89988BD2}" srcOrd="0" destOrd="0" presId="urn:microsoft.com/office/officeart/2005/8/layout/arrow6"/>
    <dgm:cxn modelId="{FEE62E40-C49D-4232-BB45-E63AF221084C}" type="presParOf" srcId="{6B08DF4C-6C10-4A84-9972-0F55E143AA65}" destId="{F0A6BAD2-ADFB-4A8A-BBC8-E573D9946ADA}" srcOrd="1" destOrd="0" presId="urn:microsoft.com/office/officeart/2005/8/layout/arrow6"/>
    <dgm:cxn modelId="{0F1DFB79-D1E4-4424-B058-2451573FDE70}" type="presParOf" srcId="{6B08DF4C-6C10-4A84-9972-0F55E143AA65}" destId="{5BE33D73-3181-451F-8550-9FBB57A02170}"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F35E02D-5D76-4025-A283-5C289CEF9E1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4B8E4C45-D1CE-4AEF-B5B6-FD66CEE8A739}">
      <dgm:prSet phldrT="[Texto]" custT="1"/>
      <dgm:spPr/>
      <dgm:t>
        <a:bodyPr/>
        <a:lstStyle/>
        <a:p>
          <a:r>
            <a:rPr lang="es-EC" sz="1600" dirty="0" smtClean="0"/>
            <a:t>Se recomienda a las Cooperativas la implementación de esta metodología como medio para detectar fallas o brechas en el servicio, con la finalidad de que puedan plantear acciones o planes de mejora para elevar la satisfacción de los socios.</a:t>
          </a:r>
          <a:endParaRPr lang="es-EC" sz="1600" dirty="0"/>
        </a:p>
      </dgm:t>
    </dgm:pt>
    <dgm:pt modelId="{1CBEAA84-07B5-478C-BE37-383BC0A9D0A9}" type="parTrans" cxnId="{EE6949F4-7FA8-4044-B81A-014300BB5CBD}">
      <dgm:prSet/>
      <dgm:spPr/>
      <dgm:t>
        <a:bodyPr/>
        <a:lstStyle/>
        <a:p>
          <a:endParaRPr lang="es-EC" sz="1600"/>
        </a:p>
      </dgm:t>
    </dgm:pt>
    <dgm:pt modelId="{10D02339-C4F4-4812-BB1F-7AF886A2CDE2}" type="sibTrans" cxnId="{EE6949F4-7FA8-4044-B81A-014300BB5CBD}">
      <dgm:prSet/>
      <dgm:spPr/>
      <dgm:t>
        <a:bodyPr/>
        <a:lstStyle/>
        <a:p>
          <a:endParaRPr lang="es-EC" sz="1600"/>
        </a:p>
      </dgm:t>
    </dgm:pt>
    <dgm:pt modelId="{8F65A8CA-871E-45DC-8D73-8B5A416167BC}">
      <dgm:prSet phldrT="[Texto]" custT="1"/>
      <dgm:spPr/>
      <dgm:t>
        <a:bodyPr/>
        <a:lstStyle/>
        <a:p>
          <a:r>
            <a:rPr lang="es-EC" sz="1600" dirty="0" smtClean="0"/>
            <a:t>Aplicar la hoja de control para la medición del cumplimiento de estándares de calidad mediante diversos instrumentos y técnicas de medición de calidad, como clientes fantasma, medición de tiempos en filas y ventanilla, auditorías internas, medición de indicadores claves de rendimiento, entre otros.</a:t>
          </a:r>
          <a:endParaRPr lang="es-EC" sz="1600" dirty="0"/>
        </a:p>
      </dgm:t>
    </dgm:pt>
    <dgm:pt modelId="{F0765FF0-D4F0-4CB8-AFC9-82A7DB7162A3}" type="parTrans" cxnId="{5874A6A5-AF75-4039-8C9F-1B16E4415EC8}">
      <dgm:prSet/>
      <dgm:spPr/>
      <dgm:t>
        <a:bodyPr/>
        <a:lstStyle/>
        <a:p>
          <a:endParaRPr lang="es-EC" sz="1600"/>
        </a:p>
      </dgm:t>
    </dgm:pt>
    <dgm:pt modelId="{09A95590-208D-4CFE-B82E-43C7032619A6}" type="sibTrans" cxnId="{5874A6A5-AF75-4039-8C9F-1B16E4415EC8}">
      <dgm:prSet/>
      <dgm:spPr/>
      <dgm:t>
        <a:bodyPr/>
        <a:lstStyle/>
        <a:p>
          <a:endParaRPr lang="es-EC" sz="1600"/>
        </a:p>
      </dgm:t>
    </dgm:pt>
    <dgm:pt modelId="{2D20B63E-E705-4395-8FD5-08A3720B5424}" type="pres">
      <dgm:prSet presAssocID="{BF35E02D-5D76-4025-A283-5C289CEF9E11}" presName="linear" presStyleCnt="0">
        <dgm:presLayoutVars>
          <dgm:dir/>
          <dgm:animLvl val="lvl"/>
          <dgm:resizeHandles val="exact"/>
        </dgm:presLayoutVars>
      </dgm:prSet>
      <dgm:spPr/>
      <dgm:t>
        <a:bodyPr/>
        <a:lstStyle/>
        <a:p>
          <a:endParaRPr lang="es-EC"/>
        </a:p>
      </dgm:t>
    </dgm:pt>
    <dgm:pt modelId="{7B35C898-2DEE-40F5-9855-2970A351F221}" type="pres">
      <dgm:prSet presAssocID="{4B8E4C45-D1CE-4AEF-B5B6-FD66CEE8A739}" presName="parentLin" presStyleCnt="0"/>
      <dgm:spPr/>
    </dgm:pt>
    <dgm:pt modelId="{06196B34-CD50-46F2-A6DD-65D8CE9AE361}" type="pres">
      <dgm:prSet presAssocID="{4B8E4C45-D1CE-4AEF-B5B6-FD66CEE8A739}" presName="parentLeftMargin" presStyleLbl="node1" presStyleIdx="0" presStyleCnt="2"/>
      <dgm:spPr/>
      <dgm:t>
        <a:bodyPr/>
        <a:lstStyle/>
        <a:p>
          <a:endParaRPr lang="es-EC"/>
        </a:p>
      </dgm:t>
    </dgm:pt>
    <dgm:pt modelId="{63AF08DB-9FF4-4C1B-9639-3C76041E282C}" type="pres">
      <dgm:prSet presAssocID="{4B8E4C45-D1CE-4AEF-B5B6-FD66CEE8A739}" presName="parentText" presStyleLbl="node1" presStyleIdx="0" presStyleCnt="2" custScaleX="112858" custScaleY="160584" custLinFactNeighborX="7293" custLinFactNeighborY="10879">
        <dgm:presLayoutVars>
          <dgm:chMax val="0"/>
          <dgm:bulletEnabled val="1"/>
        </dgm:presLayoutVars>
      </dgm:prSet>
      <dgm:spPr/>
      <dgm:t>
        <a:bodyPr/>
        <a:lstStyle/>
        <a:p>
          <a:endParaRPr lang="es-EC"/>
        </a:p>
      </dgm:t>
    </dgm:pt>
    <dgm:pt modelId="{7730E4DF-0CA0-4DBB-9740-3C15C21B3CA4}" type="pres">
      <dgm:prSet presAssocID="{4B8E4C45-D1CE-4AEF-B5B6-FD66CEE8A739}" presName="negativeSpace" presStyleCnt="0"/>
      <dgm:spPr/>
    </dgm:pt>
    <dgm:pt modelId="{2435D595-6D89-4E44-B559-60BAC49D9BB9}" type="pres">
      <dgm:prSet presAssocID="{4B8E4C45-D1CE-4AEF-B5B6-FD66CEE8A739}" presName="childText" presStyleLbl="conFgAcc1" presStyleIdx="0" presStyleCnt="2">
        <dgm:presLayoutVars>
          <dgm:bulletEnabled val="1"/>
        </dgm:presLayoutVars>
      </dgm:prSet>
      <dgm:spPr/>
    </dgm:pt>
    <dgm:pt modelId="{39315386-D1A3-416A-AF7A-A007368DFDA5}" type="pres">
      <dgm:prSet presAssocID="{10D02339-C4F4-4812-BB1F-7AF886A2CDE2}" presName="spaceBetweenRectangles" presStyleCnt="0"/>
      <dgm:spPr/>
    </dgm:pt>
    <dgm:pt modelId="{7C375786-4E02-4011-BB2C-81911DB2A3C9}" type="pres">
      <dgm:prSet presAssocID="{8F65A8CA-871E-45DC-8D73-8B5A416167BC}" presName="parentLin" presStyleCnt="0"/>
      <dgm:spPr/>
    </dgm:pt>
    <dgm:pt modelId="{3A239B9E-2433-40C7-BDA0-B9EA190CF229}" type="pres">
      <dgm:prSet presAssocID="{8F65A8CA-871E-45DC-8D73-8B5A416167BC}" presName="parentLeftMargin" presStyleLbl="node1" presStyleIdx="0" presStyleCnt="2"/>
      <dgm:spPr/>
      <dgm:t>
        <a:bodyPr/>
        <a:lstStyle/>
        <a:p>
          <a:endParaRPr lang="es-EC"/>
        </a:p>
      </dgm:t>
    </dgm:pt>
    <dgm:pt modelId="{35C0421C-193B-4588-BE86-542F0AD8789B}" type="pres">
      <dgm:prSet presAssocID="{8F65A8CA-871E-45DC-8D73-8B5A416167BC}" presName="parentText" presStyleLbl="node1" presStyleIdx="1" presStyleCnt="2" custScaleX="120135" custScaleY="135908">
        <dgm:presLayoutVars>
          <dgm:chMax val="0"/>
          <dgm:bulletEnabled val="1"/>
        </dgm:presLayoutVars>
      </dgm:prSet>
      <dgm:spPr/>
      <dgm:t>
        <a:bodyPr/>
        <a:lstStyle/>
        <a:p>
          <a:endParaRPr lang="es-EC"/>
        </a:p>
      </dgm:t>
    </dgm:pt>
    <dgm:pt modelId="{2097C420-FA1C-4B8B-A9D4-7ED5CF42FEFD}" type="pres">
      <dgm:prSet presAssocID="{8F65A8CA-871E-45DC-8D73-8B5A416167BC}" presName="negativeSpace" presStyleCnt="0"/>
      <dgm:spPr/>
    </dgm:pt>
    <dgm:pt modelId="{E3B475E8-437A-4FEF-B0E0-F859A5A60AC9}" type="pres">
      <dgm:prSet presAssocID="{8F65A8CA-871E-45DC-8D73-8B5A416167BC}" presName="childText" presStyleLbl="conFgAcc1" presStyleIdx="1" presStyleCnt="2">
        <dgm:presLayoutVars>
          <dgm:bulletEnabled val="1"/>
        </dgm:presLayoutVars>
      </dgm:prSet>
      <dgm:spPr/>
    </dgm:pt>
  </dgm:ptLst>
  <dgm:cxnLst>
    <dgm:cxn modelId="{57C224AE-04AC-4060-B1D4-934A7ED294CC}" type="presOf" srcId="{4B8E4C45-D1CE-4AEF-B5B6-FD66CEE8A739}" destId="{63AF08DB-9FF4-4C1B-9639-3C76041E282C}" srcOrd="1" destOrd="0" presId="urn:microsoft.com/office/officeart/2005/8/layout/list1"/>
    <dgm:cxn modelId="{E7FD2595-F8D1-4ADF-BDCA-86C4A23EA741}" type="presOf" srcId="{8F65A8CA-871E-45DC-8D73-8B5A416167BC}" destId="{35C0421C-193B-4588-BE86-542F0AD8789B}" srcOrd="1" destOrd="0" presId="urn:microsoft.com/office/officeart/2005/8/layout/list1"/>
    <dgm:cxn modelId="{EE6949F4-7FA8-4044-B81A-014300BB5CBD}" srcId="{BF35E02D-5D76-4025-A283-5C289CEF9E11}" destId="{4B8E4C45-D1CE-4AEF-B5B6-FD66CEE8A739}" srcOrd="0" destOrd="0" parTransId="{1CBEAA84-07B5-478C-BE37-383BC0A9D0A9}" sibTransId="{10D02339-C4F4-4812-BB1F-7AF886A2CDE2}"/>
    <dgm:cxn modelId="{92D09B7C-C137-4220-80C8-2CF0890E822B}" type="presOf" srcId="{8F65A8CA-871E-45DC-8D73-8B5A416167BC}" destId="{3A239B9E-2433-40C7-BDA0-B9EA190CF229}" srcOrd="0" destOrd="0" presId="urn:microsoft.com/office/officeart/2005/8/layout/list1"/>
    <dgm:cxn modelId="{B72337C4-2D1B-4446-B5C7-18736A1FF03C}" type="presOf" srcId="{BF35E02D-5D76-4025-A283-5C289CEF9E11}" destId="{2D20B63E-E705-4395-8FD5-08A3720B5424}" srcOrd="0" destOrd="0" presId="urn:microsoft.com/office/officeart/2005/8/layout/list1"/>
    <dgm:cxn modelId="{5874A6A5-AF75-4039-8C9F-1B16E4415EC8}" srcId="{BF35E02D-5D76-4025-A283-5C289CEF9E11}" destId="{8F65A8CA-871E-45DC-8D73-8B5A416167BC}" srcOrd="1" destOrd="0" parTransId="{F0765FF0-D4F0-4CB8-AFC9-82A7DB7162A3}" sibTransId="{09A95590-208D-4CFE-B82E-43C7032619A6}"/>
    <dgm:cxn modelId="{950EB0F6-82B8-4AA1-9B76-F8A041C4AE09}" type="presOf" srcId="{4B8E4C45-D1CE-4AEF-B5B6-FD66CEE8A739}" destId="{06196B34-CD50-46F2-A6DD-65D8CE9AE361}" srcOrd="0" destOrd="0" presId="urn:microsoft.com/office/officeart/2005/8/layout/list1"/>
    <dgm:cxn modelId="{BCABCB58-D701-448E-84E7-FA31C654A5F5}" type="presParOf" srcId="{2D20B63E-E705-4395-8FD5-08A3720B5424}" destId="{7B35C898-2DEE-40F5-9855-2970A351F221}" srcOrd="0" destOrd="0" presId="urn:microsoft.com/office/officeart/2005/8/layout/list1"/>
    <dgm:cxn modelId="{08FA76EB-0DA8-486A-BC5B-28010DEC539C}" type="presParOf" srcId="{7B35C898-2DEE-40F5-9855-2970A351F221}" destId="{06196B34-CD50-46F2-A6DD-65D8CE9AE361}" srcOrd="0" destOrd="0" presId="urn:microsoft.com/office/officeart/2005/8/layout/list1"/>
    <dgm:cxn modelId="{16FB54DC-8099-4CA5-80AE-0C04A9E129D8}" type="presParOf" srcId="{7B35C898-2DEE-40F5-9855-2970A351F221}" destId="{63AF08DB-9FF4-4C1B-9639-3C76041E282C}" srcOrd="1" destOrd="0" presId="urn:microsoft.com/office/officeart/2005/8/layout/list1"/>
    <dgm:cxn modelId="{5A8D4BC8-9F44-40A9-893A-F7106AC615F4}" type="presParOf" srcId="{2D20B63E-E705-4395-8FD5-08A3720B5424}" destId="{7730E4DF-0CA0-4DBB-9740-3C15C21B3CA4}" srcOrd="1" destOrd="0" presId="urn:microsoft.com/office/officeart/2005/8/layout/list1"/>
    <dgm:cxn modelId="{E5D452E0-AEB5-4977-838A-0EBE857CE7EE}" type="presParOf" srcId="{2D20B63E-E705-4395-8FD5-08A3720B5424}" destId="{2435D595-6D89-4E44-B559-60BAC49D9BB9}" srcOrd="2" destOrd="0" presId="urn:microsoft.com/office/officeart/2005/8/layout/list1"/>
    <dgm:cxn modelId="{726A0057-EC45-40F5-91D3-91E702606D73}" type="presParOf" srcId="{2D20B63E-E705-4395-8FD5-08A3720B5424}" destId="{39315386-D1A3-416A-AF7A-A007368DFDA5}" srcOrd="3" destOrd="0" presId="urn:microsoft.com/office/officeart/2005/8/layout/list1"/>
    <dgm:cxn modelId="{5CC3E188-2AC3-4C7B-9A10-FB3FBF12D401}" type="presParOf" srcId="{2D20B63E-E705-4395-8FD5-08A3720B5424}" destId="{7C375786-4E02-4011-BB2C-81911DB2A3C9}" srcOrd="4" destOrd="0" presId="urn:microsoft.com/office/officeart/2005/8/layout/list1"/>
    <dgm:cxn modelId="{A62D068A-D47D-47F8-BAE0-9674E5E6E621}" type="presParOf" srcId="{7C375786-4E02-4011-BB2C-81911DB2A3C9}" destId="{3A239B9E-2433-40C7-BDA0-B9EA190CF229}" srcOrd="0" destOrd="0" presId="urn:microsoft.com/office/officeart/2005/8/layout/list1"/>
    <dgm:cxn modelId="{01372132-3CFB-4435-A00E-73B057E9141F}" type="presParOf" srcId="{7C375786-4E02-4011-BB2C-81911DB2A3C9}" destId="{35C0421C-193B-4588-BE86-542F0AD8789B}" srcOrd="1" destOrd="0" presId="urn:microsoft.com/office/officeart/2005/8/layout/list1"/>
    <dgm:cxn modelId="{0BFC1F0A-6505-4789-B742-571CA051E67D}" type="presParOf" srcId="{2D20B63E-E705-4395-8FD5-08A3720B5424}" destId="{2097C420-FA1C-4B8B-A9D4-7ED5CF42FEFD}" srcOrd="5" destOrd="0" presId="urn:microsoft.com/office/officeart/2005/8/layout/list1"/>
    <dgm:cxn modelId="{7A505D02-F7A0-491B-A267-2508668ED091}" type="presParOf" srcId="{2D20B63E-E705-4395-8FD5-08A3720B5424}" destId="{E3B475E8-437A-4FEF-B0E0-F859A5A60AC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601BAD4-9FD2-4BB8-AF87-5FA3776B3DFA}"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DB0CEA99-3F90-460F-B288-35B87D91BC81}">
      <dgm:prSet phldrT="[Texto]" custT="1"/>
      <dgm:spPr/>
      <dgm:t>
        <a:bodyPr/>
        <a:lstStyle/>
        <a:p>
          <a:endParaRPr lang="es-EC" sz="1600" dirty="0" smtClean="0"/>
        </a:p>
        <a:p>
          <a:r>
            <a:rPr lang="es-EC" sz="1600" dirty="0" smtClean="0"/>
            <a:t>Reforzar todos los aspectos que pueden influir en la satisfacción del cliente, sobretodo, si las Cooperativas pretenden abarcar nuevos segmentos de mercado en los que las exigencias de los clientes sean mayores.</a:t>
          </a:r>
          <a:endParaRPr lang="es-EC" sz="1600" dirty="0"/>
        </a:p>
      </dgm:t>
    </dgm:pt>
    <dgm:pt modelId="{EDCEE207-B65F-45B0-9C7A-FAF77F1ECA86}" type="parTrans" cxnId="{9E755368-D4FE-4C25-964E-5FB83BF733F4}">
      <dgm:prSet/>
      <dgm:spPr/>
      <dgm:t>
        <a:bodyPr/>
        <a:lstStyle/>
        <a:p>
          <a:endParaRPr lang="es-EC"/>
        </a:p>
      </dgm:t>
    </dgm:pt>
    <dgm:pt modelId="{50DF2DBB-5EE1-4D3B-974A-51ED89B1B435}" type="sibTrans" cxnId="{9E755368-D4FE-4C25-964E-5FB83BF733F4}">
      <dgm:prSet/>
      <dgm:spPr/>
      <dgm:t>
        <a:bodyPr/>
        <a:lstStyle/>
        <a:p>
          <a:endParaRPr lang="es-EC"/>
        </a:p>
      </dgm:t>
    </dgm:pt>
    <dgm:pt modelId="{503EAADF-D147-4119-B0DD-6055C2AD9D80}">
      <dgm:prSet phldrT="[Texto]" custT="1"/>
      <dgm:spPr/>
      <dgm:t>
        <a:bodyPr/>
        <a:lstStyle/>
        <a:p>
          <a:r>
            <a:rPr lang="es-EC" sz="1600" dirty="0" smtClean="0"/>
            <a:t>Pulir la metodología del estudio mediante la modificación de determinados grupos de preguntas que solo sean considerados para la evaluación total si la cooperativa cumple los criterios necesarios, como el tener parqueaderos o áreas verdes; con lo que se lograría aumentar la correlación entre instrumentos.</a:t>
          </a:r>
        </a:p>
        <a:p>
          <a:endParaRPr lang="es-EC" sz="1600" dirty="0"/>
        </a:p>
      </dgm:t>
    </dgm:pt>
    <dgm:pt modelId="{8AAAA162-6B75-4EB6-9890-AD4DD049B207}" type="parTrans" cxnId="{6DE1C187-E326-4726-9482-49AD0EA8E41E}">
      <dgm:prSet/>
      <dgm:spPr/>
      <dgm:t>
        <a:bodyPr/>
        <a:lstStyle/>
        <a:p>
          <a:endParaRPr lang="es-EC"/>
        </a:p>
      </dgm:t>
    </dgm:pt>
    <dgm:pt modelId="{57DEBD32-43DB-468F-8F2A-9DD03919BC60}" type="sibTrans" cxnId="{6DE1C187-E326-4726-9482-49AD0EA8E41E}">
      <dgm:prSet/>
      <dgm:spPr/>
      <dgm:t>
        <a:bodyPr/>
        <a:lstStyle/>
        <a:p>
          <a:endParaRPr lang="es-EC"/>
        </a:p>
      </dgm:t>
    </dgm:pt>
    <dgm:pt modelId="{3A4DEED8-E6E8-4154-A5EF-F07843CEED64}" type="pres">
      <dgm:prSet presAssocID="{4601BAD4-9FD2-4BB8-AF87-5FA3776B3DFA}" presName="linear" presStyleCnt="0">
        <dgm:presLayoutVars>
          <dgm:dir/>
          <dgm:animLvl val="lvl"/>
          <dgm:resizeHandles val="exact"/>
        </dgm:presLayoutVars>
      </dgm:prSet>
      <dgm:spPr/>
      <dgm:t>
        <a:bodyPr/>
        <a:lstStyle/>
        <a:p>
          <a:endParaRPr lang="es-EC"/>
        </a:p>
      </dgm:t>
    </dgm:pt>
    <dgm:pt modelId="{432F6FE1-1913-4BCF-AB5B-BA2EC655FA4D}" type="pres">
      <dgm:prSet presAssocID="{DB0CEA99-3F90-460F-B288-35B87D91BC81}" presName="parentLin" presStyleCnt="0"/>
      <dgm:spPr/>
    </dgm:pt>
    <dgm:pt modelId="{03388A90-7C05-4B77-96AD-BAE7DD5115A3}" type="pres">
      <dgm:prSet presAssocID="{DB0CEA99-3F90-460F-B288-35B87D91BC81}" presName="parentLeftMargin" presStyleLbl="node1" presStyleIdx="0" presStyleCnt="2"/>
      <dgm:spPr/>
      <dgm:t>
        <a:bodyPr/>
        <a:lstStyle/>
        <a:p>
          <a:endParaRPr lang="es-EC"/>
        </a:p>
      </dgm:t>
    </dgm:pt>
    <dgm:pt modelId="{50349207-C4A6-499B-AEBB-9A1D1727C2B8}" type="pres">
      <dgm:prSet presAssocID="{DB0CEA99-3F90-460F-B288-35B87D91BC81}" presName="parentText" presStyleLbl="node1" presStyleIdx="0" presStyleCnt="2" custScaleX="119695">
        <dgm:presLayoutVars>
          <dgm:chMax val="0"/>
          <dgm:bulletEnabled val="1"/>
        </dgm:presLayoutVars>
      </dgm:prSet>
      <dgm:spPr/>
      <dgm:t>
        <a:bodyPr/>
        <a:lstStyle/>
        <a:p>
          <a:endParaRPr lang="es-EC"/>
        </a:p>
      </dgm:t>
    </dgm:pt>
    <dgm:pt modelId="{6E020F40-F035-48A2-92DE-391C0E2E684B}" type="pres">
      <dgm:prSet presAssocID="{DB0CEA99-3F90-460F-B288-35B87D91BC81}" presName="negativeSpace" presStyleCnt="0"/>
      <dgm:spPr/>
    </dgm:pt>
    <dgm:pt modelId="{8D129029-A385-4AE8-A63C-F948454F8CC2}" type="pres">
      <dgm:prSet presAssocID="{DB0CEA99-3F90-460F-B288-35B87D91BC81}" presName="childText" presStyleLbl="conFgAcc1" presStyleIdx="0" presStyleCnt="2">
        <dgm:presLayoutVars>
          <dgm:bulletEnabled val="1"/>
        </dgm:presLayoutVars>
      </dgm:prSet>
      <dgm:spPr/>
    </dgm:pt>
    <dgm:pt modelId="{69673FDA-8F36-464E-A484-EB778E2E41C8}" type="pres">
      <dgm:prSet presAssocID="{50DF2DBB-5EE1-4D3B-974A-51ED89B1B435}" presName="spaceBetweenRectangles" presStyleCnt="0"/>
      <dgm:spPr/>
    </dgm:pt>
    <dgm:pt modelId="{48A2376B-FB1C-43F4-AF28-61BE042C67F3}" type="pres">
      <dgm:prSet presAssocID="{503EAADF-D147-4119-B0DD-6055C2AD9D80}" presName="parentLin" presStyleCnt="0"/>
      <dgm:spPr/>
    </dgm:pt>
    <dgm:pt modelId="{9F414D20-6835-418D-837F-CD8703C7C591}" type="pres">
      <dgm:prSet presAssocID="{503EAADF-D147-4119-B0DD-6055C2AD9D80}" presName="parentLeftMargin" presStyleLbl="node1" presStyleIdx="0" presStyleCnt="2"/>
      <dgm:spPr/>
      <dgm:t>
        <a:bodyPr/>
        <a:lstStyle/>
        <a:p>
          <a:endParaRPr lang="es-EC"/>
        </a:p>
      </dgm:t>
    </dgm:pt>
    <dgm:pt modelId="{D47ADBD5-7E58-47E6-B52A-26FCF84627C9}" type="pres">
      <dgm:prSet presAssocID="{503EAADF-D147-4119-B0DD-6055C2AD9D80}" presName="parentText" presStyleLbl="node1" presStyleIdx="1" presStyleCnt="2" custScaleX="129024" custScaleY="141207">
        <dgm:presLayoutVars>
          <dgm:chMax val="0"/>
          <dgm:bulletEnabled val="1"/>
        </dgm:presLayoutVars>
      </dgm:prSet>
      <dgm:spPr/>
      <dgm:t>
        <a:bodyPr/>
        <a:lstStyle/>
        <a:p>
          <a:endParaRPr lang="es-EC"/>
        </a:p>
      </dgm:t>
    </dgm:pt>
    <dgm:pt modelId="{147BDD69-D60E-4120-8954-FC95167FBD9D}" type="pres">
      <dgm:prSet presAssocID="{503EAADF-D147-4119-B0DD-6055C2AD9D80}" presName="negativeSpace" presStyleCnt="0"/>
      <dgm:spPr/>
    </dgm:pt>
    <dgm:pt modelId="{5F7442EE-9DA7-4983-BB79-E9DD9B141947}" type="pres">
      <dgm:prSet presAssocID="{503EAADF-D147-4119-B0DD-6055C2AD9D80}" presName="childText" presStyleLbl="conFgAcc1" presStyleIdx="1" presStyleCnt="2">
        <dgm:presLayoutVars>
          <dgm:bulletEnabled val="1"/>
        </dgm:presLayoutVars>
      </dgm:prSet>
      <dgm:spPr/>
    </dgm:pt>
  </dgm:ptLst>
  <dgm:cxnLst>
    <dgm:cxn modelId="{A62E1FF1-AED9-4386-AF5B-183B34192B25}" type="presOf" srcId="{503EAADF-D147-4119-B0DD-6055C2AD9D80}" destId="{9F414D20-6835-418D-837F-CD8703C7C591}" srcOrd="0" destOrd="0" presId="urn:microsoft.com/office/officeart/2005/8/layout/list1"/>
    <dgm:cxn modelId="{9E755368-D4FE-4C25-964E-5FB83BF733F4}" srcId="{4601BAD4-9FD2-4BB8-AF87-5FA3776B3DFA}" destId="{DB0CEA99-3F90-460F-B288-35B87D91BC81}" srcOrd="0" destOrd="0" parTransId="{EDCEE207-B65F-45B0-9C7A-FAF77F1ECA86}" sibTransId="{50DF2DBB-5EE1-4D3B-974A-51ED89B1B435}"/>
    <dgm:cxn modelId="{44CF26B9-8A36-4CD7-96E1-0AAE37FAE2A0}" type="presOf" srcId="{DB0CEA99-3F90-460F-B288-35B87D91BC81}" destId="{50349207-C4A6-499B-AEBB-9A1D1727C2B8}" srcOrd="1" destOrd="0" presId="urn:microsoft.com/office/officeart/2005/8/layout/list1"/>
    <dgm:cxn modelId="{70E7E839-A829-4E67-A5F1-CF0CBB6D6D29}" type="presOf" srcId="{DB0CEA99-3F90-460F-B288-35B87D91BC81}" destId="{03388A90-7C05-4B77-96AD-BAE7DD5115A3}" srcOrd="0" destOrd="0" presId="urn:microsoft.com/office/officeart/2005/8/layout/list1"/>
    <dgm:cxn modelId="{6A6A21DF-AE72-44DB-B69D-0A88A8C816C0}" type="presOf" srcId="{4601BAD4-9FD2-4BB8-AF87-5FA3776B3DFA}" destId="{3A4DEED8-E6E8-4154-A5EF-F07843CEED64}" srcOrd="0" destOrd="0" presId="urn:microsoft.com/office/officeart/2005/8/layout/list1"/>
    <dgm:cxn modelId="{6DE1C187-E326-4726-9482-49AD0EA8E41E}" srcId="{4601BAD4-9FD2-4BB8-AF87-5FA3776B3DFA}" destId="{503EAADF-D147-4119-B0DD-6055C2AD9D80}" srcOrd="1" destOrd="0" parTransId="{8AAAA162-6B75-4EB6-9890-AD4DD049B207}" sibTransId="{57DEBD32-43DB-468F-8F2A-9DD03919BC60}"/>
    <dgm:cxn modelId="{97323B0E-3BFE-4F30-A97E-9ABD8E86DB4A}" type="presOf" srcId="{503EAADF-D147-4119-B0DD-6055C2AD9D80}" destId="{D47ADBD5-7E58-47E6-B52A-26FCF84627C9}" srcOrd="1" destOrd="0" presId="urn:microsoft.com/office/officeart/2005/8/layout/list1"/>
    <dgm:cxn modelId="{B82C729D-926B-4DA6-B489-EE8F7D61D00D}" type="presParOf" srcId="{3A4DEED8-E6E8-4154-A5EF-F07843CEED64}" destId="{432F6FE1-1913-4BCF-AB5B-BA2EC655FA4D}" srcOrd="0" destOrd="0" presId="urn:microsoft.com/office/officeart/2005/8/layout/list1"/>
    <dgm:cxn modelId="{50ADA095-FD18-4B10-A620-90BF465BE1DB}" type="presParOf" srcId="{432F6FE1-1913-4BCF-AB5B-BA2EC655FA4D}" destId="{03388A90-7C05-4B77-96AD-BAE7DD5115A3}" srcOrd="0" destOrd="0" presId="urn:microsoft.com/office/officeart/2005/8/layout/list1"/>
    <dgm:cxn modelId="{376BBED8-39AE-44B9-912D-1C004A5AB68C}" type="presParOf" srcId="{432F6FE1-1913-4BCF-AB5B-BA2EC655FA4D}" destId="{50349207-C4A6-499B-AEBB-9A1D1727C2B8}" srcOrd="1" destOrd="0" presId="urn:microsoft.com/office/officeart/2005/8/layout/list1"/>
    <dgm:cxn modelId="{3ACA1EA0-EB46-40FE-BEF2-E91DA8831DDE}" type="presParOf" srcId="{3A4DEED8-E6E8-4154-A5EF-F07843CEED64}" destId="{6E020F40-F035-48A2-92DE-391C0E2E684B}" srcOrd="1" destOrd="0" presId="urn:microsoft.com/office/officeart/2005/8/layout/list1"/>
    <dgm:cxn modelId="{12911090-C6F1-4F48-8CA7-1F48410A7CA2}" type="presParOf" srcId="{3A4DEED8-E6E8-4154-A5EF-F07843CEED64}" destId="{8D129029-A385-4AE8-A63C-F948454F8CC2}" srcOrd="2" destOrd="0" presId="urn:microsoft.com/office/officeart/2005/8/layout/list1"/>
    <dgm:cxn modelId="{E769584C-F76D-43EC-9D75-54A74033AF57}" type="presParOf" srcId="{3A4DEED8-E6E8-4154-A5EF-F07843CEED64}" destId="{69673FDA-8F36-464E-A484-EB778E2E41C8}" srcOrd="3" destOrd="0" presId="urn:microsoft.com/office/officeart/2005/8/layout/list1"/>
    <dgm:cxn modelId="{2DFFB4DF-C30D-435F-87CC-E5ACC87D877F}" type="presParOf" srcId="{3A4DEED8-E6E8-4154-A5EF-F07843CEED64}" destId="{48A2376B-FB1C-43F4-AF28-61BE042C67F3}" srcOrd="4" destOrd="0" presId="urn:microsoft.com/office/officeart/2005/8/layout/list1"/>
    <dgm:cxn modelId="{9284D132-77C1-42E3-8AAC-B8B78BBFBC79}" type="presParOf" srcId="{48A2376B-FB1C-43F4-AF28-61BE042C67F3}" destId="{9F414D20-6835-418D-837F-CD8703C7C591}" srcOrd="0" destOrd="0" presId="urn:microsoft.com/office/officeart/2005/8/layout/list1"/>
    <dgm:cxn modelId="{B5472D4F-F362-4A00-BD82-AFCFB6C6712E}" type="presParOf" srcId="{48A2376B-FB1C-43F4-AF28-61BE042C67F3}" destId="{D47ADBD5-7E58-47E6-B52A-26FCF84627C9}" srcOrd="1" destOrd="0" presId="urn:microsoft.com/office/officeart/2005/8/layout/list1"/>
    <dgm:cxn modelId="{26D6F09B-E3EC-4DFD-8671-243360DF1FEC}" type="presParOf" srcId="{3A4DEED8-E6E8-4154-A5EF-F07843CEED64}" destId="{147BDD69-D60E-4120-8954-FC95167FBD9D}" srcOrd="5" destOrd="0" presId="urn:microsoft.com/office/officeart/2005/8/layout/list1"/>
    <dgm:cxn modelId="{CF50D6D8-3EED-40EA-98EA-CBF270854545}" type="presParOf" srcId="{3A4DEED8-E6E8-4154-A5EF-F07843CEED64}" destId="{5F7442EE-9DA7-4983-BB79-E9DD9B14194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C52041-4767-4443-871B-993F8189161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03BB292D-42AC-4EF2-AD73-3E5E564CABED}">
      <dgm:prSet phldrT="[Texto]" custT="1"/>
      <dgm:spPr/>
      <dgm:t>
        <a:bodyPr/>
        <a:lstStyle/>
        <a:p>
          <a:pPr rtl="0"/>
          <a:r>
            <a:rPr lang="es-ES" sz="1600" smtClean="0"/>
            <a:t>Evaluar la experiencia de compra en las cooperativas de ahorro y crédito en los segmentos 1 y 2 del cantón Quito para establecer las fallas y aciertos cometidos en la atención al socio.</a:t>
          </a:r>
          <a:endParaRPr lang="es-EC" sz="1600" dirty="0"/>
        </a:p>
      </dgm:t>
    </dgm:pt>
    <dgm:pt modelId="{713DBD74-DF53-4FE0-B635-81CE8A681B1A}" type="parTrans" cxnId="{ADA26178-7442-423D-A74F-4E8A9F46D3DD}">
      <dgm:prSet/>
      <dgm:spPr/>
      <dgm:t>
        <a:bodyPr/>
        <a:lstStyle/>
        <a:p>
          <a:endParaRPr lang="es-EC"/>
        </a:p>
      </dgm:t>
    </dgm:pt>
    <dgm:pt modelId="{C5ABAC9B-ECC8-4EB2-9931-27D74869576F}" type="sibTrans" cxnId="{ADA26178-7442-423D-A74F-4E8A9F46D3DD}">
      <dgm:prSet/>
      <dgm:spPr/>
      <dgm:t>
        <a:bodyPr/>
        <a:lstStyle/>
        <a:p>
          <a:endParaRPr lang="es-EC"/>
        </a:p>
      </dgm:t>
    </dgm:pt>
    <dgm:pt modelId="{B09C4061-50BD-40D4-BB71-5C79E2473F77}">
      <dgm:prSet phldrT="[Texto]" custT="1"/>
      <dgm:spPr/>
      <dgm:t>
        <a:bodyPr/>
        <a:lstStyle/>
        <a:p>
          <a:pPr rtl="0"/>
          <a:r>
            <a:rPr lang="es-ES" sz="1600" dirty="0" smtClean="0"/>
            <a:t>Definir los niveles de satisfacción de los socios para mejorar la calidad del servicio en las cooperativas de ahorro y crédito en los segmentos 1 y 2 del cantón Quito para la satisfacción en el socio.</a:t>
          </a:r>
          <a:endParaRPr lang="es-EC" sz="1600" dirty="0"/>
        </a:p>
      </dgm:t>
    </dgm:pt>
    <dgm:pt modelId="{70CB52B9-2AB6-4DD5-9F1F-EB8B436B70EE}" type="parTrans" cxnId="{9986096E-C865-4759-AC1B-8A3D32C36EAC}">
      <dgm:prSet/>
      <dgm:spPr/>
      <dgm:t>
        <a:bodyPr/>
        <a:lstStyle/>
        <a:p>
          <a:endParaRPr lang="es-EC"/>
        </a:p>
      </dgm:t>
    </dgm:pt>
    <dgm:pt modelId="{521DB8EE-DCDB-40E1-95B8-F52200685737}" type="sibTrans" cxnId="{9986096E-C865-4759-AC1B-8A3D32C36EAC}">
      <dgm:prSet/>
      <dgm:spPr/>
      <dgm:t>
        <a:bodyPr/>
        <a:lstStyle/>
        <a:p>
          <a:endParaRPr lang="es-EC"/>
        </a:p>
      </dgm:t>
    </dgm:pt>
    <dgm:pt modelId="{8808D9CC-1E5C-45D0-BB79-4B9CDBB35ABE}">
      <dgm:prSet phldrT="[Texto]" custT="1"/>
      <dgm:spPr/>
      <dgm:t>
        <a:bodyPr/>
        <a:lstStyle/>
        <a:p>
          <a:r>
            <a:rPr lang="es-ES" sz="1600" smtClean="0"/>
            <a:t>Diseñar un modelo de evaluación de la experiencia de compra del socio para mejorar el nivel de satisfacción en las cooperativas de ahorro y crédito en los segmentos 1 y 2 del cantón Quito.</a:t>
          </a:r>
          <a:endParaRPr lang="es-EC" sz="1600" dirty="0"/>
        </a:p>
      </dgm:t>
    </dgm:pt>
    <dgm:pt modelId="{9CB605B1-BF2A-4121-A890-77A313A6161B}" type="parTrans" cxnId="{2E909B67-48FC-4A4B-879E-84C9DEAD9494}">
      <dgm:prSet/>
      <dgm:spPr/>
      <dgm:t>
        <a:bodyPr/>
        <a:lstStyle/>
        <a:p>
          <a:endParaRPr lang="es-EC"/>
        </a:p>
      </dgm:t>
    </dgm:pt>
    <dgm:pt modelId="{3EC21ADD-ABD8-45D8-9A34-998E46560EBE}" type="sibTrans" cxnId="{2E909B67-48FC-4A4B-879E-84C9DEAD9494}">
      <dgm:prSet/>
      <dgm:spPr/>
      <dgm:t>
        <a:bodyPr/>
        <a:lstStyle/>
        <a:p>
          <a:endParaRPr lang="es-EC"/>
        </a:p>
      </dgm:t>
    </dgm:pt>
    <dgm:pt modelId="{A5ABADAC-84F2-47DC-A14B-8F86477BDD6F}" type="pres">
      <dgm:prSet presAssocID="{D3C52041-4767-4443-871B-993F8189161E}" presName="linear" presStyleCnt="0">
        <dgm:presLayoutVars>
          <dgm:dir/>
          <dgm:animLvl val="lvl"/>
          <dgm:resizeHandles val="exact"/>
        </dgm:presLayoutVars>
      </dgm:prSet>
      <dgm:spPr/>
      <dgm:t>
        <a:bodyPr/>
        <a:lstStyle/>
        <a:p>
          <a:endParaRPr lang="es-EC"/>
        </a:p>
      </dgm:t>
    </dgm:pt>
    <dgm:pt modelId="{CE91D7FB-7FA4-4910-934F-D9D67FFA2D4B}" type="pres">
      <dgm:prSet presAssocID="{03BB292D-42AC-4EF2-AD73-3E5E564CABED}" presName="parentLin" presStyleCnt="0"/>
      <dgm:spPr/>
    </dgm:pt>
    <dgm:pt modelId="{2D3D9798-DD90-4FB0-A307-83DD7839FC76}" type="pres">
      <dgm:prSet presAssocID="{03BB292D-42AC-4EF2-AD73-3E5E564CABED}" presName="parentLeftMargin" presStyleLbl="node1" presStyleIdx="0" presStyleCnt="3"/>
      <dgm:spPr/>
      <dgm:t>
        <a:bodyPr/>
        <a:lstStyle/>
        <a:p>
          <a:endParaRPr lang="es-EC"/>
        </a:p>
      </dgm:t>
    </dgm:pt>
    <dgm:pt modelId="{781643B4-4805-4A8D-B9C5-AD5516B5F7A5}" type="pres">
      <dgm:prSet presAssocID="{03BB292D-42AC-4EF2-AD73-3E5E564CABED}" presName="parentText" presStyleLbl="node1" presStyleIdx="0" presStyleCnt="3" custScaleX="142857" custScaleY="153834">
        <dgm:presLayoutVars>
          <dgm:chMax val="0"/>
          <dgm:bulletEnabled val="1"/>
        </dgm:presLayoutVars>
      </dgm:prSet>
      <dgm:spPr/>
      <dgm:t>
        <a:bodyPr/>
        <a:lstStyle/>
        <a:p>
          <a:endParaRPr lang="es-EC"/>
        </a:p>
      </dgm:t>
    </dgm:pt>
    <dgm:pt modelId="{53B8A088-7C6B-476C-AB27-61D2AA3A9AAB}" type="pres">
      <dgm:prSet presAssocID="{03BB292D-42AC-4EF2-AD73-3E5E564CABED}" presName="negativeSpace" presStyleCnt="0"/>
      <dgm:spPr/>
    </dgm:pt>
    <dgm:pt modelId="{E745CD39-7E1F-4383-AFC7-18F88DA86C27}" type="pres">
      <dgm:prSet presAssocID="{03BB292D-42AC-4EF2-AD73-3E5E564CABED}" presName="childText" presStyleLbl="conFgAcc1" presStyleIdx="0" presStyleCnt="3">
        <dgm:presLayoutVars>
          <dgm:bulletEnabled val="1"/>
        </dgm:presLayoutVars>
      </dgm:prSet>
      <dgm:spPr/>
    </dgm:pt>
    <dgm:pt modelId="{39BDC80F-D074-4D1A-B146-883DD303BF91}" type="pres">
      <dgm:prSet presAssocID="{C5ABAC9B-ECC8-4EB2-9931-27D74869576F}" presName="spaceBetweenRectangles" presStyleCnt="0"/>
      <dgm:spPr/>
    </dgm:pt>
    <dgm:pt modelId="{4C79BC01-D2E0-4381-A5A1-D02399C48E89}" type="pres">
      <dgm:prSet presAssocID="{B09C4061-50BD-40D4-BB71-5C79E2473F77}" presName="parentLin" presStyleCnt="0"/>
      <dgm:spPr/>
    </dgm:pt>
    <dgm:pt modelId="{0CE86547-7217-47B0-AFFF-1083D45165F2}" type="pres">
      <dgm:prSet presAssocID="{B09C4061-50BD-40D4-BB71-5C79E2473F77}" presName="parentLeftMargin" presStyleLbl="node1" presStyleIdx="0" presStyleCnt="3"/>
      <dgm:spPr/>
      <dgm:t>
        <a:bodyPr/>
        <a:lstStyle/>
        <a:p>
          <a:endParaRPr lang="es-EC"/>
        </a:p>
      </dgm:t>
    </dgm:pt>
    <dgm:pt modelId="{8BA85E2A-43A7-4F85-9451-3C2F81402BA4}" type="pres">
      <dgm:prSet presAssocID="{B09C4061-50BD-40D4-BB71-5C79E2473F77}" presName="parentText" presStyleLbl="node1" presStyleIdx="1" presStyleCnt="3" custScaleX="135463" custScaleY="126881">
        <dgm:presLayoutVars>
          <dgm:chMax val="0"/>
          <dgm:bulletEnabled val="1"/>
        </dgm:presLayoutVars>
      </dgm:prSet>
      <dgm:spPr/>
      <dgm:t>
        <a:bodyPr/>
        <a:lstStyle/>
        <a:p>
          <a:endParaRPr lang="es-EC"/>
        </a:p>
      </dgm:t>
    </dgm:pt>
    <dgm:pt modelId="{45527E4D-65B2-4400-ADEE-94156396D5D6}" type="pres">
      <dgm:prSet presAssocID="{B09C4061-50BD-40D4-BB71-5C79E2473F77}" presName="negativeSpace" presStyleCnt="0"/>
      <dgm:spPr/>
    </dgm:pt>
    <dgm:pt modelId="{A08BD873-432C-4D75-A9F3-5315D6881DCD}" type="pres">
      <dgm:prSet presAssocID="{B09C4061-50BD-40D4-BB71-5C79E2473F77}" presName="childText" presStyleLbl="conFgAcc1" presStyleIdx="1" presStyleCnt="3">
        <dgm:presLayoutVars>
          <dgm:bulletEnabled val="1"/>
        </dgm:presLayoutVars>
      </dgm:prSet>
      <dgm:spPr/>
    </dgm:pt>
    <dgm:pt modelId="{C58F649E-B328-4E17-8769-A27D4E4E8DF4}" type="pres">
      <dgm:prSet presAssocID="{521DB8EE-DCDB-40E1-95B8-F52200685737}" presName="spaceBetweenRectangles" presStyleCnt="0"/>
      <dgm:spPr/>
    </dgm:pt>
    <dgm:pt modelId="{AE5BE4B5-AC54-40C7-B8D1-C6ECDC8D39C6}" type="pres">
      <dgm:prSet presAssocID="{8808D9CC-1E5C-45D0-BB79-4B9CDBB35ABE}" presName="parentLin" presStyleCnt="0"/>
      <dgm:spPr/>
    </dgm:pt>
    <dgm:pt modelId="{5EC8C440-D9DD-48A1-932D-0A42A4743D95}" type="pres">
      <dgm:prSet presAssocID="{8808D9CC-1E5C-45D0-BB79-4B9CDBB35ABE}" presName="parentLeftMargin" presStyleLbl="node1" presStyleIdx="1" presStyleCnt="3"/>
      <dgm:spPr/>
      <dgm:t>
        <a:bodyPr/>
        <a:lstStyle/>
        <a:p>
          <a:endParaRPr lang="es-EC"/>
        </a:p>
      </dgm:t>
    </dgm:pt>
    <dgm:pt modelId="{EAD4DEB7-61AE-4649-8699-D5E477FC6E3A}" type="pres">
      <dgm:prSet presAssocID="{8808D9CC-1E5C-45D0-BB79-4B9CDBB35ABE}" presName="parentText" presStyleLbl="node1" presStyleIdx="2" presStyleCnt="3" custScaleX="142857" custScaleY="135193">
        <dgm:presLayoutVars>
          <dgm:chMax val="0"/>
          <dgm:bulletEnabled val="1"/>
        </dgm:presLayoutVars>
      </dgm:prSet>
      <dgm:spPr/>
      <dgm:t>
        <a:bodyPr/>
        <a:lstStyle/>
        <a:p>
          <a:endParaRPr lang="es-EC"/>
        </a:p>
      </dgm:t>
    </dgm:pt>
    <dgm:pt modelId="{0EA2F48E-090E-4073-B905-51AD7DC4C5FE}" type="pres">
      <dgm:prSet presAssocID="{8808D9CC-1E5C-45D0-BB79-4B9CDBB35ABE}" presName="negativeSpace" presStyleCnt="0"/>
      <dgm:spPr/>
    </dgm:pt>
    <dgm:pt modelId="{2D103D44-7536-4895-BC37-932D56267E5A}" type="pres">
      <dgm:prSet presAssocID="{8808D9CC-1E5C-45D0-BB79-4B9CDBB35ABE}" presName="childText" presStyleLbl="conFgAcc1" presStyleIdx="2" presStyleCnt="3">
        <dgm:presLayoutVars>
          <dgm:bulletEnabled val="1"/>
        </dgm:presLayoutVars>
      </dgm:prSet>
      <dgm:spPr/>
    </dgm:pt>
  </dgm:ptLst>
  <dgm:cxnLst>
    <dgm:cxn modelId="{2E909B67-48FC-4A4B-879E-84C9DEAD9494}" srcId="{D3C52041-4767-4443-871B-993F8189161E}" destId="{8808D9CC-1E5C-45D0-BB79-4B9CDBB35ABE}" srcOrd="2" destOrd="0" parTransId="{9CB605B1-BF2A-4121-A890-77A313A6161B}" sibTransId="{3EC21ADD-ABD8-45D8-9A34-998E46560EBE}"/>
    <dgm:cxn modelId="{FE68159D-AEEC-4438-8C9C-4E360038ABD5}" type="presOf" srcId="{8808D9CC-1E5C-45D0-BB79-4B9CDBB35ABE}" destId="{EAD4DEB7-61AE-4649-8699-D5E477FC6E3A}" srcOrd="1" destOrd="0" presId="urn:microsoft.com/office/officeart/2005/8/layout/list1"/>
    <dgm:cxn modelId="{9986096E-C865-4759-AC1B-8A3D32C36EAC}" srcId="{D3C52041-4767-4443-871B-993F8189161E}" destId="{B09C4061-50BD-40D4-BB71-5C79E2473F77}" srcOrd="1" destOrd="0" parTransId="{70CB52B9-2AB6-4DD5-9F1F-EB8B436B70EE}" sibTransId="{521DB8EE-DCDB-40E1-95B8-F52200685737}"/>
    <dgm:cxn modelId="{ADA26178-7442-423D-A74F-4E8A9F46D3DD}" srcId="{D3C52041-4767-4443-871B-993F8189161E}" destId="{03BB292D-42AC-4EF2-AD73-3E5E564CABED}" srcOrd="0" destOrd="0" parTransId="{713DBD74-DF53-4FE0-B635-81CE8A681B1A}" sibTransId="{C5ABAC9B-ECC8-4EB2-9931-27D74869576F}"/>
    <dgm:cxn modelId="{E4779515-1C2D-42A7-8593-09626C334953}" type="presOf" srcId="{B09C4061-50BD-40D4-BB71-5C79E2473F77}" destId="{8BA85E2A-43A7-4F85-9451-3C2F81402BA4}" srcOrd="1" destOrd="0" presId="urn:microsoft.com/office/officeart/2005/8/layout/list1"/>
    <dgm:cxn modelId="{1EB19EA1-D1CB-40A9-9B0D-F53B7D380174}" type="presOf" srcId="{03BB292D-42AC-4EF2-AD73-3E5E564CABED}" destId="{781643B4-4805-4A8D-B9C5-AD5516B5F7A5}" srcOrd="1" destOrd="0" presId="urn:microsoft.com/office/officeart/2005/8/layout/list1"/>
    <dgm:cxn modelId="{F8C33044-F3C7-4D02-916C-67D69B530088}" type="presOf" srcId="{D3C52041-4767-4443-871B-993F8189161E}" destId="{A5ABADAC-84F2-47DC-A14B-8F86477BDD6F}" srcOrd="0" destOrd="0" presId="urn:microsoft.com/office/officeart/2005/8/layout/list1"/>
    <dgm:cxn modelId="{87BF8AE6-5BDA-4651-8429-7D81874C273F}" type="presOf" srcId="{03BB292D-42AC-4EF2-AD73-3E5E564CABED}" destId="{2D3D9798-DD90-4FB0-A307-83DD7839FC76}" srcOrd="0" destOrd="0" presId="urn:microsoft.com/office/officeart/2005/8/layout/list1"/>
    <dgm:cxn modelId="{F1CCCB85-5D41-4529-9DC2-FD2BF9E05DC5}" type="presOf" srcId="{B09C4061-50BD-40D4-BB71-5C79E2473F77}" destId="{0CE86547-7217-47B0-AFFF-1083D45165F2}" srcOrd="0" destOrd="0" presId="urn:microsoft.com/office/officeart/2005/8/layout/list1"/>
    <dgm:cxn modelId="{AE48938F-C187-4332-B9DC-F1831D6615FF}" type="presOf" srcId="{8808D9CC-1E5C-45D0-BB79-4B9CDBB35ABE}" destId="{5EC8C440-D9DD-48A1-932D-0A42A4743D95}" srcOrd="0" destOrd="0" presId="urn:microsoft.com/office/officeart/2005/8/layout/list1"/>
    <dgm:cxn modelId="{D5E78C0D-12D5-4FBF-BFFC-9D250435ED09}" type="presParOf" srcId="{A5ABADAC-84F2-47DC-A14B-8F86477BDD6F}" destId="{CE91D7FB-7FA4-4910-934F-D9D67FFA2D4B}" srcOrd="0" destOrd="0" presId="urn:microsoft.com/office/officeart/2005/8/layout/list1"/>
    <dgm:cxn modelId="{DDA8E39C-6E04-4086-B0C0-3FBE7C28375C}" type="presParOf" srcId="{CE91D7FB-7FA4-4910-934F-D9D67FFA2D4B}" destId="{2D3D9798-DD90-4FB0-A307-83DD7839FC76}" srcOrd="0" destOrd="0" presId="urn:microsoft.com/office/officeart/2005/8/layout/list1"/>
    <dgm:cxn modelId="{6C047F0F-FA14-447E-A62C-6A4BE9A8D164}" type="presParOf" srcId="{CE91D7FB-7FA4-4910-934F-D9D67FFA2D4B}" destId="{781643B4-4805-4A8D-B9C5-AD5516B5F7A5}" srcOrd="1" destOrd="0" presId="urn:microsoft.com/office/officeart/2005/8/layout/list1"/>
    <dgm:cxn modelId="{3DF3B5A7-352E-4440-95FD-D71A2633AFA8}" type="presParOf" srcId="{A5ABADAC-84F2-47DC-A14B-8F86477BDD6F}" destId="{53B8A088-7C6B-476C-AB27-61D2AA3A9AAB}" srcOrd="1" destOrd="0" presId="urn:microsoft.com/office/officeart/2005/8/layout/list1"/>
    <dgm:cxn modelId="{FEB2DC0B-727A-4144-84BB-A8EB41C45E4C}" type="presParOf" srcId="{A5ABADAC-84F2-47DC-A14B-8F86477BDD6F}" destId="{E745CD39-7E1F-4383-AFC7-18F88DA86C27}" srcOrd="2" destOrd="0" presId="urn:microsoft.com/office/officeart/2005/8/layout/list1"/>
    <dgm:cxn modelId="{DCC864E3-96C5-44B6-9EE3-2BED2CD2C761}" type="presParOf" srcId="{A5ABADAC-84F2-47DC-A14B-8F86477BDD6F}" destId="{39BDC80F-D074-4D1A-B146-883DD303BF91}" srcOrd="3" destOrd="0" presId="urn:microsoft.com/office/officeart/2005/8/layout/list1"/>
    <dgm:cxn modelId="{3C6583AC-F8D5-48AC-8213-87D49995E157}" type="presParOf" srcId="{A5ABADAC-84F2-47DC-A14B-8F86477BDD6F}" destId="{4C79BC01-D2E0-4381-A5A1-D02399C48E89}" srcOrd="4" destOrd="0" presId="urn:microsoft.com/office/officeart/2005/8/layout/list1"/>
    <dgm:cxn modelId="{93FEEEE6-C4DF-4EB9-935F-9FD7A69FA873}" type="presParOf" srcId="{4C79BC01-D2E0-4381-A5A1-D02399C48E89}" destId="{0CE86547-7217-47B0-AFFF-1083D45165F2}" srcOrd="0" destOrd="0" presId="urn:microsoft.com/office/officeart/2005/8/layout/list1"/>
    <dgm:cxn modelId="{D104DBF7-367E-4A2F-B010-485210BCF7A8}" type="presParOf" srcId="{4C79BC01-D2E0-4381-A5A1-D02399C48E89}" destId="{8BA85E2A-43A7-4F85-9451-3C2F81402BA4}" srcOrd="1" destOrd="0" presId="urn:microsoft.com/office/officeart/2005/8/layout/list1"/>
    <dgm:cxn modelId="{2C06B1FC-3794-4C40-B7A5-A3D41D3FBDD9}" type="presParOf" srcId="{A5ABADAC-84F2-47DC-A14B-8F86477BDD6F}" destId="{45527E4D-65B2-4400-ADEE-94156396D5D6}" srcOrd="5" destOrd="0" presId="urn:microsoft.com/office/officeart/2005/8/layout/list1"/>
    <dgm:cxn modelId="{6DD4A5A2-A9F1-4011-9A85-1E926F6EAD26}" type="presParOf" srcId="{A5ABADAC-84F2-47DC-A14B-8F86477BDD6F}" destId="{A08BD873-432C-4D75-A9F3-5315D6881DCD}" srcOrd="6" destOrd="0" presId="urn:microsoft.com/office/officeart/2005/8/layout/list1"/>
    <dgm:cxn modelId="{C9A6571C-1AF7-49CB-8CBF-D57DD6878F46}" type="presParOf" srcId="{A5ABADAC-84F2-47DC-A14B-8F86477BDD6F}" destId="{C58F649E-B328-4E17-8769-A27D4E4E8DF4}" srcOrd="7" destOrd="0" presId="urn:microsoft.com/office/officeart/2005/8/layout/list1"/>
    <dgm:cxn modelId="{20AFBD42-C95E-4B26-AC91-D0EECB048E58}" type="presParOf" srcId="{A5ABADAC-84F2-47DC-A14B-8F86477BDD6F}" destId="{AE5BE4B5-AC54-40C7-B8D1-C6ECDC8D39C6}" srcOrd="8" destOrd="0" presId="urn:microsoft.com/office/officeart/2005/8/layout/list1"/>
    <dgm:cxn modelId="{39E99C2B-A647-4ED8-8FF7-ACCDD29D782F}" type="presParOf" srcId="{AE5BE4B5-AC54-40C7-B8D1-C6ECDC8D39C6}" destId="{5EC8C440-D9DD-48A1-932D-0A42A4743D95}" srcOrd="0" destOrd="0" presId="urn:microsoft.com/office/officeart/2005/8/layout/list1"/>
    <dgm:cxn modelId="{FBE43C88-753E-4858-8D70-197B8B1AB442}" type="presParOf" srcId="{AE5BE4B5-AC54-40C7-B8D1-C6ECDC8D39C6}" destId="{EAD4DEB7-61AE-4649-8699-D5E477FC6E3A}" srcOrd="1" destOrd="0" presId="urn:microsoft.com/office/officeart/2005/8/layout/list1"/>
    <dgm:cxn modelId="{5611BE58-7EF0-416E-A8A4-6C58A1A2D124}" type="presParOf" srcId="{A5ABADAC-84F2-47DC-A14B-8F86477BDD6F}" destId="{0EA2F48E-090E-4073-B905-51AD7DC4C5FE}" srcOrd="9" destOrd="0" presId="urn:microsoft.com/office/officeart/2005/8/layout/list1"/>
    <dgm:cxn modelId="{FCC027B4-EE97-4107-A85B-E0D4066E6EAA}" type="presParOf" srcId="{A5ABADAC-84F2-47DC-A14B-8F86477BDD6F}" destId="{2D103D44-7536-4895-BC37-932D56267E5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372150-A2D5-46FC-9D4A-05D58AD3753E}"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es-ES"/>
        </a:p>
      </dgm:t>
    </dgm:pt>
    <dgm:pt modelId="{D871C53F-CD17-407A-8B4A-7FE4497F60D3}">
      <dgm:prSet custT="1"/>
      <dgm:spPr/>
      <dgm:t>
        <a:bodyPr/>
        <a:lstStyle/>
        <a:p>
          <a:pPr rtl="0"/>
          <a:r>
            <a:rPr lang="es-EC" sz="1400">
              <a:solidFill>
                <a:schemeClr val="tx1"/>
              </a:solidFill>
            </a:rPr>
            <a:t>Satisfacción del cliente</a:t>
          </a:r>
        </a:p>
      </dgm:t>
    </dgm:pt>
    <dgm:pt modelId="{FC88724E-879E-46DA-AD4A-D18009EEA554}" type="parTrans" cxnId="{C7102F21-65D5-4D5B-A344-EA132CB98B7E}">
      <dgm:prSet/>
      <dgm:spPr/>
      <dgm:t>
        <a:bodyPr/>
        <a:lstStyle/>
        <a:p>
          <a:endParaRPr lang="es-ES">
            <a:solidFill>
              <a:schemeClr val="tx1"/>
            </a:solidFill>
          </a:endParaRPr>
        </a:p>
      </dgm:t>
    </dgm:pt>
    <dgm:pt modelId="{FE78C3EB-3FBC-442F-A065-8195DB0EEBA0}" type="sibTrans" cxnId="{C7102F21-65D5-4D5B-A344-EA132CB98B7E}">
      <dgm:prSet/>
      <dgm:spPr/>
      <dgm:t>
        <a:bodyPr/>
        <a:lstStyle/>
        <a:p>
          <a:endParaRPr lang="es-ES">
            <a:solidFill>
              <a:schemeClr val="tx1"/>
            </a:solidFill>
          </a:endParaRPr>
        </a:p>
      </dgm:t>
    </dgm:pt>
    <dgm:pt modelId="{BFAA045F-DE23-4159-BFFC-C299ECDB16E1}">
      <dgm:prSet custT="1"/>
      <dgm:spPr/>
      <dgm:t>
        <a:bodyPr/>
        <a:lstStyle/>
        <a:p>
          <a:pPr rtl="0"/>
          <a:r>
            <a:rPr lang="es-EC" sz="1400">
              <a:solidFill>
                <a:schemeClr val="tx1"/>
              </a:solidFill>
            </a:rPr>
            <a:t>Modelos de evaluación de la satisfacción del cliente</a:t>
          </a:r>
        </a:p>
      </dgm:t>
    </dgm:pt>
    <dgm:pt modelId="{47FF042C-C113-44EF-8DF8-A6FB4DF63F85}" type="parTrans" cxnId="{DEC1759F-8287-46DC-AC0A-9AD6D84B0C7E}">
      <dgm:prSet/>
      <dgm:spPr/>
      <dgm:t>
        <a:bodyPr/>
        <a:lstStyle/>
        <a:p>
          <a:endParaRPr lang="es-ES">
            <a:solidFill>
              <a:schemeClr val="tx1"/>
            </a:solidFill>
          </a:endParaRPr>
        </a:p>
      </dgm:t>
    </dgm:pt>
    <dgm:pt modelId="{88A0A85C-EF4B-46A7-8C20-0925F72F62AE}" type="sibTrans" cxnId="{DEC1759F-8287-46DC-AC0A-9AD6D84B0C7E}">
      <dgm:prSet/>
      <dgm:spPr/>
      <dgm:t>
        <a:bodyPr/>
        <a:lstStyle/>
        <a:p>
          <a:endParaRPr lang="es-ES">
            <a:solidFill>
              <a:schemeClr val="tx1"/>
            </a:solidFill>
          </a:endParaRPr>
        </a:p>
      </dgm:t>
    </dgm:pt>
    <dgm:pt modelId="{9FF9B0A1-D52D-4563-8E60-908F02075837}">
      <dgm:prSet custT="1"/>
      <dgm:spPr/>
      <dgm:t>
        <a:bodyPr/>
        <a:lstStyle/>
        <a:p>
          <a:pPr rtl="0"/>
          <a:r>
            <a:rPr lang="es-EC" sz="1400">
              <a:solidFill>
                <a:schemeClr val="tx1"/>
              </a:solidFill>
            </a:rPr>
            <a:t>Confirmación de expectativas</a:t>
          </a:r>
        </a:p>
      </dgm:t>
    </dgm:pt>
    <dgm:pt modelId="{2300F0AE-E919-4AAB-8363-E69C847FB08D}" type="parTrans" cxnId="{2698156B-7252-40C3-982F-6033E4DDAF0A}">
      <dgm:prSet/>
      <dgm:spPr/>
      <dgm:t>
        <a:bodyPr/>
        <a:lstStyle/>
        <a:p>
          <a:endParaRPr lang="es-ES">
            <a:solidFill>
              <a:schemeClr val="tx1"/>
            </a:solidFill>
          </a:endParaRPr>
        </a:p>
      </dgm:t>
    </dgm:pt>
    <dgm:pt modelId="{840AAF99-D1F6-443B-832F-FC6884A8173F}" type="sibTrans" cxnId="{2698156B-7252-40C3-982F-6033E4DDAF0A}">
      <dgm:prSet/>
      <dgm:spPr/>
      <dgm:t>
        <a:bodyPr/>
        <a:lstStyle/>
        <a:p>
          <a:endParaRPr lang="es-ES">
            <a:solidFill>
              <a:schemeClr val="tx1"/>
            </a:solidFill>
          </a:endParaRPr>
        </a:p>
      </dgm:t>
    </dgm:pt>
    <dgm:pt modelId="{E3B1C5CF-DEE1-400F-9AEA-3F62228E42AD}">
      <dgm:prSet custT="1"/>
      <dgm:spPr/>
      <dgm:t>
        <a:bodyPr/>
        <a:lstStyle/>
        <a:p>
          <a:pPr rtl="0"/>
          <a:r>
            <a:rPr lang="es-EC" sz="1400">
              <a:solidFill>
                <a:schemeClr val="tx1"/>
              </a:solidFill>
            </a:rPr>
            <a:t>Basado</a:t>
          </a:r>
          <a:r>
            <a:rPr lang="es-EC" sz="1400" baseline="0">
              <a:solidFill>
                <a:schemeClr val="tx1"/>
              </a:solidFill>
            </a:rPr>
            <a:t> en equidad-inequidad</a:t>
          </a:r>
          <a:endParaRPr lang="es-EC" sz="1400">
            <a:solidFill>
              <a:schemeClr val="tx1"/>
            </a:solidFill>
          </a:endParaRPr>
        </a:p>
      </dgm:t>
    </dgm:pt>
    <dgm:pt modelId="{75067134-8955-4BF0-8DB8-9C362E0ECA07}" type="parTrans" cxnId="{8ACA9DC9-759E-4B89-9BDD-AF9365F637D7}">
      <dgm:prSet/>
      <dgm:spPr/>
      <dgm:t>
        <a:bodyPr/>
        <a:lstStyle/>
        <a:p>
          <a:endParaRPr lang="es-ES">
            <a:solidFill>
              <a:schemeClr val="tx1"/>
            </a:solidFill>
          </a:endParaRPr>
        </a:p>
      </dgm:t>
    </dgm:pt>
    <dgm:pt modelId="{5F6EBC84-4AC4-4BD7-961C-85304F798B00}" type="sibTrans" cxnId="{8ACA9DC9-759E-4B89-9BDD-AF9365F637D7}">
      <dgm:prSet/>
      <dgm:spPr/>
      <dgm:t>
        <a:bodyPr/>
        <a:lstStyle/>
        <a:p>
          <a:endParaRPr lang="es-ES">
            <a:solidFill>
              <a:schemeClr val="tx1"/>
            </a:solidFill>
          </a:endParaRPr>
        </a:p>
      </dgm:t>
    </dgm:pt>
    <dgm:pt modelId="{26261BCF-E6A3-4EFB-8AA5-EE3C19A34D3F}">
      <dgm:prSet custT="1"/>
      <dgm:spPr/>
      <dgm:t>
        <a:bodyPr/>
        <a:lstStyle/>
        <a:p>
          <a:pPr rtl="0"/>
          <a:r>
            <a:rPr lang="es-EC" sz="1400" baseline="0">
              <a:solidFill>
                <a:schemeClr val="tx1"/>
              </a:solidFill>
            </a:rPr>
            <a:t>Afectivo cognitivo</a:t>
          </a:r>
          <a:endParaRPr lang="es-EC" sz="1400">
            <a:solidFill>
              <a:schemeClr val="tx1"/>
            </a:solidFill>
          </a:endParaRPr>
        </a:p>
      </dgm:t>
    </dgm:pt>
    <dgm:pt modelId="{7CC5E1B0-BF54-46BB-9241-C5AD39755FE4}" type="parTrans" cxnId="{A185BEBD-A164-4AC8-AB1C-535DE945A42C}">
      <dgm:prSet/>
      <dgm:spPr/>
      <dgm:t>
        <a:bodyPr/>
        <a:lstStyle/>
        <a:p>
          <a:endParaRPr lang="es-ES">
            <a:solidFill>
              <a:schemeClr val="tx1"/>
            </a:solidFill>
          </a:endParaRPr>
        </a:p>
      </dgm:t>
    </dgm:pt>
    <dgm:pt modelId="{F3AA18AE-7C19-46ED-B424-124965B83D19}" type="sibTrans" cxnId="{A185BEBD-A164-4AC8-AB1C-535DE945A42C}">
      <dgm:prSet/>
      <dgm:spPr/>
      <dgm:t>
        <a:bodyPr/>
        <a:lstStyle/>
        <a:p>
          <a:endParaRPr lang="es-ES">
            <a:solidFill>
              <a:schemeClr val="tx1"/>
            </a:solidFill>
          </a:endParaRPr>
        </a:p>
      </dgm:t>
    </dgm:pt>
    <dgm:pt modelId="{D5A34CD3-333F-46A7-A120-7C1CF699D5AE}">
      <dgm:prSet custT="1"/>
      <dgm:spPr/>
      <dgm:t>
        <a:bodyPr/>
        <a:lstStyle/>
        <a:p>
          <a:pPr rtl="0"/>
          <a:r>
            <a:rPr lang="es-EC" sz="1400" baseline="0">
              <a:solidFill>
                <a:schemeClr val="tx1"/>
              </a:solidFill>
            </a:rPr>
            <a:t>Descontento potencial</a:t>
          </a:r>
          <a:endParaRPr lang="es-EC" sz="1400">
            <a:solidFill>
              <a:schemeClr val="tx1"/>
            </a:solidFill>
          </a:endParaRPr>
        </a:p>
      </dgm:t>
    </dgm:pt>
    <dgm:pt modelId="{C72419A2-AD73-498C-946D-05411BEE1F91}" type="parTrans" cxnId="{720F492E-0F04-401C-85D3-80CAB7956A01}">
      <dgm:prSet/>
      <dgm:spPr/>
      <dgm:t>
        <a:bodyPr/>
        <a:lstStyle/>
        <a:p>
          <a:endParaRPr lang="es-ES">
            <a:solidFill>
              <a:schemeClr val="tx1"/>
            </a:solidFill>
          </a:endParaRPr>
        </a:p>
      </dgm:t>
    </dgm:pt>
    <dgm:pt modelId="{1F5E2474-9A61-4264-ABE4-2F2B1356B142}" type="sibTrans" cxnId="{720F492E-0F04-401C-85D3-80CAB7956A01}">
      <dgm:prSet/>
      <dgm:spPr/>
      <dgm:t>
        <a:bodyPr/>
        <a:lstStyle/>
        <a:p>
          <a:endParaRPr lang="es-ES">
            <a:solidFill>
              <a:schemeClr val="tx1"/>
            </a:solidFill>
          </a:endParaRPr>
        </a:p>
      </dgm:t>
    </dgm:pt>
    <dgm:pt modelId="{30D35A41-A965-4245-8F01-0B66CA83E925}">
      <dgm:prSet custT="1"/>
      <dgm:spPr/>
      <dgm:t>
        <a:bodyPr/>
        <a:lstStyle/>
        <a:p>
          <a:pPr rtl="0"/>
          <a:r>
            <a:rPr lang="es-EC" sz="1400" baseline="0">
              <a:solidFill>
                <a:schemeClr val="tx1"/>
              </a:solidFill>
            </a:rPr>
            <a:t>De Kano</a:t>
          </a:r>
          <a:endParaRPr lang="es-EC" sz="1400">
            <a:solidFill>
              <a:schemeClr val="tx1"/>
            </a:solidFill>
          </a:endParaRPr>
        </a:p>
      </dgm:t>
    </dgm:pt>
    <dgm:pt modelId="{F556F6A3-3227-4212-8D4B-5886A83E8CCF}" type="parTrans" cxnId="{18448AD5-8DF2-4AAE-9BD3-D1BA5139A39B}">
      <dgm:prSet/>
      <dgm:spPr/>
      <dgm:t>
        <a:bodyPr/>
        <a:lstStyle/>
        <a:p>
          <a:endParaRPr lang="es-ES">
            <a:solidFill>
              <a:schemeClr val="tx1"/>
            </a:solidFill>
          </a:endParaRPr>
        </a:p>
      </dgm:t>
    </dgm:pt>
    <dgm:pt modelId="{41AB878D-B4E0-4B1D-8404-6702F71B6202}" type="sibTrans" cxnId="{18448AD5-8DF2-4AAE-9BD3-D1BA5139A39B}">
      <dgm:prSet/>
      <dgm:spPr/>
      <dgm:t>
        <a:bodyPr/>
        <a:lstStyle/>
        <a:p>
          <a:endParaRPr lang="es-ES">
            <a:solidFill>
              <a:schemeClr val="tx1"/>
            </a:solidFill>
          </a:endParaRPr>
        </a:p>
      </dgm:t>
    </dgm:pt>
    <dgm:pt modelId="{2421A1AE-7814-4021-A8B0-272F5E24F632}">
      <dgm:prSet custT="1"/>
      <dgm:spPr/>
      <dgm:t>
        <a:bodyPr/>
        <a:lstStyle/>
        <a:p>
          <a:pPr rtl="0"/>
          <a:r>
            <a:rPr lang="es-EC" sz="1400" dirty="0">
              <a:solidFill>
                <a:schemeClr val="tx1"/>
              </a:solidFill>
            </a:rPr>
            <a:t>Instrumentos de evaluación</a:t>
          </a:r>
        </a:p>
      </dgm:t>
    </dgm:pt>
    <dgm:pt modelId="{9984CB2D-19FA-42CF-A037-DD09F672DADE}" type="parTrans" cxnId="{B0009807-AC01-4453-973D-E930E3876379}">
      <dgm:prSet/>
      <dgm:spPr/>
      <dgm:t>
        <a:bodyPr/>
        <a:lstStyle/>
        <a:p>
          <a:endParaRPr lang="es-ES">
            <a:solidFill>
              <a:schemeClr val="tx1"/>
            </a:solidFill>
          </a:endParaRPr>
        </a:p>
      </dgm:t>
    </dgm:pt>
    <dgm:pt modelId="{58383A64-4549-4FF6-9D67-D23375A839BC}" type="sibTrans" cxnId="{B0009807-AC01-4453-973D-E930E3876379}">
      <dgm:prSet/>
      <dgm:spPr/>
      <dgm:t>
        <a:bodyPr/>
        <a:lstStyle/>
        <a:p>
          <a:endParaRPr lang="es-ES">
            <a:solidFill>
              <a:schemeClr val="tx1"/>
            </a:solidFill>
          </a:endParaRPr>
        </a:p>
      </dgm:t>
    </dgm:pt>
    <dgm:pt modelId="{5A87ED0E-4E5E-45A0-922F-C5913359036C}" type="pres">
      <dgm:prSet presAssocID="{31372150-A2D5-46FC-9D4A-05D58AD3753E}" presName="diagram" presStyleCnt="0">
        <dgm:presLayoutVars>
          <dgm:chPref val="1"/>
          <dgm:dir/>
          <dgm:animOne val="branch"/>
          <dgm:animLvl val="lvl"/>
          <dgm:resizeHandles val="exact"/>
        </dgm:presLayoutVars>
      </dgm:prSet>
      <dgm:spPr/>
      <dgm:t>
        <a:bodyPr/>
        <a:lstStyle/>
        <a:p>
          <a:endParaRPr lang="es-EC"/>
        </a:p>
      </dgm:t>
    </dgm:pt>
    <dgm:pt modelId="{D49E8859-57B5-4D3B-ACFF-56A4B3213700}" type="pres">
      <dgm:prSet presAssocID="{D871C53F-CD17-407A-8B4A-7FE4497F60D3}" presName="root1" presStyleCnt="0"/>
      <dgm:spPr/>
    </dgm:pt>
    <dgm:pt modelId="{0D7CF835-C420-480B-93E9-5ABB0718A16B}" type="pres">
      <dgm:prSet presAssocID="{D871C53F-CD17-407A-8B4A-7FE4497F60D3}" presName="LevelOneTextNode" presStyleLbl="node0" presStyleIdx="0" presStyleCnt="1" custScaleX="323185">
        <dgm:presLayoutVars>
          <dgm:chPref val="3"/>
        </dgm:presLayoutVars>
      </dgm:prSet>
      <dgm:spPr/>
      <dgm:t>
        <a:bodyPr/>
        <a:lstStyle/>
        <a:p>
          <a:endParaRPr lang="es-EC"/>
        </a:p>
      </dgm:t>
    </dgm:pt>
    <dgm:pt modelId="{D2D5148A-C590-47B5-8153-5D840B50EBC7}" type="pres">
      <dgm:prSet presAssocID="{D871C53F-CD17-407A-8B4A-7FE4497F60D3}" presName="level2hierChild" presStyleCnt="0"/>
      <dgm:spPr/>
    </dgm:pt>
    <dgm:pt modelId="{FF8A0FC9-9947-48E0-8204-5F4C267A1FAA}" type="pres">
      <dgm:prSet presAssocID="{47FF042C-C113-44EF-8DF8-A6FB4DF63F85}" presName="conn2-1" presStyleLbl="parChTrans1D2" presStyleIdx="0" presStyleCnt="2"/>
      <dgm:spPr/>
      <dgm:t>
        <a:bodyPr/>
        <a:lstStyle/>
        <a:p>
          <a:endParaRPr lang="es-EC"/>
        </a:p>
      </dgm:t>
    </dgm:pt>
    <dgm:pt modelId="{84AA43FB-0927-445B-9DAC-498370E2D353}" type="pres">
      <dgm:prSet presAssocID="{47FF042C-C113-44EF-8DF8-A6FB4DF63F85}" presName="connTx" presStyleLbl="parChTrans1D2" presStyleIdx="0" presStyleCnt="2"/>
      <dgm:spPr/>
      <dgm:t>
        <a:bodyPr/>
        <a:lstStyle/>
        <a:p>
          <a:endParaRPr lang="es-EC"/>
        </a:p>
      </dgm:t>
    </dgm:pt>
    <dgm:pt modelId="{56FBADA8-4BA3-4AB5-B193-F67E1E98726A}" type="pres">
      <dgm:prSet presAssocID="{BFAA045F-DE23-4159-BFFC-C299ECDB16E1}" presName="root2" presStyleCnt="0"/>
      <dgm:spPr/>
    </dgm:pt>
    <dgm:pt modelId="{D48A4A68-566C-4F5B-871A-E104169F25FB}" type="pres">
      <dgm:prSet presAssocID="{BFAA045F-DE23-4159-BFFC-C299ECDB16E1}" presName="LevelTwoTextNode" presStyleLbl="node2" presStyleIdx="0" presStyleCnt="2" custScaleX="323185">
        <dgm:presLayoutVars>
          <dgm:chPref val="3"/>
        </dgm:presLayoutVars>
      </dgm:prSet>
      <dgm:spPr/>
      <dgm:t>
        <a:bodyPr/>
        <a:lstStyle/>
        <a:p>
          <a:endParaRPr lang="es-EC"/>
        </a:p>
      </dgm:t>
    </dgm:pt>
    <dgm:pt modelId="{6DE18038-0884-45B9-909D-B9DC6695F1AE}" type="pres">
      <dgm:prSet presAssocID="{BFAA045F-DE23-4159-BFFC-C299ECDB16E1}" presName="level3hierChild" presStyleCnt="0"/>
      <dgm:spPr/>
    </dgm:pt>
    <dgm:pt modelId="{6DFD076E-83F0-4524-A990-6A521BB5A672}" type="pres">
      <dgm:prSet presAssocID="{2300F0AE-E919-4AAB-8363-E69C847FB08D}" presName="conn2-1" presStyleLbl="parChTrans1D3" presStyleIdx="0" presStyleCnt="5"/>
      <dgm:spPr/>
      <dgm:t>
        <a:bodyPr/>
        <a:lstStyle/>
        <a:p>
          <a:endParaRPr lang="es-EC"/>
        </a:p>
      </dgm:t>
    </dgm:pt>
    <dgm:pt modelId="{54AD1FAE-B1DE-43C1-A8D1-6C9C25860B5A}" type="pres">
      <dgm:prSet presAssocID="{2300F0AE-E919-4AAB-8363-E69C847FB08D}" presName="connTx" presStyleLbl="parChTrans1D3" presStyleIdx="0" presStyleCnt="5"/>
      <dgm:spPr/>
      <dgm:t>
        <a:bodyPr/>
        <a:lstStyle/>
        <a:p>
          <a:endParaRPr lang="es-EC"/>
        </a:p>
      </dgm:t>
    </dgm:pt>
    <dgm:pt modelId="{AB1A1F68-A91C-45A6-A3F7-8BD5A2728F8E}" type="pres">
      <dgm:prSet presAssocID="{9FF9B0A1-D52D-4563-8E60-908F02075837}" presName="root2" presStyleCnt="0"/>
      <dgm:spPr/>
    </dgm:pt>
    <dgm:pt modelId="{DA0269C6-6956-4922-A0F5-E4FD21FB4066}" type="pres">
      <dgm:prSet presAssocID="{9FF9B0A1-D52D-4563-8E60-908F02075837}" presName="LevelTwoTextNode" presStyleLbl="node3" presStyleIdx="0" presStyleCnt="5" custScaleX="323185">
        <dgm:presLayoutVars>
          <dgm:chPref val="3"/>
        </dgm:presLayoutVars>
      </dgm:prSet>
      <dgm:spPr/>
      <dgm:t>
        <a:bodyPr/>
        <a:lstStyle/>
        <a:p>
          <a:endParaRPr lang="es-EC"/>
        </a:p>
      </dgm:t>
    </dgm:pt>
    <dgm:pt modelId="{8EA5DC25-92EB-42A3-A14C-545613E3E9A4}" type="pres">
      <dgm:prSet presAssocID="{9FF9B0A1-D52D-4563-8E60-908F02075837}" presName="level3hierChild" presStyleCnt="0"/>
      <dgm:spPr/>
    </dgm:pt>
    <dgm:pt modelId="{47C6EE94-F3C9-4ADC-AFDF-8ED57D56960C}" type="pres">
      <dgm:prSet presAssocID="{75067134-8955-4BF0-8DB8-9C362E0ECA07}" presName="conn2-1" presStyleLbl="parChTrans1D3" presStyleIdx="1" presStyleCnt="5"/>
      <dgm:spPr/>
      <dgm:t>
        <a:bodyPr/>
        <a:lstStyle/>
        <a:p>
          <a:endParaRPr lang="es-EC"/>
        </a:p>
      </dgm:t>
    </dgm:pt>
    <dgm:pt modelId="{4E387A23-4BDF-4F37-8422-4C9F5B4B2CC5}" type="pres">
      <dgm:prSet presAssocID="{75067134-8955-4BF0-8DB8-9C362E0ECA07}" presName="connTx" presStyleLbl="parChTrans1D3" presStyleIdx="1" presStyleCnt="5"/>
      <dgm:spPr/>
      <dgm:t>
        <a:bodyPr/>
        <a:lstStyle/>
        <a:p>
          <a:endParaRPr lang="es-EC"/>
        </a:p>
      </dgm:t>
    </dgm:pt>
    <dgm:pt modelId="{AE38BBCE-5402-4B75-A04D-B5A4A671325E}" type="pres">
      <dgm:prSet presAssocID="{E3B1C5CF-DEE1-400F-9AEA-3F62228E42AD}" presName="root2" presStyleCnt="0"/>
      <dgm:spPr/>
    </dgm:pt>
    <dgm:pt modelId="{D999997E-F917-4CB6-80A4-9F2F1965F261}" type="pres">
      <dgm:prSet presAssocID="{E3B1C5CF-DEE1-400F-9AEA-3F62228E42AD}" presName="LevelTwoTextNode" presStyleLbl="node3" presStyleIdx="1" presStyleCnt="5" custScaleX="323185">
        <dgm:presLayoutVars>
          <dgm:chPref val="3"/>
        </dgm:presLayoutVars>
      </dgm:prSet>
      <dgm:spPr/>
      <dgm:t>
        <a:bodyPr/>
        <a:lstStyle/>
        <a:p>
          <a:endParaRPr lang="es-EC"/>
        </a:p>
      </dgm:t>
    </dgm:pt>
    <dgm:pt modelId="{7A3DC155-AD4B-4E71-9534-1E0676AB2C3C}" type="pres">
      <dgm:prSet presAssocID="{E3B1C5CF-DEE1-400F-9AEA-3F62228E42AD}" presName="level3hierChild" presStyleCnt="0"/>
      <dgm:spPr/>
    </dgm:pt>
    <dgm:pt modelId="{3DE16F38-5E7F-4449-9CF2-76A5C83562D7}" type="pres">
      <dgm:prSet presAssocID="{7CC5E1B0-BF54-46BB-9241-C5AD39755FE4}" presName="conn2-1" presStyleLbl="parChTrans1D3" presStyleIdx="2" presStyleCnt="5"/>
      <dgm:spPr/>
      <dgm:t>
        <a:bodyPr/>
        <a:lstStyle/>
        <a:p>
          <a:endParaRPr lang="es-EC"/>
        </a:p>
      </dgm:t>
    </dgm:pt>
    <dgm:pt modelId="{DB7B0D7C-1D18-4304-A53A-F9DE88DDF89C}" type="pres">
      <dgm:prSet presAssocID="{7CC5E1B0-BF54-46BB-9241-C5AD39755FE4}" presName="connTx" presStyleLbl="parChTrans1D3" presStyleIdx="2" presStyleCnt="5"/>
      <dgm:spPr/>
      <dgm:t>
        <a:bodyPr/>
        <a:lstStyle/>
        <a:p>
          <a:endParaRPr lang="es-EC"/>
        </a:p>
      </dgm:t>
    </dgm:pt>
    <dgm:pt modelId="{E80FCFC7-63A9-4D34-8994-5052F0368F6B}" type="pres">
      <dgm:prSet presAssocID="{26261BCF-E6A3-4EFB-8AA5-EE3C19A34D3F}" presName="root2" presStyleCnt="0"/>
      <dgm:spPr/>
    </dgm:pt>
    <dgm:pt modelId="{71FC4612-0508-4D0B-B367-A67BCC186B96}" type="pres">
      <dgm:prSet presAssocID="{26261BCF-E6A3-4EFB-8AA5-EE3C19A34D3F}" presName="LevelTwoTextNode" presStyleLbl="node3" presStyleIdx="2" presStyleCnt="5" custScaleX="323185">
        <dgm:presLayoutVars>
          <dgm:chPref val="3"/>
        </dgm:presLayoutVars>
      </dgm:prSet>
      <dgm:spPr/>
      <dgm:t>
        <a:bodyPr/>
        <a:lstStyle/>
        <a:p>
          <a:endParaRPr lang="es-EC"/>
        </a:p>
      </dgm:t>
    </dgm:pt>
    <dgm:pt modelId="{26F542B4-109F-4C8E-AFC7-B21ABE49A912}" type="pres">
      <dgm:prSet presAssocID="{26261BCF-E6A3-4EFB-8AA5-EE3C19A34D3F}" presName="level3hierChild" presStyleCnt="0"/>
      <dgm:spPr/>
    </dgm:pt>
    <dgm:pt modelId="{2198DE23-C88D-4FFC-ADE7-F950933CC9F3}" type="pres">
      <dgm:prSet presAssocID="{C72419A2-AD73-498C-946D-05411BEE1F91}" presName="conn2-1" presStyleLbl="parChTrans1D3" presStyleIdx="3" presStyleCnt="5"/>
      <dgm:spPr/>
      <dgm:t>
        <a:bodyPr/>
        <a:lstStyle/>
        <a:p>
          <a:endParaRPr lang="es-EC"/>
        </a:p>
      </dgm:t>
    </dgm:pt>
    <dgm:pt modelId="{EA24426D-7FB5-43FD-A098-EC7F711204E0}" type="pres">
      <dgm:prSet presAssocID="{C72419A2-AD73-498C-946D-05411BEE1F91}" presName="connTx" presStyleLbl="parChTrans1D3" presStyleIdx="3" presStyleCnt="5"/>
      <dgm:spPr/>
      <dgm:t>
        <a:bodyPr/>
        <a:lstStyle/>
        <a:p>
          <a:endParaRPr lang="es-EC"/>
        </a:p>
      </dgm:t>
    </dgm:pt>
    <dgm:pt modelId="{66CFD68B-AD1E-41C8-A91E-0B27EF7115C3}" type="pres">
      <dgm:prSet presAssocID="{D5A34CD3-333F-46A7-A120-7C1CF699D5AE}" presName="root2" presStyleCnt="0"/>
      <dgm:spPr/>
    </dgm:pt>
    <dgm:pt modelId="{93185465-1999-499B-9276-A10A918B9FA7}" type="pres">
      <dgm:prSet presAssocID="{D5A34CD3-333F-46A7-A120-7C1CF699D5AE}" presName="LevelTwoTextNode" presStyleLbl="node3" presStyleIdx="3" presStyleCnt="5" custScaleX="323185">
        <dgm:presLayoutVars>
          <dgm:chPref val="3"/>
        </dgm:presLayoutVars>
      </dgm:prSet>
      <dgm:spPr/>
      <dgm:t>
        <a:bodyPr/>
        <a:lstStyle/>
        <a:p>
          <a:endParaRPr lang="es-EC"/>
        </a:p>
      </dgm:t>
    </dgm:pt>
    <dgm:pt modelId="{810B380E-FD8F-48DD-B163-C00013730DA2}" type="pres">
      <dgm:prSet presAssocID="{D5A34CD3-333F-46A7-A120-7C1CF699D5AE}" presName="level3hierChild" presStyleCnt="0"/>
      <dgm:spPr/>
    </dgm:pt>
    <dgm:pt modelId="{0DBB50BA-CBB5-4CC7-AF43-6E4CEBE54025}" type="pres">
      <dgm:prSet presAssocID="{F556F6A3-3227-4212-8D4B-5886A83E8CCF}" presName="conn2-1" presStyleLbl="parChTrans1D3" presStyleIdx="4" presStyleCnt="5"/>
      <dgm:spPr/>
      <dgm:t>
        <a:bodyPr/>
        <a:lstStyle/>
        <a:p>
          <a:endParaRPr lang="es-EC"/>
        </a:p>
      </dgm:t>
    </dgm:pt>
    <dgm:pt modelId="{1162D6DB-D812-4176-9905-B5354D43F74E}" type="pres">
      <dgm:prSet presAssocID="{F556F6A3-3227-4212-8D4B-5886A83E8CCF}" presName="connTx" presStyleLbl="parChTrans1D3" presStyleIdx="4" presStyleCnt="5"/>
      <dgm:spPr/>
      <dgm:t>
        <a:bodyPr/>
        <a:lstStyle/>
        <a:p>
          <a:endParaRPr lang="es-EC"/>
        </a:p>
      </dgm:t>
    </dgm:pt>
    <dgm:pt modelId="{CA68F88C-6208-48D7-BB68-E51ECED457FF}" type="pres">
      <dgm:prSet presAssocID="{30D35A41-A965-4245-8F01-0B66CA83E925}" presName="root2" presStyleCnt="0"/>
      <dgm:spPr/>
    </dgm:pt>
    <dgm:pt modelId="{A412EC6D-AFE7-40B8-99F5-D3A14C4631E7}" type="pres">
      <dgm:prSet presAssocID="{30D35A41-A965-4245-8F01-0B66CA83E925}" presName="LevelTwoTextNode" presStyleLbl="node3" presStyleIdx="4" presStyleCnt="5" custScaleX="323185">
        <dgm:presLayoutVars>
          <dgm:chPref val="3"/>
        </dgm:presLayoutVars>
      </dgm:prSet>
      <dgm:spPr/>
      <dgm:t>
        <a:bodyPr/>
        <a:lstStyle/>
        <a:p>
          <a:endParaRPr lang="es-EC"/>
        </a:p>
      </dgm:t>
    </dgm:pt>
    <dgm:pt modelId="{18540157-CE73-4373-B09A-E1F879E64D6B}" type="pres">
      <dgm:prSet presAssocID="{30D35A41-A965-4245-8F01-0B66CA83E925}" presName="level3hierChild" presStyleCnt="0"/>
      <dgm:spPr/>
    </dgm:pt>
    <dgm:pt modelId="{AB515062-1FAE-4882-8AA4-B3339317FAFD}" type="pres">
      <dgm:prSet presAssocID="{9984CB2D-19FA-42CF-A037-DD09F672DADE}" presName="conn2-1" presStyleLbl="parChTrans1D2" presStyleIdx="1" presStyleCnt="2"/>
      <dgm:spPr/>
      <dgm:t>
        <a:bodyPr/>
        <a:lstStyle/>
        <a:p>
          <a:endParaRPr lang="es-EC"/>
        </a:p>
      </dgm:t>
    </dgm:pt>
    <dgm:pt modelId="{D87D4B23-D531-4DCB-981E-492454DEA9D0}" type="pres">
      <dgm:prSet presAssocID="{9984CB2D-19FA-42CF-A037-DD09F672DADE}" presName="connTx" presStyleLbl="parChTrans1D2" presStyleIdx="1" presStyleCnt="2"/>
      <dgm:spPr/>
      <dgm:t>
        <a:bodyPr/>
        <a:lstStyle/>
        <a:p>
          <a:endParaRPr lang="es-EC"/>
        </a:p>
      </dgm:t>
    </dgm:pt>
    <dgm:pt modelId="{F237078D-E4BE-4AEA-B616-95907AF3AE2C}" type="pres">
      <dgm:prSet presAssocID="{2421A1AE-7814-4021-A8B0-272F5E24F632}" presName="root2" presStyleCnt="0"/>
      <dgm:spPr/>
    </dgm:pt>
    <dgm:pt modelId="{C9627EF7-51B7-4237-9DE6-01E4C813EF7F}" type="pres">
      <dgm:prSet presAssocID="{2421A1AE-7814-4021-A8B0-272F5E24F632}" presName="LevelTwoTextNode" presStyleLbl="node2" presStyleIdx="1" presStyleCnt="2" custScaleX="323185" custLinFactNeighborX="-2350" custLinFactNeighborY="94939">
        <dgm:presLayoutVars>
          <dgm:chPref val="3"/>
        </dgm:presLayoutVars>
      </dgm:prSet>
      <dgm:spPr/>
      <dgm:t>
        <a:bodyPr/>
        <a:lstStyle/>
        <a:p>
          <a:endParaRPr lang="es-EC"/>
        </a:p>
      </dgm:t>
    </dgm:pt>
    <dgm:pt modelId="{EE542416-59DF-4140-9A08-45F8EC97F745}" type="pres">
      <dgm:prSet presAssocID="{2421A1AE-7814-4021-A8B0-272F5E24F632}" presName="level3hierChild" presStyleCnt="0"/>
      <dgm:spPr/>
    </dgm:pt>
  </dgm:ptLst>
  <dgm:cxnLst>
    <dgm:cxn modelId="{286F8818-2AEF-4413-A77F-7BC94E124059}" type="presOf" srcId="{F556F6A3-3227-4212-8D4B-5886A83E8CCF}" destId="{1162D6DB-D812-4176-9905-B5354D43F74E}" srcOrd="1" destOrd="0" presId="urn:microsoft.com/office/officeart/2005/8/layout/hierarchy2"/>
    <dgm:cxn modelId="{08A67EA9-2E12-4746-A855-09C26D2AE440}" type="presOf" srcId="{9984CB2D-19FA-42CF-A037-DD09F672DADE}" destId="{D87D4B23-D531-4DCB-981E-492454DEA9D0}" srcOrd="1" destOrd="0" presId="urn:microsoft.com/office/officeart/2005/8/layout/hierarchy2"/>
    <dgm:cxn modelId="{DCB9D06D-B3B6-4F88-9D1C-9E8B232E16E5}" type="presOf" srcId="{D871C53F-CD17-407A-8B4A-7FE4497F60D3}" destId="{0D7CF835-C420-480B-93E9-5ABB0718A16B}" srcOrd="0" destOrd="0" presId="urn:microsoft.com/office/officeart/2005/8/layout/hierarchy2"/>
    <dgm:cxn modelId="{52174D63-0095-4C97-830D-0A061EB17313}" type="presOf" srcId="{D5A34CD3-333F-46A7-A120-7C1CF699D5AE}" destId="{93185465-1999-499B-9276-A10A918B9FA7}" srcOrd="0" destOrd="0" presId="urn:microsoft.com/office/officeart/2005/8/layout/hierarchy2"/>
    <dgm:cxn modelId="{C0BCBDA6-D368-4CB1-99C2-584C2FE64CA9}" type="presOf" srcId="{9FF9B0A1-D52D-4563-8E60-908F02075837}" destId="{DA0269C6-6956-4922-A0F5-E4FD21FB4066}" srcOrd="0" destOrd="0" presId="urn:microsoft.com/office/officeart/2005/8/layout/hierarchy2"/>
    <dgm:cxn modelId="{18448AD5-8DF2-4AAE-9BD3-D1BA5139A39B}" srcId="{BFAA045F-DE23-4159-BFFC-C299ECDB16E1}" destId="{30D35A41-A965-4245-8F01-0B66CA83E925}" srcOrd="4" destOrd="0" parTransId="{F556F6A3-3227-4212-8D4B-5886A83E8CCF}" sibTransId="{41AB878D-B4E0-4B1D-8404-6702F71B6202}"/>
    <dgm:cxn modelId="{DC95827D-B9C3-4575-A3F3-6943B0CF5B39}" type="presOf" srcId="{2421A1AE-7814-4021-A8B0-272F5E24F632}" destId="{C9627EF7-51B7-4237-9DE6-01E4C813EF7F}" srcOrd="0" destOrd="0" presId="urn:microsoft.com/office/officeart/2005/8/layout/hierarchy2"/>
    <dgm:cxn modelId="{BDEA18F0-C7BE-4827-942B-9154C4239071}" type="presOf" srcId="{7CC5E1B0-BF54-46BB-9241-C5AD39755FE4}" destId="{DB7B0D7C-1D18-4304-A53A-F9DE88DDF89C}" srcOrd="1" destOrd="0" presId="urn:microsoft.com/office/officeart/2005/8/layout/hierarchy2"/>
    <dgm:cxn modelId="{B0009807-AC01-4453-973D-E930E3876379}" srcId="{D871C53F-CD17-407A-8B4A-7FE4497F60D3}" destId="{2421A1AE-7814-4021-A8B0-272F5E24F632}" srcOrd="1" destOrd="0" parTransId="{9984CB2D-19FA-42CF-A037-DD09F672DADE}" sibTransId="{58383A64-4549-4FF6-9D67-D23375A839BC}"/>
    <dgm:cxn modelId="{40EEF854-5B75-4960-B343-6C29D50AA8E5}" type="presOf" srcId="{7CC5E1B0-BF54-46BB-9241-C5AD39755FE4}" destId="{3DE16F38-5E7F-4449-9CF2-76A5C83562D7}" srcOrd="0" destOrd="0" presId="urn:microsoft.com/office/officeart/2005/8/layout/hierarchy2"/>
    <dgm:cxn modelId="{40844616-B715-4EF9-8346-2D0B3C027F28}" type="presOf" srcId="{75067134-8955-4BF0-8DB8-9C362E0ECA07}" destId="{47C6EE94-F3C9-4ADC-AFDF-8ED57D56960C}" srcOrd="0" destOrd="0" presId="urn:microsoft.com/office/officeart/2005/8/layout/hierarchy2"/>
    <dgm:cxn modelId="{A185BEBD-A164-4AC8-AB1C-535DE945A42C}" srcId="{BFAA045F-DE23-4159-BFFC-C299ECDB16E1}" destId="{26261BCF-E6A3-4EFB-8AA5-EE3C19A34D3F}" srcOrd="2" destOrd="0" parTransId="{7CC5E1B0-BF54-46BB-9241-C5AD39755FE4}" sibTransId="{F3AA18AE-7C19-46ED-B424-124965B83D19}"/>
    <dgm:cxn modelId="{720F492E-0F04-401C-85D3-80CAB7956A01}" srcId="{BFAA045F-DE23-4159-BFFC-C299ECDB16E1}" destId="{D5A34CD3-333F-46A7-A120-7C1CF699D5AE}" srcOrd="3" destOrd="0" parTransId="{C72419A2-AD73-498C-946D-05411BEE1F91}" sibTransId="{1F5E2474-9A61-4264-ABE4-2F2B1356B142}"/>
    <dgm:cxn modelId="{F6A89567-A630-4640-A107-16ABCFD9EF67}" type="presOf" srcId="{F556F6A3-3227-4212-8D4B-5886A83E8CCF}" destId="{0DBB50BA-CBB5-4CC7-AF43-6E4CEBE54025}" srcOrd="0" destOrd="0" presId="urn:microsoft.com/office/officeart/2005/8/layout/hierarchy2"/>
    <dgm:cxn modelId="{9DE0679D-63B9-4CAC-AECA-25E2A152B742}" type="presOf" srcId="{75067134-8955-4BF0-8DB8-9C362E0ECA07}" destId="{4E387A23-4BDF-4F37-8422-4C9F5B4B2CC5}" srcOrd="1" destOrd="0" presId="urn:microsoft.com/office/officeart/2005/8/layout/hierarchy2"/>
    <dgm:cxn modelId="{325715F3-974E-4223-A3D2-148414A8A41E}" type="presOf" srcId="{C72419A2-AD73-498C-946D-05411BEE1F91}" destId="{2198DE23-C88D-4FFC-ADE7-F950933CC9F3}" srcOrd="0" destOrd="0" presId="urn:microsoft.com/office/officeart/2005/8/layout/hierarchy2"/>
    <dgm:cxn modelId="{C7102F21-65D5-4D5B-A344-EA132CB98B7E}" srcId="{31372150-A2D5-46FC-9D4A-05D58AD3753E}" destId="{D871C53F-CD17-407A-8B4A-7FE4497F60D3}" srcOrd="0" destOrd="0" parTransId="{FC88724E-879E-46DA-AD4A-D18009EEA554}" sibTransId="{FE78C3EB-3FBC-442F-A065-8195DB0EEBA0}"/>
    <dgm:cxn modelId="{C8A94CEC-BD2C-4122-B8F8-8867C73A191A}" type="presOf" srcId="{E3B1C5CF-DEE1-400F-9AEA-3F62228E42AD}" destId="{D999997E-F917-4CB6-80A4-9F2F1965F261}" srcOrd="0" destOrd="0" presId="urn:microsoft.com/office/officeart/2005/8/layout/hierarchy2"/>
    <dgm:cxn modelId="{8ACA9DC9-759E-4B89-9BDD-AF9365F637D7}" srcId="{BFAA045F-DE23-4159-BFFC-C299ECDB16E1}" destId="{E3B1C5CF-DEE1-400F-9AEA-3F62228E42AD}" srcOrd="1" destOrd="0" parTransId="{75067134-8955-4BF0-8DB8-9C362E0ECA07}" sibTransId="{5F6EBC84-4AC4-4BD7-961C-85304F798B00}"/>
    <dgm:cxn modelId="{7C70E6BA-E50F-456D-B3C7-AA042D774D32}" type="presOf" srcId="{BFAA045F-DE23-4159-BFFC-C299ECDB16E1}" destId="{D48A4A68-566C-4F5B-871A-E104169F25FB}" srcOrd="0" destOrd="0" presId="urn:microsoft.com/office/officeart/2005/8/layout/hierarchy2"/>
    <dgm:cxn modelId="{28B754E5-12B8-4332-9A78-B96535B7BEDC}" type="presOf" srcId="{31372150-A2D5-46FC-9D4A-05D58AD3753E}" destId="{5A87ED0E-4E5E-45A0-922F-C5913359036C}" srcOrd="0" destOrd="0" presId="urn:microsoft.com/office/officeart/2005/8/layout/hierarchy2"/>
    <dgm:cxn modelId="{DEC1759F-8287-46DC-AC0A-9AD6D84B0C7E}" srcId="{D871C53F-CD17-407A-8B4A-7FE4497F60D3}" destId="{BFAA045F-DE23-4159-BFFC-C299ECDB16E1}" srcOrd="0" destOrd="0" parTransId="{47FF042C-C113-44EF-8DF8-A6FB4DF63F85}" sibTransId="{88A0A85C-EF4B-46A7-8C20-0925F72F62AE}"/>
    <dgm:cxn modelId="{DCAFE9A3-E352-413A-AEA0-CA04FE6BF39C}" type="presOf" srcId="{C72419A2-AD73-498C-946D-05411BEE1F91}" destId="{EA24426D-7FB5-43FD-A098-EC7F711204E0}" srcOrd="1" destOrd="0" presId="urn:microsoft.com/office/officeart/2005/8/layout/hierarchy2"/>
    <dgm:cxn modelId="{5ABBF3F2-19C0-4899-B57E-DF1E10D47017}" type="presOf" srcId="{26261BCF-E6A3-4EFB-8AA5-EE3C19A34D3F}" destId="{71FC4612-0508-4D0B-B367-A67BCC186B96}" srcOrd="0" destOrd="0" presId="urn:microsoft.com/office/officeart/2005/8/layout/hierarchy2"/>
    <dgm:cxn modelId="{04E5B5A9-0096-499F-BFB4-AC0D5A175BF7}" type="presOf" srcId="{47FF042C-C113-44EF-8DF8-A6FB4DF63F85}" destId="{84AA43FB-0927-445B-9DAC-498370E2D353}" srcOrd="1" destOrd="0" presId="urn:microsoft.com/office/officeart/2005/8/layout/hierarchy2"/>
    <dgm:cxn modelId="{704FB4AA-38EC-4794-8508-42BA1F016D32}" type="presOf" srcId="{47FF042C-C113-44EF-8DF8-A6FB4DF63F85}" destId="{FF8A0FC9-9947-48E0-8204-5F4C267A1FAA}" srcOrd="0" destOrd="0" presId="urn:microsoft.com/office/officeart/2005/8/layout/hierarchy2"/>
    <dgm:cxn modelId="{2698156B-7252-40C3-982F-6033E4DDAF0A}" srcId="{BFAA045F-DE23-4159-BFFC-C299ECDB16E1}" destId="{9FF9B0A1-D52D-4563-8E60-908F02075837}" srcOrd="0" destOrd="0" parTransId="{2300F0AE-E919-4AAB-8363-E69C847FB08D}" sibTransId="{840AAF99-D1F6-443B-832F-FC6884A8173F}"/>
    <dgm:cxn modelId="{DBA4CCD3-C6D3-43AA-AFDB-3C847295BC93}" type="presOf" srcId="{9984CB2D-19FA-42CF-A037-DD09F672DADE}" destId="{AB515062-1FAE-4882-8AA4-B3339317FAFD}" srcOrd="0" destOrd="0" presId="urn:microsoft.com/office/officeart/2005/8/layout/hierarchy2"/>
    <dgm:cxn modelId="{17EAC455-F182-4C59-83BE-0F2ECB9E4615}" type="presOf" srcId="{2300F0AE-E919-4AAB-8363-E69C847FB08D}" destId="{6DFD076E-83F0-4524-A990-6A521BB5A672}" srcOrd="0" destOrd="0" presId="urn:microsoft.com/office/officeart/2005/8/layout/hierarchy2"/>
    <dgm:cxn modelId="{CEB9D910-929D-4751-9144-A20E1F9EE333}" type="presOf" srcId="{2300F0AE-E919-4AAB-8363-E69C847FB08D}" destId="{54AD1FAE-B1DE-43C1-A8D1-6C9C25860B5A}" srcOrd="1" destOrd="0" presId="urn:microsoft.com/office/officeart/2005/8/layout/hierarchy2"/>
    <dgm:cxn modelId="{7ADC146F-45C9-4C53-B61C-7DDD3B49A8F1}" type="presOf" srcId="{30D35A41-A965-4245-8F01-0B66CA83E925}" destId="{A412EC6D-AFE7-40B8-99F5-D3A14C4631E7}" srcOrd="0" destOrd="0" presId="urn:microsoft.com/office/officeart/2005/8/layout/hierarchy2"/>
    <dgm:cxn modelId="{D04238DB-8FE3-4730-8B01-66E66B67E5EB}" type="presParOf" srcId="{5A87ED0E-4E5E-45A0-922F-C5913359036C}" destId="{D49E8859-57B5-4D3B-ACFF-56A4B3213700}" srcOrd="0" destOrd="0" presId="urn:microsoft.com/office/officeart/2005/8/layout/hierarchy2"/>
    <dgm:cxn modelId="{E3B42645-DE23-4C7B-B047-EE6D0FC031A2}" type="presParOf" srcId="{D49E8859-57B5-4D3B-ACFF-56A4B3213700}" destId="{0D7CF835-C420-480B-93E9-5ABB0718A16B}" srcOrd="0" destOrd="0" presId="urn:microsoft.com/office/officeart/2005/8/layout/hierarchy2"/>
    <dgm:cxn modelId="{D2757270-EEF2-4FF6-9A40-3ABACBCD34CD}" type="presParOf" srcId="{D49E8859-57B5-4D3B-ACFF-56A4B3213700}" destId="{D2D5148A-C590-47B5-8153-5D840B50EBC7}" srcOrd="1" destOrd="0" presId="urn:microsoft.com/office/officeart/2005/8/layout/hierarchy2"/>
    <dgm:cxn modelId="{79E30DEC-CC2B-40D7-B51D-59D97EA5809C}" type="presParOf" srcId="{D2D5148A-C590-47B5-8153-5D840B50EBC7}" destId="{FF8A0FC9-9947-48E0-8204-5F4C267A1FAA}" srcOrd="0" destOrd="0" presId="urn:microsoft.com/office/officeart/2005/8/layout/hierarchy2"/>
    <dgm:cxn modelId="{197DB2D2-CFDA-488E-AE31-CC21D42FF9BA}" type="presParOf" srcId="{FF8A0FC9-9947-48E0-8204-5F4C267A1FAA}" destId="{84AA43FB-0927-445B-9DAC-498370E2D353}" srcOrd="0" destOrd="0" presId="urn:microsoft.com/office/officeart/2005/8/layout/hierarchy2"/>
    <dgm:cxn modelId="{D2ECCC9F-E2F8-4096-9640-7C6C791F9F71}" type="presParOf" srcId="{D2D5148A-C590-47B5-8153-5D840B50EBC7}" destId="{56FBADA8-4BA3-4AB5-B193-F67E1E98726A}" srcOrd="1" destOrd="0" presId="urn:microsoft.com/office/officeart/2005/8/layout/hierarchy2"/>
    <dgm:cxn modelId="{AD3A06CF-9AA6-4435-B792-F47B6256CF2A}" type="presParOf" srcId="{56FBADA8-4BA3-4AB5-B193-F67E1E98726A}" destId="{D48A4A68-566C-4F5B-871A-E104169F25FB}" srcOrd="0" destOrd="0" presId="urn:microsoft.com/office/officeart/2005/8/layout/hierarchy2"/>
    <dgm:cxn modelId="{260C3B0E-BB0C-484E-A4D5-263A2B93D958}" type="presParOf" srcId="{56FBADA8-4BA3-4AB5-B193-F67E1E98726A}" destId="{6DE18038-0884-45B9-909D-B9DC6695F1AE}" srcOrd="1" destOrd="0" presId="urn:microsoft.com/office/officeart/2005/8/layout/hierarchy2"/>
    <dgm:cxn modelId="{B6363CC4-700C-4280-87ED-94C4D4C51A26}" type="presParOf" srcId="{6DE18038-0884-45B9-909D-B9DC6695F1AE}" destId="{6DFD076E-83F0-4524-A990-6A521BB5A672}" srcOrd="0" destOrd="0" presId="urn:microsoft.com/office/officeart/2005/8/layout/hierarchy2"/>
    <dgm:cxn modelId="{2BC58CCE-8925-4307-B1A7-FD44F0BF6031}" type="presParOf" srcId="{6DFD076E-83F0-4524-A990-6A521BB5A672}" destId="{54AD1FAE-B1DE-43C1-A8D1-6C9C25860B5A}" srcOrd="0" destOrd="0" presId="urn:microsoft.com/office/officeart/2005/8/layout/hierarchy2"/>
    <dgm:cxn modelId="{47292F6E-8C7B-4925-8136-B7C3B4A24A52}" type="presParOf" srcId="{6DE18038-0884-45B9-909D-B9DC6695F1AE}" destId="{AB1A1F68-A91C-45A6-A3F7-8BD5A2728F8E}" srcOrd="1" destOrd="0" presId="urn:microsoft.com/office/officeart/2005/8/layout/hierarchy2"/>
    <dgm:cxn modelId="{EDA40A11-715C-4F14-B118-6494B948DE04}" type="presParOf" srcId="{AB1A1F68-A91C-45A6-A3F7-8BD5A2728F8E}" destId="{DA0269C6-6956-4922-A0F5-E4FD21FB4066}" srcOrd="0" destOrd="0" presId="urn:microsoft.com/office/officeart/2005/8/layout/hierarchy2"/>
    <dgm:cxn modelId="{4C01DA83-CD9D-4ADF-8AF4-0923021A020D}" type="presParOf" srcId="{AB1A1F68-A91C-45A6-A3F7-8BD5A2728F8E}" destId="{8EA5DC25-92EB-42A3-A14C-545613E3E9A4}" srcOrd="1" destOrd="0" presId="urn:microsoft.com/office/officeart/2005/8/layout/hierarchy2"/>
    <dgm:cxn modelId="{69839A09-61EB-4FBD-9E50-7CABC31798B4}" type="presParOf" srcId="{6DE18038-0884-45B9-909D-B9DC6695F1AE}" destId="{47C6EE94-F3C9-4ADC-AFDF-8ED57D56960C}" srcOrd="2" destOrd="0" presId="urn:microsoft.com/office/officeart/2005/8/layout/hierarchy2"/>
    <dgm:cxn modelId="{03B65A59-2845-4D35-A131-47ACC50F4D25}" type="presParOf" srcId="{47C6EE94-F3C9-4ADC-AFDF-8ED57D56960C}" destId="{4E387A23-4BDF-4F37-8422-4C9F5B4B2CC5}" srcOrd="0" destOrd="0" presId="urn:microsoft.com/office/officeart/2005/8/layout/hierarchy2"/>
    <dgm:cxn modelId="{00E7CFC3-BD07-4036-A65B-34A027E64632}" type="presParOf" srcId="{6DE18038-0884-45B9-909D-B9DC6695F1AE}" destId="{AE38BBCE-5402-4B75-A04D-B5A4A671325E}" srcOrd="3" destOrd="0" presId="urn:microsoft.com/office/officeart/2005/8/layout/hierarchy2"/>
    <dgm:cxn modelId="{5BD45CA1-87E7-4C4E-AC67-44E8E865DB9B}" type="presParOf" srcId="{AE38BBCE-5402-4B75-A04D-B5A4A671325E}" destId="{D999997E-F917-4CB6-80A4-9F2F1965F261}" srcOrd="0" destOrd="0" presId="urn:microsoft.com/office/officeart/2005/8/layout/hierarchy2"/>
    <dgm:cxn modelId="{8738F528-5F3D-4A95-A7B1-2DF914C51D1C}" type="presParOf" srcId="{AE38BBCE-5402-4B75-A04D-B5A4A671325E}" destId="{7A3DC155-AD4B-4E71-9534-1E0676AB2C3C}" srcOrd="1" destOrd="0" presId="urn:microsoft.com/office/officeart/2005/8/layout/hierarchy2"/>
    <dgm:cxn modelId="{618689B3-C42C-43E3-972B-08977784FD7E}" type="presParOf" srcId="{6DE18038-0884-45B9-909D-B9DC6695F1AE}" destId="{3DE16F38-5E7F-4449-9CF2-76A5C83562D7}" srcOrd="4" destOrd="0" presId="urn:microsoft.com/office/officeart/2005/8/layout/hierarchy2"/>
    <dgm:cxn modelId="{CBA35B02-B064-43A4-ADF4-B0A4482FE69C}" type="presParOf" srcId="{3DE16F38-5E7F-4449-9CF2-76A5C83562D7}" destId="{DB7B0D7C-1D18-4304-A53A-F9DE88DDF89C}" srcOrd="0" destOrd="0" presId="urn:microsoft.com/office/officeart/2005/8/layout/hierarchy2"/>
    <dgm:cxn modelId="{5EC2263B-BDD2-487B-8269-0C2693E5A048}" type="presParOf" srcId="{6DE18038-0884-45B9-909D-B9DC6695F1AE}" destId="{E80FCFC7-63A9-4D34-8994-5052F0368F6B}" srcOrd="5" destOrd="0" presId="urn:microsoft.com/office/officeart/2005/8/layout/hierarchy2"/>
    <dgm:cxn modelId="{FABA6120-3763-450E-A85B-6B55F60C64B6}" type="presParOf" srcId="{E80FCFC7-63A9-4D34-8994-5052F0368F6B}" destId="{71FC4612-0508-4D0B-B367-A67BCC186B96}" srcOrd="0" destOrd="0" presId="urn:microsoft.com/office/officeart/2005/8/layout/hierarchy2"/>
    <dgm:cxn modelId="{7933793E-1943-40AE-908B-875A500D8E17}" type="presParOf" srcId="{E80FCFC7-63A9-4D34-8994-5052F0368F6B}" destId="{26F542B4-109F-4C8E-AFC7-B21ABE49A912}" srcOrd="1" destOrd="0" presId="urn:microsoft.com/office/officeart/2005/8/layout/hierarchy2"/>
    <dgm:cxn modelId="{584A499D-D2FC-41F2-9ABB-A44E065A3073}" type="presParOf" srcId="{6DE18038-0884-45B9-909D-B9DC6695F1AE}" destId="{2198DE23-C88D-4FFC-ADE7-F950933CC9F3}" srcOrd="6" destOrd="0" presId="urn:microsoft.com/office/officeart/2005/8/layout/hierarchy2"/>
    <dgm:cxn modelId="{05AAE910-3C72-45FA-A485-A9BCD342025C}" type="presParOf" srcId="{2198DE23-C88D-4FFC-ADE7-F950933CC9F3}" destId="{EA24426D-7FB5-43FD-A098-EC7F711204E0}" srcOrd="0" destOrd="0" presId="urn:microsoft.com/office/officeart/2005/8/layout/hierarchy2"/>
    <dgm:cxn modelId="{53457E5A-5A2B-4A26-A836-2796A3965F94}" type="presParOf" srcId="{6DE18038-0884-45B9-909D-B9DC6695F1AE}" destId="{66CFD68B-AD1E-41C8-A91E-0B27EF7115C3}" srcOrd="7" destOrd="0" presId="urn:microsoft.com/office/officeart/2005/8/layout/hierarchy2"/>
    <dgm:cxn modelId="{7481BCC8-9D61-4176-860F-C8B794E8D5B8}" type="presParOf" srcId="{66CFD68B-AD1E-41C8-A91E-0B27EF7115C3}" destId="{93185465-1999-499B-9276-A10A918B9FA7}" srcOrd="0" destOrd="0" presId="urn:microsoft.com/office/officeart/2005/8/layout/hierarchy2"/>
    <dgm:cxn modelId="{DE60447E-71F4-4116-9A99-0595008E67CC}" type="presParOf" srcId="{66CFD68B-AD1E-41C8-A91E-0B27EF7115C3}" destId="{810B380E-FD8F-48DD-B163-C00013730DA2}" srcOrd="1" destOrd="0" presId="urn:microsoft.com/office/officeart/2005/8/layout/hierarchy2"/>
    <dgm:cxn modelId="{B5EACA32-94F7-493C-8D34-E0CF8B59DA3A}" type="presParOf" srcId="{6DE18038-0884-45B9-909D-B9DC6695F1AE}" destId="{0DBB50BA-CBB5-4CC7-AF43-6E4CEBE54025}" srcOrd="8" destOrd="0" presId="urn:microsoft.com/office/officeart/2005/8/layout/hierarchy2"/>
    <dgm:cxn modelId="{6918B23F-3B56-4B9C-B9CD-BE1731C3E7C8}" type="presParOf" srcId="{0DBB50BA-CBB5-4CC7-AF43-6E4CEBE54025}" destId="{1162D6DB-D812-4176-9905-B5354D43F74E}" srcOrd="0" destOrd="0" presId="urn:microsoft.com/office/officeart/2005/8/layout/hierarchy2"/>
    <dgm:cxn modelId="{67D9CBD7-62DF-4BFD-A116-0B4F608B9D4D}" type="presParOf" srcId="{6DE18038-0884-45B9-909D-B9DC6695F1AE}" destId="{CA68F88C-6208-48D7-BB68-E51ECED457FF}" srcOrd="9" destOrd="0" presId="urn:microsoft.com/office/officeart/2005/8/layout/hierarchy2"/>
    <dgm:cxn modelId="{63A3F9CE-8279-486F-AFB3-329444A71BB3}" type="presParOf" srcId="{CA68F88C-6208-48D7-BB68-E51ECED457FF}" destId="{A412EC6D-AFE7-40B8-99F5-D3A14C4631E7}" srcOrd="0" destOrd="0" presId="urn:microsoft.com/office/officeart/2005/8/layout/hierarchy2"/>
    <dgm:cxn modelId="{5552BCAC-00C3-4E4F-9EEB-CEEFEA83CA23}" type="presParOf" srcId="{CA68F88C-6208-48D7-BB68-E51ECED457FF}" destId="{18540157-CE73-4373-B09A-E1F879E64D6B}" srcOrd="1" destOrd="0" presId="urn:microsoft.com/office/officeart/2005/8/layout/hierarchy2"/>
    <dgm:cxn modelId="{F078D59F-9BFE-4E43-B674-1E0B58D83834}" type="presParOf" srcId="{D2D5148A-C590-47B5-8153-5D840B50EBC7}" destId="{AB515062-1FAE-4882-8AA4-B3339317FAFD}" srcOrd="2" destOrd="0" presId="urn:microsoft.com/office/officeart/2005/8/layout/hierarchy2"/>
    <dgm:cxn modelId="{B1138AD1-4058-4709-8011-15FC3360E62E}" type="presParOf" srcId="{AB515062-1FAE-4882-8AA4-B3339317FAFD}" destId="{D87D4B23-D531-4DCB-981E-492454DEA9D0}" srcOrd="0" destOrd="0" presId="urn:microsoft.com/office/officeart/2005/8/layout/hierarchy2"/>
    <dgm:cxn modelId="{8FFD0B33-CA7A-4A93-82F3-2DAB5976CCC9}" type="presParOf" srcId="{D2D5148A-C590-47B5-8153-5D840B50EBC7}" destId="{F237078D-E4BE-4AEA-B616-95907AF3AE2C}" srcOrd="3" destOrd="0" presId="urn:microsoft.com/office/officeart/2005/8/layout/hierarchy2"/>
    <dgm:cxn modelId="{AB36674D-BE43-4DB2-8F5C-262355EFD56D}" type="presParOf" srcId="{F237078D-E4BE-4AEA-B616-95907AF3AE2C}" destId="{C9627EF7-51B7-4237-9DE6-01E4C813EF7F}" srcOrd="0" destOrd="0" presId="urn:microsoft.com/office/officeart/2005/8/layout/hierarchy2"/>
    <dgm:cxn modelId="{0E49B43E-9DCB-44C4-8F49-A84A01DDB380}" type="presParOf" srcId="{F237078D-E4BE-4AEA-B616-95907AF3AE2C}" destId="{EE542416-59DF-4140-9A08-45F8EC97F74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D4B258-F760-410A-B474-A9AB44C217DA}" type="doc">
      <dgm:prSet loTypeId="urn:microsoft.com/office/officeart/2005/8/layout/bProcess3" loCatId="process" qsTypeId="urn:microsoft.com/office/officeart/2005/8/quickstyle/3d2" qsCatId="3D" csTypeId="urn:microsoft.com/office/officeart/2005/8/colors/colorful1" csCatId="colorful"/>
      <dgm:spPr/>
      <dgm:t>
        <a:bodyPr/>
        <a:lstStyle/>
        <a:p>
          <a:endParaRPr lang="es-ES"/>
        </a:p>
      </dgm:t>
    </dgm:pt>
    <dgm:pt modelId="{F01E85B3-82E3-4662-8D19-6903A5F693CF}">
      <dgm:prSet/>
      <dgm:spPr/>
      <dgm:t>
        <a:bodyPr/>
        <a:lstStyle/>
        <a:p>
          <a:pPr rtl="0"/>
          <a:r>
            <a:rPr lang="es-EC" b="1" dirty="0">
              <a:solidFill>
                <a:schemeClr val="tx1"/>
              </a:solidFill>
            </a:rPr>
            <a:t>Enfoque</a:t>
          </a:r>
          <a:r>
            <a:rPr lang="es-EC" dirty="0">
              <a:solidFill>
                <a:schemeClr val="tx1"/>
              </a:solidFill>
            </a:rPr>
            <a:t> </a:t>
          </a:r>
          <a:br>
            <a:rPr lang="es-EC" dirty="0">
              <a:solidFill>
                <a:schemeClr val="tx1"/>
              </a:solidFill>
            </a:rPr>
          </a:br>
          <a:r>
            <a:rPr lang="es-EC" dirty="0">
              <a:solidFill>
                <a:schemeClr val="tx1"/>
              </a:solidFill>
            </a:rPr>
            <a:t>Cuantitativo-cualitativo</a:t>
          </a:r>
        </a:p>
      </dgm:t>
    </dgm:pt>
    <dgm:pt modelId="{9719B013-7FF2-43A3-A001-CC32A8FA19D2}" type="parTrans" cxnId="{9FF0B76C-36CB-42C3-BCDD-B741E378FB86}">
      <dgm:prSet/>
      <dgm:spPr/>
      <dgm:t>
        <a:bodyPr/>
        <a:lstStyle/>
        <a:p>
          <a:endParaRPr lang="es-ES">
            <a:solidFill>
              <a:schemeClr val="tx1"/>
            </a:solidFill>
          </a:endParaRPr>
        </a:p>
      </dgm:t>
    </dgm:pt>
    <dgm:pt modelId="{5D9DE57A-1166-455A-A602-4C1F2305D4E9}" type="sibTrans" cxnId="{9FF0B76C-36CB-42C3-BCDD-B741E378FB86}">
      <dgm:prSet/>
      <dgm:spPr/>
      <dgm:t>
        <a:bodyPr/>
        <a:lstStyle/>
        <a:p>
          <a:endParaRPr lang="es-ES">
            <a:solidFill>
              <a:schemeClr val="tx1"/>
            </a:solidFill>
          </a:endParaRPr>
        </a:p>
      </dgm:t>
    </dgm:pt>
    <dgm:pt modelId="{3B44BE3F-6ABA-4097-8F4C-469F666F25B1}">
      <dgm:prSet/>
      <dgm:spPr/>
      <dgm:t>
        <a:bodyPr/>
        <a:lstStyle/>
        <a:p>
          <a:pPr rtl="0"/>
          <a:r>
            <a:rPr lang="es-EC" b="1" dirty="0">
              <a:solidFill>
                <a:schemeClr val="tx1"/>
              </a:solidFill>
            </a:rPr>
            <a:t>Finalidad</a:t>
          </a:r>
          <a:r>
            <a:rPr lang="es-EC" dirty="0">
              <a:solidFill>
                <a:schemeClr val="tx1"/>
              </a:solidFill>
            </a:rPr>
            <a:t> </a:t>
          </a:r>
          <a:br>
            <a:rPr lang="es-EC" dirty="0">
              <a:solidFill>
                <a:schemeClr val="tx1"/>
              </a:solidFill>
            </a:rPr>
          </a:br>
          <a:r>
            <a:rPr lang="es-EC" dirty="0">
              <a:solidFill>
                <a:schemeClr val="tx1"/>
              </a:solidFill>
            </a:rPr>
            <a:t>Aplicada</a:t>
          </a:r>
        </a:p>
      </dgm:t>
    </dgm:pt>
    <dgm:pt modelId="{D0D75D64-7EB2-4668-9A11-A5A76A0B4A09}" type="parTrans" cxnId="{801DBC31-95E1-4A24-A3AD-06B43B657CED}">
      <dgm:prSet/>
      <dgm:spPr/>
      <dgm:t>
        <a:bodyPr/>
        <a:lstStyle/>
        <a:p>
          <a:endParaRPr lang="es-ES">
            <a:solidFill>
              <a:schemeClr val="tx1"/>
            </a:solidFill>
          </a:endParaRPr>
        </a:p>
      </dgm:t>
    </dgm:pt>
    <dgm:pt modelId="{06B70B73-B847-4DCE-954A-482E6B40B626}" type="sibTrans" cxnId="{801DBC31-95E1-4A24-A3AD-06B43B657CED}">
      <dgm:prSet/>
      <dgm:spPr/>
      <dgm:t>
        <a:bodyPr/>
        <a:lstStyle/>
        <a:p>
          <a:endParaRPr lang="es-ES">
            <a:solidFill>
              <a:schemeClr val="tx1"/>
            </a:solidFill>
          </a:endParaRPr>
        </a:p>
      </dgm:t>
    </dgm:pt>
    <dgm:pt modelId="{78F7DAC4-68B5-4F8B-8AC4-71493BB4E0C9}">
      <dgm:prSet/>
      <dgm:spPr/>
      <dgm:t>
        <a:bodyPr/>
        <a:lstStyle/>
        <a:p>
          <a:pPr rtl="0"/>
          <a:r>
            <a:rPr lang="es-EC" b="1" dirty="0">
              <a:solidFill>
                <a:schemeClr val="tx1"/>
              </a:solidFill>
            </a:rPr>
            <a:t>Profundidad</a:t>
          </a:r>
          <a:r>
            <a:rPr lang="es-EC" dirty="0">
              <a:solidFill>
                <a:schemeClr val="tx1"/>
              </a:solidFill>
            </a:rPr>
            <a:t> </a:t>
          </a:r>
          <a:br>
            <a:rPr lang="es-EC" dirty="0">
              <a:solidFill>
                <a:schemeClr val="tx1"/>
              </a:solidFill>
            </a:rPr>
          </a:br>
          <a:r>
            <a:rPr lang="es-EC" dirty="0">
              <a:solidFill>
                <a:schemeClr val="tx1"/>
              </a:solidFill>
            </a:rPr>
            <a:t>Descriptiva-correlacional</a:t>
          </a:r>
        </a:p>
      </dgm:t>
    </dgm:pt>
    <dgm:pt modelId="{F1520EE2-F466-4F2E-A3AB-9B84FC17A307}" type="parTrans" cxnId="{5A22ECC0-A9EF-4B5A-94C7-4475239F41F9}">
      <dgm:prSet/>
      <dgm:spPr/>
      <dgm:t>
        <a:bodyPr/>
        <a:lstStyle/>
        <a:p>
          <a:endParaRPr lang="es-ES">
            <a:solidFill>
              <a:schemeClr val="tx1"/>
            </a:solidFill>
          </a:endParaRPr>
        </a:p>
      </dgm:t>
    </dgm:pt>
    <dgm:pt modelId="{0FF2DDD3-3E12-45E1-8951-E1FABE4E8B41}" type="sibTrans" cxnId="{5A22ECC0-A9EF-4B5A-94C7-4475239F41F9}">
      <dgm:prSet/>
      <dgm:spPr/>
      <dgm:t>
        <a:bodyPr/>
        <a:lstStyle/>
        <a:p>
          <a:endParaRPr lang="es-ES">
            <a:solidFill>
              <a:schemeClr val="tx1"/>
            </a:solidFill>
          </a:endParaRPr>
        </a:p>
      </dgm:t>
    </dgm:pt>
    <dgm:pt modelId="{E911D045-CAC8-4715-A49A-C625C2B8A526}">
      <dgm:prSet/>
      <dgm:spPr/>
      <dgm:t>
        <a:bodyPr/>
        <a:lstStyle/>
        <a:p>
          <a:pPr rtl="0"/>
          <a:r>
            <a:rPr lang="es-EC" b="1" dirty="0">
              <a:solidFill>
                <a:schemeClr val="tx1"/>
              </a:solidFill>
            </a:rPr>
            <a:t>Alcance temporal</a:t>
          </a:r>
          <a:r>
            <a:rPr lang="es-EC" dirty="0">
              <a:solidFill>
                <a:schemeClr val="tx1"/>
              </a:solidFill>
            </a:rPr>
            <a:t/>
          </a:r>
          <a:br>
            <a:rPr lang="es-EC" dirty="0">
              <a:solidFill>
                <a:schemeClr val="tx1"/>
              </a:solidFill>
            </a:rPr>
          </a:br>
          <a:r>
            <a:rPr lang="es-EC" dirty="0">
              <a:solidFill>
                <a:schemeClr val="tx1"/>
              </a:solidFill>
            </a:rPr>
            <a:t>Transversal</a:t>
          </a:r>
        </a:p>
      </dgm:t>
    </dgm:pt>
    <dgm:pt modelId="{69A3F216-F3BA-47F1-B52B-FD94019A7100}" type="parTrans" cxnId="{72E66AB7-F660-467D-9739-EDFF25B55939}">
      <dgm:prSet/>
      <dgm:spPr/>
      <dgm:t>
        <a:bodyPr/>
        <a:lstStyle/>
        <a:p>
          <a:endParaRPr lang="es-ES">
            <a:solidFill>
              <a:schemeClr val="tx1"/>
            </a:solidFill>
          </a:endParaRPr>
        </a:p>
      </dgm:t>
    </dgm:pt>
    <dgm:pt modelId="{CD3A6A7B-C885-4639-BB82-EF0B50554034}" type="sibTrans" cxnId="{72E66AB7-F660-467D-9739-EDFF25B55939}">
      <dgm:prSet/>
      <dgm:spPr/>
      <dgm:t>
        <a:bodyPr/>
        <a:lstStyle/>
        <a:p>
          <a:endParaRPr lang="es-ES">
            <a:solidFill>
              <a:schemeClr val="tx1"/>
            </a:solidFill>
          </a:endParaRPr>
        </a:p>
      </dgm:t>
    </dgm:pt>
    <dgm:pt modelId="{6A46713D-B782-40E0-8E60-D477DDBE7A07}">
      <dgm:prSet/>
      <dgm:spPr/>
      <dgm:t>
        <a:bodyPr/>
        <a:lstStyle/>
        <a:p>
          <a:pPr rtl="0"/>
          <a:r>
            <a:rPr lang="es-EC" b="1" dirty="0">
              <a:solidFill>
                <a:schemeClr val="tx1"/>
              </a:solidFill>
            </a:rPr>
            <a:t>Instrumentos</a:t>
          </a:r>
          <a:r>
            <a:rPr lang="es-EC" dirty="0">
              <a:solidFill>
                <a:schemeClr val="tx1"/>
              </a:solidFill>
            </a:rPr>
            <a:t> </a:t>
          </a:r>
          <a:br>
            <a:rPr lang="es-EC" dirty="0">
              <a:solidFill>
                <a:schemeClr val="tx1"/>
              </a:solidFill>
            </a:rPr>
          </a:br>
          <a:r>
            <a:rPr lang="es-EC" dirty="0">
              <a:solidFill>
                <a:schemeClr val="tx1"/>
              </a:solidFill>
            </a:rPr>
            <a:t>Encuesta</a:t>
          </a:r>
          <a:r>
            <a:rPr lang="es-EC" baseline="0" dirty="0">
              <a:solidFill>
                <a:schemeClr val="tx1"/>
              </a:solidFill>
            </a:rPr>
            <a:t> a clientes </a:t>
          </a:r>
          <a:br>
            <a:rPr lang="es-EC" baseline="0" dirty="0">
              <a:solidFill>
                <a:schemeClr val="tx1"/>
              </a:solidFill>
            </a:rPr>
          </a:br>
          <a:r>
            <a:rPr lang="es-EC" baseline="0" dirty="0">
              <a:solidFill>
                <a:schemeClr val="tx1"/>
              </a:solidFill>
            </a:rPr>
            <a:t>Hoja de control</a:t>
          </a:r>
          <a:endParaRPr lang="es-EC" dirty="0">
            <a:solidFill>
              <a:schemeClr val="tx1"/>
            </a:solidFill>
          </a:endParaRPr>
        </a:p>
      </dgm:t>
    </dgm:pt>
    <dgm:pt modelId="{6B3D6DAE-DB0B-412D-AEBD-9C57DACF2D84}" type="parTrans" cxnId="{86B69852-7624-43EA-8BE9-6296EAE22350}">
      <dgm:prSet/>
      <dgm:spPr/>
      <dgm:t>
        <a:bodyPr/>
        <a:lstStyle/>
        <a:p>
          <a:endParaRPr lang="es-ES">
            <a:solidFill>
              <a:schemeClr val="tx1"/>
            </a:solidFill>
          </a:endParaRPr>
        </a:p>
      </dgm:t>
    </dgm:pt>
    <dgm:pt modelId="{E8984761-4B29-460A-9B6E-2CF881CF288D}" type="sibTrans" cxnId="{86B69852-7624-43EA-8BE9-6296EAE22350}">
      <dgm:prSet/>
      <dgm:spPr/>
      <dgm:t>
        <a:bodyPr/>
        <a:lstStyle/>
        <a:p>
          <a:endParaRPr lang="es-ES">
            <a:solidFill>
              <a:schemeClr val="tx1"/>
            </a:solidFill>
          </a:endParaRPr>
        </a:p>
      </dgm:t>
    </dgm:pt>
    <dgm:pt modelId="{35313F16-235B-4589-8E3E-7487941DE7AE}">
      <dgm:prSet/>
      <dgm:spPr/>
      <dgm:t>
        <a:bodyPr/>
        <a:lstStyle/>
        <a:p>
          <a:pPr rtl="0"/>
          <a:r>
            <a:rPr lang="es-EC" b="1" baseline="0" dirty="0">
              <a:solidFill>
                <a:schemeClr val="tx1"/>
              </a:solidFill>
            </a:rPr>
            <a:t>Muestra</a:t>
          </a:r>
          <a:r>
            <a:rPr lang="es-EC" baseline="0" dirty="0">
              <a:solidFill>
                <a:schemeClr val="tx1"/>
              </a:solidFill>
            </a:rPr>
            <a:t> </a:t>
          </a:r>
          <a:br>
            <a:rPr lang="es-EC" baseline="0" dirty="0">
              <a:solidFill>
                <a:schemeClr val="tx1"/>
              </a:solidFill>
            </a:rPr>
          </a:br>
          <a:r>
            <a:rPr lang="es-EC" baseline="0" dirty="0">
              <a:solidFill>
                <a:schemeClr val="tx1"/>
              </a:solidFill>
            </a:rPr>
            <a:t>7 Cooperativas y 234 clientes del segmento 1 </a:t>
          </a:r>
          <a:br>
            <a:rPr lang="es-EC" baseline="0" dirty="0">
              <a:solidFill>
                <a:schemeClr val="tx1"/>
              </a:solidFill>
            </a:rPr>
          </a:br>
          <a:r>
            <a:rPr lang="es-EC" baseline="0" dirty="0">
              <a:solidFill>
                <a:schemeClr val="tx1"/>
              </a:solidFill>
            </a:rPr>
            <a:t>3 Cooperativas y 150 clientes del segmento 2</a:t>
          </a:r>
          <a:endParaRPr lang="es-EC" dirty="0">
            <a:solidFill>
              <a:schemeClr val="tx1"/>
            </a:solidFill>
          </a:endParaRPr>
        </a:p>
      </dgm:t>
    </dgm:pt>
    <dgm:pt modelId="{365765A5-8F7A-4920-8F33-3160C151A4AC}" type="parTrans" cxnId="{2BC565CB-DCA7-4713-B5C8-F2157C818A22}">
      <dgm:prSet/>
      <dgm:spPr/>
      <dgm:t>
        <a:bodyPr/>
        <a:lstStyle/>
        <a:p>
          <a:endParaRPr lang="es-ES">
            <a:solidFill>
              <a:schemeClr val="tx1"/>
            </a:solidFill>
          </a:endParaRPr>
        </a:p>
      </dgm:t>
    </dgm:pt>
    <dgm:pt modelId="{887C37A1-A16D-4F5E-9812-D39D62D8FEF5}" type="sibTrans" cxnId="{2BC565CB-DCA7-4713-B5C8-F2157C818A22}">
      <dgm:prSet/>
      <dgm:spPr/>
      <dgm:t>
        <a:bodyPr/>
        <a:lstStyle/>
        <a:p>
          <a:endParaRPr lang="es-ES">
            <a:solidFill>
              <a:schemeClr val="tx1"/>
            </a:solidFill>
          </a:endParaRPr>
        </a:p>
      </dgm:t>
    </dgm:pt>
    <dgm:pt modelId="{0B07A800-3615-4CE1-91D4-AAAE6029CCCB}" type="pres">
      <dgm:prSet presAssocID="{A4D4B258-F760-410A-B474-A9AB44C217DA}" presName="Name0" presStyleCnt="0">
        <dgm:presLayoutVars>
          <dgm:dir/>
          <dgm:resizeHandles val="exact"/>
        </dgm:presLayoutVars>
      </dgm:prSet>
      <dgm:spPr/>
      <dgm:t>
        <a:bodyPr/>
        <a:lstStyle/>
        <a:p>
          <a:endParaRPr lang="es-EC"/>
        </a:p>
      </dgm:t>
    </dgm:pt>
    <dgm:pt modelId="{EEAECE2E-D571-4288-A0AE-053AE438D976}" type="pres">
      <dgm:prSet presAssocID="{F01E85B3-82E3-4662-8D19-6903A5F693CF}" presName="node" presStyleLbl="node1" presStyleIdx="0" presStyleCnt="6">
        <dgm:presLayoutVars>
          <dgm:bulletEnabled val="1"/>
        </dgm:presLayoutVars>
      </dgm:prSet>
      <dgm:spPr/>
      <dgm:t>
        <a:bodyPr/>
        <a:lstStyle/>
        <a:p>
          <a:endParaRPr lang="es-EC"/>
        </a:p>
      </dgm:t>
    </dgm:pt>
    <dgm:pt modelId="{C1C3D49C-1DE9-42EE-9F7B-D0F2D41E466E}" type="pres">
      <dgm:prSet presAssocID="{5D9DE57A-1166-455A-A602-4C1F2305D4E9}" presName="sibTrans" presStyleLbl="sibTrans1D1" presStyleIdx="0" presStyleCnt="5"/>
      <dgm:spPr/>
      <dgm:t>
        <a:bodyPr/>
        <a:lstStyle/>
        <a:p>
          <a:endParaRPr lang="es-EC"/>
        </a:p>
      </dgm:t>
    </dgm:pt>
    <dgm:pt modelId="{F1BB37E6-9AE2-47D2-B653-60A87940DCA4}" type="pres">
      <dgm:prSet presAssocID="{5D9DE57A-1166-455A-A602-4C1F2305D4E9}" presName="connectorText" presStyleLbl="sibTrans1D1" presStyleIdx="0" presStyleCnt="5"/>
      <dgm:spPr/>
      <dgm:t>
        <a:bodyPr/>
        <a:lstStyle/>
        <a:p>
          <a:endParaRPr lang="es-EC"/>
        </a:p>
      </dgm:t>
    </dgm:pt>
    <dgm:pt modelId="{FE2792F1-BBFA-462C-BB66-BDC9DB8991E9}" type="pres">
      <dgm:prSet presAssocID="{3B44BE3F-6ABA-4097-8F4C-469F666F25B1}" presName="node" presStyleLbl="node1" presStyleIdx="1" presStyleCnt="6">
        <dgm:presLayoutVars>
          <dgm:bulletEnabled val="1"/>
        </dgm:presLayoutVars>
      </dgm:prSet>
      <dgm:spPr/>
      <dgm:t>
        <a:bodyPr/>
        <a:lstStyle/>
        <a:p>
          <a:endParaRPr lang="es-EC"/>
        </a:p>
      </dgm:t>
    </dgm:pt>
    <dgm:pt modelId="{F9B0AB87-3660-45CF-8DA0-D69A79549BAA}" type="pres">
      <dgm:prSet presAssocID="{06B70B73-B847-4DCE-954A-482E6B40B626}" presName="sibTrans" presStyleLbl="sibTrans1D1" presStyleIdx="1" presStyleCnt="5"/>
      <dgm:spPr/>
      <dgm:t>
        <a:bodyPr/>
        <a:lstStyle/>
        <a:p>
          <a:endParaRPr lang="es-EC"/>
        </a:p>
      </dgm:t>
    </dgm:pt>
    <dgm:pt modelId="{C2A38232-D0F3-4EE7-BA63-0071AD81FE1D}" type="pres">
      <dgm:prSet presAssocID="{06B70B73-B847-4DCE-954A-482E6B40B626}" presName="connectorText" presStyleLbl="sibTrans1D1" presStyleIdx="1" presStyleCnt="5"/>
      <dgm:spPr/>
      <dgm:t>
        <a:bodyPr/>
        <a:lstStyle/>
        <a:p>
          <a:endParaRPr lang="es-EC"/>
        </a:p>
      </dgm:t>
    </dgm:pt>
    <dgm:pt modelId="{507EC545-A0F1-4747-9969-F55A6D28D9A4}" type="pres">
      <dgm:prSet presAssocID="{78F7DAC4-68B5-4F8B-8AC4-71493BB4E0C9}" presName="node" presStyleLbl="node1" presStyleIdx="2" presStyleCnt="6">
        <dgm:presLayoutVars>
          <dgm:bulletEnabled val="1"/>
        </dgm:presLayoutVars>
      </dgm:prSet>
      <dgm:spPr/>
      <dgm:t>
        <a:bodyPr/>
        <a:lstStyle/>
        <a:p>
          <a:endParaRPr lang="es-EC"/>
        </a:p>
      </dgm:t>
    </dgm:pt>
    <dgm:pt modelId="{018C8A64-0B2C-47D1-BFCF-4EAFB344A911}" type="pres">
      <dgm:prSet presAssocID="{0FF2DDD3-3E12-45E1-8951-E1FABE4E8B41}" presName="sibTrans" presStyleLbl="sibTrans1D1" presStyleIdx="2" presStyleCnt="5"/>
      <dgm:spPr/>
      <dgm:t>
        <a:bodyPr/>
        <a:lstStyle/>
        <a:p>
          <a:endParaRPr lang="es-EC"/>
        </a:p>
      </dgm:t>
    </dgm:pt>
    <dgm:pt modelId="{C17520FE-8D38-40BF-B522-99361DA8E240}" type="pres">
      <dgm:prSet presAssocID="{0FF2DDD3-3E12-45E1-8951-E1FABE4E8B41}" presName="connectorText" presStyleLbl="sibTrans1D1" presStyleIdx="2" presStyleCnt="5"/>
      <dgm:spPr/>
      <dgm:t>
        <a:bodyPr/>
        <a:lstStyle/>
        <a:p>
          <a:endParaRPr lang="es-EC"/>
        </a:p>
      </dgm:t>
    </dgm:pt>
    <dgm:pt modelId="{D06051BD-213A-45C1-9A2D-4CBA9D53552E}" type="pres">
      <dgm:prSet presAssocID="{E911D045-CAC8-4715-A49A-C625C2B8A526}" presName="node" presStyleLbl="node1" presStyleIdx="3" presStyleCnt="6">
        <dgm:presLayoutVars>
          <dgm:bulletEnabled val="1"/>
        </dgm:presLayoutVars>
      </dgm:prSet>
      <dgm:spPr/>
      <dgm:t>
        <a:bodyPr/>
        <a:lstStyle/>
        <a:p>
          <a:endParaRPr lang="es-EC"/>
        </a:p>
      </dgm:t>
    </dgm:pt>
    <dgm:pt modelId="{F504CE93-1C17-4528-A03D-68E31D31B0EE}" type="pres">
      <dgm:prSet presAssocID="{CD3A6A7B-C885-4639-BB82-EF0B50554034}" presName="sibTrans" presStyleLbl="sibTrans1D1" presStyleIdx="3" presStyleCnt="5"/>
      <dgm:spPr/>
      <dgm:t>
        <a:bodyPr/>
        <a:lstStyle/>
        <a:p>
          <a:endParaRPr lang="es-EC"/>
        </a:p>
      </dgm:t>
    </dgm:pt>
    <dgm:pt modelId="{212392F2-F019-4637-AA15-4FD85A4C075D}" type="pres">
      <dgm:prSet presAssocID="{CD3A6A7B-C885-4639-BB82-EF0B50554034}" presName="connectorText" presStyleLbl="sibTrans1D1" presStyleIdx="3" presStyleCnt="5"/>
      <dgm:spPr/>
      <dgm:t>
        <a:bodyPr/>
        <a:lstStyle/>
        <a:p>
          <a:endParaRPr lang="es-EC"/>
        </a:p>
      </dgm:t>
    </dgm:pt>
    <dgm:pt modelId="{527F7CD3-5085-45FF-8435-55796C74FEB6}" type="pres">
      <dgm:prSet presAssocID="{6A46713D-B782-40E0-8E60-D477DDBE7A07}" presName="node" presStyleLbl="node1" presStyleIdx="4" presStyleCnt="6">
        <dgm:presLayoutVars>
          <dgm:bulletEnabled val="1"/>
        </dgm:presLayoutVars>
      </dgm:prSet>
      <dgm:spPr/>
      <dgm:t>
        <a:bodyPr/>
        <a:lstStyle/>
        <a:p>
          <a:endParaRPr lang="es-EC"/>
        </a:p>
      </dgm:t>
    </dgm:pt>
    <dgm:pt modelId="{1C2EC925-267C-40E2-B458-7C6D934E891D}" type="pres">
      <dgm:prSet presAssocID="{E8984761-4B29-460A-9B6E-2CF881CF288D}" presName="sibTrans" presStyleLbl="sibTrans1D1" presStyleIdx="4" presStyleCnt="5"/>
      <dgm:spPr/>
      <dgm:t>
        <a:bodyPr/>
        <a:lstStyle/>
        <a:p>
          <a:endParaRPr lang="es-EC"/>
        </a:p>
      </dgm:t>
    </dgm:pt>
    <dgm:pt modelId="{2A51363B-B7A8-4A7E-98BD-7F2A31E49D23}" type="pres">
      <dgm:prSet presAssocID="{E8984761-4B29-460A-9B6E-2CF881CF288D}" presName="connectorText" presStyleLbl="sibTrans1D1" presStyleIdx="4" presStyleCnt="5"/>
      <dgm:spPr/>
      <dgm:t>
        <a:bodyPr/>
        <a:lstStyle/>
        <a:p>
          <a:endParaRPr lang="es-EC"/>
        </a:p>
      </dgm:t>
    </dgm:pt>
    <dgm:pt modelId="{34BE1FF7-65AE-44DC-9A2F-FDF78B0E1292}" type="pres">
      <dgm:prSet presAssocID="{35313F16-235B-4589-8E3E-7487941DE7AE}" presName="node" presStyleLbl="node1" presStyleIdx="5" presStyleCnt="6">
        <dgm:presLayoutVars>
          <dgm:bulletEnabled val="1"/>
        </dgm:presLayoutVars>
      </dgm:prSet>
      <dgm:spPr/>
      <dgm:t>
        <a:bodyPr/>
        <a:lstStyle/>
        <a:p>
          <a:endParaRPr lang="es-EC"/>
        </a:p>
      </dgm:t>
    </dgm:pt>
  </dgm:ptLst>
  <dgm:cxnLst>
    <dgm:cxn modelId="{65E79891-0E5A-4DD7-A8FE-2BA7BB65B854}" type="presOf" srcId="{E8984761-4B29-460A-9B6E-2CF881CF288D}" destId="{1C2EC925-267C-40E2-B458-7C6D934E891D}" srcOrd="0" destOrd="0" presId="urn:microsoft.com/office/officeart/2005/8/layout/bProcess3"/>
    <dgm:cxn modelId="{443E6F5E-7D9F-453B-852A-0FB1C7575A31}" type="presOf" srcId="{E8984761-4B29-460A-9B6E-2CF881CF288D}" destId="{2A51363B-B7A8-4A7E-98BD-7F2A31E49D23}" srcOrd="1" destOrd="0" presId="urn:microsoft.com/office/officeart/2005/8/layout/bProcess3"/>
    <dgm:cxn modelId="{790F7F08-C6E6-4D91-B54A-1042E3667D67}" type="presOf" srcId="{6A46713D-B782-40E0-8E60-D477DDBE7A07}" destId="{527F7CD3-5085-45FF-8435-55796C74FEB6}" srcOrd="0" destOrd="0" presId="urn:microsoft.com/office/officeart/2005/8/layout/bProcess3"/>
    <dgm:cxn modelId="{C61E5000-6546-4DC5-AC04-A39249733DEA}" type="presOf" srcId="{0FF2DDD3-3E12-45E1-8951-E1FABE4E8B41}" destId="{018C8A64-0B2C-47D1-BFCF-4EAFB344A911}" srcOrd="0" destOrd="0" presId="urn:microsoft.com/office/officeart/2005/8/layout/bProcess3"/>
    <dgm:cxn modelId="{DE35829D-9A5F-45A9-B74C-571DF3B5C2F5}" type="presOf" srcId="{CD3A6A7B-C885-4639-BB82-EF0B50554034}" destId="{F504CE93-1C17-4528-A03D-68E31D31B0EE}" srcOrd="0" destOrd="0" presId="urn:microsoft.com/office/officeart/2005/8/layout/bProcess3"/>
    <dgm:cxn modelId="{801DBC31-95E1-4A24-A3AD-06B43B657CED}" srcId="{A4D4B258-F760-410A-B474-A9AB44C217DA}" destId="{3B44BE3F-6ABA-4097-8F4C-469F666F25B1}" srcOrd="1" destOrd="0" parTransId="{D0D75D64-7EB2-4668-9A11-A5A76A0B4A09}" sibTransId="{06B70B73-B847-4DCE-954A-482E6B40B626}"/>
    <dgm:cxn modelId="{2BC565CB-DCA7-4713-B5C8-F2157C818A22}" srcId="{A4D4B258-F760-410A-B474-A9AB44C217DA}" destId="{35313F16-235B-4589-8E3E-7487941DE7AE}" srcOrd="5" destOrd="0" parTransId="{365765A5-8F7A-4920-8F33-3160C151A4AC}" sibTransId="{887C37A1-A16D-4F5E-9812-D39D62D8FEF5}"/>
    <dgm:cxn modelId="{3DF9B153-753A-4C34-B34A-790614B1ED0A}" type="presOf" srcId="{06B70B73-B847-4DCE-954A-482E6B40B626}" destId="{F9B0AB87-3660-45CF-8DA0-D69A79549BAA}" srcOrd="0" destOrd="0" presId="urn:microsoft.com/office/officeart/2005/8/layout/bProcess3"/>
    <dgm:cxn modelId="{72E66AB7-F660-467D-9739-EDFF25B55939}" srcId="{A4D4B258-F760-410A-B474-A9AB44C217DA}" destId="{E911D045-CAC8-4715-A49A-C625C2B8A526}" srcOrd="3" destOrd="0" parTransId="{69A3F216-F3BA-47F1-B52B-FD94019A7100}" sibTransId="{CD3A6A7B-C885-4639-BB82-EF0B50554034}"/>
    <dgm:cxn modelId="{4124D22C-2EC3-4024-B504-0FAB66E3EDB1}" type="presOf" srcId="{CD3A6A7B-C885-4639-BB82-EF0B50554034}" destId="{212392F2-F019-4637-AA15-4FD85A4C075D}" srcOrd="1" destOrd="0" presId="urn:microsoft.com/office/officeart/2005/8/layout/bProcess3"/>
    <dgm:cxn modelId="{2C5BFDAD-E3E2-4BA7-8E30-57241A9D126D}" type="presOf" srcId="{5D9DE57A-1166-455A-A602-4C1F2305D4E9}" destId="{C1C3D49C-1DE9-42EE-9F7B-D0F2D41E466E}" srcOrd="0" destOrd="0" presId="urn:microsoft.com/office/officeart/2005/8/layout/bProcess3"/>
    <dgm:cxn modelId="{2DC210F1-0852-47DE-A248-01FDB1DFE356}" type="presOf" srcId="{F01E85B3-82E3-4662-8D19-6903A5F693CF}" destId="{EEAECE2E-D571-4288-A0AE-053AE438D976}" srcOrd="0" destOrd="0" presId="urn:microsoft.com/office/officeart/2005/8/layout/bProcess3"/>
    <dgm:cxn modelId="{39F69BC1-DC22-4275-8145-75B29CE6DA12}" type="presOf" srcId="{3B44BE3F-6ABA-4097-8F4C-469F666F25B1}" destId="{FE2792F1-BBFA-462C-BB66-BDC9DB8991E9}" srcOrd="0" destOrd="0" presId="urn:microsoft.com/office/officeart/2005/8/layout/bProcess3"/>
    <dgm:cxn modelId="{85C5B53C-4B6A-4D10-A582-53FF672EDF02}" type="presOf" srcId="{0FF2DDD3-3E12-45E1-8951-E1FABE4E8B41}" destId="{C17520FE-8D38-40BF-B522-99361DA8E240}" srcOrd="1" destOrd="0" presId="urn:microsoft.com/office/officeart/2005/8/layout/bProcess3"/>
    <dgm:cxn modelId="{D61F406E-6BC7-4903-83C7-934FC0CFF931}" type="presOf" srcId="{E911D045-CAC8-4715-A49A-C625C2B8A526}" destId="{D06051BD-213A-45C1-9A2D-4CBA9D53552E}" srcOrd="0" destOrd="0" presId="urn:microsoft.com/office/officeart/2005/8/layout/bProcess3"/>
    <dgm:cxn modelId="{8D78628F-B46B-4512-9E1C-C7C0365048C1}" type="presOf" srcId="{A4D4B258-F760-410A-B474-A9AB44C217DA}" destId="{0B07A800-3615-4CE1-91D4-AAAE6029CCCB}" srcOrd="0" destOrd="0" presId="urn:microsoft.com/office/officeart/2005/8/layout/bProcess3"/>
    <dgm:cxn modelId="{3E5C2F52-3AAD-4CF5-AAE4-80B1A65C305D}" type="presOf" srcId="{06B70B73-B847-4DCE-954A-482E6B40B626}" destId="{C2A38232-D0F3-4EE7-BA63-0071AD81FE1D}" srcOrd="1" destOrd="0" presId="urn:microsoft.com/office/officeart/2005/8/layout/bProcess3"/>
    <dgm:cxn modelId="{9FF0B76C-36CB-42C3-BCDD-B741E378FB86}" srcId="{A4D4B258-F760-410A-B474-A9AB44C217DA}" destId="{F01E85B3-82E3-4662-8D19-6903A5F693CF}" srcOrd="0" destOrd="0" parTransId="{9719B013-7FF2-43A3-A001-CC32A8FA19D2}" sibTransId="{5D9DE57A-1166-455A-A602-4C1F2305D4E9}"/>
    <dgm:cxn modelId="{86B69852-7624-43EA-8BE9-6296EAE22350}" srcId="{A4D4B258-F760-410A-B474-A9AB44C217DA}" destId="{6A46713D-B782-40E0-8E60-D477DDBE7A07}" srcOrd="4" destOrd="0" parTransId="{6B3D6DAE-DB0B-412D-AEBD-9C57DACF2D84}" sibTransId="{E8984761-4B29-460A-9B6E-2CF881CF288D}"/>
    <dgm:cxn modelId="{5A22ECC0-A9EF-4B5A-94C7-4475239F41F9}" srcId="{A4D4B258-F760-410A-B474-A9AB44C217DA}" destId="{78F7DAC4-68B5-4F8B-8AC4-71493BB4E0C9}" srcOrd="2" destOrd="0" parTransId="{F1520EE2-F466-4F2E-A3AB-9B84FC17A307}" sibTransId="{0FF2DDD3-3E12-45E1-8951-E1FABE4E8B41}"/>
    <dgm:cxn modelId="{0EF89E4E-C3C2-48F7-A2B7-B80105D5E6CC}" type="presOf" srcId="{35313F16-235B-4589-8E3E-7487941DE7AE}" destId="{34BE1FF7-65AE-44DC-9A2F-FDF78B0E1292}" srcOrd="0" destOrd="0" presId="urn:microsoft.com/office/officeart/2005/8/layout/bProcess3"/>
    <dgm:cxn modelId="{F47851D4-E4B0-4BF8-9702-BE14C2DABF1F}" type="presOf" srcId="{5D9DE57A-1166-455A-A602-4C1F2305D4E9}" destId="{F1BB37E6-9AE2-47D2-B653-60A87940DCA4}" srcOrd="1" destOrd="0" presId="urn:microsoft.com/office/officeart/2005/8/layout/bProcess3"/>
    <dgm:cxn modelId="{4F0C248B-A626-433D-9817-08281DE2734F}" type="presOf" srcId="{78F7DAC4-68B5-4F8B-8AC4-71493BB4E0C9}" destId="{507EC545-A0F1-4747-9969-F55A6D28D9A4}" srcOrd="0" destOrd="0" presId="urn:microsoft.com/office/officeart/2005/8/layout/bProcess3"/>
    <dgm:cxn modelId="{316205F5-0DEE-45BA-ACD8-2A513E1F42E6}" type="presParOf" srcId="{0B07A800-3615-4CE1-91D4-AAAE6029CCCB}" destId="{EEAECE2E-D571-4288-A0AE-053AE438D976}" srcOrd="0" destOrd="0" presId="urn:microsoft.com/office/officeart/2005/8/layout/bProcess3"/>
    <dgm:cxn modelId="{788D8E3A-D74E-4D26-91B7-49F6D9C9141F}" type="presParOf" srcId="{0B07A800-3615-4CE1-91D4-AAAE6029CCCB}" destId="{C1C3D49C-1DE9-42EE-9F7B-D0F2D41E466E}" srcOrd="1" destOrd="0" presId="urn:microsoft.com/office/officeart/2005/8/layout/bProcess3"/>
    <dgm:cxn modelId="{126DF0E6-F8BB-4C89-82FA-38D6DEEAA3FF}" type="presParOf" srcId="{C1C3D49C-1DE9-42EE-9F7B-D0F2D41E466E}" destId="{F1BB37E6-9AE2-47D2-B653-60A87940DCA4}" srcOrd="0" destOrd="0" presId="urn:microsoft.com/office/officeart/2005/8/layout/bProcess3"/>
    <dgm:cxn modelId="{0F07D50D-0939-4A73-829B-C0D1FCF64CC9}" type="presParOf" srcId="{0B07A800-3615-4CE1-91D4-AAAE6029CCCB}" destId="{FE2792F1-BBFA-462C-BB66-BDC9DB8991E9}" srcOrd="2" destOrd="0" presId="urn:microsoft.com/office/officeart/2005/8/layout/bProcess3"/>
    <dgm:cxn modelId="{75C5F501-F801-4753-A22D-027E15A52EAC}" type="presParOf" srcId="{0B07A800-3615-4CE1-91D4-AAAE6029CCCB}" destId="{F9B0AB87-3660-45CF-8DA0-D69A79549BAA}" srcOrd="3" destOrd="0" presId="urn:microsoft.com/office/officeart/2005/8/layout/bProcess3"/>
    <dgm:cxn modelId="{7FD4926A-8FE7-4C7E-85E5-67CEE0D6813B}" type="presParOf" srcId="{F9B0AB87-3660-45CF-8DA0-D69A79549BAA}" destId="{C2A38232-D0F3-4EE7-BA63-0071AD81FE1D}" srcOrd="0" destOrd="0" presId="urn:microsoft.com/office/officeart/2005/8/layout/bProcess3"/>
    <dgm:cxn modelId="{C6C5A43A-8127-42A8-8811-5E7A9D8130E9}" type="presParOf" srcId="{0B07A800-3615-4CE1-91D4-AAAE6029CCCB}" destId="{507EC545-A0F1-4747-9969-F55A6D28D9A4}" srcOrd="4" destOrd="0" presId="urn:microsoft.com/office/officeart/2005/8/layout/bProcess3"/>
    <dgm:cxn modelId="{58AC8D0D-EA8F-4075-83CD-DAABFEE81205}" type="presParOf" srcId="{0B07A800-3615-4CE1-91D4-AAAE6029CCCB}" destId="{018C8A64-0B2C-47D1-BFCF-4EAFB344A911}" srcOrd="5" destOrd="0" presId="urn:microsoft.com/office/officeart/2005/8/layout/bProcess3"/>
    <dgm:cxn modelId="{DD73EE78-AE8E-473B-8DA8-0A43A44FBDEA}" type="presParOf" srcId="{018C8A64-0B2C-47D1-BFCF-4EAFB344A911}" destId="{C17520FE-8D38-40BF-B522-99361DA8E240}" srcOrd="0" destOrd="0" presId="urn:microsoft.com/office/officeart/2005/8/layout/bProcess3"/>
    <dgm:cxn modelId="{90D27CF5-6064-404A-886F-978B9A428AFC}" type="presParOf" srcId="{0B07A800-3615-4CE1-91D4-AAAE6029CCCB}" destId="{D06051BD-213A-45C1-9A2D-4CBA9D53552E}" srcOrd="6" destOrd="0" presId="urn:microsoft.com/office/officeart/2005/8/layout/bProcess3"/>
    <dgm:cxn modelId="{4CD8089F-FF6B-4794-B30A-03E91A5D6D75}" type="presParOf" srcId="{0B07A800-3615-4CE1-91D4-AAAE6029CCCB}" destId="{F504CE93-1C17-4528-A03D-68E31D31B0EE}" srcOrd="7" destOrd="0" presId="urn:microsoft.com/office/officeart/2005/8/layout/bProcess3"/>
    <dgm:cxn modelId="{10C1D545-0567-422C-AF5A-6DD3AF29ADEC}" type="presParOf" srcId="{F504CE93-1C17-4528-A03D-68E31D31B0EE}" destId="{212392F2-F019-4637-AA15-4FD85A4C075D}" srcOrd="0" destOrd="0" presId="urn:microsoft.com/office/officeart/2005/8/layout/bProcess3"/>
    <dgm:cxn modelId="{F2FC8735-F76F-47CE-8AD2-B686C31F7FD3}" type="presParOf" srcId="{0B07A800-3615-4CE1-91D4-AAAE6029CCCB}" destId="{527F7CD3-5085-45FF-8435-55796C74FEB6}" srcOrd="8" destOrd="0" presId="urn:microsoft.com/office/officeart/2005/8/layout/bProcess3"/>
    <dgm:cxn modelId="{7E23DE3D-9819-4FBD-B055-803F82CD102B}" type="presParOf" srcId="{0B07A800-3615-4CE1-91D4-AAAE6029CCCB}" destId="{1C2EC925-267C-40E2-B458-7C6D934E891D}" srcOrd="9" destOrd="0" presId="urn:microsoft.com/office/officeart/2005/8/layout/bProcess3"/>
    <dgm:cxn modelId="{D32E4EED-4BAE-42A4-9723-03FB84C64DAC}" type="presParOf" srcId="{1C2EC925-267C-40E2-B458-7C6D934E891D}" destId="{2A51363B-B7A8-4A7E-98BD-7F2A31E49D23}" srcOrd="0" destOrd="0" presId="urn:microsoft.com/office/officeart/2005/8/layout/bProcess3"/>
    <dgm:cxn modelId="{150AF0B1-EDCC-4BFF-8442-EF39AFC0F634}" type="presParOf" srcId="{0B07A800-3615-4CE1-91D4-AAAE6029CCCB}" destId="{34BE1FF7-65AE-44DC-9A2F-FDF78B0E1292}"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FA374D-A98D-4678-8CF0-E2E47185EA17}" type="doc">
      <dgm:prSet loTypeId="urn:microsoft.com/office/officeart/2005/8/layout/target3" loCatId="relationship" qsTypeId="urn:microsoft.com/office/officeart/2005/8/quickstyle/simple1" qsCatId="simple" csTypeId="urn:microsoft.com/office/officeart/2005/8/colors/accent1_1" csCatId="accent1" phldr="1"/>
      <dgm:spPr/>
      <dgm:t>
        <a:bodyPr/>
        <a:lstStyle/>
        <a:p>
          <a:endParaRPr lang="es-ES"/>
        </a:p>
      </dgm:t>
    </dgm:pt>
    <dgm:pt modelId="{37C28FC0-61BF-4B1F-B3D0-41C115FB91F7}">
      <dgm:prSet custT="1"/>
      <dgm:spPr/>
      <dgm:t>
        <a:bodyPr/>
        <a:lstStyle/>
        <a:p>
          <a:r>
            <a:rPr lang="es-EC" sz="2000" dirty="0"/>
            <a:t>                                                                                                                                                    Hipótesis</a:t>
          </a:r>
          <a:endParaRPr lang="es-ES" sz="2000" dirty="0"/>
        </a:p>
      </dgm:t>
    </dgm:pt>
    <dgm:pt modelId="{5677E898-9931-4A3A-AC47-D2B0E0A6EB46}" type="parTrans" cxnId="{C047DA01-D77B-41C2-84B0-FBF5E481DBDE}">
      <dgm:prSet/>
      <dgm:spPr/>
      <dgm:t>
        <a:bodyPr/>
        <a:lstStyle/>
        <a:p>
          <a:endParaRPr lang="es-ES"/>
        </a:p>
      </dgm:t>
    </dgm:pt>
    <dgm:pt modelId="{A6884D17-8A7C-47DE-82A7-A1EFF061633A}" type="sibTrans" cxnId="{C047DA01-D77B-41C2-84B0-FBF5E481DBDE}">
      <dgm:prSet/>
      <dgm:spPr/>
      <dgm:t>
        <a:bodyPr/>
        <a:lstStyle/>
        <a:p>
          <a:endParaRPr lang="es-ES"/>
        </a:p>
      </dgm:t>
    </dgm:pt>
    <dgm:pt modelId="{905792AD-4FAA-4578-BB84-285FA3DDD718}">
      <dgm:prSet custT="1"/>
      <dgm:spPr/>
      <dgm:t>
        <a:bodyPr/>
        <a:lstStyle/>
        <a:p>
          <a:r>
            <a:rPr lang="es-EC" sz="2000" dirty="0" smtClean="0"/>
            <a:t>h</a:t>
          </a:r>
          <a:r>
            <a:rPr lang="es-EC" sz="2000" baseline="30000" dirty="0" smtClean="0"/>
            <a:t>0</a:t>
          </a:r>
          <a:r>
            <a:rPr lang="es-EC" sz="2000" dirty="0" smtClean="0"/>
            <a:t>:El enfoque de la experiencia de compra incide en el nivel de satisfacción de los socios en las Cooperativas de Ahorro y Crédito en los segmentos 1 y 2 del cantón Quito.</a:t>
          </a:r>
          <a:endParaRPr lang="es-ES" sz="2000" dirty="0"/>
        </a:p>
      </dgm:t>
    </dgm:pt>
    <dgm:pt modelId="{9B67E5F9-3761-4C7E-896F-A0AFCC73A41A}" type="parTrans" cxnId="{DCBC3492-579F-4DEA-B5C3-E4A1078A4F54}">
      <dgm:prSet/>
      <dgm:spPr/>
      <dgm:t>
        <a:bodyPr/>
        <a:lstStyle/>
        <a:p>
          <a:endParaRPr lang="es-ES"/>
        </a:p>
      </dgm:t>
    </dgm:pt>
    <dgm:pt modelId="{180DE115-5650-4195-A9B4-522E72DF4E20}" type="sibTrans" cxnId="{DCBC3492-579F-4DEA-B5C3-E4A1078A4F54}">
      <dgm:prSet/>
      <dgm:spPr/>
      <dgm:t>
        <a:bodyPr/>
        <a:lstStyle/>
        <a:p>
          <a:endParaRPr lang="es-ES"/>
        </a:p>
      </dgm:t>
    </dgm:pt>
    <dgm:pt modelId="{63636DB9-CA7A-4982-A886-1F886D6E6FE2}">
      <dgm:prSet/>
      <dgm:spPr/>
      <dgm:t>
        <a:bodyPr/>
        <a:lstStyle/>
        <a:p>
          <a:endParaRPr lang="es-ES" dirty="0"/>
        </a:p>
      </dgm:t>
    </dgm:pt>
    <dgm:pt modelId="{0A268CD0-4A12-4A3F-9C48-5F74C1E305B0}" type="parTrans" cxnId="{86F3C82A-B701-447F-AC8C-F4C01631DA7C}">
      <dgm:prSet/>
      <dgm:spPr/>
      <dgm:t>
        <a:bodyPr/>
        <a:lstStyle/>
        <a:p>
          <a:endParaRPr lang="es-ES"/>
        </a:p>
      </dgm:t>
    </dgm:pt>
    <dgm:pt modelId="{D7E8F507-D38D-4010-94FE-B6494BB519EF}" type="sibTrans" cxnId="{86F3C82A-B701-447F-AC8C-F4C01631DA7C}">
      <dgm:prSet/>
      <dgm:spPr/>
      <dgm:t>
        <a:bodyPr/>
        <a:lstStyle/>
        <a:p>
          <a:endParaRPr lang="es-ES"/>
        </a:p>
      </dgm:t>
    </dgm:pt>
    <dgm:pt modelId="{2C610E65-2A37-492E-90F4-961B06B5D542}">
      <dgm:prSet/>
      <dgm:spPr/>
      <dgm:t>
        <a:bodyPr/>
        <a:lstStyle/>
        <a:p>
          <a:r>
            <a:rPr lang="es-EC" dirty="0" smtClean="0"/>
            <a:t>h</a:t>
          </a:r>
          <a:r>
            <a:rPr lang="es-EC" baseline="30000" dirty="0" smtClean="0"/>
            <a:t>1</a:t>
          </a:r>
          <a:r>
            <a:rPr lang="es-EC" dirty="0" smtClean="0"/>
            <a:t>.El enfoque de la experiencia de compra </a:t>
          </a:r>
          <a:r>
            <a:rPr lang="es-EC" b="1" dirty="0" smtClean="0"/>
            <a:t>NO </a:t>
          </a:r>
          <a:r>
            <a:rPr lang="es-EC" dirty="0" smtClean="0"/>
            <a:t>incide en el nivel de satisfacción de los socios en las Cooperativas de Ahorro y Crédito en los segmentos 1 y 2 del cantón Quito..</a:t>
          </a:r>
          <a:endParaRPr lang="es-ES" dirty="0"/>
        </a:p>
      </dgm:t>
    </dgm:pt>
    <dgm:pt modelId="{0ED6E160-E6F4-4E87-AE53-470DA90A2389}" type="parTrans" cxnId="{F08EFBDE-E9E6-48B7-ABA8-5EB87C15E7E4}">
      <dgm:prSet/>
      <dgm:spPr/>
      <dgm:t>
        <a:bodyPr/>
        <a:lstStyle/>
        <a:p>
          <a:endParaRPr lang="es-ES"/>
        </a:p>
      </dgm:t>
    </dgm:pt>
    <dgm:pt modelId="{33E9E160-1F3F-40F1-A034-186DD12C5611}" type="sibTrans" cxnId="{F08EFBDE-E9E6-48B7-ABA8-5EB87C15E7E4}">
      <dgm:prSet/>
      <dgm:spPr/>
      <dgm:t>
        <a:bodyPr/>
        <a:lstStyle/>
        <a:p>
          <a:endParaRPr lang="es-ES"/>
        </a:p>
      </dgm:t>
    </dgm:pt>
    <dgm:pt modelId="{0E82995C-2C95-41EA-8849-1D953E204754}" type="pres">
      <dgm:prSet presAssocID="{D0FA374D-A98D-4678-8CF0-E2E47185EA17}" presName="Name0" presStyleCnt="0">
        <dgm:presLayoutVars>
          <dgm:chMax val="7"/>
          <dgm:dir/>
          <dgm:animLvl val="lvl"/>
          <dgm:resizeHandles val="exact"/>
        </dgm:presLayoutVars>
      </dgm:prSet>
      <dgm:spPr/>
      <dgm:t>
        <a:bodyPr/>
        <a:lstStyle/>
        <a:p>
          <a:endParaRPr lang="es-EC"/>
        </a:p>
      </dgm:t>
    </dgm:pt>
    <dgm:pt modelId="{9B4929D9-6B5F-43CD-96C3-D797B9A8F7EF}" type="pres">
      <dgm:prSet presAssocID="{37C28FC0-61BF-4B1F-B3D0-41C115FB91F7}" presName="circle1" presStyleLbl="node1" presStyleIdx="0" presStyleCnt="2"/>
      <dgm:spPr/>
      <dgm:t>
        <a:bodyPr/>
        <a:lstStyle/>
        <a:p>
          <a:endParaRPr lang="es-EC"/>
        </a:p>
      </dgm:t>
    </dgm:pt>
    <dgm:pt modelId="{E20F33FB-709A-4CA9-B1B2-EEB525DDA9EB}" type="pres">
      <dgm:prSet presAssocID="{37C28FC0-61BF-4B1F-B3D0-41C115FB91F7}" presName="space" presStyleCnt="0"/>
      <dgm:spPr/>
      <dgm:t>
        <a:bodyPr/>
        <a:lstStyle/>
        <a:p>
          <a:endParaRPr lang="es-EC"/>
        </a:p>
      </dgm:t>
    </dgm:pt>
    <dgm:pt modelId="{234681F8-AA18-47C3-AE42-AE8488E58DF8}" type="pres">
      <dgm:prSet presAssocID="{37C28FC0-61BF-4B1F-B3D0-41C115FB91F7}" presName="rect1" presStyleLbl="alignAcc1" presStyleIdx="0" presStyleCnt="2" custLinFactNeighborX="-181" custLinFactNeighborY="-3112"/>
      <dgm:spPr/>
      <dgm:t>
        <a:bodyPr/>
        <a:lstStyle/>
        <a:p>
          <a:endParaRPr lang="es-EC"/>
        </a:p>
      </dgm:t>
    </dgm:pt>
    <dgm:pt modelId="{356F3474-9D8B-4E93-870C-FEC66CFE4C09}" type="pres">
      <dgm:prSet presAssocID="{905792AD-4FAA-4578-BB84-285FA3DDD718}" presName="vertSpace2" presStyleLbl="node1" presStyleIdx="0" presStyleCnt="2"/>
      <dgm:spPr/>
      <dgm:t>
        <a:bodyPr/>
        <a:lstStyle/>
        <a:p>
          <a:endParaRPr lang="es-EC"/>
        </a:p>
      </dgm:t>
    </dgm:pt>
    <dgm:pt modelId="{CFD011D3-9C6D-4B23-9BAD-3BE204F34E6F}" type="pres">
      <dgm:prSet presAssocID="{905792AD-4FAA-4578-BB84-285FA3DDD718}" presName="circle2" presStyleLbl="node1" presStyleIdx="1" presStyleCnt="2"/>
      <dgm:spPr/>
      <dgm:t>
        <a:bodyPr/>
        <a:lstStyle/>
        <a:p>
          <a:endParaRPr lang="es-EC"/>
        </a:p>
      </dgm:t>
    </dgm:pt>
    <dgm:pt modelId="{DDE3EE59-B1F6-40C4-BB79-046A867C9F23}" type="pres">
      <dgm:prSet presAssocID="{905792AD-4FAA-4578-BB84-285FA3DDD718}" presName="rect2" presStyleLbl="alignAcc1" presStyleIdx="1" presStyleCnt="2" custScaleY="147100"/>
      <dgm:spPr/>
      <dgm:t>
        <a:bodyPr/>
        <a:lstStyle/>
        <a:p>
          <a:endParaRPr lang="es-EC"/>
        </a:p>
      </dgm:t>
    </dgm:pt>
    <dgm:pt modelId="{E47C1E36-75C4-4F42-BC24-5A007C7F45B4}" type="pres">
      <dgm:prSet presAssocID="{37C28FC0-61BF-4B1F-B3D0-41C115FB91F7}" presName="rect1ParTx" presStyleLbl="alignAcc1" presStyleIdx="1" presStyleCnt="2">
        <dgm:presLayoutVars>
          <dgm:chMax val="1"/>
          <dgm:bulletEnabled val="1"/>
        </dgm:presLayoutVars>
      </dgm:prSet>
      <dgm:spPr/>
      <dgm:t>
        <a:bodyPr/>
        <a:lstStyle/>
        <a:p>
          <a:endParaRPr lang="es-EC"/>
        </a:p>
      </dgm:t>
    </dgm:pt>
    <dgm:pt modelId="{A5FE9D5A-8334-4DE4-99E4-D57E755C0493}" type="pres">
      <dgm:prSet presAssocID="{37C28FC0-61BF-4B1F-B3D0-41C115FB91F7}" presName="rect1ChTx" presStyleLbl="alignAcc1" presStyleIdx="1" presStyleCnt="2">
        <dgm:presLayoutVars>
          <dgm:bulletEnabled val="1"/>
        </dgm:presLayoutVars>
      </dgm:prSet>
      <dgm:spPr/>
      <dgm:t>
        <a:bodyPr/>
        <a:lstStyle/>
        <a:p>
          <a:endParaRPr lang="es-EC"/>
        </a:p>
      </dgm:t>
    </dgm:pt>
    <dgm:pt modelId="{F89D41AC-FACC-433B-93D9-354FA79A1A5A}" type="pres">
      <dgm:prSet presAssocID="{905792AD-4FAA-4578-BB84-285FA3DDD718}" presName="rect2ParTx" presStyleLbl="alignAcc1" presStyleIdx="1" presStyleCnt="2">
        <dgm:presLayoutVars>
          <dgm:chMax val="1"/>
          <dgm:bulletEnabled val="1"/>
        </dgm:presLayoutVars>
      </dgm:prSet>
      <dgm:spPr/>
      <dgm:t>
        <a:bodyPr/>
        <a:lstStyle/>
        <a:p>
          <a:endParaRPr lang="es-EC"/>
        </a:p>
      </dgm:t>
    </dgm:pt>
    <dgm:pt modelId="{14D0CCDB-99EF-4003-9BE0-8FF3E0AFF3EA}" type="pres">
      <dgm:prSet presAssocID="{905792AD-4FAA-4578-BB84-285FA3DDD718}" presName="rect2ChTx" presStyleLbl="alignAcc1" presStyleIdx="1" presStyleCnt="2" custScaleY="149405">
        <dgm:presLayoutVars>
          <dgm:bulletEnabled val="1"/>
        </dgm:presLayoutVars>
      </dgm:prSet>
      <dgm:spPr/>
      <dgm:t>
        <a:bodyPr/>
        <a:lstStyle/>
        <a:p>
          <a:endParaRPr lang="es-EC"/>
        </a:p>
      </dgm:t>
    </dgm:pt>
  </dgm:ptLst>
  <dgm:cxnLst>
    <dgm:cxn modelId="{230C92CE-DAEF-4CD4-94D8-C8769BA6E743}" type="presOf" srcId="{2C610E65-2A37-492E-90F4-961B06B5D542}" destId="{14D0CCDB-99EF-4003-9BE0-8FF3E0AFF3EA}" srcOrd="0" destOrd="1" presId="urn:microsoft.com/office/officeart/2005/8/layout/target3"/>
    <dgm:cxn modelId="{7305D085-3DAA-4BDB-B644-508A166FA96F}" type="presOf" srcId="{905792AD-4FAA-4578-BB84-285FA3DDD718}" destId="{F89D41AC-FACC-433B-93D9-354FA79A1A5A}" srcOrd="1" destOrd="0" presId="urn:microsoft.com/office/officeart/2005/8/layout/target3"/>
    <dgm:cxn modelId="{86F3C82A-B701-447F-AC8C-F4C01631DA7C}" srcId="{905792AD-4FAA-4578-BB84-285FA3DDD718}" destId="{63636DB9-CA7A-4982-A886-1F886D6E6FE2}" srcOrd="0" destOrd="0" parTransId="{0A268CD0-4A12-4A3F-9C48-5F74C1E305B0}" sibTransId="{D7E8F507-D38D-4010-94FE-B6494BB519EF}"/>
    <dgm:cxn modelId="{DCBC3492-579F-4DEA-B5C3-E4A1078A4F54}" srcId="{D0FA374D-A98D-4678-8CF0-E2E47185EA17}" destId="{905792AD-4FAA-4578-BB84-285FA3DDD718}" srcOrd="1" destOrd="0" parTransId="{9B67E5F9-3761-4C7E-896F-A0AFCC73A41A}" sibTransId="{180DE115-5650-4195-A9B4-522E72DF4E20}"/>
    <dgm:cxn modelId="{0DFF0ECE-D249-4C17-8E0A-9769A220708F}" type="presOf" srcId="{37C28FC0-61BF-4B1F-B3D0-41C115FB91F7}" destId="{234681F8-AA18-47C3-AE42-AE8488E58DF8}" srcOrd="0" destOrd="0" presId="urn:microsoft.com/office/officeart/2005/8/layout/target3"/>
    <dgm:cxn modelId="{F08EFBDE-E9E6-48B7-ABA8-5EB87C15E7E4}" srcId="{905792AD-4FAA-4578-BB84-285FA3DDD718}" destId="{2C610E65-2A37-492E-90F4-961B06B5D542}" srcOrd="1" destOrd="0" parTransId="{0ED6E160-E6F4-4E87-AE53-470DA90A2389}" sibTransId="{33E9E160-1F3F-40F1-A034-186DD12C5611}"/>
    <dgm:cxn modelId="{7F98A35C-D9DF-4F9D-8F6F-EEE41982904F}" type="presOf" srcId="{37C28FC0-61BF-4B1F-B3D0-41C115FB91F7}" destId="{E47C1E36-75C4-4F42-BC24-5A007C7F45B4}" srcOrd="1" destOrd="0" presId="urn:microsoft.com/office/officeart/2005/8/layout/target3"/>
    <dgm:cxn modelId="{C047DA01-D77B-41C2-84B0-FBF5E481DBDE}" srcId="{D0FA374D-A98D-4678-8CF0-E2E47185EA17}" destId="{37C28FC0-61BF-4B1F-B3D0-41C115FB91F7}" srcOrd="0" destOrd="0" parTransId="{5677E898-9931-4A3A-AC47-D2B0E0A6EB46}" sibTransId="{A6884D17-8A7C-47DE-82A7-A1EFF061633A}"/>
    <dgm:cxn modelId="{00ADA188-82EC-4DA3-9E7C-8096BF73AA2B}" type="presOf" srcId="{63636DB9-CA7A-4982-A886-1F886D6E6FE2}" destId="{14D0CCDB-99EF-4003-9BE0-8FF3E0AFF3EA}" srcOrd="0" destOrd="0" presId="urn:microsoft.com/office/officeart/2005/8/layout/target3"/>
    <dgm:cxn modelId="{983E1544-565F-433B-9FFF-DB7E20110473}" type="presOf" srcId="{D0FA374D-A98D-4678-8CF0-E2E47185EA17}" destId="{0E82995C-2C95-41EA-8849-1D953E204754}" srcOrd="0" destOrd="0" presId="urn:microsoft.com/office/officeart/2005/8/layout/target3"/>
    <dgm:cxn modelId="{B76C8F6F-FBEB-4A67-8DFE-5108A7E7CE69}" type="presOf" srcId="{905792AD-4FAA-4578-BB84-285FA3DDD718}" destId="{DDE3EE59-B1F6-40C4-BB79-046A867C9F23}" srcOrd="0" destOrd="0" presId="urn:microsoft.com/office/officeart/2005/8/layout/target3"/>
    <dgm:cxn modelId="{6A867442-8E76-4058-894D-2D0A0FC1D977}" type="presParOf" srcId="{0E82995C-2C95-41EA-8849-1D953E204754}" destId="{9B4929D9-6B5F-43CD-96C3-D797B9A8F7EF}" srcOrd="0" destOrd="0" presId="urn:microsoft.com/office/officeart/2005/8/layout/target3"/>
    <dgm:cxn modelId="{DE5AA11C-D0FD-4E64-85E3-2E7D0468AD9C}" type="presParOf" srcId="{0E82995C-2C95-41EA-8849-1D953E204754}" destId="{E20F33FB-709A-4CA9-B1B2-EEB525DDA9EB}" srcOrd="1" destOrd="0" presId="urn:microsoft.com/office/officeart/2005/8/layout/target3"/>
    <dgm:cxn modelId="{7EC53838-48DD-4A6E-9DC7-5601CA694754}" type="presParOf" srcId="{0E82995C-2C95-41EA-8849-1D953E204754}" destId="{234681F8-AA18-47C3-AE42-AE8488E58DF8}" srcOrd="2" destOrd="0" presId="urn:microsoft.com/office/officeart/2005/8/layout/target3"/>
    <dgm:cxn modelId="{F8DEE05A-53CD-411D-B743-F5C804B10C07}" type="presParOf" srcId="{0E82995C-2C95-41EA-8849-1D953E204754}" destId="{356F3474-9D8B-4E93-870C-FEC66CFE4C09}" srcOrd="3" destOrd="0" presId="urn:microsoft.com/office/officeart/2005/8/layout/target3"/>
    <dgm:cxn modelId="{1F22EDE3-C198-486D-95B4-1A2C142AD289}" type="presParOf" srcId="{0E82995C-2C95-41EA-8849-1D953E204754}" destId="{CFD011D3-9C6D-4B23-9BAD-3BE204F34E6F}" srcOrd="4" destOrd="0" presId="urn:microsoft.com/office/officeart/2005/8/layout/target3"/>
    <dgm:cxn modelId="{0A6BE678-52AB-4B92-BC26-F618854AC7B4}" type="presParOf" srcId="{0E82995C-2C95-41EA-8849-1D953E204754}" destId="{DDE3EE59-B1F6-40C4-BB79-046A867C9F23}" srcOrd="5" destOrd="0" presId="urn:microsoft.com/office/officeart/2005/8/layout/target3"/>
    <dgm:cxn modelId="{B64144DC-195B-45ED-A954-480CF1F2B965}" type="presParOf" srcId="{0E82995C-2C95-41EA-8849-1D953E204754}" destId="{E47C1E36-75C4-4F42-BC24-5A007C7F45B4}" srcOrd="6" destOrd="0" presId="urn:microsoft.com/office/officeart/2005/8/layout/target3"/>
    <dgm:cxn modelId="{03124919-C5A6-4A7A-9612-071A7108D276}" type="presParOf" srcId="{0E82995C-2C95-41EA-8849-1D953E204754}" destId="{A5FE9D5A-8334-4DE4-99E4-D57E755C0493}" srcOrd="7" destOrd="0" presId="urn:microsoft.com/office/officeart/2005/8/layout/target3"/>
    <dgm:cxn modelId="{FD6A0D1A-AA9C-4290-A659-7A050843F3DC}" type="presParOf" srcId="{0E82995C-2C95-41EA-8849-1D953E204754}" destId="{F89D41AC-FACC-433B-93D9-354FA79A1A5A}" srcOrd="8" destOrd="0" presId="urn:microsoft.com/office/officeart/2005/8/layout/target3"/>
    <dgm:cxn modelId="{3E512E5B-291F-4D96-B543-6655E1813743}" type="presParOf" srcId="{0E82995C-2C95-41EA-8849-1D953E204754}" destId="{14D0CCDB-99EF-4003-9BE0-8FF3E0AFF3EA}"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3D66CD-0E99-44EE-A2B6-DA4ADE4B66E1}"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es-ES"/>
        </a:p>
      </dgm:t>
    </dgm:pt>
    <dgm:pt modelId="{8FBBB40E-4BA3-4493-9534-5FB52C991F11}">
      <dgm:prSet/>
      <dgm:spPr/>
      <dgm:t>
        <a:bodyPr/>
        <a:lstStyle/>
        <a:p>
          <a:pPr rtl="0"/>
          <a:r>
            <a:rPr lang="es-EC" b="1" dirty="0" smtClean="0"/>
            <a:t>Evaluar la experiencia de compra en las cooperativas de ahorro y crédito en los segmentos 1 y 2 del cantón Quito para establecer las fallas y aciertos cometidos en la atención al socio</a:t>
          </a:r>
          <a:endParaRPr lang="es-EC" dirty="0"/>
        </a:p>
      </dgm:t>
    </dgm:pt>
    <dgm:pt modelId="{DBD4CA3E-95C2-48E6-BC92-E097F319180A}" type="parTrans" cxnId="{F4D7461A-A563-4CC6-8E4A-6B8EE1FFEB24}">
      <dgm:prSet/>
      <dgm:spPr/>
      <dgm:t>
        <a:bodyPr/>
        <a:lstStyle/>
        <a:p>
          <a:endParaRPr lang="es-ES">
            <a:solidFill>
              <a:schemeClr val="tx1"/>
            </a:solidFill>
          </a:endParaRPr>
        </a:p>
      </dgm:t>
    </dgm:pt>
    <dgm:pt modelId="{1F4BEF32-E83D-4028-97E8-3A6DFD41AFA6}" type="sibTrans" cxnId="{F4D7461A-A563-4CC6-8E4A-6B8EE1FFEB24}">
      <dgm:prSet/>
      <dgm:spPr/>
      <dgm:t>
        <a:bodyPr/>
        <a:lstStyle/>
        <a:p>
          <a:endParaRPr lang="es-ES">
            <a:solidFill>
              <a:schemeClr val="tx1"/>
            </a:solidFill>
          </a:endParaRPr>
        </a:p>
      </dgm:t>
    </dgm:pt>
    <dgm:pt modelId="{8F0B8423-DC62-4AE6-957F-7F12C47135AD}">
      <dgm:prSet/>
      <dgm:spPr/>
      <dgm:t>
        <a:bodyPr/>
        <a:lstStyle/>
        <a:p>
          <a:pPr rtl="0"/>
          <a:r>
            <a:rPr lang="es-EC" b="0" dirty="0" smtClean="0"/>
            <a:t>Calidad = medio alto 70,68% </a:t>
          </a:r>
          <a:endParaRPr lang="es-EC" dirty="0"/>
        </a:p>
      </dgm:t>
    </dgm:pt>
    <dgm:pt modelId="{9DC97BF1-0902-4346-AC30-A4FCB1E56B7C}" type="parTrans" cxnId="{BE540AEC-942A-4482-93BF-89339D7B3616}">
      <dgm:prSet/>
      <dgm:spPr/>
      <dgm:t>
        <a:bodyPr/>
        <a:lstStyle/>
        <a:p>
          <a:endParaRPr lang="es-ES">
            <a:solidFill>
              <a:schemeClr val="tx1"/>
            </a:solidFill>
          </a:endParaRPr>
        </a:p>
      </dgm:t>
    </dgm:pt>
    <dgm:pt modelId="{8379B314-C569-4C11-8ABD-A69215848BA7}" type="sibTrans" cxnId="{BE540AEC-942A-4482-93BF-89339D7B3616}">
      <dgm:prSet/>
      <dgm:spPr/>
      <dgm:t>
        <a:bodyPr/>
        <a:lstStyle/>
        <a:p>
          <a:endParaRPr lang="es-ES">
            <a:solidFill>
              <a:schemeClr val="tx1"/>
            </a:solidFill>
          </a:endParaRPr>
        </a:p>
      </dgm:t>
    </dgm:pt>
    <dgm:pt modelId="{72DFF2A0-546F-4FC9-AD1C-5A24B0EDAD7C}">
      <dgm:prSet/>
      <dgm:spPr/>
      <dgm:t>
        <a:bodyPr/>
        <a:lstStyle/>
        <a:p>
          <a:pPr rtl="0"/>
          <a:r>
            <a:rPr lang="es-EC" dirty="0" smtClean="0"/>
            <a:t>Segmento 1 = medio alto 72,26</a:t>
          </a:r>
          <a:endParaRPr lang="es-EC" dirty="0"/>
        </a:p>
      </dgm:t>
    </dgm:pt>
    <dgm:pt modelId="{4E3CD057-F146-4DAE-AD0A-328F8C462337}" type="parTrans" cxnId="{B8244CE8-E116-4F44-B40A-1277D0E9AD56}">
      <dgm:prSet/>
      <dgm:spPr/>
      <dgm:t>
        <a:bodyPr/>
        <a:lstStyle/>
        <a:p>
          <a:endParaRPr lang="es-ES">
            <a:solidFill>
              <a:schemeClr val="tx1"/>
            </a:solidFill>
          </a:endParaRPr>
        </a:p>
      </dgm:t>
    </dgm:pt>
    <dgm:pt modelId="{74C452A8-CEE7-4CBC-8E89-7B4908691854}" type="sibTrans" cxnId="{B8244CE8-E116-4F44-B40A-1277D0E9AD56}">
      <dgm:prSet/>
      <dgm:spPr/>
      <dgm:t>
        <a:bodyPr/>
        <a:lstStyle/>
        <a:p>
          <a:endParaRPr lang="es-ES">
            <a:solidFill>
              <a:schemeClr val="tx1"/>
            </a:solidFill>
          </a:endParaRPr>
        </a:p>
      </dgm:t>
    </dgm:pt>
    <dgm:pt modelId="{B96C6C08-E5AB-40FF-AB30-E2ED81771363}">
      <dgm:prSet/>
      <dgm:spPr/>
      <dgm:t>
        <a:bodyPr/>
        <a:lstStyle/>
        <a:p>
          <a:pPr rtl="0"/>
          <a:r>
            <a:rPr lang="es-EC" dirty="0" smtClean="0"/>
            <a:t>Segmento 2 = medio  59,33%</a:t>
          </a:r>
          <a:endParaRPr lang="es-EC" dirty="0"/>
        </a:p>
      </dgm:t>
    </dgm:pt>
    <dgm:pt modelId="{2C143884-B415-4E1A-852D-613C0B9B8E2F}" type="parTrans" cxnId="{FF754873-9FAA-4A3E-8BAD-CA0F629EAAC9}">
      <dgm:prSet/>
      <dgm:spPr/>
      <dgm:t>
        <a:bodyPr/>
        <a:lstStyle/>
        <a:p>
          <a:endParaRPr lang="es-ES">
            <a:solidFill>
              <a:schemeClr val="tx1"/>
            </a:solidFill>
          </a:endParaRPr>
        </a:p>
      </dgm:t>
    </dgm:pt>
    <dgm:pt modelId="{F95CDFEA-95FA-411E-9ACB-E6B333BFF26B}" type="sibTrans" cxnId="{FF754873-9FAA-4A3E-8BAD-CA0F629EAAC9}">
      <dgm:prSet/>
      <dgm:spPr/>
      <dgm:t>
        <a:bodyPr/>
        <a:lstStyle/>
        <a:p>
          <a:endParaRPr lang="es-ES">
            <a:solidFill>
              <a:schemeClr val="tx1"/>
            </a:solidFill>
          </a:endParaRPr>
        </a:p>
      </dgm:t>
    </dgm:pt>
    <dgm:pt modelId="{61A24F51-AB76-4E74-9CCD-F5C756ED0D60}" type="pres">
      <dgm:prSet presAssocID="{903D66CD-0E99-44EE-A2B6-DA4ADE4B66E1}" presName="diagram" presStyleCnt="0">
        <dgm:presLayoutVars>
          <dgm:chPref val="1"/>
          <dgm:dir/>
          <dgm:animOne val="branch"/>
          <dgm:animLvl val="lvl"/>
          <dgm:resizeHandles/>
        </dgm:presLayoutVars>
      </dgm:prSet>
      <dgm:spPr/>
      <dgm:t>
        <a:bodyPr/>
        <a:lstStyle/>
        <a:p>
          <a:endParaRPr lang="es-EC"/>
        </a:p>
      </dgm:t>
    </dgm:pt>
    <dgm:pt modelId="{E3581E3D-96E4-4518-8548-6A89C4B7E682}" type="pres">
      <dgm:prSet presAssocID="{8FBBB40E-4BA3-4493-9534-5FB52C991F11}" presName="root" presStyleCnt="0"/>
      <dgm:spPr/>
      <dgm:t>
        <a:bodyPr/>
        <a:lstStyle/>
        <a:p>
          <a:endParaRPr lang="es-EC"/>
        </a:p>
      </dgm:t>
    </dgm:pt>
    <dgm:pt modelId="{1D5BB9E9-E6A1-4301-BA17-57B5FE7E553F}" type="pres">
      <dgm:prSet presAssocID="{8FBBB40E-4BA3-4493-9534-5FB52C991F11}" presName="rootComposite" presStyleCnt="0"/>
      <dgm:spPr/>
      <dgm:t>
        <a:bodyPr/>
        <a:lstStyle/>
        <a:p>
          <a:endParaRPr lang="es-EC"/>
        </a:p>
      </dgm:t>
    </dgm:pt>
    <dgm:pt modelId="{CC51DEF9-5023-4533-A0C7-248B17C27466}" type="pres">
      <dgm:prSet presAssocID="{8FBBB40E-4BA3-4493-9534-5FB52C991F11}" presName="rootText" presStyleLbl="node1" presStyleIdx="0" presStyleCnt="1" custScaleX="202973" custScaleY="191318"/>
      <dgm:spPr/>
      <dgm:t>
        <a:bodyPr/>
        <a:lstStyle/>
        <a:p>
          <a:endParaRPr lang="es-EC"/>
        </a:p>
      </dgm:t>
    </dgm:pt>
    <dgm:pt modelId="{B43F6BDE-1B1F-45B4-AE46-68A0DD72AA70}" type="pres">
      <dgm:prSet presAssocID="{8FBBB40E-4BA3-4493-9534-5FB52C991F11}" presName="rootConnector" presStyleLbl="node1" presStyleIdx="0" presStyleCnt="1"/>
      <dgm:spPr/>
      <dgm:t>
        <a:bodyPr/>
        <a:lstStyle/>
        <a:p>
          <a:endParaRPr lang="es-EC"/>
        </a:p>
      </dgm:t>
    </dgm:pt>
    <dgm:pt modelId="{1ADFAE92-6B4E-4636-9968-90466C23EB33}" type="pres">
      <dgm:prSet presAssocID="{8FBBB40E-4BA3-4493-9534-5FB52C991F11}" presName="childShape" presStyleCnt="0"/>
      <dgm:spPr/>
      <dgm:t>
        <a:bodyPr/>
        <a:lstStyle/>
        <a:p>
          <a:endParaRPr lang="es-EC"/>
        </a:p>
      </dgm:t>
    </dgm:pt>
    <dgm:pt modelId="{CEC159D0-5F13-4C93-9A7A-0A0638019B7C}" type="pres">
      <dgm:prSet presAssocID="{9DC97BF1-0902-4346-AC30-A4FCB1E56B7C}" presName="Name13" presStyleLbl="parChTrans1D2" presStyleIdx="0" presStyleCnt="3"/>
      <dgm:spPr/>
      <dgm:t>
        <a:bodyPr/>
        <a:lstStyle/>
        <a:p>
          <a:endParaRPr lang="es-EC"/>
        </a:p>
      </dgm:t>
    </dgm:pt>
    <dgm:pt modelId="{61D07475-17DD-40A4-B85D-E5C2EF7E8697}" type="pres">
      <dgm:prSet presAssocID="{8F0B8423-DC62-4AE6-957F-7F12C47135AD}" presName="childText" presStyleLbl="bgAcc1" presStyleIdx="0" presStyleCnt="3" custScaleX="170562">
        <dgm:presLayoutVars>
          <dgm:bulletEnabled val="1"/>
        </dgm:presLayoutVars>
      </dgm:prSet>
      <dgm:spPr/>
      <dgm:t>
        <a:bodyPr/>
        <a:lstStyle/>
        <a:p>
          <a:endParaRPr lang="es-EC"/>
        </a:p>
      </dgm:t>
    </dgm:pt>
    <dgm:pt modelId="{7E2FF48E-2BBE-4F61-B05E-25F80E1A7528}" type="pres">
      <dgm:prSet presAssocID="{4E3CD057-F146-4DAE-AD0A-328F8C462337}" presName="Name13" presStyleLbl="parChTrans1D2" presStyleIdx="1" presStyleCnt="3"/>
      <dgm:spPr/>
      <dgm:t>
        <a:bodyPr/>
        <a:lstStyle/>
        <a:p>
          <a:endParaRPr lang="es-EC"/>
        </a:p>
      </dgm:t>
    </dgm:pt>
    <dgm:pt modelId="{98D6B1E0-F484-4215-9AC6-3ABA6BCBCA56}" type="pres">
      <dgm:prSet presAssocID="{72DFF2A0-546F-4FC9-AD1C-5A24B0EDAD7C}" presName="childText" presStyleLbl="bgAcc1" presStyleIdx="1" presStyleCnt="3" custScaleX="170562">
        <dgm:presLayoutVars>
          <dgm:bulletEnabled val="1"/>
        </dgm:presLayoutVars>
      </dgm:prSet>
      <dgm:spPr/>
      <dgm:t>
        <a:bodyPr/>
        <a:lstStyle/>
        <a:p>
          <a:endParaRPr lang="es-EC"/>
        </a:p>
      </dgm:t>
    </dgm:pt>
    <dgm:pt modelId="{B307759B-3B57-4755-A52E-C3E73C31DC42}" type="pres">
      <dgm:prSet presAssocID="{2C143884-B415-4E1A-852D-613C0B9B8E2F}" presName="Name13" presStyleLbl="parChTrans1D2" presStyleIdx="2" presStyleCnt="3"/>
      <dgm:spPr/>
      <dgm:t>
        <a:bodyPr/>
        <a:lstStyle/>
        <a:p>
          <a:endParaRPr lang="es-EC"/>
        </a:p>
      </dgm:t>
    </dgm:pt>
    <dgm:pt modelId="{A1331F50-54FA-4A27-8AE3-37010FE07388}" type="pres">
      <dgm:prSet presAssocID="{B96C6C08-E5AB-40FF-AB30-E2ED81771363}" presName="childText" presStyleLbl="bgAcc1" presStyleIdx="2" presStyleCnt="3" custScaleX="170562">
        <dgm:presLayoutVars>
          <dgm:bulletEnabled val="1"/>
        </dgm:presLayoutVars>
      </dgm:prSet>
      <dgm:spPr/>
      <dgm:t>
        <a:bodyPr/>
        <a:lstStyle/>
        <a:p>
          <a:endParaRPr lang="es-EC"/>
        </a:p>
      </dgm:t>
    </dgm:pt>
  </dgm:ptLst>
  <dgm:cxnLst>
    <dgm:cxn modelId="{BE540AEC-942A-4482-93BF-89339D7B3616}" srcId="{8FBBB40E-4BA3-4493-9534-5FB52C991F11}" destId="{8F0B8423-DC62-4AE6-957F-7F12C47135AD}" srcOrd="0" destOrd="0" parTransId="{9DC97BF1-0902-4346-AC30-A4FCB1E56B7C}" sibTransId="{8379B314-C569-4C11-8ABD-A69215848BA7}"/>
    <dgm:cxn modelId="{45E90858-7A5C-4FF6-B8C9-06DCBBE48822}" type="presOf" srcId="{903D66CD-0E99-44EE-A2B6-DA4ADE4B66E1}" destId="{61A24F51-AB76-4E74-9CCD-F5C756ED0D60}" srcOrd="0" destOrd="0" presId="urn:microsoft.com/office/officeart/2005/8/layout/hierarchy3"/>
    <dgm:cxn modelId="{18B368B9-DDF5-44B4-A617-A36AD70B8BDA}" type="presOf" srcId="{8F0B8423-DC62-4AE6-957F-7F12C47135AD}" destId="{61D07475-17DD-40A4-B85D-E5C2EF7E8697}" srcOrd="0" destOrd="0" presId="urn:microsoft.com/office/officeart/2005/8/layout/hierarchy3"/>
    <dgm:cxn modelId="{3D33D2AF-821A-4F0C-B39D-90FCD0334BAF}" type="presOf" srcId="{72DFF2A0-546F-4FC9-AD1C-5A24B0EDAD7C}" destId="{98D6B1E0-F484-4215-9AC6-3ABA6BCBCA56}" srcOrd="0" destOrd="0" presId="urn:microsoft.com/office/officeart/2005/8/layout/hierarchy3"/>
    <dgm:cxn modelId="{86C0BDF1-59C7-4072-86EE-F4D32B62D564}" type="presOf" srcId="{9DC97BF1-0902-4346-AC30-A4FCB1E56B7C}" destId="{CEC159D0-5F13-4C93-9A7A-0A0638019B7C}" srcOrd="0" destOrd="0" presId="urn:microsoft.com/office/officeart/2005/8/layout/hierarchy3"/>
    <dgm:cxn modelId="{FF754873-9FAA-4A3E-8BAD-CA0F629EAAC9}" srcId="{8FBBB40E-4BA3-4493-9534-5FB52C991F11}" destId="{B96C6C08-E5AB-40FF-AB30-E2ED81771363}" srcOrd="2" destOrd="0" parTransId="{2C143884-B415-4E1A-852D-613C0B9B8E2F}" sibTransId="{F95CDFEA-95FA-411E-9ACB-E6B333BFF26B}"/>
    <dgm:cxn modelId="{58424203-35FD-43BE-B531-EE0554183BD9}" type="presOf" srcId="{8FBBB40E-4BA3-4493-9534-5FB52C991F11}" destId="{B43F6BDE-1B1F-45B4-AE46-68A0DD72AA70}" srcOrd="1" destOrd="0" presId="urn:microsoft.com/office/officeart/2005/8/layout/hierarchy3"/>
    <dgm:cxn modelId="{CB8DDA9B-7434-4806-B78F-3B652BBB12CC}" type="presOf" srcId="{4E3CD057-F146-4DAE-AD0A-328F8C462337}" destId="{7E2FF48E-2BBE-4F61-B05E-25F80E1A7528}" srcOrd="0" destOrd="0" presId="urn:microsoft.com/office/officeart/2005/8/layout/hierarchy3"/>
    <dgm:cxn modelId="{FC31015F-EDDB-4515-BFCD-9A253988D54A}" type="presOf" srcId="{2C143884-B415-4E1A-852D-613C0B9B8E2F}" destId="{B307759B-3B57-4755-A52E-C3E73C31DC42}" srcOrd="0" destOrd="0" presId="urn:microsoft.com/office/officeart/2005/8/layout/hierarchy3"/>
    <dgm:cxn modelId="{1CBBCDE0-F6D9-4BCF-B3D0-6EBEA4576615}" type="presOf" srcId="{8FBBB40E-4BA3-4493-9534-5FB52C991F11}" destId="{CC51DEF9-5023-4533-A0C7-248B17C27466}" srcOrd="0" destOrd="0" presId="urn:microsoft.com/office/officeart/2005/8/layout/hierarchy3"/>
    <dgm:cxn modelId="{E3A9F1F0-C612-4FC5-8E4E-36A0A3A208CC}" type="presOf" srcId="{B96C6C08-E5AB-40FF-AB30-E2ED81771363}" destId="{A1331F50-54FA-4A27-8AE3-37010FE07388}" srcOrd="0" destOrd="0" presId="urn:microsoft.com/office/officeart/2005/8/layout/hierarchy3"/>
    <dgm:cxn modelId="{F4D7461A-A563-4CC6-8E4A-6B8EE1FFEB24}" srcId="{903D66CD-0E99-44EE-A2B6-DA4ADE4B66E1}" destId="{8FBBB40E-4BA3-4493-9534-5FB52C991F11}" srcOrd="0" destOrd="0" parTransId="{DBD4CA3E-95C2-48E6-BC92-E097F319180A}" sibTransId="{1F4BEF32-E83D-4028-97E8-3A6DFD41AFA6}"/>
    <dgm:cxn modelId="{B8244CE8-E116-4F44-B40A-1277D0E9AD56}" srcId="{8FBBB40E-4BA3-4493-9534-5FB52C991F11}" destId="{72DFF2A0-546F-4FC9-AD1C-5A24B0EDAD7C}" srcOrd="1" destOrd="0" parTransId="{4E3CD057-F146-4DAE-AD0A-328F8C462337}" sibTransId="{74C452A8-CEE7-4CBC-8E89-7B4908691854}"/>
    <dgm:cxn modelId="{C0A6F1C1-BF45-4EA6-BA3C-6DF004465DAC}" type="presParOf" srcId="{61A24F51-AB76-4E74-9CCD-F5C756ED0D60}" destId="{E3581E3D-96E4-4518-8548-6A89C4B7E682}" srcOrd="0" destOrd="0" presId="urn:microsoft.com/office/officeart/2005/8/layout/hierarchy3"/>
    <dgm:cxn modelId="{4B54EEB6-166D-489F-BE01-A9B84DCA36AC}" type="presParOf" srcId="{E3581E3D-96E4-4518-8548-6A89C4B7E682}" destId="{1D5BB9E9-E6A1-4301-BA17-57B5FE7E553F}" srcOrd="0" destOrd="0" presId="urn:microsoft.com/office/officeart/2005/8/layout/hierarchy3"/>
    <dgm:cxn modelId="{A00F7FE8-03BF-4210-ABEC-EC4507B0EEA8}" type="presParOf" srcId="{1D5BB9E9-E6A1-4301-BA17-57B5FE7E553F}" destId="{CC51DEF9-5023-4533-A0C7-248B17C27466}" srcOrd="0" destOrd="0" presId="urn:microsoft.com/office/officeart/2005/8/layout/hierarchy3"/>
    <dgm:cxn modelId="{F9C30D51-FB8F-43AF-8A7A-B3C28C6692D6}" type="presParOf" srcId="{1D5BB9E9-E6A1-4301-BA17-57B5FE7E553F}" destId="{B43F6BDE-1B1F-45B4-AE46-68A0DD72AA70}" srcOrd="1" destOrd="0" presId="urn:microsoft.com/office/officeart/2005/8/layout/hierarchy3"/>
    <dgm:cxn modelId="{9E615F2F-13FD-4B84-BBB3-5BFE8FA4C708}" type="presParOf" srcId="{E3581E3D-96E4-4518-8548-6A89C4B7E682}" destId="{1ADFAE92-6B4E-4636-9968-90466C23EB33}" srcOrd="1" destOrd="0" presId="urn:microsoft.com/office/officeart/2005/8/layout/hierarchy3"/>
    <dgm:cxn modelId="{647D945F-CA7D-4CFD-82B6-0005377C1D72}" type="presParOf" srcId="{1ADFAE92-6B4E-4636-9968-90466C23EB33}" destId="{CEC159D0-5F13-4C93-9A7A-0A0638019B7C}" srcOrd="0" destOrd="0" presId="urn:microsoft.com/office/officeart/2005/8/layout/hierarchy3"/>
    <dgm:cxn modelId="{E9527D30-77AF-4B57-8ECC-16395C820317}" type="presParOf" srcId="{1ADFAE92-6B4E-4636-9968-90466C23EB33}" destId="{61D07475-17DD-40A4-B85D-E5C2EF7E8697}" srcOrd="1" destOrd="0" presId="urn:microsoft.com/office/officeart/2005/8/layout/hierarchy3"/>
    <dgm:cxn modelId="{228A85B5-2B46-4DED-AC5B-564AE6FD7A8C}" type="presParOf" srcId="{1ADFAE92-6B4E-4636-9968-90466C23EB33}" destId="{7E2FF48E-2BBE-4F61-B05E-25F80E1A7528}" srcOrd="2" destOrd="0" presId="urn:microsoft.com/office/officeart/2005/8/layout/hierarchy3"/>
    <dgm:cxn modelId="{A8294D16-45C8-437A-B831-AEF2E115F459}" type="presParOf" srcId="{1ADFAE92-6B4E-4636-9968-90466C23EB33}" destId="{98D6B1E0-F484-4215-9AC6-3ABA6BCBCA56}" srcOrd="3" destOrd="0" presId="urn:microsoft.com/office/officeart/2005/8/layout/hierarchy3"/>
    <dgm:cxn modelId="{C63323F2-4326-4060-BC82-235BA49D5CAF}" type="presParOf" srcId="{1ADFAE92-6B4E-4636-9968-90466C23EB33}" destId="{B307759B-3B57-4755-A52E-C3E73C31DC42}" srcOrd="4" destOrd="0" presId="urn:microsoft.com/office/officeart/2005/8/layout/hierarchy3"/>
    <dgm:cxn modelId="{E151FDAA-11E3-4995-B1C7-2493D266A6E2}" type="presParOf" srcId="{1ADFAE92-6B4E-4636-9968-90466C23EB33}" destId="{A1331F50-54FA-4A27-8AE3-37010FE0738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E99271-D4A0-406B-B836-A05C7032D1E9}"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es-ES"/>
        </a:p>
      </dgm:t>
    </dgm:pt>
    <dgm:pt modelId="{E078D31C-5BED-4BE5-ACEE-B295DF5538A0}">
      <dgm:prSet custT="1"/>
      <dgm:spPr/>
      <dgm:t>
        <a:bodyPr/>
        <a:lstStyle/>
        <a:p>
          <a:pPr rtl="0"/>
          <a:r>
            <a:rPr lang="es-EC" sz="1400" b="1" dirty="0" smtClean="0"/>
            <a:t>Definir los niveles de satisfacción de los socios para mejorar la calidad del </a:t>
          </a:r>
          <a:r>
            <a:rPr lang="es-EC" sz="1600" b="1" dirty="0" smtClean="0"/>
            <a:t>servicio</a:t>
          </a:r>
          <a:r>
            <a:rPr lang="es-EC" sz="1400" b="1" dirty="0" smtClean="0"/>
            <a:t> en las cooperativas de ahorro y crédito en los segmentos 1 y 2 del cantón Quito para la satisfacción en el socio</a:t>
          </a:r>
          <a:endParaRPr lang="es-EC" sz="1400" dirty="0"/>
        </a:p>
      </dgm:t>
    </dgm:pt>
    <dgm:pt modelId="{EC078C6B-D76A-43B1-8E46-7C358ED5D241}" type="parTrans" cxnId="{47703158-EACA-4AD5-B961-924D5564BA0C}">
      <dgm:prSet/>
      <dgm:spPr/>
      <dgm:t>
        <a:bodyPr/>
        <a:lstStyle/>
        <a:p>
          <a:endParaRPr lang="es-ES">
            <a:solidFill>
              <a:schemeClr val="tx1"/>
            </a:solidFill>
          </a:endParaRPr>
        </a:p>
      </dgm:t>
    </dgm:pt>
    <dgm:pt modelId="{1A810B9C-FBED-4230-8D44-CD8C0D2582AC}" type="sibTrans" cxnId="{47703158-EACA-4AD5-B961-924D5564BA0C}">
      <dgm:prSet/>
      <dgm:spPr/>
      <dgm:t>
        <a:bodyPr/>
        <a:lstStyle/>
        <a:p>
          <a:endParaRPr lang="es-ES">
            <a:solidFill>
              <a:schemeClr val="tx1"/>
            </a:solidFill>
          </a:endParaRPr>
        </a:p>
      </dgm:t>
    </dgm:pt>
    <dgm:pt modelId="{55D96343-0A1D-4567-AE80-C8404BD5107D}">
      <dgm:prSet/>
      <dgm:spPr/>
      <dgm:t>
        <a:bodyPr/>
        <a:lstStyle/>
        <a:p>
          <a:pPr rtl="0"/>
          <a:r>
            <a:rPr lang="es-EC" b="0" dirty="0" smtClean="0"/>
            <a:t>Satisfacción</a:t>
          </a:r>
          <a:r>
            <a:rPr lang="es-EC" b="1" baseline="0" dirty="0" smtClean="0"/>
            <a:t> = </a:t>
          </a:r>
          <a:r>
            <a:rPr lang="es-EC" b="0" baseline="0" dirty="0" smtClean="0"/>
            <a:t>alta</a:t>
          </a:r>
          <a:r>
            <a:rPr lang="es-EC" dirty="0" smtClean="0"/>
            <a:t> 90,01% </a:t>
          </a:r>
          <a:endParaRPr lang="es-EC" dirty="0"/>
        </a:p>
      </dgm:t>
    </dgm:pt>
    <dgm:pt modelId="{14133942-5D48-4758-BBF3-705D63F2067C}" type="parTrans" cxnId="{719ADBE0-3C9F-49F3-81D4-6F0E576EAF05}">
      <dgm:prSet/>
      <dgm:spPr/>
      <dgm:t>
        <a:bodyPr/>
        <a:lstStyle/>
        <a:p>
          <a:endParaRPr lang="es-ES">
            <a:solidFill>
              <a:schemeClr val="tx1"/>
            </a:solidFill>
          </a:endParaRPr>
        </a:p>
      </dgm:t>
    </dgm:pt>
    <dgm:pt modelId="{C1C3879A-7A6B-407F-8B5D-8432F69AD93E}" type="sibTrans" cxnId="{719ADBE0-3C9F-49F3-81D4-6F0E576EAF05}">
      <dgm:prSet/>
      <dgm:spPr/>
      <dgm:t>
        <a:bodyPr/>
        <a:lstStyle/>
        <a:p>
          <a:endParaRPr lang="es-ES">
            <a:solidFill>
              <a:schemeClr val="tx1"/>
            </a:solidFill>
          </a:endParaRPr>
        </a:p>
      </dgm:t>
    </dgm:pt>
    <dgm:pt modelId="{1E20AFDA-2BFD-4768-9B8C-D0B15B2C0DC4}">
      <dgm:prSet/>
      <dgm:spPr/>
      <dgm:t>
        <a:bodyPr/>
        <a:lstStyle/>
        <a:p>
          <a:pPr rtl="0"/>
          <a:r>
            <a:rPr lang="es-EC" dirty="0" smtClean="0"/>
            <a:t>Segmento 1 = alta 92,86% </a:t>
          </a:r>
          <a:endParaRPr lang="es-EC" dirty="0"/>
        </a:p>
      </dgm:t>
    </dgm:pt>
    <dgm:pt modelId="{B132212F-5EBD-4C69-ADA5-AD3FC9A80BCB}" type="parTrans" cxnId="{70D286AD-7110-47B9-B670-1AD75773747B}">
      <dgm:prSet/>
      <dgm:spPr/>
      <dgm:t>
        <a:bodyPr/>
        <a:lstStyle/>
        <a:p>
          <a:endParaRPr lang="es-ES">
            <a:solidFill>
              <a:schemeClr val="tx1"/>
            </a:solidFill>
          </a:endParaRPr>
        </a:p>
      </dgm:t>
    </dgm:pt>
    <dgm:pt modelId="{D5264D40-37F9-4EA4-8DD4-13E2766E24A8}" type="sibTrans" cxnId="{70D286AD-7110-47B9-B670-1AD75773747B}">
      <dgm:prSet/>
      <dgm:spPr/>
      <dgm:t>
        <a:bodyPr/>
        <a:lstStyle/>
        <a:p>
          <a:endParaRPr lang="es-ES">
            <a:solidFill>
              <a:schemeClr val="tx1"/>
            </a:solidFill>
          </a:endParaRPr>
        </a:p>
      </dgm:t>
    </dgm:pt>
    <dgm:pt modelId="{441D2EEA-1227-4FDC-B7F3-E789A838AAE0}">
      <dgm:prSet/>
      <dgm:spPr/>
      <dgm:t>
        <a:bodyPr/>
        <a:lstStyle/>
        <a:p>
          <a:pPr rtl="0"/>
          <a:r>
            <a:rPr lang="es-EC" dirty="0" smtClean="0"/>
            <a:t>Segmento 2 = alta 85,56%</a:t>
          </a:r>
          <a:endParaRPr lang="es-EC" dirty="0"/>
        </a:p>
      </dgm:t>
    </dgm:pt>
    <dgm:pt modelId="{A8951764-E44D-4AC8-AC43-009E59364644}" type="parTrans" cxnId="{EB24D41E-DF91-4B9A-B977-054B795A58E5}">
      <dgm:prSet/>
      <dgm:spPr/>
      <dgm:t>
        <a:bodyPr/>
        <a:lstStyle/>
        <a:p>
          <a:endParaRPr lang="es-ES">
            <a:solidFill>
              <a:schemeClr val="tx1"/>
            </a:solidFill>
          </a:endParaRPr>
        </a:p>
      </dgm:t>
    </dgm:pt>
    <dgm:pt modelId="{BA21C4CE-F07D-4FA2-9243-A99DE9855994}" type="sibTrans" cxnId="{EB24D41E-DF91-4B9A-B977-054B795A58E5}">
      <dgm:prSet/>
      <dgm:spPr/>
      <dgm:t>
        <a:bodyPr/>
        <a:lstStyle/>
        <a:p>
          <a:endParaRPr lang="es-ES">
            <a:solidFill>
              <a:schemeClr val="tx1"/>
            </a:solidFill>
          </a:endParaRPr>
        </a:p>
      </dgm:t>
    </dgm:pt>
    <dgm:pt modelId="{58C3180A-DB24-47C8-BACE-38507C3C75CF}" type="pres">
      <dgm:prSet presAssocID="{A0E99271-D4A0-406B-B836-A05C7032D1E9}" presName="diagram" presStyleCnt="0">
        <dgm:presLayoutVars>
          <dgm:chPref val="1"/>
          <dgm:dir/>
          <dgm:animOne val="branch"/>
          <dgm:animLvl val="lvl"/>
          <dgm:resizeHandles/>
        </dgm:presLayoutVars>
      </dgm:prSet>
      <dgm:spPr/>
      <dgm:t>
        <a:bodyPr/>
        <a:lstStyle/>
        <a:p>
          <a:endParaRPr lang="es-EC"/>
        </a:p>
      </dgm:t>
    </dgm:pt>
    <dgm:pt modelId="{3BBC0984-63EA-4E6A-AF12-C1044994BD3B}" type="pres">
      <dgm:prSet presAssocID="{E078D31C-5BED-4BE5-ACEE-B295DF5538A0}" presName="root" presStyleCnt="0"/>
      <dgm:spPr/>
      <dgm:t>
        <a:bodyPr/>
        <a:lstStyle/>
        <a:p>
          <a:endParaRPr lang="es-EC"/>
        </a:p>
      </dgm:t>
    </dgm:pt>
    <dgm:pt modelId="{69188F8E-C7BD-47F4-B81F-69BBB37BA09A}" type="pres">
      <dgm:prSet presAssocID="{E078D31C-5BED-4BE5-ACEE-B295DF5538A0}" presName="rootComposite" presStyleCnt="0"/>
      <dgm:spPr/>
      <dgm:t>
        <a:bodyPr/>
        <a:lstStyle/>
        <a:p>
          <a:endParaRPr lang="es-EC"/>
        </a:p>
      </dgm:t>
    </dgm:pt>
    <dgm:pt modelId="{79E17C9D-5D14-4E8D-85FA-6C0A24DFDD44}" type="pres">
      <dgm:prSet presAssocID="{E078D31C-5BED-4BE5-ACEE-B295DF5538A0}" presName="rootText" presStyleLbl="node1" presStyleIdx="0" presStyleCnt="1" custScaleX="238943" custScaleY="160031"/>
      <dgm:spPr/>
      <dgm:t>
        <a:bodyPr/>
        <a:lstStyle/>
        <a:p>
          <a:endParaRPr lang="es-EC"/>
        </a:p>
      </dgm:t>
    </dgm:pt>
    <dgm:pt modelId="{88FEE782-E9EC-405A-AFD6-AA164B1FA575}" type="pres">
      <dgm:prSet presAssocID="{E078D31C-5BED-4BE5-ACEE-B295DF5538A0}" presName="rootConnector" presStyleLbl="node1" presStyleIdx="0" presStyleCnt="1"/>
      <dgm:spPr/>
      <dgm:t>
        <a:bodyPr/>
        <a:lstStyle/>
        <a:p>
          <a:endParaRPr lang="es-EC"/>
        </a:p>
      </dgm:t>
    </dgm:pt>
    <dgm:pt modelId="{8096F1ED-F6B0-42DF-829B-C407815798AE}" type="pres">
      <dgm:prSet presAssocID="{E078D31C-5BED-4BE5-ACEE-B295DF5538A0}" presName="childShape" presStyleCnt="0"/>
      <dgm:spPr/>
      <dgm:t>
        <a:bodyPr/>
        <a:lstStyle/>
        <a:p>
          <a:endParaRPr lang="es-EC"/>
        </a:p>
      </dgm:t>
    </dgm:pt>
    <dgm:pt modelId="{B2CCD58D-4A0F-4547-8F51-4F2135850BBE}" type="pres">
      <dgm:prSet presAssocID="{14133942-5D48-4758-BBF3-705D63F2067C}" presName="Name13" presStyleLbl="parChTrans1D2" presStyleIdx="0" presStyleCnt="3"/>
      <dgm:spPr/>
      <dgm:t>
        <a:bodyPr/>
        <a:lstStyle/>
        <a:p>
          <a:endParaRPr lang="es-EC"/>
        </a:p>
      </dgm:t>
    </dgm:pt>
    <dgm:pt modelId="{2110511C-A60C-4177-ABAB-BA95E7687F02}" type="pres">
      <dgm:prSet presAssocID="{55D96343-0A1D-4567-AE80-C8404BD5107D}" presName="childText" presStyleLbl="bgAcc1" presStyleIdx="0" presStyleCnt="3" custScaleX="199763">
        <dgm:presLayoutVars>
          <dgm:bulletEnabled val="1"/>
        </dgm:presLayoutVars>
      </dgm:prSet>
      <dgm:spPr/>
      <dgm:t>
        <a:bodyPr/>
        <a:lstStyle/>
        <a:p>
          <a:endParaRPr lang="es-EC"/>
        </a:p>
      </dgm:t>
    </dgm:pt>
    <dgm:pt modelId="{A26BCD70-77E4-4837-8EF4-611A699F5A0A}" type="pres">
      <dgm:prSet presAssocID="{B132212F-5EBD-4C69-ADA5-AD3FC9A80BCB}" presName="Name13" presStyleLbl="parChTrans1D2" presStyleIdx="1" presStyleCnt="3"/>
      <dgm:spPr/>
      <dgm:t>
        <a:bodyPr/>
        <a:lstStyle/>
        <a:p>
          <a:endParaRPr lang="es-EC"/>
        </a:p>
      </dgm:t>
    </dgm:pt>
    <dgm:pt modelId="{81C6B354-F67F-42F1-B98A-3783C91C9CFB}" type="pres">
      <dgm:prSet presAssocID="{1E20AFDA-2BFD-4768-9B8C-D0B15B2C0DC4}" presName="childText" presStyleLbl="bgAcc1" presStyleIdx="1" presStyleCnt="3" custScaleX="199763">
        <dgm:presLayoutVars>
          <dgm:bulletEnabled val="1"/>
        </dgm:presLayoutVars>
      </dgm:prSet>
      <dgm:spPr/>
      <dgm:t>
        <a:bodyPr/>
        <a:lstStyle/>
        <a:p>
          <a:endParaRPr lang="es-EC"/>
        </a:p>
      </dgm:t>
    </dgm:pt>
    <dgm:pt modelId="{79D08377-1297-4433-8742-C6BF0C0AFA96}" type="pres">
      <dgm:prSet presAssocID="{A8951764-E44D-4AC8-AC43-009E59364644}" presName="Name13" presStyleLbl="parChTrans1D2" presStyleIdx="2" presStyleCnt="3"/>
      <dgm:spPr/>
      <dgm:t>
        <a:bodyPr/>
        <a:lstStyle/>
        <a:p>
          <a:endParaRPr lang="es-EC"/>
        </a:p>
      </dgm:t>
    </dgm:pt>
    <dgm:pt modelId="{814C2DBA-77BA-499C-9A20-C5F7B57558A3}" type="pres">
      <dgm:prSet presAssocID="{441D2EEA-1227-4FDC-B7F3-E789A838AAE0}" presName="childText" presStyleLbl="bgAcc1" presStyleIdx="2" presStyleCnt="3" custScaleX="199763">
        <dgm:presLayoutVars>
          <dgm:bulletEnabled val="1"/>
        </dgm:presLayoutVars>
      </dgm:prSet>
      <dgm:spPr/>
      <dgm:t>
        <a:bodyPr/>
        <a:lstStyle/>
        <a:p>
          <a:endParaRPr lang="es-EC"/>
        </a:p>
      </dgm:t>
    </dgm:pt>
  </dgm:ptLst>
  <dgm:cxnLst>
    <dgm:cxn modelId="{D1D20213-6A78-4F03-A611-12D4411AF543}" type="presOf" srcId="{A8951764-E44D-4AC8-AC43-009E59364644}" destId="{79D08377-1297-4433-8742-C6BF0C0AFA96}" srcOrd="0" destOrd="0" presId="urn:microsoft.com/office/officeart/2005/8/layout/hierarchy3"/>
    <dgm:cxn modelId="{A181402B-5255-449B-B5FF-22EBAF63A17C}" type="presOf" srcId="{A0E99271-D4A0-406B-B836-A05C7032D1E9}" destId="{58C3180A-DB24-47C8-BACE-38507C3C75CF}" srcOrd="0" destOrd="0" presId="urn:microsoft.com/office/officeart/2005/8/layout/hierarchy3"/>
    <dgm:cxn modelId="{81B759E7-C1FB-4002-8222-697B2C51353C}" type="presOf" srcId="{1E20AFDA-2BFD-4768-9B8C-D0B15B2C0DC4}" destId="{81C6B354-F67F-42F1-B98A-3783C91C9CFB}" srcOrd="0" destOrd="0" presId="urn:microsoft.com/office/officeart/2005/8/layout/hierarchy3"/>
    <dgm:cxn modelId="{10565DF0-D025-4F19-996C-5B6E27615C16}" type="presOf" srcId="{B132212F-5EBD-4C69-ADA5-AD3FC9A80BCB}" destId="{A26BCD70-77E4-4837-8EF4-611A699F5A0A}" srcOrd="0" destOrd="0" presId="urn:microsoft.com/office/officeart/2005/8/layout/hierarchy3"/>
    <dgm:cxn modelId="{719ADBE0-3C9F-49F3-81D4-6F0E576EAF05}" srcId="{E078D31C-5BED-4BE5-ACEE-B295DF5538A0}" destId="{55D96343-0A1D-4567-AE80-C8404BD5107D}" srcOrd="0" destOrd="0" parTransId="{14133942-5D48-4758-BBF3-705D63F2067C}" sibTransId="{C1C3879A-7A6B-407F-8B5D-8432F69AD93E}"/>
    <dgm:cxn modelId="{EB24D41E-DF91-4B9A-B977-054B795A58E5}" srcId="{E078D31C-5BED-4BE5-ACEE-B295DF5538A0}" destId="{441D2EEA-1227-4FDC-B7F3-E789A838AAE0}" srcOrd="2" destOrd="0" parTransId="{A8951764-E44D-4AC8-AC43-009E59364644}" sibTransId="{BA21C4CE-F07D-4FA2-9243-A99DE9855994}"/>
    <dgm:cxn modelId="{911DA43B-E2F8-4EEB-B6D5-DD6E1A9CB72A}" type="presOf" srcId="{E078D31C-5BED-4BE5-ACEE-B295DF5538A0}" destId="{88FEE782-E9EC-405A-AFD6-AA164B1FA575}" srcOrd="1" destOrd="0" presId="urn:microsoft.com/office/officeart/2005/8/layout/hierarchy3"/>
    <dgm:cxn modelId="{70D286AD-7110-47B9-B670-1AD75773747B}" srcId="{E078D31C-5BED-4BE5-ACEE-B295DF5538A0}" destId="{1E20AFDA-2BFD-4768-9B8C-D0B15B2C0DC4}" srcOrd="1" destOrd="0" parTransId="{B132212F-5EBD-4C69-ADA5-AD3FC9A80BCB}" sibTransId="{D5264D40-37F9-4EA4-8DD4-13E2766E24A8}"/>
    <dgm:cxn modelId="{49E78E39-60D4-4CD3-8942-5061A0DDED9D}" type="presOf" srcId="{55D96343-0A1D-4567-AE80-C8404BD5107D}" destId="{2110511C-A60C-4177-ABAB-BA95E7687F02}" srcOrd="0" destOrd="0" presId="urn:microsoft.com/office/officeart/2005/8/layout/hierarchy3"/>
    <dgm:cxn modelId="{AE5D51B5-0984-4851-BF3C-A380D1942F33}" type="presOf" srcId="{441D2EEA-1227-4FDC-B7F3-E789A838AAE0}" destId="{814C2DBA-77BA-499C-9A20-C5F7B57558A3}" srcOrd="0" destOrd="0" presId="urn:microsoft.com/office/officeart/2005/8/layout/hierarchy3"/>
    <dgm:cxn modelId="{2FF01814-04CE-4B4C-9447-63347B26446F}" type="presOf" srcId="{E078D31C-5BED-4BE5-ACEE-B295DF5538A0}" destId="{79E17C9D-5D14-4E8D-85FA-6C0A24DFDD44}" srcOrd="0" destOrd="0" presId="urn:microsoft.com/office/officeart/2005/8/layout/hierarchy3"/>
    <dgm:cxn modelId="{FE3E02EE-0D49-4654-85B2-632E1CAB86E5}" type="presOf" srcId="{14133942-5D48-4758-BBF3-705D63F2067C}" destId="{B2CCD58D-4A0F-4547-8F51-4F2135850BBE}" srcOrd="0" destOrd="0" presId="urn:microsoft.com/office/officeart/2005/8/layout/hierarchy3"/>
    <dgm:cxn modelId="{47703158-EACA-4AD5-B961-924D5564BA0C}" srcId="{A0E99271-D4A0-406B-B836-A05C7032D1E9}" destId="{E078D31C-5BED-4BE5-ACEE-B295DF5538A0}" srcOrd="0" destOrd="0" parTransId="{EC078C6B-D76A-43B1-8E46-7C358ED5D241}" sibTransId="{1A810B9C-FBED-4230-8D44-CD8C0D2582AC}"/>
    <dgm:cxn modelId="{468AFB80-769C-4673-9762-5E0ADA79F80D}" type="presParOf" srcId="{58C3180A-DB24-47C8-BACE-38507C3C75CF}" destId="{3BBC0984-63EA-4E6A-AF12-C1044994BD3B}" srcOrd="0" destOrd="0" presId="urn:microsoft.com/office/officeart/2005/8/layout/hierarchy3"/>
    <dgm:cxn modelId="{3FA0F024-1A43-4221-B116-C88F035DAFBE}" type="presParOf" srcId="{3BBC0984-63EA-4E6A-AF12-C1044994BD3B}" destId="{69188F8E-C7BD-47F4-B81F-69BBB37BA09A}" srcOrd="0" destOrd="0" presId="urn:microsoft.com/office/officeart/2005/8/layout/hierarchy3"/>
    <dgm:cxn modelId="{DE57B15C-D068-461D-B9C1-E07F27C1D765}" type="presParOf" srcId="{69188F8E-C7BD-47F4-B81F-69BBB37BA09A}" destId="{79E17C9D-5D14-4E8D-85FA-6C0A24DFDD44}" srcOrd="0" destOrd="0" presId="urn:microsoft.com/office/officeart/2005/8/layout/hierarchy3"/>
    <dgm:cxn modelId="{C7DA1DF6-D745-4E71-B0E2-E0FB1A48B187}" type="presParOf" srcId="{69188F8E-C7BD-47F4-B81F-69BBB37BA09A}" destId="{88FEE782-E9EC-405A-AFD6-AA164B1FA575}" srcOrd="1" destOrd="0" presId="urn:microsoft.com/office/officeart/2005/8/layout/hierarchy3"/>
    <dgm:cxn modelId="{624073C7-2A93-4E58-B6E0-E102C8D257B7}" type="presParOf" srcId="{3BBC0984-63EA-4E6A-AF12-C1044994BD3B}" destId="{8096F1ED-F6B0-42DF-829B-C407815798AE}" srcOrd="1" destOrd="0" presId="urn:microsoft.com/office/officeart/2005/8/layout/hierarchy3"/>
    <dgm:cxn modelId="{D604A55C-6B49-46CC-AE19-C65B7A047A45}" type="presParOf" srcId="{8096F1ED-F6B0-42DF-829B-C407815798AE}" destId="{B2CCD58D-4A0F-4547-8F51-4F2135850BBE}" srcOrd="0" destOrd="0" presId="urn:microsoft.com/office/officeart/2005/8/layout/hierarchy3"/>
    <dgm:cxn modelId="{75ACB1FE-59F4-4898-8DD9-5127C5F6EE71}" type="presParOf" srcId="{8096F1ED-F6B0-42DF-829B-C407815798AE}" destId="{2110511C-A60C-4177-ABAB-BA95E7687F02}" srcOrd="1" destOrd="0" presId="urn:microsoft.com/office/officeart/2005/8/layout/hierarchy3"/>
    <dgm:cxn modelId="{E450B167-4CC3-4A45-8E64-F63224D34392}" type="presParOf" srcId="{8096F1ED-F6B0-42DF-829B-C407815798AE}" destId="{A26BCD70-77E4-4837-8EF4-611A699F5A0A}" srcOrd="2" destOrd="0" presId="urn:microsoft.com/office/officeart/2005/8/layout/hierarchy3"/>
    <dgm:cxn modelId="{51DEDC49-EE4D-463D-A395-3D45C6B70F4E}" type="presParOf" srcId="{8096F1ED-F6B0-42DF-829B-C407815798AE}" destId="{81C6B354-F67F-42F1-B98A-3783C91C9CFB}" srcOrd="3" destOrd="0" presId="urn:microsoft.com/office/officeart/2005/8/layout/hierarchy3"/>
    <dgm:cxn modelId="{4DA3A680-10BA-448E-BE48-3E6153B476E0}" type="presParOf" srcId="{8096F1ED-F6B0-42DF-829B-C407815798AE}" destId="{79D08377-1297-4433-8742-C6BF0C0AFA96}" srcOrd="4" destOrd="0" presId="urn:microsoft.com/office/officeart/2005/8/layout/hierarchy3"/>
    <dgm:cxn modelId="{2F437E63-070B-483D-B69C-FDAA757B05C9}" type="presParOf" srcId="{8096F1ED-F6B0-42DF-829B-C407815798AE}" destId="{814C2DBA-77BA-499C-9A20-C5F7B57558A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C1A3CB-5449-42A1-AD4F-960E8E404BA7}" type="doc">
      <dgm:prSet loTypeId="urn:microsoft.com/office/officeart/2005/8/layout/hProcess9" loCatId="process" qsTypeId="urn:microsoft.com/office/officeart/2005/8/quickstyle/simple1" qsCatId="simple" csTypeId="urn:microsoft.com/office/officeart/2005/8/colors/accent2_1" csCatId="accent2"/>
      <dgm:spPr/>
      <dgm:t>
        <a:bodyPr/>
        <a:lstStyle/>
        <a:p>
          <a:endParaRPr lang="es-ES"/>
        </a:p>
      </dgm:t>
    </dgm:pt>
    <dgm:pt modelId="{792D3AB2-3826-4C69-BAC5-BE25CFA661FA}">
      <dgm:prSet/>
      <dgm:spPr/>
      <dgm:t>
        <a:bodyPr/>
        <a:lstStyle/>
        <a:p>
          <a:pPr rtl="0"/>
          <a:r>
            <a:rPr lang="es-EC" b="1"/>
            <a:t>Diseñar un modelo de evaluación de la experiencia de compra del socio para mejorar el nivel de satisfacción en las cooperativas de ahorro y crédito en los segmentos 1 y 2 del cantón Quito</a:t>
          </a:r>
          <a:endParaRPr lang="es-EC"/>
        </a:p>
      </dgm:t>
    </dgm:pt>
    <dgm:pt modelId="{F350ED11-9D1C-4081-BF61-873E2215C7F1}" type="parTrans" cxnId="{1AD55A21-C83B-4C19-9891-F91E52931182}">
      <dgm:prSet/>
      <dgm:spPr/>
      <dgm:t>
        <a:bodyPr/>
        <a:lstStyle/>
        <a:p>
          <a:endParaRPr lang="es-ES"/>
        </a:p>
      </dgm:t>
    </dgm:pt>
    <dgm:pt modelId="{01D84F95-C258-4A5C-8919-8ECC0557F526}" type="sibTrans" cxnId="{1AD55A21-C83B-4C19-9891-F91E52931182}">
      <dgm:prSet/>
      <dgm:spPr/>
      <dgm:t>
        <a:bodyPr/>
        <a:lstStyle/>
        <a:p>
          <a:endParaRPr lang="es-ES"/>
        </a:p>
      </dgm:t>
    </dgm:pt>
    <dgm:pt modelId="{7CBFA4DA-D49B-45C1-9236-4D7A703941B0}" type="pres">
      <dgm:prSet presAssocID="{04C1A3CB-5449-42A1-AD4F-960E8E404BA7}" presName="CompostProcess" presStyleCnt="0">
        <dgm:presLayoutVars>
          <dgm:dir/>
          <dgm:resizeHandles val="exact"/>
        </dgm:presLayoutVars>
      </dgm:prSet>
      <dgm:spPr/>
      <dgm:t>
        <a:bodyPr/>
        <a:lstStyle/>
        <a:p>
          <a:endParaRPr lang="es-EC"/>
        </a:p>
      </dgm:t>
    </dgm:pt>
    <dgm:pt modelId="{153E2922-858F-4826-8D77-046111823B89}" type="pres">
      <dgm:prSet presAssocID="{04C1A3CB-5449-42A1-AD4F-960E8E404BA7}" presName="arrow" presStyleLbl="bgShp" presStyleIdx="0" presStyleCnt="1"/>
      <dgm:spPr/>
      <dgm:t>
        <a:bodyPr/>
        <a:lstStyle/>
        <a:p>
          <a:endParaRPr lang="es-EC"/>
        </a:p>
      </dgm:t>
    </dgm:pt>
    <dgm:pt modelId="{0C9DDB74-2C7A-446C-A501-BF4A61C07AD9}" type="pres">
      <dgm:prSet presAssocID="{04C1A3CB-5449-42A1-AD4F-960E8E404BA7}" presName="linearProcess" presStyleCnt="0"/>
      <dgm:spPr/>
      <dgm:t>
        <a:bodyPr/>
        <a:lstStyle/>
        <a:p>
          <a:endParaRPr lang="es-EC"/>
        </a:p>
      </dgm:t>
    </dgm:pt>
    <dgm:pt modelId="{EAFD7BAF-D7BE-43B0-B128-97E76BDB2E50}" type="pres">
      <dgm:prSet presAssocID="{792D3AB2-3826-4C69-BAC5-BE25CFA661FA}" presName="textNode" presStyleLbl="node1" presStyleIdx="0" presStyleCnt="1">
        <dgm:presLayoutVars>
          <dgm:bulletEnabled val="1"/>
        </dgm:presLayoutVars>
      </dgm:prSet>
      <dgm:spPr/>
      <dgm:t>
        <a:bodyPr/>
        <a:lstStyle/>
        <a:p>
          <a:endParaRPr lang="es-EC"/>
        </a:p>
      </dgm:t>
    </dgm:pt>
  </dgm:ptLst>
  <dgm:cxnLst>
    <dgm:cxn modelId="{0B592839-43D6-4736-B2CE-789913688974}" type="presOf" srcId="{792D3AB2-3826-4C69-BAC5-BE25CFA661FA}" destId="{EAFD7BAF-D7BE-43B0-B128-97E76BDB2E50}" srcOrd="0" destOrd="0" presId="urn:microsoft.com/office/officeart/2005/8/layout/hProcess9"/>
    <dgm:cxn modelId="{26C63A54-C630-49F8-BF93-C31A098EA337}" type="presOf" srcId="{04C1A3CB-5449-42A1-AD4F-960E8E404BA7}" destId="{7CBFA4DA-D49B-45C1-9236-4D7A703941B0}" srcOrd="0" destOrd="0" presId="urn:microsoft.com/office/officeart/2005/8/layout/hProcess9"/>
    <dgm:cxn modelId="{1AD55A21-C83B-4C19-9891-F91E52931182}" srcId="{04C1A3CB-5449-42A1-AD4F-960E8E404BA7}" destId="{792D3AB2-3826-4C69-BAC5-BE25CFA661FA}" srcOrd="0" destOrd="0" parTransId="{F350ED11-9D1C-4081-BF61-873E2215C7F1}" sibTransId="{01D84F95-C258-4A5C-8919-8ECC0557F526}"/>
    <dgm:cxn modelId="{27AB950D-2D92-4ACE-ACA2-7AD87C19C336}" type="presParOf" srcId="{7CBFA4DA-D49B-45C1-9236-4D7A703941B0}" destId="{153E2922-858F-4826-8D77-046111823B89}" srcOrd="0" destOrd="0" presId="urn:microsoft.com/office/officeart/2005/8/layout/hProcess9"/>
    <dgm:cxn modelId="{B5B4DDAA-618E-47B3-976E-8BAD5425A3D6}" type="presParOf" srcId="{7CBFA4DA-D49B-45C1-9236-4D7A703941B0}" destId="{0C9DDB74-2C7A-446C-A501-BF4A61C07AD9}" srcOrd="1" destOrd="0" presId="urn:microsoft.com/office/officeart/2005/8/layout/hProcess9"/>
    <dgm:cxn modelId="{EC176CB4-E0E5-4320-A896-D3DB8C397B42}" type="presParOf" srcId="{0C9DDB74-2C7A-446C-A501-BF4A61C07AD9}" destId="{EAFD7BAF-D7BE-43B0-B128-97E76BDB2E50}"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9B2B2-4E87-4C5C-B53C-D9F004DBACD1}">
      <dsp:nvSpPr>
        <dsp:cNvPr id="0" name=""/>
        <dsp:cNvSpPr/>
      </dsp:nvSpPr>
      <dsp:spPr>
        <a:xfrm>
          <a:off x="0" y="55662"/>
          <a:ext cx="7959228" cy="91367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C" sz="2300" kern="1200"/>
            <a:t>933 Cooperativas de ahorro y crédito a nivel nacional</a:t>
          </a:r>
        </a:p>
      </dsp:txBody>
      <dsp:txXfrm>
        <a:off x="44602" y="100264"/>
        <a:ext cx="7870024" cy="824474"/>
      </dsp:txXfrm>
    </dsp:sp>
    <dsp:sp modelId="{C142C220-5C14-4548-A7EA-1A98FD9105A4}">
      <dsp:nvSpPr>
        <dsp:cNvPr id="0" name=""/>
        <dsp:cNvSpPr/>
      </dsp:nvSpPr>
      <dsp:spPr>
        <a:xfrm>
          <a:off x="0" y="1035581"/>
          <a:ext cx="7959228" cy="91367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C" sz="2300" kern="1200" dirty="0"/>
            <a:t>5.3 millones de socios</a:t>
          </a:r>
        </a:p>
      </dsp:txBody>
      <dsp:txXfrm>
        <a:off x="44602" y="1080183"/>
        <a:ext cx="7870024" cy="824474"/>
      </dsp:txXfrm>
    </dsp:sp>
    <dsp:sp modelId="{3110DA12-B35C-4D37-9282-7982591EFCB0}">
      <dsp:nvSpPr>
        <dsp:cNvPr id="0" name=""/>
        <dsp:cNvSpPr/>
      </dsp:nvSpPr>
      <dsp:spPr>
        <a:xfrm>
          <a:off x="0" y="2015499"/>
          <a:ext cx="7959228" cy="91367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C" sz="2300" kern="1200" dirty="0"/>
            <a:t>Limitación en los canales de contacto con los socios.</a:t>
          </a:r>
        </a:p>
      </dsp:txBody>
      <dsp:txXfrm>
        <a:off x="44602" y="2060101"/>
        <a:ext cx="7870024" cy="824474"/>
      </dsp:txXfrm>
    </dsp:sp>
    <dsp:sp modelId="{67AB9543-ED39-4D2F-94B9-20C3A3831189}">
      <dsp:nvSpPr>
        <dsp:cNvPr id="0" name=""/>
        <dsp:cNvSpPr/>
      </dsp:nvSpPr>
      <dsp:spPr>
        <a:xfrm>
          <a:off x="0" y="2995418"/>
          <a:ext cx="7959228" cy="91367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a:t>Desconocimiento de las expectativas y necesidades de los socios. </a:t>
          </a:r>
          <a:endParaRPr lang="es-EC" sz="2300" kern="1200" dirty="0"/>
        </a:p>
      </dsp:txBody>
      <dsp:txXfrm>
        <a:off x="44602" y="3040020"/>
        <a:ext cx="7870024" cy="824474"/>
      </dsp:txXfrm>
    </dsp:sp>
    <dsp:sp modelId="{674603B1-34A4-4A8F-9D6A-7574E0050714}">
      <dsp:nvSpPr>
        <dsp:cNvPr id="0" name=""/>
        <dsp:cNvSpPr/>
      </dsp:nvSpPr>
      <dsp:spPr>
        <a:xfrm>
          <a:off x="0" y="3975336"/>
          <a:ext cx="7959228" cy="913678"/>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C" sz="2300" kern="1200" dirty="0"/>
            <a:t>Enfoque inadecuado de la experiencia de compra e incumplimiento de estándares</a:t>
          </a:r>
          <a:r>
            <a:rPr lang="es-EC" sz="2300" kern="1200" baseline="0" dirty="0"/>
            <a:t> de calidad</a:t>
          </a:r>
          <a:r>
            <a:rPr lang="es-EC" sz="2300" kern="1200" dirty="0"/>
            <a:t>.</a:t>
          </a:r>
        </a:p>
      </dsp:txBody>
      <dsp:txXfrm>
        <a:off x="44602" y="4019938"/>
        <a:ext cx="7870024" cy="8244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11269-186A-45FC-BCE3-B201837BBEDC}">
      <dsp:nvSpPr>
        <dsp:cNvPr id="0" name=""/>
        <dsp:cNvSpPr/>
      </dsp:nvSpPr>
      <dsp:spPr>
        <a:xfrm>
          <a:off x="-4226976"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80258A-7631-4216-833B-81AB3FF807AA}">
      <dsp:nvSpPr>
        <dsp:cNvPr id="0" name=""/>
        <dsp:cNvSpPr/>
      </dsp:nvSpPr>
      <dsp:spPr>
        <a:xfrm>
          <a:off x="1209272" y="879495"/>
          <a:ext cx="5847511" cy="23050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0" tIns="55880" rIns="55880" bIns="55880" numCol="1" spcCol="1270" anchor="ctr" anchorCtr="0">
          <a:noAutofit/>
        </a:bodyPr>
        <a:lstStyle/>
        <a:p>
          <a:pPr lvl="0" algn="l" defTabSz="977900" rtl="0">
            <a:lnSpc>
              <a:spcPct val="90000"/>
            </a:lnSpc>
            <a:spcBef>
              <a:spcPct val="0"/>
            </a:spcBef>
            <a:spcAft>
              <a:spcPct val="35000"/>
            </a:spcAft>
          </a:pPr>
          <a:r>
            <a:rPr lang="es-ES" sz="2200" kern="1200" dirty="0" smtClean="0">
              <a:solidFill>
                <a:schemeClr val="tx1"/>
              </a:solidFill>
            </a:rPr>
            <a:t>Analizar mediante el enfoque de experiencia de compra el nivel de satisfacción de los socios de las cooperativas de ahorro y crédito de los segmentos uno y dos que se encuentran domiciliados en el cantón Quito.</a:t>
          </a:r>
          <a:endParaRPr lang="es-EC" sz="2200" kern="1200" dirty="0">
            <a:solidFill>
              <a:schemeClr val="tx1"/>
            </a:solidFill>
          </a:endParaRPr>
        </a:p>
      </dsp:txBody>
      <dsp:txXfrm>
        <a:off x="1209272" y="879495"/>
        <a:ext cx="5847511" cy="2305008"/>
      </dsp:txXfrm>
    </dsp:sp>
    <dsp:sp modelId="{A88EF093-CBA3-40CA-B80E-05E68109A122}">
      <dsp:nvSpPr>
        <dsp:cNvPr id="0" name=""/>
        <dsp:cNvSpPr/>
      </dsp:nvSpPr>
      <dsp:spPr>
        <a:xfrm>
          <a:off x="0" y="822727"/>
          <a:ext cx="2418544" cy="2418544"/>
        </a:xfrm>
        <a:prstGeom prst="ellipse">
          <a:avLst/>
        </a:prstGeom>
        <a:blipFill rotWithShape="0">
          <a:blip xmlns:r="http://schemas.openxmlformats.org/officeDocument/2006/relationships" r:embed="rId1"/>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5CD39-7E1F-4383-AFC7-18F88DA86C27}">
      <dsp:nvSpPr>
        <dsp:cNvPr id="0" name=""/>
        <dsp:cNvSpPr/>
      </dsp:nvSpPr>
      <dsp:spPr>
        <a:xfrm>
          <a:off x="0" y="788890"/>
          <a:ext cx="6864424" cy="604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643B4-4805-4A8D-B9C5-AD5516B5F7A5}">
      <dsp:nvSpPr>
        <dsp:cNvPr id="0" name=""/>
        <dsp:cNvSpPr/>
      </dsp:nvSpPr>
      <dsp:spPr>
        <a:xfrm>
          <a:off x="326797" y="53247"/>
          <a:ext cx="6535944" cy="108988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711200" rtl="0">
            <a:lnSpc>
              <a:spcPct val="90000"/>
            </a:lnSpc>
            <a:spcBef>
              <a:spcPct val="0"/>
            </a:spcBef>
            <a:spcAft>
              <a:spcPct val="35000"/>
            </a:spcAft>
          </a:pPr>
          <a:r>
            <a:rPr lang="es-ES" sz="1600" kern="1200" smtClean="0"/>
            <a:t>Evaluar la experiencia de compra en las cooperativas de ahorro y crédito en los segmentos 1 y 2 del cantón Quito para establecer las fallas y aciertos cometidos en la atención al socio.</a:t>
          </a:r>
          <a:endParaRPr lang="es-EC" sz="1600" kern="1200" dirty="0"/>
        </a:p>
      </dsp:txBody>
      <dsp:txXfrm>
        <a:off x="380001" y="106451"/>
        <a:ext cx="6429536" cy="983475"/>
      </dsp:txXfrm>
    </dsp:sp>
    <dsp:sp modelId="{A08BD873-432C-4D75-A9F3-5315D6881DCD}">
      <dsp:nvSpPr>
        <dsp:cNvPr id="0" name=""/>
        <dsp:cNvSpPr/>
      </dsp:nvSpPr>
      <dsp:spPr>
        <a:xfrm>
          <a:off x="0" y="2067977"/>
          <a:ext cx="6864424" cy="604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85E2A-43A7-4F85-9451-3C2F81402BA4}">
      <dsp:nvSpPr>
        <dsp:cNvPr id="0" name=""/>
        <dsp:cNvSpPr/>
      </dsp:nvSpPr>
      <dsp:spPr>
        <a:xfrm>
          <a:off x="343221" y="1523290"/>
          <a:ext cx="6509128" cy="89892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711200" rtl="0">
            <a:lnSpc>
              <a:spcPct val="90000"/>
            </a:lnSpc>
            <a:spcBef>
              <a:spcPct val="0"/>
            </a:spcBef>
            <a:spcAft>
              <a:spcPct val="35000"/>
            </a:spcAft>
          </a:pPr>
          <a:r>
            <a:rPr lang="es-ES" sz="1600" kern="1200" dirty="0" smtClean="0"/>
            <a:t>Definir los niveles de satisfacción de los socios para mejorar la calidad del servicio en las cooperativas de ahorro y crédito en los segmentos 1 y 2 del cantón Quito para la satisfacción en el socio.</a:t>
          </a:r>
          <a:endParaRPr lang="es-EC" sz="1600" kern="1200" dirty="0"/>
        </a:p>
      </dsp:txBody>
      <dsp:txXfrm>
        <a:off x="387103" y="1567172"/>
        <a:ext cx="6421364" cy="811162"/>
      </dsp:txXfrm>
    </dsp:sp>
    <dsp:sp modelId="{2D103D44-7536-4895-BC37-932D56267E5A}">
      <dsp:nvSpPr>
        <dsp:cNvPr id="0" name=""/>
        <dsp:cNvSpPr/>
      </dsp:nvSpPr>
      <dsp:spPr>
        <a:xfrm>
          <a:off x="0" y="3405952"/>
          <a:ext cx="6864424" cy="604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D4DEB7-61AE-4649-8699-D5E477FC6E3A}">
      <dsp:nvSpPr>
        <dsp:cNvPr id="0" name=""/>
        <dsp:cNvSpPr/>
      </dsp:nvSpPr>
      <dsp:spPr>
        <a:xfrm>
          <a:off x="326797" y="2802377"/>
          <a:ext cx="6535944" cy="95781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711200">
            <a:lnSpc>
              <a:spcPct val="90000"/>
            </a:lnSpc>
            <a:spcBef>
              <a:spcPct val="0"/>
            </a:spcBef>
            <a:spcAft>
              <a:spcPct val="35000"/>
            </a:spcAft>
          </a:pPr>
          <a:r>
            <a:rPr lang="es-ES" sz="1600" kern="1200" smtClean="0"/>
            <a:t>Diseñar un modelo de evaluación de la experiencia de compra del socio para mejorar el nivel de satisfacción en las cooperativas de ahorro y crédito en los segmentos 1 y 2 del cantón Quito.</a:t>
          </a:r>
          <a:endParaRPr lang="es-EC" sz="1600" kern="1200" dirty="0"/>
        </a:p>
      </dsp:txBody>
      <dsp:txXfrm>
        <a:off x="373554" y="2849134"/>
        <a:ext cx="6442430" cy="864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CF835-C420-480B-93E9-5ABB0718A16B}">
      <dsp:nvSpPr>
        <dsp:cNvPr id="0" name=""/>
        <dsp:cNvSpPr/>
      </dsp:nvSpPr>
      <dsp:spPr>
        <a:xfrm>
          <a:off x="9089" y="2284709"/>
          <a:ext cx="2499964" cy="38676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a:solidFill>
                <a:schemeClr val="tx1"/>
              </a:solidFill>
            </a:rPr>
            <a:t>Satisfacción del cliente</a:t>
          </a:r>
        </a:p>
      </dsp:txBody>
      <dsp:txXfrm>
        <a:off x="20417" y="2296037"/>
        <a:ext cx="2477308" cy="364113"/>
      </dsp:txXfrm>
    </dsp:sp>
    <dsp:sp modelId="{FF8A0FC9-9947-48E0-8204-5F4C267A1FAA}">
      <dsp:nvSpPr>
        <dsp:cNvPr id="0" name=""/>
        <dsp:cNvSpPr/>
      </dsp:nvSpPr>
      <dsp:spPr>
        <a:xfrm rot="19457599">
          <a:off x="2473238" y="2359182"/>
          <a:ext cx="381046" cy="15431"/>
        </a:xfrm>
        <a:custGeom>
          <a:avLst/>
          <a:gdLst/>
          <a:ahLst/>
          <a:cxnLst/>
          <a:rect l="0" t="0" r="0" b="0"/>
          <a:pathLst>
            <a:path>
              <a:moveTo>
                <a:pt x="0" y="7715"/>
              </a:moveTo>
              <a:lnTo>
                <a:pt x="381046" y="7715"/>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654235" y="2357371"/>
        <a:ext cx="19052" cy="19052"/>
      </dsp:txXfrm>
    </dsp:sp>
    <dsp:sp modelId="{D48A4A68-566C-4F5B-871A-E104169F25FB}">
      <dsp:nvSpPr>
        <dsp:cNvPr id="0" name=""/>
        <dsp:cNvSpPr/>
      </dsp:nvSpPr>
      <dsp:spPr>
        <a:xfrm>
          <a:off x="2818469" y="2062316"/>
          <a:ext cx="2499964" cy="38676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a:solidFill>
                <a:schemeClr val="tx1"/>
              </a:solidFill>
            </a:rPr>
            <a:t>Modelos de evaluación de la satisfacción del cliente</a:t>
          </a:r>
        </a:p>
      </dsp:txBody>
      <dsp:txXfrm>
        <a:off x="2829797" y="2073644"/>
        <a:ext cx="2477308" cy="364113"/>
      </dsp:txXfrm>
    </dsp:sp>
    <dsp:sp modelId="{6DFD076E-83F0-4524-A990-6A521BB5A672}">
      <dsp:nvSpPr>
        <dsp:cNvPr id="0" name=""/>
        <dsp:cNvSpPr/>
      </dsp:nvSpPr>
      <dsp:spPr>
        <a:xfrm rot="17350740">
          <a:off x="5002219" y="1803200"/>
          <a:ext cx="941846" cy="15431"/>
        </a:xfrm>
        <a:custGeom>
          <a:avLst/>
          <a:gdLst/>
          <a:ahLst/>
          <a:cxnLst/>
          <a:rect l="0" t="0" r="0" b="0"/>
          <a:pathLst>
            <a:path>
              <a:moveTo>
                <a:pt x="0" y="7715"/>
              </a:moveTo>
              <a:lnTo>
                <a:pt x="941846" y="771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449596" y="1787369"/>
        <a:ext cx="47092" cy="47092"/>
      </dsp:txXfrm>
    </dsp:sp>
    <dsp:sp modelId="{DA0269C6-6956-4922-A0F5-E4FD21FB4066}">
      <dsp:nvSpPr>
        <dsp:cNvPr id="0" name=""/>
        <dsp:cNvSpPr/>
      </dsp:nvSpPr>
      <dsp:spPr>
        <a:xfrm>
          <a:off x="5627850" y="1172745"/>
          <a:ext cx="2499964" cy="38676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a:solidFill>
                <a:schemeClr val="tx1"/>
              </a:solidFill>
            </a:rPr>
            <a:t>Confirmación de expectativas</a:t>
          </a:r>
        </a:p>
      </dsp:txBody>
      <dsp:txXfrm>
        <a:off x="5639178" y="1184073"/>
        <a:ext cx="2477308" cy="364113"/>
      </dsp:txXfrm>
    </dsp:sp>
    <dsp:sp modelId="{47C6EE94-F3C9-4ADC-AFDF-8ED57D56960C}">
      <dsp:nvSpPr>
        <dsp:cNvPr id="0" name=""/>
        <dsp:cNvSpPr/>
      </dsp:nvSpPr>
      <dsp:spPr>
        <a:xfrm rot="18289469">
          <a:off x="5202230" y="2025592"/>
          <a:ext cx="541823" cy="15431"/>
        </a:xfrm>
        <a:custGeom>
          <a:avLst/>
          <a:gdLst/>
          <a:ahLst/>
          <a:cxnLst/>
          <a:rect l="0" t="0" r="0" b="0"/>
          <a:pathLst>
            <a:path>
              <a:moveTo>
                <a:pt x="0" y="7715"/>
              </a:moveTo>
              <a:lnTo>
                <a:pt x="541823" y="771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459596" y="2019763"/>
        <a:ext cx="27091" cy="27091"/>
      </dsp:txXfrm>
    </dsp:sp>
    <dsp:sp modelId="{D999997E-F917-4CB6-80A4-9F2F1965F261}">
      <dsp:nvSpPr>
        <dsp:cNvPr id="0" name=""/>
        <dsp:cNvSpPr/>
      </dsp:nvSpPr>
      <dsp:spPr>
        <a:xfrm>
          <a:off x="5627850" y="1617531"/>
          <a:ext cx="2499964" cy="38676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a:solidFill>
                <a:schemeClr val="tx1"/>
              </a:solidFill>
            </a:rPr>
            <a:t>Basado</a:t>
          </a:r>
          <a:r>
            <a:rPr lang="es-EC" sz="1400" kern="1200" baseline="0">
              <a:solidFill>
                <a:schemeClr val="tx1"/>
              </a:solidFill>
            </a:rPr>
            <a:t> en equidad-inequidad</a:t>
          </a:r>
          <a:endParaRPr lang="es-EC" sz="1400" kern="1200">
            <a:solidFill>
              <a:schemeClr val="tx1"/>
            </a:solidFill>
          </a:endParaRPr>
        </a:p>
      </dsp:txBody>
      <dsp:txXfrm>
        <a:off x="5639178" y="1628859"/>
        <a:ext cx="2477308" cy="364113"/>
      </dsp:txXfrm>
    </dsp:sp>
    <dsp:sp modelId="{3DE16F38-5E7F-4449-9CF2-76A5C83562D7}">
      <dsp:nvSpPr>
        <dsp:cNvPr id="0" name=""/>
        <dsp:cNvSpPr/>
      </dsp:nvSpPr>
      <dsp:spPr>
        <a:xfrm>
          <a:off x="5318434" y="2247985"/>
          <a:ext cx="309415" cy="15431"/>
        </a:xfrm>
        <a:custGeom>
          <a:avLst/>
          <a:gdLst/>
          <a:ahLst/>
          <a:cxnLst/>
          <a:rect l="0" t="0" r="0" b="0"/>
          <a:pathLst>
            <a:path>
              <a:moveTo>
                <a:pt x="0" y="7715"/>
              </a:moveTo>
              <a:lnTo>
                <a:pt x="309415" y="771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465406" y="2247966"/>
        <a:ext cx="15470" cy="15470"/>
      </dsp:txXfrm>
    </dsp:sp>
    <dsp:sp modelId="{71FC4612-0508-4D0B-B367-A67BCC186B96}">
      <dsp:nvSpPr>
        <dsp:cNvPr id="0" name=""/>
        <dsp:cNvSpPr/>
      </dsp:nvSpPr>
      <dsp:spPr>
        <a:xfrm>
          <a:off x="5627850" y="2062316"/>
          <a:ext cx="2499964" cy="38676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baseline="0">
              <a:solidFill>
                <a:schemeClr val="tx1"/>
              </a:solidFill>
            </a:rPr>
            <a:t>Afectivo cognitivo</a:t>
          </a:r>
          <a:endParaRPr lang="es-EC" sz="1400" kern="1200">
            <a:solidFill>
              <a:schemeClr val="tx1"/>
            </a:solidFill>
          </a:endParaRPr>
        </a:p>
      </dsp:txBody>
      <dsp:txXfrm>
        <a:off x="5639178" y="2073644"/>
        <a:ext cx="2477308" cy="364113"/>
      </dsp:txXfrm>
    </dsp:sp>
    <dsp:sp modelId="{2198DE23-C88D-4FFC-ADE7-F950933CC9F3}">
      <dsp:nvSpPr>
        <dsp:cNvPr id="0" name=""/>
        <dsp:cNvSpPr/>
      </dsp:nvSpPr>
      <dsp:spPr>
        <a:xfrm rot="3310531">
          <a:off x="5202230" y="2470378"/>
          <a:ext cx="541823" cy="15431"/>
        </a:xfrm>
        <a:custGeom>
          <a:avLst/>
          <a:gdLst/>
          <a:ahLst/>
          <a:cxnLst/>
          <a:rect l="0" t="0" r="0" b="0"/>
          <a:pathLst>
            <a:path>
              <a:moveTo>
                <a:pt x="0" y="7715"/>
              </a:moveTo>
              <a:lnTo>
                <a:pt x="541823" y="771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459596" y="2464548"/>
        <a:ext cx="27091" cy="27091"/>
      </dsp:txXfrm>
    </dsp:sp>
    <dsp:sp modelId="{93185465-1999-499B-9276-A10A918B9FA7}">
      <dsp:nvSpPr>
        <dsp:cNvPr id="0" name=""/>
        <dsp:cNvSpPr/>
      </dsp:nvSpPr>
      <dsp:spPr>
        <a:xfrm>
          <a:off x="5627850" y="2507101"/>
          <a:ext cx="2499964" cy="38676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baseline="0">
              <a:solidFill>
                <a:schemeClr val="tx1"/>
              </a:solidFill>
            </a:rPr>
            <a:t>Descontento potencial</a:t>
          </a:r>
          <a:endParaRPr lang="es-EC" sz="1400" kern="1200">
            <a:solidFill>
              <a:schemeClr val="tx1"/>
            </a:solidFill>
          </a:endParaRPr>
        </a:p>
      </dsp:txBody>
      <dsp:txXfrm>
        <a:off x="5639178" y="2518429"/>
        <a:ext cx="2477308" cy="364113"/>
      </dsp:txXfrm>
    </dsp:sp>
    <dsp:sp modelId="{0DBB50BA-CBB5-4CC7-AF43-6E4CEBE54025}">
      <dsp:nvSpPr>
        <dsp:cNvPr id="0" name=""/>
        <dsp:cNvSpPr/>
      </dsp:nvSpPr>
      <dsp:spPr>
        <a:xfrm rot="4249260">
          <a:off x="5002219" y="2692771"/>
          <a:ext cx="941846" cy="15431"/>
        </a:xfrm>
        <a:custGeom>
          <a:avLst/>
          <a:gdLst/>
          <a:ahLst/>
          <a:cxnLst/>
          <a:rect l="0" t="0" r="0" b="0"/>
          <a:pathLst>
            <a:path>
              <a:moveTo>
                <a:pt x="0" y="7715"/>
              </a:moveTo>
              <a:lnTo>
                <a:pt x="941846" y="771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449596" y="2676940"/>
        <a:ext cx="47092" cy="47092"/>
      </dsp:txXfrm>
    </dsp:sp>
    <dsp:sp modelId="{A412EC6D-AFE7-40B8-99F5-D3A14C4631E7}">
      <dsp:nvSpPr>
        <dsp:cNvPr id="0" name=""/>
        <dsp:cNvSpPr/>
      </dsp:nvSpPr>
      <dsp:spPr>
        <a:xfrm>
          <a:off x="5627850" y="2951887"/>
          <a:ext cx="2499964" cy="38676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baseline="0">
              <a:solidFill>
                <a:schemeClr val="tx1"/>
              </a:solidFill>
            </a:rPr>
            <a:t>De Kano</a:t>
          </a:r>
          <a:endParaRPr lang="es-EC" sz="1400" kern="1200">
            <a:solidFill>
              <a:schemeClr val="tx1"/>
            </a:solidFill>
          </a:endParaRPr>
        </a:p>
      </dsp:txBody>
      <dsp:txXfrm>
        <a:off x="5639178" y="2963215"/>
        <a:ext cx="2477308" cy="364113"/>
      </dsp:txXfrm>
    </dsp:sp>
    <dsp:sp modelId="{AB515062-1FAE-4882-8AA4-B3339317FAFD}">
      <dsp:nvSpPr>
        <dsp:cNvPr id="0" name=""/>
        <dsp:cNvSpPr/>
      </dsp:nvSpPr>
      <dsp:spPr>
        <a:xfrm rot="3822726">
          <a:off x="2325874" y="2765172"/>
          <a:ext cx="657596" cy="15431"/>
        </a:xfrm>
        <a:custGeom>
          <a:avLst/>
          <a:gdLst/>
          <a:ahLst/>
          <a:cxnLst/>
          <a:rect l="0" t="0" r="0" b="0"/>
          <a:pathLst>
            <a:path>
              <a:moveTo>
                <a:pt x="0" y="7715"/>
              </a:moveTo>
              <a:lnTo>
                <a:pt x="657596" y="7715"/>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638232" y="2756448"/>
        <a:ext cx="32879" cy="32879"/>
      </dsp:txXfrm>
    </dsp:sp>
    <dsp:sp modelId="{C9627EF7-51B7-4237-9DE6-01E4C813EF7F}">
      <dsp:nvSpPr>
        <dsp:cNvPr id="0" name=""/>
        <dsp:cNvSpPr/>
      </dsp:nvSpPr>
      <dsp:spPr>
        <a:xfrm>
          <a:off x="2800291" y="2874297"/>
          <a:ext cx="2499964" cy="38676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C" sz="1400" kern="1200" dirty="0">
              <a:solidFill>
                <a:schemeClr val="tx1"/>
              </a:solidFill>
            </a:rPr>
            <a:t>Instrumentos de evaluación</a:t>
          </a:r>
        </a:p>
      </dsp:txBody>
      <dsp:txXfrm>
        <a:off x="2811619" y="2885625"/>
        <a:ext cx="2477308" cy="3641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DCA3C-9D9B-4A84-9790-F55FA9D509AA}" type="datetimeFigureOut">
              <a:rPr lang="es-EC" smtClean="0"/>
              <a:t>17/10/2018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63724-62E9-49A7-847E-66FF97393233}" type="slidenum">
              <a:rPr lang="es-EC" smtClean="0"/>
              <a:t>‹Nº›</a:t>
            </a:fld>
            <a:endParaRPr lang="es-EC"/>
          </a:p>
        </p:txBody>
      </p:sp>
    </p:spTree>
    <p:extLst>
      <p:ext uri="{BB962C8B-B14F-4D97-AF65-F5344CB8AC3E}">
        <p14:creationId xmlns:p14="http://schemas.microsoft.com/office/powerpoint/2010/main" val="392705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pPr rtl="0" eaLnBrk="1" fontAlgn="ctr" latinLnBrk="0" hangingPunct="1"/>
            <a:r>
              <a:rPr lang="es-ES" sz="1200" b="1" i="0" u="none" strike="noStrike" kern="1200" dirty="0" smtClean="0">
                <a:solidFill>
                  <a:schemeClr val="tx1"/>
                </a:solidFill>
                <a:effectLst/>
                <a:latin typeface="+mn-lt"/>
                <a:ea typeface="+mn-ea"/>
                <a:cs typeface="+mn-cs"/>
              </a:rPr>
              <a:t>Tangibilidad – Apariencia de las instalaciones  </a:t>
            </a:r>
            <a:endParaRPr lang="es-EC" sz="1200" b="0" i="0" u="none" strike="noStrike" kern="1200" dirty="0" smtClean="0">
              <a:solidFill>
                <a:schemeClr val="tx1"/>
              </a:solidFill>
              <a:effectLst/>
              <a:latin typeface="+mn-lt"/>
              <a:ea typeface="+mn-ea"/>
              <a:cs typeface="+mn-cs"/>
            </a:endParaRPr>
          </a:p>
          <a:p>
            <a:pPr rtl="0" eaLnBrk="1" fontAlgn="ctr" latinLnBrk="0" hangingPunct="1"/>
            <a:r>
              <a:rPr lang="es-ES" sz="1200" b="1" i="0" u="none" strike="noStrike" kern="1200" dirty="0" smtClean="0">
                <a:solidFill>
                  <a:schemeClr val="tx1"/>
                </a:solidFill>
                <a:effectLst/>
                <a:latin typeface="+mn-lt"/>
                <a:ea typeface="+mn-ea"/>
                <a:cs typeface="+mn-cs"/>
              </a:rPr>
              <a:t>Capacidad de respuesta- tiempos</a:t>
            </a:r>
            <a:endParaRPr lang="es-EC" sz="1200" b="0" i="0" u="none" strike="noStrike" kern="1200" dirty="0" smtClean="0">
              <a:solidFill>
                <a:schemeClr val="tx1"/>
              </a:solidFill>
              <a:effectLst/>
              <a:latin typeface="+mn-lt"/>
              <a:ea typeface="+mn-ea"/>
              <a:cs typeface="+mn-cs"/>
            </a:endParaRPr>
          </a:p>
          <a:p>
            <a:pPr rtl="0" eaLnBrk="1" fontAlgn="ctr" latinLnBrk="0" hangingPunct="1"/>
            <a:r>
              <a:rPr lang="es-ES" sz="1200" b="1" i="0" u="none" strike="noStrike" kern="1200" dirty="0" smtClean="0">
                <a:solidFill>
                  <a:schemeClr val="tx1"/>
                </a:solidFill>
                <a:effectLst/>
                <a:latin typeface="+mn-lt"/>
                <a:ea typeface="+mn-ea"/>
                <a:cs typeface="+mn-cs"/>
              </a:rPr>
              <a:t>Empatía- atención con valores respeto</a:t>
            </a:r>
            <a:endParaRPr lang="es-EC" sz="1200" b="0" i="0" u="none" strike="noStrike" kern="1200" dirty="0" smtClean="0">
              <a:solidFill>
                <a:schemeClr val="tx1"/>
              </a:solidFill>
              <a:effectLst/>
              <a:latin typeface="+mn-lt"/>
              <a:ea typeface="+mn-ea"/>
              <a:cs typeface="+mn-cs"/>
            </a:endParaRPr>
          </a:p>
          <a:p>
            <a:pPr rtl="0" eaLnBrk="1" fontAlgn="ctr" latinLnBrk="0" hangingPunct="1"/>
            <a:r>
              <a:rPr lang="es-ES" sz="1200" b="1" i="0" u="none" strike="noStrike" kern="1200" dirty="0" smtClean="0">
                <a:solidFill>
                  <a:schemeClr val="tx1"/>
                </a:solidFill>
                <a:effectLst/>
                <a:latin typeface="+mn-lt"/>
                <a:ea typeface="+mn-ea"/>
                <a:cs typeface="+mn-cs"/>
              </a:rPr>
              <a:t>Confiabilidad- cero errores </a:t>
            </a:r>
            <a:endParaRPr lang="es-EC" sz="1200" b="0" i="0" u="none" strike="noStrike"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97963724-62E9-49A7-847E-66FF97393233}" type="slidenum">
              <a:rPr lang="es-EC" smtClean="0"/>
              <a:t>7</a:t>
            </a:fld>
            <a:endParaRPr lang="es-EC"/>
          </a:p>
        </p:txBody>
      </p:sp>
    </p:spTree>
    <p:extLst>
      <p:ext uri="{BB962C8B-B14F-4D97-AF65-F5344CB8AC3E}">
        <p14:creationId xmlns:p14="http://schemas.microsoft.com/office/powerpoint/2010/main" val="420362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348001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12089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65706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1" y="749300"/>
          <a:ext cx="9163051" cy="5360988"/>
        </p:xfrm>
        <a:graphic>
          <a:graphicData uri="http://schemas.openxmlformats.org/presentationml/2006/ole">
            <mc:AlternateContent xmlns:mc="http://schemas.openxmlformats.org/markup-compatibility/2006">
              <mc:Choice xmlns:v="urn:schemas-microsoft-com:vml" Requires="v">
                <p:oleObj spid="_x0000_s1048"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1" y="749300"/>
                        <a:ext cx="9163051"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dirty="0">
              <a:solidFill>
                <a:prstClr val="black"/>
              </a:solidFill>
              <a:cs typeface="Arial" charset="0"/>
            </a:endParaRPr>
          </a:p>
        </p:txBody>
      </p:sp>
      <p:pic>
        <p:nvPicPr>
          <p:cNvPr id="8" name="12 Imagen" descr="pie de pagina espe.jpg"/>
          <p:cNvPicPr>
            <a:picLocks noChangeAspect="1"/>
          </p:cNvPicPr>
          <p:nvPr/>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pic>
        <p:nvPicPr>
          <p:cNvPr id="3" name="Imagen 2"/>
          <p:cNvPicPr>
            <a:picLocks noChangeAspect="1"/>
          </p:cNvPicPr>
          <p:nvPr/>
        </p:nvPicPr>
        <p:blipFill>
          <a:blip r:embed="rId6" cstate="print"/>
          <a:stretch>
            <a:fillRect/>
          </a:stretch>
        </p:blipFill>
        <p:spPr>
          <a:xfrm>
            <a:off x="323528" y="44625"/>
            <a:ext cx="2736304" cy="706699"/>
          </a:xfrm>
          <a:prstGeom prst="rect">
            <a:avLst/>
          </a:prstGeom>
        </p:spPr>
      </p:pic>
    </p:spTree>
    <p:extLst>
      <p:ext uri="{BB962C8B-B14F-4D97-AF65-F5344CB8AC3E}">
        <p14:creationId xmlns:p14="http://schemas.microsoft.com/office/powerpoint/2010/main" val="7345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237708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185125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27939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265432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73724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424190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241949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269138-CF78-4F2C-BF3E-8DDE251B530C}" type="datetimeFigureOut">
              <a:rPr lang="es-EC" smtClean="0"/>
              <a:t>17/10/2018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8C46C0B-767B-4999-AEA5-EEA369F29B26}" type="slidenum">
              <a:rPr lang="es-EC" smtClean="0"/>
              <a:t>‹Nº›</a:t>
            </a:fld>
            <a:endParaRPr lang="es-EC"/>
          </a:p>
        </p:txBody>
      </p:sp>
    </p:spTree>
    <p:extLst>
      <p:ext uri="{BB962C8B-B14F-4D97-AF65-F5344CB8AC3E}">
        <p14:creationId xmlns:p14="http://schemas.microsoft.com/office/powerpoint/2010/main" val="280761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69138-CF78-4F2C-BF3E-8DDE251B530C}" type="datetimeFigureOut">
              <a:rPr lang="es-EC" smtClean="0"/>
              <a:t>17/10/2018</a:t>
            </a:fld>
            <a:endParaRPr lang="es-EC"/>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46C0B-767B-4999-AEA5-EEA369F29B26}" type="slidenum">
              <a:rPr lang="es-EC" smtClean="0"/>
              <a:t>‹Nº›</a:t>
            </a:fld>
            <a:endParaRPr lang="es-EC"/>
          </a:p>
        </p:txBody>
      </p:sp>
    </p:spTree>
    <p:extLst>
      <p:ext uri="{BB962C8B-B14F-4D97-AF65-F5344CB8AC3E}">
        <p14:creationId xmlns:p14="http://schemas.microsoft.com/office/powerpoint/2010/main" val="110470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emf"/><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6">
            <a:extLst>
              <a:ext uri="{FF2B5EF4-FFF2-40B4-BE49-F238E27FC236}">
                <a16:creationId xmlns="" xmlns:a16="http://schemas.microsoft.com/office/drawing/2014/main" id="{CA433CB9-C51D-42AB-8BB2-1C32A0C77C54}"/>
              </a:ext>
            </a:extLst>
          </p:cNvPr>
          <p:cNvSpPr/>
          <p:nvPr/>
        </p:nvSpPr>
        <p:spPr>
          <a:xfrm>
            <a:off x="1331640" y="980728"/>
            <a:ext cx="7376160" cy="4247317"/>
          </a:xfrm>
          <a:prstGeom prst="rect">
            <a:avLst/>
          </a:prstGeom>
        </p:spPr>
        <p:txBody>
          <a:bodyPr wrap="square">
            <a:spAutoFit/>
          </a:bodyPr>
          <a:lstStyle/>
          <a:p>
            <a:pPr algn="ctr"/>
            <a:r>
              <a:rPr lang="es-ES" b="1" dirty="0">
                <a:latin typeface="Rockwell" panose="02060603020205020403" pitchFamily="18" charset="0"/>
                <a:cs typeface="Arial" panose="020B0604020202020204" pitchFamily="34" charset="0"/>
              </a:rPr>
              <a:t>DEPARTAMENTO DE CIENCIAS ECONÓMICAS, </a:t>
            </a:r>
            <a:br>
              <a:rPr lang="es-ES" b="1" dirty="0">
                <a:latin typeface="Rockwell" panose="02060603020205020403" pitchFamily="18" charset="0"/>
                <a:cs typeface="Arial" panose="020B0604020202020204" pitchFamily="34" charset="0"/>
              </a:rPr>
            </a:br>
            <a:r>
              <a:rPr lang="es-ES" b="1" dirty="0">
                <a:latin typeface="Rockwell" panose="02060603020205020403" pitchFamily="18" charset="0"/>
                <a:cs typeface="Arial" panose="020B0604020202020204" pitchFamily="34" charset="0"/>
              </a:rPr>
              <a:t>ADMINISTRATIVAS Y DE COMERCIO</a:t>
            </a:r>
            <a:r>
              <a:rPr lang="es-ES" b="1" dirty="0">
                <a:solidFill>
                  <a:srgbClr val="336600"/>
                </a:solidFill>
                <a:latin typeface="Rockwell" panose="02060603020205020403" pitchFamily="18" charset="0"/>
                <a:cs typeface="Arial" panose="020B0604020202020204" pitchFamily="34" charset="0"/>
              </a:rPr>
              <a:t/>
            </a:r>
            <a:br>
              <a:rPr lang="es-ES" b="1" dirty="0">
                <a:solidFill>
                  <a:srgbClr val="336600"/>
                </a:solidFill>
                <a:latin typeface="Rockwell" panose="02060603020205020403" pitchFamily="18" charset="0"/>
                <a:cs typeface="Arial" panose="020B0604020202020204" pitchFamily="34" charset="0"/>
              </a:rPr>
            </a:br>
            <a:r>
              <a:rPr lang="es-ES" b="1" dirty="0">
                <a:solidFill>
                  <a:srgbClr val="336600"/>
                </a:solidFill>
                <a:latin typeface="Rockwell" panose="02060603020205020403" pitchFamily="18" charset="0"/>
                <a:cs typeface="Arial" panose="020B0604020202020204" pitchFamily="34" charset="0"/>
              </a:rPr>
              <a:t/>
            </a:r>
            <a:br>
              <a:rPr lang="es-ES" b="1" dirty="0">
                <a:solidFill>
                  <a:srgbClr val="336600"/>
                </a:solidFill>
                <a:latin typeface="Rockwell" panose="02060603020205020403" pitchFamily="18" charset="0"/>
                <a:cs typeface="Arial" panose="020B0604020202020204" pitchFamily="34" charset="0"/>
              </a:rPr>
            </a:br>
            <a:r>
              <a:rPr lang="es-EC" b="1" dirty="0">
                <a:latin typeface="Rockwell" panose="02060603020205020403" pitchFamily="18" charset="0"/>
              </a:rPr>
              <a:t>CARRERA DE INGENIERÍA COMERCIAL  </a:t>
            </a:r>
            <a:br>
              <a:rPr lang="es-EC" b="1" dirty="0">
                <a:latin typeface="Rockwell" panose="02060603020205020403" pitchFamily="18" charset="0"/>
              </a:rPr>
            </a:br>
            <a:r>
              <a:rPr lang="es-EC" b="1" dirty="0">
                <a:latin typeface="Rockwell" panose="02060603020205020403" pitchFamily="18" charset="0"/>
              </a:rPr>
              <a:t>MODALIDAD PRESENCIAL</a:t>
            </a:r>
            <a:br>
              <a:rPr lang="es-EC" b="1" dirty="0">
                <a:latin typeface="Rockwell" panose="02060603020205020403" pitchFamily="18" charset="0"/>
              </a:rPr>
            </a:br>
            <a:r>
              <a:rPr lang="es-EC" b="1" dirty="0">
                <a:latin typeface="Rockwell" panose="02060603020205020403" pitchFamily="18" charset="0"/>
              </a:rPr>
              <a:t> </a:t>
            </a:r>
            <a:br>
              <a:rPr lang="es-EC" b="1" dirty="0">
                <a:latin typeface="Rockwell" panose="02060603020205020403" pitchFamily="18" charset="0"/>
              </a:rPr>
            </a:br>
            <a:r>
              <a:rPr lang="es-EC" b="1" dirty="0">
                <a:latin typeface="Rockwell" panose="02060603020205020403" pitchFamily="18" charset="0"/>
              </a:rPr>
              <a:t>AUTORES: </a:t>
            </a:r>
            <a:br>
              <a:rPr lang="es-EC" b="1" dirty="0">
                <a:latin typeface="Rockwell" panose="02060603020205020403" pitchFamily="18" charset="0"/>
              </a:rPr>
            </a:br>
            <a:r>
              <a:rPr lang="es-EC" b="1" dirty="0" smtClean="0">
                <a:latin typeface="Rockwell" panose="02060603020205020403" pitchFamily="18" charset="0"/>
              </a:rPr>
              <a:t>LOACHAMIN MUZO, </a:t>
            </a:r>
            <a:r>
              <a:rPr lang="es-EC" b="1" dirty="0">
                <a:latin typeface="Rockwell" panose="02060603020205020403" pitchFamily="18" charset="0"/>
              </a:rPr>
              <a:t>DIEGO ROLANDO </a:t>
            </a:r>
            <a:br>
              <a:rPr lang="es-EC" b="1" dirty="0">
                <a:latin typeface="Rockwell" panose="02060603020205020403" pitchFamily="18" charset="0"/>
              </a:rPr>
            </a:br>
            <a:r>
              <a:rPr lang="es-EC" b="1" dirty="0">
                <a:latin typeface="Rockwell" panose="02060603020205020403" pitchFamily="18" charset="0"/>
              </a:rPr>
              <a:t>VERDEZOTO </a:t>
            </a:r>
            <a:r>
              <a:rPr lang="es-EC" b="1" dirty="0" smtClean="0">
                <a:latin typeface="Rockwell" panose="02060603020205020403" pitchFamily="18" charset="0"/>
              </a:rPr>
              <a:t>LOZA, </a:t>
            </a:r>
            <a:r>
              <a:rPr lang="es-EC" b="1" dirty="0">
                <a:latin typeface="Rockwell" panose="02060603020205020403" pitchFamily="18" charset="0"/>
              </a:rPr>
              <a:t>EDGAR WLADIMIR</a:t>
            </a:r>
          </a:p>
          <a:p>
            <a:pPr algn="ctr"/>
            <a:r>
              <a:rPr lang="es-EC" b="1" dirty="0">
                <a:latin typeface="Rockwell" panose="02060603020205020403" pitchFamily="18" charset="0"/>
              </a:rPr>
              <a:t/>
            </a:r>
            <a:br>
              <a:rPr lang="es-EC" b="1" dirty="0">
                <a:latin typeface="Rockwell" panose="02060603020205020403" pitchFamily="18" charset="0"/>
              </a:rPr>
            </a:br>
            <a:r>
              <a:rPr lang="es-EC" b="1" dirty="0">
                <a:latin typeface="Rockwell" panose="02060603020205020403" pitchFamily="18" charset="0"/>
              </a:rPr>
              <a:t>DIRECTOR: ING. </a:t>
            </a:r>
            <a:r>
              <a:rPr lang="es-EC" b="1" smtClean="0">
                <a:latin typeface="Rockwell" panose="02060603020205020403" pitchFamily="18" charset="0"/>
              </a:rPr>
              <a:t>VEGA </a:t>
            </a:r>
            <a:r>
              <a:rPr lang="es-EC" b="1" smtClean="0">
                <a:latin typeface="Rockwell" panose="02060603020205020403" pitchFamily="18" charset="0"/>
              </a:rPr>
              <a:t>DÁVILA</a:t>
            </a:r>
            <a:r>
              <a:rPr lang="es-EC" b="1" smtClean="0">
                <a:latin typeface="Rockwell" panose="02060603020205020403" pitchFamily="18" charset="0"/>
              </a:rPr>
              <a:t>, </a:t>
            </a:r>
            <a:r>
              <a:rPr lang="es-EC" b="1" smtClean="0">
                <a:latin typeface="Rockwell" panose="02060603020205020403" pitchFamily="18" charset="0"/>
              </a:rPr>
              <a:t>IVÁN </a:t>
            </a:r>
            <a:r>
              <a:rPr lang="es-EC" b="1" dirty="0" smtClean="0">
                <a:latin typeface="Rockwell" panose="02060603020205020403" pitchFamily="18" charset="0"/>
              </a:rPr>
              <a:t>MARCELO, </a:t>
            </a:r>
            <a:r>
              <a:rPr lang="es-EC" b="1" dirty="0">
                <a:latin typeface="Rockwell" panose="02060603020205020403" pitchFamily="18" charset="0"/>
              </a:rPr>
              <a:t>MBA. </a:t>
            </a:r>
            <a:br>
              <a:rPr lang="es-EC" b="1" dirty="0">
                <a:latin typeface="Rockwell" panose="02060603020205020403" pitchFamily="18" charset="0"/>
              </a:rPr>
            </a:br>
            <a:r>
              <a:rPr lang="es-EC" b="1" dirty="0">
                <a:latin typeface="Rockwell" panose="02060603020205020403" pitchFamily="18" charset="0"/>
              </a:rPr>
              <a:t/>
            </a:r>
            <a:br>
              <a:rPr lang="es-EC" b="1" dirty="0">
                <a:latin typeface="Rockwell" panose="02060603020205020403" pitchFamily="18" charset="0"/>
              </a:rPr>
            </a:br>
            <a:r>
              <a:rPr lang="es-EC" b="1" dirty="0">
                <a:latin typeface="Rockwell" panose="02060603020205020403" pitchFamily="18" charset="0"/>
              </a:rPr>
              <a:t/>
            </a:r>
            <a:br>
              <a:rPr lang="es-EC" b="1" dirty="0">
                <a:latin typeface="Rockwell" panose="02060603020205020403" pitchFamily="18" charset="0"/>
              </a:rPr>
            </a:br>
            <a:r>
              <a:rPr lang="es-EC" b="1" dirty="0">
                <a:latin typeface="Rockwell" panose="02060603020205020403" pitchFamily="18" charset="0"/>
              </a:rPr>
              <a:t>SANGOLQUÍ, 2018</a:t>
            </a:r>
            <a:r>
              <a:rPr lang="en-US" dirty="0">
                <a:latin typeface="Rockwell" panose="02060603020205020403" pitchFamily="18" charset="0"/>
              </a:rPr>
              <a:t/>
            </a:r>
            <a:br>
              <a:rPr lang="en-US" dirty="0">
                <a:latin typeface="Rockwell" panose="02060603020205020403" pitchFamily="18" charset="0"/>
              </a:rPr>
            </a:br>
            <a:endParaRPr lang="es-ES" dirty="0"/>
          </a:p>
        </p:txBody>
      </p:sp>
    </p:spTree>
    <p:extLst>
      <p:ext uri="{BB962C8B-B14F-4D97-AF65-F5344CB8AC3E}">
        <p14:creationId xmlns:p14="http://schemas.microsoft.com/office/powerpoint/2010/main" val="290882268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696616" y="548680"/>
            <a:ext cx="6697813"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Instrumentos  </a:t>
            </a:r>
            <a:endParaRPr lang="es-EC" dirty="0"/>
          </a:p>
        </p:txBody>
      </p:sp>
      <p:sp>
        <p:nvSpPr>
          <p:cNvPr id="3" name="Título 1">
            <a:extLst>
              <a:ext uri="{FF2B5EF4-FFF2-40B4-BE49-F238E27FC236}">
                <a16:creationId xmlns:a16="http://schemas.microsoft.com/office/drawing/2014/main" xmlns="" id="{01167358-928B-48D3-8DF8-4C423FE5B42A}"/>
              </a:ext>
            </a:extLst>
          </p:cNvPr>
          <p:cNvSpPr txBox="1">
            <a:spLocks/>
          </p:cNvSpPr>
          <p:nvPr/>
        </p:nvSpPr>
        <p:spPr>
          <a:xfrm>
            <a:off x="785096" y="1556793"/>
            <a:ext cx="4260427" cy="6604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Hoja de control </a:t>
            </a:r>
            <a:endParaRPr lang="es-ES" dirty="0"/>
          </a:p>
        </p:txBody>
      </p:sp>
      <p:pic>
        <p:nvPicPr>
          <p:cNvPr id="4" name="Imagen 8">
            <a:extLst>
              <a:ext uri="{FF2B5EF4-FFF2-40B4-BE49-F238E27FC236}">
                <a16:creationId xmlns:a16="http://schemas.microsoft.com/office/drawing/2014/main" xmlns="" id="{FA25F72F-D8C7-42A4-BA31-0CE6D24852DB}"/>
              </a:ext>
            </a:extLst>
          </p:cNvPr>
          <p:cNvPicPr>
            <a:picLocks noChangeAspect="1"/>
          </p:cNvPicPr>
          <p:nvPr/>
        </p:nvPicPr>
        <p:blipFill rotWithShape="1">
          <a:blip r:embed="rId2"/>
          <a:srcRect l="34540" t="48284" r="10493" b="32447"/>
          <a:stretch/>
        </p:blipFill>
        <p:spPr>
          <a:xfrm>
            <a:off x="1219480" y="2420888"/>
            <a:ext cx="7652085" cy="1478670"/>
          </a:xfrm>
          <a:prstGeom prst="rect">
            <a:avLst/>
          </a:prstGeom>
        </p:spPr>
      </p:pic>
      <p:sp>
        <p:nvSpPr>
          <p:cNvPr id="5" name="Título 1">
            <a:extLst>
              <a:ext uri="{FF2B5EF4-FFF2-40B4-BE49-F238E27FC236}">
                <a16:creationId xmlns:a16="http://schemas.microsoft.com/office/drawing/2014/main" xmlns="" id="{01167358-928B-48D3-8DF8-4C423FE5B42A}"/>
              </a:ext>
            </a:extLst>
          </p:cNvPr>
          <p:cNvSpPr txBox="1">
            <a:spLocks/>
          </p:cNvSpPr>
          <p:nvPr/>
        </p:nvSpPr>
        <p:spPr>
          <a:xfrm>
            <a:off x="3563888" y="4293096"/>
            <a:ext cx="4260427" cy="660400"/>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Cumplimiento de estándares </a:t>
            </a:r>
            <a:endParaRPr lang="es-ES" dirty="0"/>
          </a:p>
        </p:txBody>
      </p:sp>
    </p:spTree>
    <p:extLst>
      <p:ext uri="{BB962C8B-B14F-4D97-AF65-F5344CB8AC3E}">
        <p14:creationId xmlns:p14="http://schemas.microsoft.com/office/powerpoint/2010/main" val="3079167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6">
            <a:extLst>
              <a:ext uri="{FF2B5EF4-FFF2-40B4-BE49-F238E27FC236}">
                <a16:creationId xmlns="" xmlns:a16="http://schemas.microsoft.com/office/drawing/2014/main" id="{AAD687E7-04B5-4F75-8A81-F74DC8F7C86E}"/>
              </a:ext>
            </a:extLst>
          </p:cNvPr>
          <p:cNvPicPr>
            <a:picLocks noChangeAspect="1"/>
          </p:cNvPicPr>
          <p:nvPr/>
        </p:nvPicPr>
        <p:blipFill rotWithShape="1">
          <a:blip r:embed="rId2"/>
          <a:srcRect l="23847" t="64417" r="20845" b="7261"/>
          <a:stretch/>
        </p:blipFill>
        <p:spPr>
          <a:xfrm>
            <a:off x="1779529" y="1628801"/>
            <a:ext cx="5972776" cy="2834641"/>
          </a:xfrm>
          <a:prstGeom prst="rect">
            <a:avLst/>
          </a:prstGeom>
        </p:spPr>
      </p:pic>
      <p:sp>
        <p:nvSpPr>
          <p:cNvPr id="3" name="Título 1">
            <a:extLst>
              <a:ext uri="{FF2B5EF4-FFF2-40B4-BE49-F238E27FC236}">
                <a16:creationId xmlns:a16="http://schemas.microsoft.com/office/drawing/2014/main" xmlns="" id="{01167358-928B-48D3-8DF8-4C423FE5B42A}"/>
              </a:ext>
            </a:extLst>
          </p:cNvPr>
          <p:cNvSpPr txBox="1">
            <a:spLocks/>
          </p:cNvSpPr>
          <p:nvPr/>
        </p:nvSpPr>
        <p:spPr>
          <a:xfrm>
            <a:off x="1259632" y="836712"/>
            <a:ext cx="4260427" cy="6604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Encuesta </a:t>
            </a:r>
            <a:endParaRPr lang="es-ES" dirty="0"/>
          </a:p>
        </p:txBody>
      </p:sp>
      <p:sp>
        <p:nvSpPr>
          <p:cNvPr id="4" name="Título 1">
            <a:extLst>
              <a:ext uri="{FF2B5EF4-FFF2-40B4-BE49-F238E27FC236}">
                <a16:creationId xmlns:a16="http://schemas.microsoft.com/office/drawing/2014/main" xmlns="" id="{01167358-928B-48D3-8DF8-4C423FE5B42A}"/>
              </a:ext>
            </a:extLst>
          </p:cNvPr>
          <p:cNvSpPr txBox="1">
            <a:spLocks/>
          </p:cNvSpPr>
          <p:nvPr/>
        </p:nvSpPr>
        <p:spPr>
          <a:xfrm>
            <a:off x="3923928" y="4725144"/>
            <a:ext cx="4260427" cy="660400"/>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Nivel de satisfacción </a:t>
            </a:r>
            <a:endParaRPr lang="es-ES" dirty="0"/>
          </a:p>
        </p:txBody>
      </p:sp>
    </p:spTree>
    <p:extLst>
      <p:ext uri="{BB962C8B-B14F-4D97-AF65-F5344CB8AC3E}">
        <p14:creationId xmlns:p14="http://schemas.microsoft.com/office/powerpoint/2010/main" val="3695273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6">
            <a:extLst>
              <a:ext uri="{FF2B5EF4-FFF2-40B4-BE49-F238E27FC236}">
                <a16:creationId xmlns="" xmlns:a16="http://schemas.microsoft.com/office/drawing/2014/main" id="{FC29FF4B-13A0-4FEE-8429-977DF46872B4}"/>
              </a:ext>
            </a:extLst>
          </p:cNvPr>
          <p:cNvSpPr/>
          <p:nvPr/>
        </p:nvSpPr>
        <p:spPr>
          <a:xfrm>
            <a:off x="4376005" y="135789"/>
            <a:ext cx="2082019" cy="661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MUESTRA</a:t>
            </a:r>
          </a:p>
        </p:txBody>
      </p:sp>
      <mc:AlternateContent xmlns:mc="http://schemas.openxmlformats.org/markup-compatibility/2006" xmlns:a14="http://schemas.microsoft.com/office/drawing/2010/main">
        <mc:Choice Requires="a14">
          <p:sp>
            <p:nvSpPr>
              <p:cNvPr id="3" name="Rectángulo 5">
                <a:extLst>
                  <a:ext uri="{FF2B5EF4-FFF2-40B4-BE49-F238E27FC236}">
                    <a16:creationId xmlns="" xmlns:a16="http://schemas.microsoft.com/office/drawing/2014/main" id="{3C55D8B6-840B-44E0-8BAA-2BB9186E6083}"/>
                  </a:ext>
                </a:extLst>
              </p:cNvPr>
              <p:cNvSpPr/>
              <p:nvPr/>
            </p:nvSpPr>
            <p:spPr>
              <a:xfrm>
                <a:off x="3579997" y="1052737"/>
                <a:ext cx="3345944" cy="12039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3600" i="1">
                          <a:latin typeface="Cambria Math" panose="02040503050406030204" pitchFamily="18" charset="0"/>
                        </a:rPr>
                        <m:t>𝑛</m:t>
                      </m:r>
                      <m:r>
                        <a:rPr lang="es-ES" sz="3600" i="0">
                          <a:latin typeface="Cambria Math" panose="02040503050406030204" pitchFamily="18" charset="0"/>
                        </a:rPr>
                        <m:t>=</m:t>
                      </m:r>
                      <m:f>
                        <m:fPr>
                          <m:ctrlPr>
                            <a:rPr lang="es-ES" sz="3600" i="1">
                              <a:latin typeface="Cambria Math"/>
                            </a:rPr>
                          </m:ctrlPr>
                        </m:fPr>
                        <m:num>
                          <m:sSup>
                            <m:sSupPr>
                              <m:ctrlPr>
                                <a:rPr lang="es-ES" sz="3600" i="1">
                                  <a:latin typeface="Cambria Math"/>
                                </a:rPr>
                              </m:ctrlPr>
                            </m:sSupPr>
                            <m:e>
                              <m:r>
                                <a:rPr lang="es-ES" sz="3600" i="1">
                                  <a:latin typeface="Cambria Math" panose="02040503050406030204" pitchFamily="18" charset="0"/>
                                </a:rPr>
                                <m:t>𝑧</m:t>
                              </m:r>
                            </m:e>
                            <m:sup>
                              <m:r>
                                <a:rPr lang="es-ES" sz="3600" i="0">
                                  <a:latin typeface="Cambria Math" panose="02040503050406030204" pitchFamily="18" charset="0"/>
                                </a:rPr>
                                <m:t>2</m:t>
                              </m:r>
                            </m:sup>
                          </m:sSup>
                          <m:r>
                            <a:rPr lang="es-ES" sz="3600" i="0">
                              <a:latin typeface="Cambria Math" panose="02040503050406030204" pitchFamily="18" charset="0"/>
                            </a:rPr>
                            <m:t>×</m:t>
                          </m:r>
                          <m:r>
                            <a:rPr lang="es-ES" sz="3600" i="1">
                              <a:latin typeface="Cambria Math" panose="02040503050406030204" pitchFamily="18" charset="0"/>
                            </a:rPr>
                            <m:t>𝑝</m:t>
                          </m:r>
                          <m:r>
                            <a:rPr lang="es-ES" sz="3600" i="0">
                              <a:latin typeface="Cambria Math" panose="02040503050406030204" pitchFamily="18" charset="0"/>
                            </a:rPr>
                            <m:t>×</m:t>
                          </m:r>
                          <m:r>
                            <a:rPr lang="es-ES" sz="3600" i="1">
                              <a:latin typeface="Cambria Math" panose="02040503050406030204" pitchFamily="18" charset="0"/>
                            </a:rPr>
                            <m:t>𝑞</m:t>
                          </m:r>
                        </m:num>
                        <m:den>
                          <m:sSup>
                            <m:sSupPr>
                              <m:ctrlPr>
                                <a:rPr lang="es-ES" sz="3600" i="1">
                                  <a:latin typeface="Cambria Math"/>
                                </a:rPr>
                              </m:ctrlPr>
                            </m:sSupPr>
                            <m:e>
                              <m:r>
                                <a:rPr lang="es-ES" sz="3600" i="1">
                                  <a:latin typeface="Cambria Math" panose="02040503050406030204" pitchFamily="18" charset="0"/>
                                </a:rPr>
                                <m:t>𝑒</m:t>
                              </m:r>
                            </m:e>
                            <m:sup>
                              <m:r>
                                <a:rPr lang="es-ES" sz="3600" i="0">
                                  <a:latin typeface="Cambria Math" panose="02040503050406030204" pitchFamily="18" charset="0"/>
                                </a:rPr>
                                <m:t>2</m:t>
                              </m:r>
                            </m:sup>
                          </m:sSup>
                        </m:den>
                      </m:f>
                    </m:oMath>
                  </m:oMathPara>
                </a14:m>
                <a:endParaRPr lang="es-ES" sz="3600" dirty="0"/>
              </a:p>
            </p:txBody>
          </p:sp>
        </mc:Choice>
        <mc:Fallback xmlns="">
          <p:sp>
            <p:nvSpPr>
              <p:cNvPr id="3" name="Rectángulo 5">
                <a:extLst>
                  <a:ext uri="{FF2B5EF4-FFF2-40B4-BE49-F238E27FC236}">
                    <a16:creationId xmlns:a16="http://schemas.microsoft.com/office/drawing/2014/main" xmlns:a14="http://schemas.microsoft.com/office/drawing/2010/main" xmlns="" id="{3C55D8B6-840B-44E0-8BAA-2BB9186E6083}"/>
                  </a:ext>
                </a:extLst>
              </p:cNvPr>
              <p:cNvSpPr>
                <a:spLocks noRot="1" noChangeAspect="1" noMove="1" noResize="1" noEditPoints="1" noAdjustHandles="1" noChangeArrowheads="1" noChangeShapeType="1" noTextEdit="1"/>
              </p:cNvSpPr>
              <p:nvPr/>
            </p:nvSpPr>
            <p:spPr>
              <a:xfrm>
                <a:off x="3579997" y="1052736"/>
                <a:ext cx="3345944" cy="1203919"/>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3995936" y="2492896"/>
                <a:ext cx="2254848"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sSup>
                            <m:sSupPr>
                              <m:ctrlPr>
                                <a:rPr lang="es-EC" i="1">
                                  <a:latin typeface="Cambria Math"/>
                                </a:rPr>
                              </m:ctrlPr>
                            </m:sSupPr>
                            <m:e>
                              <m:r>
                                <a:rPr lang="es-EC" i="1">
                                  <a:latin typeface="Cambria Math"/>
                                </a:rPr>
                                <m:t>1.96</m:t>
                              </m:r>
                            </m:e>
                            <m:sup>
                              <m:r>
                                <a:rPr lang="es-EC" i="1">
                                  <a:latin typeface="Cambria Math"/>
                                </a:rPr>
                                <m:t>2</m:t>
                              </m:r>
                            </m:sup>
                          </m:sSup>
                          <m:r>
                            <a:rPr lang="es-EC" i="1">
                              <a:latin typeface="Cambria Math"/>
                            </a:rPr>
                            <m:t>∗0.5∗0.5</m:t>
                          </m:r>
                        </m:num>
                        <m:den>
                          <m:sSup>
                            <m:sSupPr>
                              <m:ctrlPr>
                                <a:rPr lang="es-EC" i="1">
                                  <a:latin typeface="Cambria Math"/>
                                </a:rPr>
                              </m:ctrlPr>
                            </m:sSupPr>
                            <m:e>
                              <m:r>
                                <a:rPr lang="es-EC" i="1">
                                  <a:latin typeface="Cambria Math"/>
                                </a:rPr>
                                <m:t>0.05</m:t>
                              </m:r>
                            </m:e>
                            <m:sup>
                              <m:r>
                                <a:rPr lang="es-EC" i="1">
                                  <a:latin typeface="Cambria Math"/>
                                </a:rPr>
                                <m:t>2</m:t>
                              </m:r>
                            </m:sup>
                          </m:sSup>
                        </m:den>
                      </m:f>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995936" y="2492896"/>
                <a:ext cx="2246064" cy="714042"/>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4027386" y="3429000"/>
                <a:ext cx="2403991"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r>
                            <a:rPr lang="es-EC" i="1">
                              <a:latin typeface="Cambria Math"/>
                            </a:rPr>
                            <m:t>3.8416∗0.5∗0.5</m:t>
                          </m:r>
                        </m:num>
                        <m:den>
                          <m:r>
                            <a:rPr lang="es-EC" i="1">
                              <a:latin typeface="Cambria Math"/>
                            </a:rPr>
                            <m:t>0.0025</m:t>
                          </m:r>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4027385" y="3429000"/>
                <a:ext cx="2400016" cy="618374"/>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057118" y="4365104"/>
                <a:ext cx="3038781"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r>
                            <a:rPr lang="es-EC" i="1">
                              <a:latin typeface="Cambria Math"/>
                            </a:rPr>
                            <m:t>0.9604</m:t>
                          </m:r>
                        </m:num>
                        <m:den>
                          <m:r>
                            <a:rPr lang="es-EC" i="1">
                              <a:latin typeface="Cambria Math"/>
                            </a:rPr>
                            <m:t>0.0025</m:t>
                          </m:r>
                        </m:den>
                      </m:f>
                      <m:r>
                        <a:rPr lang="es-EC" i="1">
                          <a:latin typeface="Cambria Math"/>
                        </a:rPr>
                        <m:t>=384,16≈384</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4057117" y="4365104"/>
                <a:ext cx="3034805" cy="612796"/>
              </a:xfrm>
              <a:prstGeom prst="rect">
                <a:avLst/>
              </a:prstGeom>
              <a:blipFill rotWithShape="1">
                <a:blip r:embed="rId5"/>
                <a:stretch>
                  <a:fillRect/>
                </a:stretch>
              </a:blipFill>
            </p:spPr>
            <p:txBody>
              <a:bodyPr/>
              <a:lstStyle/>
              <a:p>
                <a:r>
                  <a:rPr lang="es-EC">
                    <a:noFill/>
                  </a:rPr>
                  <a:t> </a:t>
                </a:r>
              </a:p>
            </p:txBody>
          </p:sp>
        </mc:Fallback>
      </mc:AlternateContent>
      <p:sp>
        <p:nvSpPr>
          <p:cNvPr id="7" name="Rectángulo 7">
            <a:extLst>
              <a:ext uri="{FF2B5EF4-FFF2-40B4-BE49-F238E27FC236}">
                <a16:creationId xmlns="" xmlns:a16="http://schemas.microsoft.com/office/drawing/2014/main" id="{EE26AC9C-94EA-413C-8915-58E89F87075E}"/>
              </a:ext>
            </a:extLst>
          </p:cNvPr>
          <p:cNvSpPr/>
          <p:nvPr/>
        </p:nvSpPr>
        <p:spPr>
          <a:xfrm>
            <a:off x="1002199" y="2500158"/>
            <a:ext cx="303801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Población infinita/desconocida</a:t>
            </a:r>
            <a:endParaRPr lang="es-ES" dirty="0"/>
          </a:p>
        </p:txBody>
      </p:sp>
    </p:spTree>
    <p:extLst>
      <p:ext uri="{BB962C8B-B14F-4D97-AF65-F5344CB8AC3E}">
        <p14:creationId xmlns:p14="http://schemas.microsoft.com/office/powerpoint/2010/main" val="1654123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47664" y="1146711"/>
            <a:ext cx="6697813"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Distribución de la muestra </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358217130"/>
              </p:ext>
            </p:extLst>
          </p:nvPr>
        </p:nvGraphicFramePr>
        <p:xfrm>
          <a:off x="1073875" y="2132857"/>
          <a:ext cx="7560842" cy="1944215"/>
        </p:xfrm>
        <a:graphic>
          <a:graphicData uri="http://schemas.openxmlformats.org/drawingml/2006/table">
            <a:tbl>
              <a:tblPr firstRow="1" bandRow="1">
                <a:tableStyleId>{BC89EF96-8CEA-46FF-86C4-4CE0E7609802}</a:tableStyleId>
              </a:tblPr>
              <a:tblGrid>
                <a:gridCol w="1378877"/>
                <a:gridCol w="3257155"/>
                <a:gridCol w="1629019"/>
                <a:gridCol w="1295791"/>
              </a:tblGrid>
              <a:tr h="777686">
                <a:tc>
                  <a:txBody>
                    <a:bodyPr/>
                    <a:lstStyle/>
                    <a:p>
                      <a:pPr marR="71755" algn="ctr">
                        <a:spcAft>
                          <a:spcPts val="0"/>
                        </a:spcAft>
                      </a:pPr>
                      <a:r>
                        <a:rPr lang="es-ES" sz="1200" dirty="0">
                          <a:effectLst/>
                        </a:rPr>
                        <a:t>Segmento</a:t>
                      </a:r>
                      <a:endParaRPr lang="es-EC" sz="1200" dirty="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dirty="0">
                          <a:effectLst/>
                        </a:rPr>
                        <a:t>Cantidad de Cooperativas de ahorro y Crédito</a:t>
                      </a:r>
                      <a:endParaRPr lang="es-EC" sz="1200" dirty="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a:effectLst/>
                        </a:rPr>
                        <a:t>Participación</a:t>
                      </a:r>
                      <a:endParaRPr lang="es-EC" sz="120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a:effectLst/>
                        </a:rPr>
                        <a:t>Muestra</a:t>
                      </a:r>
                      <a:endParaRPr lang="es-EC" sz="1200">
                        <a:solidFill>
                          <a:schemeClr val="tx1"/>
                        </a:solidFill>
                        <a:effectLst/>
                        <a:latin typeface="Arial"/>
                        <a:ea typeface="Calibri"/>
                        <a:cs typeface="Calibri"/>
                      </a:endParaRPr>
                    </a:p>
                  </a:txBody>
                  <a:tcPr marL="68580" marR="68580" marT="0" marB="0"/>
                </a:tc>
              </a:tr>
              <a:tr h="388843">
                <a:tc>
                  <a:txBody>
                    <a:bodyPr/>
                    <a:lstStyle/>
                    <a:p>
                      <a:pPr marR="71755" algn="ctr">
                        <a:spcAft>
                          <a:spcPts val="0"/>
                        </a:spcAft>
                      </a:pPr>
                      <a:r>
                        <a:rPr lang="es-ES" sz="1200">
                          <a:effectLst/>
                        </a:rPr>
                        <a:t>1</a:t>
                      </a:r>
                      <a:endParaRPr lang="es-EC" sz="120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a:effectLst/>
                        </a:rPr>
                        <a:t>7</a:t>
                      </a:r>
                      <a:endParaRPr lang="es-EC" sz="120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a:effectLst/>
                        </a:rPr>
                        <a:t>61%</a:t>
                      </a:r>
                      <a:endParaRPr lang="es-EC" sz="120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a:effectLst/>
                        </a:rPr>
                        <a:t>234</a:t>
                      </a:r>
                      <a:endParaRPr lang="es-EC" sz="1200">
                        <a:solidFill>
                          <a:schemeClr val="tx1"/>
                        </a:solidFill>
                        <a:effectLst/>
                        <a:latin typeface="Arial"/>
                        <a:ea typeface="Calibri"/>
                        <a:cs typeface="Calibri"/>
                      </a:endParaRPr>
                    </a:p>
                  </a:txBody>
                  <a:tcPr marL="68580" marR="68580" marT="0" marB="0"/>
                </a:tc>
              </a:tr>
              <a:tr h="388843">
                <a:tc>
                  <a:txBody>
                    <a:bodyPr/>
                    <a:lstStyle/>
                    <a:p>
                      <a:pPr marR="71755" algn="ctr">
                        <a:spcAft>
                          <a:spcPts val="0"/>
                        </a:spcAft>
                      </a:pPr>
                      <a:r>
                        <a:rPr lang="es-ES" sz="1200">
                          <a:effectLst/>
                        </a:rPr>
                        <a:t>2</a:t>
                      </a:r>
                      <a:endParaRPr lang="es-EC" sz="120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a:effectLst/>
                        </a:rPr>
                        <a:t>3</a:t>
                      </a:r>
                      <a:endParaRPr lang="es-EC" sz="120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a:effectLst/>
                        </a:rPr>
                        <a:t>39%</a:t>
                      </a:r>
                      <a:endParaRPr lang="es-EC" sz="120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a:effectLst/>
                        </a:rPr>
                        <a:t>150</a:t>
                      </a:r>
                      <a:endParaRPr lang="es-EC" sz="1200">
                        <a:solidFill>
                          <a:schemeClr val="tx1"/>
                        </a:solidFill>
                        <a:effectLst/>
                        <a:latin typeface="Arial"/>
                        <a:ea typeface="Calibri"/>
                        <a:cs typeface="Calibri"/>
                      </a:endParaRPr>
                    </a:p>
                  </a:txBody>
                  <a:tcPr marL="68580" marR="68580" marT="0" marB="0"/>
                </a:tc>
              </a:tr>
              <a:tr h="388843">
                <a:tc>
                  <a:txBody>
                    <a:bodyPr/>
                    <a:lstStyle/>
                    <a:p>
                      <a:pPr marR="71755" algn="ctr">
                        <a:spcAft>
                          <a:spcPts val="0"/>
                        </a:spcAft>
                      </a:pPr>
                      <a:r>
                        <a:rPr lang="es-ES" sz="1200">
                          <a:effectLst/>
                        </a:rPr>
                        <a:t>TOTAL</a:t>
                      </a:r>
                      <a:endParaRPr lang="es-EC" sz="120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a:effectLst/>
                        </a:rPr>
                        <a:t>10</a:t>
                      </a:r>
                      <a:endParaRPr lang="es-EC" sz="120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a:effectLst/>
                        </a:rPr>
                        <a:t>100%</a:t>
                      </a:r>
                      <a:endParaRPr lang="es-EC" sz="1200">
                        <a:solidFill>
                          <a:schemeClr val="tx1"/>
                        </a:solidFill>
                        <a:effectLst/>
                        <a:latin typeface="Arial"/>
                        <a:ea typeface="Calibri"/>
                        <a:cs typeface="Calibri"/>
                      </a:endParaRPr>
                    </a:p>
                  </a:txBody>
                  <a:tcPr marL="68580" marR="68580" marT="0" marB="0"/>
                </a:tc>
                <a:tc>
                  <a:txBody>
                    <a:bodyPr/>
                    <a:lstStyle/>
                    <a:p>
                      <a:pPr marR="71755" algn="ctr">
                        <a:spcAft>
                          <a:spcPts val="0"/>
                        </a:spcAft>
                      </a:pPr>
                      <a:r>
                        <a:rPr lang="es-ES" sz="1200" dirty="0">
                          <a:effectLst/>
                        </a:rPr>
                        <a:t>384</a:t>
                      </a:r>
                      <a:endParaRPr lang="es-EC" sz="1200" dirty="0">
                        <a:solidFill>
                          <a:schemeClr val="tx1"/>
                        </a:solidFill>
                        <a:effectLst/>
                        <a:latin typeface="Arial"/>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435958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 xmlns:a16="http://schemas.microsoft.com/office/drawing/2014/main" id="{28098498-7F6B-4951-B6BB-D2E3538C4761}"/>
              </a:ext>
            </a:extLst>
          </p:cNvPr>
          <p:cNvGraphicFramePr>
            <a:graphicFrameLocks/>
          </p:cNvGraphicFramePr>
          <p:nvPr>
            <p:extLst>
              <p:ext uri="{D42A27DB-BD31-4B8C-83A1-F6EECF244321}">
                <p14:modId xmlns:p14="http://schemas.microsoft.com/office/powerpoint/2010/main" val="2509785789"/>
              </p:ext>
            </p:extLst>
          </p:nvPr>
        </p:nvGraphicFramePr>
        <p:xfrm>
          <a:off x="971600" y="836712"/>
          <a:ext cx="7739989" cy="4628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773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01167358-928B-48D3-8DF8-4C423FE5B42A}"/>
              </a:ext>
            </a:extLst>
          </p:cNvPr>
          <p:cNvSpPr txBox="1">
            <a:spLocks/>
          </p:cNvSpPr>
          <p:nvPr/>
        </p:nvSpPr>
        <p:spPr>
          <a:xfrm>
            <a:off x="3203848" y="493836"/>
            <a:ext cx="4260427" cy="6604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Nivel de evaluación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433653386"/>
              </p:ext>
            </p:extLst>
          </p:nvPr>
        </p:nvGraphicFramePr>
        <p:xfrm>
          <a:off x="1619672" y="1134523"/>
          <a:ext cx="6696744" cy="3972063"/>
        </p:xfrm>
        <a:graphic>
          <a:graphicData uri="http://schemas.openxmlformats.org/drawingml/2006/table">
            <a:tbl>
              <a:tblPr firstRow="1" firstCol="1" bandRow="1">
                <a:tableStyleId>{E8B1032C-EA38-4F05-BA0D-38AFFFC7BED3}</a:tableStyleId>
              </a:tblPr>
              <a:tblGrid>
                <a:gridCol w="2262817"/>
                <a:gridCol w="2478359"/>
                <a:gridCol w="1955568"/>
              </a:tblGrid>
              <a:tr h="822960">
                <a:tc>
                  <a:txBody>
                    <a:bodyPr/>
                    <a:lstStyle/>
                    <a:p>
                      <a:pPr marR="71755" algn="ctr">
                        <a:spcAft>
                          <a:spcPts val="0"/>
                        </a:spcAft>
                      </a:pPr>
                      <a:r>
                        <a:rPr lang="es-ES" sz="1800" dirty="0">
                          <a:effectLst/>
                        </a:rPr>
                        <a:t> </a:t>
                      </a:r>
                      <a:endParaRPr lang="es-EC" sz="1800" dirty="0">
                        <a:effectLst/>
                        <a:latin typeface="Arial"/>
                        <a:ea typeface="Calibri"/>
                        <a:cs typeface="Calibri"/>
                      </a:endParaRPr>
                    </a:p>
                  </a:txBody>
                  <a:tcPr marL="68580" marR="68580" marT="0" marB="0"/>
                </a:tc>
                <a:tc>
                  <a:txBody>
                    <a:bodyPr/>
                    <a:lstStyle/>
                    <a:p>
                      <a:pPr marR="71755" algn="ctr">
                        <a:spcAft>
                          <a:spcPts val="0"/>
                        </a:spcAft>
                      </a:pPr>
                      <a:r>
                        <a:rPr lang="es-ES" sz="1800" dirty="0">
                          <a:effectLst/>
                        </a:rPr>
                        <a:t>Cumplimiento de estándares</a:t>
                      </a:r>
                      <a:endParaRPr lang="es-EC" sz="1800" dirty="0">
                        <a:effectLst/>
                        <a:latin typeface="Arial"/>
                        <a:ea typeface="Calibri"/>
                        <a:cs typeface="Calibri"/>
                      </a:endParaRPr>
                    </a:p>
                  </a:txBody>
                  <a:tcPr marL="68580" marR="68580" marT="0" marB="0"/>
                </a:tc>
                <a:tc>
                  <a:txBody>
                    <a:bodyPr/>
                    <a:lstStyle/>
                    <a:p>
                      <a:pPr marR="71755" algn="ctr">
                        <a:spcAft>
                          <a:spcPts val="0"/>
                        </a:spcAft>
                      </a:pPr>
                      <a:r>
                        <a:rPr lang="es-ES" sz="1800">
                          <a:effectLst/>
                        </a:rPr>
                        <a:t>Satisfacción de los clientes</a:t>
                      </a:r>
                      <a:endParaRPr lang="es-EC" sz="1800">
                        <a:effectLst/>
                        <a:latin typeface="Arial"/>
                        <a:ea typeface="Calibri"/>
                        <a:cs typeface="Calibri"/>
                      </a:endParaRPr>
                    </a:p>
                  </a:txBody>
                  <a:tcPr marL="68580" marR="68580" marT="0" marB="0"/>
                </a:tc>
              </a:tr>
              <a:tr h="548640">
                <a:tc>
                  <a:txBody>
                    <a:bodyPr/>
                    <a:lstStyle/>
                    <a:p>
                      <a:pPr marR="71755" algn="ctr">
                        <a:spcAft>
                          <a:spcPts val="0"/>
                        </a:spcAft>
                      </a:pPr>
                      <a:r>
                        <a:rPr lang="es-ES" sz="1800">
                          <a:effectLst/>
                        </a:rPr>
                        <a:t>0 a 19 puntos: </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a:effectLst/>
                        </a:rPr>
                        <a:t>Bajo </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a:effectLst/>
                        </a:rPr>
                        <a:t>Baja</a:t>
                      </a:r>
                      <a:endParaRPr lang="es-EC" sz="1800">
                        <a:effectLst/>
                        <a:latin typeface="Arial"/>
                        <a:ea typeface="Calibri"/>
                        <a:cs typeface="Calibri"/>
                      </a:endParaRPr>
                    </a:p>
                  </a:txBody>
                  <a:tcPr marL="68580" marR="68580" marT="0" marB="0"/>
                </a:tc>
              </a:tr>
              <a:tr h="548640">
                <a:tc>
                  <a:txBody>
                    <a:bodyPr/>
                    <a:lstStyle/>
                    <a:p>
                      <a:pPr marR="71755" algn="ctr">
                        <a:spcAft>
                          <a:spcPts val="0"/>
                        </a:spcAft>
                      </a:pPr>
                      <a:r>
                        <a:rPr lang="es-ES" sz="1800">
                          <a:effectLst/>
                        </a:rPr>
                        <a:t>20 a 39 punto:</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dirty="0">
                          <a:effectLst/>
                        </a:rPr>
                        <a:t>Medio bajo </a:t>
                      </a:r>
                      <a:endParaRPr lang="es-EC" sz="1800" dirty="0">
                        <a:effectLst/>
                        <a:latin typeface="Arial"/>
                        <a:ea typeface="Calibri"/>
                        <a:cs typeface="Calibri"/>
                      </a:endParaRPr>
                    </a:p>
                  </a:txBody>
                  <a:tcPr marL="68580" marR="68580" marT="0" marB="0"/>
                </a:tc>
                <a:tc>
                  <a:txBody>
                    <a:bodyPr/>
                    <a:lstStyle/>
                    <a:p>
                      <a:pPr marR="71755" algn="ctr">
                        <a:spcAft>
                          <a:spcPts val="0"/>
                        </a:spcAft>
                      </a:pPr>
                      <a:r>
                        <a:rPr lang="es-ES" sz="1800">
                          <a:effectLst/>
                        </a:rPr>
                        <a:t>Medio baja</a:t>
                      </a:r>
                      <a:endParaRPr lang="es-EC" sz="1800">
                        <a:effectLst/>
                        <a:latin typeface="Arial"/>
                        <a:ea typeface="Calibri"/>
                        <a:cs typeface="Calibri"/>
                      </a:endParaRPr>
                    </a:p>
                  </a:txBody>
                  <a:tcPr marL="68580" marR="68580" marT="0" marB="0"/>
                </a:tc>
              </a:tr>
              <a:tr h="548640">
                <a:tc>
                  <a:txBody>
                    <a:bodyPr/>
                    <a:lstStyle/>
                    <a:p>
                      <a:pPr marR="71755" algn="ctr">
                        <a:spcAft>
                          <a:spcPts val="0"/>
                        </a:spcAft>
                      </a:pPr>
                      <a:r>
                        <a:rPr lang="es-ES" sz="1800">
                          <a:effectLst/>
                        </a:rPr>
                        <a:t>40 a 59 puntos: </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a:effectLst/>
                        </a:rPr>
                        <a:t>Medio </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a:effectLst/>
                        </a:rPr>
                        <a:t>Media</a:t>
                      </a:r>
                      <a:endParaRPr lang="es-EC" sz="1800">
                        <a:effectLst/>
                        <a:latin typeface="Arial"/>
                        <a:ea typeface="Calibri"/>
                        <a:cs typeface="Calibri"/>
                      </a:endParaRPr>
                    </a:p>
                  </a:txBody>
                  <a:tcPr marL="68580" marR="68580" marT="0" marB="0"/>
                </a:tc>
              </a:tr>
              <a:tr h="548640">
                <a:tc>
                  <a:txBody>
                    <a:bodyPr/>
                    <a:lstStyle/>
                    <a:p>
                      <a:pPr marR="71755" algn="ctr">
                        <a:spcAft>
                          <a:spcPts val="0"/>
                        </a:spcAft>
                      </a:pPr>
                      <a:r>
                        <a:rPr lang="es-ES" sz="1800">
                          <a:effectLst/>
                        </a:rPr>
                        <a:t>60 a 79 puntos: </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a:effectLst/>
                        </a:rPr>
                        <a:t>Medio alto </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dirty="0">
                          <a:effectLst/>
                        </a:rPr>
                        <a:t>Medio alta</a:t>
                      </a:r>
                      <a:endParaRPr lang="es-EC" sz="1800" dirty="0">
                        <a:effectLst/>
                        <a:latin typeface="Arial"/>
                        <a:ea typeface="Calibri"/>
                        <a:cs typeface="Calibri"/>
                      </a:endParaRPr>
                    </a:p>
                  </a:txBody>
                  <a:tcPr marL="68580" marR="68580" marT="0" marB="0"/>
                </a:tc>
              </a:tr>
              <a:tr h="548640">
                <a:tc>
                  <a:txBody>
                    <a:bodyPr/>
                    <a:lstStyle/>
                    <a:p>
                      <a:pPr marR="71755" algn="ctr">
                        <a:spcAft>
                          <a:spcPts val="0"/>
                        </a:spcAft>
                      </a:pPr>
                      <a:r>
                        <a:rPr lang="es-ES" sz="1800">
                          <a:effectLst/>
                        </a:rPr>
                        <a:t>80 a 99 puntos: </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a:effectLst/>
                        </a:rPr>
                        <a:t>Alto </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a:effectLst/>
                        </a:rPr>
                        <a:t>Alta </a:t>
                      </a:r>
                      <a:endParaRPr lang="es-EC" sz="1800">
                        <a:effectLst/>
                        <a:latin typeface="Arial"/>
                        <a:ea typeface="Calibri"/>
                        <a:cs typeface="Calibri"/>
                      </a:endParaRPr>
                    </a:p>
                  </a:txBody>
                  <a:tcPr marL="68580" marR="68580" marT="0" marB="0"/>
                </a:tc>
              </a:tr>
              <a:tr h="405903">
                <a:tc>
                  <a:txBody>
                    <a:bodyPr/>
                    <a:lstStyle/>
                    <a:p>
                      <a:pPr marR="71755" algn="ctr">
                        <a:spcAft>
                          <a:spcPts val="0"/>
                        </a:spcAft>
                      </a:pPr>
                      <a:r>
                        <a:rPr lang="es-ES" sz="1800">
                          <a:effectLst/>
                        </a:rPr>
                        <a:t>100 puntos: </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a:effectLst/>
                        </a:rPr>
                        <a:t>Perfecto </a:t>
                      </a:r>
                      <a:endParaRPr lang="es-EC" sz="1800">
                        <a:effectLst/>
                        <a:latin typeface="Arial"/>
                        <a:ea typeface="Calibri"/>
                        <a:cs typeface="Calibri"/>
                      </a:endParaRPr>
                    </a:p>
                  </a:txBody>
                  <a:tcPr marL="68580" marR="68580" marT="0" marB="0"/>
                </a:tc>
                <a:tc>
                  <a:txBody>
                    <a:bodyPr/>
                    <a:lstStyle/>
                    <a:p>
                      <a:pPr marR="71755" algn="ctr">
                        <a:spcAft>
                          <a:spcPts val="0"/>
                        </a:spcAft>
                      </a:pPr>
                      <a:r>
                        <a:rPr lang="es-ES" sz="1800" dirty="0">
                          <a:effectLst/>
                        </a:rPr>
                        <a:t>Total</a:t>
                      </a:r>
                      <a:endParaRPr lang="es-EC" sz="1800" dirty="0">
                        <a:effectLst/>
                        <a:latin typeface="Arial"/>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2265822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11560" y="764704"/>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smtClean="0"/>
              <a:t>Informe de resultados: Objetivo 1</a:t>
            </a:r>
            <a:endParaRPr lang="es-EC" sz="3200" dirty="0"/>
          </a:p>
        </p:txBody>
      </p:sp>
      <p:graphicFrame>
        <p:nvGraphicFramePr>
          <p:cNvPr id="3" name="Marcador de contenido 4"/>
          <p:cNvGraphicFramePr>
            <a:graphicFrameLocks/>
          </p:cNvGraphicFramePr>
          <p:nvPr>
            <p:extLst>
              <p:ext uri="{D42A27DB-BD31-4B8C-83A1-F6EECF244321}">
                <p14:modId xmlns:p14="http://schemas.microsoft.com/office/powerpoint/2010/main" val="1872241640"/>
              </p:ext>
            </p:extLst>
          </p:nvPr>
        </p:nvGraphicFramePr>
        <p:xfrm>
          <a:off x="997039" y="1354084"/>
          <a:ext cx="3221037" cy="4032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p:nvPr/>
        </p:nvPicPr>
        <p:blipFill>
          <a:blip r:embed="rId7">
            <a:extLst>
              <a:ext uri="{28A0092B-C50C-407E-A947-70E740481C1C}">
                <a14:useLocalDpi xmlns:a14="http://schemas.microsoft.com/office/drawing/2010/main" val="0"/>
              </a:ext>
            </a:extLst>
          </a:blip>
          <a:srcRect/>
          <a:stretch>
            <a:fillRect/>
          </a:stretch>
        </p:blipFill>
        <p:spPr bwMode="auto">
          <a:xfrm>
            <a:off x="4251612" y="1360435"/>
            <a:ext cx="4589549" cy="4195101"/>
          </a:xfrm>
          <a:prstGeom prst="rect">
            <a:avLst/>
          </a:prstGeom>
          <a:noFill/>
        </p:spPr>
      </p:pic>
    </p:spTree>
    <p:extLst>
      <p:ext uri="{BB962C8B-B14F-4D97-AF65-F5344CB8AC3E}">
        <p14:creationId xmlns:p14="http://schemas.microsoft.com/office/powerpoint/2010/main" val="3103728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187624" y="764704"/>
            <a:ext cx="7130752"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dirty="0" smtClean="0"/>
              <a:t>Informe de resultados: Objetivo 2</a:t>
            </a:r>
            <a:endParaRPr lang="es-EC" sz="3600" dirty="0"/>
          </a:p>
        </p:txBody>
      </p:sp>
      <p:graphicFrame>
        <p:nvGraphicFramePr>
          <p:cNvPr id="3" name="Marcador de contenido 4"/>
          <p:cNvGraphicFramePr>
            <a:graphicFrameLocks/>
          </p:cNvGraphicFramePr>
          <p:nvPr>
            <p:extLst>
              <p:ext uri="{D42A27DB-BD31-4B8C-83A1-F6EECF244321}">
                <p14:modId xmlns:p14="http://schemas.microsoft.com/office/powerpoint/2010/main" val="2916532295"/>
              </p:ext>
            </p:extLst>
          </p:nvPr>
        </p:nvGraphicFramePr>
        <p:xfrm>
          <a:off x="899592" y="1484784"/>
          <a:ext cx="3462619" cy="4014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p:nvPr/>
        </p:nvPicPr>
        <p:blipFill>
          <a:blip r:embed="rId7">
            <a:extLst>
              <a:ext uri="{28A0092B-C50C-407E-A947-70E740481C1C}">
                <a14:useLocalDpi xmlns:a14="http://schemas.microsoft.com/office/drawing/2010/main" val="0"/>
              </a:ext>
            </a:extLst>
          </a:blip>
          <a:srcRect/>
          <a:stretch>
            <a:fillRect/>
          </a:stretch>
        </p:blipFill>
        <p:spPr bwMode="auto">
          <a:xfrm>
            <a:off x="4471955" y="1653158"/>
            <a:ext cx="4556923" cy="3936083"/>
          </a:xfrm>
          <a:prstGeom prst="rect">
            <a:avLst/>
          </a:prstGeom>
          <a:noFill/>
          <a:ln>
            <a:noFill/>
          </a:ln>
        </p:spPr>
      </p:pic>
    </p:spTree>
    <p:extLst>
      <p:ext uri="{BB962C8B-B14F-4D97-AF65-F5344CB8AC3E}">
        <p14:creationId xmlns:p14="http://schemas.microsoft.com/office/powerpoint/2010/main" val="2511137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03848" y="260648"/>
            <a:ext cx="5328592" cy="1024911"/>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2800" dirty="0" smtClean="0"/>
              <a:t>Informe de resultados: Informe por variables-cumplimiento de estándares</a:t>
            </a:r>
            <a:endParaRPr lang="es-EC" sz="2800" dirty="0"/>
          </a:p>
        </p:txBody>
      </p:sp>
      <p:sp>
        <p:nvSpPr>
          <p:cNvPr id="3" name="Rectángulo 2">
            <a:extLst>
              <a:ext uri="{FF2B5EF4-FFF2-40B4-BE49-F238E27FC236}">
                <a16:creationId xmlns="" xmlns:a16="http://schemas.microsoft.com/office/drawing/2014/main" id="{6ECA8CEE-1DE7-40BC-A87A-654CEA84C573}"/>
              </a:ext>
            </a:extLst>
          </p:cNvPr>
          <p:cNvSpPr/>
          <p:nvPr/>
        </p:nvSpPr>
        <p:spPr>
          <a:xfrm>
            <a:off x="6727545" y="1196753"/>
            <a:ext cx="2483768" cy="4278094"/>
          </a:xfrm>
          <a:prstGeom prst="rect">
            <a:avLst/>
          </a:prstGeom>
        </p:spPr>
        <p:txBody>
          <a:bodyPr wrap="square">
            <a:spAutoFit/>
          </a:bodyPr>
          <a:lstStyle/>
          <a:p>
            <a:pPr marL="285750" indent="-285750">
              <a:buFont typeface="Arial" panose="020B0604020202020204" pitchFamily="34" charset="0"/>
              <a:buChar char="•"/>
            </a:pPr>
            <a:r>
              <a:rPr lang="es-EC" sz="1600" dirty="0"/>
              <a:t>Segmento 1 destacan en aspectos intangibles del servicio como empatía, relacionada con la calidad en la atención y servicio al cliente,</a:t>
            </a:r>
          </a:p>
          <a:p>
            <a:pPr marL="285750" indent="-285750">
              <a:buFont typeface="Arial" panose="020B0604020202020204" pitchFamily="34" charset="0"/>
              <a:buChar char="•"/>
            </a:pPr>
            <a:r>
              <a:rPr lang="es-EC" sz="1600" dirty="0"/>
              <a:t>Segmento 2 destacan en aspectos tangibles como el estado de las instalaciones y el equipamiento, no obstante, </a:t>
            </a:r>
          </a:p>
          <a:p>
            <a:pPr marL="285750" indent="-285750">
              <a:buFont typeface="Arial" panose="020B0604020202020204" pitchFamily="34" charset="0"/>
              <a:buChar char="•"/>
            </a:pPr>
            <a:r>
              <a:rPr lang="es-EC" sz="1600" dirty="0"/>
              <a:t>Lo que demuestra la diferencia entre la calidad ofertada por ambos segmentos. </a:t>
            </a:r>
            <a:endParaRPr lang="es-ES" sz="1600" dirty="0"/>
          </a:p>
        </p:txBody>
      </p:sp>
      <p:graphicFrame>
        <p:nvGraphicFramePr>
          <p:cNvPr id="4" name="Gráfico 3"/>
          <p:cNvGraphicFramePr/>
          <p:nvPr>
            <p:extLst>
              <p:ext uri="{D42A27DB-BD31-4B8C-83A1-F6EECF244321}">
                <p14:modId xmlns:p14="http://schemas.microsoft.com/office/powerpoint/2010/main" val="909983571"/>
              </p:ext>
            </p:extLst>
          </p:nvPr>
        </p:nvGraphicFramePr>
        <p:xfrm>
          <a:off x="683568" y="1349168"/>
          <a:ext cx="6336704" cy="37391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2800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2F99A6C5-C022-4FC5-820A-FBDA254CEA4F}"/>
              </a:ext>
            </a:extLst>
          </p:cNvPr>
          <p:cNvSpPr txBox="1">
            <a:spLocks/>
          </p:cNvSpPr>
          <p:nvPr/>
        </p:nvSpPr>
        <p:spPr>
          <a:xfrm>
            <a:off x="3303209" y="188640"/>
            <a:ext cx="5616624" cy="10081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2400" dirty="0" smtClean="0"/>
              <a:t>Informe de resultados: Informe por variables Niveles de satisfacción </a:t>
            </a:r>
            <a:endParaRPr lang="es-ES" sz="2400" dirty="0"/>
          </a:p>
        </p:txBody>
      </p:sp>
      <p:sp>
        <p:nvSpPr>
          <p:cNvPr id="4" name="Rectángulo 4">
            <a:extLst>
              <a:ext uri="{FF2B5EF4-FFF2-40B4-BE49-F238E27FC236}">
                <a16:creationId xmlns="" xmlns:a16="http://schemas.microsoft.com/office/drawing/2014/main" id="{09E89D88-1AB5-40BF-B47E-86A5798C8B1C}"/>
              </a:ext>
            </a:extLst>
          </p:cNvPr>
          <p:cNvSpPr/>
          <p:nvPr/>
        </p:nvSpPr>
        <p:spPr>
          <a:xfrm>
            <a:off x="7236296" y="1412776"/>
            <a:ext cx="1907704" cy="3046988"/>
          </a:xfrm>
          <a:prstGeom prst="rect">
            <a:avLst/>
          </a:prstGeom>
        </p:spPr>
        <p:txBody>
          <a:bodyPr wrap="square">
            <a:spAutoFit/>
          </a:bodyPr>
          <a:lstStyle/>
          <a:p>
            <a:r>
              <a:rPr lang="es-EC" sz="1600" dirty="0"/>
              <a:t>A</a:t>
            </a:r>
            <a:r>
              <a:rPr lang="es-EC" sz="1600" dirty="0" smtClean="0"/>
              <a:t> </a:t>
            </a:r>
            <a:r>
              <a:rPr lang="es-EC" sz="1600" dirty="0"/>
              <a:t>diferencia de lo percibido en el cumplimiento de estándares. En este caso también se observa que los resultados más altos del segmento 2, no superan a los resultados más bajos del segmento 1.</a:t>
            </a:r>
            <a:endParaRPr lang="es-ES" sz="1600" dirty="0"/>
          </a:p>
        </p:txBody>
      </p:sp>
      <p:graphicFrame>
        <p:nvGraphicFramePr>
          <p:cNvPr id="5" name="Gráfico 3">
            <a:extLst>
              <a:ext uri="{FF2B5EF4-FFF2-40B4-BE49-F238E27FC236}">
                <a16:creationId xmlns="" xmlns:a16="http://schemas.microsoft.com/office/drawing/2014/main" id="{EC554DC3-1FAB-4364-BA35-734EB4475D02}"/>
              </a:ext>
            </a:extLst>
          </p:cNvPr>
          <p:cNvGraphicFramePr/>
          <p:nvPr>
            <p:extLst>
              <p:ext uri="{D42A27DB-BD31-4B8C-83A1-F6EECF244321}">
                <p14:modId xmlns:p14="http://schemas.microsoft.com/office/powerpoint/2010/main" val="369055230"/>
              </p:ext>
            </p:extLst>
          </p:nvPr>
        </p:nvGraphicFramePr>
        <p:xfrm>
          <a:off x="539552" y="1002984"/>
          <a:ext cx="6840760" cy="4451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0473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F8B8270-58DE-4EEF-99AE-B8900F01A15B}"/>
              </a:ext>
            </a:extLst>
          </p:cNvPr>
          <p:cNvSpPr txBox="1">
            <a:spLocks/>
          </p:cNvSpPr>
          <p:nvPr/>
        </p:nvSpPr>
        <p:spPr>
          <a:xfrm>
            <a:off x="827034" y="1196752"/>
            <a:ext cx="7921431" cy="1320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PROYECTO DE INVESTIGACION</a:t>
            </a:r>
            <a:endParaRPr lang="es-ES" dirty="0"/>
          </a:p>
        </p:txBody>
      </p:sp>
      <p:sp>
        <p:nvSpPr>
          <p:cNvPr id="3" name="Título 1">
            <a:extLst>
              <a:ext uri="{FF2B5EF4-FFF2-40B4-BE49-F238E27FC236}">
                <a16:creationId xmlns="" xmlns:a16="http://schemas.microsoft.com/office/drawing/2014/main" id="{965707D5-79F1-4E3F-8248-7ACF2E5DAAF4}"/>
              </a:ext>
            </a:extLst>
          </p:cNvPr>
          <p:cNvSpPr txBox="1">
            <a:spLocks/>
          </p:cNvSpPr>
          <p:nvPr/>
        </p:nvSpPr>
        <p:spPr>
          <a:xfrm>
            <a:off x="971601" y="2348880"/>
            <a:ext cx="8042993" cy="19442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400" b="1" dirty="0"/>
              <a:t> </a:t>
            </a:r>
            <a:r>
              <a:rPr lang="es-EC" sz="2400" b="1" dirty="0">
                <a:solidFill>
                  <a:schemeClr val="tx1"/>
                </a:solidFill>
              </a:rPr>
              <a:t>ANÁLISIS DEL NIVEL DE SATISFACCIÓN DE LOS SOCIOS DE LAS COOPERATIVAS DE AHORRO Y CRÉDITO DOMICILIADAS EN EL CANTÓN QUITO DE LOS SEGMENTOS UNO Y DOS, CONSIDERANDO EL ENFOQUE EXPERIENCIA DE COMPRA</a:t>
            </a:r>
            <a:endParaRPr lang="es-EC" sz="2400" dirty="0">
              <a:solidFill>
                <a:schemeClr val="tx1"/>
              </a:solidFill>
            </a:endParaRPr>
          </a:p>
        </p:txBody>
      </p:sp>
    </p:spTree>
    <p:extLst>
      <p:ext uri="{BB962C8B-B14F-4D97-AF65-F5344CB8AC3E}">
        <p14:creationId xmlns:p14="http://schemas.microsoft.com/office/powerpoint/2010/main" val="3499001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a:extLst>
              <a:ext uri="{FF2B5EF4-FFF2-40B4-BE49-F238E27FC236}">
                <a16:creationId xmlns="" xmlns:a16="http://schemas.microsoft.com/office/drawing/2014/main" id="{DB82AECA-0FC8-49AF-971F-16587BF549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585" y="1124744"/>
            <a:ext cx="4608512" cy="4104456"/>
          </a:xfrm>
          <a:prstGeom prst="rect">
            <a:avLst/>
          </a:prstGeom>
          <a:noFill/>
          <a:ln>
            <a:noFill/>
          </a:ln>
        </p:spPr>
      </p:pic>
      <p:sp>
        <p:nvSpPr>
          <p:cNvPr id="3" name="Título 1">
            <a:extLst>
              <a:ext uri="{FF2B5EF4-FFF2-40B4-BE49-F238E27FC236}">
                <a16:creationId xmlns="" xmlns:a16="http://schemas.microsoft.com/office/drawing/2014/main" id="{03D188C8-2537-455E-81A4-59FDF9965552}"/>
              </a:ext>
            </a:extLst>
          </p:cNvPr>
          <p:cNvSpPr txBox="1">
            <a:spLocks/>
          </p:cNvSpPr>
          <p:nvPr/>
        </p:nvSpPr>
        <p:spPr>
          <a:xfrm>
            <a:off x="3160504" y="167001"/>
            <a:ext cx="5515952" cy="70317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2400" smtClean="0"/>
              <a:t>Informe de resultados: Correlación entre variables</a:t>
            </a:r>
            <a:endParaRPr lang="es-EC" sz="2400" dirty="0"/>
          </a:p>
        </p:txBody>
      </p:sp>
      <p:graphicFrame>
        <p:nvGraphicFramePr>
          <p:cNvPr id="4" name="Marcador de contenido 4">
            <a:extLst>
              <a:ext uri="{FF2B5EF4-FFF2-40B4-BE49-F238E27FC236}">
                <a16:creationId xmlns="" xmlns:a16="http://schemas.microsoft.com/office/drawing/2014/main" id="{AEE4152E-2AE8-435B-A810-418351C490B4}"/>
              </a:ext>
            </a:extLst>
          </p:cNvPr>
          <p:cNvGraphicFramePr>
            <a:graphicFrameLocks/>
          </p:cNvGraphicFramePr>
          <p:nvPr>
            <p:extLst>
              <p:ext uri="{D42A27DB-BD31-4B8C-83A1-F6EECF244321}">
                <p14:modId xmlns:p14="http://schemas.microsoft.com/office/powerpoint/2010/main" val="726930138"/>
              </p:ext>
            </p:extLst>
          </p:nvPr>
        </p:nvGraphicFramePr>
        <p:xfrm>
          <a:off x="4355976" y="3243091"/>
          <a:ext cx="4464496" cy="1881124"/>
        </p:xfrm>
        <a:graphic>
          <a:graphicData uri="http://schemas.openxmlformats.org/drawingml/2006/table">
            <a:tbl>
              <a:tblPr>
                <a:tableStyleId>{616DA210-FB5B-4158-B5E0-FEB733F419BA}</a:tableStyleId>
              </a:tblPr>
              <a:tblGrid>
                <a:gridCol w="1425067">
                  <a:extLst>
                    <a:ext uri="{9D8B030D-6E8A-4147-A177-3AD203B41FA5}">
                      <a16:colId xmlns="" xmlns:a16="http://schemas.microsoft.com/office/drawing/2014/main" val="2144310872"/>
                    </a:ext>
                  </a:extLst>
                </a:gridCol>
                <a:gridCol w="1711688">
                  <a:extLst>
                    <a:ext uri="{9D8B030D-6E8A-4147-A177-3AD203B41FA5}">
                      <a16:colId xmlns="" xmlns:a16="http://schemas.microsoft.com/office/drawing/2014/main" val="863232750"/>
                    </a:ext>
                  </a:extLst>
                </a:gridCol>
                <a:gridCol w="1327741">
                  <a:extLst>
                    <a:ext uri="{9D8B030D-6E8A-4147-A177-3AD203B41FA5}">
                      <a16:colId xmlns="" xmlns:a16="http://schemas.microsoft.com/office/drawing/2014/main" val="781386336"/>
                    </a:ext>
                  </a:extLst>
                </a:gridCol>
              </a:tblGrid>
              <a:tr h="914400">
                <a:tc gridSpan="2">
                  <a:txBody>
                    <a:bodyPr/>
                    <a:lstStyle/>
                    <a:p>
                      <a:pPr marL="38100" marR="38100" indent="457200" algn="l">
                        <a:lnSpc>
                          <a:spcPts val="1600"/>
                        </a:lnSpc>
                        <a:spcAft>
                          <a:spcPts val="0"/>
                        </a:spcAft>
                      </a:pPr>
                      <a:r>
                        <a:rPr lang="es-EC" sz="16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indent="457200" algn="ctr">
                        <a:lnSpc>
                          <a:spcPts val="1600"/>
                        </a:lnSpc>
                        <a:spcAft>
                          <a:spcPts val="0"/>
                        </a:spcAft>
                      </a:pPr>
                      <a:r>
                        <a:rPr lang="es-EC" sz="1600" dirty="0">
                          <a:effectLst/>
                        </a:rPr>
                        <a:t>Cumplimiento de estándares de calidad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376445976"/>
                  </a:ext>
                </a:extLst>
              </a:tr>
              <a:tr h="457200">
                <a:tc rowSpan="3">
                  <a:txBody>
                    <a:bodyPr/>
                    <a:lstStyle/>
                    <a:p>
                      <a:pPr marL="38100" marR="38100" indent="457200" algn="l">
                        <a:lnSpc>
                          <a:spcPts val="1600"/>
                        </a:lnSpc>
                        <a:spcAft>
                          <a:spcPts val="0"/>
                        </a:spcAft>
                      </a:pPr>
                      <a:r>
                        <a:rPr lang="es-EC" sz="1600">
                          <a:effectLst/>
                        </a:rPr>
                        <a:t>Nivel de satisfacción promedio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457200" algn="l">
                        <a:lnSpc>
                          <a:spcPts val="1600"/>
                        </a:lnSpc>
                        <a:spcAft>
                          <a:spcPts val="0"/>
                        </a:spcAft>
                      </a:pPr>
                      <a:r>
                        <a:rPr lang="es-EC" sz="1600" dirty="0">
                          <a:effectLst/>
                        </a:rPr>
                        <a:t>Correlación de Pearson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457200" algn="r">
                        <a:lnSpc>
                          <a:spcPts val="1600"/>
                        </a:lnSpc>
                        <a:spcAft>
                          <a:spcPts val="0"/>
                        </a:spcAft>
                      </a:pPr>
                      <a:r>
                        <a:rPr lang="es-EC" sz="1600" dirty="0">
                          <a:effectLst/>
                        </a:rPr>
                        <a:t>,854</a:t>
                      </a:r>
                      <a:r>
                        <a:rPr lang="es-EC" sz="1600" baseline="30000" dirty="0">
                          <a:effectLst/>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686998144"/>
                  </a:ext>
                </a:extLst>
              </a:tr>
              <a:tr h="304800">
                <a:tc vMerge="1">
                  <a:txBody>
                    <a:bodyPr/>
                    <a:lstStyle/>
                    <a:p>
                      <a:endParaRPr lang="es-EC"/>
                    </a:p>
                  </a:txBody>
                  <a:tcPr/>
                </a:tc>
                <a:tc>
                  <a:txBody>
                    <a:bodyPr/>
                    <a:lstStyle/>
                    <a:p>
                      <a:pPr marL="38100" marR="38100" indent="457200" algn="l">
                        <a:lnSpc>
                          <a:spcPts val="1600"/>
                        </a:lnSpc>
                        <a:spcAft>
                          <a:spcPts val="0"/>
                        </a:spcAft>
                      </a:pPr>
                      <a:r>
                        <a:rPr lang="es-EC" sz="1600">
                          <a:effectLst/>
                        </a:rPr>
                        <a:t>Sig. (bilateral)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457200" algn="r">
                        <a:lnSpc>
                          <a:spcPts val="1600"/>
                        </a:lnSpc>
                        <a:spcAft>
                          <a:spcPts val="0"/>
                        </a:spcAft>
                      </a:pPr>
                      <a:r>
                        <a:rPr lang="es-EC" sz="1600" dirty="0">
                          <a:effectLst/>
                        </a:rPr>
                        <a:t>,002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957676450"/>
                  </a:ext>
                </a:extLst>
              </a:tr>
              <a:tr h="204724">
                <a:tc vMerge="1">
                  <a:txBody>
                    <a:bodyPr/>
                    <a:lstStyle/>
                    <a:p>
                      <a:endParaRPr lang="es-EC"/>
                    </a:p>
                  </a:txBody>
                  <a:tcPr/>
                </a:tc>
                <a:tc>
                  <a:txBody>
                    <a:bodyPr/>
                    <a:lstStyle/>
                    <a:p>
                      <a:pPr marL="38100" marR="38100" indent="457200" algn="l">
                        <a:lnSpc>
                          <a:spcPts val="1600"/>
                        </a:lnSpc>
                        <a:spcAft>
                          <a:spcPts val="0"/>
                        </a:spcAft>
                      </a:pPr>
                      <a:r>
                        <a:rPr lang="es-EC" sz="1600">
                          <a:effectLst/>
                        </a:rPr>
                        <a:t>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457200" algn="r">
                        <a:lnSpc>
                          <a:spcPts val="1600"/>
                        </a:lnSpc>
                        <a:spcAft>
                          <a:spcPts val="0"/>
                        </a:spcAft>
                      </a:pPr>
                      <a:r>
                        <a:rPr lang="es-EC" sz="1600" dirty="0">
                          <a:effectLst/>
                        </a:rPr>
                        <a:t>10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2959237832"/>
                  </a:ext>
                </a:extLst>
              </a:tr>
            </a:tbl>
          </a:graphicData>
        </a:graphic>
      </p:graphicFrame>
      <p:sp>
        <p:nvSpPr>
          <p:cNvPr id="5" name="Rectángulo 1">
            <a:extLst>
              <a:ext uri="{FF2B5EF4-FFF2-40B4-BE49-F238E27FC236}">
                <a16:creationId xmlns="" xmlns:a16="http://schemas.microsoft.com/office/drawing/2014/main" id="{7783AC0F-B8B3-4952-A0D0-32B9D46B4A0B}"/>
              </a:ext>
            </a:extLst>
          </p:cNvPr>
          <p:cNvSpPr/>
          <p:nvPr/>
        </p:nvSpPr>
        <p:spPr>
          <a:xfrm>
            <a:off x="5076056" y="1211766"/>
            <a:ext cx="3851920" cy="2031325"/>
          </a:xfrm>
          <a:prstGeom prst="rect">
            <a:avLst/>
          </a:prstGeom>
        </p:spPr>
        <p:txBody>
          <a:bodyPr wrap="square">
            <a:spAutoFit/>
          </a:bodyPr>
          <a:lstStyle/>
          <a:p>
            <a:r>
              <a:rPr lang="es-EC" dirty="0"/>
              <a:t>El gráfico de dispersión muestra una relación lineal directa entre ambas variables lo que indicaría que, valores bajos obtenidos en la encuesta son consecuentes con valores bajos obtenidos en la hoja de control y viceversa</a:t>
            </a:r>
            <a:endParaRPr lang="es-ES" dirty="0"/>
          </a:p>
        </p:txBody>
      </p:sp>
    </p:spTree>
    <p:extLst>
      <p:ext uri="{BB962C8B-B14F-4D97-AF65-F5344CB8AC3E}">
        <p14:creationId xmlns:p14="http://schemas.microsoft.com/office/powerpoint/2010/main" val="895384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79712" y="188641"/>
            <a:ext cx="822960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smtClean="0"/>
              <a:t>Informe de resultados: Objetivo 3</a:t>
            </a:r>
            <a:endParaRPr lang="es-EC" sz="3200" dirty="0"/>
          </a:p>
        </p:txBody>
      </p:sp>
      <p:graphicFrame>
        <p:nvGraphicFramePr>
          <p:cNvPr id="3" name="Marcador de contenido 3"/>
          <p:cNvGraphicFramePr>
            <a:graphicFrameLocks/>
          </p:cNvGraphicFramePr>
          <p:nvPr>
            <p:extLst>
              <p:ext uri="{D42A27DB-BD31-4B8C-83A1-F6EECF244321}">
                <p14:modId xmlns:p14="http://schemas.microsoft.com/office/powerpoint/2010/main" val="3815459517"/>
              </p:ext>
            </p:extLst>
          </p:nvPr>
        </p:nvGraphicFramePr>
        <p:xfrm>
          <a:off x="971600" y="930749"/>
          <a:ext cx="6552728" cy="3960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293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3">
            <a:extLst>
              <a:ext uri="{FF2B5EF4-FFF2-40B4-BE49-F238E27FC236}">
                <a16:creationId xmlns="" xmlns:a16="http://schemas.microsoft.com/office/drawing/2014/main" id="{C3BF1E38-18D5-418F-BEA7-87D43DB2D376}"/>
              </a:ext>
            </a:extLst>
          </p:cNvPr>
          <p:cNvGraphicFramePr/>
          <p:nvPr>
            <p:extLst>
              <p:ext uri="{D42A27DB-BD31-4B8C-83A1-F6EECF244321}">
                <p14:modId xmlns:p14="http://schemas.microsoft.com/office/powerpoint/2010/main" val="2743692812"/>
              </p:ext>
            </p:extLst>
          </p:nvPr>
        </p:nvGraphicFramePr>
        <p:xfrm>
          <a:off x="1403648" y="980729"/>
          <a:ext cx="6814931" cy="4464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570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47664" y="141753"/>
            <a:ext cx="6447501" cy="15684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Propuesta</a:t>
            </a:r>
            <a:endParaRPr lang="es-EC" sz="3200" dirty="0"/>
          </a:p>
        </p:txBody>
      </p:sp>
      <p:pic>
        <p:nvPicPr>
          <p:cNvPr id="3"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25978"/>
            <a:ext cx="7200800" cy="4375230"/>
          </a:xfrm>
          <a:prstGeom prst="rect">
            <a:avLst/>
          </a:prstGeom>
          <a:noFill/>
        </p:spPr>
      </p:pic>
    </p:spTree>
    <p:extLst>
      <p:ext uri="{BB962C8B-B14F-4D97-AF65-F5344CB8AC3E}">
        <p14:creationId xmlns:p14="http://schemas.microsoft.com/office/powerpoint/2010/main" val="2445292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555776" y="158815"/>
            <a:ext cx="6447501" cy="15684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Plan general de intervención </a:t>
            </a:r>
            <a:endParaRPr lang="es-EC" sz="3200" dirty="0"/>
          </a:p>
        </p:txBody>
      </p:sp>
      <p:graphicFrame>
        <p:nvGraphicFramePr>
          <p:cNvPr id="3" name="2 Diagrama"/>
          <p:cNvGraphicFramePr/>
          <p:nvPr>
            <p:extLst>
              <p:ext uri="{D42A27DB-BD31-4B8C-83A1-F6EECF244321}">
                <p14:modId xmlns:p14="http://schemas.microsoft.com/office/powerpoint/2010/main" val="4076396558"/>
              </p:ext>
            </p:extLst>
          </p:nvPr>
        </p:nvGraphicFramePr>
        <p:xfrm>
          <a:off x="1524000" y="1397001"/>
          <a:ext cx="69364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608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279005206"/>
              </p:ext>
            </p:extLst>
          </p:nvPr>
        </p:nvGraphicFramePr>
        <p:xfrm>
          <a:off x="971600" y="1052737"/>
          <a:ext cx="76328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2718382" y="151376"/>
            <a:ext cx="6447501" cy="7842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a:t>ETAPA 1: Diagnóstico de la situación</a:t>
            </a:r>
            <a:endParaRPr lang="es-EC" sz="2400" dirty="0"/>
          </a:p>
        </p:txBody>
      </p:sp>
    </p:spTree>
    <p:extLst>
      <p:ext uri="{BB962C8B-B14F-4D97-AF65-F5344CB8AC3E}">
        <p14:creationId xmlns:p14="http://schemas.microsoft.com/office/powerpoint/2010/main" val="2661802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059833" y="151376"/>
            <a:ext cx="5886067" cy="7842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2400" b="1" dirty="0"/>
              <a:t>ETAPA 2: Planificación de acciones de intervención</a:t>
            </a:r>
            <a:endParaRPr lang="es-EC" sz="2400" dirty="0"/>
          </a:p>
        </p:txBody>
      </p:sp>
      <p:graphicFrame>
        <p:nvGraphicFramePr>
          <p:cNvPr id="3" name="2 Diagrama"/>
          <p:cNvGraphicFramePr/>
          <p:nvPr>
            <p:extLst>
              <p:ext uri="{D42A27DB-BD31-4B8C-83A1-F6EECF244321}">
                <p14:modId xmlns:p14="http://schemas.microsoft.com/office/powerpoint/2010/main" val="4061462377"/>
              </p:ext>
            </p:extLst>
          </p:nvPr>
        </p:nvGraphicFramePr>
        <p:xfrm>
          <a:off x="1403648" y="935601"/>
          <a:ext cx="7272808" cy="4581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2351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435107509"/>
              </p:ext>
            </p:extLst>
          </p:nvPr>
        </p:nvGraphicFramePr>
        <p:xfrm>
          <a:off x="1547664" y="908720"/>
          <a:ext cx="727280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159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44480503"/>
              </p:ext>
            </p:extLst>
          </p:nvPr>
        </p:nvGraphicFramePr>
        <p:xfrm>
          <a:off x="1403648" y="764704"/>
          <a:ext cx="727280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9763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751654348"/>
              </p:ext>
            </p:extLst>
          </p:nvPr>
        </p:nvGraphicFramePr>
        <p:xfrm>
          <a:off x="1547664" y="908720"/>
          <a:ext cx="727280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203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80084" y="2520688"/>
            <a:ext cx="1800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Cooperativa de ahorro y crédito </a:t>
            </a:r>
            <a:endParaRPr lang="es-EC" dirty="0"/>
          </a:p>
        </p:txBody>
      </p:sp>
      <p:sp>
        <p:nvSpPr>
          <p:cNvPr id="3" name="2 Rectángulo"/>
          <p:cNvSpPr/>
          <p:nvPr/>
        </p:nvSpPr>
        <p:spPr>
          <a:xfrm>
            <a:off x="5150258" y="2334090"/>
            <a:ext cx="914400" cy="698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Socio </a:t>
            </a:r>
            <a:endParaRPr lang="es-EC" dirty="0"/>
          </a:p>
        </p:txBody>
      </p:sp>
      <p:sp>
        <p:nvSpPr>
          <p:cNvPr id="4" name="3 Rectángulo"/>
          <p:cNvSpPr/>
          <p:nvPr/>
        </p:nvSpPr>
        <p:spPr>
          <a:xfrm>
            <a:off x="5173031" y="3240835"/>
            <a:ext cx="914400" cy="698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Cliente  </a:t>
            </a:r>
            <a:endParaRPr lang="es-EC" dirty="0"/>
          </a:p>
        </p:txBody>
      </p:sp>
      <p:sp>
        <p:nvSpPr>
          <p:cNvPr id="5" name="4 Rectángulo"/>
          <p:cNvSpPr/>
          <p:nvPr/>
        </p:nvSpPr>
        <p:spPr>
          <a:xfrm>
            <a:off x="899592" y="1348451"/>
            <a:ext cx="1440160" cy="6258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Seps </a:t>
            </a:r>
            <a:endParaRPr lang="es-EC" dirty="0"/>
          </a:p>
        </p:txBody>
      </p:sp>
      <p:sp>
        <p:nvSpPr>
          <p:cNvPr id="7" name="Rectángulo 6">
            <a:extLst>
              <a:ext uri="{FF2B5EF4-FFF2-40B4-BE49-F238E27FC236}">
                <a16:creationId xmlns="" xmlns:a16="http://schemas.microsoft.com/office/drawing/2014/main" id="{D564941F-0AB3-4AFA-9A4B-7E0C188226B0}"/>
              </a:ext>
            </a:extLst>
          </p:cNvPr>
          <p:cNvSpPr/>
          <p:nvPr/>
        </p:nvSpPr>
        <p:spPr>
          <a:xfrm>
            <a:off x="3251520" y="972050"/>
            <a:ext cx="1793631" cy="10128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SEGMENTOS </a:t>
            </a:r>
          </a:p>
        </p:txBody>
      </p:sp>
      <p:sp>
        <p:nvSpPr>
          <p:cNvPr id="8" name="Flecha: a la derecha 8">
            <a:extLst>
              <a:ext uri="{FF2B5EF4-FFF2-40B4-BE49-F238E27FC236}">
                <a16:creationId xmlns="" xmlns:a16="http://schemas.microsoft.com/office/drawing/2014/main" id="{A9F14121-BB38-40D2-B3B8-FD85E6F6E678}"/>
              </a:ext>
            </a:extLst>
          </p:cNvPr>
          <p:cNvSpPr/>
          <p:nvPr/>
        </p:nvSpPr>
        <p:spPr>
          <a:xfrm>
            <a:off x="5173031" y="70138"/>
            <a:ext cx="3999275" cy="2656989"/>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s-ES" dirty="0"/>
              <a:t>SEGMENTO 1</a:t>
            </a:r>
          </a:p>
          <a:p>
            <a:pPr marL="285750" indent="-285750" algn="ctr">
              <a:buFont typeface="Arial" panose="020B0604020202020204" pitchFamily="34" charset="0"/>
              <a:buChar char="•"/>
            </a:pPr>
            <a:r>
              <a:rPr lang="es-ES" dirty="0"/>
              <a:t>SEGMENTO 2</a:t>
            </a:r>
          </a:p>
          <a:p>
            <a:pPr marL="285750" indent="-285750" algn="ctr">
              <a:buFont typeface="Arial" panose="020B0604020202020204" pitchFamily="34" charset="0"/>
              <a:buChar char="•"/>
            </a:pPr>
            <a:r>
              <a:rPr lang="es-ES" dirty="0"/>
              <a:t>SEGMENTO 3</a:t>
            </a:r>
          </a:p>
          <a:p>
            <a:pPr marL="285750" indent="-285750" algn="ctr">
              <a:buFont typeface="Arial" panose="020B0604020202020204" pitchFamily="34" charset="0"/>
              <a:buChar char="•"/>
            </a:pPr>
            <a:r>
              <a:rPr lang="es-ES" dirty="0"/>
              <a:t>SEGMENTO 4</a:t>
            </a:r>
          </a:p>
          <a:p>
            <a:pPr marL="285750" indent="-285750" algn="ctr">
              <a:buFont typeface="Arial" panose="020B0604020202020204" pitchFamily="34" charset="0"/>
              <a:buChar char="•"/>
            </a:pPr>
            <a:r>
              <a:rPr lang="es-ES" dirty="0"/>
              <a:t>SEGMENTO 5</a:t>
            </a:r>
          </a:p>
        </p:txBody>
      </p:sp>
      <p:sp>
        <p:nvSpPr>
          <p:cNvPr id="9" name="Rectángulo: esquinas redondeadas 7">
            <a:extLst>
              <a:ext uri="{FF2B5EF4-FFF2-40B4-BE49-F238E27FC236}">
                <a16:creationId xmlns="" xmlns:a16="http://schemas.microsoft.com/office/drawing/2014/main" id="{F23504CA-74B9-4F17-9754-EB9F09E344B8}"/>
              </a:ext>
            </a:extLst>
          </p:cNvPr>
          <p:cNvSpPr/>
          <p:nvPr/>
        </p:nvSpPr>
        <p:spPr>
          <a:xfrm>
            <a:off x="1089257" y="4443342"/>
            <a:ext cx="1793631" cy="9052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PRODUCTOS</a:t>
            </a:r>
          </a:p>
        </p:txBody>
      </p:sp>
      <p:sp>
        <p:nvSpPr>
          <p:cNvPr id="10" name="Rectángulo 9">
            <a:extLst>
              <a:ext uri="{FF2B5EF4-FFF2-40B4-BE49-F238E27FC236}">
                <a16:creationId xmlns="" xmlns:a16="http://schemas.microsoft.com/office/drawing/2014/main" id="{64831BA9-4E53-4E7F-8277-7B7C184B2C60}"/>
              </a:ext>
            </a:extLst>
          </p:cNvPr>
          <p:cNvSpPr/>
          <p:nvPr/>
        </p:nvSpPr>
        <p:spPr>
          <a:xfrm>
            <a:off x="3400634" y="4443342"/>
            <a:ext cx="1495401" cy="8757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SERVICIOS</a:t>
            </a:r>
          </a:p>
        </p:txBody>
      </p:sp>
      <p:cxnSp>
        <p:nvCxnSpPr>
          <p:cNvPr id="11" name="10 Conector recto de flecha"/>
          <p:cNvCxnSpPr>
            <a:stCxn id="2" idx="2"/>
          </p:cNvCxnSpPr>
          <p:nvPr/>
        </p:nvCxnSpPr>
        <p:spPr>
          <a:xfrm>
            <a:off x="2780184" y="3435088"/>
            <a:ext cx="0" cy="641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2" idx="0"/>
            <a:endCxn id="5" idx="2"/>
          </p:cNvCxnSpPr>
          <p:nvPr/>
        </p:nvCxnSpPr>
        <p:spPr>
          <a:xfrm flipH="1" flipV="1">
            <a:off x="1619672" y="1974342"/>
            <a:ext cx="1160512" cy="546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2" idx="0"/>
            <a:endCxn id="7" idx="2"/>
          </p:cNvCxnSpPr>
          <p:nvPr/>
        </p:nvCxnSpPr>
        <p:spPr>
          <a:xfrm flipV="1">
            <a:off x="2780184" y="1984924"/>
            <a:ext cx="1368152" cy="535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2" idx="3"/>
          </p:cNvCxnSpPr>
          <p:nvPr/>
        </p:nvCxnSpPr>
        <p:spPr>
          <a:xfrm>
            <a:off x="3680284" y="297788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1619672" y="4077072"/>
            <a:ext cx="27363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endCxn id="9" idx="0"/>
          </p:cNvCxnSpPr>
          <p:nvPr/>
        </p:nvCxnSpPr>
        <p:spPr>
          <a:xfrm>
            <a:off x="1619672" y="4077072"/>
            <a:ext cx="366401" cy="366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endCxn id="10" idx="0"/>
          </p:cNvCxnSpPr>
          <p:nvPr/>
        </p:nvCxnSpPr>
        <p:spPr>
          <a:xfrm flipH="1">
            <a:off x="4148335" y="4090087"/>
            <a:ext cx="215384" cy="353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H="1">
            <a:off x="4616388" y="2520688"/>
            <a:ext cx="2660" cy="1069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a:off x="4603179" y="2520688"/>
            <a:ext cx="54707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4619048" y="3589184"/>
            <a:ext cx="5312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90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705420023"/>
              </p:ext>
            </p:extLst>
          </p:nvPr>
        </p:nvGraphicFramePr>
        <p:xfrm>
          <a:off x="1547664" y="908720"/>
          <a:ext cx="727280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210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019505012"/>
              </p:ext>
            </p:extLst>
          </p:nvPr>
        </p:nvGraphicFramePr>
        <p:xfrm>
          <a:off x="1547664" y="908720"/>
          <a:ext cx="727280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892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03848" y="151376"/>
            <a:ext cx="5040560" cy="6853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2400" b="1" dirty="0"/>
              <a:t>ETAPA 3: Ejecución del plan</a:t>
            </a:r>
            <a:endParaRPr lang="es-EC" sz="2400" dirty="0"/>
          </a:p>
          <a:p>
            <a:pPr algn="just"/>
            <a:endParaRPr lang="es-EC" sz="2400" dirty="0"/>
          </a:p>
        </p:txBody>
      </p:sp>
      <p:graphicFrame>
        <p:nvGraphicFramePr>
          <p:cNvPr id="3" name="2 Tabla"/>
          <p:cNvGraphicFramePr>
            <a:graphicFrameLocks noGrp="1"/>
          </p:cNvGraphicFramePr>
          <p:nvPr>
            <p:extLst>
              <p:ext uri="{D42A27DB-BD31-4B8C-83A1-F6EECF244321}">
                <p14:modId xmlns:p14="http://schemas.microsoft.com/office/powerpoint/2010/main" val="3381912167"/>
              </p:ext>
            </p:extLst>
          </p:nvPr>
        </p:nvGraphicFramePr>
        <p:xfrm>
          <a:off x="755576" y="845849"/>
          <a:ext cx="8136904" cy="5051862"/>
        </p:xfrm>
        <a:graphic>
          <a:graphicData uri="http://schemas.openxmlformats.org/drawingml/2006/table">
            <a:tbl>
              <a:tblPr firstRow="1" firstCol="1" bandRow="1">
                <a:tableStyleId>{BC89EF96-8CEA-46FF-86C4-4CE0E7609802}</a:tableStyleId>
              </a:tblPr>
              <a:tblGrid>
                <a:gridCol w="1244468"/>
                <a:gridCol w="3341764"/>
                <a:gridCol w="3550672"/>
              </a:tblGrid>
              <a:tr h="243363">
                <a:tc rowSpan="9">
                  <a:txBody>
                    <a:bodyPr/>
                    <a:lstStyle/>
                    <a:p>
                      <a:pPr marR="71755" algn="l">
                        <a:lnSpc>
                          <a:spcPct val="150000"/>
                        </a:lnSpc>
                        <a:spcAft>
                          <a:spcPts val="0"/>
                        </a:spcAft>
                      </a:pPr>
                      <a:r>
                        <a:rPr lang="es-ES" sz="1200" dirty="0">
                          <a:effectLst/>
                        </a:rPr>
                        <a:t>Presupuesto</a:t>
                      </a:r>
                      <a:endParaRPr lang="es-EC" sz="1200" dirty="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dirty="0">
                          <a:effectLst/>
                        </a:rPr>
                        <a:t>Rubro</a:t>
                      </a:r>
                      <a:endParaRPr lang="es-EC" sz="1200" dirty="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a:effectLst/>
                        </a:rPr>
                        <a:t>Detalle</a:t>
                      </a:r>
                      <a:endParaRPr lang="es-EC" sz="1200">
                        <a:effectLst/>
                        <a:latin typeface="Arial"/>
                        <a:ea typeface="Calibri"/>
                        <a:cs typeface="Calibri"/>
                      </a:endParaRPr>
                    </a:p>
                  </a:txBody>
                  <a:tcPr marL="68575" marR="68575" marT="0" marB="0" anchor="ctr"/>
                </a:tc>
              </a:tr>
              <a:tr h="501220">
                <a:tc vMerge="1">
                  <a:txBody>
                    <a:bodyPr/>
                    <a:lstStyle/>
                    <a:p>
                      <a:endParaRPr lang="es-EC"/>
                    </a:p>
                  </a:txBody>
                  <a:tcPr/>
                </a:tc>
                <a:tc>
                  <a:txBody>
                    <a:bodyPr/>
                    <a:lstStyle/>
                    <a:p>
                      <a:pPr marR="71755" algn="r">
                        <a:lnSpc>
                          <a:spcPct val="150000"/>
                        </a:lnSpc>
                        <a:spcAft>
                          <a:spcPts val="0"/>
                        </a:spcAft>
                      </a:pPr>
                      <a:r>
                        <a:rPr lang="es-ES" sz="1200">
                          <a:effectLst/>
                        </a:rPr>
                        <a:t>$ 700,00</a:t>
                      </a:r>
                      <a:endParaRPr lang="es-EC" sz="120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a:effectLst/>
                        </a:rPr>
                        <a:t>Investigación previa (encuestadores, movilización e impresiones)</a:t>
                      </a:r>
                      <a:endParaRPr lang="es-EC" sz="1200">
                        <a:effectLst/>
                        <a:latin typeface="Arial"/>
                        <a:ea typeface="Calibri"/>
                        <a:cs typeface="Calibri"/>
                      </a:endParaRPr>
                    </a:p>
                  </a:txBody>
                  <a:tcPr marL="68575" marR="68575" marT="0" marB="0" anchor="ctr"/>
                </a:tc>
              </a:tr>
              <a:tr h="594281">
                <a:tc vMerge="1">
                  <a:txBody>
                    <a:bodyPr/>
                    <a:lstStyle/>
                    <a:p>
                      <a:endParaRPr lang="es-EC"/>
                    </a:p>
                  </a:txBody>
                  <a:tcPr/>
                </a:tc>
                <a:tc>
                  <a:txBody>
                    <a:bodyPr/>
                    <a:lstStyle/>
                    <a:p>
                      <a:pPr marR="71755" algn="r">
                        <a:lnSpc>
                          <a:spcPct val="150000"/>
                        </a:lnSpc>
                        <a:spcAft>
                          <a:spcPts val="0"/>
                        </a:spcAft>
                      </a:pPr>
                      <a:r>
                        <a:rPr lang="es-ES" sz="1200">
                          <a:effectLst/>
                        </a:rPr>
                        <a:t>$ 1000,00</a:t>
                      </a:r>
                      <a:endParaRPr lang="es-EC" sz="120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a:effectLst/>
                        </a:rPr>
                        <a:t>Contratación de agencia evaluadora (cliente fantasma, mediciones de tiempos, sondeos y otros)</a:t>
                      </a:r>
                      <a:endParaRPr lang="es-EC" sz="1200">
                        <a:effectLst/>
                        <a:latin typeface="Arial"/>
                        <a:ea typeface="Calibri"/>
                        <a:cs typeface="Calibri"/>
                      </a:endParaRPr>
                    </a:p>
                  </a:txBody>
                  <a:tcPr marL="68575" marR="68575" marT="0" marB="0" anchor="ctr"/>
                </a:tc>
              </a:tr>
              <a:tr h="594281">
                <a:tc vMerge="1">
                  <a:txBody>
                    <a:bodyPr/>
                    <a:lstStyle/>
                    <a:p>
                      <a:endParaRPr lang="es-EC"/>
                    </a:p>
                  </a:txBody>
                  <a:tcPr/>
                </a:tc>
                <a:tc>
                  <a:txBody>
                    <a:bodyPr/>
                    <a:lstStyle/>
                    <a:p>
                      <a:pPr marR="71755" algn="r">
                        <a:lnSpc>
                          <a:spcPct val="150000"/>
                        </a:lnSpc>
                        <a:spcAft>
                          <a:spcPts val="0"/>
                        </a:spcAft>
                      </a:pPr>
                      <a:r>
                        <a:rPr lang="es-ES" sz="1200">
                          <a:effectLst/>
                        </a:rPr>
                        <a:t>$ 3000,00</a:t>
                      </a:r>
                      <a:endParaRPr lang="es-EC" sz="120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a:effectLst/>
                        </a:rPr>
                        <a:t>Presupuesto para adecuaciones internas y externas (pintura, luminarias, reparaciones)</a:t>
                      </a:r>
                      <a:endParaRPr lang="es-EC" sz="1200">
                        <a:effectLst/>
                        <a:latin typeface="Arial"/>
                        <a:ea typeface="Calibri"/>
                        <a:cs typeface="Calibri"/>
                      </a:endParaRPr>
                    </a:p>
                  </a:txBody>
                  <a:tcPr marL="68575" marR="68575" marT="0" marB="0" anchor="ctr"/>
                </a:tc>
              </a:tr>
              <a:tr h="501220">
                <a:tc vMerge="1">
                  <a:txBody>
                    <a:bodyPr/>
                    <a:lstStyle/>
                    <a:p>
                      <a:endParaRPr lang="es-EC"/>
                    </a:p>
                  </a:txBody>
                  <a:tcPr/>
                </a:tc>
                <a:tc>
                  <a:txBody>
                    <a:bodyPr/>
                    <a:lstStyle/>
                    <a:p>
                      <a:pPr marR="71755" algn="r">
                        <a:lnSpc>
                          <a:spcPct val="150000"/>
                        </a:lnSpc>
                        <a:spcAft>
                          <a:spcPts val="0"/>
                        </a:spcAft>
                      </a:pPr>
                      <a:r>
                        <a:rPr lang="es-ES" sz="1200">
                          <a:effectLst/>
                        </a:rPr>
                        <a:t>$ 1500,00</a:t>
                      </a:r>
                      <a:endParaRPr lang="es-EC" sz="120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dirty="0">
                          <a:effectLst/>
                        </a:rPr>
                        <a:t>Presupuesto para equipamiento para el área de clientes (ventiladores, muebles, sillas, basureros, etc.)</a:t>
                      </a:r>
                      <a:endParaRPr lang="es-EC" sz="1200" dirty="0">
                        <a:effectLst/>
                        <a:latin typeface="Arial"/>
                        <a:ea typeface="Calibri"/>
                        <a:cs typeface="Calibri"/>
                      </a:endParaRPr>
                    </a:p>
                  </a:txBody>
                  <a:tcPr marL="68575" marR="68575" marT="0" marB="0" anchor="ctr"/>
                </a:tc>
              </a:tr>
              <a:tr h="766084">
                <a:tc vMerge="1">
                  <a:txBody>
                    <a:bodyPr/>
                    <a:lstStyle/>
                    <a:p>
                      <a:endParaRPr lang="es-EC"/>
                    </a:p>
                  </a:txBody>
                  <a:tcPr/>
                </a:tc>
                <a:tc>
                  <a:txBody>
                    <a:bodyPr/>
                    <a:lstStyle/>
                    <a:p>
                      <a:pPr marR="71755" algn="r">
                        <a:lnSpc>
                          <a:spcPct val="150000"/>
                        </a:lnSpc>
                        <a:spcAft>
                          <a:spcPts val="0"/>
                        </a:spcAft>
                      </a:pPr>
                      <a:r>
                        <a:rPr lang="es-ES" sz="1200">
                          <a:effectLst/>
                        </a:rPr>
                        <a:t>$ 1500,00</a:t>
                      </a:r>
                      <a:endParaRPr lang="es-EC" sz="120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a:effectLst/>
                        </a:rPr>
                        <a:t>Presupuesto para equipamiento en ventanillas (lámparas de luz halógena, contadora de billetes y monedas)</a:t>
                      </a:r>
                      <a:endParaRPr lang="es-EC" sz="1200">
                        <a:effectLst/>
                        <a:latin typeface="Arial"/>
                        <a:ea typeface="Calibri"/>
                        <a:cs typeface="Calibri"/>
                      </a:endParaRPr>
                    </a:p>
                  </a:txBody>
                  <a:tcPr marL="68575" marR="68575" marT="0" marB="0" anchor="ctr"/>
                </a:tc>
              </a:tr>
              <a:tr h="501220">
                <a:tc vMerge="1">
                  <a:txBody>
                    <a:bodyPr/>
                    <a:lstStyle/>
                    <a:p>
                      <a:endParaRPr lang="es-EC"/>
                    </a:p>
                  </a:txBody>
                  <a:tcPr/>
                </a:tc>
                <a:tc>
                  <a:txBody>
                    <a:bodyPr/>
                    <a:lstStyle/>
                    <a:p>
                      <a:pPr marR="71755" algn="r">
                        <a:lnSpc>
                          <a:spcPct val="150000"/>
                        </a:lnSpc>
                        <a:spcAft>
                          <a:spcPts val="0"/>
                        </a:spcAft>
                      </a:pPr>
                      <a:r>
                        <a:rPr lang="es-ES" sz="1200">
                          <a:effectLst/>
                        </a:rPr>
                        <a:t>$ 5000,00</a:t>
                      </a:r>
                      <a:endParaRPr lang="es-EC" sz="120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dirty="0">
                          <a:effectLst/>
                        </a:rPr>
                        <a:t>Presupuesto para mejorar imagen corporativa y </a:t>
                      </a:r>
                      <a:r>
                        <a:rPr lang="es-ES" sz="1200" dirty="0" err="1">
                          <a:effectLst/>
                        </a:rPr>
                        <a:t>merchandising</a:t>
                      </a:r>
                      <a:endParaRPr lang="es-EC" sz="1200" dirty="0">
                        <a:effectLst/>
                        <a:latin typeface="Arial"/>
                        <a:ea typeface="Calibri"/>
                        <a:cs typeface="Calibri"/>
                      </a:endParaRPr>
                    </a:p>
                  </a:txBody>
                  <a:tcPr marL="68575" marR="68575" marT="0" marB="0" anchor="ctr"/>
                </a:tc>
              </a:tr>
              <a:tr h="297140">
                <a:tc vMerge="1">
                  <a:txBody>
                    <a:bodyPr/>
                    <a:lstStyle/>
                    <a:p>
                      <a:endParaRPr lang="es-EC"/>
                    </a:p>
                  </a:txBody>
                  <a:tcPr/>
                </a:tc>
                <a:tc>
                  <a:txBody>
                    <a:bodyPr/>
                    <a:lstStyle/>
                    <a:p>
                      <a:pPr marR="71755" algn="r">
                        <a:lnSpc>
                          <a:spcPct val="150000"/>
                        </a:lnSpc>
                        <a:spcAft>
                          <a:spcPts val="0"/>
                        </a:spcAft>
                      </a:pPr>
                      <a:r>
                        <a:rPr lang="es-ES" sz="1200">
                          <a:effectLst/>
                        </a:rPr>
                        <a:t>$ 1000.00</a:t>
                      </a:r>
                      <a:endParaRPr lang="es-EC" sz="120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a:effectLst/>
                        </a:rPr>
                        <a:t>Mantenimiento y adquisición de equipo de seguridad</a:t>
                      </a:r>
                      <a:endParaRPr lang="es-EC" sz="1200">
                        <a:effectLst/>
                        <a:latin typeface="Arial"/>
                        <a:ea typeface="Calibri"/>
                        <a:cs typeface="Calibri"/>
                      </a:endParaRPr>
                    </a:p>
                  </a:txBody>
                  <a:tcPr marL="68575" marR="68575" marT="0" marB="0" anchor="ctr"/>
                </a:tc>
              </a:tr>
              <a:tr h="501220">
                <a:tc vMerge="1">
                  <a:txBody>
                    <a:bodyPr/>
                    <a:lstStyle/>
                    <a:p>
                      <a:endParaRPr lang="es-EC"/>
                    </a:p>
                  </a:txBody>
                  <a:tcPr/>
                </a:tc>
                <a:tc>
                  <a:txBody>
                    <a:bodyPr/>
                    <a:lstStyle/>
                    <a:p>
                      <a:pPr marR="71755" algn="r">
                        <a:lnSpc>
                          <a:spcPct val="150000"/>
                        </a:lnSpc>
                        <a:spcAft>
                          <a:spcPts val="0"/>
                        </a:spcAft>
                      </a:pPr>
                      <a:r>
                        <a:rPr lang="es-ES" sz="1200">
                          <a:effectLst/>
                        </a:rPr>
                        <a:t>$ 2500,00</a:t>
                      </a:r>
                      <a:endParaRPr lang="es-EC" sz="120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a:effectLst/>
                        </a:rPr>
                        <a:t>Presupuesto para estudio de tiempos y actividades (reingeniería de procesos)</a:t>
                      </a:r>
                      <a:endParaRPr lang="es-EC" sz="1200">
                        <a:effectLst/>
                        <a:latin typeface="Arial"/>
                        <a:ea typeface="Calibri"/>
                        <a:cs typeface="Calibri"/>
                      </a:endParaRPr>
                    </a:p>
                  </a:txBody>
                  <a:tcPr marL="68575" marR="68575" marT="0" marB="0" anchor="ctr"/>
                </a:tc>
              </a:tr>
              <a:tr h="243363">
                <a:tc>
                  <a:txBody>
                    <a:bodyPr/>
                    <a:lstStyle/>
                    <a:p>
                      <a:pPr marR="71755" algn="l">
                        <a:lnSpc>
                          <a:spcPct val="150000"/>
                        </a:lnSpc>
                        <a:spcAft>
                          <a:spcPts val="0"/>
                        </a:spcAft>
                      </a:pPr>
                      <a:r>
                        <a:rPr lang="es-ES" sz="1200">
                          <a:effectLst/>
                        </a:rPr>
                        <a:t>TOTAL</a:t>
                      </a:r>
                      <a:endParaRPr lang="es-EC" sz="1200">
                        <a:effectLst/>
                        <a:latin typeface="Arial"/>
                        <a:ea typeface="Calibri"/>
                        <a:cs typeface="Calibri"/>
                      </a:endParaRPr>
                    </a:p>
                  </a:txBody>
                  <a:tcPr marL="68575" marR="68575" marT="0" marB="0" anchor="ctr"/>
                </a:tc>
                <a:tc>
                  <a:txBody>
                    <a:bodyPr/>
                    <a:lstStyle/>
                    <a:p>
                      <a:pPr marR="71755" algn="r">
                        <a:lnSpc>
                          <a:spcPct val="150000"/>
                        </a:lnSpc>
                        <a:spcAft>
                          <a:spcPts val="0"/>
                        </a:spcAft>
                      </a:pPr>
                      <a:r>
                        <a:rPr lang="es-ES" sz="1200" dirty="0">
                          <a:effectLst/>
                        </a:rPr>
                        <a:t>$ 16200,00</a:t>
                      </a:r>
                      <a:endParaRPr lang="es-EC" sz="1200" dirty="0">
                        <a:effectLst/>
                        <a:latin typeface="Arial"/>
                        <a:ea typeface="Calibri"/>
                        <a:cs typeface="Calibri"/>
                      </a:endParaRPr>
                    </a:p>
                  </a:txBody>
                  <a:tcPr marL="68575" marR="68575" marT="0" marB="0" anchor="ctr"/>
                </a:tc>
                <a:tc>
                  <a:txBody>
                    <a:bodyPr/>
                    <a:lstStyle/>
                    <a:p>
                      <a:pPr marR="71755" algn="l">
                        <a:lnSpc>
                          <a:spcPct val="150000"/>
                        </a:lnSpc>
                        <a:spcAft>
                          <a:spcPts val="0"/>
                        </a:spcAft>
                      </a:pPr>
                      <a:r>
                        <a:rPr lang="es-ES" sz="1200" dirty="0">
                          <a:effectLst/>
                        </a:rPr>
                        <a:t> </a:t>
                      </a:r>
                      <a:endParaRPr lang="es-EC" sz="1200" dirty="0">
                        <a:effectLst/>
                        <a:latin typeface="Arial"/>
                        <a:ea typeface="Calibri"/>
                        <a:cs typeface="Calibri"/>
                      </a:endParaRPr>
                    </a:p>
                  </a:txBody>
                  <a:tcPr marL="68575" marR="68575" marT="0" marB="0" anchor="ctr"/>
                </a:tc>
              </a:tr>
            </a:tbl>
          </a:graphicData>
        </a:graphic>
      </p:graphicFrame>
    </p:spTree>
    <p:extLst>
      <p:ext uri="{BB962C8B-B14F-4D97-AF65-F5344CB8AC3E}">
        <p14:creationId xmlns:p14="http://schemas.microsoft.com/office/powerpoint/2010/main" val="4045540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23589467"/>
              </p:ext>
            </p:extLst>
          </p:nvPr>
        </p:nvGraphicFramePr>
        <p:xfrm>
          <a:off x="755576" y="908720"/>
          <a:ext cx="8172006" cy="4910436"/>
        </p:xfrm>
        <a:graphic>
          <a:graphicData uri="http://schemas.openxmlformats.org/drawingml/2006/table">
            <a:tbl>
              <a:tblPr firstRow="1" firstCol="1" bandRow="1">
                <a:tableStyleId>{E8B1032C-EA38-4F05-BA0D-38AFFFC7BED3}</a:tableStyleId>
              </a:tblPr>
              <a:tblGrid>
                <a:gridCol w="727822">
                  <a:extLst>
                    <a:ext uri="{9D8B030D-6E8A-4147-A177-3AD203B41FA5}">
                      <a16:colId xmlns:a16="http://schemas.microsoft.com/office/drawing/2014/main" xmlns="" val="20000"/>
                    </a:ext>
                  </a:extLst>
                </a:gridCol>
                <a:gridCol w="647398">
                  <a:extLst>
                    <a:ext uri="{9D8B030D-6E8A-4147-A177-3AD203B41FA5}">
                      <a16:colId xmlns:a16="http://schemas.microsoft.com/office/drawing/2014/main" xmlns="" val="20001"/>
                    </a:ext>
                  </a:extLst>
                </a:gridCol>
                <a:gridCol w="180739">
                  <a:extLst>
                    <a:ext uri="{9D8B030D-6E8A-4147-A177-3AD203B41FA5}">
                      <a16:colId xmlns:a16="http://schemas.microsoft.com/office/drawing/2014/main" xmlns="" val="20002"/>
                    </a:ext>
                  </a:extLst>
                </a:gridCol>
                <a:gridCol w="180739">
                  <a:extLst>
                    <a:ext uri="{9D8B030D-6E8A-4147-A177-3AD203B41FA5}">
                      <a16:colId xmlns:a16="http://schemas.microsoft.com/office/drawing/2014/main" xmlns="" val="20003"/>
                    </a:ext>
                  </a:extLst>
                </a:gridCol>
                <a:gridCol w="180739">
                  <a:extLst>
                    <a:ext uri="{9D8B030D-6E8A-4147-A177-3AD203B41FA5}">
                      <a16:colId xmlns:a16="http://schemas.microsoft.com/office/drawing/2014/main" xmlns="" val="20004"/>
                    </a:ext>
                  </a:extLst>
                </a:gridCol>
                <a:gridCol w="180739">
                  <a:extLst>
                    <a:ext uri="{9D8B030D-6E8A-4147-A177-3AD203B41FA5}">
                      <a16:colId xmlns:a16="http://schemas.microsoft.com/office/drawing/2014/main" xmlns="" val="20005"/>
                    </a:ext>
                  </a:extLst>
                </a:gridCol>
                <a:gridCol w="180739">
                  <a:extLst>
                    <a:ext uri="{9D8B030D-6E8A-4147-A177-3AD203B41FA5}">
                      <a16:colId xmlns:a16="http://schemas.microsoft.com/office/drawing/2014/main" xmlns="" val="20006"/>
                    </a:ext>
                  </a:extLst>
                </a:gridCol>
                <a:gridCol w="180739">
                  <a:extLst>
                    <a:ext uri="{9D8B030D-6E8A-4147-A177-3AD203B41FA5}">
                      <a16:colId xmlns:a16="http://schemas.microsoft.com/office/drawing/2014/main" xmlns="" val="20007"/>
                    </a:ext>
                  </a:extLst>
                </a:gridCol>
                <a:gridCol w="180739">
                  <a:extLst>
                    <a:ext uri="{9D8B030D-6E8A-4147-A177-3AD203B41FA5}">
                      <a16:colId xmlns:a16="http://schemas.microsoft.com/office/drawing/2014/main" xmlns="" val="20008"/>
                    </a:ext>
                  </a:extLst>
                </a:gridCol>
                <a:gridCol w="180739">
                  <a:extLst>
                    <a:ext uri="{9D8B030D-6E8A-4147-A177-3AD203B41FA5}">
                      <a16:colId xmlns:a16="http://schemas.microsoft.com/office/drawing/2014/main" xmlns="" val="20009"/>
                    </a:ext>
                  </a:extLst>
                </a:gridCol>
                <a:gridCol w="180739">
                  <a:extLst>
                    <a:ext uri="{9D8B030D-6E8A-4147-A177-3AD203B41FA5}">
                      <a16:colId xmlns:a16="http://schemas.microsoft.com/office/drawing/2014/main" xmlns="" val="20010"/>
                    </a:ext>
                  </a:extLst>
                </a:gridCol>
                <a:gridCol w="180739">
                  <a:extLst>
                    <a:ext uri="{9D8B030D-6E8A-4147-A177-3AD203B41FA5}">
                      <a16:colId xmlns:a16="http://schemas.microsoft.com/office/drawing/2014/main" xmlns="" val="20011"/>
                    </a:ext>
                  </a:extLst>
                </a:gridCol>
                <a:gridCol w="180739">
                  <a:extLst>
                    <a:ext uri="{9D8B030D-6E8A-4147-A177-3AD203B41FA5}">
                      <a16:colId xmlns:a16="http://schemas.microsoft.com/office/drawing/2014/main" xmlns="" val="20012"/>
                    </a:ext>
                  </a:extLst>
                </a:gridCol>
                <a:gridCol w="180739">
                  <a:extLst>
                    <a:ext uri="{9D8B030D-6E8A-4147-A177-3AD203B41FA5}">
                      <a16:colId xmlns:a16="http://schemas.microsoft.com/office/drawing/2014/main" xmlns="" val="20013"/>
                    </a:ext>
                  </a:extLst>
                </a:gridCol>
                <a:gridCol w="180739">
                  <a:extLst>
                    <a:ext uri="{9D8B030D-6E8A-4147-A177-3AD203B41FA5}">
                      <a16:colId xmlns:a16="http://schemas.microsoft.com/office/drawing/2014/main" xmlns="" val="20014"/>
                    </a:ext>
                  </a:extLst>
                </a:gridCol>
                <a:gridCol w="180739">
                  <a:extLst>
                    <a:ext uri="{9D8B030D-6E8A-4147-A177-3AD203B41FA5}">
                      <a16:colId xmlns:a16="http://schemas.microsoft.com/office/drawing/2014/main" xmlns="" val="20015"/>
                    </a:ext>
                  </a:extLst>
                </a:gridCol>
                <a:gridCol w="180739">
                  <a:extLst>
                    <a:ext uri="{9D8B030D-6E8A-4147-A177-3AD203B41FA5}">
                      <a16:colId xmlns:a16="http://schemas.microsoft.com/office/drawing/2014/main" xmlns="" val="20016"/>
                    </a:ext>
                  </a:extLst>
                </a:gridCol>
                <a:gridCol w="180739">
                  <a:extLst>
                    <a:ext uri="{9D8B030D-6E8A-4147-A177-3AD203B41FA5}">
                      <a16:colId xmlns:a16="http://schemas.microsoft.com/office/drawing/2014/main" xmlns="" val="20017"/>
                    </a:ext>
                  </a:extLst>
                </a:gridCol>
                <a:gridCol w="180739">
                  <a:extLst>
                    <a:ext uri="{9D8B030D-6E8A-4147-A177-3AD203B41FA5}">
                      <a16:colId xmlns:a16="http://schemas.microsoft.com/office/drawing/2014/main" xmlns="" val="20018"/>
                    </a:ext>
                  </a:extLst>
                </a:gridCol>
                <a:gridCol w="180739">
                  <a:extLst>
                    <a:ext uri="{9D8B030D-6E8A-4147-A177-3AD203B41FA5}">
                      <a16:colId xmlns:a16="http://schemas.microsoft.com/office/drawing/2014/main" xmlns="" val="20019"/>
                    </a:ext>
                  </a:extLst>
                </a:gridCol>
                <a:gridCol w="180739">
                  <a:extLst>
                    <a:ext uri="{9D8B030D-6E8A-4147-A177-3AD203B41FA5}">
                      <a16:colId xmlns:a16="http://schemas.microsoft.com/office/drawing/2014/main" xmlns="" val="20020"/>
                    </a:ext>
                  </a:extLst>
                </a:gridCol>
                <a:gridCol w="180739">
                  <a:extLst>
                    <a:ext uri="{9D8B030D-6E8A-4147-A177-3AD203B41FA5}">
                      <a16:colId xmlns:a16="http://schemas.microsoft.com/office/drawing/2014/main" xmlns="" val="20021"/>
                    </a:ext>
                  </a:extLst>
                </a:gridCol>
                <a:gridCol w="180739">
                  <a:extLst>
                    <a:ext uri="{9D8B030D-6E8A-4147-A177-3AD203B41FA5}">
                      <a16:colId xmlns:a16="http://schemas.microsoft.com/office/drawing/2014/main" xmlns="" val="20022"/>
                    </a:ext>
                  </a:extLst>
                </a:gridCol>
                <a:gridCol w="180739">
                  <a:extLst>
                    <a:ext uri="{9D8B030D-6E8A-4147-A177-3AD203B41FA5}">
                      <a16:colId xmlns:a16="http://schemas.microsoft.com/office/drawing/2014/main" xmlns="" val="20023"/>
                    </a:ext>
                  </a:extLst>
                </a:gridCol>
                <a:gridCol w="180739">
                  <a:extLst>
                    <a:ext uri="{9D8B030D-6E8A-4147-A177-3AD203B41FA5}">
                      <a16:colId xmlns:a16="http://schemas.microsoft.com/office/drawing/2014/main" xmlns="" val="20024"/>
                    </a:ext>
                  </a:extLst>
                </a:gridCol>
                <a:gridCol w="244548">
                  <a:extLst>
                    <a:ext uri="{9D8B030D-6E8A-4147-A177-3AD203B41FA5}">
                      <a16:colId xmlns:a16="http://schemas.microsoft.com/office/drawing/2014/main" xmlns="" val="20025"/>
                    </a:ext>
                  </a:extLst>
                </a:gridCol>
                <a:gridCol w="1505996">
                  <a:extLst>
                    <a:ext uri="{9D8B030D-6E8A-4147-A177-3AD203B41FA5}">
                      <a16:colId xmlns:a16="http://schemas.microsoft.com/office/drawing/2014/main" xmlns="" val="20026"/>
                    </a:ext>
                  </a:extLst>
                </a:gridCol>
                <a:gridCol w="889245">
                  <a:extLst>
                    <a:ext uri="{9D8B030D-6E8A-4147-A177-3AD203B41FA5}">
                      <a16:colId xmlns:a16="http://schemas.microsoft.com/office/drawing/2014/main" xmlns="" val="20027"/>
                    </a:ext>
                  </a:extLst>
                </a:gridCol>
              </a:tblGrid>
              <a:tr h="109649">
                <a:tc rowSpan="2">
                  <a:txBody>
                    <a:bodyPr/>
                    <a:lstStyle/>
                    <a:p>
                      <a:pPr marR="71755" algn="l">
                        <a:spcAft>
                          <a:spcPts val="0"/>
                        </a:spcAft>
                      </a:pPr>
                      <a:r>
                        <a:rPr lang="es-ES" sz="800" dirty="0">
                          <a:effectLst/>
                        </a:rPr>
                        <a:t>Actividades</a:t>
                      </a:r>
                      <a:endParaRPr lang="es-EC" sz="800" dirty="0">
                        <a:effectLst/>
                        <a:latin typeface="Arial"/>
                        <a:ea typeface="Calibri"/>
                        <a:cs typeface="Calibri"/>
                      </a:endParaRPr>
                    </a:p>
                  </a:txBody>
                  <a:tcPr marL="39935" marR="39935" marT="0" marB="0" anchor="ctr"/>
                </a:tc>
                <a:tc rowSpan="2">
                  <a:txBody>
                    <a:bodyPr/>
                    <a:lstStyle/>
                    <a:p>
                      <a:pPr marR="71755" algn="ctr">
                        <a:spcAft>
                          <a:spcPts val="0"/>
                        </a:spcAft>
                      </a:pPr>
                      <a:r>
                        <a:rPr lang="es-ES" sz="800">
                          <a:effectLst/>
                        </a:rPr>
                        <a:t>Semana</a:t>
                      </a:r>
                      <a:endParaRPr lang="es-EC" sz="800">
                        <a:effectLst/>
                        <a:latin typeface="Arial"/>
                        <a:ea typeface="Calibri"/>
                        <a:cs typeface="Calibri"/>
                      </a:endParaRPr>
                    </a:p>
                  </a:txBody>
                  <a:tcPr marL="39935" marR="39935" marT="0" marB="0" anchor="b"/>
                </a:tc>
                <a:tc gridSpan="4">
                  <a:txBody>
                    <a:bodyPr/>
                    <a:lstStyle/>
                    <a:p>
                      <a:pPr marR="71755" algn="ctr">
                        <a:spcAft>
                          <a:spcPts val="0"/>
                        </a:spcAft>
                      </a:pPr>
                      <a:r>
                        <a:rPr lang="es-ES" sz="800">
                          <a:effectLst/>
                        </a:rPr>
                        <a:t>Mes 1</a:t>
                      </a:r>
                      <a:endParaRPr lang="es-EC" sz="800">
                        <a:effectLst/>
                        <a:latin typeface="Arial"/>
                        <a:ea typeface="Calibri"/>
                        <a:cs typeface="Calibri"/>
                      </a:endParaRPr>
                    </a:p>
                  </a:txBody>
                  <a:tcPr marL="39935" marR="39935"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marR="71755" algn="ctr">
                        <a:spcAft>
                          <a:spcPts val="0"/>
                        </a:spcAft>
                      </a:pPr>
                      <a:r>
                        <a:rPr lang="es-ES" sz="800" dirty="0">
                          <a:effectLst/>
                        </a:rPr>
                        <a:t>Mes 2</a:t>
                      </a:r>
                      <a:endParaRPr lang="es-EC" sz="800" dirty="0">
                        <a:effectLst/>
                        <a:latin typeface="Arial"/>
                        <a:ea typeface="Calibri"/>
                        <a:cs typeface="Calibri"/>
                      </a:endParaRPr>
                    </a:p>
                  </a:txBody>
                  <a:tcPr marL="39935" marR="39935"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marR="71755" algn="ctr">
                        <a:spcAft>
                          <a:spcPts val="0"/>
                        </a:spcAft>
                      </a:pPr>
                      <a:r>
                        <a:rPr lang="es-ES" sz="800">
                          <a:effectLst/>
                        </a:rPr>
                        <a:t>Mes 3</a:t>
                      </a:r>
                      <a:endParaRPr lang="es-EC" sz="800">
                        <a:effectLst/>
                        <a:latin typeface="Arial"/>
                        <a:ea typeface="Calibri"/>
                        <a:cs typeface="Calibri"/>
                      </a:endParaRPr>
                    </a:p>
                  </a:txBody>
                  <a:tcPr marL="39935" marR="39935"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marR="71755" algn="ctr">
                        <a:spcAft>
                          <a:spcPts val="0"/>
                        </a:spcAft>
                      </a:pPr>
                      <a:r>
                        <a:rPr lang="es-ES" sz="800">
                          <a:effectLst/>
                        </a:rPr>
                        <a:t>Mes 4</a:t>
                      </a:r>
                      <a:endParaRPr lang="es-EC" sz="800">
                        <a:effectLst/>
                        <a:latin typeface="Arial"/>
                        <a:ea typeface="Calibri"/>
                        <a:cs typeface="Calibri"/>
                      </a:endParaRPr>
                    </a:p>
                  </a:txBody>
                  <a:tcPr marL="39935" marR="39935"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marR="71755" algn="ctr">
                        <a:spcAft>
                          <a:spcPts val="0"/>
                        </a:spcAft>
                      </a:pPr>
                      <a:r>
                        <a:rPr lang="es-ES" sz="800">
                          <a:effectLst/>
                        </a:rPr>
                        <a:t>Mes 5</a:t>
                      </a:r>
                      <a:endParaRPr lang="es-EC" sz="800">
                        <a:effectLst/>
                        <a:latin typeface="Arial"/>
                        <a:ea typeface="Calibri"/>
                        <a:cs typeface="Calibri"/>
                      </a:endParaRPr>
                    </a:p>
                  </a:txBody>
                  <a:tcPr marL="39935" marR="39935" marT="0" marB="0"/>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marR="71755" algn="ctr">
                        <a:spcAft>
                          <a:spcPts val="0"/>
                        </a:spcAft>
                      </a:pPr>
                      <a:r>
                        <a:rPr lang="es-ES" sz="800">
                          <a:effectLst/>
                        </a:rPr>
                        <a:t>Mes 6</a:t>
                      </a:r>
                      <a:endParaRPr lang="es-EC" sz="800">
                        <a:effectLst/>
                        <a:latin typeface="Arial"/>
                        <a:ea typeface="Calibri"/>
                        <a:cs typeface="Calibri"/>
                      </a:endParaRPr>
                    </a:p>
                  </a:txBody>
                  <a:tcPr marL="39935" marR="39935"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R="71755" algn="ctr">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ctr">
                        <a:spcAft>
                          <a:spcPts val="0"/>
                        </a:spcAft>
                      </a:pPr>
                      <a:r>
                        <a:rPr lang="es-ES" sz="800">
                          <a:effectLst/>
                        </a:rPr>
                        <a:t> </a:t>
                      </a:r>
                      <a:endParaRPr lang="es-EC" sz="800">
                        <a:effectLst/>
                        <a:latin typeface="Arial"/>
                        <a:ea typeface="Calibri"/>
                        <a:cs typeface="Calibri"/>
                      </a:endParaRPr>
                    </a:p>
                  </a:txBody>
                  <a:tcPr marL="39935" marR="39935" marT="0" marB="0"/>
                </a:tc>
                <a:extLst>
                  <a:ext uri="{0D108BD9-81ED-4DB2-BD59-A6C34878D82A}">
                    <a16:rowId xmlns:a16="http://schemas.microsoft.com/office/drawing/2014/main" xmlns="" val="10000"/>
                  </a:ext>
                </a:extLst>
              </a:tr>
              <a:tr h="219297">
                <a:tc vMerge="1">
                  <a:txBody>
                    <a:bodyPr/>
                    <a:lstStyle/>
                    <a:p>
                      <a:endParaRPr lang="es-EC"/>
                    </a:p>
                  </a:txBody>
                  <a:tcPr/>
                </a:tc>
                <a:tc vMerge="1">
                  <a:txBody>
                    <a:bodyPr/>
                    <a:lstStyle/>
                    <a:p>
                      <a:endParaRPr lang="es-EC"/>
                    </a:p>
                  </a:txBody>
                  <a:tcPr/>
                </a:tc>
                <a:tc>
                  <a:txBody>
                    <a:bodyPr/>
                    <a:lstStyle/>
                    <a:p>
                      <a:pPr marR="71755" algn="l">
                        <a:spcAft>
                          <a:spcPts val="0"/>
                        </a:spcAft>
                      </a:pPr>
                      <a:r>
                        <a:rPr lang="es-ES" sz="800">
                          <a:effectLst/>
                        </a:rPr>
                        <a:t>1</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2</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3</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4</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1</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2</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3</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4</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1</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2</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3</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4</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1</a:t>
                      </a:r>
                      <a:endParaRPr lang="es-EC" sz="800" dirty="0">
                        <a:effectLst/>
                        <a:latin typeface="Arial"/>
                        <a:ea typeface="Calibri"/>
                        <a:cs typeface="Calibri"/>
                      </a:endParaRPr>
                    </a:p>
                  </a:txBody>
                  <a:tcPr marL="39935" marR="39935" marT="0" marB="0"/>
                </a:tc>
                <a:tc>
                  <a:txBody>
                    <a:bodyPr/>
                    <a:lstStyle/>
                    <a:p>
                      <a:pPr marR="71755" algn="l">
                        <a:spcAft>
                          <a:spcPts val="0"/>
                        </a:spcAft>
                      </a:pPr>
                      <a:r>
                        <a:rPr lang="es-ES" sz="800">
                          <a:effectLst/>
                        </a:rPr>
                        <a:t>2</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3</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4</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1</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2</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3</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4</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1</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2</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3</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4</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Responsable:</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Involucrado:</a:t>
                      </a:r>
                      <a:endParaRPr lang="es-EC" sz="800">
                        <a:effectLst/>
                      </a:endParaRPr>
                    </a:p>
                    <a:p>
                      <a:pPr marR="71755" algn="l">
                        <a:spcAft>
                          <a:spcPts val="0"/>
                        </a:spcAft>
                      </a:pPr>
                      <a:r>
                        <a:rPr lang="es-ES" sz="800">
                          <a:effectLst/>
                        </a:rPr>
                        <a:t> </a:t>
                      </a:r>
                      <a:endParaRPr lang="es-EC" sz="800">
                        <a:effectLst/>
                        <a:latin typeface="Arial"/>
                        <a:ea typeface="Calibri"/>
                        <a:cs typeface="Calibri"/>
                      </a:endParaRPr>
                    </a:p>
                  </a:txBody>
                  <a:tcPr marL="39935" marR="39935" marT="0" marB="0"/>
                </a:tc>
                <a:extLst>
                  <a:ext uri="{0D108BD9-81ED-4DB2-BD59-A6C34878D82A}">
                    <a16:rowId xmlns:a16="http://schemas.microsoft.com/office/drawing/2014/main" xmlns="" val="10001"/>
                  </a:ext>
                </a:extLst>
              </a:tr>
              <a:tr h="548243">
                <a:tc gridSpan="2">
                  <a:txBody>
                    <a:bodyPr/>
                    <a:lstStyle/>
                    <a:p>
                      <a:pPr marR="71755" algn="l">
                        <a:spcAft>
                          <a:spcPts val="0"/>
                        </a:spcAft>
                      </a:pPr>
                      <a:r>
                        <a:rPr lang="es-ES" sz="800" dirty="0">
                          <a:effectLst/>
                        </a:rPr>
                        <a:t>Investigación previa (encuestadores, movilización e </a:t>
                      </a:r>
                      <a:r>
                        <a:rPr lang="es-ES" sz="800" dirty="0" err="1">
                          <a:effectLst/>
                        </a:rPr>
                        <a:t>impresio</a:t>
                      </a:r>
                      <a:r>
                        <a:rPr lang="es-ES" sz="800" dirty="0">
                          <a:effectLst/>
                        </a:rPr>
                        <a:t>)</a:t>
                      </a:r>
                      <a:endParaRPr lang="es-EC" sz="800" dirty="0">
                        <a:effectLst/>
                      </a:endParaRPr>
                    </a:p>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nchor="ctr"/>
                </a:tc>
                <a:tc hMerge="1">
                  <a:txBody>
                    <a:bodyPr/>
                    <a:lstStyle/>
                    <a:p>
                      <a:endParaRPr lang="es-EC"/>
                    </a:p>
                  </a:txBody>
                  <a:tcPr/>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endParaRPr>
                    </a:p>
                    <a:p>
                      <a:pPr marR="71755" algn="l">
                        <a:spcAft>
                          <a:spcPts val="0"/>
                        </a:spcAft>
                      </a:pPr>
                      <a:r>
                        <a:rPr lang="es-ES" sz="800">
                          <a:effectLst/>
                        </a:rPr>
                        <a:t>Departamento de Marketing</a:t>
                      </a:r>
                      <a:endParaRPr lang="es-EC" sz="800">
                        <a:effectLst/>
                      </a:endParaRPr>
                    </a:p>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endParaRPr>
                    </a:p>
                    <a:p>
                      <a:pPr marR="71755" algn="l">
                        <a:spcAft>
                          <a:spcPts val="0"/>
                        </a:spcAft>
                      </a:pPr>
                      <a:r>
                        <a:rPr lang="es-ES" sz="800" dirty="0">
                          <a:effectLst/>
                        </a:rPr>
                        <a:t>Socios de la cooperativa</a:t>
                      </a:r>
                      <a:endParaRPr lang="es-EC" sz="800" dirty="0">
                        <a:effectLst/>
                        <a:latin typeface="Arial"/>
                        <a:ea typeface="Calibri"/>
                        <a:cs typeface="Calibri"/>
                      </a:endParaRPr>
                    </a:p>
                  </a:txBody>
                  <a:tcPr marL="39935" marR="39935" marT="0" marB="0"/>
                </a:tc>
                <a:extLst>
                  <a:ext uri="{0D108BD9-81ED-4DB2-BD59-A6C34878D82A}">
                    <a16:rowId xmlns:a16="http://schemas.microsoft.com/office/drawing/2014/main" xmlns="" val="10002"/>
                  </a:ext>
                </a:extLst>
              </a:tr>
              <a:tr h="767540">
                <a:tc gridSpan="2">
                  <a:txBody>
                    <a:bodyPr/>
                    <a:lstStyle/>
                    <a:p>
                      <a:pPr marR="71755" algn="l">
                        <a:spcAft>
                          <a:spcPts val="0"/>
                        </a:spcAft>
                      </a:pPr>
                      <a:r>
                        <a:rPr lang="es-ES" sz="800" dirty="0">
                          <a:effectLst/>
                        </a:rPr>
                        <a:t>Contratación de agencia evaluadora (cliente fantasma, mediciones de tiempos, sondeos y otros)</a:t>
                      </a:r>
                      <a:endParaRPr lang="es-EC" sz="800" dirty="0">
                        <a:effectLst/>
                      </a:endParaRPr>
                    </a:p>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nchor="ctr"/>
                </a:tc>
                <a:tc hMerge="1">
                  <a:txBody>
                    <a:bodyPr/>
                    <a:lstStyle/>
                    <a:p>
                      <a:endParaRPr lang="es-EC"/>
                    </a:p>
                  </a:txBody>
                  <a:tcPr/>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endParaRPr>
                    </a:p>
                    <a:p>
                      <a:pPr marR="71755" algn="l">
                        <a:spcAft>
                          <a:spcPts val="0"/>
                        </a:spcAft>
                      </a:pPr>
                      <a:r>
                        <a:rPr lang="es-ES" sz="800" dirty="0">
                          <a:effectLst/>
                        </a:rPr>
                        <a:t>Departamento de Marketing</a:t>
                      </a:r>
                      <a:endParaRPr lang="es-EC" sz="800" dirty="0">
                        <a:effectLst/>
                      </a:endParaRPr>
                    </a:p>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endParaRPr>
                    </a:p>
                    <a:p>
                      <a:pPr marR="71755" algn="l">
                        <a:spcAft>
                          <a:spcPts val="0"/>
                        </a:spcAft>
                      </a:pPr>
                      <a:r>
                        <a:rPr lang="es-ES" sz="800" dirty="0">
                          <a:effectLst/>
                        </a:rPr>
                        <a:t>socios, cajeros, personal de la agencia en general</a:t>
                      </a:r>
                      <a:endParaRPr lang="es-EC" sz="800" dirty="0">
                        <a:effectLst/>
                        <a:latin typeface="Arial"/>
                        <a:ea typeface="Calibri"/>
                        <a:cs typeface="Calibri"/>
                      </a:endParaRPr>
                    </a:p>
                  </a:txBody>
                  <a:tcPr marL="39935" marR="39935" marT="0" marB="0"/>
                </a:tc>
                <a:extLst>
                  <a:ext uri="{0D108BD9-81ED-4DB2-BD59-A6C34878D82A}">
                    <a16:rowId xmlns:a16="http://schemas.microsoft.com/office/drawing/2014/main" xmlns="" val="10003"/>
                  </a:ext>
                </a:extLst>
              </a:tr>
              <a:tr h="438594">
                <a:tc gridSpan="2">
                  <a:txBody>
                    <a:bodyPr/>
                    <a:lstStyle/>
                    <a:p>
                      <a:pPr marR="71755" algn="l">
                        <a:spcAft>
                          <a:spcPts val="0"/>
                        </a:spcAft>
                      </a:pPr>
                      <a:r>
                        <a:rPr lang="es-ES" sz="800">
                          <a:effectLst/>
                        </a:rPr>
                        <a:t>Adecuaciones internas y externas (pintura, luminarias, reparaciones)</a:t>
                      </a:r>
                      <a:endParaRPr lang="es-EC" sz="800">
                        <a:effectLst/>
                        <a:latin typeface="Arial"/>
                        <a:ea typeface="Calibri"/>
                        <a:cs typeface="Calibri"/>
                      </a:endParaRPr>
                    </a:p>
                  </a:txBody>
                  <a:tcPr marL="39935" marR="39935" marT="0" marB="0" anchor="ctr"/>
                </a:tc>
                <a:tc hMerge="1">
                  <a:txBody>
                    <a:bodyPr/>
                    <a:lstStyle/>
                    <a:p>
                      <a:endParaRPr lang="es-EC"/>
                    </a:p>
                  </a:txBody>
                  <a:tcPr/>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endParaRPr>
                    </a:p>
                    <a:p>
                      <a:pPr marR="71755" algn="l">
                        <a:spcAft>
                          <a:spcPts val="0"/>
                        </a:spcAft>
                      </a:pPr>
                      <a:r>
                        <a:rPr lang="es-ES" sz="800">
                          <a:effectLst/>
                        </a:rPr>
                        <a:t>Equipo de mantenimiento</a:t>
                      </a:r>
                      <a:endParaRPr lang="es-EC" sz="800">
                        <a:effectLst/>
                      </a:endParaRPr>
                    </a:p>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área de </a:t>
                      </a:r>
                      <a:endParaRPr lang="es-EC" sz="800" dirty="0">
                        <a:effectLst/>
                      </a:endParaRPr>
                    </a:p>
                    <a:p>
                      <a:pPr marR="71755" algn="l">
                        <a:spcAft>
                          <a:spcPts val="0"/>
                        </a:spcAft>
                      </a:pPr>
                      <a:r>
                        <a:rPr lang="es-ES" sz="800" dirty="0">
                          <a:effectLst/>
                        </a:rPr>
                        <a:t>Cajeros, </a:t>
                      </a:r>
                      <a:r>
                        <a:rPr lang="es-ES" sz="800" dirty="0" err="1">
                          <a:effectLst/>
                        </a:rPr>
                        <a:t>créditos,jefaturas,socios</a:t>
                      </a:r>
                      <a:endParaRPr lang="es-EC" sz="800" dirty="0">
                        <a:effectLst/>
                        <a:latin typeface="Arial"/>
                        <a:ea typeface="Calibri"/>
                        <a:cs typeface="Calibri"/>
                      </a:endParaRPr>
                    </a:p>
                  </a:txBody>
                  <a:tcPr marL="39935" marR="39935" marT="0" marB="0"/>
                </a:tc>
                <a:extLst>
                  <a:ext uri="{0D108BD9-81ED-4DB2-BD59-A6C34878D82A}">
                    <a16:rowId xmlns:a16="http://schemas.microsoft.com/office/drawing/2014/main" xmlns="" val="10004"/>
                  </a:ext>
                </a:extLst>
              </a:tr>
              <a:tr h="657891">
                <a:tc gridSpan="2">
                  <a:txBody>
                    <a:bodyPr/>
                    <a:lstStyle/>
                    <a:p>
                      <a:pPr marR="71755" algn="l">
                        <a:spcAft>
                          <a:spcPts val="0"/>
                        </a:spcAft>
                      </a:pPr>
                      <a:r>
                        <a:rPr lang="es-ES" sz="800" dirty="0">
                          <a:effectLst/>
                        </a:rPr>
                        <a:t>Equipamiento para el área de socios (ventiladores, muebles, sillas, basureros, etc.)</a:t>
                      </a:r>
                      <a:endParaRPr lang="es-EC" sz="800" dirty="0">
                        <a:effectLst/>
                      </a:endParaRPr>
                    </a:p>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nchor="ctr"/>
                </a:tc>
                <a:tc hMerge="1">
                  <a:txBody>
                    <a:bodyPr/>
                    <a:lstStyle/>
                    <a:p>
                      <a:endParaRPr lang="es-EC"/>
                    </a:p>
                  </a:txBody>
                  <a:tcPr/>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endParaRPr>
                    </a:p>
                    <a:p>
                      <a:pPr marR="71755" algn="l">
                        <a:spcAft>
                          <a:spcPts val="0"/>
                        </a:spcAft>
                      </a:pPr>
                      <a:r>
                        <a:rPr lang="es-ES" sz="800" dirty="0">
                          <a:effectLst/>
                        </a:rPr>
                        <a:t>Departamento de adquisiciones</a:t>
                      </a:r>
                      <a:endParaRPr lang="es-EC" sz="800" dirty="0">
                        <a:effectLst/>
                      </a:endParaRPr>
                    </a:p>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endParaRPr>
                    </a:p>
                    <a:p>
                      <a:pPr marR="71755" algn="l">
                        <a:spcAft>
                          <a:spcPts val="0"/>
                        </a:spcAft>
                      </a:pPr>
                      <a:r>
                        <a:rPr lang="es-ES" sz="800" dirty="0">
                          <a:effectLst/>
                          <a:latin typeface="Arial"/>
                          <a:ea typeface="Calibri"/>
                          <a:cs typeface="Calibri"/>
                        </a:rPr>
                        <a:t>socios</a:t>
                      </a:r>
                      <a:endParaRPr lang="es-EC" sz="800" dirty="0">
                        <a:effectLst/>
                        <a:latin typeface="Arial"/>
                        <a:ea typeface="Calibri"/>
                        <a:cs typeface="Calibri"/>
                      </a:endParaRPr>
                    </a:p>
                  </a:txBody>
                  <a:tcPr marL="39935" marR="39935" marT="0" marB="0"/>
                </a:tc>
                <a:extLst>
                  <a:ext uri="{0D108BD9-81ED-4DB2-BD59-A6C34878D82A}">
                    <a16:rowId xmlns:a16="http://schemas.microsoft.com/office/drawing/2014/main" xmlns="" val="10005"/>
                  </a:ext>
                </a:extLst>
              </a:tr>
              <a:tr h="767540">
                <a:tc gridSpan="2">
                  <a:txBody>
                    <a:bodyPr/>
                    <a:lstStyle/>
                    <a:p>
                      <a:pPr marR="71755" algn="l">
                        <a:spcAft>
                          <a:spcPts val="0"/>
                        </a:spcAft>
                      </a:pPr>
                      <a:r>
                        <a:rPr lang="es-ES" sz="800">
                          <a:effectLst/>
                        </a:rPr>
                        <a:t>Equipamiento en ventanillas (lámparas de luz halógena, contadora de billetes y monedas)</a:t>
                      </a:r>
                      <a:endParaRPr lang="es-EC" sz="800">
                        <a:effectLst/>
                      </a:endParaRPr>
                    </a:p>
                    <a:p>
                      <a:pPr marR="71755" algn="l">
                        <a:spcAft>
                          <a:spcPts val="0"/>
                        </a:spcAft>
                      </a:pPr>
                      <a:r>
                        <a:rPr lang="es-ES" sz="800">
                          <a:effectLst/>
                        </a:rPr>
                        <a:t> </a:t>
                      </a:r>
                      <a:endParaRPr lang="es-EC" sz="800">
                        <a:effectLst/>
                        <a:latin typeface="Arial"/>
                        <a:ea typeface="Calibri"/>
                        <a:cs typeface="Calibri"/>
                      </a:endParaRPr>
                    </a:p>
                  </a:txBody>
                  <a:tcPr marL="39935" marR="39935" marT="0" marB="0" anchor="ctr"/>
                </a:tc>
                <a:tc hMerge="1">
                  <a:txBody>
                    <a:bodyPr/>
                    <a:lstStyle/>
                    <a:p>
                      <a:endParaRPr lang="es-EC"/>
                    </a:p>
                  </a:txBody>
                  <a:tcPr/>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endParaRPr>
                    </a:p>
                    <a:p>
                      <a:pPr marR="71755" algn="l">
                        <a:spcAft>
                          <a:spcPts val="0"/>
                        </a:spcAft>
                      </a:pPr>
                      <a:r>
                        <a:rPr lang="es-ES" sz="800">
                          <a:effectLst/>
                        </a:rPr>
                        <a:t>Departamento de adquisiciones</a:t>
                      </a:r>
                      <a:endParaRPr lang="es-EC" sz="800">
                        <a:effectLst/>
                      </a:endParaRPr>
                    </a:p>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endParaRPr>
                    </a:p>
                    <a:p>
                      <a:pPr marR="71755" algn="l">
                        <a:spcAft>
                          <a:spcPts val="0"/>
                        </a:spcAft>
                      </a:pPr>
                      <a:r>
                        <a:rPr lang="es-ES" sz="800" dirty="0">
                          <a:effectLst/>
                        </a:rPr>
                        <a:t>Cajeros </a:t>
                      </a:r>
                      <a:r>
                        <a:rPr lang="es-ES" sz="800">
                          <a:effectLst/>
                        </a:rPr>
                        <a:t>y socios</a:t>
                      </a:r>
                      <a:endParaRPr lang="es-EC" sz="800" dirty="0">
                        <a:effectLst/>
                        <a:latin typeface="Arial"/>
                        <a:ea typeface="Calibri"/>
                        <a:cs typeface="Calibri"/>
                      </a:endParaRPr>
                    </a:p>
                  </a:txBody>
                  <a:tcPr marL="39935" marR="39935" marT="0" marB="0"/>
                </a:tc>
                <a:extLst>
                  <a:ext uri="{0D108BD9-81ED-4DB2-BD59-A6C34878D82A}">
                    <a16:rowId xmlns:a16="http://schemas.microsoft.com/office/drawing/2014/main" xmlns="" val="10006"/>
                  </a:ext>
                </a:extLst>
              </a:tr>
              <a:tr h="438594">
                <a:tc gridSpan="2">
                  <a:txBody>
                    <a:bodyPr/>
                    <a:lstStyle/>
                    <a:p>
                      <a:pPr marR="71755" algn="l">
                        <a:spcAft>
                          <a:spcPts val="0"/>
                        </a:spcAft>
                      </a:pPr>
                      <a:r>
                        <a:rPr lang="es-ES" sz="800">
                          <a:effectLst/>
                        </a:rPr>
                        <a:t>Mejorar imagen corporativa y merchandising</a:t>
                      </a:r>
                      <a:endParaRPr lang="es-EC" sz="800">
                        <a:effectLst/>
                      </a:endParaRPr>
                    </a:p>
                    <a:p>
                      <a:pPr marR="71755" algn="l">
                        <a:spcAft>
                          <a:spcPts val="0"/>
                        </a:spcAft>
                      </a:pPr>
                      <a:r>
                        <a:rPr lang="es-ES" sz="800">
                          <a:effectLst/>
                        </a:rPr>
                        <a:t> </a:t>
                      </a:r>
                      <a:endParaRPr lang="es-EC" sz="800">
                        <a:effectLst/>
                        <a:latin typeface="Arial"/>
                        <a:ea typeface="Calibri"/>
                        <a:cs typeface="Calibri"/>
                      </a:endParaRPr>
                    </a:p>
                  </a:txBody>
                  <a:tcPr marL="39935" marR="39935" marT="0" marB="0" anchor="ctr"/>
                </a:tc>
                <a:tc hMerge="1">
                  <a:txBody>
                    <a:bodyPr/>
                    <a:lstStyle/>
                    <a:p>
                      <a:endParaRPr lang="es-EC"/>
                    </a:p>
                  </a:txBody>
                  <a:tcPr/>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endParaRPr>
                    </a:p>
                    <a:p>
                      <a:pPr marR="71755" algn="l">
                        <a:spcAft>
                          <a:spcPts val="0"/>
                        </a:spcAft>
                      </a:pPr>
                      <a:r>
                        <a:rPr lang="es-ES" sz="800">
                          <a:effectLst/>
                        </a:rPr>
                        <a:t>Departamento de Marketing</a:t>
                      </a:r>
                      <a:endParaRPr lang="es-EC" sz="800">
                        <a:effectLst/>
                      </a:endParaRPr>
                    </a:p>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endParaRPr>
                    </a:p>
                    <a:p>
                      <a:pPr marR="71755" algn="l">
                        <a:spcAft>
                          <a:spcPts val="0"/>
                        </a:spcAft>
                      </a:pPr>
                      <a:r>
                        <a:rPr lang="es-ES" sz="800">
                          <a:effectLst/>
                        </a:rPr>
                        <a:t>Clientes, personal</a:t>
                      </a:r>
                      <a:endParaRPr lang="es-EC" sz="800">
                        <a:effectLst/>
                        <a:latin typeface="Arial"/>
                        <a:ea typeface="Calibri"/>
                        <a:cs typeface="Calibri"/>
                      </a:endParaRPr>
                    </a:p>
                  </a:txBody>
                  <a:tcPr marL="39935" marR="39935" marT="0" marB="0"/>
                </a:tc>
                <a:extLst>
                  <a:ext uri="{0D108BD9-81ED-4DB2-BD59-A6C34878D82A}">
                    <a16:rowId xmlns:a16="http://schemas.microsoft.com/office/drawing/2014/main" xmlns="" val="10007"/>
                  </a:ext>
                </a:extLst>
              </a:tr>
              <a:tr h="438594">
                <a:tc gridSpan="2">
                  <a:txBody>
                    <a:bodyPr/>
                    <a:lstStyle/>
                    <a:p>
                      <a:pPr marR="71755" algn="l">
                        <a:spcAft>
                          <a:spcPts val="0"/>
                        </a:spcAft>
                      </a:pPr>
                      <a:r>
                        <a:rPr lang="es-ES" sz="800">
                          <a:effectLst/>
                        </a:rPr>
                        <a:t>Mantenimiento y adquisición de equipo de seguridad</a:t>
                      </a:r>
                      <a:endParaRPr lang="es-EC" sz="800">
                        <a:effectLst/>
                        <a:latin typeface="Arial"/>
                        <a:ea typeface="Calibri"/>
                        <a:cs typeface="Calibri"/>
                      </a:endParaRPr>
                    </a:p>
                  </a:txBody>
                  <a:tcPr marL="39935" marR="39935" marT="0" marB="0" anchor="ctr"/>
                </a:tc>
                <a:tc hMerge="1">
                  <a:txBody>
                    <a:bodyPr/>
                    <a:lstStyle/>
                    <a:p>
                      <a:endParaRPr lang="es-EC"/>
                    </a:p>
                  </a:txBody>
                  <a:tcPr/>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endParaRPr>
                    </a:p>
                    <a:p>
                      <a:pPr marR="71755" algn="l">
                        <a:spcAft>
                          <a:spcPts val="0"/>
                        </a:spcAft>
                      </a:pPr>
                      <a:r>
                        <a:rPr lang="es-ES" sz="800">
                          <a:effectLst/>
                        </a:rPr>
                        <a:t>Departamento de adquisiciones</a:t>
                      </a:r>
                      <a:endParaRPr lang="es-EC" sz="800">
                        <a:effectLst/>
                      </a:endParaRPr>
                    </a:p>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endParaRPr>
                    </a:p>
                    <a:p>
                      <a:pPr marR="71755" algn="l">
                        <a:spcAft>
                          <a:spcPts val="0"/>
                        </a:spcAft>
                      </a:pPr>
                      <a:r>
                        <a:rPr lang="es-ES" sz="800">
                          <a:effectLst/>
                        </a:rPr>
                        <a:t>Equipo de seguridad</a:t>
                      </a:r>
                      <a:endParaRPr lang="es-EC" sz="800">
                        <a:effectLst/>
                        <a:latin typeface="Arial"/>
                        <a:ea typeface="Calibri"/>
                        <a:cs typeface="Calibri"/>
                      </a:endParaRPr>
                    </a:p>
                  </a:txBody>
                  <a:tcPr marL="39935" marR="39935" marT="0" marB="0"/>
                </a:tc>
                <a:extLst>
                  <a:ext uri="{0D108BD9-81ED-4DB2-BD59-A6C34878D82A}">
                    <a16:rowId xmlns:a16="http://schemas.microsoft.com/office/drawing/2014/main" xmlns="" val="10008"/>
                  </a:ext>
                </a:extLst>
              </a:tr>
              <a:tr h="438594">
                <a:tc gridSpan="2">
                  <a:txBody>
                    <a:bodyPr/>
                    <a:lstStyle/>
                    <a:p>
                      <a:pPr marR="71755" algn="l">
                        <a:spcAft>
                          <a:spcPts val="0"/>
                        </a:spcAft>
                      </a:pPr>
                      <a:r>
                        <a:rPr lang="es-ES" sz="800">
                          <a:effectLst/>
                        </a:rPr>
                        <a:t>Reingeniería de procesos</a:t>
                      </a:r>
                      <a:endParaRPr lang="es-EC" sz="800">
                        <a:effectLst/>
                      </a:endParaRPr>
                    </a:p>
                    <a:p>
                      <a:pPr marR="71755" algn="l">
                        <a:spcAft>
                          <a:spcPts val="0"/>
                        </a:spcAft>
                      </a:pPr>
                      <a:r>
                        <a:rPr lang="es-ES" sz="800">
                          <a:effectLst/>
                        </a:rPr>
                        <a:t> </a:t>
                      </a:r>
                      <a:endParaRPr lang="es-EC" sz="800">
                        <a:effectLst/>
                        <a:latin typeface="Arial"/>
                        <a:ea typeface="Calibri"/>
                        <a:cs typeface="Calibri"/>
                      </a:endParaRPr>
                    </a:p>
                  </a:txBody>
                  <a:tcPr marL="39935" marR="39935" marT="0" marB="0" anchor="ctr"/>
                </a:tc>
                <a:tc hMerge="1">
                  <a:txBody>
                    <a:bodyPr/>
                    <a:lstStyle/>
                    <a:p>
                      <a:endParaRPr lang="es-EC"/>
                    </a:p>
                  </a:txBody>
                  <a:tcPr/>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x</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x</a:t>
                      </a:r>
                      <a:endParaRPr lang="es-EC" sz="800" dirty="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a:effectLst/>
                        </a:rPr>
                        <a:t> </a:t>
                      </a:r>
                      <a:endParaRPr lang="es-EC" sz="800">
                        <a:effectLst/>
                      </a:endParaRPr>
                    </a:p>
                    <a:p>
                      <a:pPr marR="71755" algn="l">
                        <a:spcAft>
                          <a:spcPts val="0"/>
                        </a:spcAft>
                      </a:pPr>
                      <a:r>
                        <a:rPr lang="es-ES" sz="800">
                          <a:effectLst/>
                        </a:rPr>
                        <a:t>Consultora externa</a:t>
                      </a:r>
                      <a:endParaRPr lang="es-EC" sz="800">
                        <a:effectLst/>
                      </a:endParaRPr>
                    </a:p>
                    <a:p>
                      <a:pPr marR="71755" algn="l">
                        <a:spcAft>
                          <a:spcPts val="0"/>
                        </a:spcAft>
                      </a:pPr>
                      <a:r>
                        <a:rPr lang="es-ES" sz="800">
                          <a:effectLst/>
                        </a:rPr>
                        <a:t> </a:t>
                      </a:r>
                      <a:endParaRPr lang="es-EC" sz="800">
                        <a:effectLst/>
                        <a:latin typeface="Arial"/>
                        <a:ea typeface="Calibri"/>
                        <a:cs typeface="Calibri"/>
                      </a:endParaRPr>
                    </a:p>
                  </a:txBody>
                  <a:tcPr marL="39935" marR="39935" marT="0" marB="0"/>
                </a:tc>
                <a:tc>
                  <a:txBody>
                    <a:bodyPr/>
                    <a:lstStyle/>
                    <a:p>
                      <a:pPr marR="71755" algn="l">
                        <a:spcAft>
                          <a:spcPts val="0"/>
                        </a:spcAft>
                      </a:pPr>
                      <a:r>
                        <a:rPr lang="es-ES" sz="800" dirty="0">
                          <a:effectLst/>
                        </a:rPr>
                        <a:t> </a:t>
                      </a:r>
                      <a:endParaRPr lang="es-EC" sz="800" dirty="0">
                        <a:effectLst/>
                      </a:endParaRPr>
                    </a:p>
                    <a:p>
                      <a:pPr marR="71755" algn="l">
                        <a:spcAft>
                          <a:spcPts val="0"/>
                        </a:spcAft>
                      </a:pPr>
                      <a:r>
                        <a:rPr lang="es-ES" sz="800" dirty="0">
                          <a:effectLst/>
                        </a:rPr>
                        <a:t>Personal de la Cooperativa</a:t>
                      </a:r>
                      <a:endParaRPr lang="es-EC" sz="800" dirty="0">
                        <a:effectLst/>
                        <a:latin typeface="Arial"/>
                        <a:ea typeface="Calibri"/>
                        <a:cs typeface="Calibri"/>
                      </a:endParaRPr>
                    </a:p>
                  </a:txBody>
                  <a:tcPr marL="39935" marR="39935"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873091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Conclusiones</a:t>
            </a:r>
            <a:endParaRPr lang="es-EC" sz="3200" dirty="0"/>
          </a:p>
        </p:txBody>
      </p:sp>
      <p:graphicFrame>
        <p:nvGraphicFramePr>
          <p:cNvPr id="3" name="2 Diagrama"/>
          <p:cNvGraphicFramePr/>
          <p:nvPr>
            <p:extLst>
              <p:ext uri="{D42A27DB-BD31-4B8C-83A1-F6EECF244321}">
                <p14:modId xmlns:p14="http://schemas.microsoft.com/office/powerpoint/2010/main" val="2389242732"/>
              </p:ext>
            </p:extLst>
          </p:nvPr>
        </p:nvGraphicFramePr>
        <p:xfrm>
          <a:off x="827584" y="933740"/>
          <a:ext cx="7992888" cy="4583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168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503878024"/>
              </p:ext>
            </p:extLst>
          </p:nvPr>
        </p:nvGraphicFramePr>
        <p:xfrm>
          <a:off x="0" y="620688"/>
          <a:ext cx="9144000"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2073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187624"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dirty="0" smtClean="0"/>
              <a:t>Recomendaciones </a:t>
            </a:r>
            <a:endParaRPr lang="es-EC" sz="2800" dirty="0"/>
          </a:p>
        </p:txBody>
      </p:sp>
      <p:graphicFrame>
        <p:nvGraphicFramePr>
          <p:cNvPr id="3" name="2 Diagrama"/>
          <p:cNvGraphicFramePr/>
          <p:nvPr>
            <p:extLst>
              <p:ext uri="{D42A27DB-BD31-4B8C-83A1-F6EECF244321}">
                <p14:modId xmlns:p14="http://schemas.microsoft.com/office/powerpoint/2010/main" val="976575895"/>
              </p:ext>
            </p:extLst>
          </p:nvPr>
        </p:nvGraphicFramePr>
        <p:xfrm>
          <a:off x="1524000" y="908720"/>
          <a:ext cx="7152456"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689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40698939"/>
              </p:ext>
            </p:extLst>
          </p:nvPr>
        </p:nvGraphicFramePr>
        <p:xfrm>
          <a:off x="1524000" y="980728"/>
          <a:ext cx="7008440"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88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1.gstatic.com/images?q=tbn:ANd9GcRy279LmWel-CRvU5T4JgndFCbB7cCuHWGxbevZ1HQuwLTYo8I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94" y="627381"/>
            <a:ext cx="3425846" cy="471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813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059832" y="188640"/>
            <a:ext cx="6213376"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Importancia del problema</a:t>
            </a:r>
            <a:endParaRPr lang="es-EC" dirty="0"/>
          </a:p>
        </p:txBody>
      </p:sp>
      <p:graphicFrame>
        <p:nvGraphicFramePr>
          <p:cNvPr id="3" name="Marcador de contenido 3"/>
          <p:cNvGraphicFramePr>
            <a:graphicFrameLocks/>
          </p:cNvGraphicFramePr>
          <p:nvPr>
            <p:extLst>
              <p:ext uri="{D42A27DB-BD31-4B8C-83A1-F6EECF244321}">
                <p14:modId xmlns:p14="http://schemas.microsoft.com/office/powerpoint/2010/main" val="3431967540"/>
              </p:ext>
            </p:extLst>
          </p:nvPr>
        </p:nvGraphicFramePr>
        <p:xfrm>
          <a:off x="1043609" y="836712"/>
          <a:ext cx="7959228" cy="4944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858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79712" y="980728"/>
            <a:ext cx="607055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Objetivo General </a:t>
            </a:r>
            <a:endParaRPr lang="es-EC" dirty="0"/>
          </a:p>
        </p:txBody>
      </p:sp>
      <p:graphicFrame>
        <p:nvGraphicFramePr>
          <p:cNvPr id="3" name="2 Diagrama"/>
          <p:cNvGraphicFramePr/>
          <p:nvPr>
            <p:extLst>
              <p:ext uri="{D42A27DB-BD31-4B8C-83A1-F6EECF244321}">
                <p14:modId xmlns:p14="http://schemas.microsoft.com/office/powerpoint/2010/main" val="4196829"/>
              </p:ext>
            </p:extLst>
          </p:nvPr>
        </p:nvGraphicFramePr>
        <p:xfrm>
          <a:off x="1475656" y="1397001"/>
          <a:ext cx="70567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61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990591706"/>
              </p:ext>
            </p:extLst>
          </p:nvPr>
        </p:nvGraphicFramePr>
        <p:xfrm>
          <a:off x="1524000" y="1397001"/>
          <a:ext cx="68644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2555776" y="447847"/>
            <a:ext cx="607055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Objetivos Específicos  </a:t>
            </a:r>
            <a:endParaRPr lang="es-EC" dirty="0"/>
          </a:p>
        </p:txBody>
      </p:sp>
    </p:spTree>
    <p:extLst>
      <p:ext uri="{BB962C8B-B14F-4D97-AF65-F5344CB8AC3E}">
        <p14:creationId xmlns:p14="http://schemas.microsoft.com/office/powerpoint/2010/main" val="759345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p:cNvGraphicFramePr>
            <a:graphicFrameLocks/>
          </p:cNvGraphicFramePr>
          <p:nvPr>
            <p:extLst>
              <p:ext uri="{D42A27DB-BD31-4B8C-83A1-F6EECF244321}">
                <p14:modId xmlns:p14="http://schemas.microsoft.com/office/powerpoint/2010/main" val="3530087155"/>
              </p:ext>
            </p:extLst>
          </p:nvPr>
        </p:nvGraphicFramePr>
        <p:xfrm>
          <a:off x="755576" y="260648"/>
          <a:ext cx="8136904" cy="4511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1"/>
          <p:cNvSpPr txBox="1">
            <a:spLocks/>
          </p:cNvSpPr>
          <p:nvPr/>
        </p:nvSpPr>
        <p:spPr>
          <a:xfrm>
            <a:off x="1115616" y="836713"/>
            <a:ext cx="4104456" cy="8375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Marco Teórico </a:t>
            </a:r>
            <a:endParaRPr lang="es-EC" dirty="0"/>
          </a:p>
        </p:txBody>
      </p:sp>
      <p:cxnSp>
        <p:nvCxnSpPr>
          <p:cNvPr id="4" name="Conector recto de flecha 13">
            <a:extLst>
              <a:ext uri="{FF2B5EF4-FFF2-40B4-BE49-F238E27FC236}">
                <a16:creationId xmlns="" xmlns:a16="http://schemas.microsoft.com/office/drawing/2014/main" id="{DE643BB4-41DB-4CB2-9399-CA1E10411A93}"/>
              </a:ext>
            </a:extLst>
          </p:cNvPr>
          <p:cNvCxnSpPr>
            <a:cxnSpLocks/>
          </p:cNvCxnSpPr>
          <p:nvPr/>
        </p:nvCxnSpPr>
        <p:spPr>
          <a:xfrm>
            <a:off x="5051013" y="3513294"/>
            <a:ext cx="0" cy="531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ángulo 2">
            <a:extLst>
              <a:ext uri="{FF2B5EF4-FFF2-40B4-BE49-F238E27FC236}">
                <a16:creationId xmlns="" xmlns:a16="http://schemas.microsoft.com/office/drawing/2014/main" id="{C3DCB42F-6A01-41C9-AFE3-ACECB33AF37A}"/>
              </a:ext>
            </a:extLst>
          </p:cNvPr>
          <p:cNvSpPr/>
          <p:nvPr/>
        </p:nvSpPr>
        <p:spPr>
          <a:xfrm>
            <a:off x="4015757" y="4149080"/>
            <a:ext cx="2110155" cy="6207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solidFill>
                  <a:schemeClr val="tx1"/>
                </a:solidFill>
              </a:rPr>
              <a:t>SERVQUAL</a:t>
            </a:r>
          </a:p>
        </p:txBody>
      </p:sp>
      <p:cxnSp>
        <p:nvCxnSpPr>
          <p:cNvPr id="6" name="Conector recto de flecha 6">
            <a:extLst>
              <a:ext uri="{FF2B5EF4-FFF2-40B4-BE49-F238E27FC236}">
                <a16:creationId xmlns="" xmlns:a16="http://schemas.microsoft.com/office/drawing/2014/main" id="{3034EFF7-2D0D-4063-BEA1-547601B93D75}"/>
              </a:ext>
            </a:extLst>
          </p:cNvPr>
          <p:cNvCxnSpPr>
            <a:cxnSpLocks/>
          </p:cNvCxnSpPr>
          <p:nvPr/>
        </p:nvCxnSpPr>
        <p:spPr>
          <a:xfrm flipH="1">
            <a:off x="3491880" y="4459462"/>
            <a:ext cx="523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a 4">
            <a:extLst>
              <a:ext uri="{FF2B5EF4-FFF2-40B4-BE49-F238E27FC236}">
                <a16:creationId xmlns="" xmlns:a16="http://schemas.microsoft.com/office/drawing/2014/main" id="{CA35C665-6B5D-4F3E-B744-00590F7989F3}"/>
              </a:ext>
            </a:extLst>
          </p:cNvPr>
          <p:cNvGraphicFramePr>
            <a:graphicFrameLocks noGrp="1"/>
          </p:cNvGraphicFramePr>
          <p:nvPr>
            <p:extLst>
              <p:ext uri="{D42A27DB-BD31-4B8C-83A1-F6EECF244321}">
                <p14:modId xmlns:p14="http://schemas.microsoft.com/office/powerpoint/2010/main" val="1315308123"/>
              </p:ext>
            </p:extLst>
          </p:nvPr>
        </p:nvGraphicFramePr>
        <p:xfrm>
          <a:off x="971600" y="3561429"/>
          <a:ext cx="2511821" cy="2598420"/>
        </p:xfrm>
        <a:graphic>
          <a:graphicData uri="http://schemas.openxmlformats.org/drawingml/2006/table">
            <a:tbl>
              <a:tblPr firstRow="1" firstCol="1" bandRow="1">
                <a:tableStyleId>{5C22544A-7EE6-4342-B048-85BDC9FD1C3A}</a:tableStyleId>
              </a:tblPr>
              <a:tblGrid>
                <a:gridCol w="2511821">
                  <a:extLst>
                    <a:ext uri="{9D8B030D-6E8A-4147-A177-3AD203B41FA5}">
                      <a16:colId xmlns="" xmlns:a16="http://schemas.microsoft.com/office/drawing/2014/main" val="1237270192"/>
                    </a:ext>
                  </a:extLst>
                </a:gridCol>
              </a:tblGrid>
              <a:tr h="385256">
                <a:tc>
                  <a:txBody>
                    <a:bodyPr/>
                    <a:lstStyle/>
                    <a:p>
                      <a:pPr indent="457200" algn="ctr">
                        <a:lnSpc>
                          <a:spcPct val="200000"/>
                        </a:lnSpc>
                        <a:spcAft>
                          <a:spcPts val="0"/>
                        </a:spcAft>
                      </a:pPr>
                      <a:r>
                        <a:rPr lang="es-ES" sz="1200" dirty="0">
                          <a:solidFill>
                            <a:schemeClr val="tx1"/>
                          </a:solidFill>
                          <a:effectLst/>
                        </a:rPr>
                        <a:t>Tangibilidad – Apariencia de las instalaciones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560856914"/>
                  </a:ext>
                </a:extLst>
              </a:tr>
              <a:tr h="385256">
                <a:tc>
                  <a:txBody>
                    <a:bodyPr/>
                    <a:lstStyle/>
                    <a:p>
                      <a:pPr indent="457200" algn="ctr">
                        <a:lnSpc>
                          <a:spcPct val="200000"/>
                        </a:lnSpc>
                        <a:spcAft>
                          <a:spcPts val="0"/>
                        </a:spcAft>
                      </a:pPr>
                      <a:r>
                        <a:rPr lang="es-ES" sz="1200" dirty="0">
                          <a:solidFill>
                            <a:schemeClr val="tx1"/>
                          </a:solidFill>
                          <a:effectLst/>
                        </a:rPr>
                        <a:t>Capacidad de respuesta- tiempos</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837253871"/>
                  </a:ext>
                </a:extLst>
              </a:tr>
              <a:tr h="385256">
                <a:tc>
                  <a:txBody>
                    <a:bodyPr/>
                    <a:lstStyle/>
                    <a:p>
                      <a:pPr indent="457200" algn="ctr">
                        <a:lnSpc>
                          <a:spcPct val="200000"/>
                        </a:lnSpc>
                        <a:spcAft>
                          <a:spcPts val="0"/>
                        </a:spcAft>
                      </a:pPr>
                      <a:r>
                        <a:rPr lang="es-ES" sz="1200" dirty="0">
                          <a:solidFill>
                            <a:schemeClr val="tx1"/>
                          </a:solidFill>
                          <a:effectLst/>
                        </a:rPr>
                        <a:t>Empatía- atención con valores respeto</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4524595"/>
                  </a:ext>
                </a:extLst>
              </a:tr>
              <a:tr h="281472">
                <a:tc>
                  <a:txBody>
                    <a:bodyPr/>
                    <a:lstStyle/>
                    <a:p>
                      <a:pPr indent="457200" algn="ctr">
                        <a:lnSpc>
                          <a:spcPct val="200000"/>
                        </a:lnSpc>
                        <a:spcAft>
                          <a:spcPts val="0"/>
                        </a:spcAft>
                      </a:pPr>
                      <a:r>
                        <a:rPr lang="es-ES" sz="1200" dirty="0">
                          <a:solidFill>
                            <a:schemeClr val="tx1"/>
                          </a:solidFill>
                          <a:effectLst/>
                        </a:rPr>
                        <a:t>Confiabilidad- cero errores </a:t>
                      </a:r>
                      <a:endPar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731132929"/>
                  </a:ext>
                </a:extLst>
              </a:tr>
            </a:tbl>
          </a:graphicData>
        </a:graphic>
      </p:graphicFrame>
    </p:spTree>
    <p:extLst>
      <p:ext uri="{BB962C8B-B14F-4D97-AF65-F5344CB8AC3E}">
        <p14:creationId xmlns:p14="http://schemas.microsoft.com/office/powerpoint/2010/main" val="3979132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89" t="21244" r="20798" b="19049"/>
          <a:stretch/>
        </p:blipFill>
        <p:spPr bwMode="auto">
          <a:xfrm>
            <a:off x="1187624" y="908720"/>
            <a:ext cx="7632848" cy="436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87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470092" y="548680"/>
            <a:ext cx="6697813"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dirty="0" smtClean="0"/>
              <a:t>Marco Metodológico</a:t>
            </a:r>
            <a:endParaRPr lang="es-EC" dirty="0"/>
          </a:p>
        </p:txBody>
      </p:sp>
      <p:graphicFrame>
        <p:nvGraphicFramePr>
          <p:cNvPr id="3" name="Marcador de contenido 3"/>
          <p:cNvGraphicFramePr>
            <a:graphicFrameLocks/>
          </p:cNvGraphicFramePr>
          <p:nvPr>
            <p:extLst>
              <p:ext uri="{D42A27DB-BD31-4B8C-83A1-F6EECF244321}">
                <p14:modId xmlns:p14="http://schemas.microsoft.com/office/powerpoint/2010/main" val="1073753691"/>
              </p:ext>
            </p:extLst>
          </p:nvPr>
        </p:nvGraphicFramePr>
        <p:xfrm>
          <a:off x="1115616" y="980728"/>
          <a:ext cx="7711091"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88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2076</Words>
  <Application>Microsoft Office PowerPoint</Application>
  <PresentationFormat>Presentación en pantalla (4:3)</PresentationFormat>
  <Paragraphs>511</Paragraphs>
  <Slides>38</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0" baseType="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42</cp:revision>
  <dcterms:created xsi:type="dcterms:W3CDTF">2018-09-08T22:33:36Z</dcterms:created>
  <dcterms:modified xsi:type="dcterms:W3CDTF">2018-10-18T02:14:56Z</dcterms:modified>
</cp:coreProperties>
</file>