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82" r:id="rId2"/>
    <p:sldId id="257" r:id="rId3"/>
    <p:sldId id="258" r:id="rId4"/>
    <p:sldId id="260" r:id="rId5"/>
    <p:sldId id="272" r:id="rId6"/>
    <p:sldId id="266" r:id="rId7"/>
    <p:sldId id="268" r:id="rId8"/>
    <p:sldId id="262" r:id="rId9"/>
    <p:sldId id="269" r:id="rId10"/>
    <p:sldId id="270" r:id="rId11"/>
    <p:sldId id="271" r:id="rId12"/>
    <p:sldId id="274" r:id="rId13"/>
    <p:sldId id="259" r:id="rId14"/>
    <p:sldId id="263" r:id="rId15"/>
    <p:sldId id="264" r:id="rId16"/>
    <p:sldId id="265"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216"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rina:Desktop:MARBAQ:Enero%202015%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Pre-test</a:t>
            </a:r>
          </a:p>
        </c:rich>
      </c:tx>
      <c:layout/>
      <c:overlay val="0"/>
    </c:title>
    <c:autoTitleDeleted val="0"/>
    <c:plotArea>
      <c:layout/>
      <c:barChart>
        <c:barDir val="col"/>
        <c:grouping val="clustered"/>
        <c:varyColors val="0"/>
        <c:ser>
          <c:idx val="0"/>
          <c:order val="0"/>
          <c:tx>
            <c:strRef>
              <c:f>[1]Sheet1!$B$2</c:f>
              <c:strCache>
                <c:ptCount val="1"/>
                <c:pt idx="0">
                  <c:v>Score</c:v>
                </c:pt>
              </c:strCache>
            </c:strRef>
          </c:tx>
          <c:invertIfNegative val="0"/>
          <c:trendline>
            <c:trendlineType val="movingAvg"/>
            <c:period val="2"/>
            <c:dispRSqr val="0"/>
            <c:dispEq val="0"/>
          </c:trendline>
          <c:val>
            <c:numRef>
              <c:f>[1]Sheet1!$B$3:$B$17</c:f>
              <c:numCache>
                <c:formatCode>General</c:formatCode>
                <c:ptCount val="15"/>
                <c:pt idx="0">
                  <c:v>7.0</c:v>
                </c:pt>
                <c:pt idx="1">
                  <c:v>8.0</c:v>
                </c:pt>
                <c:pt idx="2">
                  <c:v>8.0</c:v>
                </c:pt>
                <c:pt idx="3">
                  <c:v>5.0</c:v>
                </c:pt>
                <c:pt idx="4">
                  <c:v>5.0</c:v>
                </c:pt>
                <c:pt idx="5">
                  <c:v>6.0</c:v>
                </c:pt>
                <c:pt idx="6">
                  <c:v>7.0</c:v>
                </c:pt>
                <c:pt idx="7">
                  <c:v>9.0</c:v>
                </c:pt>
                <c:pt idx="8">
                  <c:v>6.0</c:v>
                </c:pt>
                <c:pt idx="9">
                  <c:v>5.0</c:v>
                </c:pt>
                <c:pt idx="10">
                  <c:v>4.0</c:v>
                </c:pt>
                <c:pt idx="11">
                  <c:v>5.0</c:v>
                </c:pt>
                <c:pt idx="12">
                  <c:v>6.0</c:v>
                </c:pt>
                <c:pt idx="13">
                  <c:v>7.0</c:v>
                </c:pt>
                <c:pt idx="14">
                  <c:v>9.0</c:v>
                </c:pt>
              </c:numCache>
            </c:numRef>
          </c:val>
        </c:ser>
        <c:dLbls>
          <c:showLegendKey val="0"/>
          <c:showVal val="0"/>
          <c:showCatName val="0"/>
          <c:showSerName val="0"/>
          <c:showPercent val="0"/>
          <c:showBubbleSize val="0"/>
        </c:dLbls>
        <c:gapWidth val="150"/>
        <c:axId val="2145107688"/>
        <c:axId val="2145110376"/>
      </c:barChart>
      <c:catAx>
        <c:axId val="2145107688"/>
        <c:scaling>
          <c:orientation val="minMax"/>
        </c:scaling>
        <c:delete val="0"/>
        <c:axPos val="b"/>
        <c:majorTickMark val="none"/>
        <c:minorTickMark val="none"/>
        <c:tickLblPos val="nextTo"/>
        <c:crossAx val="2145110376"/>
        <c:crosses val="autoZero"/>
        <c:auto val="1"/>
        <c:lblAlgn val="ctr"/>
        <c:lblOffset val="100"/>
        <c:noMultiLvlLbl val="0"/>
      </c:catAx>
      <c:valAx>
        <c:axId val="2145110376"/>
        <c:scaling>
          <c:orientation val="minMax"/>
        </c:scaling>
        <c:delete val="0"/>
        <c:axPos val="l"/>
        <c:majorGridlines/>
        <c:numFmt formatCode="General" sourceLinked="1"/>
        <c:majorTickMark val="none"/>
        <c:minorTickMark val="none"/>
        <c:tickLblPos val="nextTo"/>
        <c:crossAx val="2145107688"/>
        <c:crosses val="autoZero"/>
        <c:crossBetween val="between"/>
      </c:valAx>
    </c:plotArea>
    <c:legend>
      <c:legendPos val="r"/>
      <c:legendEntry>
        <c:idx val="1"/>
        <c:delete val="1"/>
      </c:legendEntry>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Post-test</a:t>
            </a:r>
          </a:p>
        </c:rich>
      </c:tx>
      <c:layout/>
      <c:overlay val="0"/>
    </c:title>
    <c:autoTitleDeleted val="0"/>
    <c:plotArea>
      <c:layout/>
      <c:barChart>
        <c:barDir val="col"/>
        <c:grouping val="clustered"/>
        <c:varyColors val="0"/>
        <c:ser>
          <c:idx val="0"/>
          <c:order val="0"/>
          <c:tx>
            <c:strRef>
              <c:f>Sheet1!$B$2</c:f>
              <c:strCache>
                <c:ptCount val="1"/>
                <c:pt idx="0">
                  <c:v>Score</c:v>
                </c:pt>
              </c:strCache>
            </c:strRef>
          </c:tx>
          <c:invertIfNegative val="0"/>
          <c:trendline>
            <c:trendlineType val="movingAvg"/>
            <c:period val="2"/>
            <c:dispRSqr val="0"/>
            <c:dispEq val="0"/>
          </c:trendline>
          <c:val>
            <c:numRef>
              <c:f>Sheet1!$B$27:$B$41</c:f>
              <c:numCache>
                <c:formatCode>General</c:formatCode>
                <c:ptCount val="15"/>
                <c:pt idx="0">
                  <c:v>9.0</c:v>
                </c:pt>
                <c:pt idx="1">
                  <c:v>9.0</c:v>
                </c:pt>
                <c:pt idx="2">
                  <c:v>9.0</c:v>
                </c:pt>
                <c:pt idx="3">
                  <c:v>8.0</c:v>
                </c:pt>
                <c:pt idx="4">
                  <c:v>7.0</c:v>
                </c:pt>
                <c:pt idx="5">
                  <c:v>9.0</c:v>
                </c:pt>
                <c:pt idx="6">
                  <c:v>8.0</c:v>
                </c:pt>
                <c:pt idx="7">
                  <c:v>9.0</c:v>
                </c:pt>
                <c:pt idx="8">
                  <c:v>8.0</c:v>
                </c:pt>
                <c:pt idx="9">
                  <c:v>8.0</c:v>
                </c:pt>
                <c:pt idx="10">
                  <c:v>8.0</c:v>
                </c:pt>
                <c:pt idx="11">
                  <c:v>8.0</c:v>
                </c:pt>
                <c:pt idx="12">
                  <c:v>8.0</c:v>
                </c:pt>
                <c:pt idx="13">
                  <c:v>9.0</c:v>
                </c:pt>
                <c:pt idx="14">
                  <c:v>10.0</c:v>
                </c:pt>
              </c:numCache>
            </c:numRef>
          </c:val>
        </c:ser>
        <c:dLbls>
          <c:showLegendKey val="0"/>
          <c:showVal val="0"/>
          <c:showCatName val="0"/>
          <c:showSerName val="0"/>
          <c:showPercent val="0"/>
          <c:showBubbleSize val="0"/>
        </c:dLbls>
        <c:gapWidth val="150"/>
        <c:axId val="2145198584"/>
        <c:axId val="2145201272"/>
      </c:barChart>
      <c:catAx>
        <c:axId val="2145198584"/>
        <c:scaling>
          <c:orientation val="minMax"/>
        </c:scaling>
        <c:delete val="0"/>
        <c:axPos val="b"/>
        <c:majorTickMark val="none"/>
        <c:minorTickMark val="none"/>
        <c:tickLblPos val="nextTo"/>
        <c:crossAx val="2145201272"/>
        <c:crosses val="autoZero"/>
        <c:auto val="1"/>
        <c:lblAlgn val="ctr"/>
        <c:lblOffset val="100"/>
        <c:noMultiLvlLbl val="0"/>
      </c:catAx>
      <c:valAx>
        <c:axId val="2145201272"/>
        <c:scaling>
          <c:orientation val="minMax"/>
        </c:scaling>
        <c:delete val="0"/>
        <c:axPos val="l"/>
        <c:majorGridlines/>
        <c:numFmt formatCode="General" sourceLinked="1"/>
        <c:majorTickMark val="none"/>
        <c:minorTickMark val="none"/>
        <c:tickLblPos val="nextTo"/>
        <c:crossAx val="2145198584"/>
        <c:crosses val="autoZero"/>
        <c:crossBetween val="between"/>
      </c:valAx>
    </c:plotArea>
    <c:legend>
      <c:legendPos val="r"/>
      <c:legendEntry>
        <c:idx val="1"/>
        <c:delete val="1"/>
      </c:legendEntry>
      <c:layout/>
      <c:overlay val="0"/>
    </c:legend>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FD5D4-1A23-4062-9FA8-542E00B2A0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E1144D19-8EE1-4C10-B543-F85D3F35B7A7}" type="pres">
      <dgm:prSet presAssocID="{F93FD5D4-1A23-4062-9FA8-542E00B2A01B}" presName="composite" presStyleCnt="0">
        <dgm:presLayoutVars>
          <dgm:chMax val="1"/>
          <dgm:dir/>
          <dgm:resizeHandles val="exact"/>
        </dgm:presLayoutVars>
      </dgm:prSet>
      <dgm:spPr/>
      <dgm:t>
        <a:bodyPr/>
        <a:lstStyle/>
        <a:p>
          <a:endParaRPr lang="es-EC"/>
        </a:p>
      </dgm:t>
    </dgm:pt>
    <dgm:pt modelId="{C814C26F-3697-4657-93B5-3A4B23D258FE}" type="pres">
      <dgm:prSet presAssocID="{F93FD5D4-1A23-4062-9FA8-542E00B2A01B}" presName="radial" presStyleCnt="0">
        <dgm:presLayoutVars>
          <dgm:animLvl val="ctr"/>
        </dgm:presLayoutVars>
      </dgm:prSet>
      <dgm:spPr/>
    </dgm:pt>
  </dgm:ptLst>
  <dgm:cxnLst>
    <dgm:cxn modelId="{088094B9-3CF5-4720-B916-112C38C398A0}" type="presOf" srcId="{F93FD5D4-1A23-4062-9FA8-542E00B2A01B}" destId="{E1144D19-8EE1-4C10-B543-F85D3F35B7A7}" srcOrd="0" destOrd="0" presId="urn:microsoft.com/office/officeart/2005/8/layout/radial3"/>
    <dgm:cxn modelId="{FDD014CF-2E92-455E-91A5-38B899A8270F}" type="presParOf" srcId="{E1144D19-8EE1-4C10-B543-F85D3F35B7A7}" destId="{C814C26F-3697-4657-93B5-3A4B23D258FE}" srcOrd="0"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1DAFAA-F6ED-40C9-A79B-0C59AFBA08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06493F48-AEDC-41A7-92CC-133F87AC19F3}">
      <dgm:prSet phldrT="[Texto]"/>
      <dgm:spPr/>
      <dgm:t>
        <a:bodyPr/>
        <a:lstStyle/>
        <a:p>
          <a:r>
            <a:rPr lang="en-US" dirty="0" smtClean="0"/>
            <a:t>To determine the impact of applying the Dynamic Assessment developed by Dr. Reuven Feuerstein as an interactive approach to learn the English</a:t>
          </a:r>
          <a:endParaRPr lang="es-EC" dirty="0"/>
        </a:p>
      </dgm:t>
    </dgm:pt>
    <dgm:pt modelId="{F3042AD9-5A02-4E9C-92E6-4CD9526A2174}" type="parTrans" cxnId="{B82789B7-EE3F-42F8-A35C-555750F0FF8E}">
      <dgm:prSet/>
      <dgm:spPr/>
      <dgm:t>
        <a:bodyPr/>
        <a:lstStyle/>
        <a:p>
          <a:endParaRPr lang="es-EC"/>
        </a:p>
      </dgm:t>
    </dgm:pt>
    <dgm:pt modelId="{C3BC4208-C70B-49A1-9C70-5AC8CEFE0035}" type="sibTrans" cxnId="{B82789B7-EE3F-42F8-A35C-555750F0FF8E}">
      <dgm:prSet/>
      <dgm:spPr/>
      <dgm:t>
        <a:bodyPr/>
        <a:lstStyle/>
        <a:p>
          <a:endParaRPr lang="es-EC"/>
        </a:p>
      </dgm:t>
    </dgm:pt>
    <dgm:pt modelId="{2C3828BA-7ABF-450E-8434-DAE7F98CF238}">
      <dgm:prSet phldrT="[Texto]"/>
      <dgm:spPr/>
      <dgm:t>
        <a:bodyPr/>
        <a:lstStyle/>
        <a:p>
          <a:r>
            <a:rPr lang="en-US" dirty="0" smtClean="0"/>
            <a:t>To define Dr. Feuerstein’s approach to assessing and developing the learning potential.</a:t>
          </a:r>
          <a:endParaRPr lang="es-EC" dirty="0"/>
        </a:p>
      </dgm:t>
    </dgm:pt>
    <dgm:pt modelId="{0C521BD6-F690-43AC-8A37-0314A91524D1}" type="parTrans" cxnId="{999A7FDC-6B0E-45F7-864F-6FB0BE8F92C9}">
      <dgm:prSet/>
      <dgm:spPr/>
      <dgm:t>
        <a:bodyPr/>
        <a:lstStyle/>
        <a:p>
          <a:endParaRPr lang="es-EC"/>
        </a:p>
      </dgm:t>
    </dgm:pt>
    <dgm:pt modelId="{86EF65E1-9C2F-4242-8426-F5037A8C1273}" type="sibTrans" cxnId="{999A7FDC-6B0E-45F7-864F-6FB0BE8F92C9}">
      <dgm:prSet/>
      <dgm:spPr/>
      <dgm:t>
        <a:bodyPr/>
        <a:lstStyle/>
        <a:p>
          <a:endParaRPr lang="es-EC"/>
        </a:p>
      </dgm:t>
    </dgm:pt>
    <dgm:pt modelId="{307A863B-AD4F-4DEA-A461-394922072DBF}">
      <dgm:prSet phldrT="[Texto]"/>
      <dgm:spPr/>
      <dgm:t>
        <a:bodyPr/>
        <a:lstStyle/>
        <a:p>
          <a:r>
            <a:rPr lang="en-US" dirty="0" smtClean="0"/>
            <a:t>To establish principles of application for the Dynamic Assessment.</a:t>
          </a:r>
          <a:endParaRPr lang="es-EC" dirty="0"/>
        </a:p>
      </dgm:t>
    </dgm:pt>
    <dgm:pt modelId="{DF532B7A-1993-470C-94C4-76329420A833}" type="parTrans" cxnId="{4B20A467-CF05-43F6-8395-444BE236C645}">
      <dgm:prSet/>
      <dgm:spPr/>
      <dgm:t>
        <a:bodyPr/>
        <a:lstStyle/>
        <a:p>
          <a:endParaRPr lang="es-EC"/>
        </a:p>
      </dgm:t>
    </dgm:pt>
    <dgm:pt modelId="{548480F3-7564-4962-A425-49B7DBC78CE3}" type="sibTrans" cxnId="{4B20A467-CF05-43F6-8395-444BE236C645}">
      <dgm:prSet/>
      <dgm:spPr/>
      <dgm:t>
        <a:bodyPr/>
        <a:lstStyle/>
        <a:p>
          <a:endParaRPr lang="es-EC"/>
        </a:p>
      </dgm:t>
    </dgm:pt>
    <dgm:pt modelId="{586338EB-EC2D-4BDE-AA6E-4FDD1198633C}">
      <dgm:prSet phldrT="[Texto]"/>
      <dgm:spPr/>
      <dgm:t>
        <a:bodyPr/>
        <a:lstStyle/>
        <a:p>
          <a:r>
            <a:rPr lang="en-US" dirty="0" smtClean="0"/>
            <a:t>To analyze the dynamics of the learning process considering the interaction between teacher and the student.</a:t>
          </a:r>
          <a:endParaRPr lang="es-EC" dirty="0"/>
        </a:p>
      </dgm:t>
    </dgm:pt>
    <dgm:pt modelId="{EC1037E0-C299-4B17-9CE4-9C4231510EB1}" type="parTrans" cxnId="{2D94D0C1-74E0-47BD-AF7B-A453A69A96F0}">
      <dgm:prSet/>
      <dgm:spPr/>
      <dgm:t>
        <a:bodyPr/>
        <a:lstStyle/>
        <a:p>
          <a:endParaRPr lang="es-EC"/>
        </a:p>
      </dgm:t>
    </dgm:pt>
    <dgm:pt modelId="{F05FFEF3-AB39-44DE-8EBE-18F70990BC9E}" type="sibTrans" cxnId="{2D94D0C1-74E0-47BD-AF7B-A453A69A96F0}">
      <dgm:prSet/>
      <dgm:spPr/>
      <dgm:t>
        <a:bodyPr/>
        <a:lstStyle/>
        <a:p>
          <a:endParaRPr lang="es-EC"/>
        </a:p>
      </dgm:t>
    </dgm:pt>
    <dgm:pt modelId="{91E19C73-EAB2-4EC8-9A2B-2916CFF5082C}">
      <dgm:prSet phldrT="[Texto]"/>
      <dgm:spPr/>
      <dgm:t>
        <a:bodyPr/>
        <a:lstStyle/>
        <a:p>
          <a:r>
            <a:rPr lang="en-US" dirty="0" smtClean="0"/>
            <a:t>To estimate learning potential of the students on the basis of current performance through the application of a preliminary evaluation</a:t>
          </a:r>
          <a:endParaRPr lang="es-EC" dirty="0"/>
        </a:p>
      </dgm:t>
    </dgm:pt>
    <dgm:pt modelId="{E47303B3-5498-4DF0-B327-CDA8C387867A}" type="parTrans" cxnId="{57A31B3F-6985-4FB0-A14C-1D50F48F3118}">
      <dgm:prSet/>
      <dgm:spPr/>
      <dgm:t>
        <a:bodyPr/>
        <a:lstStyle/>
        <a:p>
          <a:endParaRPr lang="es-EC"/>
        </a:p>
      </dgm:t>
    </dgm:pt>
    <dgm:pt modelId="{E4291283-D155-4D20-B4AB-F7791275E82F}" type="sibTrans" cxnId="{57A31B3F-6985-4FB0-A14C-1D50F48F3118}">
      <dgm:prSet/>
      <dgm:spPr/>
      <dgm:t>
        <a:bodyPr/>
        <a:lstStyle/>
        <a:p>
          <a:endParaRPr lang="es-EC"/>
        </a:p>
      </dgm:t>
    </dgm:pt>
    <dgm:pt modelId="{16989121-D5BB-468F-8519-35A00FC1CC72}">
      <dgm:prSet phldrT="[Texto]"/>
      <dgm:spPr/>
      <dgm:t>
        <a:bodyPr/>
        <a:lstStyle/>
        <a:p>
          <a:r>
            <a:rPr lang="en-US" smtClean="0"/>
            <a:t>Evaluate the effects in the learning process of the English language. </a:t>
          </a:r>
          <a:endParaRPr lang="es-EC" dirty="0"/>
        </a:p>
      </dgm:t>
    </dgm:pt>
    <dgm:pt modelId="{FE040F75-A433-426B-9B8F-8526BC785320}" type="parTrans" cxnId="{1C0F6EF8-9795-4615-9A74-0AB6EEC30F88}">
      <dgm:prSet/>
      <dgm:spPr/>
      <dgm:t>
        <a:bodyPr/>
        <a:lstStyle/>
        <a:p>
          <a:endParaRPr lang="es-EC"/>
        </a:p>
      </dgm:t>
    </dgm:pt>
    <dgm:pt modelId="{7FBE3CE0-6DD7-422E-9416-B183EFF30CE0}" type="sibTrans" cxnId="{1C0F6EF8-9795-4615-9A74-0AB6EEC30F88}">
      <dgm:prSet/>
      <dgm:spPr/>
      <dgm:t>
        <a:bodyPr/>
        <a:lstStyle/>
        <a:p>
          <a:endParaRPr lang="es-EC"/>
        </a:p>
      </dgm:t>
    </dgm:pt>
    <dgm:pt modelId="{3309A5BE-CA4A-437B-A15D-E8EEFA38A935}" type="pres">
      <dgm:prSet presAssocID="{D61DAFAA-F6ED-40C9-A79B-0C59AFBA0863}" presName="cycle" presStyleCnt="0">
        <dgm:presLayoutVars>
          <dgm:chMax val="1"/>
          <dgm:dir/>
          <dgm:animLvl val="ctr"/>
          <dgm:resizeHandles val="exact"/>
        </dgm:presLayoutVars>
      </dgm:prSet>
      <dgm:spPr/>
      <dgm:t>
        <a:bodyPr/>
        <a:lstStyle/>
        <a:p>
          <a:endParaRPr lang="es-EC"/>
        </a:p>
      </dgm:t>
    </dgm:pt>
    <dgm:pt modelId="{7458A20A-24BD-4C56-A8EC-10EBEACF3D6E}" type="pres">
      <dgm:prSet presAssocID="{06493F48-AEDC-41A7-92CC-133F87AC19F3}" presName="centerShape" presStyleLbl="node0" presStyleIdx="0" presStyleCnt="1"/>
      <dgm:spPr/>
      <dgm:t>
        <a:bodyPr/>
        <a:lstStyle/>
        <a:p>
          <a:endParaRPr lang="es-EC"/>
        </a:p>
      </dgm:t>
    </dgm:pt>
    <dgm:pt modelId="{2905C45C-E231-4A66-8F63-8D784B465FD1}" type="pres">
      <dgm:prSet presAssocID="{0C521BD6-F690-43AC-8A37-0314A91524D1}" presName="parTrans" presStyleLbl="bgSibTrans2D1" presStyleIdx="0" presStyleCnt="5" custAng="10977162" custScaleX="45171" custLinFactNeighborX="26813" custLinFactNeighborY="-1881"/>
      <dgm:spPr/>
      <dgm:t>
        <a:bodyPr/>
        <a:lstStyle/>
        <a:p>
          <a:endParaRPr lang="es-EC"/>
        </a:p>
      </dgm:t>
    </dgm:pt>
    <dgm:pt modelId="{4C123D3F-BD32-444C-9F82-7327168D757C}" type="pres">
      <dgm:prSet presAssocID="{2C3828BA-7ABF-450E-8434-DAE7F98CF238}" presName="node" presStyleLbl="node1" presStyleIdx="0" presStyleCnt="5">
        <dgm:presLayoutVars>
          <dgm:bulletEnabled val="1"/>
        </dgm:presLayoutVars>
      </dgm:prSet>
      <dgm:spPr/>
      <dgm:t>
        <a:bodyPr/>
        <a:lstStyle/>
        <a:p>
          <a:endParaRPr lang="es-EC"/>
        </a:p>
      </dgm:t>
    </dgm:pt>
    <dgm:pt modelId="{36BAFF3A-7C7F-4716-9964-8D57870A14D2}" type="pres">
      <dgm:prSet presAssocID="{DF532B7A-1993-470C-94C4-76329420A833}" presName="parTrans" presStyleLbl="bgSibTrans2D1" presStyleIdx="1" presStyleCnt="5" custAng="11532664" custScaleX="41567" custLinFactNeighborX="20790" custLinFactNeighborY="74926"/>
      <dgm:spPr/>
      <dgm:t>
        <a:bodyPr/>
        <a:lstStyle/>
        <a:p>
          <a:endParaRPr lang="es-EC"/>
        </a:p>
      </dgm:t>
    </dgm:pt>
    <dgm:pt modelId="{6EEF4AE3-7470-42DF-832D-06D34B3B3FCC}" type="pres">
      <dgm:prSet presAssocID="{307A863B-AD4F-4DEA-A461-394922072DBF}" presName="node" presStyleLbl="node1" presStyleIdx="1" presStyleCnt="5">
        <dgm:presLayoutVars>
          <dgm:bulletEnabled val="1"/>
        </dgm:presLayoutVars>
      </dgm:prSet>
      <dgm:spPr/>
      <dgm:t>
        <a:bodyPr/>
        <a:lstStyle/>
        <a:p>
          <a:endParaRPr lang="es-EC"/>
        </a:p>
      </dgm:t>
    </dgm:pt>
    <dgm:pt modelId="{47B78B48-BE65-4B3B-90D8-37FC84F7E23F}" type="pres">
      <dgm:prSet presAssocID="{E47303B3-5498-4DF0-B327-CDA8C387867A}" presName="parTrans" presStyleLbl="bgSibTrans2D1" presStyleIdx="2" presStyleCnt="5" custAng="10800000" custScaleX="49194" custLinFactNeighborX="-763" custLinFactNeighborY="78675"/>
      <dgm:spPr/>
      <dgm:t>
        <a:bodyPr/>
        <a:lstStyle/>
        <a:p>
          <a:endParaRPr lang="es-EC"/>
        </a:p>
      </dgm:t>
    </dgm:pt>
    <dgm:pt modelId="{C11FA0DA-79B5-41C9-A12A-55A33457376B}" type="pres">
      <dgm:prSet presAssocID="{91E19C73-EAB2-4EC8-9A2B-2916CFF5082C}" presName="node" presStyleLbl="node1" presStyleIdx="2" presStyleCnt="5">
        <dgm:presLayoutVars>
          <dgm:bulletEnabled val="1"/>
        </dgm:presLayoutVars>
      </dgm:prSet>
      <dgm:spPr/>
      <dgm:t>
        <a:bodyPr/>
        <a:lstStyle/>
        <a:p>
          <a:endParaRPr lang="es-EC"/>
        </a:p>
      </dgm:t>
    </dgm:pt>
    <dgm:pt modelId="{78718E66-CEF7-49EC-8E0D-8FC882531A28}" type="pres">
      <dgm:prSet presAssocID="{EC1037E0-C299-4B17-9CE4-9C4231510EB1}" presName="parTrans" presStyleLbl="bgSibTrans2D1" presStyleIdx="3" presStyleCnt="5" custAng="11124087" custScaleX="46212" custLinFactNeighborX="-14370" custLinFactNeighborY="87363"/>
      <dgm:spPr/>
      <dgm:t>
        <a:bodyPr/>
        <a:lstStyle/>
        <a:p>
          <a:endParaRPr lang="es-EC"/>
        </a:p>
      </dgm:t>
    </dgm:pt>
    <dgm:pt modelId="{07C02CAA-FDDE-448E-8D55-A3F7CDE97CBB}" type="pres">
      <dgm:prSet presAssocID="{586338EB-EC2D-4BDE-AA6E-4FDD1198633C}" presName="node" presStyleLbl="node1" presStyleIdx="3" presStyleCnt="5">
        <dgm:presLayoutVars>
          <dgm:bulletEnabled val="1"/>
        </dgm:presLayoutVars>
      </dgm:prSet>
      <dgm:spPr/>
      <dgm:t>
        <a:bodyPr/>
        <a:lstStyle/>
        <a:p>
          <a:endParaRPr lang="es-EC"/>
        </a:p>
      </dgm:t>
    </dgm:pt>
    <dgm:pt modelId="{EF729299-1EC6-45A6-AD45-B63B242DB333}" type="pres">
      <dgm:prSet presAssocID="{FE040F75-A433-426B-9B8F-8526BC785320}" presName="parTrans" presStyleLbl="bgSibTrans2D1" presStyleIdx="4" presStyleCnt="5" custAng="10800000" custScaleX="48644" custLinFactNeighborX="-24508" custLinFactNeighborY="-3332"/>
      <dgm:spPr/>
      <dgm:t>
        <a:bodyPr/>
        <a:lstStyle/>
        <a:p>
          <a:endParaRPr lang="es-EC"/>
        </a:p>
      </dgm:t>
    </dgm:pt>
    <dgm:pt modelId="{5399BCAE-3CAB-416C-AAAA-21698129B5E7}" type="pres">
      <dgm:prSet presAssocID="{16989121-D5BB-468F-8519-35A00FC1CC72}" presName="node" presStyleLbl="node1" presStyleIdx="4" presStyleCnt="5">
        <dgm:presLayoutVars>
          <dgm:bulletEnabled val="1"/>
        </dgm:presLayoutVars>
      </dgm:prSet>
      <dgm:spPr/>
      <dgm:t>
        <a:bodyPr/>
        <a:lstStyle/>
        <a:p>
          <a:endParaRPr lang="es-EC"/>
        </a:p>
      </dgm:t>
    </dgm:pt>
  </dgm:ptLst>
  <dgm:cxnLst>
    <dgm:cxn modelId="{DF607FDC-87A5-419B-92A1-918797D47389}" type="presOf" srcId="{586338EB-EC2D-4BDE-AA6E-4FDD1198633C}" destId="{07C02CAA-FDDE-448E-8D55-A3F7CDE97CBB}" srcOrd="0" destOrd="0" presId="urn:microsoft.com/office/officeart/2005/8/layout/radial4"/>
    <dgm:cxn modelId="{57A31B3F-6985-4FB0-A14C-1D50F48F3118}" srcId="{06493F48-AEDC-41A7-92CC-133F87AC19F3}" destId="{91E19C73-EAB2-4EC8-9A2B-2916CFF5082C}" srcOrd="2" destOrd="0" parTransId="{E47303B3-5498-4DF0-B327-CDA8C387867A}" sibTransId="{E4291283-D155-4D20-B4AB-F7791275E82F}"/>
    <dgm:cxn modelId="{C8C63F6F-940E-4C1F-ACD6-D0DCB6184654}" type="presOf" srcId="{DF532B7A-1993-470C-94C4-76329420A833}" destId="{36BAFF3A-7C7F-4716-9964-8D57870A14D2}" srcOrd="0" destOrd="0" presId="urn:microsoft.com/office/officeart/2005/8/layout/radial4"/>
    <dgm:cxn modelId="{3736A17E-63D5-4F6E-A5F1-10D263EBBCB8}" type="presOf" srcId="{D61DAFAA-F6ED-40C9-A79B-0C59AFBA0863}" destId="{3309A5BE-CA4A-437B-A15D-E8EEFA38A935}" srcOrd="0" destOrd="0" presId="urn:microsoft.com/office/officeart/2005/8/layout/radial4"/>
    <dgm:cxn modelId="{237EFE3D-4EA0-410C-89EA-B6C5DBD5B3D2}" type="presOf" srcId="{307A863B-AD4F-4DEA-A461-394922072DBF}" destId="{6EEF4AE3-7470-42DF-832D-06D34B3B3FCC}" srcOrd="0" destOrd="0" presId="urn:microsoft.com/office/officeart/2005/8/layout/radial4"/>
    <dgm:cxn modelId="{6F9FC1FC-17BC-4B71-8A33-6CF9CB86FA82}" type="presOf" srcId="{16989121-D5BB-468F-8519-35A00FC1CC72}" destId="{5399BCAE-3CAB-416C-AAAA-21698129B5E7}" srcOrd="0" destOrd="0" presId="urn:microsoft.com/office/officeart/2005/8/layout/radial4"/>
    <dgm:cxn modelId="{FFAEFE33-B4EC-44D6-B592-27E6BB3BEFC0}" type="presOf" srcId="{06493F48-AEDC-41A7-92CC-133F87AC19F3}" destId="{7458A20A-24BD-4C56-A8EC-10EBEACF3D6E}" srcOrd="0" destOrd="0" presId="urn:microsoft.com/office/officeart/2005/8/layout/radial4"/>
    <dgm:cxn modelId="{BFA40ABE-267A-4183-8003-B7E344A7A6C9}" type="presOf" srcId="{0C521BD6-F690-43AC-8A37-0314A91524D1}" destId="{2905C45C-E231-4A66-8F63-8D784B465FD1}" srcOrd="0" destOrd="0" presId="urn:microsoft.com/office/officeart/2005/8/layout/radial4"/>
    <dgm:cxn modelId="{4B20A467-CF05-43F6-8395-444BE236C645}" srcId="{06493F48-AEDC-41A7-92CC-133F87AC19F3}" destId="{307A863B-AD4F-4DEA-A461-394922072DBF}" srcOrd="1" destOrd="0" parTransId="{DF532B7A-1993-470C-94C4-76329420A833}" sibTransId="{548480F3-7564-4962-A425-49B7DBC78CE3}"/>
    <dgm:cxn modelId="{999A7FDC-6B0E-45F7-864F-6FB0BE8F92C9}" srcId="{06493F48-AEDC-41A7-92CC-133F87AC19F3}" destId="{2C3828BA-7ABF-450E-8434-DAE7F98CF238}" srcOrd="0" destOrd="0" parTransId="{0C521BD6-F690-43AC-8A37-0314A91524D1}" sibTransId="{86EF65E1-9C2F-4242-8426-F5037A8C1273}"/>
    <dgm:cxn modelId="{D3A18F33-C279-4FB1-A5F1-BEA8DCC0153D}" type="presOf" srcId="{2C3828BA-7ABF-450E-8434-DAE7F98CF238}" destId="{4C123D3F-BD32-444C-9F82-7327168D757C}" srcOrd="0" destOrd="0" presId="urn:microsoft.com/office/officeart/2005/8/layout/radial4"/>
    <dgm:cxn modelId="{2D94D0C1-74E0-47BD-AF7B-A453A69A96F0}" srcId="{06493F48-AEDC-41A7-92CC-133F87AC19F3}" destId="{586338EB-EC2D-4BDE-AA6E-4FDD1198633C}" srcOrd="3" destOrd="0" parTransId="{EC1037E0-C299-4B17-9CE4-9C4231510EB1}" sibTransId="{F05FFEF3-AB39-44DE-8EBE-18F70990BC9E}"/>
    <dgm:cxn modelId="{6F12E1A0-0220-4BD7-BE3D-FA355F42C16D}" type="presOf" srcId="{FE040F75-A433-426B-9B8F-8526BC785320}" destId="{EF729299-1EC6-45A6-AD45-B63B242DB333}" srcOrd="0" destOrd="0" presId="urn:microsoft.com/office/officeart/2005/8/layout/radial4"/>
    <dgm:cxn modelId="{7A8C6C01-132A-4AF3-B434-66179286562A}" type="presOf" srcId="{EC1037E0-C299-4B17-9CE4-9C4231510EB1}" destId="{78718E66-CEF7-49EC-8E0D-8FC882531A28}" srcOrd="0" destOrd="0" presId="urn:microsoft.com/office/officeart/2005/8/layout/radial4"/>
    <dgm:cxn modelId="{6095859F-C57B-47FE-980E-088F293F2B42}" type="presOf" srcId="{91E19C73-EAB2-4EC8-9A2B-2916CFF5082C}" destId="{C11FA0DA-79B5-41C9-A12A-55A33457376B}" srcOrd="0" destOrd="0" presId="urn:microsoft.com/office/officeart/2005/8/layout/radial4"/>
    <dgm:cxn modelId="{1C0F6EF8-9795-4615-9A74-0AB6EEC30F88}" srcId="{06493F48-AEDC-41A7-92CC-133F87AC19F3}" destId="{16989121-D5BB-468F-8519-35A00FC1CC72}" srcOrd="4" destOrd="0" parTransId="{FE040F75-A433-426B-9B8F-8526BC785320}" sibTransId="{7FBE3CE0-6DD7-422E-9416-B183EFF30CE0}"/>
    <dgm:cxn modelId="{B82789B7-EE3F-42F8-A35C-555750F0FF8E}" srcId="{D61DAFAA-F6ED-40C9-A79B-0C59AFBA0863}" destId="{06493F48-AEDC-41A7-92CC-133F87AC19F3}" srcOrd="0" destOrd="0" parTransId="{F3042AD9-5A02-4E9C-92E6-4CD9526A2174}" sibTransId="{C3BC4208-C70B-49A1-9C70-5AC8CEFE0035}"/>
    <dgm:cxn modelId="{76D983BE-427D-4D77-A24F-4FDFB7076019}" type="presOf" srcId="{E47303B3-5498-4DF0-B327-CDA8C387867A}" destId="{47B78B48-BE65-4B3B-90D8-37FC84F7E23F}" srcOrd="0" destOrd="0" presId="urn:microsoft.com/office/officeart/2005/8/layout/radial4"/>
    <dgm:cxn modelId="{7D920B83-2EDC-4C7C-BB9A-C1A305759332}" type="presParOf" srcId="{3309A5BE-CA4A-437B-A15D-E8EEFA38A935}" destId="{7458A20A-24BD-4C56-A8EC-10EBEACF3D6E}" srcOrd="0" destOrd="0" presId="urn:microsoft.com/office/officeart/2005/8/layout/radial4"/>
    <dgm:cxn modelId="{41BB6CA8-40CC-41FC-B2F6-B3BE29765528}" type="presParOf" srcId="{3309A5BE-CA4A-437B-A15D-E8EEFA38A935}" destId="{2905C45C-E231-4A66-8F63-8D784B465FD1}" srcOrd="1" destOrd="0" presId="urn:microsoft.com/office/officeart/2005/8/layout/radial4"/>
    <dgm:cxn modelId="{23294538-CF77-4EB0-8B62-F97E9F2262AB}" type="presParOf" srcId="{3309A5BE-CA4A-437B-A15D-E8EEFA38A935}" destId="{4C123D3F-BD32-444C-9F82-7327168D757C}" srcOrd="2" destOrd="0" presId="urn:microsoft.com/office/officeart/2005/8/layout/radial4"/>
    <dgm:cxn modelId="{3CE19FF1-2877-48D4-9E9E-568035E41E52}" type="presParOf" srcId="{3309A5BE-CA4A-437B-A15D-E8EEFA38A935}" destId="{36BAFF3A-7C7F-4716-9964-8D57870A14D2}" srcOrd="3" destOrd="0" presId="urn:microsoft.com/office/officeart/2005/8/layout/radial4"/>
    <dgm:cxn modelId="{1F5F0FFD-7473-49C7-B863-F468EFB6AE12}" type="presParOf" srcId="{3309A5BE-CA4A-437B-A15D-E8EEFA38A935}" destId="{6EEF4AE3-7470-42DF-832D-06D34B3B3FCC}" srcOrd="4" destOrd="0" presId="urn:microsoft.com/office/officeart/2005/8/layout/radial4"/>
    <dgm:cxn modelId="{3862B225-ED08-4D4B-879B-D54381E971B1}" type="presParOf" srcId="{3309A5BE-CA4A-437B-A15D-E8EEFA38A935}" destId="{47B78B48-BE65-4B3B-90D8-37FC84F7E23F}" srcOrd="5" destOrd="0" presId="urn:microsoft.com/office/officeart/2005/8/layout/radial4"/>
    <dgm:cxn modelId="{4F1B3A6E-EF18-4494-897E-9B5789E69055}" type="presParOf" srcId="{3309A5BE-CA4A-437B-A15D-E8EEFA38A935}" destId="{C11FA0DA-79B5-41C9-A12A-55A33457376B}" srcOrd="6" destOrd="0" presId="urn:microsoft.com/office/officeart/2005/8/layout/radial4"/>
    <dgm:cxn modelId="{E98D714E-D2DB-4E15-A4CA-2E9225FCCF28}" type="presParOf" srcId="{3309A5BE-CA4A-437B-A15D-E8EEFA38A935}" destId="{78718E66-CEF7-49EC-8E0D-8FC882531A28}" srcOrd="7" destOrd="0" presId="urn:microsoft.com/office/officeart/2005/8/layout/radial4"/>
    <dgm:cxn modelId="{0251EB44-1E64-4124-B08B-261C943B0765}" type="presParOf" srcId="{3309A5BE-CA4A-437B-A15D-E8EEFA38A935}" destId="{07C02CAA-FDDE-448E-8D55-A3F7CDE97CBB}" srcOrd="8" destOrd="0" presId="urn:microsoft.com/office/officeart/2005/8/layout/radial4"/>
    <dgm:cxn modelId="{434EC27C-1041-41C8-BC5F-110A543C49BB}" type="presParOf" srcId="{3309A5BE-CA4A-437B-A15D-E8EEFA38A935}" destId="{EF729299-1EC6-45A6-AD45-B63B242DB333}" srcOrd="9" destOrd="0" presId="urn:microsoft.com/office/officeart/2005/8/layout/radial4"/>
    <dgm:cxn modelId="{1F756618-A350-4789-8255-B8E8861AFDEF}" type="presParOf" srcId="{3309A5BE-CA4A-437B-A15D-E8EEFA38A935}" destId="{5399BCAE-3CAB-416C-AAAA-21698129B5E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A71740-7A6E-450C-AF2D-147E5CBF6B53}" type="doc">
      <dgm:prSet loTypeId="urn:microsoft.com/office/officeart/2005/8/layout/hierarchy2" loCatId="hierarchy" qsTypeId="urn:microsoft.com/office/officeart/2005/8/quickstyle/simple3" qsCatId="simple" csTypeId="urn:microsoft.com/office/officeart/2005/8/colors/accent0_3" csCatId="mainScheme" phldr="1"/>
      <dgm:spPr/>
      <dgm:t>
        <a:bodyPr/>
        <a:lstStyle/>
        <a:p>
          <a:endParaRPr lang="es-ES"/>
        </a:p>
      </dgm:t>
    </dgm:pt>
    <dgm:pt modelId="{59F62288-FA87-46FD-A730-70024C5C80E5}">
      <dgm:prSet phldrT="[Texto]" custT="1"/>
      <dgm:spPr>
        <a:solidFill>
          <a:srgbClr val="FFFF99"/>
        </a:solidFill>
      </dgm:spPr>
      <dgm:t>
        <a:bodyPr/>
        <a:lstStyle/>
        <a:p>
          <a:r>
            <a:rPr lang="en-US" sz="4000" b="1" noProof="0" dirty="0" smtClean="0"/>
            <a:t>M.L.E.</a:t>
          </a:r>
          <a:endParaRPr lang="en-US" sz="4000" b="1" noProof="0" dirty="0"/>
        </a:p>
      </dgm:t>
    </dgm:pt>
    <dgm:pt modelId="{54FEAC44-0605-43F4-BB1B-6538FBBBCB61}" type="parTrans" cxnId="{1C42A4F1-9D29-4E21-B6C8-58F017BDFA59}">
      <dgm:prSet/>
      <dgm:spPr/>
      <dgm:t>
        <a:bodyPr/>
        <a:lstStyle/>
        <a:p>
          <a:endParaRPr lang="es-ES"/>
        </a:p>
      </dgm:t>
    </dgm:pt>
    <dgm:pt modelId="{9AC24D9A-3D32-4F9C-85A9-6E0CACCA4F08}" type="sibTrans" cxnId="{1C42A4F1-9D29-4E21-B6C8-58F017BDFA59}">
      <dgm:prSet/>
      <dgm:spPr/>
      <dgm:t>
        <a:bodyPr/>
        <a:lstStyle/>
        <a:p>
          <a:endParaRPr lang="es-ES"/>
        </a:p>
      </dgm:t>
    </dgm:pt>
    <dgm:pt modelId="{BA4C3A26-D465-449F-AB1E-657424D2505E}">
      <dgm:prSet phldrT="[Texto]" custT="1"/>
      <dgm:spPr>
        <a:solidFill>
          <a:srgbClr val="CCECFF"/>
        </a:solidFill>
      </dgm:spPr>
      <dgm:t>
        <a:bodyPr/>
        <a:lstStyle/>
        <a:p>
          <a:r>
            <a:rPr lang="en-US" sz="2400" noProof="0" dirty="0" smtClean="0"/>
            <a:t>IDENTIFY COGNITIVE  FUNCTIONS	</a:t>
          </a:r>
          <a:endParaRPr lang="en-US" sz="2400" noProof="0" dirty="0"/>
        </a:p>
      </dgm:t>
    </dgm:pt>
    <dgm:pt modelId="{48CE19B5-720B-4153-8597-EFDCF0B9B988}" type="parTrans" cxnId="{14332604-57E8-4984-B1AB-1ED723811952}">
      <dgm:prSet/>
      <dgm:spPr/>
      <dgm:t>
        <a:bodyPr/>
        <a:lstStyle/>
        <a:p>
          <a:endParaRPr lang="es-ES"/>
        </a:p>
      </dgm:t>
    </dgm:pt>
    <dgm:pt modelId="{46B19326-D6FC-43FC-BB9B-87E6D734B804}" type="sibTrans" cxnId="{14332604-57E8-4984-B1AB-1ED723811952}">
      <dgm:prSet/>
      <dgm:spPr/>
      <dgm:t>
        <a:bodyPr/>
        <a:lstStyle/>
        <a:p>
          <a:endParaRPr lang="es-ES"/>
        </a:p>
      </dgm:t>
    </dgm:pt>
    <dgm:pt modelId="{7D5B2787-BA31-40F4-B2FA-2D18F5ED2FE6}">
      <dgm:prSet phldrT="[Texto]" custT="1"/>
      <dgm:spPr/>
      <dgm:t>
        <a:bodyPr/>
        <a:lstStyle/>
        <a:p>
          <a:r>
            <a:rPr lang="en-US" sz="2400" noProof="0" dirty="0" smtClean="0"/>
            <a:t>where is the problem?</a:t>
          </a:r>
          <a:endParaRPr lang="en-US" sz="2400" noProof="0" dirty="0"/>
        </a:p>
      </dgm:t>
    </dgm:pt>
    <dgm:pt modelId="{DA3E38E3-AC7A-43BB-8D91-4E90681FAAFC}" type="parTrans" cxnId="{17022B14-934E-4F98-984A-46313FF70DA0}">
      <dgm:prSet/>
      <dgm:spPr/>
      <dgm:t>
        <a:bodyPr/>
        <a:lstStyle/>
        <a:p>
          <a:endParaRPr lang="es-ES"/>
        </a:p>
      </dgm:t>
    </dgm:pt>
    <dgm:pt modelId="{E42C22AD-1B17-4628-9153-DD526125C485}" type="sibTrans" cxnId="{17022B14-934E-4F98-984A-46313FF70DA0}">
      <dgm:prSet/>
      <dgm:spPr/>
      <dgm:t>
        <a:bodyPr/>
        <a:lstStyle/>
        <a:p>
          <a:endParaRPr lang="es-ES"/>
        </a:p>
      </dgm:t>
    </dgm:pt>
    <dgm:pt modelId="{A1AE023D-DA7F-48CB-8E95-513215EACDE0}">
      <dgm:prSet phldrT="[Texto]" custT="1"/>
      <dgm:spPr/>
      <dgm:t>
        <a:bodyPr/>
        <a:lstStyle/>
        <a:p>
          <a:pPr algn="ctr"/>
          <a:endParaRPr lang="en-US" sz="2400" noProof="0" dirty="0" smtClean="0"/>
        </a:p>
        <a:p>
          <a:pPr algn="ctr"/>
          <a:endParaRPr lang="en-US" sz="2400" noProof="0" dirty="0" smtClean="0"/>
        </a:p>
        <a:p>
          <a:pPr algn="ctr"/>
          <a:r>
            <a:rPr lang="en-US" sz="2400" noProof="0" dirty="0" smtClean="0"/>
            <a:t>How do I help built strength?</a:t>
          </a:r>
          <a:endParaRPr lang="en-US" sz="1800" noProof="0" dirty="0" smtClean="0"/>
        </a:p>
        <a:p>
          <a:pPr algn="ctr"/>
          <a:endParaRPr lang="en-US" sz="1800" noProof="0" dirty="0" smtClean="0"/>
        </a:p>
        <a:p>
          <a:pPr algn="ctr"/>
          <a:endParaRPr lang="en-US" sz="2400" noProof="0" dirty="0"/>
        </a:p>
      </dgm:t>
    </dgm:pt>
    <dgm:pt modelId="{2D89F8E2-1F88-4ADA-B7E1-9AD00FE313F7}" type="sibTrans" cxnId="{39417177-DDBB-44FC-B5D9-0F30949EBDE5}">
      <dgm:prSet/>
      <dgm:spPr/>
      <dgm:t>
        <a:bodyPr/>
        <a:lstStyle/>
        <a:p>
          <a:endParaRPr lang="es-EC"/>
        </a:p>
      </dgm:t>
    </dgm:pt>
    <dgm:pt modelId="{EF67EE9A-F815-43B1-A895-416DCDB33780}" type="parTrans" cxnId="{39417177-DDBB-44FC-B5D9-0F30949EBDE5}">
      <dgm:prSet/>
      <dgm:spPr/>
      <dgm:t>
        <a:bodyPr/>
        <a:lstStyle/>
        <a:p>
          <a:endParaRPr lang="es-EC"/>
        </a:p>
      </dgm:t>
    </dgm:pt>
    <dgm:pt modelId="{7136620B-0147-45BA-8519-47D39460D2FB}">
      <dgm:prSet phldrT="[Texto]" custT="1"/>
      <dgm:spPr/>
      <dgm:t>
        <a:bodyPr/>
        <a:lstStyle/>
        <a:p>
          <a:r>
            <a:rPr lang="en-US" sz="2400" noProof="0" dirty="0" smtClean="0"/>
            <a:t>What cognitive function are strength? </a:t>
          </a:r>
          <a:endParaRPr lang="en-US" sz="2400" noProof="0" dirty="0"/>
        </a:p>
      </dgm:t>
    </dgm:pt>
    <dgm:pt modelId="{F0B465DC-C87F-4164-AAD8-C0478A8B6B39}" type="sibTrans" cxnId="{19B75121-4F18-4C4D-B7DF-BEFD534E8389}">
      <dgm:prSet/>
      <dgm:spPr/>
      <dgm:t>
        <a:bodyPr/>
        <a:lstStyle/>
        <a:p>
          <a:endParaRPr lang="es-EC"/>
        </a:p>
      </dgm:t>
    </dgm:pt>
    <dgm:pt modelId="{5F1564E3-C708-4E9B-9AA0-DF83A1521654}" type="parTrans" cxnId="{19B75121-4F18-4C4D-B7DF-BEFD534E8389}">
      <dgm:prSet/>
      <dgm:spPr/>
      <dgm:t>
        <a:bodyPr/>
        <a:lstStyle/>
        <a:p>
          <a:endParaRPr lang="es-EC"/>
        </a:p>
      </dgm:t>
    </dgm:pt>
    <dgm:pt modelId="{5D2C07C5-F9F9-466B-AFE8-5BF9FB539D05}">
      <dgm:prSet phldrT="[Texto]" custT="1"/>
      <dgm:spPr/>
      <dgm:t>
        <a:bodyPr/>
        <a:lstStyle/>
        <a:p>
          <a:r>
            <a:rPr lang="en-US" sz="2400" noProof="0" dirty="0" smtClean="0"/>
            <a:t>What cognitive function</a:t>
          </a:r>
          <a:r>
            <a:rPr lang="en-US" sz="1400" noProof="0" dirty="0" smtClean="0"/>
            <a:t>?</a:t>
          </a:r>
          <a:endParaRPr lang="en-US" sz="1400" noProof="0" dirty="0"/>
        </a:p>
      </dgm:t>
    </dgm:pt>
    <dgm:pt modelId="{98D25639-9BF9-4F03-8F5B-274B2EEAC1DF}" type="sibTrans" cxnId="{DEFBAF6F-7439-4D0B-B224-F26D0016AA9F}">
      <dgm:prSet/>
      <dgm:spPr/>
      <dgm:t>
        <a:bodyPr/>
        <a:lstStyle/>
        <a:p>
          <a:endParaRPr lang="es-ES"/>
        </a:p>
      </dgm:t>
    </dgm:pt>
    <dgm:pt modelId="{8201FBA6-7AEC-40FD-A0D1-2CF2EF0A1E17}" type="parTrans" cxnId="{DEFBAF6F-7439-4D0B-B224-F26D0016AA9F}">
      <dgm:prSet/>
      <dgm:spPr/>
      <dgm:t>
        <a:bodyPr/>
        <a:lstStyle/>
        <a:p>
          <a:endParaRPr lang="es-ES"/>
        </a:p>
      </dgm:t>
    </dgm:pt>
    <dgm:pt modelId="{EB747BD6-89A9-4C2E-AC31-E31BF7DDD2CC}" type="pres">
      <dgm:prSet presAssocID="{CEA71740-7A6E-450C-AF2D-147E5CBF6B53}" presName="diagram" presStyleCnt="0">
        <dgm:presLayoutVars>
          <dgm:chPref val="1"/>
          <dgm:dir/>
          <dgm:animOne val="branch"/>
          <dgm:animLvl val="lvl"/>
          <dgm:resizeHandles val="exact"/>
        </dgm:presLayoutVars>
      </dgm:prSet>
      <dgm:spPr/>
      <dgm:t>
        <a:bodyPr/>
        <a:lstStyle/>
        <a:p>
          <a:endParaRPr lang="es-ES"/>
        </a:p>
      </dgm:t>
    </dgm:pt>
    <dgm:pt modelId="{FE152E73-5A8F-457C-87CA-42950A456A46}" type="pres">
      <dgm:prSet presAssocID="{59F62288-FA87-46FD-A730-70024C5C80E5}" presName="root1" presStyleCnt="0"/>
      <dgm:spPr/>
    </dgm:pt>
    <dgm:pt modelId="{9FDC5983-D71C-43E3-A673-C74DEEC2C335}" type="pres">
      <dgm:prSet presAssocID="{59F62288-FA87-46FD-A730-70024C5C80E5}" presName="LevelOneTextNode" presStyleLbl="node0" presStyleIdx="0" presStyleCnt="1" custScaleX="42623" custScaleY="65923" custLinFactNeighborX="-111" custLinFactNeighborY="7647">
        <dgm:presLayoutVars>
          <dgm:chPref val="3"/>
        </dgm:presLayoutVars>
      </dgm:prSet>
      <dgm:spPr/>
      <dgm:t>
        <a:bodyPr/>
        <a:lstStyle/>
        <a:p>
          <a:endParaRPr lang="es-ES"/>
        </a:p>
      </dgm:t>
    </dgm:pt>
    <dgm:pt modelId="{E6A0B63A-2ECE-409C-800A-2225E5FD9605}" type="pres">
      <dgm:prSet presAssocID="{59F62288-FA87-46FD-A730-70024C5C80E5}" presName="level2hierChild" presStyleCnt="0"/>
      <dgm:spPr/>
    </dgm:pt>
    <dgm:pt modelId="{9C40DAE4-8E5D-4F72-A0F3-21918609496D}" type="pres">
      <dgm:prSet presAssocID="{48CE19B5-720B-4153-8597-EFDCF0B9B988}" presName="conn2-1" presStyleLbl="parChTrans1D2" presStyleIdx="0" presStyleCnt="1"/>
      <dgm:spPr/>
      <dgm:t>
        <a:bodyPr/>
        <a:lstStyle/>
        <a:p>
          <a:endParaRPr lang="es-ES"/>
        </a:p>
      </dgm:t>
    </dgm:pt>
    <dgm:pt modelId="{696211DA-3BA1-469B-9E43-33AE03744512}" type="pres">
      <dgm:prSet presAssocID="{48CE19B5-720B-4153-8597-EFDCF0B9B988}" presName="connTx" presStyleLbl="parChTrans1D2" presStyleIdx="0" presStyleCnt="1"/>
      <dgm:spPr/>
      <dgm:t>
        <a:bodyPr/>
        <a:lstStyle/>
        <a:p>
          <a:endParaRPr lang="es-ES"/>
        </a:p>
      </dgm:t>
    </dgm:pt>
    <dgm:pt modelId="{8FD9E5FA-AB27-4CE1-A9B8-2A6FEE3504EB}" type="pres">
      <dgm:prSet presAssocID="{BA4C3A26-D465-449F-AB1E-657424D2505E}" presName="root2" presStyleCnt="0"/>
      <dgm:spPr/>
    </dgm:pt>
    <dgm:pt modelId="{D0F0C4B1-4C6B-495F-BD0B-67C260BC8EEA}" type="pres">
      <dgm:prSet presAssocID="{BA4C3A26-D465-449F-AB1E-657424D2505E}" presName="LevelTwoTextNode" presStyleLbl="node2" presStyleIdx="0" presStyleCnt="1" custScaleX="50670" custScaleY="73789" custLinFactNeighborX="-26808" custLinFactNeighborY="7363">
        <dgm:presLayoutVars>
          <dgm:chPref val="3"/>
        </dgm:presLayoutVars>
      </dgm:prSet>
      <dgm:spPr/>
      <dgm:t>
        <a:bodyPr/>
        <a:lstStyle/>
        <a:p>
          <a:endParaRPr lang="es-ES"/>
        </a:p>
      </dgm:t>
    </dgm:pt>
    <dgm:pt modelId="{E67B77D0-7403-4454-B18B-FFE6B22914C2}" type="pres">
      <dgm:prSet presAssocID="{BA4C3A26-D465-449F-AB1E-657424D2505E}" presName="level3hierChild" presStyleCnt="0"/>
      <dgm:spPr/>
    </dgm:pt>
    <dgm:pt modelId="{8E1413D1-9C85-4BB9-960D-6FFDCD70683C}" type="pres">
      <dgm:prSet presAssocID="{DA3E38E3-AC7A-43BB-8D91-4E90681FAAFC}" presName="conn2-1" presStyleLbl="parChTrans1D3" presStyleIdx="0" presStyleCnt="4"/>
      <dgm:spPr/>
      <dgm:t>
        <a:bodyPr/>
        <a:lstStyle/>
        <a:p>
          <a:endParaRPr lang="es-ES"/>
        </a:p>
      </dgm:t>
    </dgm:pt>
    <dgm:pt modelId="{0528A91A-EE18-423A-B984-66A87357E1D3}" type="pres">
      <dgm:prSet presAssocID="{DA3E38E3-AC7A-43BB-8D91-4E90681FAAFC}" presName="connTx" presStyleLbl="parChTrans1D3" presStyleIdx="0" presStyleCnt="4"/>
      <dgm:spPr/>
      <dgm:t>
        <a:bodyPr/>
        <a:lstStyle/>
        <a:p>
          <a:endParaRPr lang="es-ES"/>
        </a:p>
      </dgm:t>
    </dgm:pt>
    <dgm:pt modelId="{A1FECB68-8B98-4AF0-9474-DB3E1A5BBCBF}" type="pres">
      <dgm:prSet presAssocID="{7D5B2787-BA31-40F4-B2FA-2D18F5ED2FE6}" presName="root2" presStyleCnt="0"/>
      <dgm:spPr/>
    </dgm:pt>
    <dgm:pt modelId="{97EA24AF-DB07-42F2-B019-E10A46095ACB}" type="pres">
      <dgm:prSet presAssocID="{7D5B2787-BA31-40F4-B2FA-2D18F5ED2FE6}" presName="LevelTwoTextNode" presStyleLbl="node3" presStyleIdx="0" presStyleCnt="4" custScaleX="78214" custScaleY="42819" custLinFactNeighborX="-35171" custLinFactNeighborY="-396">
        <dgm:presLayoutVars>
          <dgm:chPref val="3"/>
        </dgm:presLayoutVars>
      </dgm:prSet>
      <dgm:spPr/>
      <dgm:t>
        <a:bodyPr/>
        <a:lstStyle/>
        <a:p>
          <a:endParaRPr lang="es-ES"/>
        </a:p>
      </dgm:t>
    </dgm:pt>
    <dgm:pt modelId="{774FCE60-82B5-470A-B853-C182D7EFE040}" type="pres">
      <dgm:prSet presAssocID="{7D5B2787-BA31-40F4-B2FA-2D18F5ED2FE6}" presName="level3hierChild" presStyleCnt="0"/>
      <dgm:spPr/>
    </dgm:pt>
    <dgm:pt modelId="{4631A8C1-32B3-4C89-8E0B-31F9F6F2A0A2}" type="pres">
      <dgm:prSet presAssocID="{8201FBA6-7AEC-40FD-A0D1-2CF2EF0A1E17}" presName="conn2-1" presStyleLbl="parChTrans1D3" presStyleIdx="1" presStyleCnt="4"/>
      <dgm:spPr/>
      <dgm:t>
        <a:bodyPr/>
        <a:lstStyle/>
        <a:p>
          <a:endParaRPr lang="es-ES"/>
        </a:p>
      </dgm:t>
    </dgm:pt>
    <dgm:pt modelId="{B7BD0E2E-6D9B-42F2-984D-0C2F8F44C37F}" type="pres">
      <dgm:prSet presAssocID="{8201FBA6-7AEC-40FD-A0D1-2CF2EF0A1E17}" presName="connTx" presStyleLbl="parChTrans1D3" presStyleIdx="1" presStyleCnt="4"/>
      <dgm:spPr/>
      <dgm:t>
        <a:bodyPr/>
        <a:lstStyle/>
        <a:p>
          <a:endParaRPr lang="es-ES"/>
        </a:p>
      </dgm:t>
    </dgm:pt>
    <dgm:pt modelId="{E01571E8-32E1-46C8-A27F-83AAEE2BEC93}" type="pres">
      <dgm:prSet presAssocID="{5D2C07C5-F9F9-466B-AFE8-5BF9FB539D05}" presName="root2" presStyleCnt="0"/>
      <dgm:spPr/>
    </dgm:pt>
    <dgm:pt modelId="{0EC6F739-9B09-4564-8444-66DF68EFD7E9}" type="pres">
      <dgm:prSet presAssocID="{5D2C07C5-F9F9-466B-AFE8-5BF9FB539D05}" presName="LevelTwoTextNode" presStyleLbl="node3" presStyleIdx="1" presStyleCnt="4" custScaleX="78644" custScaleY="49861" custLinFactNeighborX="-35601" custLinFactNeighborY="2040">
        <dgm:presLayoutVars>
          <dgm:chPref val="3"/>
        </dgm:presLayoutVars>
      </dgm:prSet>
      <dgm:spPr/>
      <dgm:t>
        <a:bodyPr/>
        <a:lstStyle/>
        <a:p>
          <a:endParaRPr lang="es-ES"/>
        </a:p>
      </dgm:t>
    </dgm:pt>
    <dgm:pt modelId="{63B126AB-B081-4C9A-BE47-361E0F5BBF65}" type="pres">
      <dgm:prSet presAssocID="{5D2C07C5-F9F9-466B-AFE8-5BF9FB539D05}" presName="level3hierChild" presStyleCnt="0"/>
      <dgm:spPr/>
    </dgm:pt>
    <dgm:pt modelId="{4372A8DA-48B4-47E1-8B39-71B913AF29F4}" type="pres">
      <dgm:prSet presAssocID="{5F1564E3-C708-4E9B-9AA0-DF83A1521654}" presName="conn2-1" presStyleLbl="parChTrans1D3" presStyleIdx="2" presStyleCnt="4"/>
      <dgm:spPr/>
      <dgm:t>
        <a:bodyPr/>
        <a:lstStyle/>
        <a:p>
          <a:endParaRPr lang="es-EC"/>
        </a:p>
      </dgm:t>
    </dgm:pt>
    <dgm:pt modelId="{A8973683-139A-43CB-9D7B-5690F866466F}" type="pres">
      <dgm:prSet presAssocID="{5F1564E3-C708-4E9B-9AA0-DF83A1521654}" presName="connTx" presStyleLbl="parChTrans1D3" presStyleIdx="2" presStyleCnt="4"/>
      <dgm:spPr/>
      <dgm:t>
        <a:bodyPr/>
        <a:lstStyle/>
        <a:p>
          <a:endParaRPr lang="es-EC"/>
        </a:p>
      </dgm:t>
    </dgm:pt>
    <dgm:pt modelId="{7470E852-3243-4BB3-AFE8-6076D9CBD1E7}" type="pres">
      <dgm:prSet presAssocID="{7136620B-0147-45BA-8519-47D39460D2FB}" presName="root2" presStyleCnt="0"/>
      <dgm:spPr/>
    </dgm:pt>
    <dgm:pt modelId="{20C27B4D-4514-44F3-AA23-586229C11CE2}" type="pres">
      <dgm:prSet presAssocID="{7136620B-0147-45BA-8519-47D39460D2FB}" presName="LevelTwoTextNode" presStyleLbl="node3" presStyleIdx="2" presStyleCnt="4" custScaleX="78644" custScaleY="49861" custLinFactNeighborX="-35601" custLinFactNeighborY="2040">
        <dgm:presLayoutVars>
          <dgm:chPref val="3"/>
        </dgm:presLayoutVars>
      </dgm:prSet>
      <dgm:spPr/>
      <dgm:t>
        <a:bodyPr/>
        <a:lstStyle/>
        <a:p>
          <a:endParaRPr lang="es-EC"/>
        </a:p>
      </dgm:t>
    </dgm:pt>
    <dgm:pt modelId="{FEEECBF1-C7EF-4EB5-B73F-D17E4E4BCE57}" type="pres">
      <dgm:prSet presAssocID="{7136620B-0147-45BA-8519-47D39460D2FB}" presName="level3hierChild" presStyleCnt="0"/>
      <dgm:spPr/>
    </dgm:pt>
    <dgm:pt modelId="{10B42A4C-1A08-4027-AD6A-234BE6B949BE}" type="pres">
      <dgm:prSet presAssocID="{EF67EE9A-F815-43B1-A895-416DCDB33780}" presName="conn2-1" presStyleLbl="parChTrans1D3" presStyleIdx="3" presStyleCnt="4"/>
      <dgm:spPr/>
      <dgm:t>
        <a:bodyPr/>
        <a:lstStyle/>
        <a:p>
          <a:endParaRPr lang="es-EC"/>
        </a:p>
      </dgm:t>
    </dgm:pt>
    <dgm:pt modelId="{98615507-0868-41D1-BC17-55FADAE979B2}" type="pres">
      <dgm:prSet presAssocID="{EF67EE9A-F815-43B1-A895-416DCDB33780}" presName="connTx" presStyleLbl="parChTrans1D3" presStyleIdx="3" presStyleCnt="4"/>
      <dgm:spPr/>
      <dgm:t>
        <a:bodyPr/>
        <a:lstStyle/>
        <a:p>
          <a:endParaRPr lang="es-EC"/>
        </a:p>
      </dgm:t>
    </dgm:pt>
    <dgm:pt modelId="{E18D0D24-907F-4A9C-8AAA-D4C07A1C024D}" type="pres">
      <dgm:prSet presAssocID="{A1AE023D-DA7F-48CB-8E95-513215EACDE0}" presName="root2" presStyleCnt="0"/>
      <dgm:spPr/>
    </dgm:pt>
    <dgm:pt modelId="{AB026417-A664-44AA-B21E-6322E2DD9CAD}" type="pres">
      <dgm:prSet presAssocID="{A1AE023D-DA7F-48CB-8E95-513215EACDE0}" presName="LevelTwoTextNode" presStyleLbl="node3" presStyleIdx="3" presStyleCnt="4" custScaleX="78644" custScaleY="67479" custLinFactNeighborX="-35601" custLinFactNeighborY="504">
        <dgm:presLayoutVars>
          <dgm:chPref val="3"/>
        </dgm:presLayoutVars>
      </dgm:prSet>
      <dgm:spPr/>
      <dgm:t>
        <a:bodyPr/>
        <a:lstStyle/>
        <a:p>
          <a:endParaRPr lang="es-EC"/>
        </a:p>
      </dgm:t>
    </dgm:pt>
    <dgm:pt modelId="{71042D12-CD25-4A75-BF8C-8EBAB155AF16}" type="pres">
      <dgm:prSet presAssocID="{A1AE023D-DA7F-48CB-8E95-513215EACDE0}" presName="level3hierChild" presStyleCnt="0"/>
      <dgm:spPr/>
    </dgm:pt>
  </dgm:ptLst>
  <dgm:cxnLst>
    <dgm:cxn modelId="{17022B14-934E-4F98-984A-46313FF70DA0}" srcId="{BA4C3A26-D465-449F-AB1E-657424D2505E}" destId="{7D5B2787-BA31-40F4-B2FA-2D18F5ED2FE6}" srcOrd="0" destOrd="0" parTransId="{DA3E38E3-AC7A-43BB-8D91-4E90681FAAFC}" sibTransId="{E42C22AD-1B17-4628-9153-DD526125C485}"/>
    <dgm:cxn modelId="{25A18C22-AF03-47AA-8A0A-1D2C88B0FCFA}" type="presOf" srcId="{CEA71740-7A6E-450C-AF2D-147E5CBF6B53}" destId="{EB747BD6-89A9-4C2E-AC31-E31BF7DDD2CC}" srcOrd="0" destOrd="0" presId="urn:microsoft.com/office/officeart/2005/8/layout/hierarchy2"/>
    <dgm:cxn modelId="{43FDA2C6-715A-4BC3-8F00-8A7EA712354F}" type="presOf" srcId="{8201FBA6-7AEC-40FD-A0D1-2CF2EF0A1E17}" destId="{B7BD0E2E-6D9B-42F2-984D-0C2F8F44C37F}" srcOrd="1" destOrd="0" presId="urn:microsoft.com/office/officeart/2005/8/layout/hierarchy2"/>
    <dgm:cxn modelId="{DE26DE89-7296-4975-AE0B-49AA05793DDB}" type="presOf" srcId="{7D5B2787-BA31-40F4-B2FA-2D18F5ED2FE6}" destId="{97EA24AF-DB07-42F2-B019-E10A46095ACB}" srcOrd="0" destOrd="0" presId="urn:microsoft.com/office/officeart/2005/8/layout/hierarchy2"/>
    <dgm:cxn modelId="{70B5CACD-4862-4425-A723-ECD228BB0E9E}" type="presOf" srcId="{EF67EE9A-F815-43B1-A895-416DCDB33780}" destId="{98615507-0868-41D1-BC17-55FADAE979B2}" srcOrd="1" destOrd="0" presId="urn:microsoft.com/office/officeart/2005/8/layout/hierarchy2"/>
    <dgm:cxn modelId="{24C51B5B-A189-4772-A4A9-BA937349F2D0}" type="presOf" srcId="{DA3E38E3-AC7A-43BB-8D91-4E90681FAAFC}" destId="{8E1413D1-9C85-4BB9-960D-6FFDCD70683C}" srcOrd="0" destOrd="0" presId="urn:microsoft.com/office/officeart/2005/8/layout/hierarchy2"/>
    <dgm:cxn modelId="{1C42A4F1-9D29-4E21-B6C8-58F017BDFA59}" srcId="{CEA71740-7A6E-450C-AF2D-147E5CBF6B53}" destId="{59F62288-FA87-46FD-A730-70024C5C80E5}" srcOrd="0" destOrd="0" parTransId="{54FEAC44-0605-43F4-BB1B-6538FBBBCB61}" sibTransId="{9AC24D9A-3D32-4F9C-85A9-6E0CACCA4F08}"/>
    <dgm:cxn modelId="{3CE45F55-2093-4A70-B39D-D5FB53CC4400}" type="presOf" srcId="{A1AE023D-DA7F-48CB-8E95-513215EACDE0}" destId="{AB026417-A664-44AA-B21E-6322E2DD9CAD}" srcOrd="0" destOrd="0" presId="urn:microsoft.com/office/officeart/2005/8/layout/hierarchy2"/>
    <dgm:cxn modelId="{3E4E5356-70A6-4A8D-8228-85ECC25A7F9F}" type="presOf" srcId="{5D2C07C5-F9F9-466B-AFE8-5BF9FB539D05}" destId="{0EC6F739-9B09-4564-8444-66DF68EFD7E9}" srcOrd="0" destOrd="0" presId="urn:microsoft.com/office/officeart/2005/8/layout/hierarchy2"/>
    <dgm:cxn modelId="{7B641D52-E929-43DF-9D73-7258F7534CD5}" type="presOf" srcId="{DA3E38E3-AC7A-43BB-8D91-4E90681FAAFC}" destId="{0528A91A-EE18-423A-B984-66A87357E1D3}" srcOrd="1" destOrd="0" presId="urn:microsoft.com/office/officeart/2005/8/layout/hierarchy2"/>
    <dgm:cxn modelId="{39417177-DDBB-44FC-B5D9-0F30949EBDE5}" srcId="{BA4C3A26-D465-449F-AB1E-657424D2505E}" destId="{A1AE023D-DA7F-48CB-8E95-513215EACDE0}" srcOrd="3" destOrd="0" parTransId="{EF67EE9A-F815-43B1-A895-416DCDB33780}" sibTransId="{2D89F8E2-1F88-4ADA-B7E1-9AD00FE313F7}"/>
    <dgm:cxn modelId="{A68DB135-0E0F-4B7F-8151-041CC1DFCD65}" type="presOf" srcId="{7136620B-0147-45BA-8519-47D39460D2FB}" destId="{20C27B4D-4514-44F3-AA23-586229C11CE2}" srcOrd="0" destOrd="0" presId="urn:microsoft.com/office/officeart/2005/8/layout/hierarchy2"/>
    <dgm:cxn modelId="{DEFBAF6F-7439-4D0B-B224-F26D0016AA9F}" srcId="{BA4C3A26-D465-449F-AB1E-657424D2505E}" destId="{5D2C07C5-F9F9-466B-AFE8-5BF9FB539D05}" srcOrd="1" destOrd="0" parTransId="{8201FBA6-7AEC-40FD-A0D1-2CF2EF0A1E17}" sibTransId="{98D25639-9BF9-4F03-8F5B-274B2EEAC1DF}"/>
    <dgm:cxn modelId="{14332604-57E8-4984-B1AB-1ED723811952}" srcId="{59F62288-FA87-46FD-A730-70024C5C80E5}" destId="{BA4C3A26-D465-449F-AB1E-657424D2505E}" srcOrd="0" destOrd="0" parTransId="{48CE19B5-720B-4153-8597-EFDCF0B9B988}" sibTransId="{46B19326-D6FC-43FC-BB9B-87E6D734B804}"/>
    <dgm:cxn modelId="{09F98320-A2FA-4E29-B42D-CA3C65B76289}" type="presOf" srcId="{48CE19B5-720B-4153-8597-EFDCF0B9B988}" destId="{696211DA-3BA1-469B-9E43-33AE03744512}" srcOrd="1" destOrd="0" presId="urn:microsoft.com/office/officeart/2005/8/layout/hierarchy2"/>
    <dgm:cxn modelId="{19B75121-4F18-4C4D-B7DF-BEFD534E8389}" srcId="{BA4C3A26-D465-449F-AB1E-657424D2505E}" destId="{7136620B-0147-45BA-8519-47D39460D2FB}" srcOrd="2" destOrd="0" parTransId="{5F1564E3-C708-4E9B-9AA0-DF83A1521654}" sibTransId="{F0B465DC-C87F-4164-AAD8-C0478A8B6B39}"/>
    <dgm:cxn modelId="{0FF81A58-8EDF-4A7F-AD61-3011EDCE575D}" type="presOf" srcId="{48CE19B5-720B-4153-8597-EFDCF0B9B988}" destId="{9C40DAE4-8E5D-4F72-A0F3-21918609496D}" srcOrd="0" destOrd="0" presId="urn:microsoft.com/office/officeart/2005/8/layout/hierarchy2"/>
    <dgm:cxn modelId="{F295442B-465E-40F8-994F-07C229D9A791}" type="presOf" srcId="{EF67EE9A-F815-43B1-A895-416DCDB33780}" destId="{10B42A4C-1A08-4027-AD6A-234BE6B949BE}" srcOrd="0" destOrd="0" presId="urn:microsoft.com/office/officeart/2005/8/layout/hierarchy2"/>
    <dgm:cxn modelId="{03D58E1B-1ECD-4AE5-B9E7-61F2C7A9E65B}" type="presOf" srcId="{8201FBA6-7AEC-40FD-A0D1-2CF2EF0A1E17}" destId="{4631A8C1-32B3-4C89-8E0B-31F9F6F2A0A2}" srcOrd="0" destOrd="0" presId="urn:microsoft.com/office/officeart/2005/8/layout/hierarchy2"/>
    <dgm:cxn modelId="{5A95FEE2-91EA-4061-B37B-0BA9D4AD6BED}" type="presOf" srcId="{5F1564E3-C708-4E9B-9AA0-DF83A1521654}" destId="{4372A8DA-48B4-47E1-8B39-71B913AF29F4}" srcOrd="0" destOrd="0" presId="urn:microsoft.com/office/officeart/2005/8/layout/hierarchy2"/>
    <dgm:cxn modelId="{76EC2A03-A0ED-4DB6-8B1B-87D426CAEDDF}" type="presOf" srcId="{BA4C3A26-D465-449F-AB1E-657424D2505E}" destId="{D0F0C4B1-4C6B-495F-BD0B-67C260BC8EEA}" srcOrd="0" destOrd="0" presId="urn:microsoft.com/office/officeart/2005/8/layout/hierarchy2"/>
    <dgm:cxn modelId="{B8D726AE-C769-4B60-9B87-28B8CF786FE8}" type="presOf" srcId="{59F62288-FA87-46FD-A730-70024C5C80E5}" destId="{9FDC5983-D71C-43E3-A673-C74DEEC2C335}" srcOrd="0" destOrd="0" presId="urn:microsoft.com/office/officeart/2005/8/layout/hierarchy2"/>
    <dgm:cxn modelId="{9B6EEE69-A46B-43A6-92FE-7F1BB8D27C5C}" type="presOf" srcId="{5F1564E3-C708-4E9B-9AA0-DF83A1521654}" destId="{A8973683-139A-43CB-9D7B-5690F866466F}" srcOrd="1" destOrd="0" presId="urn:microsoft.com/office/officeart/2005/8/layout/hierarchy2"/>
    <dgm:cxn modelId="{FF94B4FA-7AA9-43E4-B877-3535C79FC790}" type="presParOf" srcId="{EB747BD6-89A9-4C2E-AC31-E31BF7DDD2CC}" destId="{FE152E73-5A8F-457C-87CA-42950A456A46}" srcOrd="0" destOrd="0" presId="urn:microsoft.com/office/officeart/2005/8/layout/hierarchy2"/>
    <dgm:cxn modelId="{AD8078DE-815F-40AF-934B-D68F31C8C07F}" type="presParOf" srcId="{FE152E73-5A8F-457C-87CA-42950A456A46}" destId="{9FDC5983-D71C-43E3-A673-C74DEEC2C335}" srcOrd="0" destOrd="0" presId="urn:microsoft.com/office/officeart/2005/8/layout/hierarchy2"/>
    <dgm:cxn modelId="{43056BB9-37AD-4F79-97AE-AE14A62BBA7B}" type="presParOf" srcId="{FE152E73-5A8F-457C-87CA-42950A456A46}" destId="{E6A0B63A-2ECE-409C-800A-2225E5FD9605}" srcOrd="1" destOrd="0" presId="urn:microsoft.com/office/officeart/2005/8/layout/hierarchy2"/>
    <dgm:cxn modelId="{3CF38593-1781-4071-A9DA-7EFDEF80DA03}" type="presParOf" srcId="{E6A0B63A-2ECE-409C-800A-2225E5FD9605}" destId="{9C40DAE4-8E5D-4F72-A0F3-21918609496D}" srcOrd="0" destOrd="0" presId="urn:microsoft.com/office/officeart/2005/8/layout/hierarchy2"/>
    <dgm:cxn modelId="{588BA159-0EF5-4108-A56E-F7A06F54E5F0}" type="presParOf" srcId="{9C40DAE4-8E5D-4F72-A0F3-21918609496D}" destId="{696211DA-3BA1-469B-9E43-33AE03744512}" srcOrd="0" destOrd="0" presId="urn:microsoft.com/office/officeart/2005/8/layout/hierarchy2"/>
    <dgm:cxn modelId="{0C03A351-9FD1-4C2D-82F6-751B71A1CFC7}" type="presParOf" srcId="{E6A0B63A-2ECE-409C-800A-2225E5FD9605}" destId="{8FD9E5FA-AB27-4CE1-A9B8-2A6FEE3504EB}" srcOrd="1" destOrd="0" presId="urn:microsoft.com/office/officeart/2005/8/layout/hierarchy2"/>
    <dgm:cxn modelId="{F6A77EC8-4C99-4E01-908F-E3FE070B5AD7}" type="presParOf" srcId="{8FD9E5FA-AB27-4CE1-A9B8-2A6FEE3504EB}" destId="{D0F0C4B1-4C6B-495F-BD0B-67C260BC8EEA}" srcOrd="0" destOrd="0" presId="urn:microsoft.com/office/officeart/2005/8/layout/hierarchy2"/>
    <dgm:cxn modelId="{C34A9E5A-F6EC-4FDB-ABEB-F15604EA64AA}" type="presParOf" srcId="{8FD9E5FA-AB27-4CE1-A9B8-2A6FEE3504EB}" destId="{E67B77D0-7403-4454-B18B-FFE6B22914C2}" srcOrd="1" destOrd="0" presId="urn:microsoft.com/office/officeart/2005/8/layout/hierarchy2"/>
    <dgm:cxn modelId="{BEE65F87-DB02-4896-B23E-B99B94D598B5}" type="presParOf" srcId="{E67B77D0-7403-4454-B18B-FFE6B22914C2}" destId="{8E1413D1-9C85-4BB9-960D-6FFDCD70683C}" srcOrd="0" destOrd="0" presId="urn:microsoft.com/office/officeart/2005/8/layout/hierarchy2"/>
    <dgm:cxn modelId="{55C77BD2-35B9-45D9-9031-00225C178451}" type="presParOf" srcId="{8E1413D1-9C85-4BB9-960D-6FFDCD70683C}" destId="{0528A91A-EE18-423A-B984-66A87357E1D3}" srcOrd="0" destOrd="0" presId="urn:microsoft.com/office/officeart/2005/8/layout/hierarchy2"/>
    <dgm:cxn modelId="{16ABE776-5C59-425E-ADE7-6289F0B0896E}" type="presParOf" srcId="{E67B77D0-7403-4454-B18B-FFE6B22914C2}" destId="{A1FECB68-8B98-4AF0-9474-DB3E1A5BBCBF}" srcOrd="1" destOrd="0" presId="urn:microsoft.com/office/officeart/2005/8/layout/hierarchy2"/>
    <dgm:cxn modelId="{562FCD4C-7779-4E3E-A4DF-A80D033CDA92}" type="presParOf" srcId="{A1FECB68-8B98-4AF0-9474-DB3E1A5BBCBF}" destId="{97EA24AF-DB07-42F2-B019-E10A46095ACB}" srcOrd="0" destOrd="0" presId="urn:microsoft.com/office/officeart/2005/8/layout/hierarchy2"/>
    <dgm:cxn modelId="{ACD3EAC9-0805-4D54-AD07-CF9C5CCD3322}" type="presParOf" srcId="{A1FECB68-8B98-4AF0-9474-DB3E1A5BBCBF}" destId="{774FCE60-82B5-470A-B853-C182D7EFE040}" srcOrd="1" destOrd="0" presId="urn:microsoft.com/office/officeart/2005/8/layout/hierarchy2"/>
    <dgm:cxn modelId="{EC73B365-DF70-4B59-82B0-A75D2DE885A5}" type="presParOf" srcId="{E67B77D0-7403-4454-B18B-FFE6B22914C2}" destId="{4631A8C1-32B3-4C89-8E0B-31F9F6F2A0A2}" srcOrd="2" destOrd="0" presId="urn:microsoft.com/office/officeart/2005/8/layout/hierarchy2"/>
    <dgm:cxn modelId="{3E1E362D-19A6-4E9D-B08F-39A1CC2250ED}" type="presParOf" srcId="{4631A8C1-32B3-4C89-8E0B-31F9F6F2A0A2}" destId="{B7BD0E2E-6D9B-42F2-984D-0C2F8F44C37F}" srcOrd="0" destOrd="0" presId="urn:microsoft.com/office/officeart/2005/8/layout/hierarchy2"/>
    <dgm:cxn modelId="{66A76E0A-42BC-4A8D-A768-A245B382A2DF}" type="presParOf" srcId="{E67B77D0-7403-4454-B18B-FFE6B22914C2}" destId="{E01571E8-32E1-46C8-A27F-83AAEE2BEC93}" srcOrd="3" destOrd="0" presId="urn:microsoft.com/office/officeart/2005/8/layout/hierarchy2"/>
    <dgm:cxn modelId="{EA4A3042-BD0B-41C4-AF6E-CBA453C10DFB}" type="presParOf" srcId="{E01571E8-32E1-46C8-A27F-83AAEE2BEC93}" destId="{0EC6F739-9B09-4564-8444-66DF68EFD7E9}" srcOrd="0" destOrd="0" presId="urn:microsoft.com/office/officeart/2005/8/layout/hierarchy2"/>
    <dgm:cxn modelId="{31E5117B-107E-49DA-A452-68E742237178}" type="presParOf" srcId="{E01571E8-32E1-46C8-A27F-83AAEE2BEC93}" destId="{63B126AB-B081-4C9A-BE47-361E0F5BBF65}" srcOrd="1" destOrd="0" presId="urn:microsoft.com/office/officeart/2005/8/layout/hierarchy2"/>
    <dgm:cxn modelId="{2DEA2562-1DEA-44F5-986B-A8E8E84C155B}" type="presParOf" srcId="{E67B77D0-7403-4454-B18B-FFE6B22914C2}" destId="{4372A8DA-48B4-47E1-8B39-71B913AF29F4}" srcOrd="4" destOrd="0" presId="urn:microsoft.com/office/officeart/2005/8/layout/hierarchy2"/>
    <dgm:cxn modelId="{3924738D-ACD7-49AB-9644-A7CC393BA65C}" type="presParOf" srcId="{4372A8DA-48B4-47E1-8B39-71B913AF29F4}" destId="{A8973683-139A-43CB-9D7B-5690F866466F}" srcOrd="0" destOrd="0" presId="urn:microsoft.com/office/officeart/2005/8/layout/hierarchy2"/>
    <dgm:cxn modelId="{9D9BF8F1-31D4-40B0-8ABE-44C9394779FE}" type="presParOf" srcId="{E67B77D0-7403-4454-B18B-FFE6B22914C2}" destId="{7470E852-3243-4BB3-AFE8-6076D9CBD1E7}" srcOrd="5" destOrd="0" presId="urn:microsoft.com/office/officeart/2005/8/layout/hierarchy2"/>
    <dgm:cxn modelId="{550C8F6B-2CC3-46E9-A075-62F1A022051F}" type="presParOf" srcId="{7470E852-3243-4BB3-AFE8-6076D9CBD1E7}" destId="{20C27B4D-4514-44F3-AA23-586229C11CE2}" srcOrd="0" destOrd="0" presId="urn:microsoft.com/office/officeart/2005/8/layout/hierarchy2"/>
    <dgm:cxn modelId="{C213F8DA-0E43-4F75-85D9-90EA0A8D4441}" type="presParOf" srcId="{7470E852-3243-4BB3-AFE8-6076D9CBD1E7}" destId="{FEEECBF1-C7EF-4EB5-B73F-D17E4E4BCE57}" srcOrd="1" destOrd="0" presId="urn:microsoft.com/office/officeart/2005/8/layout/hierarchy2"/>
    <dgm:cxn modelId="{23B9E288-9A82-46A1-9642-A05B307E8903}" type="presParOf" srcId="{E67B77D0-7403-4454-B18B-FFE6B22914C2}" destId="{10B42A4C-1A08-4027-AD6A-234BE6B949BE}" srcOrd="6" destOrd="0" presId="urn:microsoft.com/office/officeart/2005/8/layout/hierarchy2"/>
    <dgm:cxn modelId="{599BDDEF-1EE2-440D-BBA7-8E1C499F0A3D}" type="presParOf" srcId="{10B42A4C-1A08-4027-AD6A-234BE6B949BE}" destId="{98615507-0868-41D1-BC17-55FADAE979B2}" srcOrd="0" destOrd="0" presId="urn:microsoft.com/office/officeart/2005/8/layout/hierarchy2"/>
    <dgm:cxn modelId="{B620E188-B6D9-4431-B3DD-567D99FF078B}" type="presParOf" srcId="{E67B77D0-7403-4454-B18B-FFE6B22914C2}" destId="{E18D0D24-907F-4A9C-8AAA-D4C07A1C024D}" srcOrd="7" destOrd="0" presId="urn:microsoft.com/office/officeart/2005/8/layout/hierarchy2"/>
    <dgm:cxn modelId="{2083D7D9-0800-46A5-9499-9C89A7D4F987}" type="presParOf" srcId="{E18D0D24-907F-4A9C-8AAA-D4C07A1C024D}" destId="{AB026417-A664-44AA-B21E-6322E2DD9CAD}" srcOrd="0" destOrd="0" presId="urn:microsoft.com/office/officeart/2005/8/layout/hierarchy2"/>
    <dgm:cxn modelId="{88BF7B21-2357-42A8-A4AC-00ABF50DC915}" type="presParOf" srcId="{E18D0D24-907F-4A9C-8AAA-D4C07A1C024D}" destId="{71042D12-CD25-4A75-BF8C-8EBAB155AF1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E562B-A62E-4718-ACBB-7B58789A71C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s-EC"/>
        </a:p>
      </dgm:t>
    </dgm:pt>
    <dgm:pt modelId="{B0D1ECA7-E863-45E7-89F5-8911DB702187}">
      <dgm:prSet phldrT="[Texto]"/>
      <dgm:spPr/>
      <dgm:t>
        <a:bodyPr/>
        <a:lstStyle/>
        <a:p>
          <a:r>
            <a:rPr lang="es-EC" b="1" i="0" dirty="0" smtClean="0"/>
            <a:t>MEDIATED LEARNING EXPERIENCE (MLE):</a:t>
          </a:r>
          <a:endParaRPr lang="es-EC" dirty="0"/>
        </a:p>
      </dgm:t>
    </dgm:pt>
    <dgm:pt modelId="{F88C73AC-5FFC-43F4-A46B-17C76A0D0D25}" type="parTrans" cxnId="{5FB6BC4F-8FF9-4B3D-B3BF-95604BB42511}">
      <dgm:prSet/>
      <dgm:spPr/>
      <dgm:t>
        <a:bodyPr/>
        <a:lstStyle/>
        <a:p>
          <a:endParaRPr lang="es-EC"/>
        </a:p>
      </dgm:t>
    </dgm:pt>
    <dgm:pt modelId="{D1E60421-B713-4D63-8954-2F6CFC68DE04}" type="sibTrans" cxnId="{5FB6BC4F-8FF9-4B3D-B3BF-95604BB42511}">
      <dgm:prSet/>
      <dgm:spPr/>
      <dgm:t>
        <a:bodyPr/>
        <a:lstStyle/>
        <a:p>
          <a:endParaRPr lang="es-EC"/>
        </a:p>
      </dgm:t>
    </dgm:pt>
    <dgm:pt modelId="{13FB622B-0DC9-47E7-9A8E-B61A28A99F0F}">
      <dgm:prSet phldrT="[Texto]" custT="1"/>
      <dgm:spPr/>
      <dgm:t>
        <a:bodyPr/>
        <a:lstStyle/>
        <a:p>
          <a:pPr algn="ctr"/>
          <a:r>
            <a:rPr lang="en-US" sz="2800" b="0" i="1" dirty="0" smtClean="0"/>
            <a:t>1.- Mediation for Intentionality and Reciprocity</a:t>
          </a:r>
          <a:endParaRPr lang="es-EC" sz="2800" dirty="0"/>
        </a:p>
      </dgm:t>
    </dgm:pt>
    <dgm:pt modelId="{842A93BD-01EC-4F3A-AE28-FF15D1BC7060}" type="parTrans" cxnId="{E7293129-66DB-4DC6-9B23-9316B67310C1}">
      <dgm:prSet/>
      <dgm:spPr/>
      <dgm:t>
        <a:bodyPr/>
        <a:lstStyle/>
        <a:p>
          <a:endParaRPr lang="es-EC"/>
        </a:p>
      </dgm:t>
    </dgm:pt>
    <dgm:pt modelId="{47B5D6F1-ABCA-4A03-95EB-80736A4A743E}" type="sibTrans" cxnId="{E7293129-66DB-4DC6-9B23-9316B67310C1}">
      <dgm:prSet/>
      <dgm:spPr/>
      <dgm:t>
        <a:bodyPr/>
        <a:lstStyle/>
        <a:p>
          <a:endParaRPr lang="es-EC"/>
        </a:p>
      </dgm:t>
    </dgm:pt>
    <dgm:pt modelId="{5F127B2F-1E7B-4493-91D3-EE051ACC19ED}">
      <dgm:prSet phldrT="[Texto]" custT="1"/>
      <dgm:spPr/>
      <dgm:t>
        <a:bodyPr/>
        <a:lstStyle/>
        <a:p>
          <a:pPr algn="ctr"/>
          <a:r>
            <a:rPr lang="es-EC" sz="2800" b="0" i="1" dirty="0" smtClean="0"/>
            <a:t>2.- </a:t>
          </a:r>
          <a:r>
            <a:rPr lang="es-EC" sz="2800" b="0" i="1" dirty="0" err="1" smtClean="0"/>
            <a:t>Mediation</a:t>
          </a:r>
          <a:r>
            <a:rPr lang="es-EC" sz="2800" b="0" i="1" dirty="0" smtClean="0"/>
            <a:t> </a:t>
          </a:r>
          <a:r>
            <a:rPr lang="es-EC" sz="2800" b="0" i="1" dirty="0" err="1" smtClean="0"/>
            <a:t>for</a:t>
          </a:r>
          <a:r>
            <a:rPr lang="es-EC" sz="2800" b="0" i="1" dirty="0" smtClean="0"/>
            <a:t> </a:t>
          </a:r>
          <a:r>
            <a:rPr lang="es-EC" sz="2800" b="0" i="1" dirty="0" err="1" smtClean="0"/>
            <a:t>Transcendence</a:t>
          </a:r>
          <a:endParaRPr lang="es-EC" sz="2800" dirty="0"/>
        </a:p>
      </dgm:t>
    </dgm:pt>
    <dgm:pt modelId="{9C8A8D16-63F8-40E1-BE46-43A583BB9B3B}" type="parTrans" cxnId="{10CB2B1F-F7BE-4EB7-BB45-31623FBCC922}">
      <dgm:prSet/>
      <dgm:spPr/>
      <dgm:t>
        <a:bodyPr/>
        <a:lstStyle/>
        <a:p>
          <a:endParaRPr lang="es-EC"/>
        </a:p>
      </dgm:t>
    </dgm:pt>
    <dgm:pt modelId="{F38AFE24-1A8D-4A41-A055-F43AA7073537}" type="sibTrans" cxnId="{10CB2B1F-F7BE-4EB7-BB45-31623FBCC922}">
      <dgm:prSet/>
      <dgm:spPr/>
      <dgm:t>
        <a:bodyPr/>
        <a:lstStyle/>
        <a:p>
          <a:endParaRPr lang="es-EC"/>
        </a:p>
      </dgm:t>
    </dgm:pt>
    <dgm:pt modelId="{15D4D0EC-21B0-481E-90F7-2837811573DD}">
      <dgm:prSet phldrT="[Texto]"/>
      <dgm:spPr/>
      <dgm:t>
        <a:bodyPr/>
        <a:lstStyle/>
        <a:p>
          <a:pPr algn="ctr"/>
          <a:r>
            <a:rPr lang="es-EC" b="0" i="1" dirty="0" smtClean="0"/>
            <a:t>3.- </a:t>
          </a:r>
          <a:r>
            <a:rPr lang="es-EC" b="0" i="1" dirty="0" err="1" smtClean="0"/>
            <a:t>Mediation</a:t>
          </a:r>
          <a:r>
            <a:rPr lang="es-EC" b="0" i="1" dirty="0" smtClean="0"/>
            <a:t> </a:t>
          </a:r>
          <a:r>
            <a:rPr lang="es-EC" b="0" i="1" dirty="0" err="1" smtClean="0"/>
            <a:t>for</a:t>
          </a:r>
          <a:r>
            <a:rPr lang="es-EC" b="0" i="1" dirty="0" smtClean="0"/>
            <a:t> </a:t>
          </a:r>
          <a:r>
            <a:rPr lang="es-EC" b="0" i="1" dirty="0" err="1" smtClean="0"/>
            <a:t>Meaning</a:t>
          </a:r>
          <a:endParaRPr lang="es-EC" dirty="0"/>
        </a:p>
      </dgm:t>
    </dgm:pt>
    <dgm:pt modelId="{81DD055E-03AF-43DF-8FE3-09544DC5C266}" type="parTrans" cxnId="{7282709F-E901-4402-97CE-BEE9C3293E52}">
      <dgm:prSet/>
      <dgm:spPr/>
      <dgm:t>
        <a:bodyPr/>
        <a:lstStyle/>
        <a:p>
          <a:endParaRPr lang="es-EC"/>
        </a:p>
      </dgm:t>
    </dgm:pt>
    <dgm:pt modelId="{7B0508E7-6A44-4EAF-A90C-93A5A7D66AC9}" type="sibTrans" cxnId="{7282709F-E901-4402-97CE-BEE9C3293E52}">
      <dgm:prSet/>
      <dgm:spPr/>
      <dgm:t>
        <a:bodyPr/>
        <a:lstStyle/>
        <a:p>
          <a:endParaRPr lang="es-EC"/>
        </a:p>
      </dgm:t>
    </dgm:pt>
    <dgm:pt modelId="{8C6CC960-F864-44E0-821E-F7977B15EB78}" type="pres">
      <dgm:prSet presAssocID="{8B9E562B-A62E-4718-ACBB-7B58789A71C8}" presName="Name0" presStyleCnt="0">
        <dgm:presLayoutVars>
          <dgm:chMax val="1"/>
          <dgm:chPref val="1"/>
          <dgm:dir/>
          <dgm:resizeHandles/>
        </dgm:presLayoutVars>
      </dgm:prSet>
      <dgm:spPr/>
      <dgm:t>
        <a:bodyPr/>
        <a:lstStyle/>
        <a:p>
          <a:endParaRPr lang="es-EC"/>
        </a:p>
      </dgm:t>
    </dgm:pt>
    <dgm:pt modelId="{D44BD8B8-573D-4997-B8B4-325BCBAB8048}" type="pres">
      <dgm:prSet presAssocID="{B0D1ECA7-E863-45E7-89F5-8911DB702187}" presName="Parent" presStyleLbl="node1" presStyleIdx="0" presStyleCnt="2" custLinFactNeighborX="-51703">
        <dgm:presLayoutVars>
          <dgm:chMax val="4"/>
          <dgm:chPref val="3"/>
        </dgm:presLayoutVars>
      </dgm:prSet>
      <dgm:spPr/>
      <dgm:t>
        <a:bodyPr/>
        <a:lstStyle/>
        <a:p>
          <a:endParaRPr lang="es-EC"/>
        </a:p>
      </dgm:t>
    </dgm:pt>
    <dgm:pt modelId="{C7A42DCA-33D5-4F51-BC57-76BA52F08504}" type="pres">
      <dgm:prSet presAssocID="{13FB622B-0DC9-47E7-9A8E-B61A28A99F0F}" presName="Accent" presStyleLbl="node1" presStyleIdx="1" presStyleCnt="2" custLinFactNeighborX="-38589"/>
      <dgm:spPr/>
    </dgm:pt>
    <dgm:pt modelId="{04BACDCF-7CDC-4927-A80B-9E8FCE1DFB43}" type="pres">
      <dgm:prSet presAssocID="{13FB622B-0DC9-47E7-9A8E-B61A28A99F0F}" presName="Image1" presStyleLbl="fgImgPlace1" presStyleIdx="0" presStyleCnt="3" custLinFactNeighborX="-74002"/>
      <dgm:spPr>
        <a:blipFill rotWithShape="1">
          <a:blip xmlns:r="http://schemas.openxmlformats.org/officeDocument/2006/relationships" r:embed="rId1"/>
          <a:stretch>
            <a:fillRect/>
          </a:stretch>
        </a:blipFill>
      </dgm:spPr>
    </dgm:pt>
    <dgm:pt modelId="{0B4251C8-AA4C-491B-A3F9-3290E2FD9EDB}" type="pres">
      <dgm:prSet presAssocID="{13FB622B-0DC9-47E7-9A8E-B61A28A99F0F}" presName="Child1" presStyleLbl="revTx" presStyleIdx="0" presStyleCnt="3" custScaleX="150867" custScaleY="138956" custLinFactNeighborX="-29187" custLinFactNeighborY="-4650">
        <dgm:presLayoutVars>
          <dgm:chMax val="0"/>
          <dgm:chPref val="0"/>
          <dgm:bulletEnabled val="1"/>
        </dgm:presLayoutVars>
      </dgm:prSet>
      <dgm:spPr/>
      <dgm:t>
        <a:bodyPr/>
        <a:lstStyle/>
        <a:p>
          <a:endParaRPr lang="es-EC"/>
        </a:p>
      </dgm:t>
    </dgm:pt>
    <dgm:pt modelId="{E8FF0BC8-EAC9-4A20-9717-F0A803C2629D}" type="pres">
      <dgm:prSet presAssocID="{5F127B2F-1E7B-4493-91D3-EE051ACC19ED}" presName="Image2" presStyleCnt="0"/>
      <dgm:spPr/>
    </dgm:pt>
    <dgm:pt modelId="{6983CB86-99E3-41AB-A6E0-1CC430993E20}" type="pres">
      <dgm:prSet presAssocID="{5F127B2F-1E7B-4493-91D3-EE051ACC19ED}" presName="Image" presStyleLbl="fgImgPlace1" presStyleIdx="1" presStyleCnt="3" custLinFactNeighborX="-74002"/>
      <dgm:spPr>
        <a:blipFill rotWithShape="1">
          <a:blip xmlns:r="http://schemas.openxmlformats.org/officeDocument/2006/relationships" r:embed="rId2"/>
          <a:stretch>
            <a:fillRect/>
          </a:stretch>
        </a:blipFill>
      </dgm:spPr>
    </dgm:pt>
    <dgm:pt modelId="{B350CCFD-A862-4420-BCAF-7581B417EA1B}" type="pres">
      <dgm:prSet presAssocID="{5F127B2F-1E7B-4493-91D3-EE051ACC19ED}" presName="Child2" presStyleLbl="revTx" presStyleIdx="1" presStyleCnt="3" custScaleX="125426" custLinFactNeighborX="-42583">
        <dgm:presLayoutVars>
          <dgm:chMax val="0"/>
          <dgm:chPref val="0"/>
          <dgm:bulletEnabled val="1"/>
        </dgm:presLayoutVars>
      </dgm:prSet>
      <dgm:spPr/>
      <dgm:t>
        <a:bodyPr/>
        <a:lstStyle/>
        <a:p>
          <a:endParaRPr lang="es-EC"/>
        </a:p>
      </dgm:t>
    </dgm:pt>
    <dgm:pt modelId="{207A12C4-AC8D-42D5-A381-86B62EA16A11}" type="pres">
      <dgm:prSet presAssocID="{15D4D0EC-21B0-481E-90F7-2837811573DD}" presName="Image3" presStyleCnt="0"/>
      <dgm:spPr/>
    </dgm:pt>
    <dgm:pt modelId="{98BD7B52-E7FE-4C6D-9259-E2187978B27E}" type="pres">
      <dgm:prSet presAssocID="{15D4D0EC-21B0-481E-90F7-2837811573DD}" presName="Image" presStyleLbl="fgImgPlace1" presStyleIdx="2" presStyleCnt="3" custLinFactNeighborX="-74002"/>
      <dgm:spPr>
        <a:blipFill rotWithShape="1">
          <a:blip xmlns:r="http://schemas.openxmlformats.org/officeDocument/2006/relationships" r:embed="rId3"/>
          <a:stretch>
            <a:fillRect/>
          </a:stretch>
        </a:blipFill>
      </dgm:spPr>
    </dgm:pt>
    <dgm:pt modelId="{51AA81EE-57B4-44B6-A12B-7D7CF60073AB}" type="pres">
      <dgm:prSet presAssocID="{15D4D0EC-21B0-481E-90F7-2837811573DD}" presName="Child3" presStyleLbl="revTx" presStyleIdx="2" presStyleCnt="3" custScaleX="117914" custLinFactNeighborX="-44507">
        <dgm:presLayoutVars>
          <dgm:chMax val="0"/>
          <dgm:chPref val="0"/>
          <dgm:bulletEnabled val="1"/>
        </dgm:presLayoutVars>
      </dgm:prSet>
      <dgm:spPr/>
      <dgm:t>
        <a:bodyPr/>
        <a:lstStyle/>
        <a:p>
          <a:endParaRPr lang="es-EC"/>
        </a:p>
      </dgm:t>
    </dgm:pt>
  </dgm:ptLst>
  <dgm:cxnLst>
    <dgm:cxn modelId="{A44E1535-AFD5-4B56-83F1-B1AA8AB8C168}" type="presOf" srcId="{B0D1ECA7-E863-45E7-89F5-8911DB702187}" destId="{D44BD8B8-573D-4997-B8B4-325BCBAB8048}" srcOrd="0" destOrd="0" presId="urn:microsoft.com/office/officeart/2011/layout/RadialPictureList"/>
    <dgm:cxn modelId="{8C207E7E-3410-4873-8A54-B7ED439C06C5}" type="presOf" srcId="{5F127B2F-1E7B-4493-91D3-EE051ACC19ED}" destId="{B350CCFD-A862-4420-BCAF-7581B417EA1B}" srcOrd="0" destOrd="0" presId="urn:microsoft.com/office/officeart/2011/layout/RadialPictureList"/>
    <dgm:cxn modelId="{4CED30BC-DFBE-483E-AAC3-A24E4C8C13C0}" type="presOf" srcId="{8B9E562B-A62E-4718-ACBB-7B58789A71C8}" destId="{8C6CC960-F864-44E0-821E-F7977B15EB78}" srcOrd="0" destOrd="0" presId="urn:microsoft.com/office/officeart/2011/layout/RadialPictureList"/>
    <dgm:cxn modelId="{5FB6BC4F-8FF9-4B3D-B3BF-95604BB42511}" srcId="{8B9E562B-A62E-4718-ACBB-7B58789A71C8}" destId="{B0D1ECA7-E863-45E7-89F5-8911DB702187}" srcOrd="0" destOrd="0" parTransId="{F88C73AC-5FFC-43F4-A46B-17C76A0D0D25}" sibTransId="{D1E60421-B713-4D63-8954-2F6CFC68DE04}"/>
    <dgm:cxn modelId="{F996AC76-DDCC-4F30-8B59-E4203B67490C}" type="presOf" srcId="{13FB622B-0DC9-47E7-9A8E-B61A28A99F0F}" destId="{0B4251C8-AA4C-491B-A3F9-3290E2FD9EDB}" srcOrd="0" destOrd="0" presId="urn:microsoft.com/office/officeart/2011/layout/RadialPictureList"/>
    <dgm:cxn modelId="{7282709F-E901-4402-97CE-BEE9C3293E52}" srcId="{B0D1ECA7-E863-45E7-89F5-8911DB702187}" destId="{15D4D0EC-21B0-481E-90F7-2837811573DD}" srcOrd="2" destOrd="0" parTransId="{81DD055E-03AF-43DF-8FE3-09544DC5C266}" sibTransId="{7B0508E7-6A44-4EAF-A90C-93A5A7D66AC9}"/>
    <dgm:cxn modelId="{E7293129-66DB-4DC6-9B23-9316B67310C1}" srcId="{B0D1ECA7-E863-45E7-89F5-8911DB702187}" destId="{13FB622B-0DC9-47E7-9A8E-B61A28A99F0F}" srcOrd="0" destOrd="0" parTransId="{842A93BD-01EC-4F3A-AE28-FF15D1BC7060}" sibTransId="{47B5D6F1-ABCA-4A03-95EB-80736A4A743E}"/>
    <dgm:cxn modelId="{FBD631F2-7210-4304-8E0D-4401637894E2}" type="presOf" srcId="{15D4D0EC-21B0-481E-90F7-2837811573DD}" destId="{51AA81EE-57B4-44B6-A12B-7D7CF60073AB}" srcOrd="0" destOrd="0" presId="urn:microsoft.com/office/officeart/2011/layout/RadialPictureList"/>
    <dgm:cxn modelId="{10CB2B1F-F7BE-4EB7-BB45-31623FBCC922}" srcId="{B0D1ECA7-E863-45E7-89F5-8911DB702187}" destId="{5F127B2F-1E7B-4493-91D3-EE051ACC19ED}" srcOrd="1" destOrd="0" parTransId="{9C8A8D16-63F8-40E1-BE46-43A583BB9B3B}" sibTransId="{F38AFE24-1A8D-4A41-A055-F43AA7073537}"/>
    <dgm:cxn modelId="{D20F61B8-AC55-40A2-9952-FA06240BD7F8}" type="presParOf" srcId="{8C6CC960-F864-44E0-821E-F7977B15EB78}" destId="{D44BD8B8-573D-4997-B8B4-325BCBAB8048}" srcOrd="0" destOrd="0" presId="urn:microsoft.com/office/officeart/2011/layout/RadialPictureList"/>
    <dgm:cxn modelId="{EF270260-F3BF-4918-B229-4CDAC60E7564}" type="presParOf" srcId="{8C6CC960-F864-44E0-821E-F7977B15EB78}" destId="{C7A42DCA-33D5-4F51-BC57-76BA52F08504}" srcOrd="1" destOrd="0" presId="urn:microsoft.com/office/officeart/2011/layout/RadialPictureList"/>
    <dgm:cxn modelId="{4C96D485-F2FB-429F-9A56-3B839AA3E18F}" type="presParOf" srcId="{8C6CC960-F864-44E0-821E-F7977B15EB78}" destId="{04BACDCF-7CDC-4927-A80B-9E8FCE1DFB43}" srcOrd="2" destOrd="0" presId="urn:microsoft.com/office/officeart/2011/layout/RadialPictureList"/>
    <dgm:cxn modelId="{C606BA6F-7AEC-45C9-9618-FD13A40144DB}" type="presParOf" srcId="{8C6CC960-F864-44E0-821E-F7977B15EB78}" destId="{0B4251C8-AA4C-491B-A3F9-3290E2FD9EDB}" srcOrd="3" destOrd="0" presId="urn:microsoft.com/office/officeart/2011/layout/RadialPictureList"/>
    <dgm:cxn modelId="{849E9FD1-6C17-4DEC-A87E-D1AEC649BB53}" type="presParOf" srcId="{8C6CC960-F864-44E0-821E-F7977B15EB78}" destId="{E8FF0BC8-EAC9-4A20-9717-F0A803C2629D}" srcOrd="4" destOrd="0" presId="urn:microsoft.com/office/officeart/2011/layout/RadialPictureList"/>
    <dgm:cxn modelId="{EB3C9E71-FF38-4AD8-91D1-A46891C5DA2E}" type="presParOf" srcId="{E8FF0BC8-EAC9-4A20-9717-F0A803C2629D}" destId="{6983CB86-99E3-41AB-A6E0-1CC430993E20}" srcOrd="0" destOrd="0" presId="urn:microsoft.com/office/officeart/2011/layout/RadialPictureList"/>
    <dgm:cxn modelId="{3FD0FD43-B6C7-47E2-BB4C-B6E259987CE2}" type="presParOf" srcId="{8C6CC960-F864-44E0-821E-F7977B15EB78}" destId="{B350CCFD-A862-4420-BCAF-7581B417EA1B}" srcOrd="5" destOrd="0" presId="urn:microsoft.com/office/officeart/2011/layout/RadialPictureList"/>
    <dgm:cxn modelId="{E89F268D-155E-4057-9E33-CED318DB4CDC}" type="presParOf" srcId="{8C6CC960-F864-44E0-821E-F7977B15EB78}" destId="{207A12C4-AC8D-42D5-A381-86B62EA16A11}" srcOrd="6" destOrd="0" presId="urn:microsoft.com/office/officeart/2011/layout/RadialPictureList"/>
    <dgm:cxn modelId="{85AFFBB4-AC76-4125-93CB-ADB55E7E0F50}" type="presParOf" srcId="{207A12C4-AC8D-42D5-A381-86B62EA16A11}" destId="{98BD7B52-E7FE-4C6D-9259-E2187978B27E}" srcOrd="0" destOrd="0" presId="urn:microsoft.com/office/officeart/2011/layout/RadialPictureList"/>
    <dgm:cxn modelId="{09594CD6-99B1-47CA-9A9E-0A803AAF5D55}" type="presParOf" srcId="{8C6CC960-F864-44E0-821E-F7977B15EB78}" destId="{51AA81EE-57B4-44B6-A12B-7D7CF60073AB}"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9E562B-A62E-4718-ACBB-7B58789A71C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s-EC"/>
        </a:p>
      </dgm:t>
    </dgm:pt>
    <dgm:pt modelId="{B0D1ECA7-E863-45E7-89F5-8911DB702187}">
      <dgm:prSet phldrT="[Texto]"/>
      <dgm:spPr/>
      <dgm:t>
        <a:bodyPr/>
        <a:lstStyle/>
        <a:p>
          <a:r>
            <a:rPr lang="es-EC" b="1" i="0" dirty="0" smtClean="0"/>
            <a:t>MEDIATED LEARNING EXPERIENCE (MLE):</a:t>
          </a:r>
          <a:endParaRPr lang="es-EC" dirty="0"/>
        </a:p>
      </dgm:t>
    </dgm:pt>
    <dgm:pt modelId="{F88C73AC-5FFC-43F4-A46B-17C76A0D0D25}" type="parTrans" cxnId="{5FB6BC4F-8FF9-4B3D-B3BF-95604BB42511}">
      <dgm:prSet/>
      <dgm:spPr/>
      <dgm:t>
        <a:bodyPr/>
        <a:lstStyle/>
        <a:p>
          <a:endParaRPr lang="es-EC"/>
        </a:p>
      </dgm:t>
    </dgm:pt>
    <dgm:pt modelId="{D1E60421-B713-4D63-8954-2F6CFC68DE04}" type="sibTrans" cxnId="{5FB6BC4F-8FF9-4B3D-B3BF-95604BB42511}">
      <dgm:prSet/>
      <dgm:spPr/>
      <dgm:t>
        <a:bodyPr/>
        <a:lstStyle/>
        <a:p>
          <a:endParaRPr lang="es-EC"/>
        </a:p>
      </dgm:t>
    </dgm:pt>
    <dgm:pt modelId="{13FB622B-0DC9-47E7-9A8E-B61A28A99F0F}">
      <dgm:prSet phldrT="[Texto]" custT="1"/>
      <dgm:spPr/>
      <dgm:t>
        <a:bodyPr/>
        <a:lstStyle/>
        <a:p>
          <a:pPr algn="ctr"/>
          <a:r>
            <a:rPr lang="es-EC" sz="2800" b="0" i="1" dirty="0" smtClean="0"/>
            <a:t>4.- </a:t>
          </a:r>
          <a:r>
            <a:rPr lang="es-EC" sz="2800" b="0" i="1" dirty="0" err="1" smtClean="0"/>
            <a:t>Mediation</a:t>
          </a:r>
          <a:r>
            <a:rPr lang="es-EC" sz="2800" b="0" i="1" dirty="0" smtClean="0"/>
            <a:t> </a:t>
          </a:r>
          <a:r>
            <a:rPr lang="es-EC" sz="2800" b="0" i="1" dirty="0" err="1" smtClean="0"/>
            <a:t>for</a:t>
          </a:r>
          <a:r>
            <a:rPr lang="es-EC" sz="2800" b="0" i="1" dirty="0" smtClean="0"/>
            <a:t> </a:t>
          </a:r>
          <a:r>
            <a:rPr lang="es-EC" sz="2800" b="0" i="1" dirty="0" err="1" smtClean="0"/>
            <a:t>Competence</a:t>
          </a:r>
          <a:endParaRPr lang="es-EC" sz="2800" dirty="0"/>
        </a:p>
      </dgm:t>
    </dgm:pt>
    <dgm:pt modelId="{842A93BD-01EC-4F3A-AE28-FF15D1BC7060}" type="parTrans" cxnId="{E7293129-66DB-4DC6-9B23-9316B67310C1}">
      <dgm:prSet/>
      <dgm:spPr/>
      <dgm:t>
        <a:bodyPr/>
        <a:lstStyle/>
        <a:p>
          <a:endParaRPr lang="es-EC"/>
        </a:p>
      </dgm:t>
    </dgm:pt>
    <dgm:pt modelId="{47B5D6F1-ABCA-4A03-95EB-80736A4A743E}" type="sibTrans" cxnId="{E7293129-66DB-4DC6-9B23-9316B67310C1}">
      <dgm:prSet/>
      <dgm:spPr/>
      <dgm:t>
        <a:bodyPr/>
        <a:lstStyle/>
        <a:p>
          <a:endParaRPr lang="es-EC"/>
        </a:p>
      </dgm:t>
    </dgm:pt>
    <dgm:pt modelId="{5F127B2F-1E7B-4493-91D3-EE051ACC19ED}">
      <dgm:prSet phldrT="[Texto]" custT="1"/>
      <dgm:spPr/>
      <dgm:t>
        <a:bodyPr/>
        <a:lstStyle/>
        <a:p>
          <a:pPr algn="ctr"/>
          <a:r>
            <a:rPr lang="en-US" sz="2800" b="0" i="1" dirty="0" smtClean="0"/>
            <a:t>5.- Mediation for Regulation and Control of </a:t>
          </a:r>
          <a:r>
            <a:rPr lang="en-US" sz="2800" b="0" i="1" dirty="0" err="1" smtClean="0"/>
            <a:t>Behaviour</a:t>
          </a:r>
          <a:endParaRPr lang="es-EC" sz="2800" dirty="0"/>
        </a:p>
      </dgm:t>
    </dgm:pt>
    <dgm:pt modelId="{9C8A8D16-63F8-40E1-BE46-43A583BB9B3B}" type="parTrans" cxnId="{10CB2B1F-F7BE-4EB7-BB45-31623FBCC922}">
      <dgm:prSet/>
      <dgm:spPr/>
      <dgm:t>
        <a:bodyPr/>
        <a:lstStyle/>
        <a:p>
          <a:endParaRPr lang="es-EC"/>
        </a:p>
      </dgm:t>
    </dgm:pt>
    <dgm:pt modelId="{F38AFE24-1A8D-4A41-A055-F43AA7073537}" type="sibTrans" cxnId="{10CB2B1F-F7BE-4EB7-BB45-31623FBCC922}">
      <dgm:prSet/>
      <dgm:spPr/>
      <dgm:t>
        <a:bodyPr/>
        <a:lstStyle/>
        <a:p>
          <a:endParaRPr lang="es-EC"/>
        </a:p>
      </dgm:t>
    </dgm:pt>
    <dgm:pt modelId="{15D4D0EC-21B0-481E-90F7-2837811573DD}">
      <dgm:prSet phldrT="[Texto]"/>
      <dgm:spPr/>
      <dgm:t>
        <a:bodyPr/>
        <a:lstStyle/>
        <a:p>
          <a:pPr algn="ctr"/>
          <a:r>
            <a:rPr lang="es-EC" b="0" i="1" dirty="0" smtClean="0"/>
            <a:t>6.- </a:t>
          </a:r>
          <a:r>
            <a:rPr lang="es-EC" b="0" i="1" dirty="0" err="1" smtClean="0"/>
            <a:t>Sharing</a:t>
          </a:r>
          <a:r>
            <a:rPr lang="es-EC" b="0" i="1" dirty="0" smtClean="0"/>
            <a:t> </a:t>
          </a:r>
          <a:r>
            <a:rPr lang="es-EC" b="0" i="1" dirty="0" err="1" smtClean="0"/>
            <a:t>Behaviour</a:t>
          </a:r>
          <a:endParaRPr lang="es-EC" dirty="0"/>
        </a:p>
      </dgm:t>
    </dgm:pt>
    <dgm:pt modelId="{81DD055E-03AF-43DF-8FE3-09544DC5C266}" type="parTrans" cxnId="{7282709F-E901-4402-97CE-BEE9C3293E52}">
      <dgm:prSet/>
      <dgm:spPr/>
      <dgm:t>
        <a:bodyPr/>
        <a:lstStyle/>
        <a:p>
          <a:endParaRPr lang="es-EC"/>
        </a:p>
      </dgm:t>
    </dgm:pt>
    <dgm:pt modelId="{7B0508E7-6A44-4EAF-A90C-93A5A7D66AC9}" type="sibTrans" cxnId="{7282709F-E901-4402-97CE-BEE9C3293E52}">
      <dgm:prSet/>
      <dgm:spPr/>
      <dgm:t>
        <a:bodyPr/>
        <a:lstStyle/>
        <a:p>
          <a:endParaRPr lang="es-EC"/>
        </a:p>
      </dgm:t>
    </dgm:pt>
    <dgm:pt modelId="{8C6CC960-F864-44E0-821E-F7977B15EB78}" type="pres">
      <dgm:prSet presAssocID="{8B9E562B-A62E-4718-ACBB-7B58789A71C8}" presName="Name0" presStyleCnt="0">
        <dgm:presLayoutVars>
          <dgm:chMax val="1"/>
          <dgm:chPref val="1"/>
          <dgm:dir/>
          <dgm:resizeHandles/>
        </dgm:presLayoutVars>
      </dgm:prSet>
      <dgm:spPr/>
      <dgm:t>
        <a:bodyPr/>
        <a:lstStyle/>
        <a:p>
          <a:endParaRPr lang="es-EC"/>
        </a:p>
      </dgm:t>
    </dgm:pt>
    <dgm:pt modelId="{D44BD8B8-573D-4997-B8B4-325BCBAB8048}" type="pres">
      <dgm:prSet presAssocID="{B0D1ECA7-E863-45E7-89F5-8911DB702187}" presName="Parent" presStyleLbl="node1" presStyleIdx="0" presStyleCnt="2" custLinFactNeighborX="-51703">
        <dgm:presLayoutVars>
          <dgm:chMax val="4"/>
          <dgm:chPref val="3"/>
        </dgm:presLayoutVars>
      </dgm:prSet>
      <dgm:spPr/>
      <dgm:t>
        <a:bodyPr/>
        <a:lstStyle/>
        <a:p>
          <a:endParaRPr lang="es-EC"/>
        </a:p>
      </dgm:t>
    </dgm:pt>
    <dgm:pt modelId="{C7A42DCA-33D5-4F51-BC57-76BA52F08504}" type="pres">
      <dgm:prSet presAssocID="{13FB622B-0DC9-47E7-9A8E-B61A28A99F0F}" presName="Accent" presStyleLbl="node1" presStyleIdx="1" presStyleCnt="2" custLinFactNeighborX="-38589"/>
      <dgm:spPr/>
    </dgm:pt>
    <dgm:pt modelId="{04BACDCF-7CDC-4927-A80B-9E8FCE1DFB43}" type="pres">
      <dgm:prSet presAssocID="{13FB622B-0DC9-47E7-9A8E-B61A28A99F0F}" presName="Image1" presStyleLbl="fgImgPlace1" presStyleIdx="0" presStyleCnt="3" custLinFactNeighborX="-74002"/>
      <dgm:spPr>
        <a:blipFill rotWithShape="1">
          <a:blip xmlns:r="http://schemas.openxmlformats.org/officeDocument/2006/relationships" r:embed="rId1"/>
          <a:stretch>
            <a:fillRect/>
          </a:stretch>
        </a:blipFill>
      </dgm:spPr>
    </dgm:pt>
    <dgm:pt modelId="{0B4251C8-AA4C-491B-A3F9-3290E2FD9EDB}" type="pres">
      <dgm:prSet presAssocID="{13FB622B-0DC9-47E7-9A8E-B61A28A99F0F}" presName="Child1" presStyleLbl="revTx" presStyleIdx="0" presStyleCnt="3" custScaleX="150867" custScaleY="138956" custLinFactNeighborX="-29187" custLinFactNeighborY="-4650">
        <dgm:presLayoutVars>
          <dgm:chMax val="0"/>
          <dgm:chPref val="0"/>
          <dgm:bulletEnabled val="1"/>
        </dgm:presLayoutVars>
      </dgm:prSet>
      <dgm:spPr/>
      <dgm:t>
        <a:bodyPr/>
        <a:lstStyle/>
        <a:p>
          <a:endParaRPr lang="es-EC"/>
        </a:p>
      </dgm:t>
    </dgm:pt>
    <dgm:pt modelId="{E8FF0BC8-EAC9-4A20-9717-F0A803C2629D}" type="pres">
      <dgm:prSet presAssocID="{5F127B2F-1E7B-4493-91D3-EE051ACC19ED}" presName="Image2" presStyleCnt="0"/>
      <dgm:spPr/>
    </dgm:pt>
    <dgm:pt modelId="{6983CB86-99E3-41AB-A6E0-1CC430993E20}" type="pres">
      <dgm:prSet presAssocID="{5F127B2F-1E7B-4493-91D3-EE051ACC19ED}" presName="Image" presStyleLbl="fgImgPlace1" presStyleIdx="1" presStyleCnt="3" custLinFactNeighborX="-74002"/>
      <dgm:spPr>
        <a:blipFill rotWithShape="1">
          <a:blip xmlns:r="http://schemas.openxmlformats.org/officeDocument/2006/relationships" r:embed="rId2"/>
          <a:stretch>
            <a:fillRect/>
          </a:stretch>
        </a:blipFill>
      </dgm:spPr>
    </dgm:pt>
    <dgm:pt modelId="{B350CCFD-A862-4420-BCAF-7581B417EA1B}" type="pres">
      <dgm:prSet presAssocID="{5F127B2F-1E7B-4493-91D3-EE051ACC19ED}" presName="Child2" presStyleLbl="revTx" presStyleIdx="1" presStyleCnt="3" custScaleX="125426" custLinFactNeighborX="-42583">
        <dgm:presLayoutVars>
          <dgm:chMax val="0"/>
          <dgm:chPref val="0"/>
          <dgm:bulletEnabled val="1"/>
        </dgm:presLayoutVars>
      </dgm:prSet>
      <dgm:spPr/>
      <dgm:t>
        <a:bodyPr/>
        <a:lstStyle/>
        <a:p>
          <a:endParaRPr lang="es-EC"/>
        </a:p>
      </dgm:t>
    </dgm:pt>
    <dgm:pt modelId="{207A12C4-AC8D-42D5-A381-86B62EA16A11}" type="pres">
      <dgm:prSet presAssocID="{15D4D0EC-21B0-481E-90F7-2837811573DD}" presName="Image3" presStyleCnt="0"/>
      <dgm:spPr/>
    </dgm:pt>
    <dgm:pt modelId="{98BD7B52-E7FE-4C6D-9259-E2187978B27E}" type="pres">
      <dgm:prSet presAssocID="{15D4D0EC-21B0-481E-90F7-2837811573DD}" presName="Image" presStyleLbl="fgImgPlace1" presStyleIdx="2" presStyleCnt="3" custLinFactNeighborX="-74002"/>
      <dgm:spPr>
        <a:blipFill rotWithShape="1">
          <a:blip xmlns:r="http://schemas.openxmlformats.org/officeDocument/2006/relationships" r:embed="rId3"/>
          <a:stretch>
            <a:fillRect/>
          </a:stretch>
        </a:blipFill>
      </dgm:spPr>
    </dgm:pt>
    <dgm:pt modelId="{51AA81EE-57B4-44B6-A12B-7D7CF60073AB}" type="pres">
      <dgm:prSet presAssocID="{15D4D0EC-21B0-481E-90F7-2837811573DD}" presName="Child3" presStyleLbl="revTx" presStyleIdx="2" presStyleCnt="3" custLinFactNeighborX="-44507">
        <dgm:presLayoutVars>
          <dgm:chMax val="0"/>
          <dgm:chPref val="0"/>
          <dgm:bulletEnabled val="1"/>
        </dgm:presLayoutVars>
      </dgm:prSet>
      <dgm:spPr/>
      <dgm:t>
        <a:bodyPr/>
        <a:lstStyle/>
        <a:p>
          <a:endParaRPr lang="es-EC"/>
        </a:p>
      </dgm:t>
    </dgm:pt>
  </dgm:ptLst>
  <dgm:cxnLst>
    <dgm:cxn modelId="{7C077252-33F2-46FE-B7F4-DFDEFBF29E54}" type="presOf" srcId="{15D4D0EC-21B0-481E-90F7-2837811573DD}" destId="{51AA81EE-57B4-44B6-A12B-7D7CF60073AB}" srcOrd="0" destOrd="0" presId="urn:microsoft.com/office/officeart/2011/layout/RadialPictureList"/>
    <dgm:cxn modelId="{DC2224F3-60DC-4B00-A87F-0F3603BEB9FF}" type="presOf" srcId="{13FB622B-0DC9-47E7-9A8E-B61A28A99F0F}" destId="{0B4251C8-AA4C-491B-A3F9-3290E2FD9EDB}" srcOrd="0" destOrd="0" presId="urn:microsoft.com/office/officeart/2011/layout/RadialPictureList"/>
    <dgm:cxn modelId="{77D2BBF2-FDA8-4B63-85D6-23249448BBB3}" type="presOf" srcId="{B0D1ECA7-E863-45E7-89F5-8911DB702187}" destId="{D44BD8B8-573D-4997-B8B4-325BCBAB8048}" srcOrd="0" destOrd="0" presId="urn:microsoft.com/office/officeart/2011/layout/RadialPictureList"/>
    <dgm:cxn modelId="{5FB6BC4F-8FF9-4B3D-B3BF-95604BB42511}" srcId="{8B9E562B-A62E-4718-ACBB-7B58789A71C8}" destId="{B0D1ECA7-E863-45E7-89F5-8911DB702187}" srcOrd="0" destOrd="0" parTransId="{F88C73AC-5FFC-43F4-A46B-17C76A0D0D25}" sibTransId="{D1E60421-B713-4D63-8954-2F6CFC68DE04}"/>
    <dgm:cxn modelId="{7282709F-E901-4402-97CE-BEE9C3293E52}" srcId="{B0D1ECA7-E863-45E7-89F5-8911DB702187}" destId="{15D4D0EC-21B0-481E-90F7-2837811573DD}" srcOrd="2" destOrd="0" parTransId="{81DD055E-03AF-43DF-8FE3-09544DC5C266}" sibTransId="{7B0508E7-6A44-4EAF-A90C-93A5A7D66AC9}"/>
    <dgm:cxn modelId="{B39674DF-3E35-4835-A1AB-581247B09B04}" type="presOf" srcId="{5F127B2F-1E7B-4493-91D3-EE051ACC19ED}" destId="{B350CCFD-A862-4420-BCAF-7581B417EA1B}" srcOrd="0" destOrd="0" presId="urn:microsoft.com/office/officeart/2011/layout/RadialPictureList"/>
    <dgm:cxn modelId="{E7293129-66DB-4DC6-9B23-9316B67310C1}" srcId="{B0D1ECA7-E863-45E7-89F5-8911DB702187}" destId="{13FB622B-0DC9-47E7-9A8E-B61A28A99F0F}" srcOrd="0" destOrd="0" parTransId="{842A93BD-01EC-4F3A-AE28-FF15D1BC7060}" sibTransId="{47B5D6F1-ABCA-4A03-95EB-80736A4A743E}"/>
    <dgm:cxn modelId="{10CB2B1F-F7BE-4EB7-BB45-31623FBCC922}" srcId="{B0D1ECA7-E863-45E7-89F5-8911DB702187}" destId="{5F127B2F-1E7B-4493-91D3-EE051ACC19ED}" srcOrd="1" destOrd="0" parTransId="{9C8A8D16-63F8-40E1-BE46-43A583BB9B3B}" sibTransId="{F38AFE24-1A8D-4A41-A055-F43AA7073537}"/>
    <dgm:cxn modelId="{9EE71AD6-6B33-4844-A029-2C3760EF4C78}" type="presOf" srcId="{8B9E562B-A62E-4718-ACBB-7B58789A71C8}" destId="{8C6CC960-F864-44E0-821E-F7977B15EB78}" srcOrd="0" destOrd="0" presId="urn:microsoft.com/office/officeart/2011/layout/RadialPictureList"/>
    <dgm:cxn modelId="{41CA9EF5-8843-47B0-8C0E-94D46E64E160}" type="presParOf" srcId="{8C6CC960-F864-44E0-821E-F7977B15EB78}" destId="{D44BD8B8-573D-4997-B8B4-325BCBAB8048}" srcOrd="0" destOrd="0" presId="urn:microsoft.com/office/officeart/2011/layout/RadialPictureList"/>
    <dgm:cxn modelId="{6666EBE2-AEAF-45FD-BE89-546552C102B9}" type="presParOf" srcId="{8C6CC960-F864-44E0-821E-F7977B15EB78}" destId="{C7A42DCA-33D5-4F51-BC57-76BA52F08504}" srcOrd="1" destOrd="0" presId="urn:microsoft.com/office/officeart/2011/layout/RadialPictureList"/>
    <dgm:cxn modelId="{EF0A6E49-B96A-4E14-B080-BD3D19040319}" type="presParOf" srcId="{8C6CC960-F864-44E0-821E-F7977B15EB78}" destId="{04BACDCF-7CDC-4927-A80B-9E8FCE1DFB43}" srcOrd="2" destOrd="0" presId="urn:microsoft.com/office/officeart/2011/layout/RadialPictureList"/>
    <dgm:cxn modelId="{74F3EDF1-D198-44DB-86AF-28BFB62AA546}" type="presParOf" srcId="{8C6CC960-F864-44E0-821E-F7977B15EB78}" destId="{0B4251C8-AA4C-491B-A3F9-3290E2FD9EDB}" srcOrd="3" destOrd="0" presId="urn:microsoft.com/office/officeart/2011/layout/RadialPictureList"/>
    <dgm:cxn modelId="{66BCDDB2-0FC6-4CBD-9235-7937112054A0}" type="presParOf" srcId="{8C6CC960-F864-44E0-821E-F7977B15EB78}" destId="{E8FF0BC8-EAC9-4A20-9717-F0A803C2629D}" srcOrd="4" destOrd="0" presId="urn:microsoft.com/office/officeart/2011/layout/RadialPictureList"/>
    <dgm:cxn modelId="{494F4C10-2DEE-45A8-B8D8-55083E025B76}" type="presParOf" srcId="{E8FF0BC8-EAC9-4A20-9717-F0A803C2629D}" destId="{6983CB86-99E3-41AB-A6E0-1CC430993E20}" srcOrd="0" destOrd="0" presId="urn:microsoft.com/office/officeart/2011/layout/RadialPictureList"/>
    <dgm:cxn modelId="{ED632888-CA98-48BE-BDE2-C8E1975C12E3}" type="presParOf" srcId="{8C6CC960-F864-44E0-821E-F7977B15EB78}" destId="{B350CCFD-A862-4420-BCAF-7581B417EA1B}" srcOrd="5" destOrd="0" presId="urn:microsoft.com/office/officeart/2011/layout/RadialPictureList"/>
    <dgm:cxn modelId="{6FFA2FCB-26CF-46F8-90BB-A2CB40ABF505}" type="presParOf" srcId="{8C6CC960-F864-44E0-821E-F7977B15EB78}" destId="{207A12C4-AC8D-42D5-A381-86B62EA16A11}" srcOrd="6" destOrd="0" presId="urn:microsoft.com/office/officeart/2011/layout/RadialPictureList"/>
    <dgm:cxn modelId="{5CD79D72-984B-4207-936C-760E3633AA6E}" type="presParOf" srcId="{207A12C4-AC8D-42D5-A381-86B62EA16A11}" destId="{98BD7B52-E7FE-4C6D-9259-E2187978B27E}" srcOrd="0" destOrd="0" presId="urn:microsoft.com/office/officeart/2011/layout/RadialPictureList"/>
    <dgm:cxn modelId="{AB93286A-8337-4DCC-B4E1-9AC7991CCC9F}" type="presParOf" srcId="{8C6CC960-F864-44E0-821E-F7977B15EB78}" destId="{51AA81EE-57B4-44B6-A12B-7D7CF60073AB}"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9E562B-A62E-4718-ACBB-7B58789A71C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s-EC"/>
        </a:p>
      </dgm:t>
    </dgm:pt>
    <dgm:pt modelId="{B0D1ECA7-E863-45E7-89F5-8911DB702187}">
      <dgm:prSet phldrT="[Texto]"/>
      <dgm:spPr/>
      <dgm:t>
        <a:bodyPr/>
        <a:lstStyle/>
        <a:p>
          <a:r>
            <a:rPr lang="es-EC" b="1" i="0" dirty="0" smtClean="0"/>
            <a:t>MEDIATED LEARNING EXPERIENCE (MLE):</a:t>
          </a:r>
          <a:endParaRPr lang="es-EC" dirty="0"/>
        </a:p>
      </dgm:t>
    </dgm:pt>
    <dgm:pt modelId="{F88C73AC-5FFC-43F4-A46B-17C76A0D0D25}" type="parTrans" cxnId="{5FB6BC4F-8FF9-4B3D-B3BF-95604BB42511}">
      <dgm:prSet/>
      <dgm:spPr/>
      <dgm:t>
        <a:bodyPr/>
        <a:lstStyle/>
        <a:p>
          <a:endParaRPr lang="es-EC"/>
        </a:p>
      </dgm:t>
    </dgm:pt>
    <dgm:pt modelId="{D1E60421-B713-4D63-8954-2F6CFC68DE04}" type="sibTrans" cxnId="{5FB6BC4F-8FF9-4B3D-B3BF-95604BB42511}">
      <dgm:prSet/>
      <dgm:spPr/>
      <dgm:t>
        <a:bodyPr/>
        <a:lstStyle/>
        <a:p>
          <a:endParaRPr lang="es-EC"/>
        </a:p>
      </dgm:t>
    </dgm:pt>
    <dgm:pt modelId="{13FB622B-0DC9-47E7-9A8E-B61A28A99F0F}">
      <dgm:prSet phldrT="[Texto]" custT="1"/>
      <dgm:spPr/>
      <dgm:t>
        <a:bodyPr/>
        <a:lstStyle/>
        <a:p>
          <a:pPr algn="ctr"/>
          <a:r>
            <a:rPr lang="es-EC" sz="2800" b="0" i="1" dirty="0" smtClean="0"/>
            <a:t>7.- </a:t>
          </a:r>
          <a:r>
            <a:rPr lang="es-EC" sz="2800" b="0" i="1" dirty="0" err="1" smtClean="0"/>
            <a:t>Individuation</a:t>
          </a:r>
          <a:endParaRPr lang="es-EC" sz="2800" dirty="0"/>
        </a:p>
      </dgm:t>
    </dgm:pt>
    <dgm:pt modelId="{842A93BD-01EC-4F3A-AE28-FF15D1BC7060}" type="parTrans" cxnId="{E7293129-66DB-4DC6-9B23-9316B67310C1}">
      <dgm:prSet/>
      <dgm:spPr/>
      <dgm:t>
        <a:bodyPr/>
        <a:lstStyle/>
        <a:p>
          <a:endParaRPr lang="es-EC"/>
        </a:p>
      </dgm:t>
    </dgm:pt>
    <dgm:pt modelId="{47B5D6F1-ABCA-4A03-95EB-80736A4A743E}" type="sibTrans" cxnId="{E7293129-66DB-4DC6-9B23-9316B67310C1}">
      <dgm:prSet/>
      <dgm:spPr/>
      <dgm:t>
        <a:bodyPr/>
        <a:lstStyle/>
        <a:p>
          <a:endParaRPr lang="es-EC"/>
        </a:p>
      </dgm:t>
    </dgm:pt>
    <dgm:pt modelId="{5F127B2F-1E7B-4493-91D3-EE051ACC19ED}">
      <dgm:prSet phldrT="[Texto]" custT="1"/>
      <dgm:spPr/>
      <dgm:t>
        <a:bodyPr/>
        <a:lstStyle/>
        <a:p>
          <a:pPr algn="ctr"/>
          <a:r>
            <a:rPr lang="es-EC" sz="2800" b="0" i="1" dirty="0" smtClean="0"/>
            <a:t>8.- </a:t>
          </a:r>
          <a:r>
            <a:rPr lang="es-EC" sz="2800" b="0" i="1" dirty="0" err="1" smtClean="0"/>
            <a:t>Mediation</a:t>
          </a:r>
          <a:r>
            <a:rPr lang="es-EC" sz="2800" b="0" i="1" dirty="0" smtClean="0"/>
            <a:t> </a:t>
          </a:r>
          <a:r>
            <a:rPr lang="es-EC" sz="2800" b="0" i="1" dirty="0" err="1" smtClean="0"/>
            <a:t>for</a:t>
          </a:r>
          <a:r>
            <a:rPr lang="es-EC" sz="2800" b="0" i="1" dirty="0" smtClean="0"/>
            <a:t> </a:t>
          </a:r>
          <a:r>
            <a:rPr lang="es-EC" sz="2800" b="0" i="1" dirty="0" err="1" smtClean="0"/>
            <a:t>Goal-seeking</a:t>
          </a:r>
          <a:r>
            <a:rPr lang="es-EC" sz="2800" b="0" i="1" dirty="0" smtClean="0"/>
            <a:t> </a:t>
          </a:r>
          <a:r>
            <a:rPr lang="es-EC" sz="2800" b="0" i="1" dirty="0" err="1" smtClean="0"/>
            <a:t>behaviour</a:t>
          </a:r>
          <a:endParaRPr lang="es-EC" sz="2800" dirty="0"/>
        </a:p>
      </dgm:t>
    </dgm:pt>
    <dgm:pt modelId="{9C8A8D16-63F8-40E1-BE46-43A583BB9B3B}" type="parTrans" cxnId="{10CB2B1F-F7BE-4EB7-BB45-31623FBCC922}">
      <dgm:prSet/>
      <dgm:spPr/>
      <dgm:t>
        <a:bodyPr/>
        <a:lstStyle/>
        <a:p>
          <a:endParaRPr lang="es-EC"/>
        </a:p>
      </dgm:t>
    </dgm:pt>
    <dgm:pt modelId="{F38AFE24-1A8D-4A41-A055-F43AA7073537}" type="sibTrans" cxnId="{10CB2B1F-F7BE-4EB7-BB45-31623FBCC922}">
      <dgm:prSet/>
      <dgm:spPr/>
      <dgm:t>
        <a:bodyPr/>
        <a:lstStyle/>
        <a:p>
          <a:endParaRPr lang="es-EC"/>
        </a:p>
      </dgm:t>
    </dgm:pt>
    <dgm:pt modelId="{15D4D0EC-21B0-481E-90F7-2837811573DD}">
      <dgm:prSet phldrT="[Texto]"/>
      <dgm:spPr/>
      <dgm:t>
        <a:bodyPr/>
        <a:lstStyle/>
        <a:p>
          <a:pPr algn="ctr"/>
          <a:r>
            <a:rPr lang="en-US" b="0" i="0" dirty="0" smtClean="0"/>
            <a:t>9.- Learning to say the word "keys"</a:t>
          </a:r>
          <a:endParaRPr lang="es-EC" dirty="0"/>
        </a:p>
      </dgm:t>
    </dgm:pt>
    <dgm:pt modelId="{81DD055E-03AF-43DF-8FE3-09544DC5C266}" type="parTrans" cxnId="{7282709F-E901-4402-97CE-BEE9C3293E52}">
      <dgm:prSet/>
      <dgm:spPr/>
      <dgm:t>
        <a:bodyPr/>
        <a:lstStyle/>
        <a:p>
          <a:endParaRPr lang="es-EC"/>
        </a:p>
      </dgm:t>
    </dgm:pt>
    <dgm:pt modelId="{7B0508E7-6A44-4EAF-A90C-93A5A7D66AC9}" type="sibTrans" cxnId="{7282709F-E901-4402-97CE-BEE9C3293E52}">
      <dgm:prSet/>
      <dgm:spPr/>
      <dgm:t>
        <a:bodyPr/>
        <a:lstStyle/>
        <a:p>
          <a:endParaRPr lang="es-EC"/>
        </a:p>
      </dgm:t>
    </dgm:pt>
    <dgm:pt modelId="{8C6CC960-F864-44E0-821E-F7977B15EB78}" type="pres">
      <dgm:prSet presAssocID="{8B9E562B-A62E-4718-ACBB-7B58789A71C8}" presName="Name0" presStyleCnt="0">
        <dgm:presLayoutVars>
          <dgm:chMax val="1"/>
          <dgm:chPref val="1"/>
          <dgm:dir/>
          <dgm:resizeHandles/>
        </dgm:presLayoutVars>
      </dgm:prSet>
      <dgm:spPr/>
      <dgm:t>
        <a:bodyPr/>
        <a:lstStyle/>
        <a:p>
          <a:endParaRPr lang="es-EC"/>
        </a:p>
      </dgm:t>
    </dgm:pt>
    <dgm:pt modelId="{D44BD8B8-573D-4997-B8B4-325BCBAB8048}" type="pres">
      <dgm:prSet presAssocID="{B0D1ECA7-E863-45E7-89F5-8911DB702187}" presName="Parent" presStyleLbl="node1" presStyleIdx="0" presStyleCnt="2" custLinFactNeighborX="-51703">
        <dgm:presLayoutVars>
          <dgm:chMax val="4"/>
          <dgm:chPref val="3"/>
        </dgm:presLayoutVars>
      </dgm:prSet>
      <dgm:spPr/>
      <dgm:t>
        <a:bodyPr/>
        <a:lstStyle/>
        <a:p>
          <a:endParaRPr lang="es-EC"/>
        </a:p>
      </dgm:t>
    </dgm:pt>
    <dgm:pt modelId="{C7A42DCA-33D5-4F51-BC57-76BA52F08504}" type="pres">
      <dgm:prSet presAssocID="{13FB622B-0DC9-47E7-9A8E-B61A28A99F0F}" presName="Accent" presStyleLbl="node1" presStyleIdx="1" presStyleCnt="2" custLinFactNeighborX="-38589"/>
      <dgm:spPr/>
    </dgm:pt>
    <dgm:pt modelId="{04BACDCF-7CDC-4927-A80B-9E8FCE1DFB43}" type="pres">
      <dgm:prSet presAssocID="{13FB622B-0DC9-47E7-9A8E-B61A28A99F0F}" presName="Image1" presStyleLbl="fgImgPlace1" presStyleIdx="0" presStyleCnt="3" custLinFactNeighborX="-74002"/>
      <dgm:spPr>
        <a:blipFill rotWithShape="1">
          <a:blip xmlns:r="http://schemas.openxmlformats.org/officeDocument/2006/relationships" r:embed="rId1"/>
          <a:stretch>
            <a:fillRect/>
          </a:stretch>
        </a:blipFill>
      </dgm:spPr>
    </dgm:pt>
    <dgm:pt modelId="{0B4251C8-AA4C-491B-A3F9-3290E2FD9EDB}" type="pres">
      <dgm:prSet presAssocID="{13FB622B-0DC9-47E7-9A8E-B61A28A99F0F}" presName="Child1" presStyleLbl="revTx" presStyleIdx="0" presStyleCnt="3" custScaleX="150867" custScaleY="138956" custLinFactNeighborX="-29187" custLinFactNeighborY="-4650">
        <dgm:presLayoutVars>
          <dgm:chMax val="0"/>
          <dgm:chPref val="0"/>
          <dgm:bulletEnabled val="1"/>
        </dgm:presLayoutVars>
      </dgm:prSet>
      <dgm:spPr/>
      <dgm:t>
        <a:bodyPr/>
        <a:lstStyle/>
        <a:p>
          <a:endParaRPr lang="es-EC"/>
        </a:p>
      </dgm:t>
    </dgm:pt>
    <dgm:pt modelId="{E8FF0BC8-EAC9-4A20-9717-F0A803C2629D}" type="pres">
      <dgm:prSet presAssocID="{5F127B2F-1E7B-4493-91D3-EE051ACC19ED}" presName="Image2" presStyleCnt="0"/>
      <dgm:spPr/>
    </dgm:pt>
    <dgm:pt modelId="{6983CB86-99E3-41AB-A6E0-1CC430993E20}" type="pres">
      <dgm:prSet presAssocID="{5F127B2F-1E7B-4493-91D3-EE051ACC19ED}" presName="Image" presStyleLbl="fgImgPlace1" presStyleIdx="1" presStyleCnt="3" custLinFactNeighborX="-74002"/>
      <dgm:spPr>
        <a:blipFill rotWithShape="1">
          <a:blip xmlns:r="http://schemas.openxmlformats.org/officeDocument/2006/relationships" r:embed="rId2"/>
          <a:stretch>
            <a:fillRect/>
          </a:stretch>
        </a:blipFill>
      </dgm:spPr>
    </dgm:pt>
    <dgm:pt modelId="{B350CCFD-A862-4420-BCAF-7581B417EA1B}" type="pres">
      <dgm:prSet presAssocID="{5F127B2F-1E7B-4493-91D3-EE051ACC19ED}" presName="Child2" presStyleLbl="revTx" presStyleIdx="1" presStyleCnt="3" custScaleX="160682" custLinFactNeighborX="-42583">
        <dgm:presLayoutVars>
          <dgm:chMax val="0"/>
          <dgm:chPref val="0"/>
          <dgm:bulletEnabled val="1"/>
        </dgm:presLayoutVars>
      </dgm:prSet>
      <dgm:spPr/>
      <dgm:t>
        <a:bodyPr/>
        <a:lstStyle/>
        <a:p>
          <a:endParaRPr lang="es-EC"/>
        </a:p>
      </dgm:t>
    </dgm:pt>
    <dgm:pt modelId="{207A12C4-AC8D-42D5-A381-86B62EA16A11}" type="pres">
      <dgm:prSet presAssocID="{15D4D0EC-21B0-481E-90F7-2837811573DD}" presName="Image3" presStyleCnt="0"/>
      <dgm:spPr/>
    </dgm:pt>
    <dgm:pt modelId="{98BD7B52-E7FE-4C6D-9259-E2187978B27E}" type="pres">
      <dgm:prSet presAssocID="{15D4D0EC-21B0-481E-90F7-2837811573DD}" presName="Image" presStyleLbl="fgImgPlace1" presStyleIdx="2" presStyleCnt="3" custLinFactNeighborX="-74002"/>
      <dgm:spPr>
        <a:blipFill rotWithShape="1">
          <a:blip xmlns:r="http://schemas.openxmlformats.org/officeDocument/2006/relationships" r:embed="rId3"/>
          <a:stretch>
            <a:fillRect/>
          </a:stretch>
        </a:blipFill>
      </dgm:spPr>
    </dgm:pt>
    <dgm:pt modelId="{51AA81EE-57B4-44B6-A12B-7D7CF60073AB}" type="pres">
      <dgm:prSet presAssocID="{15D4D0EC-21B0-481E-90F7-2837811573DD}" presName="Child3" presStyleLbl="revTx" presStyleIdx="2" presStyleCnt="3" custScaleX="135542" custLinFactNeighborX="-44507">
        <dgm:presLayoutVars>
          <dgm:chMax val="0"/>
          <dgm:chPref val="0"/>
          <dgm:bulletEnabled val="1"/>
        </dgm:presLayoutVars>
      </dgm:prSet>
      <dgm:spPr/>
      <dgm:t>
        <a:bodyPr/>
        <a:lstStyle/>
        <a:p>
          <a:endParaRPr lang="es-EC"/>
        </a:p>
      </dgm:t>
    </dgm:pt>
  </dgm:ptLst>
  <dgm:cxnLst>
    <dgm:cxn modelId="{C051ECF9-38C3-4715-AF61-0113C625619E}" type="presOf" srcId="{13FB622B-0DC9-47E7-9A8E-B61A28A99F0F}" destId="{0B4251C8-AA4C-491B-A3F9-3290E2FD9EDB}" srcOrd="0" destOrd="0" presId="urn:microsoft.com/office/officeart/2011/layout/RadialPictureList"/>
    <dgm:cxn modelId="{BFACEBDF-722D-4224-AA1F-26B988DA539F}" type="presOf" srcId="{5F127B2F-1E7B-4493-91D3-EE051ACC19ED}" destId="{B350CCFD-A862-4420-BCAF-7581B417EA1B}" srcOrd="0" destOrd="0" presId="urn:microsoft.com/office/officeart/2011/layout/RadialPictureList"/>
    <dgm:cxn modelId="{B933B3DC-BA1C-47AA-A2BF-3DEEF47BAB7B}" type="presOf" srcId="{8B9E562B-A62E-4718-ACBB-7B58789A71C8}" destId="{8C6CC960-F864-44E0-821E-F7977B15EB78}" srcOrd="0" destOrd="0" presId="urn:microsoft.com/office/officeart/2011/layout/RadialPictureList"/>
    <dgm:cxn modelId="{B5AEA263-A39A-492C-9ECB-7FC1C672F830}" type="presOf" srcId="{B0D1ECA7-E863-45E7-89F5-8911DB702187}" destId="{D44BD8B8-573D-4997-B8B4-325BCBAB8048}" srcOrd="0" destOrd="0" presId="urn:microsoft.com/office/officeart/2011/layout/RadialPictureList"/>
    <dgm:cxn modelId="{E7293129-66DB-4DC6-9B23-9316B67310C1}" srcId="{B0D1ECA7-E863-45E7-89F5-8911DB702187}" destId="{13FB622B-0DC9-47E7-9A8E-B61A28A99F0F}" srcOrd="0" destOrd="0" parTransId="{842A93BD-01EC-4F3A-AE28-FF15D1BC7060}" sibTransId="{47B5D6F1-ABCA-4A03-95EB-80736A4A743E}"/>
    <dgm:cxn modelId="{9E85D2D1-E61A-474C-93BE-73CC57FEE98F}" type="presOf" srcId="{15D4D0EC-21B0-481E-90F7-2837811573DD}" destId="{51AA81EE-57B4-44B6-A12B-7D7CF60073AB}" srcOrd="0" destOrd="0" presId="urn:microsoft.com/office/officeart/2011/layout/RadialPictureList"/>
    <dgm:cxn modelId="{10CB2B1F-F7BE-4EB7-BB45-31623FBCC922}" srcId="{B0D1ECA7-E863-45E7-89F5-8911DB702187}" destId="{5F127B2F-1E7B-4493-91D3-EE051ACC19ED}" srcOrd="1" destOrd="0" parTransId="{9C8A8D16-63F8-40E1-BE46-43A583BB9B3B}" sibTransId="{F38AFE24-1A8D-4A41-A055-F43AA7073537}"/>
    <dgm:cxn modelId="{5FB6BC4F-8FF9-4B3D-B3BF-95604BB42511}" srcId="{8B9E562B-A62E-4718-ACBB-7B58789A71C8}" destId="{B0D1ECA7-E863-45E7-89F5-8911DB702187}" srcOrd="0" destOrd="0" parTransId="{F88C73AC-5FFC-43F4-A46B-17C76A0D0D25}" sibTransId="{D1E60421-B713-4D63-8954-2F6CFC68DE04}"/>
    <dgm:cxn modelId="{7282709F-E901-4402-97CE-BEE9C3293E52}" srcId="{B0D1ECA7-E863-45E7-89F5-8911DB702187}" destId="{15D4D0EC-21B0-481E-90F7-2837811573DD}" srcOrd="2" destOrd="0" parTransId="{81DD055E-03AF-43DF-8FE3-09544DC5C266}" sibTransId="{7B0508E7-6A44-4EAF-A90C-93A5A7D66AC9}"/>
    <dgm:cxn modelId="{D597CA9C-3D95-47D7-A023-B55FE12C9682}" type="presParOf" srcId="{8C6CC960-F864-44E0-821E-F7977B15EB78}" destId="{D44BD8B8-573D-4997-B8B4-325BCBAB8048}" srcOrd="0" destOrd="0" presId="urn:microsoft.com/office/officeart/2011/layout/RadialPictureList"/>
    <dgm:cxn modelId="{D89FC4EB-1296-4D75-A7F7-C5C7CA8D7BD1}" type="presParOf" srcId="{8C6CC960-F864-44E0-821E-F7977B15EB78}" destId="{C7A42DCA-33D5-4F51-BC57-76BA52F08504}" srcOrd="1" destOrd="0" presId="urn:microsoft.com/office/officeart/2011/layout/RadialPictureList"/>
    <dgm:cxn modelId="{7CC6905B-B26B-4C73-ABD2-85A3DF3E2494}" type="presParOf" srcId="{8C6CC960-F864-44E0-821E-F7977B15EB78}" destId="{04BACDCF-7CDC-4927-A80B-9E8FCE1DFB43}" srcOrd="2" destOrd="0" presId="urn:microsoft.com/office/officeart/2011/layout/RadialPictureList"/>
    <dgm:cxn modelId="{60DD0C41-F31F-4510-B451-7DFE6F22FABE}" type="presParOf" srcId="{8C6CC960-F864-44E0-821E-F7977B15EB78}" destId="{0B4251C8-AA4C-491B-A3F9-3290E2FD9EDB}" srcOrd="3" destOrd="0" presId="urn:microsoft.com/office/officeart/2011/layout/RadialPictureList"/>
    <dgm:cxn modelId="{214189A1-3B86-4B04-BDF1-64C029B6FC80}" type="presParOf" srcId="{8C6CC960-F864-44E0-821E-F7977B15EB78}" destId="{E8FF0BC8-EAC9-4A20-9717-F0A803C2629D}" srcOrd="4" destOrd="0" presId="urn:microsoft.com/office/officeart/2011/layout/RadialPictureList"/>
    <dgm:cxn modelId="{4D5C9BE2-CB7D-43EE-AA12-AF2B0EBBD21A}" type="presParOf" srcId="{E8FF0BC8-EAC9-4A20-9717-F0A803C2629D}" destId="{6983CB86-99E3-41AB-A6E0-1CC430993E20}" srcOrd="0" destOrd="0" presId="urn:microsoft.com/office/officeart/2011/layout/RadialPictureList"/>
    <dgm:cxn modelId="{09EE6FF4-ACD1-4BAE-B048-4E248BF3F83F}" type="presParOf" srcId="{8C6CC960-F864-44E0-821E-F7977B15EB78}" destId="{B350CCFD-A862-4420-BCAF-7581B417EA1B}" srcOrd="5" destOrd="0" presId="urn:microsoft.com/office/officeart/2011/layout/RadialPictureList"/>
    <dgm:cxn modelId="{B35EF792-CF38-4601-9D6D-336FCA56A9E7}" type="presParOf" srcId="{8C6CC960-F864-44E0-821E-F7977B15EB78}" destId="{207A12C4-AC8D-42D5-A381-86B62EA16A11}" srcOrd="6" destOrd="0" presId="urn:microsoft.com/office/officeart/2011/layout/RadialPictureList"/>
    <dgm:cxn modelId="{F759AC0A-518E-42B8-BEA1-6CAB9465FD9F}" type="presParOf" srcId="{207A12C4-AC8D-42D5-A381-86B62EA16A11}" destId="{98BD7B52-E7FE-4C6D-9259-E2187978B27E}" srcOrd="0" destOrd="0" presId="urn:microsoft.com/office/officeart/2011/layout/RadialPictureList"/>
    <dgm:cxn modelId="{C964B7A1-F432-4399-ABF9-E6CEA5DF2148}" type="presParOf" srcId="{8C6CC960-F864-44E0-821E-F7977B15EB78}" destId="{51AA81EE-57B4-44B6-A12B-7D7CF60073AB}"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DB28FF-8784-4407-8AE4-B32FD135165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4BF0A908-9BF6-49D0-93F5-4C40D93413CF}">
      <dgm:prSet custT="1"/>
      <dgm:spPr>
        <a:xfrm>
          <a:off x="5714764" y="3920639"/>
          <a:ext cx="1941204" cy="1025670"/>
        </a:xfrm>
        <a:gradFill rotWithShape="0">
          <a:gsLst>
            <a:gs pos="0">
              <a:srgbClr val="353A77">
                <a:alpha val="90000"/>
                <a:hueOff val="0"/>
                <a:satOff val="0"/>
                <a:lumOff val="0"/>
                <a:alphaOff val="-17143"/>
                <a:tint val="50000"/>
                <a:satMod val="300000"/>
              </a:srgbClr>
            </a:gs>
            <a:gs pos="35000">
              <a:srgbClr val="353A77">
                <a:alpha val="90000"/>
                <a:hueOff val="0"/>
                <a:satOff val="0"/>
                <a:lumOff val="0"/>
                <a:alphaOff val="-17143"/>
                <a:tint val="37000"/>
                <a:satMod val="300000"/>
              </a:srgbClr>
            </a:gs>
            <a:gs pos="100000">
              <a:srgbClr val="353A77">
                <a:alpha val="90000"/>
                <a:hueOff val="0"/>
                <a:satOff val="0"/>
                <a:lumOff val="0"/>
                <a:alphaOff val="-17143"/>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noProof="0" dirty="0" smtClean="0">
              <a:solidFill>
                <a:srgbClr val="40458C"/>
              </a:solidFill>
              <a:latin typeface="Tahoma"/>
              <a:ea typeface="+mn-ea"/>
              <a:cs typeface="+mn-cs"/>
            </a:rPr>
            <a:t>Correcting and eliminating cognitive </a:t>
          </a:r>
          <a:r>
            <a:rPr lang="en-US" sz="1400" noProof="0" dirty="0" err="1" smtClean="0">
              <a:solidFill>
                <a:srgbClr val="40458C"/>
              </a:solidFill>
              <a:latin typeface="Tahoma"/>
              <a:ea typeface="+mn-ea"/>
              <a:cs typeface="+mn-cs"/>
            </a:rPr>
            <a:t>inefciciencies</a:t>
          </a:r>
          <a:r>
            <a:rPr lang="en-US" sz="1400" noProof="0" dirty="0" smtClean="0">
              <a:solidFill>
                <a:srgbClr val="40458C"/>
              </a:solidFill>
              <a:latin typeface="Tahoma"/>
              <a:ea typeface="+mn-ea"/>
              <a:cs typeface="+mn-cs"/>
            </a:rPr>
            <a:t>.</a:t>
          </a:r>
          <a:endParaRPr lang="en-US" sz="1400" noProof="0" dirty="0">
            <a:solidFill>
              <a:srgbClr val="40458C"/>
            </a:solidFill>
            <a:latin typeface="Tahoma"/>
            <a:ea typeface="+mn-ea"/>
            <a:cs typeface="+mn-cs"/>
          </a:endParaRPr>
        </a:p>
      </dgm:t>
    </dgm:pt>
    <dgm:pt modelId="{00D3AE7C-EB77-445E-98BC-881C428C2E6B}" type="parTrans" cxnId="{59E3E4C3-4BE1-4A72-A504-E7C948F48A76}">
      <dgm:prSet/>
      <dgm:spPr/>
      <dgm:t>
        <a:bodyPr/>
        <a:lstStyle/>
        <a:p>
          <a:endParaRPr lang="es-EC" sz="3600"/>
        </a:p>
      </dgm:t>
    </dgm:pt>
    <dgm:pt modelId="{69AD35C5-99E6-4EFA-B195-C3E975385DFA}" type="sibTrans" cxnId="{59E3E4C3-4BE1-4A72-A504-E7C948F48A76}">
      <dgm:prSet custT="1"/>
      <dgm:spPr/>
      <dgm:t>
        <a:bodyPr/>
        <a:lstStyle/>
        <a:p>
          <a:endParaRPr lang="es-EC" sz="1100"/>
        </a:p>
      </dgm:t>
    </dgm:pt>
    <dgm:pt modelId="{9C019E06-8075-406B-A589-6B307C336C43}">
      <dgm:prSet phldrT="[Texto]" custT="1"/>
      <dgm:spPr>
        <a:xfrm>
          <a:off x="3230978" y="3979120"/>
          <a:ext cx="1865233" cy="1215142"/>
        </a:xfrm>
        <a:gradFill rotWithShape="0">
          <a:gsLst>
            <a:gs pos="0">
              <a:srgbClr val="353A77">
                <a:alpha val="90000"/>
                <a:hueOff val="0"/>
                <a:satOff val="0"/>
                <a:lumOff val="0"/>
                <a:alphaOff val="-22857"/>
                <a:tint val="50000"/>
                <a:satMod val="300000"/>
              </a:srgbClr>
            </a:gs>
            <a:gs pos="35000">
              <a:srgbClr val="353A77">
                <a:alpha val="90000"/>
                <a:hueOff val="0"/>
                <a:satOff val="0"/>
                <a:lumOff val="0"/>
                <a:alphaOff val="-22857"/>
                <a:tint val="37000"/>
                <a:satMod val="300000"/>
              </a:srgbClr>
            </a:gs>
            <a:gs pos="100000">
              <a:srgbClr val="353A77">
                <a:alpha val="90000"/>
                <a:hueOff val="0"/>
                <a:satOff val="0"/>
                <a:lumOff val="0"/>
                <a:alphaOff val="-22857"/>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noProof="0" dirty="0" smtClean="0">
              <a:solidFill>
                <a:srgbClr val="40458C"/>
              </a:solidFill>
              <a:latin typeface="Tahoma"/>
              <a:ea typeface="+mn-ea"/>
              <a:cs typeface="+mn-cs"/>
            </a:rPr>
            <a:t>Applying abilities to efficient academic work in all subject areas.</a:t>
          </a:r>
          <a:endParaRPr lang="en-US" sz="1400" noProof="0" dirty="0">
            <a:solidFill>
              <a:srgbClr val="40458C"/>
            </a:solidFill>
            <a:latin typeface="Tahoma"/>
            <a:ea typeface="+mn-ea"/>
            <a:cs typeface="+mn-cs"/>
          </a:endParaRPr>
        </a:p>
      </dgm:t>
    </dgm:pt>
    <dgm:pt modelId="{92B01657-A9A8-4EAD-BB75-ED2DE8A4E4DB}" type="parTrans" cxnId="{CC34A0F7-7183-4477-BD09-3A275B51C62F}">
      <dgm:prSet/>
      <dgm:spPr/>
      <dgm:t>
        <a:bodyPr/>
        <a:lstStyle/>
        <a:p>
          <a:endParaRPr lang="es-EC" sz="3600"/>
        </a:p>
      </dgm:t>
    </dgm:pt>
    <dgm:pt modelId="{09A71EB6-CA90-493B-9B8C-D05C9D8F5D95}" type="sibTrans" cxnId="{CC34A0F7-7183-4477-BD09-3A275B51C62F}">
      <dgm:prSet custT="1"/>
      <dgm:spPr/>
      <dgm:t>
        <a:bodyPr/>
        <a:lstStyle/>
        <a:p>
          <a:endParaRPr lang="es-EC" sz="1100"/>
        </a:p>
      </dgm:t>
    </dgm:pt>
    <dgm:pt modelId="{5C0C215C-7A05-4510-944F-35DD611D0E80}">
      <dgm:prSet custT="1"/>
      <dgm:spPr>
        <a:xfrm>
          <a:off x="465650" y="3835950"/>
          <a:ext cx="1849294" cy="1025670"/>
        </a:xfrm>
        <a:gradFill rotWithShape="0">
          <a:gsLst>
            <a:gs pos="0">
              <a:srgbClr val="353A77">
                <a:alpha val="90000"/>
                <a:hueOff val="0"/>
                <a:satOff val="0"/>
                <a:lumOff val="0"/>
                <a:alphaOff val="-28571"/>
                <a:tint val="50000"/>
                <a:satMod val="300000"/>
              </a:srgbClr>
            </a:gs>
            <a:gs pos="35000">
              <a:srgbClr val="353A77">
                <a:alpha val="90000"/>
                <a:hueOff val="0"/>
                <a:satOff val="0"/>
                <a:lumOff val="0"/>
                <a:alphaOff val="-28571"/>
                <a:tint val="37000"/>
                <a:satMod val="300000"/>
              </a:srgbClr>
            </a:gs>
            <a:gs pos="100000">
              <a:srgbClr val="353A77">
                <a:alpha val="90000"/>
                <a:hueOff val="0"/>
                <a:satOff val="0"/>
                <a:lumOff val="0"/>
                <a:alphaOff val="-28571"/>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noProof="0" dirty="0" smtClean="0">
              <a:solidFill>
                <a:srgbClr val="40458C"/>
              </a:solidFill>
              <a:latin typeface="Tahoma"/>
              <a:ea typeface="+mn-ea"/>
              <a:cs typeface="+mn-cs"/>
            </a:rPr>
            <a:t>Developing intrinsic motivation.</a:t>
          </a:r>
          <a:endParaRPr lang="en-US" sz="1400" noProof="0" dirty="0">
            <a:solidFill>
              <a:srgbClr val="40458C"/>
            </a:solidFill>
            <a:latin typeface="Tahoma"/>
            <a:ea typeface="+mn-ea"/>
            <a:cs typeface="+mn-cs"/>
          </a:endParaRPr>
        </a:p>
      </dgm:t>
    </dgm:pt>
    <dgm:pt modelId="{4B90B5D8-6A83-442D-B40D-7A9F84D3D40D}" type="parTrans" cxnId="{F5105E78-99FE-4E95-BEBA-FA6061AA38AF}">
      <dgm:prSet/>
      <dgm:spPr/>
      <dgm:t>
        <a:bodyPr/>
        <a:lstStyle/>
        <a:p>
          <a:endParaRPr lang="es-EC" sz="3600"/>
        </a:p>
      </dgm:t>
    </dgm:pt>
    <dgm:pt modelId="{A8DEF090-5622-445C-9E9B-31C8969DE1EA}" type="sibTrans" cxnId="{F5105E78-99FE-4E95-BEBA-FA6061AA38AF}">
      <dgm:prSet custT="1"/>
      <dgm:spPr/>
      <dgm:t>
        <a:bodyPr/>
        <a:lstStyle/>
        <a:p>
          <a:endParaRPr lang="es-EC" sz="1100"/>
        </a:p>
      </dgm:t>
    </dgm:pt>
    <dgm:pt modelId="{FD0BE59E-C712-4A66-B314-AA68CB215D4E}">
      <dgm:prSet phldrT="[Texto]" custT="1"/>
      <dgm:spPr>
        <a:xfrm>
          <a:off x="0" y="1685901"/>
          <a:ext cx="2072480" cy="1282857"/>
        </a:xfrm>
        <a:gradFill rotWithShape="0">
          <a:gsLst>
            <a:gs pos="0">
              <a:srgbClr val="353A77">
                <a:alpha val="90000"/>
                <a:hueOff val="0"/>
                <a:satOff val="0"/>
                <a:lumOff val="0"/>
                <a:alphaOff val="-34286"/>
                <a:tint val="50000"/>
                <a:satMod val="300000"/>
              </a:srgbClr>
            </a:gs>
            <a:gs pos="35000">
              <a:srgbClr val="353A77">
                <a:alpha val="90000"/>
                <a:hueOff val="0"/>
                <a:satOff val="0"/>
                <a:lumOff val="0"/>
                <a:alphaOff val="-34286"/>
                <a:tint val="37000"/>
                <a:satMod val="300000"/>
              </a:srgbClr>
            </a:gs>
            <a:gs pos="100000">
              <a:srgbClr val="353A77">
                <a:alpha val="90000"/>
                <a:hueOff val="0"/>
                <a:satOff val="0"/>
                <a:lumOff val="0"/>
                <a:alphaOff val="-34286"/>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noProof="0" dirty="0" smtClean="0">
              <a:solidFill>
                <a:srgbClr val="40458C"/>
              </a:solidFill>
              <a:latin typeface="Tahoma"/>
              <a:ea typeface="+mn-ea"/>
              <a:cs typeface="+mn-cs"/>
            </a:rPr>
            <a:t>Developing a need of reflective thinking.</a:t>
          </a:r>
          <a:endParaRPr lang="en-US" sz="1400" noProof="0" dirty="0">
            <a:solidFill>
              <a:srgbClr val="40458C"/>
            </a:solidFill>
            <a:latin typeface="Tahoma"/>
            <a:ea typeface="+mn-ea"/>
            <a:cs typeface="+mn-cs"/>
          </a:endParaRPr>
        </a:p>
      </dgm:t>
    </dgm:pt>
    <dgm:pt modelId="{46F06D42-8DB5-47A7-84AE-EB52C3B0679E}" type="parTrans" cxnId="{3007D4BD-C55B-4A65-A097-F96189AB6FD1}">
      <dgm:prSet/>
      <dgm:spPr/>
      <dgm:t>
        <a:bodyPr/>
        <a:lstStyle/>
        <a:p>
          <a:endParaRPr lang="es-EC" sz="3600"/>
        </a:p>
      </dgm:t>
    </dgm:pt>
    <dgm:pt modelId="{50A7AF35-D9E1-4017-8CE8-073D5A120686}" type="sibTrans" cxnId="{3007D4BD-C55B-4A65-A097-F96189AB6FD1}">
      <dgm:prSet custT="1"/>
      <dgm:spPr/>
      <dgm:t>
        <a:bodyPr/>
        <a:lstStyle/>
        <a:p>
          <a:endParaRPr lang="es-EC" sz="1100"/>
        </a:p>
      </dgm:t>
    </dgm:pt>
    <dgm:pt modelId="{61210F77-8751-4F21-AE1E-3FD05642E035}">
      <dgm:prSet phldrT="[Texto]" custT="1"/>
      <dgm:spPr>
        <a:xfrm>
          <a:off x="705510" y="0"/>
          <a:ext cx="2035094" cy="1025670"/>
        </a:xfrm>
        <a:gradFill rotWithShape="0">
          <a:gsLst>
            <a:gs pos="0">
              <a:srgbClr val="353A77">
                <a:alpha val="90000"/>
                <a:hueOff val="0"/>
                <a:satOff val="0"/>
                <a:lumOff val="0"/>
                <a:alphaOff val="-40000"/>
                <a:tint val="50000"/>
                <a:satMod val="300000"/>
              </a:srgbClr>
            </a:gs>
            <a:gs pos="35000">
              <a:srgbClr val="353A77">
                <a:alpha val="90000"/>
                <a:hueOff val="0"/>
                <a:satOff val="0"/>
                <a:lumOff val="0"/>
                <a:alphaOff val="-40000"/>
                <a:tint val="37000"/>
                <a:satMod val="300000"/>
              </a:srgbClr>
            </a:gs>
            <a:gs pos="100000">
              <a:srgbClr val="353A77">
                <a:alpha val="90000"/>
                <a:hueOff val="0"/>
                <a:satOff val="0"/>
                <a:lumOff val="0"/>
                <a:alphaOff val="-4000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noProof="0" dirty="0" smtClean="0">
              <a:solidFill>
                <a:srgbClr val="40458C"/>
              </a:solidFill>
              <a:latin typeface="Tahoma"/>
              <a:ea typeface="+mn-ea"/>
              <a:cs typeface="+mn-cs"/>
            </a:rPr>
            <a:t>Developing a disposition for conceptual thinking.</a:t>
          </a:r>
          <a:endParaRPr lang="en-US" sz="1400" noProof="0" dirty="0">
            <a:solidFill>
              <a:srgbClr val="40458C"/>
            </a:solidFill>
            <a:latin typeface="Tahoma"/>
            <a:ea typeface="+mn-ea"/>
            <a:cs typeface="+mn-cs"/>
          </a:endParaRPr>
        </a:p>
      </dgm:t>
    </dgm:pt>
    <dgm:pt modelId="{B5F70AA4-C2DE-44EC-A488-F48D7599893C}" type="parTrans" cxnId="{98CB5295-328B-4E1D-B003-EF33A7DAB9D9}">
      <dgm:prSet/>
      <dgm:spPr/>
      <dgm:t>
        <a:bodyPr/>
        <a:lstStyle/>
        <a:p>
          <a:endParaRPr lang="es-EC" sz="3600"/>
        </a:p>
      </dgm:t>
    </dgm:pt>
    <dgm:pt modelId="{0DC822B3-B3ED-410B-AEEE-2F343764D857}" type="sibTrans" cxnId="{98CB5295-328B-4E1D-B003-EF33A7DAB9D9}">
      <dgm:prSet custT="1"/>
      <dgm:spPr/>
      <dgm:t>
        <a:bodyPr/>
        <a:lstStyle/>
        <a:p>
          <a:endParaRPr lang="es-EC" sz="1100"/>
        </a:p>
      </dgm:t>
    </dgm:pt>
    <dgm:pt modelId="{DA06F213-DC4A-40AB-8DD5-388E85745D5F}">
      <dgm:prSet phldrT="[Texto]" custT="1"/>
      <dgm:spPr>
        <a:xfrm>
          <a:off x="705510" y="0"/>
          <a:ext cx="2035094" cy="1025670"/>
        </a:xfrm>
        <a:gradFill rotWithShape="0">
          <a:gsLst>
            <a:gs pos="0">
              <a:srgbClr val="353A77">
                <a:alpha val="90000"/>
                <a:hueOff val="0"/>
                <a:satOff val="0"/>
                <a:lumOff val="0"/>
                <a:alphaOff val="-40000"/>
                <a:tint val="50000"/>
                <a:satMod val="300000"/>
              </a:srgbClr>
            </a:gs>
            <a:gs pos="35000">
              <a:srgbClr val="353A77">
                <a:alpha val="90000"/>
                <a:hueOff val="0"/>
                <a:satOff val="0"/>
                <a:lumOff val="0"/>
                <a:alphaOff val="-40000"/>
                <a:tint val="37000"/>
                <a:satMod val="300000"/>
              </a:srgbClr>
            </a:gs>
            <a:gs pos="100000">
              <a:srgbClr val="353A77">
                <a:alpha val="90000"/>
                <a:hueOff val="0"/>
                <a:satOff val="0"/>
                <a:lumOff val="0"/>
                <a:alphaOff val="-4000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400" noProof="0" dirty="0" smtClean="0">
              <a:solidFill>
                <a:srgbClr val="40458C"/>
              </a:solidFill>
              <a:latin typeface="Tahoma"/>
              <a:ea typeface="+mn-ea"/>
              <a:cs typeface="+mn-cs"/>
            </a:rPr>
            <a:t>Developing active learners.</a:t>
          </a:r>
          <a:endParaRPr lang="en-US" sz="1400" noProof="0" dirty="0">
            <a:solidFill>
              <a:srgbClr val="40458C"/>
            </a:solidFill>
            <a:latin typeface="Tahoma"/>
            <a:ea typeface="+mn-ea"/>
            <a:cs typeface="+mn-cs"/>
          </a:endParaRPr>
        </a:p>
      </dgm:t>
    </dgm:pt>
    <dgm:pt modelId="{027DD5EB-1225-4840-842A-AF6B071F232E}" type="parTrans" cxnId="{E3236EE3-8793-4933-8E9C-8794F0FFE62B}">
      <dgm:prSet/>
      <dgm:spPr/>
      <dgm:t>
        <a:bodyPr/>
        <a:lstStyle/>
        <a:p>
          <a:endParaRPr lang="es-EC" sz="3600"/>
        </a:p>
      </dgm:t>
    </dgm:pt>
    <dgm:pt modelId="{1DEC53A1-8E92-4F52-BEAB-98F90A854277}" type="sibTrans" cxnId="{E3236EE3-8793-4933-8E9C-8794F0FFE62B}">
      <dgm:prSet custT="1"/>
      <dgm:spPr/>
      <dgm:t>
        <a:bodyPr/>
        <a:lstStyle/>
        <a:p>
          <a:endParaRPr lang="es-EC" sz="1100"/>
        </a:p>
      </dgm:t>
    </dgm:pt>
    <dgm:pt modelId="{7C54756D-52EA-44D1-B034-9237B25B36AC}" type="pres">
      <dgm:prSet presAssocID="{BBDB28FF-8784-4407-8AE4-B32FD1351658}" presName="cycle" presStyleCnt="0">
        <dgm:presLayoutVars>
          <dgm:dir/>
          <dgm:resizeHandles val="exact"/>
        </dgm:presLayoutVars>
      </dgm:prSet>
      <dgm:spPr/>
      <dgm:t>
        <a:bodyPr/>
        <a:lstStyle/>
        <a:p>
          <a:endParaRPr lang="es-EC"/>
        </a:p>
      </dgm:t>
    </dgm:pt>
    <dgm:pt modelId="{B4E335F8-4102-4BE8-A07F-3CA66EDBA9C1}" type="pres">
      <dgm:prSet presAssocID="{4BF0A908-9BF6-49D0-93F5-4C40D93413CF}" presName="node" presStyleLbl="node1" presStyleIdx="0" presStyleCnt="6">
        <dgm:presLayoutVars>
          <dgm:bulletEnabled val="1"/>
        </dgm:presLayoutVars>
      </dgm:prSet>
      <dgm:spPr/>
      <dgm:t>
        <a:bodyPr/>
        <a:lstStyle/>
        <a:p>
          <a:endParaRPr lang="es-EC"/>
        </a:p>
      </dgm:t>
    </dgm:pt>
    <dgm:pt modelId="{1DEB78A4-9426-41CB-909E-89410CA774C5}" type="pres">
      <dgm:prSet presAssocID="{69AD35C5-99E6-4EFA-B195-C3E975385DFA}" presName="sibTrans" presStyleLbl="sibTrans2D1" presStyleIdx="0" presStyleCnt="6" custAng="17914347" custScaleX="44269" custScaleY="46639" custLinFactNeighborX="43659" custLinFactNeighborY="-11056"/>
      <dgm:spPr/>
      <dgm:t>
        <a:bodyPr/>
        <a:lstStyle/>
        <a:p>
          <a:endParaRPr lang="es-EC"/>
        </a:p>
      </dgm:t>
    </dgm:pt>
    <dgm:pt modelId="{1357CC40-E174-4667-BA5C-4C1C9D236A41}" type="pres">
      <dgm:prSet presAssocID="{69AD35C5-99E6-4EFA-B195-C3E975385DFA}" presName="connectorText" presStyleLbl="sibTrans2D1" presStyleIdx="0" presStyleCnt="6"/>
      <dgm:spPr/>
      <dgm:t>
        <a:bodyPr/>
        <a:lstStyle/>
        <a:p>
          <a:endParaRPr lang="es-EC"/>
        </a:p>
      </dgm:t>
    </dgm:pt>
    <dgm:pt modelId="{2B42A027-4978-49F4-96AC-3FE8B785A09F}" type="pres">
      <dgm:prSet presAssocID="{9C019E06-8075-406B-A589-6B307C336C43}" presName="node" presStyleLbl="node1" presStyleIdx="1" presStyleCnt="6">
        <dgm:presLayoutVars>
          <dgm:bulletEnabled val="1"/>
        </dgm:presLayoutVars>
      </dgm:prSet>
      <dgm:spPr/>
      <dgm:t>
        <a:bodyPr/>
        <a:lstStyle/>
        <a:p>
          <a:endParaRPr lang="es-EC"/>
        </a:p>
      </dgm:t>
    </dgm:pt>
    <dgm:pt modelId="{8710B64C-552E-4510-B882-728185FFED86}" type="pres">
      <dgm:prSet presAssocID="{09A71EB6-CA90-493B-9B8C-D05C9D8F5D95}" presName="sibTrans" presStyleLbl="sibTrans2D1" presStyleIdx="1" presStyleCnt="6" custAng="19950472" custScaleX="66082" custScaleY="41828" custLinFactNeighborX="13797" custLinFactNeighborY="19796" custRadScaleRad="464838"/>
      <dgm:spPr/>
      <dgm:t>
        <a:bodyPr/>
        <a:lstStyle/>
        <a:p>
          <a:endParaRPr lang="es-EC"/>
        </a:p>
      </dgm:t>
    </dgm:pt>
    <dgm:pt modelId="{8B7CA90B-A1D9-451A-A086-E0C38968EB0A}" type="pres">
      <dgm:prSet presAssocID="{09A71EB6-CA90-493B-9B8C-D05C9D8F5D95}" presName="connectorText" presStyleLbl="sibTrans2D1" presStyleIdx="1" presStyleCnt="6"/>
      <dgm:spPr/>
      <dgm:t>
        <a:bodyPr/>
        <a:lstStyle/>
        <a:p>
          <a:endParaRPr lang="es-EC"/>
        </a:p>
      </dgm:t>
    </dgm:pt>
    <dgm:pt modelId="{50C68193-6926-48F6-8306-5BDB4E8FAFBA}" type="pres">
      <dgm:prSet presAssocID="{5C0C215C-7A05-4510-944F-35DD611D0E80}" presName="node" presStyleLbl="node1" presStyleIdx="2" presStyleCnt="6">
        <dgm:presLayoutVars>
          <dgm:bulletEnabled val="1"/>
        </dgm:presLayoutVars>
      </dgm:prSet>
      <dgm:spPr/>
      <dgm:t>
        <a:bodyPr/>
        <a:lstStyle/>
        <a:p>
          <a:endParaRPr lang="es-EC"/>
        </a:p>
      </dgm:t>
    </dgm:pt>
    <dgm:pt modelId="{C7CC5711-F194-47AC-AC1F-CF984155678C}" type="pres">
      <dgm:prSet presAssocID="{A8DEF090-5622-445C-9E9B-31C8969DE1EA}" presName="sibTrans" presStyleLbl="sibTrans2D1" presStyleIdx="2" presStyleCnt="6" custAng="18871011" custScaleX="57951" custScaleY="64979" custLinFactNeighborX="-50563" custLinFactNeighborY="16455" custRadScaleRad="199994" custRadScaleInc="-2147483648"/>
      <dgm:spPr/>
      <dgm:t>
        <a:bodyPr/>
        <a:lstStyle/>
        <a:p>
          <a:endParaRPr lang="es-EC"/>
        </a:p>
      </dgm:t>
    </dgm:pt>
    <dgm:pt modelId="{774E8278-B40D-462C-ADCC-6AE0B3B49786}" type="pres">
      <dgm:prSet presAssocID="{A8DEF090-5622-445C-9E9B-31C8969DE1EA}" presName="connectorText" presStyleLbl="sibTrans2D1" presStyleIdx="2" presStyleCnt="6"/>
      <dgm:spPr/>
      <dgm:t>
        <a:bodyPr/>
        <a:lstStyle/>
        <a:p>
          <a:endParaRPr lang="es-EC"/>
        </a:p>
      </dgm:t>
    </dgm:pt>
    <dgm:pt modelId="{39D3FDB5-EFE6-49E2-8212-CA5EDEA2D529}" type="pres">
      <dgm:prSet presAssocID="{FD0BE59E-C712-4A66-B314-AA68CB215D4E}" presName="node" presStyleLbl="node1" presStyleIdx="3" presStyleCnt="6">
        <dgm:presLayoutVars>
          <dgm:bulletEnabled val="1"/>
        </dgm:presLayoutVars>
      </dgm:prSet>
      <dgm:spPr/>
      <dgm:t>
        <a:bodyPr/>
        <a:lstStyle/>
        <a:p>
          <a:endParaRPr lang="es-EC"/>
        </a:p>
      </dgm:t>
    </dgm:pt>
    <dgm:pt modelId="{5436F871-BD46-4E59-9019-BE6A40F951BC}" type="pres">
      <dgm:prSet presAssocID="{50A7AF35-D9E1-4017-8CE8-073D5A120686}" presName="sibTrans" presStyleLbl="sibTrans2D1" presStyleIdx="3" presStyleCnt="6" custAng="20177344" custScaleX="46060" custScaleY="55957" custLinFactNeighborX="-27721" custLinFactNeighborY="-1940"/>
      <dgm:spPr/>
      <dgm:t>
        <a:bodyPr/>
        <a:lstStyle/>
        <a:p>
          <a:endParaRPr lang="es-EC"/>
        </a:p>
      </dgm:t>
    </dgm:pt>
    <dgm:pt modelId="{64EFE9F8-E05D-4E7D-A7AF-4368E0994786}" type="pres">
      <dgm:prSet presAssocID="{50A7AF35-D9E1-4017-8CE8-073D5A120686}" presName="connectorText" presStyleLbl="sibTrans2D1" presStyleIdx="3" presStyleCnt="6"/>
      <dgm:spPr/>
      <dgm:t>
        <a:bodyPr/>
        <a:lstStyle/>
        <a:p>
          <a:endParaRPr lang="es-EC"/>
        </a:p>
      </dgm:t>
    </dgm:pt>
    <dgm:pt modelId="{88477E03-81B2-414C-84CA-AB1EC340E87E}" type="pres">
      <dgm:prSet presAssocID="{61210F77-8751-4F21-AE1E-3FD05642E035}" presName="node" presStyleLbl="node1" presStyleIdx="4" presStyleCnt="6">
        <dgm:presLayoutVars>
          <dgm:bulletEnabled val="1"/>
        </dgm:presLayoutVars>
      </dgm:prSet>
      <dgm:spPr/>
      <dgm:t>
        <a:bodyPr/>
        <a:lstStyle/>
        <a:p>
          <a:endParaRPr lang="es-EC"/>
        </a:p>
      </dgm:t>
    </dgm:pt>
    <dgm:pt modelId="{2E7878D6-E844-4AEF-848B-F63EE5F35443}" type="pres">
      <dgm:prSet presAssocID="{0DC822B3-B3ED-410B-AEEE-2F343764D857}" presName="sibTrans" presStyleLbl="sibTrans2D1" presStyleIdx="4" presStyleCnt="6" custAng="803977" custScaleX="76671" custScaleY="61938" custLinFactNeighborX="55174" custLinFactNeighborY="-18088"/>
      <dgm:spPr/>
      <dgm:t>
        <a:bodyPr/>
        <a:lstStyle/>
        <a:p>
          <a:endParaRPr lang="es-EC"/>
        </a:p>
      </dgm:t>
    </dgm:pt>
    <dgm:pt modelId="{A94D98DD-F795-4919-9466-C86A775D093F}" type="pres">
      <dgm:prSet presAssocID="{0DC822B3-B3ED-410B-AEEE-2F343764D857}" presName="connectorText" presStyleLbl="sibTrans2D1" presStyleIdx="4" presStyleCnt="6"/>
      <dgm:spPr/>
      <dgm:t>
        <a:bodyPr/>
        <a:lstStyle/>
        <a:p>
          <a:endParaRPr lang="es-EC"/>
        </a:p>
      </dgm:t>
    </dgm:pt>
    <dgm:pt modelId="{BB5C3AC7-663B-43BD-ACEF-3D7C72174BFA}" type="pres">
      <dgm:prSet presAssocID="{DA06F213-DC4A-40AB-8DD5-388E85745D5F}" presName="node" presStyleLbl="node1" presStyleIdx="5" presStyleCnt="6">
        <dgm:presLayoutVars>
          <dgm:bulletEnabled val="1"/>
        </dgm:presLayoutVars>
      </dgm:prSet>
      <dgm:spPr/>
      <dgm:t>
        <a:bodyPr/>
        <a:lstStyle/>
        <a:p>
          <a:endParaRPr lang="es-EC"/>
        </a:p>
      </dgm:t>
    </dgm:pt>
    <dgm:pt modelId="{60324965-613E-4D23-A9C2-BEE1915FC63F}" type="pres">
      <dgm:prSet presAssocID="{1DEC53A1-8E92-4F52-BEAB-98F90A854277}" presName="sibTrans" presStyleLbl="sibTrans2D1" presStyleIdx="5" presStyleCnt="6" custScaleX="64596" custScaleY="51226" custLinFactNeighborX="-17678" custLinFactNeighborY="-28326"/>
      <dgm:spPr/>
      <dgm:t>
        <a:bodyPr/>
        <a:lstStyle/>
        <a:p>
          <a:endParaRPr lang="es-EC"/>
        </a:p>
      </dgm:t>
    </dgm:pt>
    <dgm:pt modelId="{2EDD3BF3-E194-48FA-BE47-8A1A4D623C64}" type="pres">
      <dgm:prSet presAssocID="{1DEC53A1-8E92-4F52-BEAB-98F90A854277}" presName="connectorText" presStyleLbl="sibTrans2D1" presStyleIdx="5" presStyleCnt="6"/>
      <dgm:spPr/>
      <dgm:t>
        <a:bodyPr/>
        <a:lstStyle/>
        <a:p>
          <a:endParaRPr lang="es-EC"/>
        </a:p>
      </dgm:t>
    </dgm:pt>
  </dgm:ptLst>
  <dgm:cxnLst>
    <dgm:cxn modelId="{D22F43FC-D923-4024-BA10-30F0A1C5E4ED}" type="presOf" srcId="{0DC822B3-B3ED-410B-AEEE-2F343764D857}" destId="{A94D98DD-F795-4919-9466-C86A775D093F}" srcOrd="1" destOrd="0" presId="urn:microsoft.com/office/officeart/2005/8/layout/cycle2"/>
    <dgm:cxn modelId="{D5A456C2-21A2-47C5-95B9-3750F2B51A08}" type="presOf" srcId="{09A71EB6-CA90-493B-9B8C-D05C9D8F5D95}" destId="{8710B64C-552E-4510-B882-728185FFED86}" srcOrd="0" destOrd="0" presId="urn:microsoft.com/office/officeart/2005/8/layout/cycle2"/>
    <dgm:cxn modelId="{CC34A0F7-7183-4477-BD09-3A275B51C62F}" srcId="{BBDB28FF-8784-4407-8AE4-B32FD1351658}" destId="{9C019E06-8075-406B-A589-6B307C336C43}" srcOrd="1" destOrd="0" parTransId="{92B01657-A9A8-4EAD-BB75-ED2DE8A4E4DB}" sibTransId="{09A71EB6-CA90-493B-9B8C-D05C9D8F5D95}"/>
    <dgm:cxn modelId="{E3236EE3-8793-4933-8E9C-8794F0FFE62B}" srcId="{BBDB28FF-8784-4407-8AE4-B32FD1351658}" destId="{DA06F213-DC4A-40AB-8DD5-388E85745D5F}" srcOrd="5" destOrd="0" parTransId="{027DD5EB-1225-4840-842A-AF6B071F232E}" sibTransId="{1DEC53A1-8E92-4F52-BEAB-98F90A854277}"/>
    <dgm:cxn modelId="{65C92684-1277-421A-B1C1-5298F19258AA}" type="presOf" srcId="{5C0C215C-7A05-4510-944F-35DD611D0E80}" destId="{50C68193-6926-48F6-8306-5BDB4E8FAFBA}" srcOrd="0" destOrd="0" presId="urn:microsoft.com/office/officeart/2005/8/layout/cycle2"/>
    <dgm:cxn modelId="{06876ED3-D919-46F7-9B96-7CF9CFB16595}" type="presOf" srcId="{BBDB28FF-8784-4407-8AE4-B32FD1351658}" destId="{7C54756D-52EA-44D1-B034-9237B25B36AC}" srcOrd="0" destOrd="0" presId="urn:microsoft.com/office/officeart/2005/8/layout/cycle2"/>
    <dgm:cxn modelId="{663F3375-C699-4CA7-8761-E2C053D1F3AD}" type="presOf" srcId="{4BF0A908-9BF6-49D0-93F5-4C40D93413CF}" destId="{B4E335F8-4102-4BE8-A07F-3CA66EDBA9C1}" srcOrd="0" destOrd="0" presId="urn:microsoft.com/office/officeart/2005/8/layout/cycle2"/>
    <dgm:cxn modelId="{3007D4BD-C55B-4A65-A097-F96189AB6FD1}" srcId="{BBDB28FF-8784-4407-8AE4-B32FD1351658}" destId="{FD0BE59E-C712-4A66-B314-AA68CB215D4E}" srcOrd="3" destOrd="0" parTransId="{46F06D42-8DB5-47A7-84AE-EB52C3B0679E}" sibTransId="{50A7AF35-D9E1-4017-8CE8-073D5A120686}"/>
    <dgm:cxn modelId="{98CB5295-328B-4E1D-B003-EF33A7DAB9D9}" srcId="{BBDB28FF-8784-4407-8AE4-B32FD1351658}" destId="{61210F77-8751-4F21-AE1E-3FD05642E035}" srcOrd="4" destOrd="0" parTransId="{B5F70AA4-C2DE-44EC-A488-F48D7599893C}" sibTransId="{0DC822B3-B3ED-410B-AEEE-2F343764D857}"/>
    <dgm:cxn modelId="{7FFF08C4-4D05-49BA-A5F6-7CFDEE29685B}" type="presOf" srcId="{9C019E06-8075-406B-A589-6B307C336C43}" destId="{2B42A027-4978-49F4-96AC-3FE8B785A09F}" srcOrd="0" destOrd="0" presId="urn:microsoft.com/office/officeart/2005/8/layout/cycle2"/>
    <dgm:cxn modelId="{F5105E78-99FE-4E95-BEBA-FA6061AA38AF}" srcId="{BBDB28FF-8784-4407-8AE4-B32FD1351658}" destId="{5C0C215C-7A05-4510-944F-35DD611D0E80}" srcOrd="2" destOrd="0" parTransId="{4B90B5D8-6A83-442D-B40D-7A9F84D3D40D}" sibTransId="{A8DEF090-5622-445C-9E9B-31C8969DE1EA}"/>
    <dgm:cxn modelId="{D1D20935-E3C4-4F14-9529-BEDDCD45F83F}" type="presOf" srcId="{DA06F213-DC4A-40AB-8DD5-388E85745D5F}" destId="{BB5C3AC7-663B-43BD-ACEF-3D7C72174BFA}" srcOrd="0" destOrd="0" presId="urn:microsoft.com/office/officeart/2005/8/layout/cycle2"/>
    <dgm:cxn modelId="{22D0ECBE-2ED7-4B8A-8E2C-A2BE026F572B}" type="presOf" srcId="{69AD35C5-99E6-4EFA-B195-C3E975385DFA}" destId="{1357CC40-E174-4667-BA5C-4C1C9D236A41}" srcOrd="1" destOrd="0" presId="urn:microsoft.com/office/officeart/2005/8/layout/cycle2"/>
    <dgm:cxn modelId="{59E3E4C3-4BE1-4A72-A504-E7C948F48A76}" srcId="{BBDB28FF-8784-4407-8AE4-B32FD1351658}" destId="{4BF0A908-9BF6-49D0-93F5-4C40D93413CF}" srcOrd="0" destOrd="0" parTransId="{00D3AE7C-EB77-445E-98BC-881C428C2E6B}" sibTransId="{69AD35C5-99E6-4EFA-B195-C3E975385DFA}"/>
    <dgm:cxn modelId="{F0A995BC-FD2E-4C10-A9C5-3BD0A0AA469B}" type="presOf" srcId="{FD0BE59E-C712-4A66-B314-AA68CB215D4E}" destId="{39D3FDB5-EFE6-49E2-8212-CA5EDEA2D529}" srcOrd="0" destOrd="0" presId="urn:microsoft.com/office/officeart/2005/8/layout/cycle2"/>
    <dgm:cxn modelId="{625EED85-7D2B-422F-A2B2-92FC763BB399}" type="presOf" srcId="{09A71EB6-CA90-493B-9B8C-D05C9D8F5D95}" destId="{8B7CA90B-A1D9-451A-A086-E0C38968EB0A}" srcOrd="1" destOrd="0" presId="urn:microsoft.com/office/officeart/2005/8/layout/cycle2"/>
    <dgm:cxn modelId="{F50747A5-F1CE-46D9-9F47-68BF3E6182CE}" type="presOf" srcId="{69AD35C5-99E6-4EFA-B195-C3E975385DFA}" destId="{1DEB78A4-9426-41CB-909E-89410CA774C5}" srcOrd="0" destOrd="0" presId="urn:microsoft.com/office/officeart/2005/8/layout/cycle2"/>
    <dgm:cxn modelId="{07932808-EEE9-4560-91A3-6CB464CEE26A}" type="presOf" srcId="{1DEC53A1-8E92-4F52-BEAB-98F90A854277}" destId="{2EDD3BF3-E194-48FA-BE47-8A1A4D623C64}" srcOrd="1" destOrd="0" presId="urn:microsoft.com/office/officeart/2005/8/layout/cycle2"/>
    <dgm:cxn modelId="{C96B0008-24F0-46E2-8B70-34D955827E31}" type="presOf" srcId="{A8DEF090-5622-445C-9E9B-31C8969DE1EA}" destId="{C7CC5711-F194-47AC-AC1F-CF984155678C}" srcOrd="0" destOrd="0" presId="urn:microsoft.com/office/officeart/2005/8/layout/cycle2"/>
    <dgm:cxn modelId="{FEA42699-3365-435F-B6F4-F67CCD80C571}" type="presOf" srcId="{50A7AF35-D9E1-4017-8CE8-073D5A120686}" destId="{5436F871-BD46-4E59-9019-BE6A40F951BC}" srcOrd="0" destOrd="0" presId="urn:microsoft.com/office/officeart/2005/8/layout/cycle2"/>
    <dgm:cxn modelId="{CA9C60BC-332E-4F86-A0C3-C1CE6803C254}" type="presOf" srcId="{1DEC53A1-8E92-4F52-BEAB-98F90A854277}" destId="{60324965-613E-4D23-A9C2-BEE1915FC63F}" srcOrd="0" destOrd="0" presId="urn:microsoft.com/office/officeart/2005/8/layout/cycle2"/>
    <dgm:cxn modelId="{276C9DE6-E806-4278-9D92-919C9CCEE4D5}" type="presOf" srcId="{50A7AF35-D9E1-4017-8CE8-073D5A120686}" destId="{64EFE9F8-E05D-4E7D-A7AF-4368E0994786}" srcOrd="1" destOrd="0" presId="urn:microsoft.com/office/officeart/2005/8/layout/cycle2"/>
    <dgm:cxn modelId="{FDAA92A8-67C8-49B3-AF21-142621501BCC}" type="presOf" srcId="{A8DEF090-5622-445C-9E9B-31C8969DE1EA}" destId="{774E8278-B40D-462C-ADCC-6AE0B3B49786}" srcOrd="1" destOrd="0" presId="urn:microsoft.com/office/officeart/2005/8/layout/cycle2"/>
    <dgm:cxn modelId="{530428D1-D860-4B56-A586-63F4DB54C5B2}" type="presOf" srcId="{0DC822B3-B3ED-410B-AEEE-2F343764D857}" destId="{2E7878D6-E844-4AEF-848B-F63EE5F35443}" srcOrd="0" destOrd="0" presId="urn:microsoft.com/office/officeart/2005/8/layout/cycle2"/>
    <dgm:cxn modelId="{001A4A56-69B1-49C1-9A61-216089831459}" type="presOf" srcId="{61210F77-8751-4F21-AE1E-3FD05642E035}" destId="{88477E03-81B2-414C-84CA-AB1EC340E87E}" srcOrd="0" destOrd="0" presId="urn:microsoft.com/office/officeart/2005/8/layout/cycle2"/>
    <dgm:cxn modelId="{591B8C4F-D57E-416E-80B3-21ADD8EDBD45}" type="presParOf" srcId="{7C54756D-52EA-44D1-B034-9237B25B36AC}" destId="{B4E335F8-4102-4BE8-A07F-3CA66EDBA9C1}" srcOrd="0" destOrd="0" presId="urn:microsoft.com/office/officeart/2005/8/layout/cycle2"/>
    <dgm:cxn modelId="{0E838ABC-471D-4FD7-BF54-F3CF9A0F9E87}" type="presParOf" srcId="{7C54756D-52EA-44D1-B034-9237B25B36AC}" destId="{1DEB78A4-9426-41CB-909E-89410CA774C5}" srcOrd="1" destOrd="0" presId="urn:microsoft.com/office/officeart/2005/8/layout/cycle2"/>
    <dgm:cxn modelId="{31EA2F8B-DDB2-4921-8B37-3ADDC535522A}" type="presParOf" srcId="{1DEB78A4-9426-41CB-909E-89410CA774C5}" destId="{1357CC40-E174-4667-BA5C-4C1C9D236A41}" srcOrd="0" destOrd="0" presId="urn:microsoft.com/office/officeart/2005/8/layout/cycle2"/>
    <dgm:cxn modelId="{53952A4C-C617-4E97-A02A-89DE7F6E3979}" type="presParOf" srcId="{7C54756D-52EA-44D1-B034-9237B25B36AC}" destId="{2B42A027-4978-49F4-96AC-3FE8B785A09F}" srcOrd="2" destOrd="0" presId="urn:microsoft.com/office/officeart/2005/8/layout/cycle2"/>
    <dgm:cxn modelId="{16F42D08-6308-4227-998C-69218FA8064A}" type="presParOf" srcId="{7C54756D-52EA-44D1-B034-9237B25B36AC}" destId="{8710B64C-552E-4510-B882-728185FFED86}" srcOrd="3" destOrd="0" presId="urn:microsoft.com/office/officeart/2005/8/layout/cycle2"/>
    <dgm:cxn modelId="{B753524D-FF84-497D-9BDC-BDF943740728}" type="presParOf" srcId="{8710B64C-552E-4510-B882-728185FFED86}" destId="{8B7CA90B-A1D9-451A-A086-E0C38968EB0A}" srcOrd="0" destOrd="0" presId="urn:microsoft.com/office/officeart/2005/8/layout/cycle2"/>
    <dgm:cxn modelId="{B33DEC1A-4929-480E-8B9C-16898CEC7C35}" type="presParOf" srcId="{7C54756D-52EA-44D1-B034-9237B25B36AC}" destId="{50C68193-6926-48F6-8306-5BDB4E8FAFBA}" srcOrd="4" destOrd="0" presId="urn:microsoft.com/office/officeart/2005/8/layout/cycle2"/>
    <dgm:cxn modelId="{58AE0351-39A7-4566-893B-0C8D4384E78E}" type="presParOf" srcId="{7C54756D-52EA-44D1-B034-9237B25B36AC}" destId="{C7CC5711-F194-47AC-AC1F-CF984155678C}" srcOrd="5" destOrd="0" presId="urn:microsoft.com/office/officeart/2005/8/layout/cycle2"/>
    <dgm:cxn modelId="{D5525784-1D91-49E6-AB91-F79FBF60F730}" type="presParOf" srcId="{C7CC5711-F194-47AC-AC1F-CF984155678C}" destId="{774E8278-B40D-462C-ADCC-6AE0B3B49786}" srcOrd="0" destOrd="0" presId="urn:microsoft.com/office/officeart/2005/8/layout/cycle2"/>
    <dgm:cxn modelId="{88CADE4C-0B4F-46A3-9828-CE9B01451705}" type="presParOf" srcId="{7C54756D-52EA-44D1-B034-9237B25B36AC}" destId="{39D3FDB5-EFE6-49E2-8212-CA5EDEA2D529}" srcOrd="6" destOrd="0" presId="urn:microsoft.com/office/officeart/2005/8/layout/cycle2"/>
    <dgm:cxn modelId="{C14C0FE6-AB09-4489-BA13-DB57DE1166D5}" type="presParOf" srcId="{7C54756D-52EA-44D1-B034-9237B25B36AC}" destId="{5436F871-BD46-4E59-9019-BE6A40F951BC}" srcOrd="7" destOrd="0" presId="urn:microsoft.com/office/officeart/2005/8/layout/cycle2"/>
    <dgm:cxn modelId="{6D869E18-56C4-47BA-8461-472AB9F07C93}" type="presParOf" srcId="{5436F871-BD46-4E59-9019-BE6A40F951BC}" destId="{64EFE9F8-E05D-4E7D-A7AF-4368E0994786}" srcOrd="0" destOrd="0" presId="urn:microsoft.com/office/officeart/2005/8/layout/cycle2"/>
    <dgm:cxn modelId="{7F87D013-2679-4706-A199-048B927471B4}" type="presParOf" srcId="{7C54756D-52EA-44D1-B034-9237B25B36AC}" destId="{88477E03-81B2-414C-84CA-AB1EC340E87E}" srcOrd="8" destOrd="0" presId="urn:microsoft.com/office/officeart/2005/8/layout/cycle2"/>
    <dgm:cxn modelId="{3BC5ADDB-E98C-4755-AB5C-FFD78019156F}" type="presParOf" srcId="{7C54756D-52EA-44D1-B034-9237B25B36AC}" destId="{2E7878D6-E844-4AEF-848B-F63EE5F35443}" srcOrd="9" destOrd="0" presId="urn:microsoft.com/office/officeart/2005/8/layout/cycle2"/>
    <dgm:cxn modelId="{9AB364B6-56DA-49B1-B3D3-56266F68144E}" type="presParOf" srcId="{2E7878D6-E844-4AEF-848B-F63EE5F35443}" destId="{A94D98DD-F795-4919-9466-C86A775D093F}" srcOrd="0" destOrd="0" presId="urn:microsoft.com/office/officeart/2005/8/layout/cycle2"/>
    <dgm:cxn modelId="{3047B2CB-0769-45FA-A444-575CB38A7064}" type="presParOf" srcId="{7C54756D-52EA-44D1-B034-9237B25B36AC}" destId="{BB5C3AC7-663B-43BD-ACEF-3D7C72174BFA}" srcOrd="10" destOrd="0" presId="urn:microsoft.com/office/officeart/2005/8/layout/cycle2"/>
    <dgm:cxn modelId="{A179420A-56E4-4356-B000-6E7075915AEB}" type="presParOf" srcId="{7C54756D-52EA-44D1-B034-9237B25B36AC}" destId="{60324965-613E-4D23-A9C2-BEE1915FC63F}" srcOrd="11" destOrd="0" presId="urn:microsoft.com/office/officeart/2005/8/layout/cycle2"/>
    <dgm:cxn modelId="{324EC632-8ABF-4C07-8190-F3F57C7E5AAD}" type="presParOf" srcId="{60324965-613E-4D23-A9C2-BEE1915FC63F}" destId="{2EDD3BF3-E194-48FA-BE47-8A1A4D623C6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7D7829-A959-430D-9830-F8594A525A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36264D7-DC54-4F43-81D6-74607A855567}">
      <dgm:prSet phldrT="[Texto]"/>
      <dgm:spPr>
        <a:solidFill>
          <a:schemeClr val="tx1"/>
        </a:solidFill>
      </dgm:spPr>
      <dgm:t>
        <a:bodyPr/>
        <a:lstStyle/>
        <a:p>
          <a:r>
            <a:rPr lang="es-EC" dirty="0" err="1" smtClean="0"/>
            <a:t>Research</a:t>
          </a:r>
          <a:r>
            <a:rPr lang="es-EC" dirty="0" smtClean="0"/>
            <a:t> </a:t>
          </a:r>
          <a:r>
            <a:rPr lang="es-EC" dirty="0" err="1" smtClean="0"/>
            <a:t>type</a:t>
          </a:r>
          <a:r>
            <a:rPr lang="es-EC" dirty="0" smtClean="0"/>
            <a:t> and </a:t>
          </a:r>
          <a:r>
            <a:rPr lang="es-EC" dirty="0" err="1" smtClean="0"/>
            <a:t>design</a:t>
          </a:r>
          <a:endParaRPr lang="es-EC" dirty="0"/>
        </a:p>
      </dgm:t>
    </dgm:pt>
    <dgm:pt modelId="{2852473A-295C-4283-8D71-847613375367}" type="parTrans" cxnId="{C446E59E-2FFA-485F-BC1A-99A9C3A8BC6E}">
      <dgm:prSet/>
      <dgm:spPr/>
      <dgm:t>
        <a:bodyPr/>
        <a:lstStyle/>
        <a:p>
          <a:endParaRPr lang="es-EC"/>
        </a:p>
      </dgm:t>
    </dgm:pt>
    <dgm:pt modelId="{19439C59-099C-46D6-B4E9-42BAAC706EBE}" type="sibTrans" cxnId="{C446E59E-2FFA-485F-BC1A-99A9C3A8BC6E}">
      <dgm:prSet/>
      <dgm:spPr/>
      <dgm:t>
        <a:bodyPr/>
        <a:lstStyle/>
        <a:p>
          <a:endParaRPr lang="es-EC"/>
        </a:p>
      </dgm:t>
    </dgm:pt>
    <dgm:pt modelId="{F50CC91D-BC8E-486F-BFD3-D2FF36769B31}">
      <dgm:prSet phldrT="[Texto]"/>
      <dgm:spPr/>
      <dgm:t>
        <a:bodyPr/>
        <a:lstStyle/>
        <a:p>
          <a:r>
            <a:rPr lang="es-EC" dirty="0" err="1" smtClean="0"/>
            <a:t>It</a:t>
          </a:r>
          <a:r>
            <a:rPr lang="es-EC" dirty="0" smtClean="0"/>
            <a:t> </a:t>
          </a:r>
          <a:r>
            <a:rPr lang="es-EC" dirty="0" err="1" smtClean="0"/>
            <a:t>is</a:t>
          </a:r>
          <a:r>
            <a:rPr lang="es-EC" dirty="0" smtClean="0"/>
            <a:t> </a:t>
          </a:r>
          <a:r>
            <a:rPr lang="es-EC" dirty="0" err="1" smtClean="0"/>
            <a:t>based</a:t>
          </a:r>
          <a:r>
            <a:rPr lang="es-EC" dirty="0" smtClean="0"/>
            <a:t> </a:t>
          </a:r>
          <a:r>
            <a:rPr lang="es-EC" dirty="0" err="1" smtClean="0"/>
            <a:t>on</a:t>
          </a:r>
          <a:r>
            <a:rPr lang="es-EC" dirty="0" smtClean="0"/>
            <a:t> </a:t>
          </a:r>
          <a:r>
            <a:rPr lang="es-EC" dirty="0" err="1" smtClean="0"/>
            <a:t>the</a:t>
          </a:r>
          <a:r>
            <a:rPr lang="es-EC" dirty="0" smtClean="0"/>
            <a:t> experimental </a:t>
          </a:r>
          <a:r>
            <a:rPr lang="es-EC" dirty="0" err="1" smtClean="0"/>
            <a:t>application</a:t>
          </a:r>
          <a:r>
            <a:rPr lang="es-EC" dirty="0" smtClean="0"/>
            <a:t>.</a:t>
          </a:r>
          <a:endParaRPr lang="es-EC" dirty="0"/>
        </a:p>
      </dgm:t>
    </dgm:pt>
    <dgm:pt modelId="{AA348D2D-995E-4EDA-ADCE-8B3A17C5C3F1}" type="parTrans" cxnId="{D43ADBC8-9D01-4C25-9737-58B5D77BEF2D}">
      <dgm:prSet/>
      <dgm:spPr/>
      <dgm:t>
        <a:bodyPr/>
        <a:lstStyle/>
        <a:p>
          <a:endParaRPr lang="es-EC"/>
        </a:p>
      </dgm:t>
    </dgm:pt>
    <dgm:pt modelId="{5EE60166-0F78-4C90-AF28-E21C7DE762F9}" type="sibTrans" cxnId="{D43ADBC8-9D01-4C25-9737-58B5D77BEF2D}">
      <dgm:prSet/>
      <dgm:spPr/>
      <dgm:t>
        <a:bodyPr/>
        <a:lstStyle/>
        <a:p>
          <a:endParaRPr lang="es-EC"/>
        </a:p>
      </dgm:t>
    </dgm:pt>
    <dgm:pt modelId="{7D49CDD2-68F0-4B96-8B64-417D14D9BC46}">
      <dgm:prSet phldrT="[Texto]"/>
      <dgm:spPr/>
      <dgm:t>
        <a:bodyPr/>
        <a:lstStyle/>
        <a:p>
          <a:r>
            <a:rPr lang="es-EC" dirty="0" smtClean="0"/>
            <a:t>A </a:t>
          </a:r>
          <a:r>
            <a:rPr lang="es-EC" dirty="0" err="1" smtClean="0"/>
            <a:t>pretest</a:t>
          </a:r>
          <a:r>
            <a:rPr lang="es-EC" dirty="0" smtClean="0"/>
            <a:t>, </a:t>
          </a:r>
          <a:r>
            <a:rPr lang="es-EC" dirty="0" err="1" smtClean="0"/>
            <a:t>mediation</a:t>
          </a:r>
          <a:r>
            <a:rPr lang="es-EC" dirty="0" smtClean="0"/>
            <a:t> , and post-test.</a:t>
          </a:r>
          <a:endParaRPr lang="es-EC" dirty="0"/>
        </a:p>
      </dgm:t>
    </dgm:pt>
    <dgm:pt modelId="{807A6332-DA4A-4652-9FBE-52047A8816AD}" type="parTrans" cxnId="{AAC1641F-C8E5-4310-A33C-26E50BED5C08}">
      <dgm:prSet/>
      <dgm:spPr/>
      <dgm:t>
        <a:bodyPr/>
        <a:lstStyle/>
        <a:p>
          <a:endParaRPr lang="es-EC"/>
        </a:p>
      </dgm:t>
    </dgm:pt>
    <dgm:pt modelId="{5353B2F0-387B-425C-A528-8109E620BED9}" type="sibTrans" cxnId="{AAC1641F-C8E5-4310-A33C-26E50BED5C08}">
      <dgm:prSet/>
      <dgm:spPr/>
      <dgm:t>
        <a:bodyPr/>
        <a:lstStyle/>
        <a:p>
          <a:endParaRPr lang="es-EC"/>
        </a:p>
      </dgm:t>
    </dgm:pt>
    <dgm:pt modelId="{A5B67A04-8398-4F1F-80E5-5BA1E2F6EE64}">
      <dgm:prSet phldrT="[Texto]"/>
      <dgm:spPr>
        <a:solidFill>
          <a:schemeClr val="tx1"/>
        </a:solidFill>
      </dgm:spPr>
      <dgm:t>
        <a:bodyPr/>
        <a:lstStyle/>
        <a:p>
          <a:r>
            <a:rPr lang="es-EC" dirty="0" err="1" smtClean="0"/>
            <a:t>Population</a:t>
          </a:r>
          <a:r>
            <a:rPr lang="es-EC" dirty="0" smtClean="0"/>
            <a:t> </a:t>
          </a:r>
          <a:r>
            <a:rPr lang="es-EC" dirty="0" err="1" smtClean="0"/>
            <a:t>size</a:t>
          </a:r>
          <a:r>
            <a:rPr lang="es-EC" dirty="0" smtClean="0"/>
            <a:t> and </a:t>
          </a:r>
          <a:r>
            <a:rPr lang="es-EC" dirty="0" err="1" smtClean="0"/>
            <a:t>sample</a:t>
          </a:r>
          <a:r>
            <a:rPr lang="es-EC" dirty="0" smtClean="0"/>
            <a:t>.</a:t>
          </a:r>
          <a:endParaRPr lang="es-EC" dirty="0"/>
        </a:p>
      </dgm:t>
    </dgm:pt>
    <dgm:pt modelId="{4C8A250A-6404-46F1-B785-9292C4F60F22}" type="parTrans" cxnId="{ED7D60C7-52A1-4463-9704-9F6020587361}">
      <dgm:prSet/>
      <dgm:spPr/>
      <dgm:t>
        <a:bodyPr/>
        <a:lstStyle/>
        <a:p>
          <a:endParaRPr lang="es-EC"/>
        </a:p>
      </dgm:t>
    </dgm:pt>
    <dgm:pt modelId="{BC1B55A7-2D54-4501-9867-A5EE7023068D}" type="sibTrans" cxnId="{ED7D60C7-52A1-4463-9704-9F6020587361}">
      <dgm:prSet/>
      <dgm:spPr/>
      <dgm:t>
        <a:bodyPr/>
        <a:lstStyle/>
        <a:p>
          <a:endParaRPr lang="es-EC"/>
        </a:p>
      </dgm:t>
    </dgm:pt>
    <dgm:pt modelId="{6D4BCAAC-941E-4B31-BC0A-DCB441E3CD67}">
      <dgm:prSet phldrT="[Texto]"/>
      <dgm:spPr/>
      <dgm:t>
        <a:bodyPr/>
        <a:lstStyle/>
        <a:p>
          <a:r>
            <a:rPr lang="es-EC" dirty="0" err="1" smtClean="0"/>
            <a:t>Students</a:t>
          </a:r>
          <a:r>
            <a:rPr lang="es-EC" dirty="0" smtClean="0"/>
            <a:t> of </a:t>
          </a:r>
          <a:r>
            <a:rPr lang="es-EC" dirty="0" err="1" smtClean="0"/>
            <a:t>eighth</a:t>
          </a:r>
          <a:r>
            <a:rPr lang="es-EC" dirty="0" smtClean="0"/>
            <a:t> </a:t>
          </a:r>
          <a:r>
            <a:rPr lang="es-EC" dirty="0" err="1" smtClean="0"/>
            <a:t>basic</a:t>
          </a:r>
          <a:r>
            <a:rPr lang="es-EC" dirty="0" smtClean="0"/>
            <a:t> </a:t>
          </a:r>
          <a:r>
            <a:rPr lang="es-EC" dirty="0" err="1" smtClean="0"/>
            <a:t>year</a:t>
          </a:r>
          <a:r>
            <a:rPr lang="es-EC" dirty="0" smtClean="0"/>
            <a:t>.</a:t>
          </a:r>
          <a:endParaRPr lang="es-EC" dirty="0"/>
        </a:p>
      </dgm:t>
    </dgm:pt>
    <dgm:pt modelId="{E58A6DBC-CC17-4A5E-BD58-9DCA302B20F1}" type="parTrans" cxnId="{6C272BCE-38BF-45E2-9776-22AEBE77F620}">
      <dgm:prSet/>
      <dgm:spPr/>
      <dgm:t>
        <a:bodyPr/>
        <a:lstStyle/>
        <a:p>
          <a:endParaRPr lang="es-EC"/>
        </a:p>
      </dgm:t>
    </dgm:pt>
    <dgm:pt modelId="{BE0CF816-F3C2-49DE-8CC2-70D99AA36B7E}" type="sibTrans" cxnId="{6C272BCE-38BF-45E2-9776-22AEBE77F620}">
      <dgm:prSet/>
      <dgm:spPr/>
      <dgm:t>
        <a:bodyPr/>
        <a:lstStyle/>
        <a:p>
          <a:endParaRPr lang="es-EC"/>
        </a:p>
      </dgm:t>
    </dgm:pt>
    <dgm:pt modelId="{9F8637A9-3C01-488B-ADE4-1AF97BEF7835}">
      <dgm:prSet phldrT="[Texto]"/>
      <dgm:spPr/>
      <dgm:t>
        <a:bodyPr/>
        <a:lstStyle/>
        <a:p>
          <a:r>
            <a:rPr lang="es-EC" dirty="0" err="1" smtClean="0"/>
            <a:t>There</a:t>
          </a:r>
          <a:r>
            <a:rPr lang="es-EC" dirty="0" smtClean="0"/>
            <a:t> </a:t>
          </a:r>
          <a:r>
            <a:rPr lang="es-EC" dirty="0" err="1" smtClean="0"/>
            <a:t>is</a:t>
          </a:r>
          <a:r>
            <a:rPr lang="es-EC" dirty="0" smtClean="0"/>
            <a:t> </a:t>
          </a:r>
          <a:r>
            <a:rPr lang="es-EC" dirty="0" err="1" smtClean="0"/>
            <a:t>not</a:t>
          </a:r>
          <a:r>
            <a:rPr lang="es-EC" dirty="0" smtClean="0"/>
            <a:t> a </a:t>
          </a:r>
          <a:r>
            <a:rPr lang="es-EC" dirty="0" err="1" smtClean="0"/>
            <a:t>sample</a:t>
          </a:r>
          <a:endParaRPr lang="es-EC" dirty="0"/>
        </a:p>
      </dgm:t>
    </dgm:pt>
    <dgm:pt modelId="{DE37974F-D339-4F9E-BC3A-65A3ABD26269}" type="parTrans" cxnId="{77F04243-25CE-42E1-9C76-ED3053844884}">
      <dgm:prSet/>
      <dgm:spPr/>
      <dgm:t>
        <a:bodyPr/>
        <a:lstStyle/>
        <a:p>
          <a:endParaRPr lang="es-EC"/>
        </a:p>
      </dgm:t>
    </dgm:pt>
    <dgm:pt modelId="{A354DB8D-24BA-493C-86F5-8038B176F851}" type="sibTrans" cxnId="{77F04243-25CE-42E1-9C76-ED3053844884}">
      <dgm:prSet/>
      <dgm:spPr/>
      <dgm:t>
        <a:bodyPr/>
        <a:lstStyle/>
        <a:p>
          <a:endParaRPr lang="es-EC"/>
        </a:p>
      </dgm:t>
    </dgm:pt>
    <dgm:pt modelId="{031024AA-A1B9-4F48-8463-9D858A51C1CD}">
      <dgm:prSet phldrT="[Texto]"/>
      <dgm:spPr>
        <a:solidFill>
          <a:schemeClr val="tx1"/>
        </a:solidFill>
      </dgm:spPr>
      <dgm:t>
        <a:bodyPr/>
        <a:lstStyle/>
        <a:p>
          <a:r>
            <a:rPr lang="es-EC" dirty="0" err="1" smtClean="0"/>
            <a:t>Fieldwork</a:t>
          </a:r>
          <a:endParaRPr lang="es-EC" dirty="0"/>
        </a:p>
      </dgm:t>
    </dgm:pt>
    <dgm:pt modelId="{E0B5C832-E55A-4CC7-9243-3A4E11810D88}" type="parTrans" cxnId="{434629EA-4174-44C9-96B9-90CC16D45212}">
      <dgm:prSet/>
      <dgm:spPr/>
      <dgm:t>
        <a:bodyPr/>
        <a:lstStyle/>
        <a:p>
          <a:endParaRPr lang="es-EC"/>
        </a:p>
      </dgm:t>
    </dgm:pt>
    <dgm:pt modelId="{C41E9DC9-FB23-4F2B-8050-419CCA204130}" type="sibTrans" cxnId="{434629EA-4174-44C9-96B9-90CC16D45212}">
      <dgm:prSet/>
      <dgm:spPr/>
      <dgm:t>
        <a:bodyPr/>
        <a:lstStyle/>
        <a:p>
          <a:endParaRPr lang="es-EC"/>
        </a:p>
      </dgm:t>
    </dgm:pt>
    <dgm:pt modelId="{82B85B3D-4E6A-46D2-9030-7399B5F1A7B2}">
      <dgm:prSet phldrT="[Texto]"/>
      <dgm:spPr/>
      <dgm:t>
        <a:bodyPr/>
        <a:lstStyle/>
        <a:p>
          <a:r>
            <a:rPr lang="es-EC" dirty="0" smtClean="0"/>
            <a:t>Unidad educativa El Camino.</a:t>
          </a:r>
          <a:endParaRPr lang="es-EC" dirty="0"/>
        </a:p>
      </dgm:t>
    </dgm:pt>
    <dgm:pt modelId="{4F3A9AB4-8DE1-4EE4-BAC5-3285FBB30A19}" type="parTrans" cxnId="{06D9DD74-2B19-485F-BB87-0257005E5405}">
      <dgm:prSet/>
      <dgm:spPr/>
      <dgm:t>
        <a:bodyPr/>
        <a:lstStyle/>
        <a:p>
          <a:endParaRPr lang="es-EC"/>
        </a:p>
      </dgm:t>
    </dgm:pt>
    <dgm:pt modelId="{0F0CFBAC-D42E-4EB7-A341-57D624664DE1}" type="sibTrans" cxnId="{06D9DD74-2B19-485F-BB87-0257005E5405}">
      <dgm:prSet/>
      <dgm:spPr/>
      <dgm:t>
        <a:bodyPr/>
        <a:lstStyle/>
        <a:p>
          <a:endParaRPr lang="es-EC"/>
        </a:p>
      </dgm:t>
    </dgm:pt>
    <dgm:pt modelId="{92578A02-4655-4199-A708-73F090A1429C}">
      <dgm:prSet phldrT="[Texto]"/>
      <dgm:spPr/>
      <dgm:t>
        <a:bodyPr/>
        <a:lstStyle/>
        <a:p>
          <a:r>
            <a:rPr lang="es-EC" dirty="0" err="1" smtClean="0"/>
            <a:t>Five</a:t>
          </a:r>
          <a:r>
            <a:rPr lang="es-EC" dirty="0" smtClean="0"/>
            <a:t> </a:t>
          </a:r>
          <a:r>
            <a:rPr lang="es-EC" dirty="0" err="1" smtClean="0"/>
            <a:t>months</a:t>
          </a:r>
          <a:r>
            <a:rPr lang="es-EC" dirty="0" smtClean="0"/>
            <a:t> of </a:t>
          </a:r>
          <a:r>
            <a:rPr lang="es-EC" dirty="0" err="1" smtClean="0"/>
            <a:t>the</a:t>
          </a:r>
          <a:r>
            <a:rPr lang="es-EC" dirty="0" smtClean="0"/>
            <a:t> </a:t>
          </a:r>
          <a:r>
            <a:rPr lang="es-EC" dirty="0" err="1" smtClean="0"/>
            <a:t>period</a:t>
          </a:r>
          <a:r>
            <a:rPr lang="es-EC" dirty="0" smtClean="0"/>
            <a:t> 2013-2014.</a:t>
          </a:r>
          <a:endParaRPr lang="es-EC" dirty="0"/>
        </a:p>
      </dgm:t>
    </dgm:pt>
    <dgm:pt modelId="{E6E3B39A-515B-44BB-B835-3D4DDFCD2794}" type="parTrans" cxnId="{D8FFC36A-2DF3-42D6-A8DE-09CDE0B1E16C}">
      <dgm:prSet/>
      <dgm:spPr/>
      <dgm:t>
        <a:bodyPr/>
        <a:lstStyle/>
        <a:p>
          <a:endParaRPr lang="es-EC"/>
        </a:p>
      </dgm:t>
    </dgm:pt>
    <dgm:pt modelId="{2FF8B69C-E91A-4B5A-8064-DF962BDE9112}" type="sibTrans" cxnId="{D8FFC36A-2DF3-42D6-A8DE-09CDE0B1E16C}">
      <dgm:prSet/>
      <dgm:spPr/>
      <dgm:t>
        <a:bodyPr/>
        <a:lstStyle/>
        <a:p>
          <a:endParaRPr lang="es-EC"/>
        </a:p>
      </dgm:t>
    </dgm:pt>
    <dgm:pt modelId="{18C61374-24CA-43B0-B118-A22552A0DB50}">
      <dgm:prSet phldrT="[Texto]"/>
      <dgm:spPr>
        <a:solidFill>
          <a:schemeClr val="tx1"/>
        </a:solidFill>
      </dgm:spPr>
      <dgm:t>
        <a:bodyPr/>
        <a:lstStyle/>
        <a:p>
          <a:r>
            <a:rPr lang="es-EC" dirty="0" smtClean="0"/>
            <a:t>Instruments </a:t>
          </a:r>
          <a:r>
            <a:rPr lang="es-EC" dirty="0" err="1" smtClean="0"/>
            <a:t>for</a:t>
          </a:r>
          <a:r>
            <a:rPr lang="es-EC" dirty="0" smtClean="0"/>
            <a:t> data </a:t>
          </a:r>
          <a:r>
            <a:rPr lang="es-EC" dirty="0" err="1" smtClean="0"/>
            <a:t>collection</a:t>
          </a:r>
          <a:r>
            <a:rPr lang="es-EC" dirty="0" smtClean="0"/>
            <a:t>.</a:t>
          </a:r>
          <a:endParaRPr lang="es-EC" dirty="0"/>
        </a:p>
      </dgm:t>
    </dgm:pt>
    <dgm:pt modelId="{3099C27D-7889-4A51-8E61-0ADC2D8821D8}" type="parTrans" cxnId="{8CDCFC77-ED4F-4C6F-A5C0-9B42991DB282}">
      <dgm:prSet/>
      <dgm:spPr/>
      <dgm:t>
        <a:bodyPr/>
        <a:lstStyle/>
        <a:p>
          <a:endParaRPr lang="es-EC"/>
        </a:p>
      </dgm:t>
    </dgm:pt>
    <dgm:pt modelId="{CBE50061-0A2B-4B3D-95EF-DA73C9FF2C6F}" type="sibTrans" cxnId="{8CDCFC77-ED4F-4C6F-A5C0-9B42991DB282}">
      <dgm:prSet/>
      <dgm:spPr/>
      <dgm:t>
        <a:bodyPr/>
        <a:lstStyle/>
        <a:p>
          <a:endParaRPr lang="es-EC"/>
        </a:p>
      </dgm:t>
    </dgm:pt>
    <dgm:pt modelId="{6B699225-10FB-49C9-9898-310BE231DC2B}">
      <dgm:prSet phldrT="[Texto]"/>
      <dgm:spPr/>
      <dgm:t>
        <a:bodyPr/>
        <a:lstStyle/>
        <a:p>
          <a:r>
            <a:rPr lang="es-EC" dirty="0" err="1" smtClean="0"/>
            <a:t>Dynamic</a:t>
          </a:r>
          <a:r>
            <a:rPr lang="es-EC" dirty="0" smtClean="0"/>
            <a:t> </a:t>
          </a:r>
          <a:r>
            <a:rPr lang="es-EC" dirty="0" err="1" smtClean="0"/>
            <a:t>Assesment</a:t>
          </a:r>
          <a:r>
            <a:rPr lang="es-EC" dirty="0" smtClean="0"/>
            <a:t> </a:t>
          </a:r>
          <a:r>
            <a:rPr lang="es-EC" dirty="0" err="1" smtClean="0"/>
            <a:t>Tests</a:t>
          </a:r>
          <a:r>
            <a:rPr lang="es-EC" dirty="0" smtClean="0"/>
            <a:t> (</a:t>
          </a:r>
          <a:r>
            <a:rPr lang="es-EC" dirty="0" err="1" smtClean="0"/>
            <a:t>Pretest</a:t>
          </a:r>
          <a:r>
            <a:rPr lang="es-EC" dirty="0" smtClean="0"/>
            <a:t> and Post-test).</a:t>
          </a:r>
          <a:endParaRPr lang="es-EC" dirty="0"/>
        </a:p>
      </dgm:t>
    </dgm:pt>
    <dgm:pt modelId="{D5805489-F830-484B-982F-3874B4AB75D3}" type="parTrans" cxnId="{4857204B-D2D8-44AA-B01F-B45406D62A17}">
      <dgm:prSet/>
      <dgm:spPr/>
      <dgm:t>
        <a:bodyPr/>
        <a:lstStyle/>
        <a:p>
          <a:endParaRPr lang="es-EC"/>
        </a:p>
      </dgm:t>
    </dgm:pt>
    <dgm:pt modelId="{0D1DAEAD-92F2-4F34-8701-65A74BEFFCD5}" type="sibTrans" cxnId="{4857204B-D2D8-44AA-B01F-B45406D62A17}">
      <dgm:prSet/>
      <dgm:spPr/>
      <dgm:t>
        <a:bodyPr/>
        <a:lstStyle/>
        <a:p>
          <a:endParaRPr lang="es-EC"/>
        </a:p>
      </dgm:t>
    </dgm:pt>
    <dgm:pt modelId="{CCF10AB4-C263-4E1F-970F-8E0F521396C2}">
      <dgm:prSet phldrT="[Texto]"/>
      <dgm:spPr>
        <a:solidFill>
          <a:schemeClr val="tx1"/>
        </a:solidFill>
      </dgm:spPr>
      <dgm:t>
        <a:bodyPr/>
        <a:lstStyle/>
        <a:p>
          <a:r>
            <a:rPr lang="es-EC" dirty="0" smtClean="0"/>
            <a:t>Data </a:t>
          </a:r>
          <a:r>
            <a:rPr lang="es-EC" dirty="0" err="1" smtClean="0"/>
            <a:t>processing</a:t>
          </a:r>
          <a:r>
            <a:rPr lang="es-EC" dirty="0" smtClean="0"/>
            <a:t> and </a:t>
          </a:r>
          <a:r>
            <a:rPr lang="es-EC" dirty="0" err="1" smtClean="0"/>
            <a:t>analysis</a:t>
          </a:r>
          <a:r>
            <a:rPr lang="es-EC" dirty="0" smtClean="0"/>
            <a:t>.</a:t>
          </a:r>
          <a:endParaRPr lang="es-EC" dirty="0"/>
        </a:p>
      </dgm:t>
    </dgm:pt>
    <dgm:pt modelId="{0DCF9C8E-1CAB-4C6E-A5C0-22E4059450B1}" type="parTrans" cxnId="{C00BAF4F-022E-4763-BDE8-BEE83ABAB792}">
      <dgm:prSet/>
      <dgm:spPr/>
      <dgm:t>
        <a:bodyPr/>
        <a:lstStyle/>
        <a:p>
          <a:endParaRPr lang="es-EC"/>
        </a:p>
      </dgm:t>
    </dgm:pt>
    <dgm:pt modelId="{2EBD1AEF-12F4-4418-BB64-EDEFEFA83A81}" type="sibTrans" cxnId="{C00BAF4F-022E-4763-BDE8-BEE83ABAB792}">
      <dgm:prSet/>
      <dgm:spPr/>
      <dgm:t>
        <a:bodyPr/>
        <a:lstStyle/>
        <a:p>
          <a:endParaRPr lang="es-EC"/>
        </a:p>
      </dgm:t>
    </dgm:pt>
    <dgm:pt modelId="{A6B7A304-114C-492C-B86F-8A2ED4803783}">
      <dgm:prSet phldrT="[Texto]"/>
      <dgm:spPr/>
      <dgm:t>
        <a:bodyPr/>
        <a:lstStyle/>
        <a:p>
          <a:r>
            <a:rPr lang="es-EC" dirty="0" err="1" smtClean="0"/>
            <a:t>Survey</a:t>
          </a:r>
          <a:r>
            <a:rPr lang="es-EC" dirty="0" smtClean="0"/>
            <a:t> </a:t>
          </a:r>
          <a:r>
            <a:rPr lang="es-EC" dirty="0" err="1" smtClean="0"/>
            <a:t>experience</a:t>
          </a:r>
          <a:r>
            <a:rPr lang="es-EC" dirty="0" smtClean="0"/>
            <a:t> </a:t>
          </a:r>
          <a:r>
            <a:rPr lang="es-EC" dirty="0" err="1" smtClean="0"/>
            <a:t>teacher</a:t>
          </a:r>
          <a:r>
            <a:rPr lang="es-EC" dirty="0" smtClean="0"/>
            <a:t> and </a:t>
          </a:r>
          <a:r>
            <a:rPr lang="es-EC" dirty="0" err="1" smtClean="0"/>
            <a:t>students</a:t>
          </a:r>
          <a:r>
            <a:rPr lang="es-EC" dirty="0" smtClean="0"/>
            <a:t>.</a:t>
          </a:r>
          <a:endParaRPr lang="es-EC" dirty="0"/>
        </a:p>
      </dgm:t>
    </dgm:pt>
    <dgm:pt modelId="{FCB4F8ED-9EED-459A-970A-A379CCC048AE}" type="parTrans" cxnId="{0AD02380-88D1-4666-8730-B299FDE6D4E2}">
      <dgm:prSet/>
      <dgm:spPr/>
      <dgm:t>
        <a:bodyPr/>
        <a:lstStyle/>
        <a:p>
          <a:endParaRPr lang="es-EC"/>
        </a:p>
      </dgm:t>
    </dgm:pt>
    <dgm:pt modelId="{5176E391-7440-4C5B-A7BB-B1C0A19634D0}" type="sibTrans" cxnId="{0AD02380-88D1-4666-8730-B299FDE6D4E2}">
      <dgm:prSet/>
      <dgm:spPr/>
      <dgm:t>
        <a:bodyPr/>
        <a:lstStyle/>
        <a:p>
          <a:endParaRPr lang="es-EC"/>
        </a:p>
      </dgm:t>
    </dgm:pt>
    <dgm:pt modelId="{17E39FFC-6FD9-4D3E-BFC0-B9C6D760881B}">
      <dgm:prSet phldrT="[Texto]"/>
      <dgm:spPr/>
      <dgm:t>
        <a:bodyPr/>
        <a:lstStyle/>
        <a:p>
          <a:r>
            <a:rPr lang="es-EC" dirty="0" err="1" smtClean="0"/>
            <a:t>It</a:t>
          </a:r>
          <a:r>
            <a:rPr lang="es-EC" dirty="0" smtClean="0"/>
            <a:t> </a:t>
          </a:r>
          <a:r>
            <a:rPr lang="es-EC" dirty="0" err="1" smtClean="0"/>
            <a:t>explains</a:t>
          </a:r>
          <a:r>
            <a:rPr lang="es-EC" dirty="0" smtClean="0"/>
            <a:t> </a:t>
          </a:r>
          <a:r>
            <a:rPr lang="es-EC" dirty="0" err="1" smtClean="0"/>
            <a:t>the</a:t>
          </a:r>
          <a:r>
            <a:rPr lang="es-EC" dirty="0" smtClean="0"/>
            <a:t> </a:t>
          </a:r>
          <a:r>
            <a:rPr lang="es-EC" dirty="0" err="1" smtClean="0"/>
            <a:t>results</a:t>
          </a:r>
          <a:r>
            <a:rPr lang="es-EC" dirty="0" smtClean="0"/>
            <a:t> of </a:t>
          </a:r>
          <a:r>
            <a:rPr lang="es-EC" dirty="0" err="1" smtClean="0"/>
            <a:t>application</a:t>
          </a:r>
          <a:r>
            <a:rPr lang="es-EC" dirty="0" smtClean="0"/>
            <a:t> (Test and </a:t>
          </a:r>
          <a:r>
            <a:rPr lang="es-EC" dirty="0" err="1" smtClean="0"/>
            <a:t>surveys</a:t>
          </a:r>
          <a:r>
            <a:rPr lang="es-EC" dirty="0" smtClean="0"/>
            <a:t>).</a:t>
          </a:r>
          <a:endParaRPr lang="es-EC" dirty="0"/>
        </a:p>
      </dgm:t>
    </dgm:pt>
    <dgm:pt modelId="{E8CF95E5-5377-4170-BA21-00B3F4B0B54C}" type="parTrans" cxnId="{C60651D7-2F8B-4C20-B1D9-527C785D9F40}">
      <dgm:prSet/>
      <dgm:spPr/>
      <dgm:t>
        <a:bodyPr/>
        <a:lstStyle/>
        <a:p>
          <a:endParaRPr lang="es-EC"/>
        </a:p>
      </dgm:t>
    </dgm:pt>
    <dgm:pt modelId="{DBD8E158-D6CF-4A18-ACB2-9AA5A96E74B5}" type="sibTrans" cxnId="{C60651D7-2F8B-4C20-B1D9-527C785D9F40}">
      <dgm:prSet/>
      <dgm:spPr/>
      <dgm:t>
        <a:bodyPr/>
        <a:lstStyle/>
        <a:p>
          <a:endParaRPr lang="es-EC"/>
        </a:p>
      </dgm:t>
    </dgm:pt>
    <dgm:pt modelId="{3E60EEDB-3B26-47B7-A482-846B9748D375}" type="pres">
      <dgm:prSet presAssocID="{9E7D7829-A959-430D-9830-F8594A525A83}" presName="Name0" presStyleCnt="0">
        <dgm:presLayoutVars>
          <dgm:dir/>
          <dgm:animLvl val="lvl"/>
          <dgm:resizeHandles val="exact"/>
        </dgm:presLayoutVars>
      </dgm:prSet>
      <dgm:spPr/>
      <dgm:t>
        <a:bodyPr/>
        <a:lstStyle/>
        <a:p>
          <a:endParaRPr lang="es-EC"/>
        </a:p>
      </dgm:t>
    </dgm:pt>
    <dgm:pt modelId="{1395433F-CC26-4367-9A47-5F571F4F1DE5}" type="pres">
      <dgm:prSet presAssocID="{836264D7-DC54-4F43-81D6-74607A855567}" presName="linNode" presStyleCnt="0"/>
      <dgm:spPr/>
    </dgm:pt>
    <dgm:pt modelId="{7F58D9E7-7591-443F-8090-653259B6A718}" type="pres">
      <dgm:prSet presAssocID="{836264D7-DC54-4F43-81D6-74607A855567}" presName="parentText" presStyleLbl="node1" presStyleIdx="0" presStyleCnt="5">
        <dgm:presLayoutVars>
          <dgm:chMax val="1"/>
          <dgm:bulletEnabled val="1"/>
        </dgm:presLayoutVars>
      </dgm:prSet>
      <dgm:spPr/>
      <dgm:t>
        <a:bodyPr/>
        <a:lstStyle/>
        <a:p>
          <a:endParaRPr lang="es-EC"/>
        </a:p>
      </dgm:t>
    </dgm:pt>
    <dgm:pt modelId="{D0DF2C46-ABA4-48F4-9EBF-BB68F28C0D66}" type="pres">
      <dgm:prSet presAssocID="{836264D7-DC54-4F43-81D6-74607A855567}" presName="descendantText" presStyleLbl="alignAccFollowNode1" presStyleIdx="0" presStyleCnt="5">
        <dgm:presLayoutVars>
          <dgm:bulletEnabled val="1"/>
        </dgm:presLayoutVars>
      </dgm:prSet>
      <dgm:spPr/>
      <dgm:t>
        <a:bodyPr/>
        <a:lstStyle/>
        <a:p>
          <a:endParaRPr lang="es-EC"/>
        </a:p>
      </dgm:t>
    </dgm:pt>
    <dgm:pt modelId="{6862390D-6947-4D84-A3C8-AD68B49FBD19}" type="pres">
      <dgm:prSet presAssocID="{19439C59-099C-46D6-B4E9-42BAAC706EBE}" presName="sp" presStyleCnt="0"/>
      <dgm:spPr/>
    </dgm:pt>
    <dgm:pt modelId="{D11A4F93-E4B6-43D7-B831-A60250D31768}" type="pres">
      <dgm:prSet presAssocID="{A5B67A04-8398-4F1F-80E5-5BA1E2F6EE64}" presName="linNode" presStyleCnt="0"/>
      <dgm:spPr/>
    </dgm:pt>
    <dgm:pt modelId="{528396E8-8588-4C89-A51C-3744A6B8B2C9}" type="pres">
      <dgm:prSet presAssocID="{A5B67A04-8398-4F1F-80E5-5BA1E2F6EE64}" presName="parentText" presStyleLbl="node1" presStyleIdx="1" presStyleCnt="5">
        <dgm:presLayoutVars>
          <dgm:chMax val="1"/>
          <dgm:bulletEnabled val="1"/>
        </dgm:presLayoutVars>
      </dgm:prSet>
      <dgm:spPr/>
      <dgm:t>
        <a:bodyPr/>
        <a:lstStyle/>
        <a:p>
          <a:endParaRPr lang="es-EC"/>
        </a:p>
      </dgm:t>
    </dgm:pt>
    <dgm:pt modelId="{C058121F-6E73-4264-A953-79BC5A447025}" type="pres">
      <dgm:prSet presAssocID="{A5B67A04-8398-4F1F-80E5-5BA1E2F6EE64}" presName="descendantText" presStyleLbl="alignAccFollowNode1" presStyleIdx="1" presStyleCnt="5">
        <dgm:presLayoutVars>
          <dgm:bulletEnabled val="1"/>
        </dgm:presLayoutVars>
      </dgm:prSet>
      <dgm:spPr/>
      <dgm:t>
        <a:bodyPr/>
        <a:lstStyle/>
        <a:p>
          <a:endParaRPr lang="es-EC"/>
        </a:p>
      </dgm:t>
    </dgm:pt>
    <dgm:pt modelId="{A2698284-DB1B-47A6-9534-84E360BEB669}" type="pres">
      <dgm:prSet presAssocID="{BC1B55A7-2D54-4501-9867-A5EE7023068D}" presName="sp" presStyleCnt="0"/>
      <dgm:spPr/>
    </dgm:pt>
    <dgm:pt modelId="{150D7153-C5CA-4F8C-8207-DA9F4B88DAF1}" type="pres">
      <dgm:prSet presAssocID="{031024AA-A1B9-4F48-8463-9D858A51C1CD}" presName="linNode" presStyleCnt="0"/>
      <dgm:spPr/>
    </dgm:pt>
    <dgm:pt modelId="{5C8156FD-A7F6-4721-B123-A2BDB4B8A43C}" type="pres">
      <dgm:prSet presAssocID="{031024AA-A1B9-4F48-8463-9D858A51C1CD}" presName="parentText" presStyleLbl="node1" presStyleIdx="2" presStyleCnt="5">
        <dgm:presLayoutVars>
          <dgm:chMax val="1"/>
          <dgm:bulletEnabled val="1"/>
        </dgm:presLayoutVars>
      </dgm:prSet>
      <dgm:spPr/>
      <dgm:t>
        <a:bodyPr/>
        <a:lstStyle/>
        <a:p>
          <a:endParaRPr lang="es-EC"/>
        </a:p>
      </dgm:t>
    </dgm:pt>
    <dgm:pt modelId="{6B683F94-4935-4922-A2F4-59E0FA57907E}" type="pres">
      <dgm:prSet presAssocID="{031024AA-A1B9-4F48-8463-9D858A51C1CD}" presName="descendantText" presStyleLbl="alignAccFollowNode1" presStyleIdx="2" presStyleCnt="5">
        <dgm:presLayoutVars>
          <dgm:bulletEnabled val="1"/>
        </dgm:presLayoutVars>
      </dgm:prSet>
      <dgm:spPr/>
      <dgm:t>
        <a:bodyPr/>
        <a:lstStyle/>
        <a:p>
          <a:endParaRPr lang="es-EC"/>
        </a:p>
      </dgm:t>
    </dgm:pt>
    <dgm:pt modelId="{911F454B-CC39-4503-B234-E4BFDE998CB9}" type="pres">
      <dgm:prSet presAssocID="{C41E9DC9-FB23-4F2B-8050-419CCA204130}" presName="sp" presStyleCnt="0"/>
      <dgm:spPr/>
    </dgm:pt>
    <dgm:pt modelId="{5B9F7C5F-1EAA-498E-BF1A-C215AEEE3BA2}" type="pres">
      <dgm:prSet presAssocID="{18C61374-24CA-43B0-B118-A22552A0DB50}" presName="linNode" presStyleCnt="0"/>
      <dgm:spPr/>
    </dgm:pt>
    <dgm:pt modelId="{02A649D6-3423-4B11-BE91-A8A22441E900}" type="pres">
      <dgm:prSet presAssocID="{18C61374-24CA-43B0-B118-A22552A0DB50}" presName="parentText" presStyleLbl="node1" presStyleIdx="3" presStyleCnt="5">
        <dgm:presLayoutVars>
          <dgm:chMax val="1"/>
          <dgm:bulletEnabled val="1"/>
        </dgm:presLayoutVars>
      </dgm:prSet>
      <dgm:spPr/>
      <dgm:t>
        <a:bodyPr/>
        <a:lstStyle/>
        <a:p>
          <a:endParaRPr lang="es-EC"/>
        </a:p>
      </dgm:t>
    </dgm:pt>
    <dgm:pt modelId="{EBFEDB58-CFC3-4B51-86F0-C19BF40F45E3}" type="pres">
      <dgm:prSet presAssocID="{18C61374-24CA-43B0-B118-A22552A0DB50}" presName="descendantText" presStyleLbl="alignAccFollowNode1" presStyleIdx="3" presStyleCnt="5">
        <dgm:presLayoutVars>
          <dgm:bulletEnabled val="1"/>
        </dgm:presLayoutVars>
      </dgm:prSet>
      <dgm:spPr/>
      <dgm:t>
        <a:bodyPr/>
        <a:lstStyle/>
        <a:p>
          <a:endParaRPr lang="es-EC"/>
        </a:p>
      </dgm:t>
    </dgm:pt>
    <dgm:pt modelId="{81A5333A-A2BB-4828-B9CF-B75663A536AE}" type="pres">
      <dgm:prSet presAssocID="{CBE50061-0A2B-4B3D-95EF-DA73C9FF2C6F}" presName="sp" presStyleCnt="0"/>
      <dgm:spPr/>
    </dgm:pt>
    <dgm:pt modelId="{3A2899A3-8325-4ED5-9242-F90594D14800}" type="pres">
      <dgm:prSet presAssocID="{CCF10AB4-C263-4E1F-970F-8E0F521396C2}" presName="linNode" presStyleCnt="0"/>
      <dgm:spPr/>
    </dgm:pt>
    <dgm:pt modelId="{FF5B2F2C-1754-4F5C-8BFB-AB578E9D2B83}" type="pres">
      <dgm:prSet presAssocID="{CCF10AB4-C263-4E1F-970F-8E0F521396C2}" presName="parentText" presStyleLbl="node1" presStyleIdx="4" presStyleCnt="5">
        <dgm:presLayoutVars>
          <dgm:chMax val="1"/>
          <dgm:bulletEnabled val="1"/>
        </dgm:presLayoutVars>
      </dgm:prSet>
      <dgm:spPr/>
      <dgm:t>
        <a:bodyPr/>
        <a:lstStyle/>
        <a:p>
          <a:endParaRPr lang="es-EC"/>
        </a:p>
      </dgm:t>
    </dgm:pt>
    <dgm:pt modelId="{B8CBDDCE-3C4D-44AB-9221-10FADDC9353E}" type="pres">
      <dgm:prSet presAssocID="{CCF10AB4-C263-4E1F-970F-8E0F521396C2}" presName="descendantText" presStyleLbl="alignAccFollowNode1" presStyleIdx="4" presStyleCnt="5">
        <dgm:presLayoutVars>
          <dgm:bulletEnabled val="1"/>
        </dgm:presLayoutVars>
      </dgm:prSet>
      <dgm:spPr/>
      <dgm:t>
        <a:bodyPr/>
        <a:lstStyle/>
        <a:p>
          <a:endParaRPr lang="es-EC"/>
        </a:p>
      </dgm:t>
    </dgm:pt>
  </dgm:ptLst>
  <dgm:cxnLst>
    <dgm:cxn modelId="{33970D08-C294-4FF6-81BF-F563F0F988B2}" type="presOf" srcId="{17E39FFC-6FD9-4D3E-BFC0-B9C6D760881B}" destId="{B8CBDDCE-3C4D-44AB-9221-10FADDC9353E}" srcOrd="0" destOrd="0" presId="urn:microsoft.com/office/officeart/2005/8/layout/vList5"/>
    <dgm:cxn modelId="{AAC1641F-C8E5-4310-A33C-26E50BED5C08}" srcId="{836264D7-DC54-4F43-81D6-74607A855567}" destId="{7D49CDD2-68F0-4B96-8B64-417D14D9BC46}" srcOrd="1" destOrd="0" parTransId="{807A6332-DA4A-4652-9FBE-52047A8816AD}" sibTransId="{5353B2F0-387B-425C-A528-8109E620BED9}"/>
    <dgm:cxn modelId="{C070D9DA-43B7-4241-A7BD-465250257AD0}" type="presOf" srcId="{9E7D7829-A959-430D-9830-F8594A525A83}" destId="{3E60EEDB-3B26-47B7-A482-846B9748D375}" srcOrd="0" destOrd="0" presId="urn:microsoft.com/office/officeart/2005/8/layout/vList5"/>
    <dgm:cxn modelId="{C60651D7-2F8B-4C20-B1D9-527C785D9F40}" srcId="{CCF10AB4-C263-4E1F-970F-8E0F521396C2}" destId="{17E39FFC-6FD9-4D3E-BFC0-B9C6D760881B}" srcOrd="0" destOrd="0" parTransId="{E8CF95E5-5377-4170-BA21-00B3F4B0B54C}" sibTransId="{DBD8E158-D6CF-4A18-ACB2-9AA5A96E74B5}"/>
    <dgm:cxn modelId="{D43ADBC8-9D01-4C25-9737-58B5D77BEF2D}" srcId="{836264D7-DC54-4F43-81D6-74607A855567}" destId="{F50CC91D-BC8E-486F-BFD3-D2FF36769B31}" srcOrd="0" destOrd="0" parTransId="{AA348D2D-995E-4EDA-ADCE-8B3A17C5C3F1}" sibTransId="{5EE60166-0F78-4C90-AF28-E21C7DE762F9}"/>
    <dgm:cxn modelId="{77F04243-25CE-42E1-9C76-ED3053844884}" srcId="{A5B67A04-8398-4F1F-80E5-5BA1E2F6EE64}" destId="{9F8637A9-3C01-488B-ADE4-1AF97BEF7835}" srcOrd="1" destOrd="0" parTransId="{DE37974F-D339-4F9E-BC3A-65A3ABD26269}" sibTransId="{A354DB8D-24BA-493C-86F5-8038B176F851}"/>
    <dgm:cxn modelId="{66DB3B8E-6AA0-4012-B6FB-9364AF330FA8}" type="presOf" srcId="{031024AA-A1B9-4F48-8463-9D858A51C1CD}" destId="{5C8156FD-A7F6-4721-B123-A2BDB4B8A43C}" srcOrd="0" destOrd="0" presId="urn:microsoft.com/office/officeart/2005/8/layout/vList5"/>
    <dgm:cxn modelId="{9CB54BC9-4F73-4B49-92D0-BA4D6D68AF72}" type="presOf" srcId="{6B699225-10FB-49C9-9898-310BE231DC2B}" destId="{EBFEDB58-CFC3-4B51-86F0-C19BF40F45E3}" srcOrd="0" destOrd="0" presId="urn:microsoft.com/office/officeart/2005/8/layout/vList5"/>
    <dgm:cxn modelId="{C00BAF4F-022E-4763-BDE8-BEE83ABAB792}" srcId="{9E7D7829-A959-430D-9830-F8594A525A83}" destId="{CCF10AB4-C263-4E1F-970F-8E0F521396C2}" srcOrd="4" destOrd="0" parTransId="{0DCF9C8E-1CAB-4C6E-A5C0-22E4059450B1}" sibTransId="{2EBD1AEF-12F4-4418-BB64-EDEFEFA83A81}"/>
    <dgm:cxn modelId="{BCA5FE91-E71A-45CF-87BE-C7C635E5D287}" type="presOf" srcId="{82B85B3D-4E6A-46D2-9030-7399B5F1A7B2}" destId="{6B683F94-4935-4922-A2F4-59E0FA57907E}" srcOrd="0" destOrd="0" presId="urn:microsoft.com/office/officeart/2005/8/layout/vList5"/>
    <dgm:cxn modelId="{7CF4F1CC-DA12-4F57-9EE4-64AD1F7946D0}" type="presOf" srcId="{18C61374-24CA-43B0-B118-A22552A0DB50}" destId="{02A649D6-3423-4B11-BE91-A8A22441E900}" srcOrd="0" destOrd="0" presId="urn:microsoft.com/office/officeart/2005/8/layout/vList5"/>
    <dgm:cxn modelId="{4B049AC2-B562-4A62-89C6-340A9F0CCFA9}" type="presOf" srcId="{836264D7-DC54-4F43-81D6-74607A855567}" destId="{7F58D9E7-7591-443F-8090-653259B6A718}" srcOrd="0" destOrd="0" presId="urn:microsoft.com/office/officeart/2005/8/layout/vList5"/>
    <dgm:cxn modelId="{EA335199-935E-42DD-A08C-71DB52C19662}" type="presOf" srcId="{F50CC91D-BC8E-486F-BFD3-D2FF36769B31}" destId="{D0DF2C46-ABA4-48F4-9EBF-BB68F28C0D66}" srcOrd="0" destOrd="0" presId="urn:microsoft.com/office/officeart/2005/8/layout/vList5"/>
    <dgm:cxn modelId="{5C598A03-72BE-4F28-BAB8-4B6329AA3B98}" type="presOf" srcId="{9F8637A9-3C01-488B-ADE4-1AF97BEF7835}" destId="{C058121F-6E73-4264-A953-79BC5A447025}" srcOrd="0" destOrd="1" presId="urn:microsoft.com/office/officeart/2005/8/layout/vList5"/>
    <dgm:cxn modelId="{06D9DD74-2B19-485F-BB87-0257005E5405}" srcId="{031024AA-A1B9-4F48-8463-9D858A51C1CD}" destId="{82B85B3D-4E6A-46D2-9030-7399B5F1A7B2}" srcOrd="0" destOrd="0" parTransId="{4F3A9AB4-8DE1-4EE4-BAC5-3285FBB30A19}" sibTransId="{0F0CFBAC-D42E-4EB7-A341-57D624664DE1}"/>
    <dgm:cxn modelId="{B05A634C-F2AB-412E-AF7E-2742C7BA75ED}" type="presOf" srcId="{A6B7A304-114C-492C-B86F-8A2ED4803783}" destId="{EBFEDB58-CFC3-4B51-86F0-C19BF40F45E3}" srcOrd="0" destOrd="1" presId="urn:microsoft.com/office/officeart/2005/8/layout/vList5"/>
    <dgm:cxn modelId="{B570A85D-6D1A-4A6F-B390-71EC4DD76B4D}" type="presOf" srcId="{92578A02-4655-4199-A708-73F090A1429C}" destId="{6B683F94-4935-4922-A2F4-59E0FA57907E}" srcOrd="0" destOrd="1" presId="urn:microsoft.com/office/officeart/2005/8/layout/vList5"/>
    <dgm:cxn modelId="{F228992B-298F-483F-9A38-687B385D98B8}" type="presOf" srcId="{6D4BCAAC-941E-4B31-BC0A-DCB441E3CD67}" destId="{C058121F-6E73-4264-A953-79BC5A447025}" srcOrd="0" destOrd="0" presId="urn:microsoft.com/office/officeart/2005/8/layout/vList5"/>
    <dgm:cxn modelId="{0224AD3C-EA61-429B-AB14-14D675325E92}" type="presOf" srcId="{A5B67A04-8398-4F1F-80E5-5BA1E2F6EE64}" destId="{528396E8-8588-4C89-A51C-3744A6B8B2C9}" srcOrd="0" destOrd="0" presId="urn:microsoft.com/office/officeart/2005/8/layout/vList5"/>
    <dgm:cxn modelId="{6C272BCE-38BF-45E2-9776-22AEBE77F620}" srcId="{A5B67A04-8398-4F1F-80E5-5BA1E2F6EE64}" destId="{6D4BCAAC-941E-4B31-BC0A-DCB441E3CD67}" srcOrd="0" destOrd="0" parTransId="{E58A6DBC-CC17-4A5E-BD58-9DCA302B20F1}" sibTransId="{BE0CF816-F3C2-49DE-8CC2-70D99AA36B7E}"/>
    <dgm:cxn modelId="{D8FFC36A-2DF3-42D6-A8DE-09CDE0B1E16C}" srcId="{031024AA-A1B9-4F48-8463-9D858A51C1CD}" destId="{92578A02-4655-4199-A708-73F090A1429C}" srcOrd="1" destOrd="0" parTransId="{E6E3B39A-515B-44BB-B835-3D4DDFCD2794}" sibTransId="{2FF8B69C-E91A-4B5A-8064-DF962BDE9112}"/>
    <dgm:cxn modelId="{434629EA-4174-44C9-96B9-90CC16D45212}" srcId="{9E7D7829-A959-430D-9830-F8594A525A83}" destId="{031024AA-A1B9-4F48-8463-9D858A51C1CD}" srcOrd="2" destOrd="0" parTransId="{E0B5C832-E55A-4CC7-9243-3A4E11810D88}" sibTransId="{C41E9DC9-FB23-4F2B-8050-419CCA204130}"/>
    <dgm:cxn modelId="{ED7D60C7-52A1-4463-9704-9F6020587361}" srcId="{9E7D7829-A959-430D-9830-F8594A525A83}" destId="{A5B67A04-8398-4F1F-80E5-5BA1E2F6EE64}" srcOrd="1" destOrd="0" parTransId="{4C8A250A-6404-46F1-B785-9292C4F60F22}" sibTransId="{BC1B55A7-2D54-4501-9867-A5EE7023068D}"/>
    <dgm:cxn modelId="{04E201AF-FB4C-4141-98AD-C363620E651F}" type="presOf" srcId="{7D49CDD2-68F0-4B96-8B64-417D14D9BC46}" destId="{D0DF2C46-ABA4-48F4-9EBF-BB68F28C0D66}" srcOrd="0" destOrd="1" presId="urn:microsoft.com/office/officeart/2005/8/layout/vList5"/>
    <dgm:cxn modelId="{03D985C3-1061-49AB-9A9E-3CDFE9FA0432}" type="presOf" srcId="{CCF10AB4-C263-4E1F-970F-8E0F521396C2}" destId="{FF5B2F2C-1754-4F5C-8BFB-AB578E9D2B83}" srcOrd="0" destOrd="0" presId="urn:microsoft.com/office/officeart/2005/8/layout/vList5"/>
    <dgm:cxn modelId="{4857204B-D2D8-44AA-B01F-B45406D62A17}" srcId="{18C61374-24CA-43B0-B118-A22552A0DB50}" destId="{6B699225-10FB-49C9-9898-310BE231DC2B}" srcOrd="0" destOrd="0" parTransId="{D5805489-F830-484B-982F-3874B4AB75D3}" sibTransId="{0D1DAEAD-92F2-4F34-8701-65A74BEFFCD5}"/>
    <dgm:cxn modelId="{8CDCFC77-ED4F-4C6F-A5C0-9B42991DB282}" srcId="{9E7D7829-A959-430D-9830-F8594A525A83}" destId="{18C61374-24CA-43B0-B118-A22552A0DB50}" srcOrd="3" destOrd="0" parTransId="{3099C27D-7889-4A51-8E61-0ADC2D8821D8}" sibTransId="{CBE50061-0A2B-4B3D-95EF-DA73C9FF2C6F}"/>
    <dgm:cxn modelId="{0AD02380-88D1-4666-8730-B299FDE6D4E2}" srcId="{18C61374-24CA-43B0-B118-A22552A0DB50}" destId="{A6B7A304-114C-492C-B86F-8A2ED4803783}" srcOrd="1" destOrd="0" parTransId="{FCB4F8ED-9EED-459A-970A-A379CCC048AE}" sibTransId="{5176E391-7440-4C5B-A7BB-B1C0A19634D0}"/>
    <dgm:cxn modelId="{C446E59E-2FFA-485F-BC1A-99A9C3A8BC6E}" srcId="{9E7D7829-A959-430D-9830-F8594A525A83}" destId="{836264D7-DC54-4F43-81D6-74607A855567}" srcOrd="0" destOrd="0" parTransId="{2852473A-295C-4283-8D71-847613375367}" sibTransId="{19439C59-099C-46D6-B4E9-42BAAC706EBE}"/>
    <dgm:cxn modelId="{6EDC98F0-E069-48B9-938C-3ECAC171BC53}" type="presParOf" srcId="{3E60EEDB-3B26-47B7-A482-846B9748D375}" destId="{1395433F-CC26-4367-9A47-5F571F4F1DE5}" srcOrd="0" destOrd="0" presId="urn:microsoft.com/office/officeart/2005/8/layout/vList5"/>
    <dgm:cxn modelId="{941DF5DA-8A18-4873-B765-6F734A5A73C0}" type="presParOf" srcId="{1395433F-CC26-4367-9A47-5F571F4F1DE5}" destId="{7F58D9E7-7591-443F-8090-653259B6A718}" srcOrd="0" destOrd="0" presId="urn:microsoft.com/office/officeart/2005/8/layout/vList5"/>
    <dgm:cxn modelId="{BF312D86-FFD1-4003-8711-9B347BF51DB0}" type="presParOf" srcId="{1395433F-CC26-4367-9A47-5F571F4F1DE5}" destId="{D0DF2C46-ABA4-48F4-9EBF-BB68F28C0D66}" srcOrd="1" destOrd="0" presId="urn:microsoft.com/office/officeart/2005/8/layout/vList5"/>
    <dgm:cxn modelId="{B9F86FAF-C116-4089-B0F3-1B88142F65D4}" type="presParOf" srcId="{3E60EEDB-3B26-47B7-A482-846B9748D375}" destId="{6862390D-6947-4D84-A3C8-AD68B49FBD19}" srcOrd="1" destOrd="0" presId="urn:microsoft.com/office/officeart/2005/8/layout/vList5"/>
    <dgm:cxn modelId="{DADEE76B-0A18-44FE-975F-F9A5DD144A95}" type="presParOf" srcId="{3E60EEDB-3B26-47B7-A482-846B9748D375}" destId="{D11A4F93-E4B6-43D7-B831-A60250D31768}" srcOrd="2" destOrd="0" presId="urn:microsoft.com/office/officeart/2005/8/layout/vList5"/>
    <dgm:cxn modelId="{707D51D0-45E2-48AA-9739-08CF23F4F0EB}" type="presParOf" srcId="{D11A4F93-E4B6-43D7-B831-A60250D31768}" destId="{528396E8-8588-4C89-A51C-3744A6B8B2C9}" srcOrd="0" destOrd="0" presId="urn:microsoft.com/office/officeart/2005/8/layout/vList5"/>
    <dgm:cxn modelId="{2970B59B-FE8A-44A2-BF2E-4CB6C9E6CC88}" type="presParOf" srcId="{D11A4F93-E4B6-43D7-B831-A60250D31768}" destId="{C058121F-6E73-4264-A953-79BC5A447025}" srcOrd="1" destOrd="0" presId="urn:microsoft.com/office/officeart/2005/8/layout/vList5"/>
    <dgm:cxn modelId="{C91EAB4B-A652-4C30-8C87-22709ABC0342}" type="presParOf" srcId="{3E60EEDB-3B26-47B7-A482-846B9748D375}" destId="{A2698284-DB1B-47A6-9534-84E360BEB669}" srcOrd="3" destOrd="0" presId="urn:microsoft.com/office/officeart/2005/8/layout/vList5"/>
    <dgm:cxn modelId="{310EDDE4-AA3A-4BCF-984C-40CD729158E4}" type="presParOf" srcId="{3E60EEDB-3B26-47B7-A482-846B9748D375}" destId="{150D7153-C5CA-4F8C-8207-DA9F4B88DAF1}" srcOrd="4" destOrd="0" presId="urn:microsoft.com/office/officeart/2005/8/layout/vList5"/>
    <dgm:cxn modelId="{6034315C-833A-481B-9AD0-8D9817D6259C}" type="presParOf" srcId="{150D7153-C5CA-4F8C-8207-DA9F4B88DAF1}" destId="{5C8156FD-A7F6-4721-B123-A2BDB4B8A43C}" srcOrd="0" destOrd="0" presId="urn:microsoft.com/office/officeart/2005/8/layout/vList5"/>
    <dgm:cxn modelId="{41054E8D-B9F5-4296-9FDE-300075E53F99}" type="presParOf" srcId="{150D7153-C5CA-4F8C-8207-DA9F4B88DAF1}" destId="{6B683F94-4935-4922-A2F4-59E0FA57907E}" srcOrd="1" destOrd="0" presId="urn:microsoft.com/office/officeart/2005/8/layout/vList5"/>
    <dgm:cxn modelId="{16A6CCAC-1EDD-4D0F-94BE-9E9FCC5F6841}" type="presParOf" srcId="{3E60EEDB-3B26-47B7-A482-846B9748D375}" destId="{911F454B-CC39-4503-B234-E4BFDE998CB9}" srcOrd="5" destOrd="0" presId="urn:microsoft.com/office/officeart/2005/8/layout/vList5"/>
    <dgm:cxn modelId="{D3D589D4-78E5-452C-9F36-6DC327EA0D19}" type="presParOf" srcId="{3E60EEDB-3B26-47B7-A482-846B9748D375}" destId="{5B9F7C5F-1EAA-498E-BF1A-C215AEEE3BA2}" srcOrd="6" destOrd="0" presId="urn:microsoft.com/office/officeart/2005/8/layout/vList5"/>
    <dgm:cxn modelId="{E14ABD47-C630-4A5D-B7AA-7B1C65C1303D}" type="presParOf" srcId="{5B9F7C5F-1EAA-498E-BF1A-C215AEEE3BA2}" destId="{02A649D6-3423-4B11-BE91-A8A22441E900}" srcOrd="0" destOrd="0" presId="urn:microsoft.com/office/officeart/2005/8/layout/vList5"/>
    <dgm:cxn modelId="{6EA9DABA-C0FF-4F63-891B-BA9E44CEC028}" type="presParOf" srcId="{5B9F7C5F-1EAA-498E-BF1A-C215AEEE3BA2}" destId="{EBFEDB58-CFC3-4B51-86F0-C19BF40F45E3}" srcOrd="1" destOrd="0" presId="urn:microsoft.com/office/officeart/2005/8/layout/vList5"/>
    <dgm:cxn modelId="{F99DD9E5-7DB8-4E0C-84BE-9257F70B67D7}" type="presParOf" srcId="{3E60EEDB-3B26-47B7-A482-846B9748D375}" destId="{81A5333A-A2BB-4828-B9CF-B75663A536AE}" srcOrd="7" destOrd="0" presId="urn:microsoft.com/office/officeart/2005/8/layout/vList5"/>
    <dgm:cxn modelId="{FED1D1ED-81BB-47E8-8EB2-ACE2323478FD}" type="presParOf" srcId="{3E60EEDB-3B26-47B7-A482-846B9748D375}" destId="{3A2899A3-8325-4ED5-9242-F90594D14800}" srcOrd="8" destOrd="0" presId="urn:microsoft.com/office/officeart/2005/8/layout/vList5"/>
    <dgm:cxn modelId="{A9966DB0-ADAF-4154-8756-997F84656128}" type="presParOf" srcId="{3A2899A3-8325-4ED5-9242-F90594D14800}" destId="{FF5B2F2C-1754-4F5C-8BFB-AB578E9D2B83}" srcOrd="0" destOrd="0" presId="urn:microsoft.com/office/officeart/2005/8/layout/vList5"/>
    <dgm:cxn modelId="{0BE52207-0B4F-4CB0-BA1B-3D1A4807D319}" type="presParOf" srcId="{3A2899A3-8325-4ED5-9242-F90594D14800}" destId="{B8CBDDCE-3C4D-44AB-9221-10FADDC935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35C59-5014-4997-A3D2-A2D1C1F26E94}"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64AEEF66-6DAB-4046-B6E2-537F6FD2A9E8}">
      <dgm:prSet phldrT="[Texto]"/>
      <dgm:spPr/>
      <dgm:t>
        <a:bodyPr/>
        <a:lstStyle/>
        <a:p>
          <a:r>
            <a:rPr lang="en-US" b="1" dirty="0" smtClean="0">
              <a:latin typeface="Monotype Corsiva" pitchFamily="66" charset="0"/>
            </a:rPr>
            <a:t>General Objective </a:t>
          </a:r>
          <a:endParaRPr lang="es-EC" b="1" dirty="0">
            <a:latin typeface="Monotype Corsiva" pitchFamily="66" charset="0"/>
          </a:endParaRPr>
        </a:p>
      </dgm:t>
    </dgm:pt>
    <dgm:pt modelId="{AD4FA224-0CE2-4942-9D21-12B1FBE5D516}" type="parTrans" cxnId="{042AE9F6-1E4B-4591-9AA5-DF6B4FA21B8A}">
      <dgm:prSet/>
      <dgm:spPr/>
      <dgm:t>
        <a:bodyPr/>
        <a:lstStyle/>
        <a:p>
          <a:endParaRPr lang="es-EC"/>
        </a:p>
      </dgm:t>
    </dgm:pt>
    <dgm:pt modelId="{3998D350-1124-48C8-87F5-88CCA1A47068}" type="sibTrans" cxnId="{042AE9F6-1E4B-4591-9AA5-DF6B4FA21B8A}">
      <dgm:prSet/>
      <dgm:spPr/>
      <dgm:t>
        <a:bodyPr/>
        <a:lstStyle/>
        <a:p>
          <a:endParaRPr lang="es-EC"/>
        </a:p>
      </dgm:t>
    </dgm:pt>
    <dgm:pt modelId="{135379A3-1E99-4804-B91A-D78B870A77B5}">
      <dgm:prSet phldrT="[Texto]"/>
      <dgm:spPr/>
      <dgm:t>
        <a:bodyPr/>
        <a:lstStyle/>
        <a:p>
          <a:r>
            <a:rPr lang="en-US" dirty="0" smtClean="0">
              <a:latin typeface="Monotype Corsiva" pitchFamily="66" charset="0"/>
            </a:rPr>
            <a:t>To set up the Dynamic Assessment at “Unidad Educativa el Camino” on the teachers in order to improve the learning experience </a:t>
          </a:r>
          <a:endParaRPr lang="es-EC" dirty="0">
            <a:latin typeface="Monotype Corsiva" pitchFamily="66" charset="0"/>
          </a:endParaRPr>
        </a:p>
      </dgm:t>
    </dgm:pt>
    <dgm:pt modelId="{A4EF1790-76CF-4F50-AECD-38C9A3E70513}" type="parTrans" cxnId="{C3DBDB03-CEE6-4460-A405-C82051CDABEC}">
      <dgm:prSet/>
      <dgm:spPr/>
      <dgm:t>
        <a:bodyPr/>
        <a:lstStyle/>
        <a:p>
          <a:endParaRPr lang="es-EC"/>
        </a:p>
      </dgm:t>
    </dgm:pt>
    <dgm:pt modelId="{A565543F-A3BA-4AEB-BC18-6A24CAD83D5E}" type="sibTrans" cxnId="{C3DBDB03-CEE6-4460-A405-C82051CDABEC}">
      <dgm:prSet/>
      <dgm:spPr/>
      <dgm:t>
        <a:bodyPr/>
        <a:lstStyle/>
        <a:p>
          <a:endParaRPr lang="es-EC"/>
        </a:p>
      </dgm:t>
    </dgm:pt>
    <dgm:pt modelId="{E79BD556-FBE8-4285-91AB-773C0E5FC20B}">
      <dgm:prSet phldrT="[Texto]"/>
      <dgm:spPr/>
      <dgm:t>
        <a:bodyPr/>
        <a:lstStyle/>
        <a:p>
          <a:r>
            <a:rPr lang="en-US" b="1" dirty="0" smtClean="0">
              <a:latin typeface="Monotype Corsiva" pitchFamily="66" charset="0"/>
            </a:rPr>
            <a:t>Specific Objective </a:t>
          </a:r>
          <a:endParaRPr lang="es-EC" dirty="0">
            <a:latin typeface="Monotype Corsiva" pitchFamily="66" charset="0"/>
          </a:endParaRPr>
        </a:p>
      </dgm:t>
    </dgm:pt>
    <dgm:pt modelId="{8BC1DC02-9268-4193-BF92-B611F2B8A6CC}" type="parTrans" cxnId="{C7926327-97B9-488E-A191-F191C615B82F}">
      <dgm:prSet/>
      <dgm:spPr/>
      <dgm:t>
        <a:bodyPr/>
        <a:lstStyle/>
        <a:p>
          <a:endParaRPr lang="es-EC"/>
        </a:p>
      </dgm:t>
    </dgm:pt>
    <dgm:pt modelId="{57883CE1-6D41-4D8D-B251-8557977D1092}" type="sibTrans" cxnId="{C7926327-97B9-488E-A191-F191C615B82F}">
      <dgm:prSet/>
      <dgm:spPr/>
      <dgm:t>
        <a:bodyPr/>
        <a:lstStyle/>
        <a:p>
          <a:endParaRPr lang="es-EC"/>
        </a:p>
      </dgm:t>
    </dgm:pt>
    <dgm:pt modelId="{FB0BFFDC-C4DB-49E0-98B6-86843F6F8379}">
      <dgm:prSet phldrT="[Texto]" custT="1"/>
      <dgm:spPr/>
      <dgm:t>
        <a:bodyPr/>
        <a:lstStyle/>
        <a:p>
          <a:r>
            <a:rPr lang="en-US" sz="1600" dirty="0" smtClean="0">
              <a:latin typeface="Monotype Corsiva" pitchFamily="66" charset="0"/>
            </a:rPr>
            <a:t>To share the methodology within the teachers at Unidad Educativa el Camino</a:t>
          </a:r>
          <a:endParaRPr lang="es-EC" sz="1600" dirty="0">
            <a:latin typeface="Monotype Corsiva" pitchFamily="66" charset="0"/>
          </a:endParaRPr>
        </a:p>
      </dgm:t>
    </dgm:pt>
    <dgm:pt modelId="{3D6400FE-85CD-497D-A34E-F09A0919FE77}" type="parTrans" cxnId="{827ADB2E-7568-4854-BCE2-125B49BCB2F4}">
      <dgm:prSet/>
      <dgm:spPr/>
      <dgm:t>
        <a:bodyPr/>
        <a:lstStyle/>
        <a:p>
          <a:endParaRPr lang="es-EC"/>
        </a:p>
      </dgm:t>
    </dgm:pt>
    <dgm:pt modelId="{03DDBD37-AEF5-42F6-90B8-54DFF1BC52D6}" type="sibTrans" cxnId="{827ADB2E-7568-4854-BCE2-125B49BCB2F4}">
      <dgm:prSet/>
      <dgm:spPr/>
      <dgm:t>
        <a:bodyPr/>
        <a:lstStyle/>
        <a:p>
          <a:endParaRPr lang="es-EC"/>
        </a:p>
      </dgm:t>
    </dgm:pt>
    <dgm:pt modelId="{5E74A020-2FC9-4A85-93E5-93071DF6AF24}">
      <dgm:prSet phldrT="[Texto]" custT="1"/>
      <dgm:spPr/>
      <dgm:t>
        <a:bodyPr/>
        <a:lstStyle/>
        <a:p>
          <a:r>
            <a:rPr lang="en-US" sz="1800" dirty="0" smtClean="0">
              <a:latin typeface="Monotype Corsiva" pitchFamily="66" charset="0"/>
            </a:rPr>
            <a:t>To design a schedule of activities </a:t>
          </a:r>
          <a:endParaRPr lang="es-EC" sz="1800" dirty="0">
            <a:latin typeface="Monotype Corsiva" pitchFamily="66" charset="0"/>
          </a:endParaRPr>
        </a:p>
      </dgm:t>
    </dgm:pt>
    <dgm:pt modelId="{C353761F-F7AD-4E10-BBC3-68EFD8147079}" type="parTrans" cxnId="{FF3F5AEA-5E3D-4F3A-9903-A75C46ED01E0}">
      <dgm:prSet/>
      <dgm:spPr/>
      <dgm:t>
        <a:bodyPr/>
        <a:lstStyle/>
        <a:p>
          <a:endParaRPr lang="es-EC"/>
        </a:p>
      </dgm:t>
    </dgm:pt>
    <dgm:pt modelId="{C22CD301-A974-4B5A-8FD6-0B2730CA6373}" type="sibTrans" cxnId="{FF3F5AEA-5E3D-4F3A-9903-A75C46ED01E0}">
      <dgm:prSet/>
      <dgm:spPr/>
      <dgm:t>
        <a:bodyPr/>
        <a:lstStyle/>
        <a:p>
          <a:endParaRPr lang="es-EC"/>
        </a:p>
      </dgm:t>
    </dgm:pt>
    <dgm:pt modelId="{729538F9-261B-448B-8077-36A89F11395A}">
      <dgm:prSet phldrT="[Texto]" custT="1"/>
      <dgm:spPr/>
      <dgm:t>
        <a:bodyPr/>
        <a:lstStyle/>
        <a:p>
          <a:r>
            <a:rPr lang="en-US" sz="1600" dirty="0" smtClean="0">
              <a:latin typeface="Monotype Corsiva" pitchFamily="66" charset="0"/>
            </a:rPr>
            <a:t>To develop of a program of training </a:t>
          </a:r>
          <a:endParaRPr lang="es-EC" sz="1600" dirty="0">
            <a:latin typeface="Monotype Corsiva" pitchFamily="66" charset="0"/>
          </a:endParaRPr>
        </a:p>
      </dgm:t>
    </dgm:pt>
    <dgm:pt modelId="{1241B96A-76C0-4B22-A83B-DFF2C3B5D823}" type="parTrans" cxnId="{9AE3CB1A-8095-4785-AB53-4B6BE2EDA833}">
      <dgm:prSet/>
      <dgm:spPr/>
      <dgm:t>
        <a:bodyPr/>
        <a:lstStyle/>
        <a:p>
          <a:endParaRPr lang="es-EC"/>
        </a:p>
      </dgm:t>
    </dgm:pt>
    <dgm:pt modelId="{9C6E0AE9-1055-47E6-BF94-67F22EE9D211}" type="sibTrans" cxnId="{9AE3CB1A-8095-4785-AB53-4B6BE2EDA833}">
      <dgm:prSet/>
      <dgm:spPr/>
      <dgm:t>
        <a:bodyPr/>
        <a:lstStyle/>
        <a:p>
          <a:endParaRPr lang="es-EC"/>
        </a:p>
      </dgm:t>
    </dgm:pt>
    <dgm:pt modelId="{A3676D93-1536-407B-846C-4550AB437274}">
      <dgm:prSet phldrT="[Texto]" custT="1"/>
      <dgm:spPr/>
      <dgm:t>
        <a:bodyPr/>
        <a:lstStyle/>
        <a:p>
          <a:r>
            <a:rPr lang="en-US" sz="1600" dirty="0" smtClean="0">
              <a:latin typeface="Monotype Corsiva" pitchFamily="66" charset="0"/>
            </a:rPr>
            <a:t>To evaluate and control the process</a:t>
          </a:r>
          <a:r>
            <a:rPr lang="en-US" sz="1000" dirty="0" smtClean="0"/>
            <a:t>.</a:t>
          </a:r>
          <a:endParaRPr lang="es-EC" sz="1000" dirty="0"/>
        </a:p>
      </dgm:t>
    </dgm:pt>
    <dgm:pt modelId="{88984C34-DCC9-43D7-A55D-FFFC95078637}" type="parTrans" cxnId="{44212B65-5E63-4220-90BA-6C9601C0DE49}">
      <dgm:prSet/>
      <dgm:spPr/>
      <dgm:t>
        <a:bodyPr/>
        <a:lstStyle/>
        <a:p>
          <a:endParaRPr lang="es-EC"/>
        </a:p>
      </dgm:t>
    </dgm:pt>
    <dgm:pt modelId="{352C83A9-140E-4602-9DF1-1D7B8C105909}" type="sibTrans" cxnId="{44212B65-5E63-4220-90BA-6C9601C0DE49}">
      <dgm:prSet/>
      <dgm:spPr/>
      <dgm:t>
        <a:bodyPr/>
        <a:lstStyle/>
        <a:p>
          <a:endParaRPr lang="es-EC"/>
        </a:p>
      </dgm:t>
    </dgm:pt>
    <dgm:pt modelId="{B12DE373-EFEE-4517-A42B-83C544620D99}" type="pres">
      <dgm:prSet presAssocID="{DAA35C59-5014-4997-A3D2-A2D1C1F26E94}" presName="diagram" presStyleCnt="0">
        <dgm:presLayoutVars>
          <dgm:chPref val="1"/>
          <dgm:dir/>
          <dgm:animOne val="branch"/>
          <dgm:animLvl val="lvl"/>
          <dgm:resizeHandles/>
        </dgm:presLayoutVars>
      </dgm:prSet>
      <dgm:spPr/>
      <dgm:t>
        <a:bodyPr/>
        <a:lstStyle/>
        <a:p>
          <a:endParaRPr lang="es-EC"/>
        </a:p>
      </dgm:t>
    </dgm:pt>
    <dgm:pt modelId="{5BCC71EB-D395-4FBD-AD21-D33F0F3EBE89}" type="pres">
      <dgm:prSet presAssocID="{64AEEF66-6DAB-4046-B6E2-537F6FD2A9E8}" presName="root" presStyleCnt="0"/>
      <dgm:spPr/>
    </dgm:pt>
    <dgm:pt modelId="{C7B0460F-52FB-40B4-9CFD-C282C56C23F9}" type="pres">
      <dgm:prSet presAssocID="{64AEEF66-6DAB-4046-B6E2-537F6FD2A9E8}" presName="rootComposite" presStyleCnt="0"/>
      <dgm:spPr/>
    </dgm:pt>
    <dgm:pt modelId="{9E20B6AF-98F5-4FB1-94D5-554A6850F13F}" type="pres">
      <dgm:prSet presAssocID="{64AEEF66-6DAB-4046-B6E2-537F6FD2A9E8}" presName="rootText" presStyleLbl="node1" presStyleIdx="0" presStyleCnt="2"/>
      <dgm:spPr/>
      <dgm:t>
        <a:bodyPr/>
        <a:lstStyle/>
        <a:p>
          <a:endParaRPr lang="es-EC"/>
        </a:p>
      </dgm:t>
    </dgm:pt>
    <dgm:pt modelId="{E46D5F7C-4120-47F0-BBAF-0390DC4A5F8C}" type="pres">
      <dgm:prSet presAssocID="{64AEEF66-6DAB-4046-B6E2-537F6FD2A9E8}" presName="rootConnector" presStyleLbl="node1" presStyleIdx="0" presStyleCnt="2"/>
      <dgm:spPr/>
      <dgm:t>
        <a:bodyPr/>
        <a:lstStyle/>
        <a:p>
          <a:endParaRPr lang="es-EC"/>
        </a:p>
      </dgm:t>
    </dgm:pt>
    <dgm:pt modelId="{435798D3-001C-413D-AA93-9325819BB6AF}" type="pres">
      <dgm:prSet presAssocID="{64AEEF66-6DAB-4046-B6E2-537F6FD2A9E8}" presName="childShape" presStyleCnt="0"/>
      <dgm:spPr/>
    </dgm:pt>
    <dgm:pt modelId="{8FED7C15-ECAE-4282-8810-863F7AD753B3}" type="pres">
      <dgm:prSet presAssocID="{A4EF1790-76CF-4F50-AECD-38C9A3E70513}" presName="Name13" presStyleLbl="parChTrans1D2" presStyleIdx="0" presStyleCnt="5"/>
      <dgm:spPr/>
      <dgm:t>
        <a:bodyPr/>
        <a:lstStyle/>
        <a:p>
          <a:endParaRPr lang="es-EC"/>
        </a:p>
      </dgm:t>
    </dgm:pt>
    <dgm:pt modelId="{70B61BF3-AB87-4B24-8EB9-17A0ACC78403}" type="pres">
      <dgm:prSet presAssocID="{135379A3-1E99-4804-B91A-D78B870A77B5}" presName="childText" presStyleLbl="bgAcc1" presStyleIdx="0" presStyleCnt="5" custScaleX="118864" custScaleY="174438">
        <dgm:presLayoutVars>
          <dgm:bulletEnabled val="1"/>
        </dgm:presLayoutVars>
      </dgm:prSet>
      <dgm:spPr/>
      <dgm:t>
        <a:bodyPr/>
        <a:lstStyle/>
        <a:p>
          <a:endParaRPr lang="es-EC"/>
        </a:p>
      </dgm:t>
    </dgm:pt>
    <dgm:pt modelId="{E8DE362A-85A4-4B1F-BE21-8A4C3655DF31}" type="pres">
      <dgm:prSet presAssocID="{E79BD556-FBE8-4285-91AB-773C0E5FC20B}" presName="root" presStyleCnt="0"/>
      <dgm:spPr/>
    </dgm:pt>
    <dgm:pt modelId="{F3C327B1-F4F4-4B0C-A2A3-78EFBFF96802}" type="pres">
      <dgm:prSet presAssocID="{E79BD556-FBE8-4285-91AB-773C0E5FC20B}" presName="rootComposite" presStyleCnt="0"/>
      <dgm:spPr/>
    </dgm:pt>
    <dgm:pt modelId="{188E9358-799F-4B1E-89E6-F39A57238390}" type="pres">
      <dgm:prSet presAssocID="{E79BD556-FBE8-4285-91AB-773C0E5FC20B}" presName="rootText" presStyleLbl="node1" presStyleIdx="1" presStyleCnt="2"/>
      <dgm:spPr/>
      <dgm:t>
        <a:bodyPr/>
        <a:lstStyle/>
        <a:p>
          <a:endParaRPr lang="es-EC"/>
        </a:p>
      </dgm:t>
    </dgm:pt>
    <dgm:pt modelId="{C1A2705A-B366-45A1-851D-3316853A0E0A}" type="pres">
      <dgm:prSet presAssocID="{E79BD556-FBE8-4285-91AB-773C0E5FC20B}" presName="rootConnector" presStyleLbl="node1" presStyleIdx="1" presStyleCnt="2"/>
      <dgm:spPr/>
      <dgm:t>
        <a:bodyPr/>
        <a:lstStyle/>
        <a:p>
          <a:endParaRPr lang="es-EC"/>
        </a:p>
      </dgm:t>
    </dgm:pt>
    <dgm:pt modelId="{2E5D4A0C-3109-4202-AA48-8B2C24A80D96}" type="pres">
      <dgm:prSet presAssocID="{E79BD556-FBE8-4285-91AB-773C0E5FC20B}" presName="childShape" presStyleCnt="0"/>
      <dgm:spPr/>
    </dgm:pt>
    <dgm:pt modelId="{F7FA584D-4E2A-42B1-9958-7DD717F705A7}" type="pres">
      <dgm:prSet presAssocID="{3D6400FE-85CD-497D-A34E-F09A0919FE77}" presName="Name13" presStyleLbl="parChTrans1D2" presStyleIdx="1" presStyleCnt="5"/>
      <dgm:spPr/>
      <dgm:t>
        <a:bodyPr/>
        <a:lstStyle/>
        <a:p>
          <a:endParaRPr lang="es-EC"/>
        </a:p>
      </dgm:t>
    </dgm:pt>
    <dgm:pt modelId="{8D4FEF4F-BC7B-4CD2-8C92-E98E46D73ED6}" type="pres">
      <dgm:prSet presAssocID="{FB0BFFDC-C4DB-49E0-98B6-86843F6F8379}" presName="childText" presStyleLbl="bgAcc1" presStyleIdx="1" presStyleCnt="5" custScaleX="152028" custScaleY="66555">
        <dgm:presLayoutVars>
          <dgm:bulletEnabled val="1"/>
        </dgm:presLayoutVars>
      </dgm:prSet>
      <dgm:spPr/>
      <dgm:t>
        <a:bodyPr/>
        <a:lstStyle/>
        <a:p>
          <a:endParaRPr lang="es-EC"/>
        </a:p>
      </dgm:t>
    </dgm:pt>
    <dgm:pt modelId="{4994AD15-BAD0-43D0-80E7-7FD3A34D01E6}" type="pres">
      <dgm:prSet presAssocID="{C353761F-F7AD-4E10-BBC3-68EFD8147079}" presName="Name13" presStyleLbl="parChTrans1D2" presStyleIdx="2" presStyleCnt="5"/>
      <dgm:spPr/>
      <dgm:t>
        <a:bodyPr/>
        <a:lstStyle/>
        <a:p>
          <a:endParaRPr lang="es-EC"/>
        </a:p>
      </dgm:t>
    </dgm:pt>
    <dgm:pt modelId="{58D8C5F0-E7FE-43DC-A4D0-C98A4113377A}" type="pres">
      <dgm:prSet presAssocID="{5E74A020-2FC9-4A85-93E5-93071DF6AF24}" presName="childText" presStyleLbl="bgAcc1" presStyleIdx="2" presStyleCnt="5" custScaleX="152028" custScaleY="61304" custLinFactNeighborX="4712" custLinFactNeighborY="-6803">
        <dgm:presLayoutVars>
          <dgm:bulletEnabled val="1"/>
        </dgm:presLayoutVars>
      </dgm:prSet>
      <dgm:spPr/>
      <dgm:t>
        <a:bodyPr/>
        <a:lstStyle/>
        <a:p>
          <a:endParaRPr lang="es-EC"/>
        </a:p>
      </dgm:t>
    </dgm:pt>
    <dgm:pt modelId="{3F557C01-64D6-41A5-B1BC-7435D02F6A08}" type="pres">
      <dgm:prSet presAssocID="{1241B96A-76C0-4B22-A83B-DFF2C3B5D823}" presName="Name13" presStyleLbl="parChTrans1D2" presStyleIdx="3" presStyleCnt="5"/>
      <dgm:spPr/>
      <dgm:t>
        <a:bodyPr/>
        <a:lstStyle/>
        <a:p>
          <a:endParaRPr lang="es-EC"/>
        </a:p>
      </dgm:t>
    </dgm:pt>
    <dgm:pt modelId="{62A22BD2-758C-4A18-9203-4FFE712AB733}" type="pres">
      <dgm:prSet presAssocID="{729538F9-261B-448B-8077-36A89F11395A}" presName="childText" presStyleLbl="bgAcc1" presStyleIdx="3" presStyleCnt="5" custScaleX="161397" custLinFactNeighborX="28" custLinFactNeighborY="-3163">
        <dgm:presLayoutVars>
          <dgm:bulletEnabled val="1"/>
        </dgm:presLayoutVars>
      </dgm:prSet>
      <dgm:spPr/>
      <dgm:t>
        <a:bodyPr/>
        <a:lstStyle/>
        <a:p>
          <a:endParaRPr lang="es-EC"/>
        </a:p>
      </dgm:t>
    </dgm:pt>
    <dgm:pt modelId="{82985F72-6D8C-4722-B8DD-5724EADD9D56}" type="pres">
      <dgm:prSet presAssocID="{88984C34-DCC9-43D7-A55D-FFFC95078637}" presName="Name13" presStyleLbl="parChTrans1D2" presStyleIdx="4" presStyleCnt="5"/>
      <dgm:spPr/>
      <dgm:t>
        <a:bodyPr/>
        <a:lstStyle/>
        <a:p>
          <a:endParaRPr lang="es-EC"/>
        </a:p>
      </dgm:t>
    </dgm:pt>
    <dgm:pt modelId="{BCBFDFD7-A79D-4D49-8863-266A1727302F}" type="pres">
      <dgm:prSet presAssocID="{A3676D93-1536-407B-846C-4550AB437274}" presName="childText" presStyleLbl="bgAcc1" presStyleIdx="4" presStyleCnt="5" custScaleX="166579">
        <dgm:presLayoutVars>
          <dgm:bulletEnabled val="1"/>
        </dgm:presLayoutVars>
      </dgm:prSet>
      <dgm:spPr/>
      <dgm:t>
        <a:bodyPr/>
        <a:lstStyle/>
        <a:p>
          <a:endParaRPr lang="es-EC"/>
        </a:p>
      </dgm:t>
    </dgm:pt>
  </dgm:ptLst>
  <dgm:cxnLst>
    <dgm:cxn modelId="{7583FC5A-18A2-4738-B3C8-476BC214D453}" type="presOf" srcId="{3D6400FE-85CD-497D-A34E-F09A0919FE77}" destId="{F7FA584D-4E2A-42B1-9958-7DD717F705A7}" srcOrd="0" destOrd="0" presId="urn:microsoft.com/office/officeart/2005/8/layout/hierarchy3"/>
    <dgm:cxn modelId="{CE17F70D-97F9-485F-857F-4F6B34253333}" type="presOf" srcId="{A4EF1790-76CF-4F50-AECD-38C9A3E70513}" destId="{8FED7C15-ECAE-4282-8810-863F7AD753B3}" srcOrd="0" destOrd="0" presId="urn:microsoft.com/office/officeart/2005/8/layout/hierarchy3"/>
    <dgm:cxn modelId="{D979E8E2-256C-4E2C-8E27-DE848613E7AA}" type="presOf" srcId="{A3676D93-1536-407B-846C-4550AB437274}" destId="{BCBFDFD7-A79D-4D49-8863-266A1727302F}" srcOrd="0" destOrd="0" presId="urn:microsoft.com/office/officeart/2005/8/layout/hierarchy3"/>
    <dgm:cxn modelId="{DEFA814D-859D-4471-9D76-9FD9002CFC0A}" type="presOf" srcId="{88984C34-DCC9-43D7-A55D-FFFC95078637}" destId="{82985F72-6D8C-4722-B8DD-5724EADD9D56}" srcOrd="0" destOrd="0" presId="urn:microsoft.com/office/officeart/2005/8/layout/hierarchy3"/>
    <dgm:cxn modelId="{C4291101-892C-441C-9CCF-5841528DA5AE}" type="presOf" srcId="{E79BD556-FBE8-4285-91AB-773C0E5FC20B}" destId="{188E9358-799F-4B1E-89E6-F39A57238390}" srcOrd="0" destOrd="0" presId="urn:microsoft.com/office/officeart/2005/8/layout/hierarchy3"/>
    <dgm:cxn modelId="{53F60001-DBB3-4387-8F4C-D173453F0238}" type="presOf" srcId="{DAA35C59-5014-4997-A3D2-A2D1C1F26E94}" destId="{B12DE373-EFEE-4517-A42B-83C544620D99}" srcOrd="0" destOrd="0" presId="urn:microsoft.com/office/officeart/2005/8/layout/hierarchy3"/>
    <dgm:cxn modelId="{C3DBDB03-CEE6-4460-A405-C82051CDABEC}" srcId="{64AEEF66-6DAB-4046-B6E2-537F6FD2A9E8}" destId="{135379A3-1E99-4804-B91A-D78B870A77B5}" srcOrd="0" destOrd="0" parTransId="{A4EF1790-76CF-4F50-AECD-38C9A3E70513}" sibTransId="{A565543F-A3BA-4AEB-BC18-6A24CAD83D5E}"/>
    <dgm:cxn modelId="{C7926327-97B9-488E-A191-F191C615B82F}" srcId="{DAA35C59-5014-4997-A3D2-A2D1C1F26E94}" destId="{E79BD556-FBE8-4285-91AB-773C0E5FC20B}" srcOrd="1" destOrd="0" parTransId="{8BC1DC02-9268-4193-BF92-B611F2B8A6CC}" sibTransId="{57883CE1-6D41-4D8D-B251-8557977D1092}"/>
    <dgm:cxn modelId="{66B75B4D-3427-4A2E-8303-B44611082C4F}" type="presOf" srcId="{64AEEF66-6DAB-4046-B6E2-537F6FD2A9E8}" destId="{E46D5F7C-4120-47F0-BBAF-0390DC4A5F8C}" srcOrd="1" destOrd="0" presId="urn:microsoft.com/office/officeart/2005/8/layout/hierarchy3"/>
    <dgm:cxn modelId="{44212B65-5E63-4220-90BA-6C9601C0DE49}" srcId="{E79BD556-FBE8-4285-91AB-773C0E5FC20B}" destId="{A3676D93-1536-407B-846C-4550AB437274}" srcOrd="3" destOrd="0" parTransId="{88984C34-DCC9-43D7-A55D-FFFC95078637}" sibTransId="{352C83A9-140E-4602-9DF1-1D7B8C105909}"/>
    <dgm:cxn modelId="{8D36181E-69B2-4AEB-AE30-37CF544965AB}" type="presOf" srcId="{5E74A020-2FC9-4A85-93E5-93071DF6AF24}" destId="{58D8C5F0-E7FE-43DC-A4D0-C98A4113377A}" srcOrd="0" destOrd="0" presId="urn:microsoft.com/office/officeart/2005/8/layout/hierarchy3"/>
    <dgm:cxn modelId="{39F630F5-1F40-45B7-A018-8A674063689B}" type="presOf" srcId="{1241B96A-76C0-4B22-A83B-DFF2C3B5D823}" destId="{3F557C01-64D6-41A5-B1BC-7435D02F6A08}" srcOrd="0" destOrd="0" presId="urn:microsoft.com/office/officeart/2005/8/layout/hierarchy3"/>
    <dgm:cxn modelId="{042AE9F6-1E4B-4591-9AA5-DF6B4FA21B8A}" srcId="{DAA35C59-5014-4997-A3D2-A2D1C1F26E94}" destId="{64AEEF66-6DAB-4046-B6E2-537F6FD2A9E8}" srcOrd="0" destOrd="0" parTransId="{AD4FA224-0CE2-4942-9D21-12B1FBE5D516}" sibTransId="{3998D350-1124-48C8-87F5-88CCA1A47068}"/>
    <dgm:cxn modelId="{827ADB2E-7568-4854-BCE2-125B49BCB2F4}" srcId="{E79BD556-FBE8-4285-91AB-773C0E5FC20B}" destId="{FB0BFFDC-C4DB-49E0-98B6-86843F6F8379}" srcOrd="0" destOrd="0" parTransId="{3D6400FE-85CD-497D-A34E-F09A0919FE77}" sibTransId="{03DDBD37-AEF5-42F6-90B8-54DFF1BC52D6}"/>
    <dgm:cxn modelId="{E98FB14E-FEEB-476A-8D90-4E96011A90F3}" type="presOf" srcId="{729538F9-261B-448B-8077-36A89F11395A}" destId="{62A22BD2-758C-4A18-9203-4FFE712AB733}" srcOrd="0" destOrd="0" presId="urn:microsoft.com/office/officeart/2005/8/layout/hierarchy3"/>
    <dgm:cxn modelId="{9AE3CB1A-8095-4785-AB53-4B6BE2EDA833}" srcId="{E79BD556-FBE8-4285-91AB-773C0E5FC20B}" destId="{729538F9-261B-448B-8077-36A89F11395A}" srcOrd="2" destOrd="0" parTransId="{1241B96A-76C0-4B22-A83B-DFF2C3B5D823}" sibTransId="{9C6E0AE9-1055-47E6-BF94-67F22EE9D211}"/>
    <dgm:cxn modelId="{11D8DBDA-69C4-48D4-ACE4-EB5AAFAB6A48}" type="presOf" srcId="{E79BD556-FBE8-4285-91AB-773C0E5FC20B}" destId="{C1A2705A-B366-45A1-851D-3316853A0E0A}" srcOrd="1" destOrd="0" presId="urn:microsoft.com/office/officeart/2005/8/layout/hierarchy3"/>
    <dgm:cxn modelId="{DCD76B52-C0D7-4EB2-96E1-4B4B4FE7960F}" type="presOf" srcId="{C353761F-F7AD-4E10-BBC3-68EFD8147079}" destId="{4994AD15-BAD0-43D0-80E7-7FD3A34D01E6}" srcOrd="0" destOrd="0" presId="urn:microsoft.com/office/officeart/2005/8/layout/hierarchy3"/>
    <dgm:cxn modelId="{FF3F5AEA-5E3D-4F3A-9903-A75C46ED01E0}" srcId="{E79BD556-FBE8-4285-91AB-773C0E5FC20B}" destId="{5E74A020-2FC9-4A85-93E5-93071DF6AF24}" srcOrd="1" destOrd="0" parTransId="{C353761F-F7AD-4E10-BBC3-68EFD8147079}" sibTransId="{C22CD301-A974-4B5A-8FD6-0B2730CA6373}"/>
    <dgm:cxn modelId="{A129A5BD-25FD-404E-82B4-6691239AEDBB}" type="presOf" srcId="{135379A3-1E99-4804-B91A-D78B870A77B5}" destId="{70B61BF3-AB87-4B24-8EB9-17A0ACC78403}" srcOrd="0" destOrd="0" presId="urn:microsoft.com/office/officeart/2005/8/layout/hierarchy3"/>
    <dgm:cxn modelId="{A1E450E8-75DB-4E73-91EA-C1E4CAD1805A}" type="presOf" srcId="{FB0BFFDC-C4DB-49E0-98B6-86843F6F8379}" destId="{8D4FEF4F-BC7B-4CD2-8C92-E98E46D73ED6}" srcOrd="0" destOrd="0" presId="urn:microsoft.com/office/officeart/2005/8/layout/hierarchy3"/>
    <dgm:cxn modelId="{7B215BD2-C0E7-4D47-9155-ABE5898CFB51}" type="presOf" srcId="{64AEEF66-6DAB-4046-B6E2-537F6FD2A9E8}" destId="{9E20B6AF-98F5-4FB1-94D5-554A6850F13F}" srcOrd="0" destOrd="0" presId="urn:microsoft.com/office/officeart/2005/8/layout/hierarchy3"/>
    <dgm:cxn modelId="{6D70E013-074D-4376-8685-067A471FCE5E}" type="presParOf" srcId="{B12DE373-EFEE-4517-A42B-83C544620D99}" destId="{5BCC71EB-D395-4FBD-AD21-D33F0F3EBE89}" srcOrd="0" destOrd="0" presId="urn:microsoft.com/office/officeart/2005/8/layout/hierarchy3"/>
    <dgm:cxn modelId="{58671C88-D1AC-475A-886C-DC1BEC981E4E}" type="presParOf" srcId="{5BCC71EB-D395-4FBD-AD21-D33F0F3EBE89}" destId="{C7B0460F-52FB-40B4-9CFD-C282C56C23F9}" srcOrd="0" destOrd="0" presId="urn:microsoft.com/office/officeart/2005/8/layout/hierarchy3"/>
    <dgm:cxn modelId="{BBF163A4-D811-47A6-8AF4-CB077C51A785}" type="presParOf" srcId="{C7B0460F-52FB-40B4-9CFD-C282C56C23F9}" destId="{9E20B6AF-98F5-4FB1-94D5-554A6850F13F}" srcOrd="0" destOrd="0" presId="urn:microsoft.com/office/officeart/2005/8/layout/hierarchy3"/>
    <dgm:cxn modelId="{C5C1BA16-67ED-48E1-A142-FAEDA4D4FBB4}" type="presParOf" srcId="{C7B0460F-52FB-40B4-9CFD-C282C56C23F9}" destId="{E46D5F7C-4120-47F0-BBAF-0390DC4A5F8C}" srcOrd="1" destOrd="0" presId="urn:microsoft.com/office/officeart/2005/8/layout/hierarchy3"/>
    <dgm:cxn modelId="{3C8154A7-3618-4E78-87DB-8CD5F62A03D8}" type="presParOf" srcId="{5BCC71EB-D395-4FBD-AD21-D33F0F3EBE89}" destId="{435798D3-001C-413D-AA93-9325819BB6AF}" srcOrd="1" destOrd="0" presId="urn:microsoft.com/office/officeart/2005/8/layout/hierarchy3"/>
    <dgm:cxn modelId="{DC0BA8A6-6852-42C7-981F-16A5E40D08CC}" type="presParOf" srcId="{435798D3-001C-413D-AA93-9325819BB6AF}" destId="{8FED7C15-ECAE-4282-8810-863F7AD753B3}" srcOrd="0" destOrd="0" presId="urn:microsoft.com/office/officeart/2005/8/layout/hierarchy3"/>
    <dgm:cxn modelId="{21D04734-BCE2-4C4D-B160-1B148F26B643}" type="presParOf" srcId="{435798D3-001C-413D-AA93-9325819BB6AF}" destId="{70B61BF3-AB87-4B24-8EB9-17A0ACC78403}" srcOrd="1" destOrd="0" presId="urn:microsoft.com/office/officeart/2005/8/layout/hierarchy3"/>
    <dgm:cxn modelId="{4CC34C64-270C-4CA3-B4DC-19F0A2184473}" type="presParOf" srcId="{B12DE373-EFEE-4517-A42B-83C544620D99}" destId="{E8DE362A-85A4-4B1F-BE21-8A4C3655DF31}" srcOrd="1" destOrd="0" presId="urn:microsoft.com/office/officeart/2005/8/layout/hierarchy3"/>
    <dgm:cxn modelId="{17B96649-F92B-46DD-AEBC-E110E1B6EEFC}" type="presParOf" srcId="{E8DE362A-85A4-4B1F-BE21-8A4C3655DF31}" destId="{F3C327B1-F4F4-4B0C-A2A3-78EFBFF96802}" srcOrd="0" destOrd="0" presId="urn:microsoft.com/office/officeart/2005/8/layout/hierarchy3"/>
    <dgm:cxn modelId="{D6341A61-4554-48EE-9FF9-3A59F11B3BEF}" type="presParOf" srcId="{F3C327B1-F4F4-4B0C-A2A3-78EFBFF96802}" destId="{188E9358-799F-4B1E-89E6-F39A57238390}" srcOrd="0" destOrd="0" presId="urn:microsoft.com/office/officeart/2005/8/layout/hierarchy3"/>
    <dgm:cxn modelId="{C1944324-6717-455E-ABA7-0574785D668F}" type="presParOf" srcId="{F3C327B1-F4F4-4B0C-A2A3-78EFBFF96802}" destId="{C1A2705A-B366-45A1-851D-3316853A0E0A}" srcOrd="1" destOrd="0" presId="urn:microsoft.com/office/officeart/2005/8/layout/hierarchy3"/>
    <dgm:cxn modelId="{3FBE54B9-E465-4DE3-A2F6-BC219B314F7B}" type="presParOf" srcId="{E8DE362A-85A4-4B1F-BE21-8A4C3655DF31}" destId="{2E5D4A0C-3109-4202-AA48-8B2C24A80D96}" srcOrd="1" destOrd="0" presId="urn:microsoft.com/office/officeart/2005/8/layout/hierarchy3"/>
    <dgm:cxn modelId="{7310B60B-7BBB-4B18-B737-1C1710B2BAE3}" type="presParOf" srcId="{2E5D4A0C-3109-4202-AA48-8B2C24A80D96}" destId="{F7FA584D-4E2A-42B1-9958-7DD717F705A7}" srcOrd="0" destOrd="0" presId="urn:microsoft.com/office/officeart/2005/8/layout/hierarchy3"/>
    <dgm:cxn modelId="{C33EFBDC-052B-416C-9C30-7D0686D28B0D}" type="presParOf" srcId="{2E5D4A0C-3109-4202-AA48-8B2C24A80D96}" destId="{8D4FEF4F-BC7B-4CD2-8C92-E98E46D73ED6}" srcOrd="1" destOrd="0" presId="urn:microsoft.com/office/officeart/2005/8/layout/hierarchy3"/>
    <dgm:cxn modelId="{3F928423-CD77-43EA-A339-8C62425CAF86}" type="presParOf" srcId="{2E5D4A0C-3109-4202-AA48-8B2C24A80D96}" destId="{4994AD15-BAD0-43D0-80E7-7FD3A34D01E6}" srcOrd="2" destOrd="0" presId="urn:microsoft.com/office/officeart/2005/8/layout/hierarchy3"/>
    <dgm:cxn modelId="{C2C24B3D-3398-4A35-981B-965CBA190FFE}" type="presParOf" srcId="{2E5D4A0C-3109-4202-AA48-8B2C24A80D96}" destId="{58D8C5F0-E7FE-43DC-A4D0-C98A4113377A}" srcOrd="3" destOrd="0" presId="urn:microsoft.com/office/officeart/2005/8/layout/hierarchy3"/>
    <dgm:cxn modelId="{68AA124B-9491-42C2-AA33-9C6CAF512DD7}" type="presParOf" srcId="{2E5D4A0C-3109-4202-AA48-8B2C24A80D96}" destId="{3F557C01-64D6-41A5-B1BC-7435D02F6A08}" srcOrd="4" destOrd="0" presId="urn:microsoft.com/office/officeart/2005/8/layout/hierarchy3"/>
    <dgm:cxn modelId="{E43FEA05-BB6A-493B-A617-A610BE5F24AA}" type="presParOf" srcId="{2E5D4A0C-3109-4202-AA48-8B2C24A80D96}" destId="{62A22BD2-758C-4A18-9203-4FFE712AB733}" srcOrd="5" destOrd="0" presId="urn:microsoft.com/office/officeart/2005/8/layout/hierarchy3"/>
    <dgm:cxn modelId="{560E49DE-85CE-49F9-B450-EAC48E7EC418}" type="presParOf" srcId="{2E5D4A0C-3109-4202-AA48-8B2C24A80D96}" destId="{82985F72-6D8C-4722-B8DD-5724EADD9D56}" srcOrd="6" destOrd="0" presId="urn:microsoft.com/office/officeart/2005/8/layout/hierarchy3"/>
    <dgm:cxn modelId="{F0125DA2-37AF-4793-8635-F1A446505160}" type="presParOf" srcId="{2E5D4A0C-3109-4202-AA48-8B2C24A80D96}" destId="{BCBFDFD7-A79D-4D49-8863-266A1727302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8A20A-24BD-4C56-A8EC-10EBEACF3D6E}">
      <dsp:nvSpPr>
        <dsp:cNvPr id="0" name=""/>
        <dsp:cNvSpPr/>
      </dsp:nvSpPr>
      <dsp:spPr>
        <a:xfrm>
          <a:off x="3151358" y="2598399"/>
          <a:ext cx="1926883" cy="1926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To determine the impact of applying the Dynamic Assessment developed by Dr. Reuven Feuerstein as an interactive approach to learn the English</a:t>
          </a:r>
          <a:endParaRPr lang="es-EC" sz="1100" kern="1200" dirty="0"/>
        </a:p>
      </dsp:txBody>
      <dsp:txXfrm>
        <a:off x="3433543" y="2880584"/>
        <a:ext cx="1362513" cy="1362513"/>
      </dsp:txXfrm>
    </dsp:sp>
    <dsp:sp modelId="{2905C45C-E231-4A66-8F63-8D784B465FD1}">
      <dsp:nvSpPr>
        <dsp:cNvPr id="0" name=""/>
        <dsp:cNvSpPr/>
      </dsp:nvSpPr>
      <dsp:spPr>
        <a:xfrm rot="177162">
          <a:off x="2241831" y="3276931"/>
          <a:ext cx="796320"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23D3F-BD32-444C-9F82-7327168D757C}">
      <dsp:nvSpPr>
        <dsp:cNvPr id="0" name=""/>
        <dsp:cNvSpPr/>
      </dsp:nvSpPr>
      <dsp:spPr>
        <a:xfrm>
          <a:off x="370583"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To define Dr. Feuerstein’s approach to assessing and developing the learning potential.</a:t>
          </a:r>
          <a:endParaRPr lang="es-EC" sz="1300" kern="1200" dirty="0"/>
        </a:p>
      </dsp:txBody>
      <dsp:txXfrm>
        <a:off x="413475" y="2872517"/>
        <a:ext cx="1744755" cy="1378647"/>
      </dsp:txXfrm>
    </dsp:sp>
    <dsp:sp modelId="{36BAFF3A-7C7F-4716-9964-8D57870A14D2}">
      <dsp:nvSpPr>
        <dsp:cNvPr id="0" name=""/>
        <dsp:cNvSpPr/>
      </dsp:nvSpPr>
      <dsp:spPr>
        <a:xfrm rot="3432664">
          <a:off x="2737827" y="2321638"/>
          <a:ext cx="732785"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EF4AE3-7470-42DF-832D-06D34B3B3FCC}">
      <dsp:nvSpPr>
        <dsp:cNvPr id="0" name=""/>
        <dsp:cNvSpPr/>
      </dsp:nvSpPr>
      <dsp:spPr>
        <a:xfrm>
          <a:off x="1199163"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To establish principles of application for the Dynamic Assessment.</a:t>
          </a:r>
          <a:endParaRPr lang="es-EC" sz="1300" kern="1200" dirty="0"/>
        </a:p>
      </dsp:txBody>
      <dsp:txXfrm>
        <a:off x="1242055" y="872150"/>
        <a:ext cx="1744755" cy="1378647"/>
      </dsp:txXfrm>
    </dsp:sp>
    <dsp:sp modelId="{47B78B48-BE65-4B3B-90D8-37FC84F7E23F}">
      <dsp:nvSpPr>
        <dsp:cNvPr id="0" name=""/>
        <dsp:cNvSpPr/>
      </dsp:nvSpPr>
      <dsp:spPr>
        <a:xfrm rot="5400000">
          <a:off x="3667728" y="1771818"/>
          <a:ext cx="86724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1FA0DA-79B5-41C9-A12A-55A33457376B}">
      <dsp:nvSpPr>
        <dsp:cNvPr id="0" name=""/>
        <dsp:cNvSpPr/>
      </dsp:nvSpPr>
      <dsp:spPr>
        <a:xfrm>
          <a:off x="3199530" y="679"/>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To estimate learning potential of the students on the basis of current performance through the application of a preliminary evaluation</a:t>
          </a:r>
          <a:endParaRPr lang="es-EC" sz="1300" kern="1200" dirty="0"/>
        </a:p>
      </dsp:txBody>
      <dsp:txXfrm>
        <a:off x="3242422" y="43571"/>
        <a:ext cx="1744755" cy="1378647"/>
      </dsp:txXfrm>
    </dsp:sp>
    <dsp:sp modelId="{78718E66-CEF7-49EC-8E0D-8FC882531A28}">
      <dsp:nvSpPr>
        <dsp:cNvPr id="0" name=""/>
        <dsp:cNvSpPr/>
      </dsp:nvSpPr>
      <dsp:spPr>
        <a:xfrm rot="8424087">
          <a:off x="4831222" y="2389937"/>
          <a:ext cx="814672"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02CAA-FDDE-448E-8D55-A3F7CDE97CBB}">
      <dsp:nvSpPr>
        <dsp:cNvPr id="0" name=""/>
        <dsp:cNvSpPr/>
      </dsp:nvSpPr>
      <dsp:spPr>
        <a:xfrm>
          <a:off x="5199897"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To analyze the dynamics of the learning process considering the interaction between teacher and the student.</a:t>
          </a:r>
          <a:endParaRPr lang="es-EC" sz="1300" kern="1200" dirty="0"/>
        </a:p>
      </dsp:txBody>
      <dsp:txXfrm>
        <a:off x="5242789" y="872150"/>
        <a:ext cx="1744755" cy="1378647"/>
      </dsp:txXfrm>
    </dsp:sp>
    <dsp:sp modelId="{EF729299-1EC6-45A6-AD45-B63B242DB333}">
      <dsp:nvSpPr>
        <dsp:cNvPr id="0" name=""/>
        <dsp:cNvSpPr/>
      </dsp:nvSpPr>
      <dsp:spPr>
        <a:xfrm rot="10800000">
          <a:off x="5201470" y="3268962"/>
          <a:ext cx="857545"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99BCAE-3CAB-416C-AAAA-21698129B5E7}">
      <dsp:nvSpPr>
        <dsp:cNvPr id="0" name=""/>
        <dsp:cNvSpPr/>
      </dsp:nvSpPr>
      <dsp:spPr>
        <a:xfrm>
          <a:off x="6028476"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smtClean="0"/>
            <a:t>Evaluate the effects in the learning process of the English language. </a:t>
          </a:r>
          <a:endParaRPr lang="es-EC" sz="1300" kern="1200" dirty="0"/>
        </a:p>
      </dsp:txBody>
      <dsp:txXfrm>
        <a:off x="6071368" y="2872517"/>
        <a:ext cx="1744755" cy="137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C5983-D71C-43E3-A673-C74DEEC2C335}">
      <dsp:nvSpPr>
        <dsp:cNvPr id="0" name=""/>
        <dsp:cNvSpPr/>
      </dsp:nvSpPr>
      <dsp:spPr>
        <a:xfrm>
          <a:off x="4751" y="2333774"/>
          <a:ext cx="1458994" cy="1128279"/>
        </a:xfrm>
        <a:prstGeom prst="roundRect">
          <a:avLst>
            <a:gd name="adj" fmla="val 10000"/>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noProof="0" dirty="0" smtClean="0"/>
            <a:t>M.L.E.</a:t>
          </a:r>
          <a:endParaRPr lang="en-US" sz="4000" b="1" kern="1200" noProof="0" dirty="0"/>
        </a:p>
      </dsp:txBody>
      <dsp:txXfrm>
        <a:off x="37797" y="2366820"/>
        <a:ext cx="1392902" cy="1062187"/>
      </dsp:txXfrm>
    </dsp:sp>
    <dsp:sp modelId="{9C40DAE4-8E5D-4F72-A0F3-21918609496D}">
      <dsp:nvSpPr>
        <dsp:cNvPr id="0" name=""/>
        <dsp:cNvSpPr/>
      </dsp:nvSpPr>
      <dsp:spPr>
        <a:xfrm rot="21563306">
          <a:off x="1463732" y="2867649"/>
          <a:ext cx="455390" cy="55668"/>
        </a:xfrm>
        <a:custGeom>
          <a:avLst/>
          <a:gdLst/>
          <a:ahLst/>
          <a:cxnLst/>
          <a:rect l="0" t="0" r="0" b="0"/>
          <a:pathLst>
            <a:path>
              <a:moveTo>
                <a:pt x="0" y="27834"/>
              </a:moveTo>
              <a:lnTo>
                <a:pt x="455390" y="2783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680043" y="2884099"/>
        <a:ext cx="22769" cy="22769"/>
      </dsp:txXfrm>
    </dsp:sp>
    <dsp:sp modelId="{D0F0C4B1-4C6B-495F-BD0B-67C260BC8EEA}">
      <dsp:nvSpPr>
        <dsp:cNvPr id="0" name=""/>
        <dsp:cNvSpPr/>
      </dsp:nvSpPr>
      <dsp:spPr>
        <a:xfrm>
          <a:off x="1919110" y="2261600"/>
          <a:ext cx="1734444" cy="1262906"/>
        </a:xfrm>
        <a:prstGeom prst="roundRect">
          <a:avLst>
            <a:gd name="adj" fmla="val 10000"/>
          </a:avLst>
        </a:prstGeom>
        <a:solidFill>
          <a:srgbClr val="CCE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IDENTIFY COGNITIVE  FUNCTIONS	</a:t>
          </a:r>
          <a:endParaRPr lang="en-US" sz="2400" kern="1200" noProof="0" dirty="0"/>
        </a:p>
      </dsp:txBody>
      <dsp:txXfrm>
        <a:off x="1956099" y="2298589"/>
        <a:ext cx="1660466" cy="1188928"/>
      </dsp:txXfrm>
    </dsp:sp>
    <dsp:sp modelId="{8E1413D1-9C85-4BB9-960D-6FFDCD70683C}">
      <dsp:nvSpPr>
        <dsp:cNvPr id="0" name=""/>
        <dsp:cNvSpPr/>
      </dsp:nvSpPr>
      <dsp:spPr>
        <a:xfrm rot="17943708">
          <a:off x="3080321" y="1890860"/>
          <a:ext cx="2229408" cy="55668"/>
        </a:xfrm>
        <a:custGeom>
          <a:avLst/>
          <a:gdLst/>
          <a:ahLst/>
          <a:cxnLst/>
          <a:rect l="0" t="0" r="0" b="0"/>
          <a:pathLst>
            <a:path>
              <a:moveTo>
                <a:pt x="0" y="27834"/>
              </a:moveTo>
              <a:lnTo>
                <a:pt x="2229408" y="278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4139290" y="1862959"/>
        <a:ext cx="111470" cy="111470"/>
      </dsp:txXfrm>
    </dsp:sp>
    <dsp:sp modelId="{97EA24AF-DB07-42F2-B019-E10A46095ACB}">
      <dsp:nvSpPr>
        <dsp:cNvPr id="0" name=""/>
        <dsp:cNvSpPr/>
      </dsp:nvSpPr>
      <dsp:spPr>
        <a:xfrm>
          <a:off x="4736496" y="577910"/>
          <a:ext cx="2677282" cy="732851"/>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where is the problem?</a:t>
          </a:r>
          <a:endParaRPr lang="en-US" sz="2400" kern="1200" noProof="0" dirty="0"/>
        </a:p>
      </dsp:txBody>
      <dsp:txXfrm>
        <a:off x="4757960" y="599374"/>
        <a:ext cx="2634354" cy="689923"/>
      </dsp:txXfrm>
    </dsp:sp>
    <dsp:sp modelId="{4631A8C1-32B3-4C89-8E0B-31F9F6F2A0A2}">
      <dsp:nvSpPr>
        <dsp:cNvPr id="0" name=""/>
        <dsp:cNvSpPr/>
      </dsp:nvSpPr>
      <dsp:spPr>
        <a:xfrm rot="19275303">
          <a:off x="3502855" y="2436627"/>
          <a:ext cx="1369621" cy="55668"/>
        </a:xfrm>
        <a:custGeom>
          <a:avLst/>
          <a:gdLst/>
          <a:ahLst/>
          <a:cxnLst/>
          <a:rect l="0" t="0" r="0" b="0"/>
          <a:pathLst>
            <a:path>
              <a:moveTo>
                <a:pt x="0" y="27834"/>
              </a:moveTo>
              <a:lnTo>
                <a:pt x="1369621" y="278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53425" y="2430220"/>
        <a:ext cx="68481" cy="68481"/>
      </dsp:txXfrm>
    </dsp:sp>
    <dsp:sp modelId="{0EC6F739-9B09-4564-8444-66DF68EFD7E9}">
      <dsp:nvSpPr>
        <dsp:cNvPr id="0" name=""/>
        <dsp:cNvSpPr/>
      </dsp:nvSpPr>
      <dsp:spPr>
        <a:xfrm>
          <a:off x="4721777" y="1609180"/>
          <a:ext cx="2692001" cy="853376"/>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What cognitive function</a:t>
          </a:r>
          <a:r>
            <a:rPr lang="en-US" sz="1400" kern="1200" noProof="0" dirty="0" smtClean="0"/>
            <a:t>?</a:t>
          </a:r>
          <a:endParaRPr lang="en-US" sz="1400" kern="1200" noProof="0" dirty="0"/>
        </a:p>
      </dsp:txBody>
      <dsp:txXfrm>
        <a:off x="4746772" y="1634175"/>
        <a:ext cx="2642011" cy="803386"/>
      </dsp:txXfrm>
    </dsp:sp>
    <dsp:sp modelId="{4372A8DA-48B4-47E1-8B39-71B913AF29F4}">
      <dsp:nvSpPr>
        <dsp:cNvPr id="0" name=""/>
        <dsp:cNvSpPr/>
      </dsp:nvSpPr>
      <dsp:spPr>
        <a:xfrm rot="799223">
          <a:off x="3638788" y="2991678"/>
          <a:ext cx="1097755" cy="55668"/>
        </a:xfrm>
        <a:custGeom>
          <a:avLst/>
          <a:gdLst/>
          <a:ahLst/>
          <a:cxnLst/>
          <a:rect l="0" t="0" r="0" b="0"/>
          <a:pathLst>
            <a:path>
              <a:moveTo>
                <a:pt x="0" y="27834"/>
              </a:moveTo>
              <a:lnTo>
                <a:pt x="1097755" y="278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160222" y="2992068"/>
        <a:ext cx="54887" cy="54887"/>
      </dsp:txXfrm>
    </dsp:sp>
    <dsp:sp modelId="{20C27B4D-4514-44F3-AA23-586229C11CE2}">
      <dsp:nvSpPr>
        <dsp:cNvPr id="0" name=""/>
        <dsp:cNvSpPr/>
      </dsp:nvSpPr>
      <dsp:spPr>
        <a:xfrm>
          <a:off x="4721777" y="2719283"/>
          <a:ext cx="2692001" cy="853376"/>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noProof="0" dirty="0" smtClean="0"/>
            <a:t>What cognitive function are strength? </a:t>
          </a:r>
          <a:endParaRPr lang="en-US" sz="2400" kern="1200" noProof="0" dirty="0"/>
        </a:p>
      </dsp:txBody>
      <dsp:txXfrm>
        <a:off x="4746772" y="2744278"/>
        <a:ext cx="2642011" cy="803386"/>
      </dsp:txXfrm>
    </dsp:sp>
    <dsp:sp modelId="{10B42A4C-1A08-4027-AD6A-234BE6B949BE}">
      <dsp:nvSpPr>
        <dsp:cNvPr id="0" name=""/>
        <dsp:cNvSpPr/>
      </dsp:nvSpPr>
      <dsp:spPr>
        <a:xfrm rot="3258998">
          <a:off x="3272003" y="3608969"/>
          <a:ext cx="1831325" cy="55668"/>
        </a:xfrm>
        <a:custGeom>
          <a:avLst/>
          <a:gdLst/>
          <a:ahLst/>
          <a:cxnLst/>
          <a:rect l="0" t="0" r="0" b="0"/>
          <a:pathLst>
            <a:path>
              <a:moveTo>
                <a:pt x="0" y="27834"/>
              </a:moveTo>
              <a:lnTo>
                <a:pt x="1831325" y="278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4141883" y="3591020"/>
        <a:ext cx="91566" cy="91566"/>
      </dsp:txXfrm>
    </dsp:sp>
    <dsp:sp modelId="{AB026417-A664-44AA-B21E-6322E2DD9CAD}">
      <dsp:nvSpPr>
        <dsp:cNvPr id="0" name=""/>
        <dsp:cNvSpPr/>
      </dsp:nvSpPr>
      <dsp:spPr>
        <a:xfrm>
          <a:off x="4721777" y="3803098"/>
          <a:ext cx="2692001" cy="115491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noProof="0" dirty="0" smtClean="0"/>
        </a:p>
        <a:p>
          <a:pPr lvl="0" algn="ctr" defTabSz="1066800">
            <a:lnSpc>
              <a:spcPct val="90000"/>
            </a:lnSpc>
            <a:spcBef>
              <a:spcPct val="0"/>
            </a:spcBef>
            <a:spcAft>
              <a:spcPct val="35000"/>
            </a:spcAft>
          </a:pPr>
          <a:endParaRPr lang="en-US" sz="2400" kern="1200" noProof="0" dirty="0" smtClean="0"/>
        </a:p>
        <a:p>
          <a:pPr lvl="0" algn="ctr" defTabSz="1066800">
            <a:lnSpc>
              <a:spcPct val="90000"/>
            </a:lnSpc>
            <a:spcBef>
              <a:spcPct val="0"/>
            </a:spcBef>
            <a:spcAft>
              <a:spcPct val="35000"/>
            </a:spcAft>
          </a:pPr>
          <a:r>
            <a:rPr lang="en-US" sz="2400" kern="1200" noProof="0" dirty="0" smtClean="0"/>
            <a:t>How do I help built strength?</a:t>
          </a:r>
          <a:endParaRPr lang="en-US" sz="1800" kern="1200" noProof="0" dirty="0" smtClean="0"/>
        </a:p>
        <a:p>
          <a:pPr lvl="0" algn="ctr" defTabSz="1066800">
            <a:lnSpc>
              <a:spcPct val="90000"/>
            </a:lnSpc>
            <a:spcBef>
              <a:spcPct val="0"/>
            </a:spcBef>
            <a:spcAft>
              <a:spcPct val="35000"/>
            </a:spcAft>
          </a:pPr>
          <a:endParaRPr lang="en-US" sz="1800" kern="1200" noProof="0" dirty="0" smtClean="0"/>
        </a:p>
        <a:p>
          <a:pPr lvl="0" algn="ctr" defTabSz="1066800">
            <a:lnSpc>
              <a:spcPct val="90000"/>
            </a:lnSpc>
            <a:spcBef>
              <a:spcPct val="0"/>
            </a:spcBef>
            <a:spcAft>
              <a:spcPct val="35000"/>
            </a:spcAft>
          </a:pPr>
          <a:endParaRPr lang="en-US" sz="2400" kern="1200" noProof="0" dirty="0"/>
        </a:p>
      </dsp:txBody>
      <dsp:txXfrm>
        <a:off x="4755603" y="3836924"/>
        <a:ext cx="2624349" cy="1087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BD8B8-573D-4997-B8B4-325BCBAB8048}">
      <dsp:nvSpPr>
        <dsp:cNvPr id="0" name=""/>
        <dsp:cNvSpPr/>
      </dsp:nvSpPr>
      <dsp:spPr>
        <a:xfrm>
          <a:off x="22182" y="1486158"/>
          <a:ext cx="2672819" cy="2672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i="0" kern="1200" dirty="0" smtClean="0"/>
            <a:t>MEDIATED LEARNING EXPERIENCE (MLE):</a:t>
          </a:r>
          <a:endParaRPr lang="es-EC" sz="2800" kern="1200" dirty="0"/>
        </a:p>
      </dsp:txBody>
      <dsp:txXfrm>
        <a:off x="413607" y="1877603"/>
        <a:ext cx="1889969" cy="1890061"/>
      </dsp:txXfrm>
    </dsp:sp>
    <dsp:sp modelId="{C7A42DCA-33D5-4F51-BC57-76BA52F08504}">
      <dsp:nvSpPr>
        <dsp:cNvPr id="0" name=""/>
        <dsp:cNvSpPr/>
      </dsp:nvSpPr>
      <dsp:spPr>
        <a:xfrm>
          <a:off x="-2053385" y="0"/>
          <a:ext cx="5387962" cy="5616624"/>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ACDCF-7CDC-4927-A80B-9E8FCE1DFB43}">
      <dsp:nvSpPr>
        <dsp:cNvPr id="0" name=""/>
        <dsp:cNvSpPr/>
      </dsp:nvSpPr>
      <dsp:spPr>
        <a:xfrm>
          <a:off x="2933489" y="473481"/>
          <a:ext cx="1431838" cy="14322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251C8-AA4C-491B-A3F9-3290E2FD9EDB}">
      <dsp:nvSpPr>
        <dsp:cNvPr id="0" name=""/>
        <dsp:cNvSpPr/>
      </dsp:nvSpPr>
      <dsp:spPr>
        <a:xfrm>
          <a:off x="4486682" y="162051"/>
          <a:ext cx="2891474" cy="192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n-US" sz="2800" b="0" i="1" kern="1200" dirty="0" smtClean="0"/>
            <a:t>1.- Mediation for Intentionality and Reciprocity</a:t>
          </a:r>
          <a:endParaRPr lang="es-EC" sz="2800" kern="1200" dirty="0"/>
        </a:p>
      </dsp:txBody>
      <dsp:txXfrm>
        <a:off x="4486682" y="162051"/>
        <a:ext cx="2891474" cy="1926184"/>
      </dsp:txXfrm>
    </dsp:sp>
    <dsp:sp modelId="{6983CB86-99E3-41AB-A6E0-1CC430993E20}">
      <dsp:nvSpPr>
        <dsp:cNvPr id="0" name=""/>
        <dsp:cNvSpPr/>
      </dsp:nvSpPr>
      <dsp:spPr>
        <a:xfrm>
          <a:off x="3486899" y="2102864"/>
          <a:ext cx="1431838" cy="14322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0CCFD-A862-4420-BCAF-7581B417EA1B}">
      <dsp:nvSpPr>
        <dsp:cNvPr id="0" name=""/>
        <dsp:cNvSpPr/>
      </dsp:nvSpPr>
      <dsp:spPr>
        <a:xfrm>
          <a:off x="5035131" y="2123083"/>
          <a:ext cx="2403879" cy="13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s-EC" sz="2800" b="0" i="1" kern="1200" dirty="0" smtClean="0"/>
            <a:t>2.- </a:t>
          </a:r>
          <a:r>
            <a:rPr lang="es-EC" sz="2800" b="0" i="1" kern="1200" dirty="0" err="1" smtClean="0"/>
            <a:t>Mediation</a:t>
          </a:r>
          <a:r>
            <a:rPr lang="es-EC" sz="2800" b="0" i="1" kern="1200" dirty="0" smtClean="0"/>
            <a:t> </a:t>
          </a:r>
          <a:r>
            <a:rPr lang="es-EC" sz="2800" b="0" i="1" kern="1200" dirty="0" err="1" smtClean="0"/>
            <a:t>for</a:t>
          </a:r>
          <a:r>
            <a:rPr lang="es-EC" sz="2800" b="0" i="1" kern="1200" dirty="0" smtClean="0"/>
            <a:t> </a:t>
          </a:r>
          <a:r>
            <a:rPr lang="es-EC" sz="2800" b="0" i="1" kern="1200" dirty="0" err="1" smtClean="0"/>
            <a:t>Transcendence</a:t>
          </a:r>
          <a:endParaRPr lang="es-EC" sz="2800" kern="1200" dirty="0"/>
        </a:p>
      </dsp:txBody>
      <dsp:txXfrm>
        <a:off x="5035131" y="2123083"/>
        <a:ext cx="2403879" cy="1386182"/>
      </dsp:txXfrm>
    </dsp:sp>
    <dsp:sp modelId="{98BD7B52-E7FE-4C6D-9259-E2187978B27E}">
      <dsp:nvSpPr>
        <dsp:cNvPr id="0" name=""/>
        <dsp:cNvSpPr/>
      </dsp:nvSpPr>
      <dsp:spPr>
        <a:xfrm>
          <a:off x="2933489" y="3755274"/>
          <a:ext cx="1431838" cy="143223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A81EE-57B4-44B6-A12B-7D7CF60073AB}">
      <dsp:nvSpPr>
        <dsp:cNvPr id="0" name=""/>
        <dsp:cNvSpPr/>
      </dsp:nvSpPr>
      <dsp:spPr>
        <a:xfrm>
          <a:off x="4508847" y="3784481"/>
          <a:ext cx="2259906" cy="13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s-EC" sz="2800" b="0" i="1" kern="1200" dirty="0" smtClean="0"/>
            <a:t>3.- </a:t>
          </a:r>
          <a:r>
            <a:rPr lang="es-EC" sz="2800" b="0" i="1" kern="1200" dirty="0" err="1" smtClean="0"/>
            <a:t>Mediation</a:t>
          </a:r>
          <a:r>
            <a:rPr lang="es-EC" sz="2800" b="0" i="1" kern="1200" dirty="0" smtClean="0"/>
            <a:t> </a:t>
          </a:r>
          <a:r>
            <a:rPr lang="es-EC" sz="2800" b="0" i="1" kern="1200" dirty="0" err="1" smtClean="0"/>
            <a:t>for</a:t>
          </a:r>
          <a:r>
            <a:rPr lang="es-EC" sz="2800" b="0" i="1" kern="1200" dirty="0" smtClean="0"/>
            <a:t> </a:t>
          </a:r>
          <a:r>
            <a:rPr lang="es-EC" sz="2800" b="0" i="1" kern="1200" dirty="0" err="1" smtClean="0"/>
            <a:t>Meaning</a:t>
          </a:r>
          <a:endParaRPr lang="es-EC" sz="2800" kern="1200" dirty="0"/>
        </a:p>
      </dsp:txBody>
      <dsp:txXfrm>
        <a:off x="4508847" y="3784481"/>
        <a:ext cx="2259906" cy="1386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BD8B8-573D-4997-B8B4-325BCBAB8048}">
      <dsp:nvSpPr>
        <dsp:cNvPr id="0" name=""/>
        <dsp:cNvSpPr/>
      </dsp:nvSpPr>
      <dsp:spPr>
        <a:xfrm>
          <a:off x="22182" y="1486158"/>
          <a:ext cx="2672819" cy="2672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i="0" kern="1200" dirty="0" smtClean="0"/>
            <a:t>MEDIATED LEARNING EXPERIENCE (MLE):</a:t>
          </a:r>
          <a:endParaRPr lang="es-EC" sz="2800" kern="1200" dirty="0"/>
        </a:p>
      </dsp:txBody>
      <dsp:txXfrm>
        <a:off x="413607" y="1877603"/>
        <a:ext cx="1889969" cy="1890061"/>
      </dsp:txXfrm>
    </dsp:sp>
    <dsp:sp modelId="{C7A42DCA-33D5-4F51-BC57-76BA52F08504}">
      <dsp:nvSpPr>
        <dsp:cNvPr id="0" name=""/>
        <dsp:cNvSpPr/>
      </dsp:nvSpPr>
      <dsp:spPr>
        <a:xfrm>
          <a:off x="-2053385" y="0"/>
          <a:ext cx="5387962" cy="5616624"/>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ACDCF-7CDC-4927-A80B-9E8FCE1DFB43}">
      <dsp:nvSpPr>
        <dsp:cNvPr id="0" name=""/>
        <dsp:cNvSpPr/>
      </dsp:nvSpPr>
      <dsp:spPr>
        <a:xfrm>
          <a:off x="2933489" y="473481"/>
          <a:ext cx="1431838" cy="14322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251C8-AA4C-491B-A3F9-3290E2FD9EDB}">
      <dsp:nvSpPr>
        <dsp:cNvPr id="0" name=""/>
        <dsp:cNvSpPr/>
      </dsp:nvSpPr>
      <dsp:spPr>
        <a:xfrm>
          <a:off x="4486682" y="162051"/>
          <a:ext cx="2891474" cy="192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s-EC" sz="2800" b="0" i="1" kern="1200" dirty="0" smtClean="0"/>
            <a:t>4.- </a:t>
          </a:r>
          <a:r>
            <a:rPr lang="es-EC" sz="2800" b="0" i="1" kern="1200" dirty="0" err="1" smtClean="0"/>
            <a:t>Mediation</a:t>
          </a:r>
          <a:r>
            <a:rPr lang="es-EC" sz="2800" b="0" i="1" kern="1200" dirty="0" smtClean="0"/>
            <a:t> </a:t>
          </a:r>
          <a:r>
            <a:rPr lang="es-EC" sz="2800" b="0" i="1" kern="1200" dirty="0" err="1" smtClean="0"/>
            <a:t>for</a:t>
          </a:r>
          <a:r>
            <a:rPr lang="es-EC" sz="2800" b="0" i="1" kern="1200" dirty="0" smtClean="0"/>
            <a:t> </a:t>
          </a:r>
          <a:r>
            <a:rPr lang="es-EC" sz="2800" b="0" i="1" kern="1200" dirty="0" err="1" smtClean="0"/>
            <a:t>Competence</a:t>
          </a:r>
          <a:endParaRPr lang="es-EC" sz="2800" kern="1200" dirty="0"/>
        </a:p>
      </dsp:txBody>
      <dsp:txXfrm>
        <a:off x="4486682" y="162051"/>
        <a:ext cx="2891474" cy="1926184"/>
      </dsp:txXfrm>
    </dsp:sp>
    <dsp:sp modelId="{6983CB86-99E3-41AB-A6E0-1CC430993E20}">
      <dsp:nvSpPr>
        <dsp:cNvPr id="0" name=""/>
        <dsp:cNvSpPr/>
      </dsp:nvSpPr>
      <dsp:spPr>
        <a:xfrm>
          <a:off x="3486899" y="2102864"/>
          <a:ext cx="1431838" cy="14322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0CCFD-A862-4420-BCAF-7581B417EA1B}">
      <dsp:nvSpPr>
        <dsp:cNvPr id="0" name=""/>
        <dsp:cNvSpPr/>
      </dsp:nvSpPr>
      <dsp:spPr>
        <a:xfrm>
          <a:off x="5035131" y="2123083"/>
          <a:ext cx="2403879" cy="13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n-US" sz="2800" b="0" i="1" kern="1200" dirty="0" smtClean="0"/>
            <a:t>5.- Mediation for Regulation and Control of </a:t>
          </a:r>
          <a:r>
            <a:rPr lang="en-US" sz="2800" b="0" i="1" kern="1200" dirty="0" err="1" smtClean="0"/>
            <a:t>Behaviour</a:t>
          </a:r>
          <a:endParaRPr lang="es-EC" sz="2800" kern="1200" dirty="0"/>
        </a:p>
      </dsp:txBody>
      <dsp:txXfrm>
        <a:off x="5035131" y="2123083"/>
        <a:ext cx="2403879" cy="1386182"/>
      </dsp:txXfrm>
    </dsp:sp>
    <dsp:sp modelId="{98BD7B52-E7FE-4C6D-9259-E2187978B27E}">
      <dsp:nvSpPr>
        <dsp:cNvPr id="0" name=""/>
        <dsp:cNvSpPr/>
      </dsp:nvSpPr>
      <dsp:spPr>
        <a:xfrm>
          <a:off x="2933489" y="3755274"/>
          <a:ext cx="1431838" cy="143223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A81EE-57B4-44B6-A12B-7D7CF60073AB}">
      <dsp:nvSpPr>
        <dsp:cNvPr id="0" name=""/>
        <dsp:cNvSpPr/>
      </dsp:nvSpPr>
      <dsp:spPr>
        <a:xfrm>
          <a:off x="4680514" y="3784481"/>
          <a:ext cx="1916571" cy="13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s-EC" sz="2800" b="0" i="1" kern="1200" dirty="0" smtClean="0"/>
            <a:t>6.- </a:t>
          </a:r>
          <a:r>
            <a:rPr lang="es-EC" sz="2800" b="0" i="1" kern="1200" dirty="0" err="1" smtClean="0"/>
            <a:t>Sharing</a:t>
          </a:r>
          <a:r>
            <a:rPr lang="es-EC" sz="2800" b="0" i="1" kern="1200" dirty="0" smtClean="0"/>
            <a:t> </a:t>
          </a:r>
          <a:r>
            <a:rPr lang="es-EC" sz="2800" b="0" i="1" kern="1200" dirty="0" err="1" smtClean="0"/>
            <a:t>Behaviour</a:t>
          </a:r>
          <a:endParaRPr lang="es-EC" sz="2800" kern="1200" dirty="0"/>
        </a:p>
      </dsp:txBody>
      <dsp:txXfrm>
        <a:off x="4680514" y="3784481"/>
        <a:ext cx="1916571" cy="1386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BD8B8-573D-4997-B8B4-325BCBAB8048}">
      <dsp:nvSpPr>
        <dsp:cNvPr id="0" name=""/>
        <dsp:cNvSpPr/>
      </dsp:nvSpPr>
      <dsp:spPr>
        <a:xfrm>
          <a:off x="0" y="1486158"/>
          <a:ext cx="2672819" cy="26729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1" i="0" kern="1200" dirty="0" smtClean="0"/>
            <a:t>MEDIATED LEARNING EXPERIENCE (MLE):</a:t>
          </a:r>
          <a:endParaRPr lang="es-EC" sz="2800" kern="1200" dirty="0"/>
        </a:p>
      </dsp:txBody>
      <dsp:txXfrm>
        <a:off x="391425" y="1877603"/>
        <a:ext cx="1889969" cy="1890061"/>
      </dsp:txXfrm>
    </dsp:sp>
    <dsp:sp modelId="{C7A42DCA-33D5-4F51-BC57-76BA52F08504}">
      <dsp:nvSpPr>
        <dsp:cNvPr id="0" name=""/>
        <dsp:cNvSpPr/>
      </dsp:nvSpPr>
      <dsp:spPr>
        <a:xfrm>
          <a:off x="-2222312" y="0"/>
          <a:ext cx="5387962" cy="5616624"/>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ACDCF-7CDC-4927-A80B-9E8FCE1DFB43}">
      <dsp:nvSpPr>
        <dsp:cNvPr id="0" name=""/>
        <dsp:cNvSpPr/>
      </dsp:nvSpPr>
      <dsp:spPr>
        <a:xfrm>
          <a:off x="2764562" y="473481"/>
          <a:ext cx="1431838" cy="14322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251C8-AA4C-491B-A3F9-3290E2FD9EDB}">
      <dsp:nvSpPr>
        <dsp:cNvPr id="0" name=""/>
        <dsp:cNvSpPr/>
      </dsp:nvSpPr>
      <dsp:spPr>
        <a:xfrm>
          <a:off x="4317755" y="162051"/>
          <a:ext cx="2891474" cy="192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s-EC" sz="2800" b="0" i="1" kern="1200" dirty="0" smtClean="0"/>
            <a:t>7.- </a:t>
          </a:r>
          <a:r>
            <a:rPr lang="es-EC" sz="2800" b="0" i="1" kern="1200" dirty="0" err="1" smtClean="0"/>
            <a:t>Individuation</a:t>
          </a:r>
          <a:endParaRPr lang="es-EC" sz="2800" kern="1200" dirty="0"/>
        </a:p>
      </dsp:txBody>
      <dsp:txXfrm>
        <a:off x="4317755" y="162051"/>
        <a:ext cx="2891474" cy="1926184"/>
      </dsp:txXfrm>
    </dsp:sp>
    <dsp:sp modelId="{6983CB86-99E3-41AB-A6E0-1CC430993E20}">
      <dsp:nvSpPr>
        <dsp:cNvPr id="0" name=""/>
        <dsp:cNvSpPr/>
      </dsp:nvSpPr>
      <dsp:spPr>
        <a:xfrm>
          <a:off x="3317972" y="2102864"/>
          <a:ext cx="1431838" cy="14322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0CCFD-A862-4420-BCAF-7581B417EA1B}">
      <dsp:nvSpPr>
        <dsp:cNvPr id="0" name=""/>
        <dsp:cNvSpPr/>
      </dsp:nvSpPr>
      <dsp:spPr>
        <a:xfrm>
          <a:off x="4528351" y="2123083"/>
          <a:ext cx="3079585" cy="13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s-EC" sz="2800" b="0" i="1" kern="1200" dirty="0" smtClean="0"/>
            <a:t>8.- </a:t>
          </a:r>
          <a:r>
            <a:rPr lang="es-EC" sz="2800" b="0" i="1" kern="1200" dirty="0" err="1" smtClean="0"/>
            <a:t>Mediation</a:t>
          </a:r>
          <a:r>
            <a:rPr lang="es-EC" sz="2800" b="0" i="1" kern="1200" dirty="0" smtClean="0"/>
            <a:t> </a:t>
          </a:r>
          <a:r>
            <a:rPr lang="es-EC" sz="2800" b="0" i="1" kern="1200" dirty="0" err="1" smtClean="0"/>
            <a:t>for</a:t>
          </a:r>
          <a:r>
            <a:rPr lang="es-EC" sz="2800" b="0" i="1" kern="1200" dirty="0" smtClean="0"/>
            <a:t> </a:t>
          </a:r>
          <a:r>
            <a:rPr lang="es-EC" sz="2800" b="0" i="1" kern="1200" dirty="0" err="1" smtClean="0"/>
            <a:t>Goal-seeking</a:t>
          </a:r>
          <a:r>
            <a:rPr lang="es-EC" sz="2800" b="0" i="1" kern="1200" dirty="0" smtClean="0"/>
            <a:t> </a:t>
          </a:r>
          <a:r>
            <a:rPr lang="es-EC" sz="2800" b="0" i="1" kern="1200" dirty="0" err="1" smtClean="0"/>
            <a:t>behaviour</a:t>
          </a:r>
          <a:endParaRPr lang="es-EC" sz="2800" kern="1200" dirty="0"/>
        </a:p>
      </dsp:txBody>
      <dsp:txXfrm>
        <a:off x="4528351" y="2123083"/>
        <a:ext cx="3079585" cy="1386182"/>
      </dsp:txXfrm>
    </dsp:sp>
    <dsp:sp modelId="{98BD7B52-E7FE-4C6D-9259-E2187978B27E}">
      <dsp:nvSpPr>
        <dsp:cNvPr id="0" name=""/>
        <dsp:cNvSpPr/>
      </dsp:nvSpPr>
      <dsp:spPr>
        <a:xfrm>
          <a:off x="2764562" y="3755274"/>
          <a:ext cx="1431838" cy="143223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A81EE-57B4-44B6-A12B-7D7CF60073AB}">
      <dsp:nvSpPr>
        <dsp:cNvPr id="0" name=""/>
        <dsp:cNvSpPr/>
      </dsp:nvSpPr>
      <dsp:spPr>
        <a:xfrm>
          <a:off x="4170994" y="3784481"/>
          <a:ext cx="2597759" cy="138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r>
            <a:rPr lang="en-US" sz="2800" b="0" i="0" kern="1200" dirty="0" smtClean="0"/>
            <a:t>9.- Learning to say the word "keys"</a:t>
          </a:r>
          <a:endParaRPr lang="es-EC" sz="2800" kern="1200" dirty="0"/>
        </a:p>
      </dsp:txBody>
      <dsp:txXfrm>
        <a:off x="4170994" y="3784481"/>
        <a:ext cx="2597759" cy="1386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335F8-4102-4BE8-A07F-3CA66EDBA9C1}">
      <dsp:nvSpPr>
        <dsp:cNvPr id="0" name=""/>
        <dsp:cNvSpPr/>
      </dsp:nvSpPr>
      <dsp:spPr>
        <a:xfrm>
          <a:off x="3610842" y="1315"/>
          <a:ext cx="1347266" cy="1347266"/>
        </a:xfrm>
        <a:prstGeom prst="ellipse">
          <a:avLst/>
        </a:prstGeom>
        <a:gradFill rotWithShape="0">
          <a:gsLst>
            <a:gs pos="0">
              <a:srgbClr val="353A77">
                <a:alpha val="90000"/>
                <a:hueOff val="0"/>
                <a:satOff val="0"/>
                <a:lumOff val="0"/>
                <a:alphaOff val="-17143"/>
                <a:tint val="50000"/>
                <a:satMod val="300000"/>
              </a:srgbClr>
            </a:gs>
            <a:gs pos="35000">
              <a:srgbClr val="353A77">
                <a:alpha val="90000"/>
                <a:hueOff val="0"/>
                <a:satOff val="0"/>
                <a:lumOff val="0"/>
                <a:alphaOff val="-17143"/>
                <a:tint val="37000"/>
                <a:satMod val="300000"/>
              </a:srgbClr>
            </a:gs>
            <a:gs pos="100000">
              <a:srgbClr val="353A77">
                <a:alpha val="90000"/>
                <a:hueOff val="0"/>
                <a:satOff val="0"/>
                <a:lumOff val="0"/>
                <a:alphaOff val="-17143"/>
                <a:tint val="15000"/>
                <a:satMod val="350000"/>
              </a:srgbClr>
            </a:gs>
          </a:gsLst>
          <a:lin ang="16200000" scaled="1"/>
        </a:gradFill>
        <a:ln w="25400"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rgbClr val="40458C"/>
              </a:solidFill>
              <a:latin typeface="Tahoma"/>
              <a:ea typeface="+mn-ea"/>
              <a:cs typeface="+mn-cs"/>
            </a:rPr>
            <a:t>Correcting and eliminating cognitive </a:t>
          </a:r>
          <a:r>
            <a:rPr lang="en-US" sz="1400" kern="1200" noProof="0" dirty="0" err="1" smtClean="0">
              <a:solidFill>
                <a:srgbClr val="40458C"/>
              </a:solidFill>
              <a:latin typeface="Tahoma"/>
              <a:ea typeface="+mn-ea"/>
              <a:cs typeface="+mn-cs"/>
            </a:rPr>
            <a:t>inefciciencies</a:t>
          </a:r>
          <a:r>
            <a:rPr lang="en-US" sz="1400" kern="1200" noProof="0" dirty="0" smtClean="0">
              <a:solidFill>
                <a:srgbClr val="40458C"/>
              </a:solidFill>
              <a:latin typeface="Tahoma"/>
              <a:ea typeface="+mn-ea"/>
              <a:cs typeface="+mn-cs"/>
            </a:rPr>
            <a:t>.</a:t>
          </a:r>
          <a:endParaRPr lang="en-US" sz="1400" kern="1200" noProof="0" dirty="0">
            <a:solidFill>
              <a:srgbClr val="40458C"/>
            </a:solidFill>
            <a:latin typeface="Tahoma"/>
            <a:ea typeface="+mn-ea"/>
            <a:cs typeface="+mn-cs"/>
          </a:endParaRPr>
        </a:p>
      </dsp:txBody>
      <dsp:txXfrm>
        <a:off x="3808145" y="198618"/>
        <a:ext cx="952660" cy="952660"/>
      </dsp:txXfrm>
    </dsp:sp>
    <dsp:sp modelId="{1DEB78A4-9426-41CB-909E-89410CA774C5}">
      <dsp:nvSpPr>
        <dsp:cNvPr id="0" name=""/>
        <dsp:cNvSpPr/>
      </dsp:nvSpPr>
      <dsp:spPr>
        <a:xfrm rot="19714347">
          <a:off x="5230025" y="1019894"/>
          <a:ext cx="159095" cy="2120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233526" y="1074751"/>
        <a:ext cx="111367" cy="127240"/>
      </dsp:txXfrm>
    </dsp:sp>
    <dsp:sp modelId="{2B42A027-4978-49F4-96AC-3FE8B785A09F}">
      <dsp:nvSpPr>
        <dsp:cNvPr id="0" name=""/>
        <dsp:cNvSpPr/>
      </dsp:nvSpPr>
      <dsp:spPr>
        <a:xfrm>
          <a:off x="5364847" y="1013991"/>
          <a:ext cx="1347266" cy="1347266"/>
        </a:xfrm>
        <a:prstGeom prst="ellipse">
          <a:avLst/>
        </a:prstGeom>
        <a:gradFill rotWithShape="0">
          <a:gsLst>
            <a:gs pos="0">
              <a:srgbClr val="353A77">
                <a:alpha val="90000"/>
                <a:hueOff val="0"/>
                <a:satOff val="0"/>
                <a:lumOff val="0"/>
                <a:alphaOff val="-22857"/>
                <a:tint val="50000"/>
                <a:satMod val="300000"/>
              </a:srgbClr>
            </a:gs>
            <a:gs pos="35000">
              <a:srgbClr val="353A77">
                <a:alpha val="90000"/>
                <a:hueOff val="0"/>
                <a:satOff val="0"/>
                <a:lumOff val="0"/>
                <a:alphaOff val="-22857"/>
                <a:tint val="37000"/>
                <a:satMod val="300000"/>
              </a:srgbClr>
            </a:gs>
            <a:gs pos="100000">
              <a:srgbClr val="353A77">
                <a:alpha val="90000"/>
                <a:hueOff val="0"/>
                <a:satOff val="0"/>
                <a:lumOff val="0"/>
                <a:alphaOff val="-22857"/>
                <a:tint val="15000"/>
                <a:satMod val="350000"/>
              </a:srgbClr>
            </a:gs>
          </a:gsLst>
          <a:lin ang="16200000" scaled="1"/>
        </a:gradFill>
        <a:ln w="25400"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rgbClr val="40458C"/>
              </a:solidFill>
              <a:latin typeface="Tahoma"/>
              <a:ea typeface="+mn-ea"/>
              <a:cs typeface="+mn-cs"/>
            </a:rPr>
            <a:t>Applying abilities to efficient academic work in all subject areas.</a:t>
          </a:r>
          <a:endParaRPr lang="en-US" sz="1400" kern="1200" noProof="0" dirty="0">
            <a:solidFill>
              <a:srgbClr val="40458C"/>
            </a:solidFill>
            <a:latin typeface="Tahoma"/>
            <a:ea typeface="+mn-ea"/>
            <a:cs typeface="+mn-cs"/>
          </a:endParaRPr>
        </a:p>
      </dsp:txBody>
      <dsp:txXfrm>
        <a:off x="5562150" y="1211294"/>
        <a:ext cx="952660" cy="952660"/>
      </dsp:txXfrm>
    </dsp:sp>
    <dsp:sp modelId="{8710B64C-552E-4510-B882-728185FFED86}">
      <dsp:nvSpPr>
        <dsp:cNvPr id="0" name=""/>
        <dsp:cNvSpPr/>
      </dsp:nvSpPr>
      <dsp:spPr>
        <a:xfrm rot="3750472">
          <a:off x="5969321" y="2685045"/>
          <a:ext cx="237488" cy="1901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5984680" y="2697776"/>
        <a:ext cx="180430" cy="114116"/>
      </dsp:txXfrm>
    </dsp:sp>
    <dsp:sp modelId="{50C68193-6926-48F6-8306-5BDB4E8FAFBA}">
      <dsp:nvSpPr>
        <dsp:cNvPr id="0" name=""/>
        <dsp:cNvSpPr/>
      </dsp:nvSpPr>
      <dsp:spPr>
        <a:xfrm>
          <a:off x="5364847" y="3039342"/>
          <a:ext cx="1347266" cy="1347266"/>
        </a:xfrm>
        <a:prstGeom prst="ellipse">
          <a:avLst/>
        </a:prstGeom>
        <a:gradFill rotWithShape="0">
          <a:gsLst>
            <a:gs pos="0">
              <a:srgbClr val="353A77">
                <a:alpha val="90000"/>
                <a:hueOff val="0"/>
                <a:satOff val="0"/>
                <a:lumOff val="0"/>
                <a:alphaOff val="-28571"/>
                <a:tint val="50000"/>
                <a:satMod val="300000"/>
              </a:srgbClr>
            </a:gs>
            <a:gs pos="35000">
              <a:srgbClr val="353A77">
                <a:alpha val="90000"/>
                <a:hueOff val="0"/>
                <a:satOff val="0"/>
                <a:lumOff val="0"/>
                <a:alphaOff val="-28571"/>
                <a:tint val="37000"/>
                <a:satMod val="300000"/>
              </a:srgbClr>
            </a:gs>
            <a:gs pos="100000">
              <a:srgbClr val="353A77">
                <a:alpha val="90000"/>
                <a:hueOff val="0"/>
                <a:satOff val="0"/>
                <a:lumOff val="0"/>
                <a:alphaOff val="-28571"/>
                <a:tint val="15000"/>
                <a:satMod val="350000"/>
              </a:srgbClr>
            </a:gs>
          </a:gsLst>
          <a:lin ang="16200000" scaled="1"/>
        </a:gradFill>
        <a:ln w="25400"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rgbClr val="40458C"/>
              </a:solidFill>
              <a:latin typeface="Tahoma"/>
              <a:ea typeface="+mn-ea"/>
              <a:cs typeface="+mn-cs"/>
            </a:rPr>
            <a:t>Developing intrinsic motivation.</a:t>
          </a:r>
          <a:endParaRPr lang="en-US" sz="1400" kern="1200" noProof="0" dirty="0">
            <a:solidFill>
              <a:srgbClr val="40458C"/>
            </a:solidFill>
            <a:latin typeface="Tahoma"/>
            <a:ea typeface="+mn-ea"/>
            <a:cs typeface="+mn-cs"/>
          </a:endParaRPr>
        </a:p>
      </dsp:txBody>
      <dsp:txXfrm>
        <a:off x="5562150" y="3236645"/>
        <a:ext cx="952660" cy="952660"/>
      </dsp:txXfrm>
    </dsp:sp>
    <dsp:sp modelId="{C7CC5711-F194-47AC-AC1F-CF984155678C}">
      <dsp:nvSpPr>
        <dsp:cNvPr id="0" name=""/>
        <dsp:cNvSpPr/>
      </dsp:nvSpPr>
      <dsp:spPr>
        <a:xfrm rot="6271011">
          <a:off x="4884438" y="4141318"/>
          <a:ext cx="208266" cy="2954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4923509" y="4170167"/>
        <a:ext cx="145786" cy="177277"/>
      </dsp:txXfrm>
    </dsp:sp>
    <dsp:sp modelId="{39D3FDB5-EFE6-49E2-8212-CA5EDEA2D529}">
      <dsp:nvSpPr>
        <dsp:cNvPr id="0" name=""/>
        <dsp:cNvSpPr/>
      </dsp:nvSpPr>
      <dsp:spPr>
        <a:xfrm>
          <a:off x="3610842" y="4052017"/>
          <a:ext cx="1347266" cy="1347266"/>
        </a:xfrm>
        <a:prstGeom prst="ellipse">
          <a:avLst/>
        </a:prstGeom>
        <a:gradFill rotWithShape="0">
          <a:gsLst>
            <a:gs pos="0">
              <a:srgbClr val="353A77">
                <a:alpha val="90000"/>
                <a:hueOff val="0"/>
                <a:satOff val="0"/>
                <a:lumOff val="0"/>
                <a:alphaOff val="-34286"/>
                <a:tint val="50000"/>
                <a:satMod val="300000"/>
              </a:srgbClr>
            </a:gs>
            <a:gs pos="35000">
              <a:srgbClr val="353A77">
                <a:alpha val="90000"/>
                <a:hueOff val="0"/>
                <a:satOff val="0"/>
                <a:lumOff val="0"/>
                <a:alphaOff val="-34286"/>
                <a:tint val="37000"/>
                <a:satMod val="300000"/>
              </a:srgbClr>
            </a:gs>
            <a:gs pos="100000">
              <a:srgbClr val="353A77">
                <a:alpha val="90000"/>
                <a:hueOff val="0"/>
                <a:satOff val="0"/>
                <a:lumOff val="0"/>
                <a:alphaOff val="-34286"/>
                <a:tint val="15000"/>
                <a:satMod val="350000"/>
              </a:srgbClr>
            </a:gs>
          </a:gsLst>
          <a:lin ang="16200000" scaled="1"/>
        </a:gradFill>
        <a:ln w="25400"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rgbClr val="40458C"/>
              </a:solidFill>
              <a:latin typeface="Tahoma"/>
              <a:ea typeface="+mn-ea"/>
              <a:cs typeface="+mn-cs"/>
            </a:rPr>
            <a:t>Developing a need of reflective thinking.</a:t>
          </a:r>
          <a:endParaRPr lang="en-US" sz="1400" kern="1200" noProof="0" dirty="0">
            <a:solidFill>
              <a:srgbClr val="40458C"/>
            </a:solidFill>
            <a:latin typeface="Tahoma"/>
            <a:ea typeface="+mn-ea"/>
            <a:cs typeface="+mn-cs"/>
          </a:endParaRPr>
        </a:p>
      </dsp:txBody>
      <dsp:txXfrm>
        <a:off x="3808145" y="4249320"/>
        <a:ext cx="952660" cy="952660"/>
      </dsp:txXfrm>
    </dsp:sp>
    <dsp:sp modelId="{5436F871-BD46-4E59-9019-BE6A40F951BC}">
      <dsp:nvSpPr>
        <dsp:cNvPr id="0" name=""/>
        <dsp:cNvSpPr/>
      </dsp:nvSpPr>
      <dsp:spPr>
        <a:xfrm rot="11177344">
          <a:off x="3233890" y="4088358"/>
          <a:ext cx="165532" cy="2544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0800000">
        <a:off x="3283401" y="4141965"/>
        <a:ext cx="115872" cy="152663"/>
      </dsp:txXfrm>
    </dsp:sp>
    <dsp:sp modelId="{88477E03-81B2-414C-84CA-AB1EC340E87E}">
      <dsp:nvSpPr>
        <dsp:cNvPr id="0" name=""/>
        <dsp:cNvSpPr/>
      </dsp:nvSpPr>
      <dsp:spPr>
        <a:xfrm>
          <a:off x="1856837" y="3039342"/>
          <a:ext cx="1347266" cy="1347266"/>
        </a:xfrm>
        <a:prstGeom prst="ellipse">
          <a:avLst/>
        </a:prstGeom>
        <a:gradFill rotWithShape="0">
          <a:gsLst>
            <a:gs pos="0">
              <a:srgbClr val="353A77">
                <a:alpha val="90000"/>
                <a:hueOff val="0"/>
                <a:satOff val="0"/>
                <a:lumOff val="0"/>
                <a:alphaOff val="-40000"/>
                <a:tint val="50000"/>
                <a:satMod val="300000"/>
              </a:srgbClr>
            </a:gs>
            <a:gs pos="35000">
              <a:srgbClr val="353A77">
                <a:alpha val="90000"/>
                <a:hueOff val="0"/>
                <a:satOff val="0"/>
                <a:lumOff val="0"/>
                <a:alphaOff val="-40000"/>
                <a:tint val="37000"/>
                <a:satMod val="300000"/>
              </a:srgbClr>
            </a:gs>
            <a:gs pos="100000">
              <a:srgbClr val="353A77">
                <a:alpha val="90000"/>
                <a:hueOff val="0"/>
                <a:satOff val="0"/>
                <a:lumOff val="0"/>
                <a:alphaOff val="-40000"/>
                <a:tint val="15000"/>
                <a:satMod val="350000"/>
              </a:srgbClr>
            </a:gs>
          </a:gsLst>
          <a:lin ang="16200000" scaled="1"/>
        </a:gradFill>
        <a:ln w="25400"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rgbClr val="40458C"/>
              </a:solidFill>
              <a:latin typeface="Tahoma"/>
              <a:ea typeface="+mn-ea"/>
              <a:cs typeface="+mn-cs"/>
            </a:rPr>
            <a:t>Developing a disposition for conceptual thinking.</a:t>
          </a:r>
          <a:endParaRPr lang="en-US" sz="1400" kern="1200" noProof="0" dirty="0">
            <a:solidFill>
              <a:srgbClr val="40458C"/>
            </a:solidFill>
            <a:latin typeface="Tahoma"/>
            <a:ea typeface="+mn-ea"/>
            <a:cs typeface="+mn-cs"/>
          </a:endParaRPr>
        </a:p>
      </dsp:txBody>
      <dsp:txXfrm>
        <a:off x="2054140" y="3236645"/>
        <a:ext cx="952660" cy="952660"/>
      </dsp:txXfrm>
    </dsp:sp>
    <dsp:sp modelId="{2E7878D6-E844-4AEF-848B-F63EE5F35443}">
      <dsp:nvSpPr>
        <dsp:cNvPr id="0" name=""/>
        <dsp:cNvSpPr/>
      </dsp:nvSpPr>
      <dsp:spPr>
        <a:xfrm rot="17003977">
          <a:off x="2590985" y="2487407"/>
          <a:ext cx="275543" cy="2816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622738" y="2583940"/>
        <a:ext cx="192880" cy="168979"/>
      </dsp:txXfrm>
    </dsp:sp>
    <dsp:sp modelId="{BB5C3AC7-663B-43BD-ACEF-3D7C72174BFA}">
      <dsp:nvSpPr>
        <dsp:cNvPr id="0" name=""/>
        <dsp:cNvSpPr/>
      </dsp:nvSpPr>
      <dsp:spPr>
        <a:xfrm>
          <a:off x="1856837" y="1013991"/>
          <a:ext cx="1347266" cy="1347266"/>
        </a:xfrm>
        <a:prstGeom prst="ellipse">
          <a:avLst/>
        </a:prstGeom>
        <a:gradFill rotWithShape="0">
          <a:gsLst>
            <a:gs pos="0">
              <a:srgbClr val="353A77">
                <a:alpha val="90000"/>
                <a:hueOff val="0"/>
                <a:satOff val="0"/>
                <a:lumOff val="0"/>
                <a:alphaOff val="-40000"/>
                <a:tint val="50000"/>
                <a:satMod val="300000"/>
              </a:srgbClr>
            </a:gs>
            <a:gs pos="35000">
              <a:srgbClr val="353A77">
                <a:alpha val="90000"/>
                <a:hueOff val="0"/>
                <a:satOff val="0"/>
                <a:lumOff val="0"/>
                <a:alphaOff val="-40000"/>
                <a:tint val="37000"/>
                <a:satMod val="300000"/>
              </a:srgbClr>
            </a:gs>
            <a:gs pos="100000">
              <a:srgbClr val="353A77">
                <a:alpha val="90000"/>
                <a:hueOff val="0"/>
                <a:satOff val="0"/>
                <a:lumOff val="0"/>
                <a:alphaOff val="-40000"/>
                <a:tint val="15000"/>
                <a:satMod val="350000"/>
              </a:srgbClr>
            </a:gs>
          </a:gsLst>
          <a:lin ang="16200000" scaled="1"/>
        </a:gradFill>
        <a:ln w="25400" cap="flat" cmpd="sng" algn="ctr">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noProof="0" dirty="0" smtClean="0">
              <a:solidFill>
                <a:srgbClr val="40458C"/>
              </a:solidFill>
              <a:latin typeface="Tahoma"/>
              <a:ea typeface="+mn-ea"/>
              <a:cs typeface="+mn-cs"/>
            </a:rPr>
            <a:t>Developing active learners.</a:t>
          </a:r>
          <a:endParaRPr lang="en-US" sz="1400" kern="1200" noProof="0" dirty="0">
            <a:solidFill>
              <a:srgbClr val="40458C"/>
            </a:solidFill>
            <a:latin typeface="Tahoma"/>
            <a:ea typeface="+mn-ea"/>
            <a:cs typeface="+mn-cs"/>
          </a:endParaRPr>
        </a:p>
      </dsp:txBody>
      <dsp:txXfrm>
        <a:off x="2054140" y="1211294"/>
        <a:ext cx="952660" cy="952660"/>
      </dsp:txXfrm>
    </dsp:sp>
    <dsp:sp modelId="{60324965-613E-4D23-A9C2-BEE1915FC63F}">
      <dsp:nvSpPr>
        <dsp:cNvPr id="0" name=""/>
        <dsp:cNvSpPr/>
      </dsp:nvSpPr>
      <dsp:spPr>
        <a:xfrm rot="19800000">
          <a:off x="3219058" y="941110"/>
          <a:ext cx="232148" cy="232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3223723" y="1005106"/>
        <a:ext cx="162504" cy="1397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F2C46-ABA4-48F4-9EBF-BB68F28C0D66}">
      <dsp:nvSpPr>
        <dsp:cNvPr id="0" name=""/>
        <dsp:cNvSpPr/>
      </dsp:nvSpPr>
      <dsp:spPr>
        <a:xfrm rot="5400000">
          <a:off x="5242418" y="-2161913"/>
          <a:ext cx="777214"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err="1" smtClean="0"/>
            <a:t>It</a:t>
          </a:r>
          <a:r>
            <a:rPr lang="es-EC" sz="1900" kern="1200" dirty="0" smtClean="0"/>
            <a:t> </a:t>
          </a:r>
          <a:r>
            <a:rPr lang="es-EC" sz="1900" kern="1200" dirty="0" err="1" smtClean="0"/>
            <a:t>is</a:t>
          </a:r>
          <a:r>
            <a:rPr lang="es-EC" sz="1900" kern="1200" dirty="0" smtClean="0"/>
            <a:t> </a:t>
          </a:r>
          <a:r>
            <a:rPr lang="es-EC" sz="1900" kern="1200" dirty="0" err="1" smtClean="0"/>
            <a:t>based</a:t>
          </a:r>
          <a:r>
            <a:rPr lang="es-EC" sz="1900" kern="1200" dirty="0" smtClean="0"/>
            <a:t> </a:t>
          </a:r>
          <a:r>
            <a:rPr lang="es-EC" sz="1900" kern="1200" dirty="0" err="1" smtClean="0"/>
            <a:t>on</a:t>
          </a:r>
          <a:r>
            <a:rPr lang="es-EC" sz="1900" kern="1200" dirty="0" smtClean="0"/>
            <a:t> </a:t>
          </a:r>
          <a:r>
            <a:rPr lang="es-EC" sz="1900" kern="1200" dirty="0" err="1" smtClean="0"/>
            <a:t>the</a:t>
          </a:r>
          <a:r>
            <a:rPr lang="es-EC" sz="1900" kern="1200" dirty="0" smtClean="0"/>
            <a:t> experimental </a:t>
          </a:r>
          <a:r>
            <a:rPr lang="es-EC" sz="1900" kern="1200" dirty="0" err="1" smtClean="0"/>
            <a:t>application</a:t>
          </a:r>
          <a:r>
            <a:rPr lang="es-EC" sz="1900" kern="1200" dirty="0" smtClean="0"/>
            <a:t>.</a:t>
          </a:r>
          <a:endParaRPr lang="es-EC" sz="1900" kern="1200" dirty="0"/>
        </a:p>
        <a:p>
          <a:pPr marL="171450" lvl="1" indent="-171450" algn="l" defTabSz="844550">
            <a:lnSpc>
              <a:spcPct val="90000"/>
            </a:lnSpc>
            <a:spcBef>
              <a:spcPct val="0"/>
            </a:spcBef>
            <a:spcAft>
              <a:spcPct val="15000"/>
            </a:spcAft>
            <a:buChar char="••"/>
          </a:pPr>
          <a:r>
            <a:rPr lang="es-EC" sz="1900" kern="1200" dirty="0" smtClean="0"/>
            <a:t>A </a:t>
          </a:r>
          <a:r>
            <a:rPr lang="es-EC" sz="1900" kern="1200" dirty="0" err="1" smtClean="0"/>
            <a:t>pretest</a:t>
          </a:r>
          <a:r>
            <a:rPr lang="es-EC" sz="1900" kern="1200" dirty="0" smtClean="0"/>
            <a:t>, </a:t>
          </a:r>
          <a:r>
            <a:rPr lang="es-EC" sz="1900" kern="1200" dirty="0" err="1" smtClean="0"/>
            <a:t>mediation</a:t>
          </a:r>
          <a:r>
            <a:rPr lang="es-EC" sz="1900" kern="1200" dirty="0" smtClean="0"/>
            <a:t> , and post-test.</a:t>
          </a:r>
          <a:endParaRPr lang="es-EC" sz="1900" kern="1200" dirty="0"/>
        </a:p>
      </dsp:txBody>
      <dsp:txXfrm rot="-5400000">
        <a:off x="2981131" y="137314"/>
        <a:ext cx="5261848" cy="701334"/>
      </dsp:txXfrm>
    </dsp:sp>
    <dsp:sp modelId="{7F58D9E7-7591-443F-8090-653259B6A718}">
      <dsp:nvSpPr>
        <dsp:cNvPr id="0" name=""/>
        <dsp:cNvSpPr/>
      </dsp:nvSpPr>
      <dsp:spPr>
        <a:xfrm>
          <a:off x="0" y="2222"/>
          <a:ext cx="2981131" cy="971517"/>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err="1" smtClean="0"/>
            <a:t>Research</a:t>
          </a:r>
          <a:r>
            <a:rPr lang="es-EC" sz="2700" kern="1200" dirty="0" smtClean="0"/>
            <a:t> </a:t>
          </a:r>
          <a:r>
            <a:rPr lang="es-EC" sz="2700" kern="1200" dirty="0" err="1" smtClean="0"/>
            <a:t>type</a:t>
          </a:r>
          <a:r>
            <a:rPr lang="es-EC" sz="2700" kern="1200" dirty="0" smtClean="0"/>
            <a:t> and </a:t>
          </a:r>
          <a:r>
            <a:rPr lang="es-EC" sz="2700" kern="1200" dirty="0" err="1" smtClean="0"/>
            <a:t>design</a:t>
          </a:r>
          <a:endParaRPr lang="es-EC" sz="2700" kern="1200" dirty="0"/>
        </a:p>
      </dsp:txBody>
      <dsp:txXfrm>
        <a:off x="47426" y="49648"/>
        <a:ext cx="2886279" cy="876665"/>
      </dsp:txXfrm>
    </dsp:sp>
    <dsp:sp modelId="{C058121F-6E73-4264-A953-79BC5A447025}">
      <dsp:nvSpPr>
        <dsp:cNvPr id="0" name=""/>
        <dsp:cNvSpPr/>
      </dsp:nvSpPr>
      <dsp:spPr>
        <a:xfrm rot="5400000">
          <a:off x="5242418" y="-1141819"/>
          <a:ext cx="777214"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err="1" smtClean="0"/>
            <a:t>Students</a:t>
          </a:r>
          <a:r>
            <a:rPr lang="es-EC" sz="1900" kern="1200" dirty="0" smtClean="0"/>
            <a:t> of </a:t>
          </a:r>
          <a:r>
            <a:rPr lang="es-EC" sz="1900" kern="1200" dirty="0" err="1" smtClean="0"/>
            <a:t>eighth</a:t>
          </a:r>
          <a:r>
            <a:rPr lang="es-EC" sz="1900" kern="1200" dirty="0" smtClean="0"/>
            <a:t> </a:t>
          </a:r>
          <a:r>
            <a:rPr lang="es-EC" sz="1900" kern="1200" dirty="0" err="1" smtClean="0"/>
            <a:t>basic</a:t>
          </a:r>
          <a:r>
            <a:rPr lang="es-EC" sz="1900" kern="1200" dirty="0" smtClean="0"/>
            <a:t> </a:t>
          </a:r>
          <a:r>
            <a:rPr lang="es-EC" sz="1900" kern="1200" dirty="0" err="1" smtClean="0"/>
            <a:t>year</a:t>
          </a:r>
          <a:r>
            <a:rPr lang="es-EC" sz="1900" kern="1200" dirty="0" smtClean="0"/>
            <a:t>.</a:t>
          </a:r>
          <a:endParaRPr lang="es-EC" sz="1900" kern="1200" dirty="0"/>
        </a:p>
        <a:p>
          <a:pPr marL="171450" lvl="1" indent="-171450" algn="l" defTabSz="844550">
            <a:lnSpc>
              <a:spcPct val="90000"/>
            </a:lnSpc>
            <a:spcBef>
              <a:spcPct val="0"/>
            </a:spcBef>
            <a:spcAft>
              <a:spcPct val="15000"/>
            </a:spcAft>
            <a:buChar char="••"/>
          </a:pPr>
          <a:r>
            <a:rPr lang="es-EC" sz="1900" kern="1200" dirty="0" err="1" smtClean="0"/>
            <a:t>There</a:t>
          </a:r>
          <a:r>
            <a:rPr lang="es-EC" sz="1900" kern="1200" dirty="0" smtClean="0"/>
            <a:t> </a:t>
          </a:r>
          <a:r>
            <a:rPr lang="es-EC" sz="1900" kern="1200" dirty="0" err="1" smtClean="0"/>
            <a:t>is</a:t>
          </a:r>
          <a:r>
            <a:rPr lang="es-EC" sz="1900" kern="1200" dirty="0" smtClean="0"/>
            <a:t> </a:t>
          </a:r>
          <a:r>
            <a:rPr lang="es-EC" sz="1900" kern="1200" dirty="0" err="1" smtClean="0"/>
            <a:t>not</a:t>
          </a:r>
          <a:r>
            <a:rPr lang="es-EC" sz="1900" kern="1200" dirty="0" smtClean="0"/>
            <a:t> a </a:t>
          </a:r>
          <a:r>
            <a:rPr lang="es-EC" sz="1900" kern="1200" dirty="0" err="1" smtClean="0"/>
            <a:t>sample</a:t>
          </a:r>
          <a:endParaRPr lang="es-EC" sz="1900" kern="1200" dirty="0"/>
        </a:p>
      </dsp:txBody>
      <dsp:txXfrm rot="-5400000">
        <a:off x="2981131" y="1157408"/>
        <a:ext cx="5261848" cy="701334"/>
      </dsp:txXfrm>
    </dsp:sp>
    <dsp:sp modelId="{528396E8-8588-4C89-A51C-3744A6B8B2C9}">
      <dsp:nvSpPr>
        <dsp:cNvPr id="0" name=""/>
        <dsp:cNvSpPr/>
      </dsp:nvSpPr>
      <dsp:spPr>
        <a:xfrm>
          <a:off x="0" y="1022315"/>
          <a:ext cx="2981131" cy="971517"/>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err="1" smtClean="0"/>
            <a:t>Population</a:t>
          </a:r>
          <a:r>
            <a:rPr lang="es-EC" sz="2700" kern="1200" dirty="0" smtClean="0"/>
            <a:t> </a:t>
          </a:r>
          <a:r>
            <a:rPr lang="es-EC" sz="2700" kern="1200" dirty="0" err="1" smtClean="0"/>
            <a:t>size</a:t>
          </a:r>
          <a:r>
            <a:rPr lang="es-EC" sz="2700" kern="1200" dirty="0" smtClean="0"/>
            <a:t> and </a:t>
          </a:r>
          <a:r>
            <a:rPr lang="es-EC" sz="2700" kern="1200" dirty="0" err="1" smtClean="0"/>
            <a:t>sample</a:t>
          </a:r>
          <a:r>
            <a:rPr lang="es-EC" sz="2700" kern="1200" dirty="0" smtClean="0"/>
            <a:t>.</a:t>
          </a:r>
          <a:endParaRPr lang="es-EC" sz="2700" kern="1200" dirty="0"/>
        </a:p>
      </dsp:txBody>
      <dsp:txXfrm>
        <a:off x="47426" y="1069741"/>
        <a:ext cx="2886279" cy="876665"/>
      </dsp:txXfrm>
    </dsp:sp>
    <dsp:sp modelId="{6B683F94-4935-4922-A2F4-59E0FA57907E}">
      <dsp:nvSpPr>
        <dsp:cNvPr id="0" name=""/>
        <dsp:cNvSpPr/>
      </dsp:nvSpPr>
      <dsp:spPr>
        <a:xfrm rot="5400000">
          <a:off x="5242418" y="-121726"/>
          <a:ext cx="777214"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Unidad educativa El Camino.</a:t>
          </a:r>
          <a:endParaRPr lang="es-EC" sz="1900" kern="1200" dirty="0"/>
        </a:p>
        <a:p>
          <a:pPr marL="171450" lvl="1" indent="-171450" algn="l" defTabSz="844550">
            <a:lnSpc>
              <a:spcPct val="90000"/>
            </a:lnSpc>
            <a:spcBef>
              <a:spcPct val="0"/>
            </a:spcBef>
            <a:spcAft>
              <a:spcPct val="15000"/>
            </a:spcAft>
            <a:buChar char="••"/>
          </a:pPr>
          <a:r>
            <a:rPr lang="es-EC" sz="1900" kern="1200" dirty="0" err="1" smtClean="0"/>
            <a:t>Five</a:t>
          </a:r>
          <a:r>
            <a:rPr lang="es-EC" sz="1900" kern="1200" dirty="0" smtClean="0"/>
            <a:t> </a:t>
          </a:r>
          <a:r>
            <a:rPr lang="es-EC" sz="1900" kern="1200" dirty="0" err="1" smtClean="0"/>
            <a:t>months</a:t>
          </a:r>
          <a:r>
            <a:rPr lang="es-EC" sz="1900" kern="1200" dirty="0" smtClean="0"/>
            <a:t> of </a:t>
          </a:r>
          <a:r>
            <a:rPr lang="es-EC" sz="1900" kern="1200" dirty="0" err="1" smtClean="0"/>
            <a:t>the</a:t>
          </a:r>
          <a:r>
            <a:rPr lang="es-EC" sz="1900" kern="1200" dirty="0" smtClean="0"/>
            <a:t> </a:t>
          </a:r>
          <a:r>
            <a:rPr lang="es-EC" sz="1900" kern="1200" dirty="0" err="1" smtClean="0"/>
            <a:t>period</a:t>
          </a:r>
          <a:r>
            <a:rPr lang="es-EC" sz="1900" kern="1200" dirty="0" smtClean="0"/>
            <a:t> 2013-2014.</a:t>
          </a:r>
          <a:endParaRPr lang="es-EC" sz="1900" kern="1200" dirty="0"/>
        </a:p>
      </dsp:txBody>
      <dsp:txXfrm rot="-5400000">
        <a:off x="2981131" y="2177501"/>
        <a:ext cx="5261848" cy="701334"/>
      </dsp:txXfrm>
    </dsp:sp>
    <dsp:sp modelId="{5C8156FD-A7F6-4721-B123-A2BDB4B8A43C}">
      <dsp:nvSpPr>
        <dsp:cNvPr id="0" name=""/>
        <dsp:cNvSpPr/>
      </dsp:nvSpPr>
      <dsp:spPr>
        <a:xfrm>
          <a:off x="0" y="2042409"/>
          <a:ext cx="2981131" cy="971517"/>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err="1" smtClean="0"/>
            <a:t>Fieldwork</a:t>
          </a:r>
          <a:endParaRPr lang="es-EC" sz="2700" kern="1200" dirty="0"/>
        </a:p>
      </dsp:txBody>
      <dsp:txXfrm>
        <a:off x="47426" y="2089835"/>
        <a:ext cx="2886279" cy="876665"/>
      </dsp:txXfrm>
    </dsp:sp>
    <dsp:sp modelId="{EBFEDB58-CFC3-4B51-86F0-C19BF40F45E3}">
      <dsp:nvSpPr>
        <dsp:cNvPr id="0" name=""/>
        <dsp:cNvSpPr/>
      </dsp:nvSpPr>
      <dsp:spPr>
        <a:xfrm rot="5400000">
          <a:off x="5242418" y="898367"/>
          <a:ext cx="777214"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err="1" smtClean="0"/>
            <a:t>Dynamic</a:t>
          </a:r>
          <a:r>
            <a:rPr lang="es-EC" sz="1900" kern="1200" dirty="0" smtClean="0"/>
            <a:t> </a:t>
          </a:r>
          <a:r>
            <a:rPr lang="es-EC" sz="1900" kern="1200" dirty="0" err="1" smtClean="0"/>
            <a:t>Assesment</a:t>
          </a:r>
          <a:r>
            <a:rPr lang="es-EC" sz="1900" kern="1200" dirty="0" smtClean="0"/>
            <a:t> </a:t>
          </a:r>
          <a:r>
            <a:rPr lang="es-EC" sz="1900" kern="1200" dirty="0" err="1" smtClean="0"/>
            <a:t>Tests</a:t>
          </a:r>
          <a:r>
            <a:rPr lang="es-EC" sz="1900" kern="1200" dirty="0" smtClean="0"/>
            <a:t> (</a:t>
          </a:r>
          <a:r>
            <a:rPr lang="es-EC" sz="1900" kern="1200" dirty="0" err="1" smtClean="0"/>
            <a:t>Pretest</a:t>
          </a:r>
          <a:r>
            <a:rPr lang="es-EC" sz="1900" kern="1200" dirty="0" smtClean="0"/>
            <a:t> and Post-test).</a:t>
          </a:r>
          <a:endParaRPr lang="es-EC" sz="1900" kern="1200" dirty="0"/>
        </a:p>
        <a:p>
          <a:pPr marL="171450" lvl="1" indent="-171450" algn="l" defTabSz="844550">
            <a:lnSpc>
              <a:spcPct val="90000"/>
            </a:lnSpc>
            <a:spcBef>
              <a:spcPct val="0"/>
            </a:spcBef>
            <a:spcAft>
              <a:spcPct val="15000"/>
            </a:spcAft>
            <a:buChar char="••"/>
          </a:pPr>
          <a:r>
            <a:rPr lang="es-EC" sz="1900" kern="1200" dirty="0" err="1" smtClean="0"/>
            <a:t>Survey</a:t>
          </a:r>
          <a:r>
            <a:rPr lang="es-EC" sz="1900" kern="1200" dirty="0" smtClean="0"/>
            <a:t> </a:t>
          </a:r>
          <a:r>
            <a:rPr lang="es-EC" sz="1900" kern="1200" dirty="0" err="1" smtClean="0"/>
            <a:t>experience</a:t>
          </a:r>
          <a:r>
            <a:rPr lang="es-EC" sz="1900" kern="1200" dirty="0" smtClean="0"/>
            <a:t> </a:t>
          </a:r>
          <a:r>
            <a:rPr lang="es-EC" sz="1900" kern="1200" dirty="0" err="1" smtClean="0"/>
            <a:t>teacher</a:t>
          </a:r>
          <a:r>
            <a:rPr lang="es-EC" sz="1900" kern="1200" dirty="0" smtClean="0"/>
            <a:t> and </a:t>
          </a:r>
          <a:r>
            <a:rPr lang="es-EC" sz="1900" kern="1200" dirty="0" err="1" smtClean="0"/>
            <a:t>students</a:t>
          </a:r>
          <a:r>
            <a:rPr lang="es-EC" sz="1900" kern="1200" dirty="0" smtClean="0"/>
            <a:t>.</a:t>
          </a:r>
          <a:endParaRPr lang="es-EC" sz="1900" kern="1200" dirty="0"/>
        </a:p>
      </dsp:txBody>
      <dsp:txXfrm rot="-5400000">
        <a:off x="2981131" y="3197594"/>
        <a:ext cx="5261848" cy="701334"/>
      </dsp:txXfrm>
    </dsp:sp>
    <dsp:sp modelId="{02A649D6-3423-4B11-BE91-A8A22441E900}">
      <dsp:nvSpPr>
        <dsp:cNvPr id="0" name=""/>
        <dsp:cNvSpPr/>
      </dsp:nvSpPr>
      <dsp:spPr>
        <a:xfrm>
          <a:off x="0" y="3062502"/>
          <a:ext cx="2981131" cy="971517"/>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Instruments </a:t>
          </a:r>
          <a:r>
            <a:rPr lang="es-EC" sz="2700" kern="1200" dirty="0" err="1" smtClean="0"/>
            <a:t>for</a:t>
          </a:r>
          <a:r>
            <a:rPr lang="es-EC" sz="2700" kern="1200" dirty="0" smtClean="0"/>
            <a:t> data </a:t>
          </a:r>
          <a:r>
            <a:rPr lang="es-EC" sz="2700" kern="1200" dirty="0" err="1" smtClean="0"/>
            <a:t>collection</a:t>
          </a:r>
          <a:r>
            <a:rPr lang="es-EC" sz="2700" kern="1200" dirty="0" smtClean="0"/>
            <a:t>.</a:t>
          </a:r>
          <a:endParaRPr lang="es-EC" sz="2700" kern="1200" dirty="0"/>
        </a:p>
      </dsp:txBody>
      <dsp:txXfrm>
        <a:off x="47426" y="3109928"/>
        <a:ext cx="2886279" cy="876665"/>
      </dsp:txXfrm>
    </dsp:sp>
    <dsp:sp modelId="{B8CBDDCE-3C4D-44AB-9221-10FADDC9353E}">
      <dsp:nvSpPr>
        <dsp:cNvPr id="0" name=""/>
        <dsp:cNvSpPr/>
      </dsp:nvSpPr>
      <dsp:spPr>
        <a:xfrm rot="5400000">
          <a:off x="5242418" y="1918460"/>
          <a:ext cx="777214"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err="1" smtClean="0"/>
            <a:t>It</a:t>
          </a:r>
          <a:r>
            <a:rPr lang="es-EC" sz="1900" kern="1200" dirty="0" smtClean="0"/>
            <a:t> </a:t>
          </a:r>
          <a:r>
            <a:rPr lang="es-EC" sz="1900" kern="1200" dirty="0" err="1" smtClean="0"/>
            <a:t>explains</a:t>
          </a:r>
          <a:r>
            <a:rPr lang="es-EC" sz="1900" kern="1200" dirty="0" smtClean="0"/>
            <a:t> </a:t>
          </a:r>
          <a:r>
            <a:rPr lang="es-EC" sz="1900" kern="1200" dirty="0" err="1" smtClean="0"/>
            <a:t>the</a:t>
          </a:r>
          <a:r>
            <a:rPr lang="es-EC" sz="1900" kern="1200" dirty="0" smtClean="0"/>
            <a:t> </a:t>
          </a:r>
          <a:r>
            <a:rPr lang="es-EC" sz="1900" kern="1200" dirty="0" err="1" smtClean="0"/>
            <a:t>results</a:t>
          </a:r>
          <a:r>
            <a:rPr lang="es-EC" sz="1900" kern="1200" dirty="0" smtClean="0"/>
            <a:t> of </a:t>
          </a:r>
          <a:r>
            <a:rPr lang="es-EC" sz="1900" kern="1200" dirty="0" err="1" smtClean="0"/>
            <a:t>application</a:t>
          </a:r>
          <a:r>
            <a:rPr lang="es-EC" sz="1900" kern="1200" dirty="0" smtClean="0"/>
            <a:t> (Test and </a:t>
          </a:r>
          <a:r>
            <a:rPr lang="es-EC" sz="1900" kern="1200" dirty="0" err="1" smtClean="0"/>
            <a:t>surveys</a:t>
          </a:r>
          <a:r>
            <a:rPr lang="es-EC" sz="1900" kern="1200" dirty="0" smtClean="0"/>
            <a:t>).</a:t>
          </a:r>
          <a:endParaRPr lang="es-EC" sz="1900" kern="1200" dirty="0"/>
        </a:p>
      </dsp:txBody>
      <dsp:txXfrm rot="-5400000">
        <a:off x="2981131" y="4217687"/>
        <a:ext cx="5261848" cy="701334"/>
      </dsp:txXfrm>
    </dsp:sp>
    <dsp:sp modelId="{FF5B2F2C-1754-4F5C-8BFB-AB578E9D2B83}">
      <dsp:nvSpPr>
        <dsp:cNvPr id="0" name=""/>
        <dsp:cNvSpPr/>
      </dsp:nvSpPr>
      <dsp:spPr>
        <a:xfrm>
          <a:off x="0" y="4082596"/>
          <a:ext cx="2981131" cy="971517"/>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kern="1200" dirty="0" smtClean="0"/>
            <a:t>Data </a:t>
          </a:r>
          <a:r>
            <a:rPr lang="es-EC" sz="2700" kern="1200" dirty="0" err="1" smtClean="0"/>
            <a:t>processing</a:t>
          </a:r>
          <a:r>
            <a:rPr lang="es-EC" sz="2700" kern="1200" dirty="0" smtClean="0"/>
            <a:t> and </a:t>
          </a:r>
          <a:r>
            <a:rPr lang="es-EC" sz="2700" kern="1200" dirty="0" err="1" smtClean="0"/>
            <a:t>analysis</a:t>
          </a:r>
          <a:r>
            <a:rPr lang="es-EC" sz="2700" kern="1200" dirty="0" smtClean="0"/>
            <a:t>.</a:t>
          </a:r>
          <a:endParaRPr lang="es-EC" sz="2700" kern="1200" dirty="0"/>
        </a:p>
      </dsp:txBody>
      <dsp:txXfrm>
        <a:off x="47426" y="4130022"/>
        <a:ext cx="2886279" cy="8766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9B771-8D27-4529-BB7F-4A54493B9644}" type="datetimeFigureOut">
              <a:rPr lang="es-EC" smtClean="0"/>
              <a:t>5/11/18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26548-F8A8-4BC1-82D5-6C2BE030EA5A}" type="slidenum">
              <a:rPr lang="es-EC" smtClean="0"/>
              <a:t>‹Nr.›</a:t>
            </a:fld>
            <a:endParaRPr lang="es-EC"/>
          </a:p>
        </p:txBody>
      </p:sp>
    </p:spTree>
    <p:extLst>
      <p:ext uri="{BB962C8B-B14F-4D97-AF65-F5344CB8AC3E}">
        <p14:creationId xmlns:p14="http://schemas.microsoft.com/office/powerpoint/2010/main" val="102002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noProof="0" dirty="0"/>
          </a:p>
        </p:txBody>
      </p:sp>
      <p:sp>
        <p:nvSpPr>
          <p:cNvPr id="4" name="3 Marcador de número de diapositiva"/>
          <p:cNvSpPr>
            <a:spLocks noGrp="1"/>
          </p:cNvSpPr>
          <p:nvPr>
            <p:ph type="sldNum" sz="quarter" idx="10"/>
          </p:nvPr>
        </p:nvSpPr>
        <p:spPr/>
        <p:txBody>
          <a:bodyPr/>
          <a:lstStyle/>
          <a:p>
            <a:fld id="{A8426548-F8A8-4BC1-82D5-6C2BE030EA5A}" type="slidenum">
              <a:rPr lang="es-EC" smtClean="0"/>
              <a:t>2</a:t>
            </a:fld>
            <a:endParaRPr lang="es-EC"/>
          </a:p>
        </p:txBody>
      </p:sp>
    </p:spTree>
    <p:extLst>
      <p:ext uri="{BB962C8B-B14F-4D97-AF65-F5344CB8AC3E}">
        <p14:creationId xmlns:p14="http://schemas.microsoft.com/office/powerpoint/2010/main" val="125223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dirty="0" smtClean="0">
                <a:latin typeface="Monotype Corsiva" pitchFamily="66" charset="0"/>
              </a:rPr>
              <a:t>Theoretical Framework</a:t>
            </a:r>
            <a:endParaRPr lang="es-EC" dirty="0"/>
          </a:p>
        </p:txBody>
      </p:sp>
      <p:sp>
        <p:nvSpPr>
          <p:cNvPr id="4" name="3 Marcador de número de diapositiva"/>
          <p:cNvSpPr>
            <a:spLocks noGrp="1"/>
          </p:cNvSpPr>
          <p:nvPr>
            <p:ph type="sldNum" sz="quarter" idx="10"/>
          </p:nvPr>
        </p:nvSpPr>
        <p:spPr/>
        <p:txBody>
          <a:bodyPr/>
          <a:lstStyle/>
          <a:p>
            <a:fld id="{A8426548-F8A8-4BC1-82D5-6C2BE030EA5A}" type="slidenum">
              <a:rPr lang="es-EC" smtClean="0"/>
              <a:t>11</a:t>
            </a:fld>
            <a:endParaRPr lang="es-EC"/>
          </a:p>
        </p:txBody>
      </p:sp>
    </p:spTree>
    <p:extLst>
      <p:ext uri="{BB962C8B-B14F-4D97-AF65-F5344CB8AC3E}">
        <p14:creationId xmlns:p14="http://schemas.microsoft.com/office/powerpoint/2010/main" val="163344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6E964BB-F57D-4B8F-AC00-C0C65576E84D}" type="datetime1">
              <a:rPr lang="es-EC" smtClean="0"/>
              <a:t>5/11/18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178508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D179D80-6171-49AE-8EF8-3D7ABBCE362B}" type="datetime1">
              <a:rPr lang="es-EC" smtClean="0"/>
              <a:t>5/11/18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166217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BFB9CD3-E2EE-40B2-92B6-0239B29054AD}" type="datetime1">
              <a:rPr lang="es-EC" smtClean="0"/>
              <a:t>5/11/18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325165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C8D0DAB-3F51-4DD6-AD72-509FF92C97D1}" type="datetime1">
              <a:rPr lang="es-EC" smtClean="0"/>
              <a:t>5/11/18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7042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593A40-9884-4F86-B934-909EE2A4E2E7}" type="datetime1">
              <a:rPr lang="es-EC" smtClean="0"/>
              <a:t>5/11/18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353971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6083C9F-A984-4690-8290-A2E8AF7EBDF0}" type="datetime1">
              <a:rPr lang="es-EC" smtClean="0"/>
              <a:t>5/11/18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393296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61C3E76-DD64-415C-8AFF-6C328714D254}" type="datetime1">
              <a:rPr lang="es-EC" smtClean="0"/>
              <a:t>5/11/18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419985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FE9A414-A4B0-47D7-8421-222C02B3F34F}" type="datetime1">
              <a:rPr lang="es-EC" smtClean="0"/>
              <a:t>5/11/18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309111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2EE301-5034-40EB-BD03-A7BFBAAE886A}" type="datetime1">
              <a:rPr lang="es-EC" smtClean="0"/>
              <a:t>5/11/18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352885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7A2738-1D84-4129-9F27-1A73A6B756E8}" type="datetime1">
              <a:rPr lang="es-EC" smtClean="0"/>
              <a:t>5/11/18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13249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2375D9-1E84-4DA2-A29A-006DE7436649}" type="datetime1">
              <a:rPr lang="es-EC" smtClean="0"/>
              <a:t>5/11/18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251FF21-CD3F-4B56-8D9F-0395473AFB24}" type="slidenum">
              <a:rPr lang="es-EC" smtClean="0"/>
              <a:t>‹Nr.›</a:t>
            </a:fld>
            <a:endParaRPr lang="es-EC"/>
          </a:p>
        </p:txBody>
      </p:sp>
    </p:spTree>
    <p:extLst>
      <p:ext uri="{BB962C8B-B14F-4D97-AF65-F5344CB8AC3E}">
        <p14:creationId xmlns:p14="http://schemas.microsoft.com/office/powerpoint/2010/main" val="3599494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BDDD0-48DB-4D39-9F0A-82951C74AC90}" type="datetime1">
              <a:rPr lang="es-EC" smtClean="0"/>
              <a:t>5/11/18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1FF21-CD3F-4B56-8D9F-0395473AFB24}" type="slidenum">
              <a:rPr lang="es-EC" smtClean="0"/>
              <a:t>‹Nr.›</a:t>
            </a:fld>
            <a:endParaRPr lang="es-EC"/>
          </a:p>
        </p:txBody>
      </p:sp>
    </p:spTree>
    <p:extLst>
      <p:ext uri="{BB962C8B-B14F-4D97-AF65-F5344CB8AC3E}">
        <p14:creationId xmlns:p14="http://schemas.microsoft.com/office/powerpoint/2010/main" val="41815718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251FF21-CD3F-4B56-8D9F-0395473AFB24}" type="slidenum">
              <a:rPr lang="es-EC" smtClean="0"/>
              <a:t>1</a:t>
            </a:fld>
            <a:endParaRPr lang="es-EC"/>
          </a:p>
        </p:txBody>
      </p:sp>
      <p:sp>
        <p:nvSpPr>
          <p:cNvPr id="5" name="2 Marcador de contenido"/>
          <p:cNvSpPr>
            <a:spLocks noGrp="1"/>
          </p:cNvSpPr>
          <p:nvPr>
            <p:ph type="subTitle" idx="1"/>
          </p:nvPr>
        </p:nvSpPr>
        <p:spPr>
          <a:xfrm>
            <a:off x="539552" y="2492896"/>
            <a:ext cx="8352928" cy="4032448"/>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2400" b="1" dirty="0" smtClean="0">
                <a:solidFill>
                  <a:schemeClr val="tx2"/>
                </a:solidFill>
                <a:latin typeface="Monotype Corsiva" pitchFamily="66" charset="0"/>
              </a:rPr>
              <a:t>Research  project prior to obtain the Applied Linguistic in English Degree</a:t>
            </a:r>
          </a:p>
          <a:p>
            <a:pPr algn="ctr"/>
            <a:endParaRPr lang="en-US" sz="2400" b="1" dirty="0">
              <a:solidFill>
                <a:schemeClr val="tx2"/>
              </a:solidFill>
              <a:latin typeface="Monotype Corsiva" pitchFamily="66" charset="0"/>
              <a:cs typeface="Arial" panose="020B0604020202020204" pitchFamily="34" charset="0"/>
            </a:endParaRPr>
          </a:p>
          <a:p>
            <a:pPr algn="ctr"/>
            <a:r>
              <a:rPr lang="en-US" sz="1800" b="1" dirty="0" smtClean="0">
                <a:solidFill>
                  <a:schemeClr val="tx1"/>
                </a:solidFill>
                <a:latin typeface="Arial" panose="020B0604020202020204" pitchFamily="34" charset="0"/>
                <a:cs typeface="Arial" panose="020B0604020202020204" pitchFamily="34" charset="0"/>
              </a:rPr>
              <a:t>THE </a:t>
            </a:r>
            <a:r>
              <a:rPr lang="en-US" sz="1800" b="1" dirty="0">
                <a:solidFill>
                  <a:schemeClr val="tx1"/>
                </a:solidFill>
                <a:latin typeface="Arial" panose="020B0604020202020204" pitchFamily="34" charset="0"/>
                <a:cs typeface="Arial" panose="020B0604020202020204" pitchFamily="34" charset="0"/>
              </a:rPr>
              <a:t>IMPACT OF USING THE DYNAMIC ASSESSMENT DEVELOPED BY DR. REUVEN FEUERSTEIN AS AN INTERACTIVE APPROACH TO LEARN THE ENGLISH LANGUAGE. CASE APPLIED TO THE EIGHTH BASIC YEAR STUDENTS OF BASIC EDUCATION OF “UNIDAD EDUCATIVA “EL CAMINO</a:t>
            </a:r>
            <a:r>
              <a:rPr lang="en-US" sz="1800" b="1" dirty="0" smtClean="0">
                <a:solidFill>
                  <a:schemeClr val="tx1"/>
                </a:solidFill>
                <a:latin typeface="Arial" panose="020B0604020202020204" pitchFamily="34" charset="0"/>
                <a:cs typeface="Arial" panose="020B0604020202020204" pitchFamily="34" charset="0"/>
              </a:rPr>
              <a:t>”.</a:t>
            </a:r>
          </a:p>
          <a:p>
            <a:pPr algn="ctr"/>
            <a:endParaRPr lang="en-US" sz="1800" b="1" dirty="0" smtClean="0">
              <a:solidFill>
                <a:schemeClr val="tx1"/>
              </a:solidFill>
              <a:latin typeface="Arial" panose="020B0604020202020204" pitchFamily="34" charset="0"/>
              <a:cs typeface="Arial" panose="020B0604020202020204" pitchFamily="34" charset="0"/>
            </a:endParaRPr>
          </a:p>
          <a:p>
            <a:pPr algn="ctr"/>
            <a:r>
              <a:rPr lang="en-US" sz="1200" b="1" dirty="0" smtClean="0">
                <a:solidFill>
                  <a:schemeClr val="tx2"/>
                </a:solidFill>
                <a:latin typeface="Arial" panose="020B0604020202020204" pitchFamily="34" charset="0"/>
                <a:cs typeface="Arial" panose="020B0604020202020204" pitchFamily="34" charset="0"/>
              </a:rPr>
              <a:t>AUTHOR:  </a:t>
            </a:r>
          </a:p>
          <a:p>
            <a:pPr algn="ctr"/>
            <a:r>
              <a:rPr lang="en-US" sz="1200" b="1" dirty="0" smtClean="0">
                <a:solidFill>
                  <a:schemeClr val="tx2"/>
                </a:solidFill>
                <a:latin typeface="Arial" panose="020B0604020202020204" pitchFamily="34" charset="0"/>
                <a:cs typeface="Arial" panose="020B0604020202020204" pitchFamily="34" charset="0"/>
              </a:rPr>
              <a:t>Karina Martínez N.</a:t>
            </a:r>
          </a:p>
          <a:p>
            <a:pPr algn="ctr"/>
            <a:endParaRPr lang="en-US" sz="1200" b="1" dirty="0" smtClean="0">
              <a:solidFill>
                <a:schemeClr val="tx2"/>
              </a:solidFill>
              <a:latin typeface="Arial" panose="020B0604020202020204" pitchFamily="34" charset="0"/>
              <a:cs typeface="Arial" panose="020B0604020202020204" pitchFamily="34" charset="0"/>
            </a:endParaRPr>
          </a:p>
          <a:p>
            <a:pPr algn="ctr"/>
            <a:r>
              <a:rPr lang="en-US" sz="1200" b="1" dirty="0" smtClean="0">
                <a:solidFill>
                  <a:schemeClr val="tx2"/>
                </a:solidFill>
                <a:latin typeface="Arial" panose="020B0604020202020204" pitchFamily="34" charset="0"/>
                <a:cs typeface="Arial" panose="020B0604020202020204" pitchFamily="34" charset="0"/>
              </a:rPr>
              <a:t>ADVISORS: </a:t>
            </a:r>
          </a:p>
          <a:p>
            <a:pPr algn="ctr"/>
            <a:r>
              <a:rPr lang="en-US" sz="1200" b="1" dirty="0" smtClean="0">
                <a:solidFill>
                  <a:schemeClr val="tx2"/>
                </a:solidFill>
                <a:latin typeface="Arial" panose="020B0604020202020204" pitchFamily="34" charset="0"/>
                <a:cs typeface="Arial" panose="020B0604020202020204" pitchFamily="34" charset="0"/>
              </a:rPr>
              <a:t>Msc. Maricela Madrid</a:t>
            </a:r>
          </a:p>
          <a:p>
            <a:pPr algn="ctr"/>
            <a:r>
              <a:rPr lang="en-US" sz="1200" b="1" dirty="0" smtClean="0">
                <a:solidFill>
                  <a:schemeClr val="tx2"/>
                </a:solidFill>
                <a:latin typeface="Arial" panose="020B0604020202020204" pitchFamily="34" charset="0"/>
                <a:cs typeface="Arial" panose="020B0604020202020204" pitchFamily="34" charset="0"/>
              </a:rPr>
              <a:t>Dr. Gonzalo Puma</a:t>
            </a:r>
            <a:endParaRPr lang="en-US" sz="1200" b="1" dirty="0">
              <a:latin typeface="Arial" panose="020B0604020202020204" pitchFamily="34" charset="0"/>
              <a:cs typeface="Arial" panose="020B0604020202020204" pitchFamily="34" charset="0"/>
            </a:endParaRPr>
          </a:p>
        </p:txBody>
      </p:sp>
      <p:pic>
        <p:nvPicPr>
          <p:cNvPr id="6" name="5 Imagen"/>
          <p:cNvPicPr/>
          <p:nvPr/>
        </p:nvPicPr>
        <p:blipFill>
          <a:blip r:embed="rId2"/>
          <a:stretch>
            <a:fillRect/>
          </a:stretch>
        </p:blipFill>
        <p:spPr>
          <a:xfrm>
            <a:off x="1053464" y="548680"/>
            <a:ext cx="7334960" cy="1800200"/>
          </a:xfrm>
          <a:prstGeom prst="rect">
            <a:avLst/>
          </a:prstGeom>
        </p:spPr>
      </p:pic>
    </p:spTree>
    <p:extLst>
      <p:ext uri="{BB962C8B-B14F-4D97-AF65-F5344CB8AC3E}">
        <p14:creationId xmlns:p14="http://schemas.microsoft.com/office/powerpoint/2010/main" val="182704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0305445"/>
              </p:ext>
            </p:extLst>
          </p:nvPr>
        </p:nvGraphicFramePr>
        <p:xfrm>
          <a:off x="539552" y="620688"/>
          <a:ext cx="828092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txBox="1">
            <a:spLocks/>
          </p:cNvSpPr>
          <p:nvPr/>
        </p:nvSpPr>
        <p:spPr>
          <a:xfrm>
            <a:off x="323528"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kern="0" smtClean="0">
                <a:solidFill>
                  <a:schemeClr val="tx2"/>
                </a:solidFill>
                <a:latin typeface="Monotype Corsiva" pitchFamily="66" charset="0"/>
              </a:rPr>
              <a:t>             Theoretical Framework    </a:t>
            </a:r>
            <a:endParaRPr lang="es-EC" dirty="0"/>
          </a:p>
        </p:txBody>
      </p:sp>
      <p:sp>
        <p:nvSpPr>
          <p:cNvPr id="4" name="3 Marcador de número de diapositiva"/>
          <p:cNvSpPr>
            <a:spLocks noGrp="1"/>
          </p:cNvSpPr>
          <p:nvPr>
            <p:ph type="sldNum" sz="quarter" idx="12"/>
          </p:nvPr>
        </p:nvSpPr>
        <p:spPr/>
        <p:txBody>
          <a:bodyPr/>
          <a:lstStyle/>
          <a:p>
            <a:fld id="{3251FF21-CD3F-4B56-8D9F-0395473AFB24}" type="slidenum">
              <a:rPr lang="es-EC" smtClean="0"/>
              <a:t>10</a:t>
            </a:fld>
            <a:endParaRPr lang="es-EC"/>
          </a:p>
        </p:txBody>
      </p:sp>
    </p:spTree>
    <p:extLst>
      <p:ext uri="{BB962C8B-B14F-4D97-AF65-F5344CB8AC3E}">
        <p14:creationId xmlns:p14="http://schemas.microsoft.com/office/powerpoint/2010/main" val="398835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62829488"/>
              </p:ext>
            </p:extLst>
          </p:nvPr>
        </p:nvGraphicFramePr>
        <p:xfrm>
          <a:off x="539552" y="620688"/>
          <a:ext cx="828092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p:cNvSpPr txBox="1">
            <a:spLocks/>
          </p:cNvSpPr>
          <p:nvPr/>
        </p:nvSpPr>
        <p:spPr>
          <a:xfrm>
            <a:off x="323528"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kern="0" smtClean="0">
                <a:solidFill>
                  <a:schemeClr val="tx2"/>
                </a:solidFill>
                <a:latin typeface="Monotype Corsiva" pitchFamily="66" charset="0"/>
              </a:rPr>
              <a:t>             Theoretical Framework    </a:t>
            </a:r>
            <a:endParaRPr lang="es-EC" dirty="0"/>
          </a:p>
        </p:txBody>
      </p:sp>
      <p:sp>
        <p:nvSpPr>
          <p:cNvPr id="6" name="5 Marcador de número de diapositiva"/>
          <p:cNvSpPr>
            <a:spLocks noGrp="1"/>
          </p:cNvSpPr>
          <p:nvPr>
            <p:ph type="sldNum" sz="quarter" idx="12"/>
          </p:nvPr>
        </p:nvSpPr>
        <p:spPr/>
        <p:txBody>
          <a:bodyPr/>
          <a:lstStyle/>
          <a:p>
            <a:fld id="{3251FF21-CD3F-4B56-8D9F-0395473AFB24}" type="slidenum">
              <a:rPr lang="es-EC" smtClean="0"/>
              <a:t>11</a:t>
            </a:fld>
            <a:endParaRPr lang="es-EC"/>
          </a:p>
        </p:txBody>
      </p:sp>
    </p:spTree>
    <p:extLst>
      <p:ext uri="{BB962C8B-B14F-4D97-AF65-F5344CB8AC3E}">
        <p14:creationId xmlns:p14="http://schemas.microsoft.com/office/powerpoint/2010/main" val="16256441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11560" y="552646"/>
            <a:ext cx="7772400" cy="64410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0" cap="none" spc="0" normalizeH="0" baseline="0" noProof="0" dirty="0" smtClean="0">
                <a:ln>
                  <a:noFill/>
                </a:ln>
                <a:solidFill>
                  <a:srgbClr val="660066"/>
                </a:solidFill>
                <a:effectLst/>
                <a:uLnTx/>
                <a:uFillTx/>
                <a:latin typeface="Monotype Corsiva" pitchFamily="66" charset="0"/>
                <a:ea typeface="+mj-ea"/>
                <a:cs typeface="+mj-cs"/>
              </a:rPr>
              <a:t>Theoretical Framework</a:t>
            </a:r>
            <a:endParaRPr kumimoji="0" lang="en-US" sz="4000" b="0" i="0" u="none" strike="noStrike" kern="0" cap="none" spc="0" normalizeH="0" baseline="0" noProof="0" dirty="0" smtClean="0">
              <a:ln>
                <a:noFill/>
              </a:ln>
              <a:solidFill>
                <a:srgbClr val="660066"/>
              </a:solidFill>
              <a:effectLst/>
              <a:uLnTx/>
              <a:uFillTx/>
              <a:latin typeface="Tahoma"/>
              <a:ea typeface="+mj-ea"/>
              <a:cs typeface="+mj-cs"/>
            </a:endParaRPr>
          </a:p>
        </p:txBody>
      </p:sp>
      <p:sp>
        <p:nvSpPr>
          <p:cNvPr id="3" name="3 Marcador de número de diapositiva"/>
          <p:cNvSpPr>
            <a:spLocks noGrp="1"/>
          </p:cNvSpPr>
          <p:nvPr>
            <p:ph type="sldNum" sz="quarter" idx="12"/>
          </p:nvPr>
        </p:nvSpPr>
        <p:spPr>
          <a:xfrm>
            <a:off x="6553200" y="6248400"/>
            <a:ext cx="19050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4050E3-B60D-4CC7-A228-E9456BCC70E3}" type="slidenum">
              <a:rPr kumimoji="0" lang="es-E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s-ES" sz="1800" b="0" i="0" u="none" strike="noStrike" kern="0" cap="none" spc="0" normalizeH="0" baseline="0" noProof="0">
              <a:ln>
                <a:noFill/>
              </a:ln>
              <a:solidFill>
                <a:sysClr val="windowText" lastClr="000000"/>
              </a:solidFill>
              <a:effectLst/>
              <a:uLnTx/>
              <a:uFillTx/>
            </a:endParaRPr>
          </a:p>
        </p:txBody>
      </p:sp>
      <p:sp>
        <p:nvSpPr>
          <p:cNvPr id="4" name="3 CuadroTexto"/>
          <p:cNvSpPr txBox="1"/>
          <p:nvPr/>
        </p:nvSpPr>
        <p:spPr>
          <a:xfrm>
            <a:off x="611560" y="1196752"/>
            <a:ext cx="8352928" cy="10618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latin typeface="Tahom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latin typeface="Tahom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100" b="0" i="0" u="none" strike="noStrike" kern="0" cap="none" spc="0" normalizeH="0" baseline="0" noProof="0" dirty="0" smtClean="0">
              <a:ln>
                <a:noFill/>
              </a:ln>
              <a:solidFill>
                <a:sysClr val="windowText" lastClr="000000"/>
              </a:solidFill>
              <a:effectLst/>
              <a:uLnTx/>
              <a:uFillTx/>
              <a:latin typeface="Tahoma"/>
            </a:endParaRPr>
          </a:p>
        </p:txBody>
      </p:sp>
      <p:graphicFrame>
        <p:nvGraphicFramePr>
          <p:cNvPr id="6" name="5 Diagrama"/>
          <p:cNvGraphicFramePr/>
          <p:nvPr>
            <p:extLst>
              <p:ext uri="{D42A27DB-BD31-4B8C-83A1-F6EECF244321}">
                <p14:modId xmlns:p14="http://schemas.microsoft.com/office/powerpoint/2010/main" val="849546308"/>
              </p:ext>
            </p:extLst>
          </p:nvPr>
        </p:nvGraphicFramePr>
        <p:xfrm>
          <a:off x="395536" y="1196752"/>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6 Grupo"/>
          <p:cNvGrpSpPr/>
          <p:nvPr/>
        </p:nvGrpSpPr>
        <p:grpSpPr>
          <a:xfrm>
            <a:off x="3563888" y="3614600"/>
            <a:ext cx="2585149" cy="750504"/>
            <a:chOff x="2068256" y="1848859"/>
            <a:chExt cx="3442107" cy="1501007"/>
          </a:xfrm>
          <a:scene3d>
            <a:camera prst="orthographicFront"/>
            <a:lightRig rig="flat" dir="t"/>
          </a:scene3d>
        </p:grpSpPr>
        <p:sp>
          <p:nvSpPr>
            <p:cNvPr id="8" name="7 Elipse"/>
            <p:cNvSpPr/>
            <p:nvPr/>
          </p:nvSpPr>
          <p:spPr>
            <a:xfrm>
              <a:off x="2068256" y="1848859"/>
              <a:ext cx="3442107" cy="1501007"/>
            </a:xfrm>
            <a:prstGeom prst="ellipse">
              <a:avLst/>
            </a:prstGeom>
            <a:solidFill>
              <a:srgbClr val="FFFF99"/>
            </a:solidFill>
            <a:ln>
              <a:noFill/>
            </a:ln>
            <a:effectLst>
              <a:outerShdw blurRad="40000" dist="20000" dir="5400000" rotWithShape="0">
                <a:srgbClr val="000000">
                  <a:alpha val="38000"/>
                </a:srgbClr>
              </a:outerShdw>
            </a:effectLst>
            <a:sp3d prstMaterial="dkEdge">
              <a:bevelT w="8200" h="38100"/>
            </a:sp3d>
          </p:spPr>
          <p:style>
            <a:lnRef idx="0">
              <a:scrgbClr r="0" g="0" b="0"/>
            </a:lnRef>
            <a:fillRef idx="2">
              <a:scrgbClr r="0" g="0" b="0"/>
            </a:fillRef>
            <a:effectRef idx="1">
              <a:scrgbClr r="0" g="0" b="0"/>
            </a:effectRef>
            <a:fontRef idx="minor">
              <a:schemeClr val="dk1"/>
            </a:fontRef>
          </p:style>
        </p:sp>
        <p:sp>
          <p:nvSpPr>
            <p:cNvPr id="9" name="Elipse 4"/>
            <p:cNvSpPr/>
            <p:nvPr/>
          </p:nvSpPr>
          <p:spPr>
            <a:xfrm>
              <a:off x="2572341" y="2068676"/>
              <a:ext cx="2433937" cy="106137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noProof="0" dirty="0" smtClean="0">
                  <a:solidFill>
                    <a:srgbClr val="40458C"/>
                  </a:solidFill>
                  <a:latin typeface="Tahoma"/>
                  <a:ea typeface="+mn-ea"/>
                  <a:cs typeface="+mn-cs"/>
                </a:rPr>
                <a:t> Goals  of </a:t>
              </a:r>
              <a:r>
                <a:rPr lang="en-US" sz="1600" b="1" kern="1200" noProof="0" dirty="0" err="1" smtClean="0">
                  <a:solidFill>
                    <a:srgbClr val="40458C"/>
                  </a:solidFill>
                  <a:latin typeface="Tahoma"/>
                  <a:ea typeface="+mn-ea"/>
                  <a:cs typeface="+mn-cs"/>
                </a:rPr>
                <a:t>Feurestein´s</a:t>
              </a:r>
              <a:r>
                <a:rPr lang="en-US" sz="1600" b="1" kern="1200" noProof="0" dirty="0" smtClean="0">
                  <a:solidFill>
                    <a:srgbClr val="40458C"/>
                  </a:solidFill>
                  <a:latin typeface="Tahoma"/>
                  <a:ea typeface="+mn-ea"/>
                  <a:cs typeface="+mn-cs"/>
                </a:rPr>
                <a:t> method</a:t>
              </a:r>
              <a:endParaRPr lang="en-US" sz="1600" b="1" kern="1200" noProof="0" dirty="0">
                <a:solidFill>
                  <a:srgbClr val="40458C"/>
                </a:solidFill>
                <a:latin typeface="Tahoma"/>
                <a:ea typeface="+mn-ea"/>
                <a:cs typeface="+mn-cs"/>
              </a:endParaRPr>
            </a:p>
          </p:txBody>
        </p:sp>
      </p:grpSp>
    </p:spTree>
    <p:extLst>
      <p:ext uri="{BB962C8B-B14F-4D97-AF65-F5344CB8AC3E}">
        <p14:creationId xmlns:p14="http://schemas.microsoft.com/office/powerpoint/2010/main" val="23686994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Monotype Corsiva" pitchFamily="66" charset="0"/>
              </a:rPr>
              <a:t>DYNAMIC ASSESSMENT</a:t>
            </a:r>
            <a:endParaRPr lang="es-EC" dirty="0">
              <a:latin typeface="Monotype Corsiva" pitchFamily="66" charset="0"/>
            </a:endParaRPr>
          </a:p>
        </p:txBody>
      </p:sp>
      <p:sp>
        <p:nvSpPr>
          <p:cNvPr id="7" name="6 Marcador de número de diapositiva"/>
          <p:cNvSpPr>
            <a:spLocks noGrp="1"/>
          </p:cNvSpPr>
          <p:nvPr>
            <p:ph type="sldNum" sz="quarter" idx="12"/>
          </p:nvPr>
        </p:nvSpPr>
        <p:spPr/>
        <p:txBody>
          <a:bodyPr/>
          <a:lstStyle/>
          <a:p>
            <a:fld id="{3251FF21-CD3F-4B56-8D9F-0395473AFB24}" type="slidenum">
              <a:rPr lang="es-EC" smtClean="0"/>
              <a:t>13</a:t>
            </a:fld>
            <a:endParaRPr lang="es-EC"/>
          </a:p>
        </p:txBody>
      </p:sp>
      <p:sp>
        <p:nvSpPr>
          <p:cNvPr id="4" name="3 Rectángulo"/>
          <p:cNvSpPr/>
          <p:nvPr/>
        </p:nvSpPr>
        <p:spPr>
          <a:xfrm>
            <a:off x="2195736" y="2060848"/>
            <a:ext cx="42484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t>TEST</a:t>
            </a:r>
            <a:endParaRPr lang="es-EC" sz="4000" dirty="0"/>
          </a:p>
        </p:txBody>
      </p:sp>
      <p:sp>
        <p:nvSpPr>
          <p:cNvPr id="5" name="4 Rectángulo"/>
          <p:cNvSpPr/>
          <p:nvPr/>
        </p:nvSpPr>
        <p:spPr>
          <a:xfrm>
            <a:off x="2348136" y="5085184"/>
            <a:ext cx="42484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t>RETEST</a:t>
            </a:r>
            <a:endParaRPr lang="es-EC" sz="4000" dirty="0"/>
          </a:p>
        </p:txBody>
      </p:sp>
      <p:sp>
        <p:nvSpPr>
          <p:cNvPr id="6" name="5 Rectángulo"/>
          <p:cNvSpPr/>
          <p:nvPr/>
        </p:nvSpPr>
        <p:spPr>
          <a:xfrm>
            <a:off x="2341290" y="3497188"/>
            <a:ext cx="424847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t>TEACH</a:t>
            </a:r>
            <a:endParaRPr lang="es-EC" sz="4000" dirty="0"/>
          </a:p>
        </p:txBody>
      </p:sp>
      <p:cxnSp>
        <p:nvCxnSpPr>
          <p:cNvPr id="9" name="8 Conector recto"/>
          <p:cNvCxnSpPr>
            <a:stCxn id="4" idx="2"/>
          </p:cNvCxnSpPr>
          <p:nvPr/>
        </p:nvCxnSpPr>
        <p:spPr>
          <a:xfrm>
            <a:off x="4319972" y="2924944"/>
            <a:ext cx="0" cy="572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319972" y="4361284"/>
            <a:ext cx="0" cy="7239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3958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en-US" b="1" dirty="0" smtClean="0">
                <a:latin typeface="Monotype Corsiva" pitchFamily="66" charset="0"/>
              </a:rPr>
              <a:t>Theoretical Framework</a:t>
            </a:r>
            <a:br>
              <a:rPr lang="en-US" b="1" dirty="0" smtClean="0">
                <a:latin typeface="Monotype Corsiva" pitchFamily="66" charset="0"/>
              </a:rPr>
            </a:br>
            <a:endParaRPr lang="es-EC" dirty="0"/>
          </a:p>
        </p:txBody>
      </p:sp>
      <p:sp>
        <p:nvSpPr>
          <p:cNvPr id="4" name="Rectangle 3" descr="Rectangle: Click to edit Master text styles&#10;Second level&#10;Third level&#10;Fourth level&#10;Fifth level"/>
          <p:cNvSpPr>
            <a:spLocks noGrp="1" noChangeArrowheads="1"/>
          </p:cNvSpPr>
          <p:nvPr>
            <p:ph idx="1"/>
          </p:nvPr>
        </p:nvSpPr>
        <p:spPr>
          <a:xfrm>
            <a:off x="467544" y="1556792"/>
            <a:ext cx="8229600" cy="4525963"/>
          </a:xfrm>
        </p:spPr>
        <p:txBody>
          <a:bodyPr/>
          <a:lstStyle/>
          <a:p>
            <a:pPr algn="just" eaLnBrk="1" hangingPunct="1">
              <a:buNone/>
            </a:pPr>
            <a:endParaRPr lang="en-US" sz="900" dirty="0" smtClean="0"/>
          </a:p>
          <a:p>
            <a:pPr marL="0" indent="0" algn="just" eaLnBrk="1" hangingPunct="1">
              <a:buNone/>
            </a:pPr>
            <a:r>
              <a:rPr lang="en-US" sz="2400" dirty="0" smtClean="0"/>
              <a:t>  </a:t>
            </a:r>
          </a:p>
        </p:txBody>
      </p:sp>
      <p:sp>
        <p:nvSpPr>
          <p:cNvPr id="8" name="7 Marcador de número de diapositiva"/>
          <p:cNvSpPr>
            <a:spLocks noGrp="1"/>
          </p:cNvSpPr>
          <p:nvPr>
            <p:ph type="sldNum" sz="quarter" idx="12"/>
          </p:nvPr>
        </p:nvSpPr>
        <p:spPr/>
        <p:txBody>
          <a:bodyPr/>
          <a:lstStyle/>
          <a:p>
            <a:fld id="{3251FF21-CD3F-4B56-8D9F-0395473AFB24}" type="slidenum">
              <a:rPr lang="es-EC" smtClean="0"/>
              <a:t>14</a:t>
            </a:fld>
            <a:endParaRPr lang="es-EC"/>
          </a:p>
        </p:txBody>
      </p:sp>
      <p:sp>
        <p:nvSpPr>
          <p:cNvPr id="5" name="Rectangle 3" descr="Rectangle: Click to edit Master text styles&#10;Second level&#10;Third level&#10;Fourth level&#10;Fifth level"/>
          <p:cNvSpPr txBox="1">
            <a:spLocks noChangeArrowheads="1"/>
          </p:cNvSpPr>
          <p:nvPr/>
        </p:nvSpPr>
        <p:spPr>
          <a:xfrm>
            <a:off x="539552" y="692696"/>
            <a:ext cx="8208912" cy="5976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t>WORKING HYPOTHESIS</a:t>
            </a:r>
          </a:p>
          <a:p>
            <a:endParaRPr lang="en-US" sz="2400" b="1" dirty="0"/>
          </a:p>
          <a:p>
            <a:endParaRPr lang="en-US" sz="2400" b="1" dirty="0" smtClean="0"/>
          </a:p>
          <a:p>
            <a:endParaRPr lang="en-US" sz="2400" b="1" dirty="0" smtClean="0"/>
          </a:p>
          <a:p>
            <a:r>
              <a:rPr lang="en-US" sz="2400" b="1" dirty="0" smtClean="0"/>
              <a:t>NULL HYPOTHESIS</a:t>
            </a:r>
          </a:p>
          <a:p>
            <a:endParaRPr lang="en-US" sz="2400" b="1" dirty="0"/>
          </a:p>
          <a:p>
            <a:endParaRPr lang="en-US" sz="2400" b="1" dirty="0" smtClean="0"/>
          </a:p>
          <a:p>
            <a:endParaRPr lang="en-US" sz="2400" b="1" dirty="0"/>
          </a:p>
          <a:p>
            <a:endParaRPr lang="en-US" sz="2400" b="1" dirty="0" smtClean="0"/>
          </a:p>
          <a:p>
            <a:r>
              <a:rPr lang="en-US" sz="2400" b="1" dirty="0" smtClean="0"/>
              <a:t>ALTERNATIVE HYPOTHESIS</a:t>
            </a:r>
            <a:r>
              <a:rPr lang="en-US" sz="2400" dirty="0"/>
              <a:t> </a:t>
            </a:r>
            <a:endParaRPr lang="es-ES" sz="2400" dirty="0"/>
          </a:p>
          <a:p>
            <a:pPr algn="just">
              <a:buFont typeface="Arial" pitchFamily="34" charset="0"/>
              <a:buNone/>
            </a:pPr>
            <a:endParaRPr lang="en-US" sz="2400" dirty="0" smtClean="0"/>
          </a:p>
          <a:p>
            <a:pPr algn="just">
              <a:buFont typeface="Arial" pitchFamily="34" charset="0"/>
              <a:buNone/>
            </a:pPr>
            <a:endParaRPr lang="en-US" sz="900" dirty="0" smtClean="0"/>
          </a:p>
          <a:p>
            <a:pPr algn="just">
              <a:buFont typeface="Wingdings" pitchFamily="2" charset="2"/>
              <a:buChar char="Ø"/>
            </a:pPr>
            <a:endParaRPr lang="en-US" sz="2400" dirty="0" smtClean="0"/>
          </a:p>
        </p:txBody>
      </p:sp>
      <p:sp>
        <p:nvSpPr>
          <p:cNvPr id="3" name="2 Flecha a la derecha con bandas"/>
          <p:cNvSpPr/>
          <p:nvPr/>
        </p:nvSpPr>
        <p:spPr>
          <a:xfrm>
            <a:off x="539552" y="692696"/>
            <a:ext cx="7992888" cy="20162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err="1" smtClean="0"/>
              <a:t>The</a:t>
            </a:r>
            <a:r>
              <a:rPr lang="es-EC" sz="2000" dirty="0" smtClean="0"/>
              <a:t> </a:t>
            </a:r>
            <a:r>
              <a:rPr lang="es-EC" sz="2000" dirty="0" err="1" smtClean="0"/>
              <a:t>application</a:t>
            </a:r>
            <a:r>
              <a:rPr lang="es-EC" sz="2000" dirty="0" smtClean="0"/>
              <a:t> of </a:t>
            </a:r>
            <a:r>
              <a:rPr lang="es-EC" sz="2000" dirty="0" err="1" smtClean="0"/>
              <a:t>the</a:t>
            </a:r>
            <a:r>
              <a:rPr lang="es-EC" sz="2000" dirty="0" smtClean="0"/>
              <a:t> </a:t>
            </a:r>
            <a:r>
              <a:rPr lang="es-EC" sz="2000" dirty="0" err="1" smtClean="0"/>
              <a:t>Dynamic</a:t>
            </a:r>
            <a:r>
              <a:rPr lang="es-EC" sz="2000" dirty="0" smtClean="0"/>
              <a:t> </a:t>
            </a:r>
            <a:r>
              <a:rPr lang="es-EC" sz="2000" dirty="0" err="1" smtClean="0"/>
              <a:t>Assessment</a:t>
            </a:r>
            <a:r>
              <a:rPr lang="es-EC" sz="2000" dirty="0" smtClean="0"/>
              <a:t> to </a:t>
            </a:r>
            <a:r>
              <a:rPr lang="es-EC" sz="2000" dirty="0" err="1" smtClean="0"/>
              <a:t>the</a:t>
            </a:r>
            <a:r>
              <a:rPr lang="es-EC" sz="2000" dirty="0" smtClean="0"/>
              <a:t>  </a:t>
            </a:r>
            <a:r>
              <a:rPr lang="es-EC" sz="2000" dirty="0" err="1" smtClean="0"/>
              <a:t>eighth</a:t>
            </a:r>
            <a:r>
              <a:rPr lang="es-EC" sz="2000" dirty="0" smtClean="0"/>
              <a:t> </a:t>
            </a:r>
            <a:r>
              <a:rPr lang="es-EC" sz="2000" dirty="0" err="1" smtClean="0"/>
              <a:t>basic</a:t>
            </a:r>
            <a:r>
              <a:rPr lang="es-EC" sz="2000" dirty="0" smtClean="0"/>
              <a:t> </a:t>
            </a:r>
            <a:r>
              <a:rPr lang="es-EC" sz="2000" dirty="0" err="1" smtClean="0"/>
              <a:t>year</a:t>
            </a:r>
            <a:r>
              <a:rPr lang="es-EC" sz="2000" dirty="0" smtClean="0"/>
              <a:t> of Unidad Educativa El Camino </a:t>
            </a:r>
            <a:r>
              <a:rPr lang="es-EC" sz="2000" b="1" dirty="0" err="1" smtClean="0">
                <a:solidFill>
                  <a:srgbClr val="FF0000"/>
                </a:solidFill>
              </a:rPr>
              <a:t>influences</a:t>
            </a:r>
            <a:r>
              <a:rPr lang="es-EC" sz="2000" dirty="0" smtClean="0"/>
              <a:t> </a:t>
            </a:r>
            <a:r>
              <a:rPr lang="es-EC" sz="2000" dirty="0" err="1" smtClean="0"/>
              <a:t>the</a:t>
            </a:r>
            <a:r>
              <a:rPr lang="es-EC" sz="2000" dirty="0" smtClean="0"/>
              <a:t> </a:t>
            </a:r>
            <a:r>
              <a:rPr lang="es-EC" sz="2000" dirty="0" err="1" smtClean="0"/>
              <a:t>process</a:t>
            </a:r>
            <a:r>
              <a:rPr lang="es-EC" sz="2000" dirty="0" smtClean="0"/>
              <a:t> of </a:t>
            </a:r>
            <a:r>
              <a:rPr lang="es-EC" sz="2000" dirty="0" err="1" smtClean="0"/>
              <a:t>learning</a:t>
            </a:r>
            <a:r>
              <a:rPr lang="es-EC" sz="2000" dirty="0" smtClean="0"/>
              <a:t> English</a:t>
            </a:r>
            <a:endParaRPr lang="es-EC" sz="2000" dirty="0"/>
          </a:p>
        </p:txBody>
      </p:sp>
      <p:sp>
        <p:nvSpPr>
          <p:cNvPr id="6" name="5 Flecha a la derecha con bandas"/>
          <p:cNvSpPr/>
          <p:nvPr/>
        </p:nvSpPr>
        <p:spPr>
          <a:xfrm>
            <a:off x="539552" y="2780928"/>
            <a:ext cx="7992888" cy="20162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err="1" smtClean="0"/>
              <a:t>The</a:t>
            </a:r>
            <a:r>
              <a:rPr lang="es-EC" sz="2000" dirty="0" smtClean="0"/>
              <a:t> </a:t>
            </a:r>
            <a:r>
              <a:rPr lang="es-EC" sz="2000" dirty="0" err="1" smtClean="0"/>
              <a:t>application</a:t>
            </a:r>
            <a:r>
              <a:rPr lang="es-EC" sz="2000" dirty="0" smtClean="0"/>
              <a:t> of </a:t>
            </a:r>
            <a:r>
              <a:rPr lang="es-EC" sz="2000" dirty="0" err="1" smtClean="0"/>
              <a:t>the</a:t>
            </a:r>
            <a:r>
              <a:rPr lang="es-EC" sz="2000" dirty="0" smtClean="0"/>
              <a:t> </a:t>
            </a:r>
            <a:r>
              <a:rPr lang="es-EC" sz="2000" dirty="0" err="1" smtClean="0"/>
              <a:t>Dynamic</a:t>
            </a:r>
            <a:r>
              <a:rPr lang="es-EC" sz="2000" dirty="0" smtClean="0"/>
              <a:t> </a:t>
            </a:r>
            <a:r>
              <a:rPr lang="es-EC" sz="2000" dirty="0" err="1" smtClean="0"/>
              <a:t>Assessment</a:t>
            </a:r>
            <a:r>
              <a:rPr lang="es-EC" sz="2000" dirty="0" smtClean="0"/>
              <a:t> </a:t>
            </a:r>
            <a:r>
              <a:rPr lang="es-EC" sz="2000" dirty="0" err="1" smtClean="0"/>
              <a:t>to</a:t>
            </a:r>
            <a:r>
              <a:rPr lang="es-EC" sz="2000" dirty="0" smtClean="0"/>
              <a:t> </a:t>
            </a:r>
            <a:r>
              <a:rPr lang="es-EC" sz="2000" dirty="0" err="1" smtClean="0"/>
              <a:t>the</a:t>
            </a:r>
            <a:r>
              <a:rPr lang="es-EC" sz="2000" dirty="0" smtClean="0"/>
              <a:t> </a:t>
            </a:r>
            <a:r>
              <a:rPr lang="es-EC" sz="2000" dirty="0" err="1" smtClean="0"/>
              <a:t>eighth</a:t>
            </a:r>
            <a:r>
              <a:rPr lang="es-EC" sz="2000" dirty="0" smtClean="0"/>
              <a:t> </a:t>
            </a:r>
            <a:r>
              <a:rPr lang="es-EC" sz="2000" dirty="0" err="1" smtClean="0"/>
              <a:t>basic</a:t>
            </a:r>
            <a:r>
              <a:rPr lang="es-EC" sz="2000" dirty="0" smtClean="0"/>
              <a:t> </a:t>
            </a:r>
            <a:r>
              <a:rPr lang="es-EC" sz="2000" dirty="0" err="1" smtClean="0"/>
              <a:t>year</a:t>
            </a:r>
            <a:r>
              <a:rPr lang="es-EC" sz="2000" dirty="0" smtClean="0"/>
              <a:t> of Unidad Educativa El Camino </a:t>
            </a:r>
            <a:r>
              <a:rPr lang="es-EC" sz="2000" dirty="0" err="1" smtClean="0"/>
              <a:t>does</a:t>
            </a:r>
            <a:r>
              <a:rPr lang="es-EC" sz="2000" dirty="0" smtClean="0"/>
              <a:t> </a:t>
            </a:r>
            <a:r>
              <a:rPr lang="es-EC" sz="2000" dirty="0" err="1" smtClean="0"/>
              <a:t>not</a:t>
            </a:r>
            <a:r>
              <a:rPr lang="es-EC" sz="2000" dirty="0" smtClean="0"/>
              <a:t> </a:t>
            </a:r>
            <a:r>
              <a:rPr lang="es-EC" sz="2000" dirty="0" err="1" smtClean="0"/>
              <a:t>influence</a:t>
            </a:r>
            <a:r>
              <a:rPr lang="es-EC" sz="2000" dirty="0" smtClean="0"/>
              <a:t> </a:t>
            </a:r>
            <a:r>
              <a:rPr lang="es-EC" sz="2000" dirty="0" err="1" smtClean="0"/>
              <a:t>the</a:t>
            </a:r>
            <a:r>
              <a:rPr lang="es-EC" sz="2000" dirty="0" smtClean="0"/>
              <a:t> </a:t>
            </a:r>
            <a:r>
              <a:rPr lang="es-EC" sz="2000" dirty="0" err="1" smtClean="0"/>
              <a:t>process</a:t>
            </a:r>
            <a:r>
              <a:rPr lang="es-EC" sz="2000" dirty="0" smtClean="0"/>
              <a:t> of </a:t>
            </a:r>
            <a:r>
              <a:rPr lang="es-EC" sz="2000" dirty="0" err="1" smtClean="0"/>
              <a:t>learning</a:t>
            </a:r>
            <a:r>
              <a:rPr lang="es-EC" sz="2000" dirty="0" smtClean="0"/>
              <a:t> English.</a:t>
            </a:r>
            <a:endParaRPr lang="es-EC" sz="2000" dirty="0"/>
          </a:p>
        </p:txBody>
      </p:sp>
      <p:sp>
        <p:nvSpPr>
          <p:cNvPr id="7" name="6 Flecha a la derecha con bandas"/>
          <p:cNvSpPr/>
          <p:nvPr/>
        </p:nvSpPr>
        <p:spPr>
          <a:xfrm>
            <a:off x="539552" y="4797152"/>
            <a:ext cx="7992888" cy="20162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err="1" smtClean="0"/>
              <a:t>The</a:t>
            </a:r>
            <a:r>
              <a:rPr lang="es-EC" sz="2000" dirty="0" smtClean="0"/>
              <a:t> </a:t>
            </a:r>
            <a:r>
              <a:rPr lang="es-EC" sz="2000" dirty="0" err="1" smtClean="0"/>
              <a:t>application</a:t>
            </a:r>
            <a:r>
              <a:rPr lang="es-EC" sz="2000" dirty="0" smtClean="0"/>
              <a:t> of </a:t>
            </a:r>
            <a:r>
              <a:rPr lang="es-EC" sz="2000" dirty="0" err="1" smtClean="0"/>
              <a:t>the</a:t>
            </a:r>
            <a:r>
              <a:rPr lang="es-EC" sz="2000" dirty="0" smtClean="0"/>
              <a:t> </a:t>
            </a:r>
            <a:r>
              <a:rPr lang="es-EC" sz="2000" dirty="0" err="1" smtClean="0"/>
              <a:t>Dynamic</a:t>
            </a:r>
            <a:r>
              <a:rPr lang="es-EC" sz="2000" dirty="0" smtClean="0"/>
              <a:t> </a:t>
            </a:r>
            <a:r>
              <a:rPr lang="es-EC" sz="2000" dirty="0" err="1" smtClean="0"/>
              <a:t>Assessment</a:t>
            </a:r>
            <a:r>
              <a:rPr lang="es-EC" sz="2000" dirty="0" smtClean="0"/>
              <a:t> </a:t>
            </a:r>
            <a:r>
              <a:rPr lang="es-EC" sz="2000" dirty="0" err="1" smtClean="0"/>
              <a:t>to</a:t>
            </a:r>
            <a:r>
              <a:rPr lang="es-EC" sz="2000" dirty="0" smtClean="0"/>
              <a:t> </a:t>
            </a:r>
            <a:r>
              <a:rPr lang="es-EC" sz="2000" dirty="0" err="1" smtClean="0"/>
              <a:t>the</a:t>
            </a:r>
            <a:r>
              <a:rPr lang="es-EC" sz="2000" dirty="0" smtClean="0"/>
              <a:t> </a:t>
            </a:r>
            <a:r>
              <a:rPr lang="es-EC" sz="2000" dirty="0" err="1" smtClean="0"/>
              <a:t>eighth</a:t>
            </a:r>
            <a:r>
              <a:rPr lang="es-EC" sz="2000" dirty="0" smtClean="0"/>
              <a:t> </a:t>
            </a:r>
            <a:r>
              <a:rPr lang="es-EC" sz="2000" dirty="0" err="1" smtClean="0"/>
              <a:t>basic</a:t>
            </a:r>
            <a:r>
              <a:rPr lang="es-EC" sz="2000" dirty="0" smtClean="0"/>
              <a:t> </a:t>
            </a:r>
            <a:r>
              <a:rPr lang="es-EC" sz="2000" dirty="0" err="1" smtClean="0"/>
              <a:t>year</a:t>
            </a:r>
            <a:r>
              <a:rPr lang="es-EC" sz="2000" dirty="0" smtClean="0"/>
              <a:t> of Unidad Educativa El Camino </a:t>
            </a:r>
            <a:r>
              <a:rPr lang="es-EC" sz="2000" dirty="0" err="1" smtClean="0"/>
              <a:t>promotes</a:t>
            </a:r>
            <a:r>
              <a:rPr lang="es-EC" sz="2000" dirty="0" smtClean="0"/>
              <a:t> </a:t>
            </a:r>
            <a:r>
              <a:rPr lang="es-EC" sz="2000" dirty="0" err="1" smtClean="0"/>
              <a:t>reflective</a:t>
            </a:r>
            <a:r>
              <a:rPr lang="es-EC" sz="2000" dirty="0" smtClean="0"/>
              <a:t> </a:t>
            </a:r>
            <a:r>
              <a:rPr lang="es-EC" sz="2000" dirty="0" err="1" smtClean="0"/>
              <a:t>thinking</a:t>
            </a:r>
            <a:r>
              <a:rPr lang="es-EC" sz="2000" dirty="0" smtClean="0"/>
              <a:t> </a:t>
            </a:r>
            <a:r>
              <a:rPr lang="es-EC" sz="2000" dirty="0" err="1" smtClean="0"/>
              <a:t>on</a:t>
            </a:r>
            <a:r>
              <a:rPr lang="es-EC" sz="2000" dirty="0" smtClean="0"/>
              <a:t> </a:t>
            </a:r>
            <a:r>
              <a:rPr lang="es-EC" sz="2000" dirty="0" err="1" smtClean="0"/>
              <a:t>the</a:t>
            </a:r>
            <a:r>
              <a:rPr lang="es-EC" sz="2000" dirty="0" smtClean="0"/>
              <a:t> </a:t>
            </a:r>
            <a:r>
              <a:rPr lang="es-EC" sz="2000" dirty="0" err="1" smtClean="0"/>
              <a:t>students</a:t>
            </a:r>
            <a:endParaRPr lang="es-EC" sz="2000" dirty="0"/>
          </a:p>
        </p:txBody>
      </p:sp>
    </p:spTree>
    <p:extLst>
      <p:ext uri="{BB962C8B-B14F-4D97-AF65-F5344CB8AC3E}">
        <p14:creationId xmlns:p14="http://schemas.microsoft.com/office/powerpoint/2010/main" val="1114584018"/>
      </p:ext>
    </p:extLst>
  </p:cSld>
  <p:clrMapOvr>
    <a:masterClrMapping/>
  </p:clrMapOvr>
  <mc:AlternateContent xmlns:mc="http://schemas.openxmlformats.org/markup-compatibility/2006" xmlns:p14="http://schemas.microsoft.com/office/powerpoint/2010/main">
    <mc:Choice Requires="p14">
      <p:transition p14:dur="250" advTm="51000">
        <p:wipe dir="d"/>
      </p:transition>
    </mc:Choice>
    <mc:Fallback xmlns="">
      <p:transition advTm="51000">
        <p:wipe dir="d"/>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latin typeface="Monotype Corsiva" pitchFamily="66" charset="0"/>
              </a:rPr>
              <a:t>Methodological Design</a:t>
            </a:r>
            <a:endParaRPr lang="es-EC" dirty="0"/>
          </a:p>
        </p:txBody>
      </p:sp>
      <p:sp>
        <p:nvSpPr>
          <p:cNvPr id="5" name="4 Marcador de contenido"/>
          <p:cNvSpPr txBox="1">
            <a:spLocks noGrp="1"/>
          </p:cNvSpPr>
          <p:nvPr>
            <p:ph idx="1"/>
          </p:nvPr>
        </p:nvSpPr>
        <p:spPr>
          <a:prstGeom prst="rect">
            <a:avLst/>
          </a:prstGeom>
          <a:noFill/>
        </p:spPr>
        <p:txBody>
          <a:bodyPr wrap="square" rtlCol="0">
            <a:spAutoFit/>
          </a:bodyPr>
          <a:lstStyle/>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sp>
        <p:nvSpPr>
          <p:cNvPr id="9" name="8 Marcador de número de diapositiva"/>
          <p:cNvSpPr>
            <a:spLocks noGrp="1"/>
          </p:cNvSpPr>
          <p:nvPr>
            <p:ph type="sldNum" sz="quarter" idx="12"/>
          </p:nvPr>
        </p:nvSpPr>
        <p:spPr/>
        <p:txBody>
          <a:bodyPr/>
          <a:lstStyle/>
          <a:p>
            <a:fld id="{3251FF21-CD3F-4B56-8D9F-0395473AFB24}" type="slidenum">
              <a:rPr lang="es-EC" smtClean="0"/>
              <a:t>15</a:t>
            </a:fld>
            <a:endParaRPr lang="es-EC"/>
          </a:p>
        </p:txBody>
      </p:sp>
      <p:graphicFrame>
        <p:nvGraphicFramePr>
          <p:cNvPr id="8" name="7 Diagrama"/>
          <p:cNvGraphicFramePr/>
          <p:nvPr>
            <p:extLst>
              <p:ext uri="{D42A27DB-BD31-4B8C-83A1-F6EECF244321}">
                <p14:modId xmlns:p14="http://schemas.microsoft.com/office/powerpoint/2010/main" val="4170440371"/>
              </p:ext>
            </p:extLst>
          </p:nvPr>
        </p:nvGraphicFramePr>
        <p:xfrm>
          <a:off x="467544" y="1397000"/>
          <a:ext cx="828092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0787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5" name="Chart 89"/>
          <p:cNvGraphicFramePr/>
          <p:nvPr>
            <p:extLst>
              <p:ext uri="{D42A27DB-BD31-4B8C-83A1-F6EECF244321}">
                <p14:modId xmlns:p14="http://schemas.microsoft.com/office/powerpoint/2010/main" val="1400712308"/>
              </p:ext>
            </p:extLst>
          </p:nvPr>
        </p:nvGraphicFramePr>
        <p:xfrm>
          <a:off x="467544" y="2057400"/>
          <a:ext cx="7848872" cy="4395936"/>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a:spLocks noGrp="1"/>
          </p:cNvSpPr>
          <p:nvPr>
            <p:ph type="title"/>
          </p:nvPr>
        </p:nvSpPr>
        <p:spPr/>
        <p:txBody>
          <a:bodyPr>
            <a:normAutofit fontScale="90000"/>
          </a:bodyPr>
          <a:lstStyle/>
          <a:p>
            <a:r>
              <a:rPr lang="en-US" b="1" dirty="0" smtClean="0">
                <a:latin typeface="Monotype Corsiva" pitchFamily="66" charset="0"/>
              </a:rPr>
              <a:t>GRAPHICAL PRESENTATION OF RESULTS</a:t>
            </a:r>
            <a:endParaRPr lang="es-EC" dirty="0"/>
          </a:p>
        </p:txBody>
      </p:sp>
      <p:sp>
        <p:nvSpPr>
          <p:cNvPr id="7" name="6 Marcador de número de diapositiva"/>
          <p:cNvSpPr>
            <a:spLocks noGrp="1"/>
          </p:cNvSpPr>
          <p:nvPr>
            <p:ph type="sldNum" sz="quarter" idx="12"/>
          </p:nvPr>
        </p:nvSpPr>
        <p:spPr/>
        <p:txBody>
          <a:bodyPr/>
          <a:lstStyle/>
          <a:p>
            <a:fld id="{3251FF21-CD3F-4B56-8D9F-0395473AFB24}" type="slidenum">
              <a:rPr lang="es-EC" smtClean="0"/>
              <a:t>16</a:t>
            </a:fld>
            <a:endParaRPr lang="es-EC"/>
          </a:p>
        </p:txBody>
      </p:sp>
    </p:spTree>
    <p:extLst>
      <p:ext uri="{BB962C8B-B14F-4D97-AF65-F5344CB8AC3E}">
        <p14:creationId xmlns:p14="http://schemas.microsoft.com/office/powerpoint/2010/main" val="20735023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Chart 91"/>
          <p:cNvGraphicFramePr/>
          <p:nvPr>
            <p:extLst>
              <p:ext uri="{D42A27DB-BD31-4B8C-83A1-F6EECF244321}">
                <p14:modId xmlns:p14="http://schemas.microsoft.com/office/powerpoint/2010/main" val="194261204"/>
              </p:ext>
            </p:extLst>
          </p:nvPr>
        </p:nvGraphicFramePr>
        <p:xfrm>
          <a:off x="395536" y="2057400"/>
          <a:ext cx="8280920" cy="4395936"/>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a:spLocks noGrp="1"/>
          </p:cNvSpPr>
          <p:nvPr>
            <p:ph type="title"/>
          </p:nvPr>
        </p:nvSpPr>
        <p:spPr/>
        <p:txBody>
          <a:bodyPr>
            <a:normAutofit fontScale="90000"/>
          </a:bodyPr>
          <a:lstStyle/>
          <a:p>
            <a:r>
              <a:rPr lang="en-US" b="1" dirty="0" smtClean="0">
                <a:latin typeface="Monotype Corsiva" pitchFamily="66" charset="0"/>
              </a:rPr>
              <a:t>GRAPHICAL PRESENTATION OF RESULTS</a:t>
            </a:r>
            <a:endParaRPr lang="es-EC" dirty="0"/>
          </a:p>
        </p:txBody>
      </p:sp>
      <p:sp>
        <p:nvSpPr>
          <p:cNvPr id="3" name="2 Marcador de número de diapositiva"/>
          <p:cNvSpPr>
            <a:spLocks noGrp="1"/>
          </p:cNvSpPr>
          <p:nvPr>
            <p:ph type="sldNum" sz="quarter" idx="12"/>
          </p:nvPr>
        </p:nvSpPr>
        <p:spPr/>
        <p:txBody>
          <a:bodyPr/>
          <a:lstStyle/>
          <a:p>
            <a:fld id="{3251FF21-CD3F-4B56-8D9F-0395473AFB24}" type="slidenum">
              <a:rPr lang="es-EC" smtClean="0"/>
              <a:t>17</a:t>
            </a:fld>
            <a:endParaRPr lang="es-EC"/>
          </a:p>
        </p:txBody>
      </p:sp>
    </p:spTree>
    <p:extLst>
      <p:ext uri="{BB962C8B-B14F-4D97-AF65-F5344CB8AC3E}">
        <p14:creationId xmlns:p14="http://schemas.microsoft.com/office/powerpoint/2010/main" val="247569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p:txBody>
          <a:bodyPr>
            <a:normAutofit/>
          </a:bodyPr>
          <a:lstStyle/>
          <a:p>
            <a:r>
              <a:rPr lang="en-US" b="1" dirty="0" smtClean="0">
                <a:latin typeface="Monotype Corsiva" pitchFamily="66" charset="0"/>
              </a:rPr>
              <a:t>CONCLUSIONS </a:t>
            </a:r>
            <a:endParaRPr lang="es-EC" dirty="0"/>
          </a:p>
        </p:txBody>
      </p:sp>
      <p:sp>
        <p:nvSpPr>
          <p:cNvPr id="3" name="2 Marcador de número de diapositiva"/>
          <p:cNvSpPr>
            <a:spLocks noGrp="1"/>
          </p:cNvSpPr>
          <p:nvPr>
            <p:ph type="sldNum" sz="quarter" idx="12"/>
          </p:nvPr>
        </p:nvSpPr>
        <p:spPr/>
        <p:txBody>
          <a:bodyPr/>
          <a:lstStyle/>
          <a:p>
            <a:fld id="{3251FF21-CD3F-4B56-8D9F-0395473AFB24}" type="slidenum">
              <a:rPr lang="es-EC" smtClean="0"/>
              <a:t>18</a:t>
            </a:fld>
            <a:endParaRPr lang="es-EC"/>
          </a:p>
        </p:txBody>
      </p:sp>
      <p:sp>
        <p:nvSpPr>
          <p:cNvPr id="5" name="1 Título"/>
          <p:cNvSpPr txBox="1">
            <a:spLocks/>
          </p:cNvSpPr>
          <p:nvPr/>
        </p:nvSpPr>
        <p:spPr>
          <a:xfrm>
            <a:off x="609600" y="1133872"/>
            <a:ext cx="8229600" cy="5103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dirty="0"/>
          </a:p>
        </p:txBody>
      </p:sp>
      <p:sp>
        <p:nvSpPr>
          <p:cNvPr id="2" name="1 CuadroTexto"/>
          <p:cNvSpPr txBox="1"/>
          <p:nvPr/>
        </p:nvSpPr>
        <p:spPr>
          <a:xfrm>
            <a:off x="539552" y="1742033"/>
            <a:ext cx="7994848" cy="3847207"/>
          </a:xfrm>
          <a:prstGeom prst="rect">
            <a:avLst/>
          </a:prstGeom>
          <a:noFill/>
        </p:spPr>
        <p:txBody>
          <a:bodyPr wrap="square" rtlCol="0">
            <a:spAutoFit/>
          </a:bodyPr>
          <a:lstStyle/>
          <a:p>
            <a:pPr marL="285750" indent="-285750" algn="just">
              <a:buFont typeface="Arial" pitchFamily="34" charset="0"/>
              <a:buChar char="•"/>
            </a:pPr>
            <a:r>
              <a:rPr lang="en-US" sz="3200" b="1" dirty="0">
                <a:latin typeface="Monotype Corsiva" pitchFamily="66" charset="0"/>
                <a:ea typeface="+mj-ea"/>
                <a:cs typeface="+mj-cs"/>
              </a:rPr>
              <a:t>Comparing the initial test applied on April 25 and the second one on June 25, tests score average increased 28%. Therefore, mediation was </a:t>
            </a:r>
            <a:r>
              <a:rPr lang="en-US" sz="3200" b="1" dirty="0" smtClean="0">
                <a:latin typeface="Monotype Corsiva" pitchFamily="66" charset="0"/>
                <a:ea typeface="+mj-ea"/>
                <a:cs typeface="+mj-cs"/>
              </a:rPr>
              <a:t>successful.</a:t>
            </a:r>
          </a:p>
          <a:p>
            <a:pPr algn="just"/>
            <a:endParaRPr lang="en-US" sz="3200" b="1" dirty="0" smtClean="0">
              <a:latin typeface="Monotype Corsiva" pitchFamily="66" charset="0"/>
              <a:ea typeface="+mj-ea"/>
              <a:cs typeface="+mj-cs"/>
            </a:endParaRPr>
          </a:p>
          <a:p>
            <a:pPr marL="285750" indent="-285750" algn="just">
              <a:buFont typeface="Arial" pitchFamily="34" charset="0"/>
              <a:buChar char="•"/>
            </a:pPr>
            <a:r>
              <a:rPr lang="en-US" sz="3200" b="1" dirty="0" smtClean="0">
                <a:latin typeface="Monotype Corsiva" pitchFamily="66" charset="0"/>
                <a:ea typeface="+mj-ea"/>
                <a:cs typeface="+mj-cs"/>
              </a:rPr>
              <a:t>The </a:t>
            </a:r>
            <a:r>
              <a:rPr lang="en-US" sz="3200" b="1" dirty="0">
                <a:latin typeface="Monotype Corsiva" pitchFamily="66" charset="0"/>
                <a:ea typeface="+mj-ea"/>
                <a:cs typeface="+mj-cs"/>
              </a:rPr>
              <a:t>use of the methodology corrected and eliminated cognitive inefficiencies, improving the abilities of the students and developing intrinsic motivation. </a:t>
            </a:r>
            <a:endParaRPr lang="es-EC" sz="3200" b="1" dirty="0">
              <a:latin typeface="Monotype Corsiva" pitchFamily="66" charset="0"/>
              <a:ea typeface="+mj-ea"/>
              <a:cs typeface="+mj-cs"/>
            </a:endParaRPr>
          </a:p>
          <a:p>
            <a:pPr marL="285750" indent="-285750">
              <a:buFont typeface="Arial" pitchFamily="34" charset="0"/>
              <a:buChar char="•"/>
            </a:pPr>
            <a:endParaRPr lang="es-EC" dirty="0"/>
          </a:p>
        </p:txBody>
      </p:sp>
    </p:spTree>
    <p:extLst>
      <p:ext uri="{BB962C8B-B14F-4D97-AF65-F5344CB8AC3E}">
        <p14:creationId xmlns:p14="http://schemas.microsoft.com/office/powerpoint/2010/main" val="12505460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384"/>
            <a:ext cx="8229600" cy="1143000"/>
          </a:xfrm>
        </p:spPr>
        <p:txBody>
          <a:bodyPr>
            <a:normAutofit/>
          </a:bodyPr>
          <a:lstStyle/>
          <a:p>
            <a:r>
              <a:rPr lang="en-US" b="1" dirty="0" smtClean="0">
                <a:latin typeface="Monotype Corsiva" pitchFamily="66" charset="0"/>
              </a:rPr>
              <a:t>RECOMMENDATIONS </a:t>
            </a:r>
            <a:endParaRPr lang="es-EC" dirty="0"/>
          </a:p>
        </p:txBody>
      </p:sp>
      <p:sp>
        <p:nvSpPr>
          <p:cNvPr id="3" name="2 Marcador de número de diapositiva"/>
          <p:cNvSpPr>
            <a:spLocks noGrp="1"/>
          </p:cNvSpPr>
          <p:nvPr>
            <p:ph type="sldNum" sz="quarter" idx="12"/>
          </p:nvPr>
        </p:nvSpPr>
        <p:spPr/>
        <p:txBody>
          <a:bodyPr/>
          <a:lstStyle/>
          <a:p>
            <a:fld id="{3251FF21-CD3F-4B56-8D9F-0395473AFB24}" type="slidenum">
              <a:rPr lang="es-EC" smtClean="0"/>
              <a:t>19</a:t>
            </a:fld>
            <a:endParaRPr lang="es-EC"/>
          </a:p>
        </p:txBody>
      </p:sp>
      <p:sp>
        <p:nvSpPr>
          <p:cNvPr id="5" name="1 Título"/>
          <p:cNvSpPr txBox="1">
            <a:spLocks/>
          </p:cNvSpPr>
          <p:nvPr/>
        </p:nvSpPr>
        <p:spPr>
          <a:xfrm>
            <a:off x="609600" y="1133872"/>
            <a:ext cx="8229600" cy="5103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dirty="0"/>
          </a:p>
        </p:txBody>
      </p:sp>
      <p:sp>
        <p:nvSpPr>
          <p:cNvPr id="2" name="1 CuadroTexto"/>
          <p:cNvSpPr txBox="1"/>
          <p:nvPr/>
        </p:nvSpPr>
        <p:spPr>
          <a:xfrm>
            <a:off x="609600" y="908720"/>
            <a:ext cx="7994848" cy="6001643"/>
          </a:xfrm>
          <a:prstGeom prst="rect">
            <a:avLst/>
          </a:prstGeom>
          <a:noFill/>
        </p:spPr>
        <p:txBody>
          <a:bodyPr wrap="square" rtlCol="0">
            <a:spAutoFit/>
          </a:bodyPr>
          <a:lstStyle/>
          <a:p>
            <a:pPr marL="571500" lvl="0" indent="-571500" algn="just">
              <a:buFont typeface="Arial" pitchFamily="34" charset="0"/>
              <a:buChar char="•"/>
            </a:pPr>
            <a:r>
              <a:rPr lang="en-US" sz="3200" b="1" dirty="0">
                <a:latin typeface="Monotype Corsiva" pitchFamily="66" charset="0"/>
                <a:ea typeface="+mj-ea"/>
                <a:cs typeface="+mj-cs"/>
              </a:rPr>
              <a:t>The implementation of the Dynamic Assessment through a mediated learning experience is recommended in order to improve learning </a:t>
            </a:r>
            <a:r>
              <a:rPr lang="en-US" sz="3200" b="1" dirty="0" smtClean="0">
                <a:latin typeface="Monotype Corsiva" pitchFamily="66" charset="0"/>
                <a:ea typeface="+mj-ea"/>
                <a:cs typeface="+mj-cs"/>
              </a:rPr>
              <a:t>results.</a:t>
            </a:r>
          </a:p>
          <a:p>
            <a:pPr lvl="0" algn="just"/>
            <a:endParaRPr lang="en-US" sz="3200" b="1" dirty="0" smtClean="0">
              <a:latin typeface="Monotype Corsiva" pitchFamily="66" charset="0"/>
              <a:ea typeface="+mj-ea"/>
              <a:cs typeface="+mj-cs"/>
            </a:endParaRPr>
          </a:p>
          <a:p>
            <a:pPr marL="571500" lvl="0" indent="-571500" algn="just">
              <a:buFont typeface="Arial" pitchFamily="34" charset="0"/>
              <a:buChar char="•"/>
            </a:pPr>
            <a:r>
              <a:rPr lang="en-US" sz="3200" b="1" dirty="0" smtClean="0">
                <a:latin typeface="Monotype Corsiva" pitchFamily="66" charset="0"/>
                <a:ea typeface="+mj-ea"/>
                <a:cs typeface="+mj-cs"/>
              </a:rPr>
              <a:t>The </a:t>
            </a:r>
            <a:r>
              <a:rPr lang="en-US" sz="3200" b="1" dirty="0">
                <a:latin typeface="Monotype Corsiva" pitchFamily="66" charset="0"/>
                <a:ea typeface="+mj-ea"/>
                <a:cs typeface="+mj-cs"/>
              </a:rPr>
              <a:t>development of a schedule of activities is recommended in order to simplify the application of the methodology and the teaching </a:t>
            </a:r>
            <a:r>
              <a:rPr lang="en-US" sz="3200" b="1" dirty="0" smtClean="0">
                <a:latin typeface="Monotype Corsiva" pitchFamily="66" charset="0"/>
                <a:ea typeface="+mj-ea"/>
                <a:cs typeface="+mj-cs"/>
              </a:rPr>
              <a:t>process.</a:t>
            </a:r>
          </a:p>
          <a:p>
            <a:pPr lvl="0" algn="just"/>
            <a:endParaRPr lang="en-US" sz="3200" b="1" dirty="0" smtClean="0">
              <a:latin typeface="Monotype Corsiva" pitchFamily="66" charset="0"/>
              <a:ea typeface="+mj-ea"/>
              <a:cs typeface="+mj-cs"/>
            </a:endParaRPr>
          </a:p>
          <a:p>
            <a:pPr marL="571500" lvl="0" indent="-571500" algn="just">
              <a:buFont typeface="Arial" pitchFamily="34" charset="0"/>
              <a:buChar char="•"/>
            </a:pPr>
            <a:r>
              <a:rPr lang="en-US" sz="3200" b="1" dirty="0" smtClean="0">
                <a:latin typeface="Monotype Corsiva" pitchFamily="66" charset="0"/>
                <a:ea typeface="+mj-ea"/>
                <a:cs typeface="+mj-cs"/>
              </a:rPr>
              <a:t>The </a:t>
            </a:r>
            <a:r>
              <a:rPr lang="en-US" sz="3200" b="1" dirty="0">
                <a:latin typeface="Monotype Corsiva" pitchFamily="66" charset="0"/>
                <a:ea typeface="+mj-ea"/>
                <a:cs typeface="+mj-cs"/>
              </a:rPr>
              <a:t>creation of a program of training including workshops and seminars in order to introduce teachers with the Dynamic Assessment (MLE) methodology</a:t>
            </a:r>
            <a:r>
              <a:rPr lang="en-US" sz="3200" dirty="0"/>
              <a:t>. </a:t>
            </a:r>
            <a:endParaRPr lang="es-EC" dirty="0"/>
          </a:p>
        </p:txBody>
      </p:sp>
    </p:spTree>
    <p:extLst>
      <p:ext uri="{BB962C8B-B14F-4D97-AF65-F5344CB8AC3E}">
        <p14:creationId xmlns:p14="http://schemas.microsoft.com/office/powerpoint/2010/main" val="2097406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latin typeface="Monotype Corsiva" pitchFamily="66" charset="0"/>
              </a:rPr>
              <a:t>Introduction</a:t>
            </a:r>
            <a:endParaRPr lang="es-EC" dirty="0"/>
          </a:p>
        </p:txBody>
      </p:sp>
      <p:sp>
        <p:nvSpPr>
          <p:cNvPr id="3" name="2 Marcador de contenido"/>
          <p:cNvSpPr>
            <a:spLocks noGrp="1"/>
          </p:cNvSpPr>
          <p:nvPr>
            <p:ph idx="1"/>
          </p:nvPr>
        </p:nvSpPr>
        <p:spPr>
          <a:xfrm>
            <a:off x="179512" y="1268760"/>
            <a:ext cx="8784976" cy="5256584"/>
          </a:xfrm>
        </p:spPr>
        <p:txBody>
          <a:bodyPr>
            <a:normAutofit fontScale="85000" lnSpcReduction="20000"/>
          </a:bodyPr>
          <a:lstStyle/>
          <a:p>
            <a:pPr algn="ctr">
              <a:lnSpc>
                <a:spcPct val="90000"/>
              </a:lnSpc>
              <a:buNone/>
            </a:pPr>
            <a:r>
              <a:rPr lang="en-US" b="1" dirty="0" smtClean="0">
                <a:latin typeface="Monotype Corsiva" pitchFamily="66" charset="0"/>
              </a:rPr>
              <a:t>Why was this theme chosen?</a:t>
            </a:r>
          </a:p>
          <a:p>
            <a:pPr algn="ctr">
              <a:lnSpc>
                <a:spcPct val="90000"/>
              </a:lnSpc>
              <a:buNone/>
            </a:pPr>
            <a:endParaRPr lang="en-US" sz="1800" b="1" dirty="0" smtClean="0">
              <a:latin typeface="Monotype Corsiva" pitchFamily="66" charset="0"/>
            </a:endParaRPr>
          </a:p>
          <a:p>
            <a:pPr algn="just">
              <a:lnSpc>
                <a:spcPct val="90000"/>
              </a:lnSpc>
            </a:pPr>
            <a:r>
              <a:rPr lang="en-US" dirty="0" smtClean="0">
                <a:latin typeface="Monotype Corsiva" pitchFamily="66" charset="0"/>
              </a:rPr>
              <a:t>Importance of English as a Foreign Language.</a:t>
            </a:r>
          </a:p>
          <a:p>
            <a:pPr algn="just">
              <a:lnSpc>
                <a:spcPct val="90000"/>
              </a:lnSpc>
            </a:pPr>
            <a:r>
              <a:rPr lang="en-US" dirty="0" smtClean="0">
                <a:latin typeface="Monotype Corsiva" pitchFamily="66" charset="0"/>
              </a:rPr>
              <a:t>Traditional strategies.</a:t>
            </a:r>
          </a:p>
          <a:p>
            <a:pPr algn="just">
              <a:lnSpc>
                <a:spcPct val="90000"/>
              </a:lnSpc>
            </a:pPr>
            <a:r>
              <a:rPr lang="en-US" dirty="0" smtClean="0">
                <a:latin typeface="Monotype Corsiva" pitchFamily="66" charset="0"/>
              </a:rPr>
              <a:t>Low level of competence in the target language.</a:t>
            </a:r>
          </a:p>
          <a:p>
            <a:pPr algn="just">
              <a:lnSpc>
                <a:spcPct val="90000"/>
              </a:lnSpc>
            </a:pPr>
            <a:r>
              <a:rPr lang="en-US" dirty="0" smtClean="0">
                <a:latin typeface="Monotype Corsiva" pitchFamily="66" charset="0"/>
              </a:rPr>
              <a:t>Lack of motivation in students.</a:t>
            </a:r>
          </a:p>
          <a:p>
            <a:pPr algn="just">
              <a:lnSpc>
                <a:spcPct val="90000"/>
              </a:lnSpc>
            </a:pPr>
            <a:r>
              <a:rPr lang="en-US" dirty="0" smtClean="0">
                <a:latin typeface="Monotype Corsiva" pitchFamily="66" charset="0"/>
              </a:rPr>
              <a:t>Need to reverse this situation.</a:t>
            </a:r>
          </a:p>
          <a:p>
            <a:pPr algn="ctr">
              <a:lnSpc>
                <a:spcPct val="90000"/>
              </a:lnSpc>
              <a:buNone/>
            </a:pPr>
            <a:r>
              <a:rPr lang="en-US" b="1" dirty="0" smtClean="0">
                <a:solidFill>
                  <a:schemeClr val="tx1"/>
                </a:solidFill>
                <a:latin typeface="Monotype Corsiva" pitchFamily="66" charset="0"/>
              </a:rPr>
              <a:t>What to do?</a:t>
            </a:r>
          </a:p>
          <a:p>
            <a:pPr algn="ctr">
              <a:lnSpc>
                <a:spcPct val="90000"/>
              </a:lnSpc>
              <a:buNone/>
            </a:pPr>
            <a:endParaRPr lang="en-US" sz="1800" b="1" dirty="0" smtClean="0">
              <a:solidFill>
                <a:schemeClr val="tx1"/>
              </a:solidFill>
              <a:latin typeface="Monotype Corsiva" pitchFamily="66" charset="0"/>
            </a:endParaRPr>
          </a:p>
          <a:p>
            <a:pPr algn="just">
              <a:lnSpc>
                <a:spcPct val="90000"/>
              </a:lnSpc>
            </a:pPr>
            <a:r>
              <a:rPr lang="en-US" dirty="0" smtClean="0">
                <a:solidFill>
                  <a:schemeClr val="tx1"/>
                </a:solidFill>
                <a:latin typeface="Monotype Corsiva" pitchFamily="66" charset="0"/>
              </a:rPr>
              <a:t>Determine the impact of applying the Dynamic Assessment.</a:t>
            </a:r>
          </a:p>
          <a:p>
            <a:pPr algn="just">
              <a:lnSpc>
                <a:spcPct val="90000"/>
              </a:lnSpc>
              <a:buNone/>
            </a:pPr>
            <a:endParaRPr lang="en-US" sz="1800" dirty="0" smtClean="0">
              <a:solidFill>
                <a:schemeClr val="tx1"/>
              </a:solidFill>
              <a:latin typeface="Monotype Corsiva" pitchFamily="66" charset="0"/>
            </a:endParaRPr>
          </a:p>
          <a:p>
            <a:pPr algn="ctr">
              <a:lnSpc>
                <a:spcPct val="90000"/>
              </a:lnSpc>
              <a:buNone/>
            </a:pPr>
            <a:r>
              <a:rPr lang="en-US" b="1" dirty="0" smtClean="0">
                <a:latin typeface="Monotype Corsiva" pitchFamily="66" charset="0"/>
              </a:rPr>
              <a:t>Subjects of study</a:t>
            </a:r>
          </a:p>
          <a:p>
            <a:pPr algn="ctr">
              <a:lnSpc>
                <a:spcPct val="90000"/>
              </a:lnSpc>
              <a:buNone/>
            </a:pPr>
            <a:endParaRPr lang="en-US" sz="1800" b="1" dirty="0" smtClean="0">
              <a:latin typeface="Monotype Corsiva" pitchFamily="66" charset="0"/>
            </a:endParaRPr>
          </a:p>
          <a:p>
            <a:pPr algn="just">
              <a:lnSpc>
                <a:spcPct val="90000"/>
              </a:lnSpc>
            </a:pPr>
            <a:r>
              <a:rPr lang="en-US" dirty="0" smtClean="0">
                <a:latin typeface="Monotype Corsiva" pitchFamily="66" charset="0"/>
              </a:rPr>
              <a:t>Students attending 8</a:t>
            </a:r>
            <a:r>
              <a:rPr lang="en-US" baseline="30000" dirty="0" smtClean="0">
                <a:latin typeface="Monotype Corsiva" pitchFamily="66" charset="0"/>
              </a:rPr>
              <a:t>th</a:t>
            </a:r>
            <a:r>
              <a:rPr lang="en-US" dirty="0" smtClean="0">
                <a:latin typeface="Monotype Corsiva" pitchFamily="66" charset="0"/>
              </a:rPr>
              <a:t>. year of Basic Education at </a:t>
            </a:r>
            <a:r>
              <a:rPr lang="en-US" dirty="0">
                <a:latin typeface="Monotype Corsiva" pitchFamily="66" charset="0"/>
              </a:rPr>
              <a:t> </a:t>
            </a:r>
            <a:r>
              <a:rPr lang="en-US" dirty="0" smtClean="0">
                <a:latin typeface="Monotype Corsiva" pitchFamily="66" charset="0"/>
              </a:rPr>
              <a:t>Unidad Educativa “El Camino “</a:t>
            </a:r>
          </a:p>
          <a:p>
            <a:pPr algn="just">
              <a:lnSpc>
                <a:spcPct val="90000"/>
              </a:lnSpc>
              <a:buNone/>
            </a:pPr>
            <a:endParaRPr lang="en-US" sz="1800" dirty="0" smtClean="0"/>
          </a:p>
          <a:p>
            <a:endParaRPr lang="es-EC" dirty="0"/>
          </a:p>
        </p:txBody>
      </p:sp>
      <p:sp>
        <p:nvSpPr>
          <p:cNvPr id="4" name="3 Marcador de número de diapositiva"/>
          <p:cNvSpPr>
            <a:spLocks noGrp="1"/>
          </p:cNvSpPr>
          <p:nvPr>
            <p:ph type="sldNum" sz="quarter" idx="12"/>
          </p:nvPr>
        </p:nvSpPr>
        <p:spPr/>
        <p:txBody>
          <a:bodyPr/>
          <a:lstStyle/>
          <a:p>
            <a:fld id="{3251FF21-CD3F-4B56-8D9F-0395473AFB24}" type="slidenum">
              <a:rPr lang="es-EC" smtClean="0"/>
              <a:t>2</a:t>
            </a:fld>
            <a:endParaRPr lang="es-EC"/>
          </a:p>
        </p:txBody>
      </p:sp>
    </p:spTree>
    <p:extLst>
      <p:ext uri="{BB962C8B-B14F-4D97-AF65-F5344CB8AC3E}">
        <p14:creationId xmlns:p14="http://schemas.microsoft.com/office/powerpoint/2010/main" val="19042886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457200" y="-27384"/>
            <a:ext cx="8229600" cy="1143000"/>
          </a:xfrm>
        </p:spPr>
        <p:txBody>
          <a:bodyPr>
            <a:normAutofit/>
          </a:bodyPr>
          <a:lstStyle/>
          <a:p>
            <a:r>
              <a:rPr lang="en-US" b="1" dirty="0" smtClean="0">
                <a:latin typeface="Monotype Corsiva" pitchFamily="66" charset="0"/>
              </a:rPr>
              <a:t>PROPOSAL </a:t>
            </a:r>
            <a:endParaRPr lang="es-EC" dirty="0"/>
          </a:p>
        </p:txBody>
      </p:sp>
      <p:sp>
        <p:nvSpPr>
          <p:cNvPr id="3" name="2 Marcador de número de diapositiva"/>
          <p:cNvSpPr>
            <a:spLocks noGrp="1"/>
          </p:cNvSpPr>
          <p:nvPr>
            <p:ph type="sldNum" sz="quarter" idx="12"/>
          </p:nvPr>
        </p:nvSpPr>
        <p:spPr/>
        <p:txBody>
          <a:bodyPr/>
          <a:lstStyle/>
          <a:p>
            <a:fld id="{3251FF21-CD3F-4B56-8D9F-0395473AFB24}" type="slidenum">
              <a:rPr lang="es-EC" smtClean="0"/>
              <a:t>20</a:t>
            </a:fld>
            <a:endParaRPr lang="es-EC"/>
          </a:p>
        </p:txBody>
      </p:sp>
      <p:sp>
        <p:nvSpPr>
          <p:cNvPr id="5" name="1 Título"/>
          <p:cNvSpPr txBox="1">
            <a:spLocks/>
          </p:cNvSpPr>
          <p:nvPr/>
        </p:nvSpPr>
        <p:spPr>
          <a:xfrm>
            <a:off x="609600" y="1133872"/>
            <a:ext cx="8229600" cy="5103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dirty="0"/>
          </a:p>
        </p:txBody>
      </p:sp>
      <p:sp>
        <p:nvSpPr>
          <p:cNvPr id="2" name="1 Rectángulo"/>
          <p:cNvSpPr/>
          <p:nvPr/>
        </p:nvSpPr>
        <p:spPr>
          <a:xfrm>
            <a:off x="2051720" y="1836107"/>
            <a:ext cx="4572000" cy="4401205"/>
          </a:xfrm>
          <a:prstGeom prst="rect">
            <a:avLst/>
          </a:prstGeom>
        </p:spPr>
        <p:txBody>
          <a:bodyPr>
            <a:spAutoFit/>
          </a:bodyPr>
          <a:lstStyle/>
          <a:p>
            <a:r>
              <a:rPr lang="en-US" sz="2800" dirty="0">
                <a:latin typeface="Monotype Corsiva" pitchFamily="66" charset="0"/>
              </a:rPr>
              <a:t>TO INTRODUCE THE USE OF THE DYNAMIC ASSESSMENT (MLE) AT </a:t>
            </a:r>
            <a:r>
              <a:rPr lang="en-US" sz="2800" dirty="0" smtClean="0">
                <a:latin typeface="Monotype Corsiva" pitchFamily="66" charset="0"/>
              </a:rPr>
              <a:t> UNIDAD </a:t>
            </a:r>
            <a:r>
              <a:rPr lang="en-US" sz="2800" dirty="0">
                <a:latin typeface="Monotype Corsiva" pitchFamily="66" charset="0"/>
              </a:rPr>
              <a:t>EDUCATIVA EL CAMINO ON THE TEACHERS IN ORDER TO IMPROVE THE LEARNING EXPERIENCE OF THE ENGLISH LANGUAGE OF THE STUDENTS OF THE EIGHTH BASIC YEAR.</a:t>
            </a:r>
            <a:endParaRPr lang="es-EC" sz="2800" dirty="0">
              <a:latin typeface="Monotype Corsiva" pitchFamily="66" charset="0"/>
            </a:endParaRPr>
          </a:p>
        </p:txBody>
      </p:sp>
    </p:spTree>
    <p:extLst>
      <p:ext uri="{BB962C8B-B14F-4D97-AF65-F5344CB8AC3E}">
        <p14:creationId xmlns:p14="http://schemas.microsoft.com/office/powerpoint/2010/main" val="966866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n-US" sz="3600" b="1" dirty="0">
                <a:latin typeface="Monotype Corsiva" pitchFamily="66" charset="0"/>
              </a:rPr>
              <a:t>OBJECTIVES </a:t>
            </a:r>
            <a:r>
              <a:rPr lang="es-EC" sz="3600" b="1" dirty="0"/>
              <a:t/>
            </a:r>
            <a:br>
              <a:rPr lang="es-EC" sz="3600" b="1" dirty="0"/>
            </a:br>
            <a:endParaRPr lang="es-EC"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581205880"/>
              </p:ext>
            </p:extLst>
          </p:nvPr>
        </p:nvGraphicFramePr>
        <p:xfrm>
          <a:off x="457200" y="1052736"/>
          <a:ext cx="843528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3251FF21-CD3F-4B56-8D9F-0395473AFB24}" type="slidenum">
              <a:rPr lang="es-EC" smtClean="0"/>
              <a:t>21</a:t>
            </a:fld>
            <a:endParaRPr lang="es-EC"/>
          </a:p>
        </p:txBody>
      </p:sp>
    </p:spTree>
    <p:extLst>
      <p:ext uri="{BB962C8B-B14F-4D97-AF65-F5344CB8AC3E}">
        <p14:creationId xmlns:p14="http://schemas.microsoft.com/office/powerpoint/2010/main" val="20361072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n-US" sz="3600" b="1" dirty="0">
                <a:latin typeface="Monotype Corsiva" pitchFamily="66" charset="0"/>
              </a:rPr>
              <a:t>Training program </a:t>
            </a:r>
            <a:r>
              <a:rPr lang="es-EC" b="1" dirty="0"/>
              <a:t/>
            </a:r>
            <a:br>
              <a:rPr lang="es-EC" b="1" dirty="0"/>
            </a:br>
            <a:endParaRPr lang="es-EC" dirty="0"/>
          </a:p>
        </p:txBody>
      </p:sp>
      <p:sp>
        <p:nvSpPr>
          <p:cNvPr id="3" name="2 Marcador de contenido"/>
          <p:cNvSpPr>
            <a:spLocks noGrp="1"/>
          </p:cNvSpPr>
          <p:nvPr>
            <p:ph idx="1"/>
          </p:nvPr>
        </p:nvSpPr>
        <p:spPr/>
        <p:txBody>
          <a:bodyPr/>
          <a:lstStyle/>
          <a:p>
            <a:r>
              <a:rPr lang="en-US" dirty="0">
                <a:latin typeface="Monotype Corsiva" pitchFamily="66" charset="0"/>
              </a:rPr>
              <a:t>The training will be periodic during the whole year and directed to the introduction of the methodology. </a:t>
            </a:r>
            <a:endParaRPr lang="en-US" dirty="0" smtClean="0">
              <a:latin typeface="Monotype Corsiva" pitchFamily="66" charset="0"/>
            </a:endParaRPr>
          </a:p>
          <a:p>
            <a:r>
              <a:rPr lang="en-US" dirty="0" smtClean="0">
                <a:latin typeface="Monotype Corsiva" pitchFamily="66" charset="0"/>
              </a:rPr>
              <a:t>It </a:t>
            </a:r>
            <a:r>
              <a:rPr lang="en-US" dirty="0">
                <a:latin typeface="Monotype Corsiva" pitchFamily="66" charset="0"/>
              </a:rPr>
              <a:t>will have periods of evaluation corresponding to every area, aiming to facilitate the teachers its application. </a:t>
            </a:r>
            <a:endParaRPr lang="en-US" dirty="0" smtClean="0">
              <a:latin typeface="Monotype Corsiva" pitchFamily="66" charset="0"/>
            </a:endParaRPr>
          </a:p>
          <a:p>
            <a:r>
              <a:rPr lang="en-US" dirty="0" smtClean="0">
                <a:latin typeface="Monotype Corsiva" pitchFamily="66" charset="0"/>
              </a:rPr>
              <a:t>The </a:t>
            </a:r>
            <a:r>
              <a:rPr lang="en-US" dirty="0">
                <a:latin typeface="Monotype Corsiva" pitchFamily="66" charset="0"/>
              </a:rPr>
              <a:t>teachers will assist to workshops and seminars according to the following schedule:</a:t>
            </a:r>
            <a:endParaRPr lang="es-EC" dirty="0">
              <a:latin typeface="Monotype Corsiva" pitchFamily="66" charset="0"/>
            </a:endParaRPr>
          </a:p>
          <a:p>
            <a:endParaRPr lang="es-EC" dirty="0">
              <a:latin typeface="Monotype Corsiva" pitchFamily="66" charset="0"/>
            </a:endParaRPr>
          </a:p>
        </p:txBody>
      </p:sp>
      <p:sp>
        <p:nvSpPr>
          <p:cNvPr id="4" name="3 Marcador de número de diapositiva"/>
          <p:cNvSpPr>
            <a:spLocks noGrp="1"/>
          </p:cNvSpPr>
          <p:nvPr>
            <p:ph type="sldNum" sz="quarter" idx="12"/>
          </p:nvPr>
        </p:nvSpPr>
        <p:spPr/>
        <p:txBody>
          <a:bodyPr/>
          <a:lstStyle/>
          <a:p>
            <a:fld id="{3251FF21-CD3F-4B56-8D9F-0395473AFB24}" type="slidenum">
              <a:rPr lang="es-EC" smtClean="0"/>
              <a:t>22</a:t>
            </a:fld>
            <a:endParaRPr lang="es-EC"/>
          </a:p>
        </p:txBody>
      </p:sp>
    </p:spTree>
    <p:extLst>
      <p:ext uri="{BB962C8B-B14F-4D97-AF65-F5344CB8AC3E}">
        <p14:creationId xmlns:p14="http://schemas.microsoft.com/office/powerpoint/2010/main" val="11290323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b="1" dirty="0">
                <a:solidFill>
                  <a:schemeClr val="tx2"/>
                </a:solidFill>
                <a:latin typeface="Monotype Corsiva" pitchFamily="66" charset="0"/>
              </a:rPr>
              <a:t>THE END</a:t>
            </a:r>
            <a:r>
              <a:rPr lang="es-ES" b="1" dirty="0">
                <a:solidFill>
                  <a:schemeClr val="tx2"/>
                </a:solidFill>
                <a:latin typeface="Monotype Corsiva" pitchFamily="66" charset="0"/>
              </a:rPr>
              <a:t/>
            </a:r>
            <a:br>
              <a:rPr lang="es-ES" b="1" dirty="0">
                <a:solidFill>
                  <a:schemeClr val="tx2"/>
                </a:solidFill>
                <a:latin typeface="Monotype Corsiva" pitchFamily="66" charset="0"/>
              </a:rPr>
            </a:br>
            <a:endParaRPr lang="es-EC" dirty="0"/>
          </a:p>
        </p:txBody>
      </p:sp>
      <p:sp>
        <p:nvSpPr>
          <p:cNvPr id="4" name="3 Marcador de número de diapositiva"/>
          <p:cNvSpPr>
            <a:spLocks noGrp="1"/>
          </p:cNvSpPr>
          <p:nvPr>
            <p:ph type="sldNum" sz="quarter" idx="12"/>
          </p:nvPr>
        </p:nvSpPr>
        <p:spPr/>
        <p:txBody>
          <a:bodyPr/>
          <a:lstStyle/>
          <a:p>
            <a:fld id="{3251FF21-CD3F-4B56-8D9F-0395473AFB24}" type="slidenum">
              <a:rPr lang="es-EC" smtClean="0"/>
              <a:t>23</a:t>
            </a:fld>
            <a:endParaRPr lang="es-EC"/>
          </a:p>
        </p:txBody>
      </p:sp>
      <p:sp>
        <p:nvSpPr>
          <p:cNvPr id="5" name="4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4186354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latin typeface="Monotype Corsiva" pitchFamily="66" charset="0"/>
              </a:rPr>
              <a:t>Problem Identification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42389405"/>
              </p:ext>
            </p:extLst>
          </p:nvPr>
        </p:nvGraphicFramePr>
        <p:xfrm>
          <a:off x="80408" y="7749480"/>
          <a:ext cx="89560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3251FF21-CD3F-4B56-8D9F-0395473AFB24}" type="slidenum">
              <a:rPr lang="es-EC" smtClean="0"/>
              <a:t>3</a:t>
            </a:fld>
            <a:endParaRPr lang="es-EC"/>
          </a:p>
        </p:txBody>
      </p:sp>
      <p:sp>
        <p:nvSpPr>
          <p:cNvPr id="8" name="7 Nube"/>
          <p:cNvSpPr/>
          <p:nvPr/>
        </p:nvSpPr>
        <p:spPr>
          <a:xfrm>
            <a:off x="4686277" y="3284984"/>
            <a:ext cx="4350219" cy="2304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CAUSES</a:t>
            </a:r>
          </a:p>
          <a:p>
            <a:pPr marL="285750" indent="-285750">
              <a:buFont typeface="Arial" pitchFamily="34" charset="0"/>
              <a:buChar char="•"/>
            </a:pPr>
            <a:r>
              <a:rPr lang="es-EC" sz="2400" dirty="0" err="1" smtClean="0">
                <a:solidFill>
                  <a:schemeClr val="tx1"/>
                </a:solidFill>
              </a:rPr>
              <a:t>Lack</a:t>
            </a:r>
            <a:r>
              <a:rPr lang="es-EC" sz="2400" dirty="0" smtClean="0">
                <a:solidFill>
                  <a:schemeClr val="tx1"/>
                </a:solidFill>
              </a:rPr>
              <a:t>  of </a:t>
            </a:r>
            <a:r>
              <a:rPr lang="es-EC" sz="2400" dirty="0" err="1" smtClean="0">
                <a:solidFill>
                  <a:schemeClr val="tx1"/>
                </a:solidFill>
              </a:rPr>
              <a:t>interaction</a:t>
            </a:r>
            <a:endParaRPr lang="es-EC" sz="2400" dirty="0" smtClean="0">
              <a:solidFill>
                <a:schemeClr val="tx1"/>
              </a:solidFill>
            </a:endParaRPr>
          </a:p>
          <a:p>
            <a:pPr marL="285750" indent="-285750">
              <a:buFont typeface="Arial" pitchFamily="34" charset="0"/>
              <a:buChar char="•"/>
            </a:pPr>
            <a:r>
              <a:rPr lang="es-EC" sz="2400" dirty="0" err="1" smtClean="0">
                <a:solidFill>
                  <a:schemeClr val="tx1"/>
                </a:solidFill>
              </a:rPr>
              <a:t>Learning</a:t>
            </a:r>
            <a:r>
              <a:rPr lang="es-EC" sz="2400" dirty="0" smtClean="0">
                <a:solidFill>
                  <a:schemeClr val="tx1"/>
                </a:solidFill>
              </a:rPr>
              <a:t> </a:t>
            </a:r>
            <a:r>
              <a:rPr lang="es-EC" sz="2400" dirty="0" err="1" smtClean="0">
                <a:solidFill>
                  <a:schemeClr val="tx1"/>
                </a:solidFill>
              </a:rPr>
              <a:t>process</a:t>
            </a:r>
            <a:r>
              <a:rPr lang="es-EC" sz="2400" dirty="0" smtClean="0">
                <a:solidFill>
                  <a:schemeClr val="tx1"/>
                </a:solidFill>
              </a:rPr>
              <a:t>   </a:t>
            </a:r>
            <a:r>
              <a:rPr lang="es-EC" sz="2400" dirty="0" err="1" smtClean="0">
                <a:solidFill>
                  <a:schemeClr val="tx1"/>
                </a:solidFill>
              </a:rPr>
              <a:t>is</a:t>
            </a:r>
            <a:r>
              <a:rPr lang="es-EC" sz="2400" dirty="0" smtClean="0">
                <a:solidFill>
                  <a:schemeClr val="tx1"/>
                </a:solidFill>
              </a:rPr>
              <a:t> </a:t>
            </a:r>
            <a:r>
              <a:rPr lang="es-EC" sz="2400" dirty="0" err="1" smtClean="0">
                <a:solidFill>
                  <a:schemeClr val="tx1"/>
                </a:solidFill>
              </a:rPr>
              <a:t>not</a:t>
            </a:r>
            <a:r>
              <a:rPr lang="es-EC" sz="2400" dirty="0" smtClean="0">
                <a:solidFill>
                  <a:schemeClr val="tx1"/>
                </a:solidFill>
              </a:rPr>
              <a:t> </a:t>
            </a:r>
            <a:r>
              <a:rPr lang="es-EC" sz="2400" dirty="0" err="1" smtClean="0">
                <a:solidFill>
                  <a:schemeClr val="tx1"/>
                </a:solidFill>
              </a:rPr>
              <a:t>taking</a:t>
            </a:r>
            <a:r>
              <a:rPr lang="es-EC" sz="2400" dirty="0" smtClean="0">
                <a:solidFill>
                  <a:schemeClr val="tx1"/>
                </a:solidFill>
              </a:rPr>
              <a:t>  </a:t>
            </a:r>
            <a:r>
              <a:rPr lang="es-EC" sz="2400" dirty="0" err="1" smtClean="0">
                <a:solidFill>
                  <a:schemeClr val="tx1"/>
                </a:solidFill>
              </a:rPr>
              <a:t>into</a:t>
            </a:r>
            <a:r>
              <a:rPr lang="es-EC" sz="2400" dirty="0" smtClean="0">
                <a:solidFill>
                  <a:schemeClr val="tx1"/>
                </a:solidFill>
              </a:rPr>
              <a:t> </a:t>
            </a:r>
            <a:r>
              <a:rPr lang="es-EC" sz="2400" dirty="0" err="1" smtClean="0">
                <a:solidFill>
                  <a:schemeClr val="tx1"/>
                </a:solidFill>
              </a:rPr>
              <a:t>account</a:t>
            </a:r>
            <a:r>
              <a:rPr lang="es-EC" sz="2400" dirty="0" smtClean="0">
                <a:solidFill>
                  <a:schemeClr val="tx1"/>
                </a:solidFill>
              </a:rPr>
              <a:t>  </a:t>
            </a:r>
            <a:r>
              <a:rPr lang="es-EC" sz="2400" dirty="0" err="1" smtClean="0">
                <a:solidFill>
                  <a:schemeClr val="tx1"/>
                </a:solidFill>
              </a:rPr>
              <a:t>the</a:t>
            </a:r>
            <a:r>
              <a:rPr lang="es-EC" sz="2400" dirty="0" smtClean="0">
                <a:solidFill>
                  <a:schemeClr val="tx1"/>
                </a:solidFill>
              </a:rPr>
              <a:t> </a:t>
            </a:r>
            <a:r>
              <a:rPr lang="es-EC" sz="2400" dirty="0" err="1" smtClean="0">
                <a:solidFill>
                  <a:schemeClr val="tx1"/>
                </a:solidFill>
              </a:rPr>
              <a:t>skills</a:t>
            </a:r>
            <a:r>
              <a:rPr lang="es-EC" sz="2400" dirty="0" smtClean="0">
                <a:solidFill>
                  <a:schemeClr val="tx1"/>
                </a:solidFill>
              </a:rPr>
              <a:t>  </a:t>
            </a:r>
          </a:p>
          <a:p>
            <a:pPr marL="285750" indent="-285750">
              <a:buFont typeface="Arial" pitchFamily="34" charset="0"/>
              <a:buChar char="•"/>
            </a:pPr>
            <a:endParaRPr lang="es-EC" dirty="0" smtClean="0"/>
          </a:p>
        </p:txBody>
      </p:sp>
      <p:sp>
        <p:nvSpPr>
          <p:cNvPr id="12" name="11 Nube"/>
          <p:cNvSpPr/>
          <p:nvPr/>
        </p:nvSpPr>
        <p:spPr>
          <a:xfrm>
            <a:off x="65371" y="3429000"/>
            <a:ext cx="4620906" cy="2304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EFECTS</a:t>
            </a:r>
          </a:p>
          <a:p>
            <a:pPr marL="285750" indent="-285750">
              <a:buFont typeface="Arial" pitchFamily="34" charset="0"/>
              <a:buChar char="•"/>
            </a:pPr>
            <a:r>
              <a:rPr lang="es-EC" sz="2400" dirty="0" smtClean="0">
                <a:solidFill>
                  <a:schemeClr val="tx1"/>
                </a:solidFill>
              </a:rPr>
              <a:t> </a:t>
            </a:r>
            <a:r>
              <a:rPr lang="es-EC" sz="2400" dirty="0" err="1">
                <a:solidFill>
                  <a:schemeClr val="tx1"/>
                </a:solidFill>
              </a:rPr>
              <a:t>T</a:t>
            </a:r>
            <a:r>
              <a:rPr lang="es-EC" sz="2400" dirty="0" err="1" smtClean="0">
                <a:solidFill>
                  <a:schemeClr val="tx1"/>
                </a:solidFill>
              </a:rPr>
              <a:t>eachers</a:t>
            </a:r>
            <a:r>
              <a:rPr lang="es-EC" sz="2400" dirty="0" smtClean="0">
                <a:solidFill>
                  <a:schemeClr val="tx1"/>
                </a:solidFill>
              </a:rPr>
              <a:t> and </a:t>
            </a:r>
            <a:r>
              <a:rPr lang="es-EC" sz="2400" dirty="0" err="1" smtClean="0">
                <a:solidFill>
                  <a:schemeClr val="tx1"/>
                </a:solidFill>
              </a:rPr>
              <a:t>students</a:t>
            </a:r>
            <a:r>
              <a:rPr lang="es-EC" sz="2400" dirty="0" smtClean="0">
                <a:solidFill>
                  <a:schemeClr val="tx1"/>
                </a:solidFill>
              </a:rPr>
              <a:t>  are  </a:t>
            </a:r>
            <a:r>
              <a:rPr lang="es-EC" sz="2400" dirty="0" err="1" smtClean="0">
                <a:solidFill>
                  <a:schemeClr val="tx1"/>
                </a:solidFill>
              </a:rPr>
              <a:t>not</a:t>
            </a:r>
            <a:r>
              <a:rPr lang="es-EC" sz="2400" dirty="0" smtClean="0">
                <a:solidFill>
                  <a:schemeClr val="tx1"/>
                </a:solidFill>
              </a:rPr>
              <a:t>  </a:t>
            </a:r>
            <a:r>
              <a:rPr lang="es-EC" sz="2400" dirty="0" err="1" smtClean="0">
                <a:solidFill>
                  <a:schemeClr val="tx1"/>
                </a:solidFill>
              </a:rPr>
              <a:t>committed</a:t>
            </a:r>
            <a:endParaRPr lang="es-EC" sz="2400" dirty="0" smtClean="0">
              <a:solidFill>
                <a:schemeClr val="tx1"/>
              </a:solidFill>
            </a:endParaRPr>
          </a:p>
          <a:p>
            <a:pPr marL="285750" indent="-285750">
              <a:buFont typeface="Arial" pitchFamily="34" charset="0"/>
              <a:buChar char="•"/>
            </a:pPr>
            <a:r>
              <a:rPr lang="es-EC" sz="2400" dirty="0" smtClean="0">
                <a:solidFill>
                  <a:schemeClr val="tx1"/>
                </a:solidFill>
              </a:rPr>
              <a:t> </a:t>
            </a:r>
            <a:r>
              <a:rPr lang="es-EC" sz="2400" dirty="0" err="1" smtClean="0">
                <a:solidFill>
                  <a:schemeClr val="tx1"/>
                </a:solidFill>
              </a:rPr>
              <a:t>Students</a:t>
            </a:r>
            <a:r>
              <a:rPr lang="es-EC" sz="2400" dirty="0" smtClean="0">
                <a:solidFill>
                  <a:schemeClr val="tx1"/>
                </a:solidFill>
              </a:rPr>
              <a:t> </a:t>
            </a:r>
            <a:r>
              <a:rPr lang="es-EC" sz="2400" dirty="0" err="1" smtClean="0">
                <a:solidFill>
                  <a:schemeClr val="tx1"/>
                </a:solidFill>
              </a:rPr>
              <a:t>struggling</a:t>
            </a:r>
            <a:endParaRPr lang="es-EC" sz="2400" dirty="0">
              <a:solidFill>
                <a:schemeClr val="tx1"/>
              </a:solidFill>
            </a:endParaRPr>
          </a:p>
        </p:txBody>
      </p:sp>
      <p:sp>
        <p:nvSpPr>
          <p:cNvPr id="13" name="12 Nube"/>
          <p:cNvSpPr/>
          <p:nvPr/>
        </p:nvSpPr>
        <p:spPr>
          <a:xfrm>
            <a:off x="2274009" y="1268760"/>
            <a:ext cx="4824536" cy="20162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El Camino </a:t>
            </a:r>
            <a:r>
              <a:rPr lang="es-EC" sz="2000" b="1" dirty="0" err="1" smtClean="0">
                <a:solidFill>
                  <a:schemeClr val="tx1"/>
                </a:solidFill>
              </a:rPr>
              <a:t>School</a:t>
            </a:r>
            <a:r>
              <a:rPr lang="es-EC" sz="2000" b="1" dirty="0" smtClean="0">
                <a:solidFill>
                  <a:schemeClr val="tx1"/>
                </a:solidFill>
              </a:rPr>
              <a:t>  </a:t>
            </a:r>
            <a:r>
              <a:rPr lang="es-EC" sz="2000" b="1" dirty="0" err="1" smtClean="0">
                <a:solidFill>
                  <a:schemeClr val="tx1"/>
                </a:solidFill>
              </a:rPr>
              <a:t>is</a:t>
            </a:r>
            <a:r>
              <a:rPr lang="es-EC" sz="2000" b="1" dirty="0" smtClean="0">
                <a:solidFill>
                  <a:schemeClr val="tx1"/>
                </a:solidFill>
              </a:rPr>
              <a:t>  </a:t>
            </a:r>
            <a:r>
              <a:rPr lang="es-EC" sz="2000" b="1" dirty="0" err="1" smtClean="0">
                <a:solidFill>
                  <a:schemeClr val="tx1"/>
                </a:solidFill>
              </a:rPr>
              <a:t>not</a:t>
            </a:r>
            <a:r>
              <a:rPr lang="es-EC" sz="2000" b="1" dirty="0" smtClean="0">
                <a:solidFill>
                  <a:schemeClr val="tx1"/>
                </a:solidFill>
              </a:rPr>
              <a:t> </a:t>
            </a:r>
            <a:r>
              <a:rPr lang="es-EC" sz="2000" b="1" dirty="0" err="1" smtClean="0">
                <a:solidFill>
                  <a:schemeClr val="tx1"/>
                </a:solidFill>
              </a:rPr>
              <a:t>assessing</a:t>
            </a:r>
            <a:r>
              <a:rPr lang="es-EC" sz="2000" b="1" dirty="0" smtClean="0">
                <a:solidFill>
                  <a:schemeClr val="tx1"/>
                </a:solidFill>
              </a:rPr>
              <a:t>  </a:t>
            </a:r>
            <a:r>
              <a:rPr lang="es-EC" sz="2000" b="1" dirty="0" err="1" smtClean="0">
                <a:solidFill>
                  <a:schemeClr val="tx1"/>
                </a:solidFill>
              </a:rPr>
              <a:t>or</a:t>
            </a:r>
            <a:r>
              <a:rPr lang="es-EC" sz="2000" b="1" dirty="0" smtClean="0">
                <a:solidFill>
                  <a:schemeClr val="tx1"/>
                </a:solidFill>
              </a:rPr>
              <a:t>  </a:t>
            </a:r>
            <a:r>
              <a:rPr lang="es-EC" sz="2000" b="1" dirty="0" err="1" smtClean="0">
                <a:solidFill>
                  <a:schemeClr val="tx1"/>
                </a:solidFill>
              </a:rPr>
              <a:t>developing</a:t>
            </a:r>
            <a:r>
              <a:rPr lang="es-EC" sz="2000" b="1" dirty="0" smtClean="0">
                <a:solidFill>
                  <a:schemeClr val="tx1"/>
                </a:solidFill>
              </a:rPr>
              <a:t> </a:t>
            </a:r>
            <a:r>
              <a:rPr lang="es-EC" sz="2000" b="1" dirty="0" err="1" smtClean="0">
                <a:solidFill>
                  <a:schemeClr val="tx1"/>
                </a:solidFill>
              </a:rPr>
              <a:t>the</a:t>
            </a:r>
            <a:r>
              <a:rPr lang="es-EC" sz="2000" b="1" dirty="0" smtClean="0">
                <a:solidFill>
                  <a:schemeClr val="tx1"/>
                </a:solidFill>
              </a:rPr>
              <a:t> </a:t>
            </a:r>
            <a:r>
              <a:rPr lang="es-EC" sz="2000" b="1" dirty="0" err="1" smtClean="0">
                <a:solidFill>
                  <a:schemeClr val="tx1"/>
                </a:solidFill>
              </a:rPr>
              <a:t>learning</a:t>
            </a:r>
            <a:r>
              <a:rPr lang="es-EC" sz="2000" b="1" dirty="0" smtClean="0">
                <a:solidFill>
                  <a:schemeClr val="tx1"/>
                </a:solidFill>
              </a:rPr>
              <a:t> </a:t>
            </a:r>
            <a:r>
              <a:rPr lang="es-EC" sz="2000" b="1" dirty="0" err="1" smtClean="0">
                <a:solidFill>
                  <a:schemeClr val="tx1"/>
                </a:solidFill>
              </a:rPr>
              <a:t>potential</a:t>
            </a:r>
            <a:r>
              <a:rPr lang="es-EC" sz="2000" b="1" dirty="0" smtClean="0">
                <a:solidFill>
                  <a:schemeClr val="tx1"/>
                </a:solidFill>
              </a:rPr>
              <a:t> </a:t>
            </a:r>
            <a:r>
              <a:rPr lang="es-EC" sz="2000" b="1" dirty="0" err="1" smtClean="0">
                <a:solidFill>
                  <a:schemeClr val="tx1"/>
                </a:solidFill>
              </a:rPr>
              <a:t>for</a:t>
            </a:r>
            <a:r>
              <a:rPr lang="es-EC" sz="2000" b="1" dirty="0" smtClean="0">
                <a:solidFill>
                  <a:schemeClr val="tx1"/>
                </a:solidFill>
              </a:rPr>
              <a:t>  </a:t>
            </a:r>
            <a:r>
              <a:rPr lang="es-EC" sz="2000" b="1" dirty="0" err="1" smtClean="0">
                <a:solidFill>
                  <a:schemeClr val="tx1"/>
                </a:solidFill>
              </a:rPr>
              <a:t>the</a:t>
            </a:r>
            <a:r>
              <a:rPr lang="es-EC" sz="2000" b="1" dirty="0" smtClean="0">
                <a:solidFill>
                  <a:schemeClr val="tx1"/>
                </a:solidFill>
              </a:rPr>
              <a:t> English </a:t>
            </a:r>
            <a:r>
              <a:rPr lang="es-EC" sz="2000" b="1" dirty="0" err="1" smtClean="0">
                <a:solidFill>
                  <a:schemeClr val="tx1"/>
                </a:solidFill>
              </a:rPr>
              <a:t>Language</a:t>
            </a:r>
            <a:r>
              <a:rPr lang="es-EC" sz="2000" b="1" dirty="0" smtClean="0">
                <a:solidFill>
                  <a:schemeClr val="tx1"/>
                </a:solidFill>
              </a:rPr>
              <a:t> in </a:t>
            </a:r>
            <a:r>
              <a:rPr lang="es-EC" sz="2000" b="1" dirty="0" err="1" smtClean="0">
                <a:solidFill>
                  <a:schemeClr val="tx1"/>
                </a:solidFill>
              </a:rPr>
              <a:t>its</a:t>
            </a:r>
            <a:r>
              <a:rPr lang="es-EC" sz="2000" b="1" dirty="0" smtClean="0">
                <a:solidFill>
                  <a:schemeClr val="tx1"/>
                </a:solidFill>
              </a:rPr>
              <a:t> </a:t>
            </a:r>
            <a:r>
              <a:rPr lang="es-EC" sz="2000" b="1" dirty="0" err="1" smtClean="0">
                <a:solidFill>
                  <a:schemeClr val="tx1"/>
                </a:solidFill>
              </a:rPr>
              <a:t>students</a:t>
            </a:r>
            <a:endParaRPr lang="es-EC" sz="2000" b="1" dirty="0">
              <a:solidFill>
                <a:schemeClr val="tx1"/>
              </a:solidFill>
            </a:endParaRPr>
          </a:p>
        </p:txBody>
      </p:sp>
    </p:spTree>
    <p:extLst>
      <p:ext uri="{BB962C8B-B14F-4D97-AF65-F5344CB8AC3E}">
        <p14:creationId xmlns:p14="http://schemas.microsoft.com/office/powerpoint/2010/main" val="23288269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latin typeface="Monotype Corsiva" pitchFamily="66" charset="0"/>
              </a:rPr>
              <a:t>Variables Working Out</a:t>
            </a:r>
            <a:endParaRPr lang="es-EC" dirty="0"/>
          </a:p>
        </p:txBody>
      </p:sp>
      <p:sp>
        <p:nvSpPr>
          <p:cNvPr id="3" name="2 Marcador de contenido"/>
          <p:cNvSpPr>
            <a:spLocks noGrp="1"/>
          </p:cNvSpPr>
          <p:nvPr>
            <p:ph idx="1"/>
          </p:nvPr>
        </p:nvSpPr>
        <p:spPr/>
        <p:txBody>
          <a:bodyPr/>
          <a:lstStyle/>
          <a:p>
            <a:pPr marL="0" lvl="0" indent="0">
              <a:buNone/>
            </a:pPr>
            <a:r>
              <a:rPr lang="en-US" sz="4400" b="1" dirty="0"/>
              <a:t>Dependent Variable</a:t>
            </a:r>
            <a:r>
              <a:rPr lang="en-US" sz="4400" dirty="0"/>
              <a:t>:</a:t>
            </a:r>
            <a:r>
              <a:rPr lang="en-US" dirty="0"/>
              <a:t>		</a:t>
            </a:r>
          </a:p>
          <a:p>
            <a:r>
              <a:rPr lang="en-US" dirty="0"/>
              <a:t>	</a:t>
            </a:r>
            <a:r>
              <a:rPr lang="en-US" sz="3600" dirty="0" smtClean="0">
                <a:latin typeface="Arial" pitchFamily="34" charset="0"/>
                <a:cs typeface="Arial" pitchFamily="34" charset="0"/>
              </a:rPr>
              <a:t>The dynamic assessment </a:t>
            </a:r>
            <a:endParaRPr lang="es-ES" sz="4000" dirty="0" smtClean="0">
              <a:latin typeface="Arial" pitchFamily="34" charset="0"/>
              <a:cs typeface="Arial" pitchFamily="34" charset="0"/>
            </a:endParaRPr>
          </a:p>
          <a:p>
            <a:pPr marL="0" lvl="0" indent="0">
              <a:buNone/>
            </a:pPr>
            <a:endParaRPr lang="en-US" sz="4400" b="1" dirty="0" smtClean="0"/>
          </a:p>
          <a:p>
            <a:pPr marL="0" lvl="0" indent="0">
              <a:buNone/>
            </a:pPr>
            <a:r>
              <a:rPr lang="en-US" sz="4400" b="1" dirty="0" smtClean="0"/>
              <a:t>Independent Variable</a:t>
            </a:r>
            <a:r>
              <a:rPr lang="en-US" sz="4400" dirty="0" smtClean="0"/>
              <a:t>:</a:t>
            </a:r>
          </a:p>
          <a:p>
            <a:pPr marL="0" lvl="0" indent="0">
              <a:buNone/>
            </a:pPr>
            <a:r>
              <a:rPr lang="en-US" dirty="0"/>
              <a:t>			</a:t>
            </a:r>
            <a:endParaRPr lang="en-US" dirty="0" smtClean="0"/>
          </a:p>
          <a:p>
            <a:r>
              <a:rPr lang="en-US" b="1" dirty="0" smtClean="0"/>
              <a:t> </a:t>
            </a:r>
            <a:r>
              <a:rPr lang="en-US" b="1" dirty="0">
                <a:latin typeface="Monotype Corsiva" pitchFamily="66" charset="0"/>
              </a:rPr>
              <a:t> </a:t>
            </a:r>
            <a:r>
              <a:rPr lang="en-US" b="1" dirty="0" smtClean="0">
                <a:latin typeface="Monotype Corsiva" pitchFamily="66" charset="0"/>
              </a:rPr>
              <a:t>    </a:t>
            </a:r>
            <a:r>
              <a:rPr lang="en-US" dirty="0" smtClean="0">
                <a:latin typeface="Arial" panose="020B0604020202020204" pitchFamily="34" charset="0"/>
                <a:cs typeface="Arial" panose="020B0604020202020204" pitchFamily="34" charset="0"/>
              </a:rPr>
              <a:t>Mediated Learning Experiences   </a:t>
            </a:r>
            <a:endParaRPr lang="es-EC" dirty="0">
              <a:latin typeface="Arial" panose="020B0604020202020204" pitchFamily="34" charset="0"/>
              <a:cs typeface="Arial" panose="020B0604020202020204" pitchFamily="34" charset="0"/>
            </a:endParaRPr>
          </a:p>
        </p:txBody>
      </p:sp>
      <p:sp>
        <p:nvSpPr>
          <p:cNvPr id="5" name="4 Marcador de número de diapositiva"/>
          <p:cNvSpPr>
            <a:spLocks noGrp="1"/>
          </p:cNvSpPr>
          <p:nvPr>
            <p:ph type="sldNum" sz="quarter" idx="12"/>
          </p:nvPr>
        </p:nvSpPr>
        <p:spPr/>
        <p:txBody>
          <a:bodyPr/>
          <a:lstStyle/>
          <a:p>
            <a:fld id="{3251FF21-CD3F-4B56-8D9F-0395473AFB24}" type="slidenum">
              <a:rPr lang="es-EC" smtClean="0"/>
              <a:t>4</a:t>
            </a:fld>
            <a:endParaRPr lang="es-EC"/>
          </a:p>
        </p:txBody>
      </p:sp>
      <p:pic>
        <p:nvPicPr>
          <p:cNvPr id="4" name="Picture 3" descr="C:\Users\Santiago\AppData\Local\Microsoft\Windows\Temporary Internet Files\Content.IE5\UCQ52BZ6\t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484784"/>
            <a:ext cx="168592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772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Monotype Corsiva" pitchFamily="66" charset="0"/>
              </a:rPr>
              <a:t>OBJECTIVES</a:t>
            </a:r>
            <a:endParaRPr lang="es-EC" dirty="0">
              <a:latin typeface="Monotype Corsiva" pitchFamily="66"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081016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3251FF21-CD3F-4B56-8D9F-0395473AFB24}" type="slidenum">
              <a:rPr lang="es-EC" smtClean="0"/>
              <a:t>5</a:t>
            </a:fld>
            <a:endParaRPr lang="es-EC"/>
          </a:p>
        </p:txBody>
      </p:sp>
    </p:spTree>
    <p:extLst>
      <p:ext uri="{BB962C8B-B14F-4D97-AF65-F5344CB8AC3E}">
        <p14:creationId xmlns:p14="http://schemas.microsoft.com/office/powerpoint/2010/main" val="3488469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b="1" i="1" dirty="0" smtClean="0">
                <a:latin typeface="Monotype Corsiva" pitchFamily="66" charset="0"/>
              </a:rPr>
              <a:t>Justification</a:t>
            </a:r>
            <a:br>
              <a:rPr lang="en-US" b="1" i="1" dirty="0" smtClean="0">
                <a:latin typeface="Monotype Corsiva" pitchFamily="66" charset="0"/>
              </a:rPr>
            </a:br>
            <a:endParaRPr lang="es-EC" dirty="0"/>
          </a:p>
        </p:txBody>
      </p:sp>
      <p:sp>
        <p:nvSpPr>
          <p:cNvPr id="3" name="2 Marcador de contenido"/>
          <p:cNvSpPr>
            <a:spLocks noGrp="1"/>
          </p:cNvSpPr>
          <p:nvPr>
            <p:ph idx="1"/>
          </p:nvPr>
        </p:nvSpPr>
        <p:spPr>
          <a:xfrm>
            <a:off x="457200" y="1682150"/>
            <a:ext cx="8229600" cy="5059217"/>
          </a:xfrm>
        </p:spPr>
        <p:txBody>
          <a:bodyPr/>
          <a:lstStyle/>
          <a:p>
            <a:endParaRPr lang="es-EC" dirty="0" smtClean="0"/>
          </a:p>
          <a:p>
            <a:pPr marL="0" indent="0">
              <a:buNone/>
            </a:pPr>
            <a:endParaRPr lang="es-EC" dirty="0"/>
          </a:p>
        </p:txBody>
      </p:sp>
      <p:sp>
        <p:nvSpPr>
          <p:cNvPr id="17" name="3 Marcador de número de diapositiva"/>
          <p:cNvSpPr>
            <a:spLocks noGrp="1"/>
          </p:cNvSpPr>
          <p:nvPr>
            <p:ph type="sldNum" sz="quarter" idx="12"/>
          </p:nvPr>
        </p:nvSpPr>
        <p:spPr>
          <a:xfrm>
            <a:off x="6553200" y="6248400"/>
            <a:ext cx="1905000" cy="457200"/>
          </a:xfrm>
        </p:spPr>
        <p:txBody>
          <a:bodyPr/>
          <a:lstStyle/>
          <a:p>
            <a:pPr>
              <a:defRPr/>
            </a:pPr>
            <a:fld id="{924050E3-B60D-4CC7-A228-E9456BCC70E3}" type="slidenum">
              <a:rPr lang="es-ES" smtClean="0"/>
              <a:pPr>
                <a:defRPr/>
              </a:pPr>
              <a:t>6</a:t>
            </a:fld>
            <a:endParaRPr lang="es-ES"/>
          </a:p>
        </p:txBody>
      </p:sp>
      <p:sp>
        <p:nvSpPr>
          <p:cNvPr id="18" name="17 Nube"/>
          <p:cNvSpPr/>
          <p:nvPr/>
        </p:nvSpPr>
        <p:spPr bwMode="auto">
          <a:xfrm>
            <a:off x="1971137" y="914400"/>
            <a:ext cx="5236234" cy="767751"/>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Rockwell" pitchFamily="18" charset="0"/>
              </a:rPr>
              <a:t>     </a:t>
            </a:r>
            <a:r>
              <a:rPr kumimoji="0" lang="en-US" sz="2000" b="1" i="0" u="none" strike="noStrike" cap="none" normalizeH="0" baseline="0" dirty="0" smtClean="0">
                <a:ln>
                  <a:noFill/>
                </a:ln>
                <a:solidFill>
                  <a:schemeClr val="tx1"/>
                </a:solidFill>
                <a:effectLst/>
                <a:latin typeface="+mn-lt"/>
              </a:rPr>
              <a:t>English Foreign Language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Rockwell" pitchFamily="18" charset="0"/>
              </a:rPr>
              <a:t> </a:t>
            </a:r>
          </a:p>
        </p:txBody>
      </p:sp>
      <p:sp>
        <p:nvSpPr>
          <p:cNvPr id="19" name="18 Elipse"/>
          <p:cNvSpPr/>
          <p:nvPr/>
        </p:nvSpPr>
        <p:spPr bwMode="auto">
          <a:xfrm>
            <a:off x="1002101" y="1663051"/>
            <a:ext cx="2544794" cy="985257"/>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Facilitates</a:t>
            </a:r>
            <a:r>
              <a:rPr kumimoji="0" lang="en-US" sz="1600" b="0" i="0" u="none" strike="noStrike" cap="none" normalizeH="0" dirty="0" smtClean="0">
                <a:ln>
                  <a:noFill/>
                </a:ln>
                <a:solidFill>
                  <a:schemeClr val="tx1"/>
                </a:solidFill>
                <a:effectLst/>
                <a:latin typeface="+mn-lt"/>
              </a:rPr>
              <a:t>  </a:t>
            </a:r>
            <a:r>
              <a:rPr lang="en-US" sz="1600" dirty="0" smtClean="0">
                <a:latin typeface="+mn-lt"/>
              </a:rPr>
              <a:t>c</a:t>
            </a:r>
            <a:r>
              <a:rPr lang="en-US" sz="1600" baseline="0" dirty="0" smtClean="0">
                <a:latin typeface="+mn-lt"/>
              </a:rPr>
              <a:t>ommunication</a:t>
            </a:r>
            <a:r>
              <a:rPr lang="en-US" sz="1600" dirty="0" smtClean="0">
                <a:latin typeface="+mn-lt"/>
              </a:rPr>
              <a:t> </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Most spoken language</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mn-lt"/>
              </a:rPr>
              <a:t>a</a:t>
            </a:r>
            <a:r>
              <a:rPr kumimoji="0" lang="en-US" sz="1600" b="0" i="0" u="none" strike="noStrike" cap="none" normalizeH="0" baseline="0" dirty="0" smtClean="0">
                <a:ln>
                  <a:noFill/>
                </a:ln>
                <a:solidFill>
                  <a:schemeClr val="tx1"/>
                </a:solidFill>
                <a:effectLst/>
                <a:latin typeface="+mn-lt"/>
              </a:rPr>
              <a:t>round</a:t>
            </a:r>
            <a:r>
              <a:rPr kumimoji="0" lang="en-US" sz="1600" b="0" i="0" u="none" strike="noStrike" cap="none" normalizeH="0" dirty="0" smtClean="0">
                <a:ln>
                  <a:noFill/>
                </a:ln>
                <a:solidFill>
                  <a:schemeClr val="tx1"/>
                </a:solidFill>
                <a:effectLst/>
                <a:latin typeface="+mn-lt"/>
              </a:rPr>
              <a:t> the world</a:t>
            </a:r>
            <a:endParaRPr kumimoji="0" lang="en-US" sz="1600" b="0" i="0" u="none" strike="noStrike" cap="none" normalizeH="0" baseline="0" dirty="0" smtClean="0">
              <a:ln>
                <a:noFill/>
              </a:ln>
              <a:solidFill>
                <a:schemeClr val="tx1"/>
              </a:solidFill>
              <a:effectLst/>
              <a:latin typeface="+mn-lt"/>
            </a:endParaRPr>
          </a:p>
        </p:txBody>
      </p:sp>
      <p:sp>
        <p:nvSpPr>
          <p:cNvPr id="20" name="19 Elipse"/>
          <p:cNvSpPr/>
          <p:nvPr/>
        </p:nvSpPr>
        <p:spPr bwMode="auto">
          <a:xfrm>
            <a:off x="6234367" y="1656272"/>
            <a:ext cx="2389517" cy="992037"/>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Arial" pitchFamily="34" charset="0"/>
                <a:cs typeface="Arial" pitchFamily="34" charset="0"/>
              </a:rPr>
              <a:t>Need  i</a:t>
            </a:r>
            <a:r>
              <a:rPr kumimoji="0" lang="en-US" sz="1400" b="0" i="0" u="none" strike="noStrike" cap="none" normalizeH="0" baseline="0" dirty="0" smtClean="0">
                <a:ln>
                  <a:noFill/>
                </a:ln>
                <a:solidFill>
                  <a:schemeClr val="tx1"/>
                </a:solidFill>
                <a:effectLst/>
                <a:latin typeface="Arial" pitchFamily="34" charset="0"/>
                <a:cs typeface="Arial" pitchFamily="34" charset="0"/>
              </a:rPr>
              <a:t>nstruction</a:t>
            </a:r>
            <a:r>
              <a:rPr kumimoji="0" lang="en-US" sz="1400" b="0" i="0" u="none" strike="noStrike" cap="none" normalizeH="0" dirty="0" smtClean="0">
                <a:ln>
                  <a:noFill/>
                </a:ln>
                <a:solidFill>
                  <a:schemeClr val="tx1"/>
                </a:solidFill>
                <a:effectLst/>
                <a:latin typeface="Arial" pitchFamily="34" charset="0"/>
                <a:cs typeface="Arial"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Arial" pitchFamily="34" charset="0"/>
                <a:cs typeface="Arial" pitchFamily="34" charset="0"/>
              </a:rPr>
              <a:t>d</a:t>
            </a:r>
            <a:r>
              <a:rPr lang="en-US" sz="1400" baseline="0" dirty="0" smtClean="0">
                <a:latin typeface="Arial" pitchFamily="34" charset="0"/>
                <a:cs typeface="Arial" pitchFamily="34" charset="0"/>
              </a:rPr>
              <a:t>ue</a:t>
            </a:r>
            <a:r>
              <a:rPr lang="en-US" sz="1400" dirty="0" smtClean="0">
                <a:latin typeface="Arial" pitchFamily="34" charset="0"/>
                <a:cs typeface="Arial" pitchFamily="34" charset="0"/>
              </a:rPr>
              <a:t> to its </a:t>
            </a:r>
            <a:r>
              <a:rPr kumimoji="0" lang="en-US" sz="1400" b="0" i="0" u="none" strike="noStrike" cap="none" normalizeH="0" baseline="0" dirty="0" smtClean="0">
                <a:ln>
                  <a:noFill/>
                </a:ln>
                <a:solidFill>
                  <a:schemeClr val="tx1"/>
                </a:solidFill>
                <a:effectLst/>
                <a:latin typeface="Arial" pitchFamily="34" charset="0"/>
                <a:cs typeface="Arial" pitchFamily="34" charset="0"/>
              </a:rPr>
              <a:t>importance</a:t>
            </a:r>
          </a:p>
        </p:txBody>
      </p:sp>
      <p:sp>
        <p:nvSpPr>
          <p:cNvPr id="21" name="20 CuadroTexto"/>
          <p:cNvSpPr txBox="1"/>
          <p:nvPr/>
        </p:nvSpPr>
        <p:spPr>
          <a:xfrm>
            <a:off x="4011283" y="3372929"/>
            <a:ext cx="1259457" cy="338554"/>
          </a:xfrm>
          <a:prstGeom prst="rect">
            <a:avLst/>
          </a:prstGeom>
          <a:noFill/>
        </p:spPr>
        <p:txBody>
          <a:bodyPr wrap="square" rtlCol="0">
            <a:spAutoFit/>
          </a:bodyPr>
          <a:lstStyle/>
          <a:p>
            <a:pPr algn="ctr"/>
            <a:r>
              <a:rPr lang="en-US" sz="1600" b="1" dirty="0" smtClean="0">
                <a:latin typeface="+mn-lt"/>
              </a:rPr>
              <a:t>Why?</a:t>
            </a:r>
          </a:p>
        </p:txBody>
      </p:sp>
      <p:sp>
        <p:nvSpPr>
          <p:cNvPr id="22" name="21 Elipse"/>
          <p:cNvSpPr/>
          <p:nvPr/>
        </p:nvSpPr>
        <p:spPr bwMode="auto">
          <a:xfrm>
            <a:off x="3071003" y="2478282"/>
            <a:ext cx="3183147" cy="937777"/>
          </a:xfrm>
          <a:prstGeom prst="ellipse">
            <a:avLst/>
          </a:prstGeom>
          <a:solidFill>
            <a:srgbClr val="E8D1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Lo</a:t>
            </a:r>
            <a:r>
              <a:rPr kumimoji="0" lang="en-US" sz="1400" b="0" i="0" u="none" strike="noStrike" cap="none" normalizeH="0" baseline="0" dirty="0" smtClean="0">
                <a:ln>
                  <a:noFill/>
                </a:ln>
                <a:solidFill>
                  <a:schemeClr val="tx1"/>
                </a:solidFill>
                <a:effectLst/>
                <a:latin typeface="Arial" pitchFamily="34" charset="0"/>
                <a:cs typeface="Arial" pitchFamily="34" charset="0"/>
              </a:rPr>
              <a:t>w level</a:t>
            </a:r>
            <a:r>
              <a:rPr kumimoji="0" lang="en-US" sz="1400" b="0" i="0" u="none" strike="noStrike" cap="none" normalizeH="0" dirty="0" smtClean="0">
                <a:ln>
                  <a:noFill/>
                </a:ln>
                <a:solidFill>
                  <a:schemeClr val="tx1"/>
                </a:solidFill>
                <a:effectLst/>
                <a:latin typeface="Arial" pitchFamily="34" charset="0"/>
                <a:cs typeface="Arial" pitchFamily="34" charset="0"/>
              </a:rPr>
              <a:t> of English knowledge,</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Arial" pitchFamily="34" charset="0"/>
                <a:cs typeface="Arial" pitchFamily="34" charset="0"/>
              </a:rPr>
              <a:t>and performance in students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22 CuadroTexto"/>
          <p:cNvSpPr txBox="1"/>
          <p:nvPr/>
        </p:nvSpPr>
        <p:spPr>
          <a:xfrm>
            <a:off x="3100112" y="2139728"/>
            <a:ext cx="3071004" cy="338554"/>
          </a:xfrm>
          <a:prstGeom prst="rect">
            <a:avLst/>
          </a:prstGeom>
          <a:noFill/>
        </p:spPr>
        <p:txBody>
          <a:bodyPr wrap="square" rtlCol="0">
            <a:spAutoFit/>
          </a:bodyPr>
          <a:lstStyle/>
          <a:p>
            <a:pPr algn="ctr"/>
            <a:r>
              <a:rPr lang="en-US" sz="1600" b="1" dirty="0" smtClean="0">
                <a:latin typeface="+mn-lt"/>
              </a:rPr>
              <a:t>      Current English knowledge? </a:t>
            </a:r>
          </a:p>
        </p:txBody>
      </p:sp>
      <p:sp>
        <p:nvSpPr>
          <p:cNvPr id="24" name="23 Elipse"/>
          <p:cNvSpPr/>
          <p:nvPr/>
        </p:nvSpPr>
        <p:spPr bwMode="auto">
          <a:xfrm>
            <a:off x="5581291" y="3320919"/>
            <a:ext cx="2346383" cy="1291839"/>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cs typeface="Arial" pitchFamily="34" charset="0"/>
              </a:rPr>
              <a:t>System of evaluation</a:t>
            </a:r>
            <a:r>
              <a:rPr kumimoji="0" lang="en-US" sz="1600" b="0" i="0" u="none" strike="noStrike" cap="none" normalizeH="0" baseline="0" dirty="0" smtClean="0">
                <a:ln>
                  <a:noFill/>
                </a:ln>
                <a:solidFill>
                  <a:schemeClr val="tx1"/>
                </a:solidFill>
                <a:effectLst/>
                <a:latin typeface="Arial" pitchFamily="34" charset="0"/>
                <a:cs typeface="Arial" pitchFamily="34" charset="0"/>
              </a:rPr>
              <a:t> of</a:t>
            </a:r>
            <a:r>
              <a:rPr kumimoji="0" lang="en-US" sz="1600" b="0" i="0" u="none" strike="noStrike" cap="none" normalizeH="0" dirty="0" smtClean="0">
                <a:ln>
                  <a:noFill/>
                </a:ln>
                <a:solidFill>
                  <a:schemeClr val="tx1"/>
                </a:solidFill>
                <a:effectLst/>
                <a:latin typeface="Arial" pitchFamily="34" charset="0"/>
                <a:cs typeface="Arial" pitchFamily="34"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smtClean="0">
                <a:ln>
                  <a:noFill/>
                </a:ln>
                <a:solidFill>
                  <a:schemeClr val="tx1"/>
                </a:solidFill>
                <a:effectLst/>
                <a:latin typeface="Arial" pitchFamily="34" charset="0"/>
                <a:cs typeface="Arial" pitchFamily="34" charset="0"/>
              </a:rPr>
              <a:t>the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smtClean="0">
                <a:ln>
                  <a:noFill/>
                </a:ln>
                <a:solidFill>
                  <a:schemeClr val="tx1"/>
                </a:solidFill>
                <a:effectLst/>
                <a:latin typeface="Arial" pitchFamily="34" charset="0"/>
                <a:cs typeface="Arial" pitchFamily="34" charset="0"/>
              </a:rPr>
              <a:t>Knowledge acquired</a:t>
            </a:r>
            <a:r>
              <a:rPr kumimoji="0" lang="en-US" sz="1200" b="0" i="0" u="none" strike="noStrike" cap="none" normalizeH="0" dirty="0" smtClean="0">
                <a:ln>
                  <a:noFill/>
                </a:ln>
                <a:solidFill>
                  <a:schemeClr val="tx1"/>
                </a:solidFill>
                <a:effectLst/>
                <a:latin typeface="Arial" pitchFamily="34"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24 Elipse"/>
          <p:cNvSpPr/>
          <p:nvPr/>
        </p:nvSpPr>
        <p:spPr bwMode="auto">
          <a:xfrm>
            <a:off x="1259632" y="3416059"/>
            <a:ext cx="2395092" cy="1196700"/>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Traditional </a:t>
            </a:r>
            <a:r>
              <a:rPr lang="en-US" sz="1600" dirty="0" smtClean="0">
                <a:latin typeface="Arial" pitchFamily="34" charset="0"/>
                <a:cs typeface="Arial" pitchFamily="34" charset="0"/>
              </a:rPr>
              <a:t>methodology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used</a:t>
            </a:r>
            <a:r>
              <a:rPr lang="en-US" sz="1600" dirty="0" smtClean="0">
                <a:latin typeface="Arial" pitchFamily="34" charset="0"/>
                <a:cs typeface="Arial" pitchFamily="34" charset="0"/>
              </a:rPr>
              <a:t> in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cs typeface="Arial" pitchFamily="34" charset="0"/>
              </a:rPr>
              <a:t>teaching-learning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process</a:t>
            </a:r>
          </a:p>
        </p:txBody>
      </p:sp>
      <p:sp>
        <p:nvSpPr>
          <p:cNvPr id="26" name="25 CuadroTexto"/>
          <p:cNvSpPr txBox="1"/>
          <p:nvPr/>
        </p:nvSpPr>
        <p:spPr>
          <a:xfrm>
            <a:off x="3654724" y="4098011"/>
            <a:ext cx="2113472" cy="338554"/>
          </a:xfrm>
          <a:prstGeom prst="rect">
            <a:avLst/>
          </a:prstGeom>
          <a:noFill/>
        </p:spPr>
        <p:txBody>
          <a:bodyPr wrap="square" rtlCol="0">
            <a:spAutoFit/>
          </a:bodyPr>
          <a:lstStyle/>
          <a:p>
            <a:pPr algn="ctr"/>
            <a:r>
              <a:rPr lang="en-US" sz="1600" b="1" dirty="0" smtClean="0">
                <a:latin typeface="+mn-lt"/>
              </a:rPr>
              <a:t>What to do</a:t>
            </a:r>
            <a:r>
              <a:rPr lang="en-US" sz="1600" dirty="0" smtClean="0">
                <a:latin typeface="+mn-lt"/>
              </a:rPr>
              <a:t>?</a:t>
            </a:r>
          </a:p>
        </p:txBody>
      </p:sp>
      <p:sp>
        <p:nvSpPr>
          <p:cNvPr id="27" name="26 Elipse"/>
          <p:cNvSpPr/>
          <p:nvPr/>
        </p:nvSpPr>
        <p:spPr bwMode="auto">
          <a:xfrm>
            <a:off x="3200400" y="4422475"/>
            <a:ext cx="3183147" cy="934529"/>
          </a:xfrm>
          <a:prstGeom prst="ellipse">
            <a:avLst/>
          </a:prstGeom>
          <a:solidFill>
            <a:srgbClr val="E8D1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Applying test to  evaluate </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Arial" pitchFamily="34" charset="0"/>
                <a:cs typeface="Arial" pitchFamily="34" charset="0"/>
              </a:rPr>
              <a:t> </a:t>
            </a:r>
            <a:r>
              <a:rPr lang="en-US" dirty="0" smtClean="0">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the learning conditions</a:t>
            </a:r>
          </a:p>
        </p:txBody>
      </p:sp>
      <p:sp>
        <p:nvSpPr>
          <p:cNvPr id="30" name="29 Elipse"/>
          <p:cNvSpPr/>
          <p:nvPr/>
        </p:nvSpPr>
        <p:spPr bwMode="auto">
          <a:xfrm>
            <a:off x="481600" y="5316747"/>
            <a:ext cx="3646098" cy="1424619"/>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dirty="0">
                <a:latin typeface="Arial" pitchFamily="34" charset="0"/>
                <a:cs typeface="Arial" pitchFamily="34" charset="0"/>
              </a:rPr>
              <a:t>S</a:t>
            </a:r>
            <a:r>
              <a:rPr lang="en-US" dirty="0" smtClean="0">
                <a:latin typeface="Arial" pitchFamily="34" charset="0"/>
                <a:cs typeface="Arial" pitchFamily="34" charset="0"/>
              </a:rPr>
              <a:t>trengthen </a:t>
            </a:r>
            <a:r>
              <a:rPr lang="en-US" dirty="0">
                <a:latin typeface="Arial" pitchFamily="34" charset="0"/>
                <a:cs typeface="Arial" pitchFamily="34" charset="0"/>
              </a:rPr>
              <a:t>and </a:t>
            </a:r>
            <a:endParaRPr lang="en-US" dirty="0" smtClean="0">
              <a:latin typeface="Arial" pitchFamily="34" charset="0"/>
              <a:cs typeface="Arial" pitchFamily="34" charset="0"/>
            </a:endParaRPr>
          </a:p>
          <a:p>
            <a:pPr algn="ctr" fontAlgn="base">
              <a:spcBef>
                <a:spcPct val="0"/>
              </a:spcBef>
              <a:spcAft>
                <a:spcPct val="0"/>
              </a:spcAft>
            </a:pPr>
            <a:r>
              <a:rPr lang="en-US" dirty="0" smtClean="0">
                <a:latin typeface="Arial" pitchFamily="34" charset="0"/>
                <a:cs typeface="Arial" pitchFamily="34" charset="0"/>
              </a:rPr>
              <a:t>to </a:t>
            </a:r>
            <a:r>
              <a:rPr lang="en-US" dirty="0">
                <a:latin typeface="Arial" pitchFamily="34" charset="0"/>
                <a:cs typeface="Arial" pitchFamily="34" charset="0"/>
              </a:rPr>
              <a:t>improve the </a:t>
            </a:r>
            <a:r>
              <a:rPr lang="en-US" dirty="0" smtClean="0">
                <a:latin typeface="Arial" pitchFamily="34" charset="0"/>
                <a:cs typeface="Arial" pitchFamily="34" charset="0"/>
              </a:rPr>
              <a:t>learning</a:t>
            </a:r>
          </a:p>
          <a:p>
            <a:pPr algn="ctr" fontAlgn="base">
              <a:spcBef>
                <a:spcPct val="0"/>
              </a:spcBef>
              <a:spcAft>
                <a:spcPct val="0"/>
              </a:spcAft>
            </a:pPr>
            <a:r>
              <a:rPr lang="en-US" dirty="0" smtClean="0">
                <a:latin typeface="Arial" pitchFamily="34" charset="0"/>
                <a:cs typeface="Arial" pitchFamily="34" charset="0"/>
              </a:rPr>
              <a:t> </a:t>
            </a:r>
            <a:r>
              <a:rPr lang="en-US" dirty="0">
                <a:latin typeface="Arial" pitchFamily="34" charset="0"/>
                <a:cs typeface="Arial" pitchFamily="34" charset="0"/>
              </a:rPr>
              <a:t>process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30 Elipse"/>
          <p:cNvSpPr/>
          <p:nvPr/>
        </p:nvSpPr>
        <p:spPr bwMode="auto">
          <a:xfrm>
            <a:off x="5270740" y="5316747"/>
            <a:ext cx="3522453" cy="1384361"/>
          </a:xfrm>
          <a:prstGeom prst="ellipse">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en-US" dirty="0">
                <a:latin typeface="Arial" pitchFamily="34" charset="0"/>
                <a:cs typeface="Arial" pitchFamily="34" charset="0"/>
              </a:rPr>
              <a:t>improving the methodology </a:t>
            </a:r>
            <a:endParaRPr lang="en-US" dirty="0" smtClean="0">
              <a:latin typeface="Arial" pitchFamily="34" charset="0"/>
              <a:cs typeface="Arial" pitchFamily="34" charset="0"/>
            </a:endParaRPr>
          </a:p>
          <a:p>
            <a:pPr algn="ctr" fontAlgn="base">
              <a:spcBef>
                <a:spcPct val="0"/>
              </a:spcBef>
              <a:spcAft>
                <a:spcPct val="0"/>
              </a:spcAft>
            </a:pPr>
            <a:r>
              <a:rPr lang="en-US" dirty="0" smtClean="0">
                <a:latin typeface="Arial" pitchFamily="34" charset="0"/>
                <a:cs typeface="Arial" pitchFamily="34" charset="0"/>
              </a:rPr>
              <a:t>applied in</a:t>
            </a:r>
          </a:p>
          <a:p>
            <a:pPr algn="ctr" fontAlgn="base">
              <a:spcBef>
                <a:spcPct val="0"/>
              </a:spcBef>
              <a:spcAft>
                <a:spcPct val="0"/>
              </a:spcAft>
            </a:pPr>
            <a:r>
              <a:rPr lang="en-US" dirty="0" smtClean="0">
                <a:latin typeface="Arial" pitchFamily="34" charset="0"/>
                <a:cs typeface="Arial" pitchFamily="34" charset="0"/>
              </a:rPr>
              <a:t> </a:t>
            </a:r>
            <a:r>
              <a:rPr lang="en-US" dirty="0">
                <a:latin typeface="Arial" pitchFamily="34" charset="0"/>
                <a:cs typeface="Arial" pitchFamily="34" charset="0"/>
              </a:rPr>
              <a:t>the process of teaching-learning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2" name="31 Conector recto"/>
          <p:cNvCxnSpPr/>
          <p:nvPr/>
        </p:nvCxnSpPr>
        <p:spPr bwMode="auto">
          <a:xfrm flipH="1">
            <a:off x="3546895" y="1645797"/>
            <a:ext cx="664236" cy="418384"/>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3" name="32 Conector recto"/>
          <p:cNvCxnSpPr/>
          <p:nvPr/>
        </p:nvCxnSpPr>
        <p:spPr bwMode="auto">
          <a:xfrm rot="10800000">
            <a:off x="5598543" y="1613140"/>
            <a:ext cx="655610" cy="345056"/>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4" name="33 Conector recto"/>
          <p:cNvCxnSpPr/>
          <p:nvPr/>
        </p:nvCxnSpPr>
        <p:spPr bwMode="auto">
          <a:xfrm rot="10800000" flipV="1">
            <a:off x="3654725" y="3585712"/>
            <a:ext cx="646981" cy="336432"/>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5" name="34 Conector recto"/>
          <p:cNvCxnSpPr/>
          <p:nvPr/>
        </p:nvCxnSpPr>
        <p:spPr bwMode="auto">
          <a:xfrm rot="10800000">
            <a:off x="5003322" y="3579963"/>
            <a:ext cx="603855" cy="345065"/>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6" name="35 Conector recto"/>
          <p:cNvCxnSpPr/>
          <p:nvPr/>
        </p:nvCxnSpPr>
        <p:spPr bwMode="auto">
          <a:xfrm rot="10800000" flipV="1">
            <a:off x="2702944" y="4980316"/>
            <a:ext cx="646981" cy="336432"/>
          </a:xfrm>
          <a:prstGeom prst="line">
            <a:avLst/>
          </a:prstGeom>
          <a:solidFill>
            <a:schemeClr val="accent1"/>
          </a:solidFill>
          <a:ln w="28575" cap="sq" cmpd="sng" algn="ctr">
            <a:solidFill>
              <a:schemeClr val="tx2"/>
            </a:solidFill>
            <a:prstDash val="solid"/>
            <a:round/>
            <a:headEnd type="none" w="med" len="med"/>
            <a:tailEnd type="none" w="med" len="med"/>
          </a:ln>
          <a:effectLst/>
        </p:spPr>
      </p:cxnSp>
      <p:cxnSp>
        <p:nvCxnSpPr>
          <p:cNvPr id="37" name="36 Conector recto"/>
          <p:cNvCxnSpPr/>
          <p:nvPr/>
        </p:nvCxnSpPr>
        <p:spPr bwMode="auto">
          <a:xfrm rot="10800000">
            <a:off x="6029867" y="5063706"/>
            <a:ext cx="672859" cy="293298"/>
          </a:xfrm>
          <a:prstGeom prst="line">
            <a:avLst/>
          </a:prstGeom>
          <a:solidFill>
            <a:schemeClr val="accent1"/>
          </a:solidFill>
          <a:ln w="28575" cap="sq"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927789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229600" cy="1143000"/>
          </a:xfrm>
        </p:spPr>
        <p:txBody>
          <a:bodyPr/>
          <a:lstStyle/>
          <a:p>
            <a:r>
              <a:rPr lang="en-US" b="1" kern="0" dirty="0" smtClean="0">
                <a:solidFill>
                  <a:schemeClr val="tx2"/>
                </a:solidFill>
                <a:latin typeface="Monotype Corsiva" pitchFamily="66" charset="0"/>
              </a:rPr>
              <a:t>       Theoretical Framework    </a:t>
            </a:r>
            <a:endParaRPr lang="es-EC" dirty="0"/>
          </a:p>
        </p:txBody>
      </p:sp>
      <p:sp>
        <p:nvSpPr>
          <p:cNvPr id="3" name="2 Marcador de contenido"/>
          <p:cNvSpPr>
            <a:spLocks noGrp="1"/>
          </p:cNvSpPr>
          <p:nvPr>
            <p:ph idx="1"/>
          </p:nvPr>
        </p:nvSpPr>
        <p:spPr>
          <a:xfrm>
            <a:off x="1061792" y="2077128"/>
            <a:ext cx="7200916" cy="3508977"/>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p:txBody>
      </p:sp>
      <p:sp>
        <p:nvSpPr>
          <p:cNvPr id="20" name="19 Marcador de número de diapositiva"/>
          <p:cNvSpPr>
            <a:spLocks noGrp="1"/>
          </p:cNvSpPr>
          <p:nvPr>
            <p:ph type="sldNum" sz="quarter" idx="12"/>
          </p:nvPr>
        </p:nvSpPr>
        <p:spPr/>
        <p:txBody>
          <a:bodyPr/>
          <a:lstStyle/>
          <a:p>
            <a:fld id="{3251FF21-CD3F-4B56-8D9F-0395473AFB24}" type="slidenum">
              <a:rPr lang="es-EC" smtClean="0"/>
              <a:t>7</a:t>
            </a:fld>
            <a:endParaRPr lang="es-EC"/>
          </a:p>
        </p:txBody>
      </p:sp>
      <p:sp>
        <p:nvSpPr>
          <p:cNvPr id="4" name="3 Elipse"/>
          <p:cNvSpPr/>
          <p:nvPr/>
        </p:nvSpPr>
        <p:spPr>
          <a:xfrm>
            <a:off x="3347864" y="1164860"/>
            <a:ext cx="2544568" cy="12560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solidFill>
                  <a:srgbClr val="FF0000"/>
                </a:solidFill>
              </a:rPr>
              <a:t>M</a:t>
            </a:r>
            <a:r>
              <a:rPr lang="es-EC" dirty="0" smtClean="0"/>
              <a:t>EDIATED </a:t>
            </a:r>
            <a:r>
              <a:rPr lang="es-EC" dirty="0" smtClean="0">
                <a:solidFill>
                  <a:srgbClr val="FF0000"/>
                </a:solidFill>
              </a:rPr>
              <a:t>L</a:t>
            </a:r>
            <a:r>
              <a:rPr lang="es-EC" dirty="0" smtClean="0"/>
              <a:t>EARNING </a:t>
            </a:r>
            <a:r>
              <a:rPr lang="es-EC" dirty="0">
                <a:solidFill>
                  <a:srgbClr val="FF0000"/>
                </a:solidFill>
              </a:rPr>
              <a:t>E</a:t>
            </a:r>
            <a:r>
              <a:rPr lang="es-EC" dirty="0" smtClean="0"/>
              <a:t>XPERIENCE</a:t>
            </a:r>
            <a:endParaRPr lang="es-EC" dirty="0"/>
          </a:p>
        </p:txBody>
      </p:sp>
      <p:sp>
        <p:nvSpPr>
          <p:cNvPr id="5" name="4 Elipse"/>
          <p:cNvSpPr/>
          <p:nvPr/>
        </p:nvSpPr>
        <p:spPr>
          <a:xfrm>
            <a:off x="3563888" y="3140968"/>
            <a:ext cx="2422180" cy="10416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COGNITIVE FUNCTIONS</a:t>
            </a:r>
            <a:endParaRPr lang="es-EC" dirty="0"/>
          </a:p>
        </p:txBody>
      </p:sp>
      <p:sp>
        <p:nvSpPr>
          <p:cNvPr id="6" name="5 Elipse"/>
          <p:cNvSpPr/>
          <p:nvPr/>
        </p:nvSpPr>
        <p:spPr>
          <a:xfrm>
            <a:off x="6228184" y="4665424"/>
            <a:ext cx="1872208" cy="11874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solidFill>
                  <a:srgbClr val="FF0000"/>
                </a:solidFill>
              </a:rPr>
              <a:t>Output </a:t>
            </a:r>
            <a:r>
              <a:rPr lang="es-EC" dirty="0" err="1" smtClean="0">
                <a:solidFill>
                  <a:srgbClr val="FF0000"/>
                </a:solidFill>
              </a:rPr>
              <a:t>phace</a:t>
            </a:r>
            <a:r>
              <a:rPr lang="es-EC" dirty="0" smtClean="0">
                <a:solidFill>
                  <a:srgbClr val="FF0000"/>
                </a:solidFill>
              </a:rPr>
              <a:t>: </a:t>
            </a:r>
            <a:r>
              <a:rPr lang="es-EC" sz="1600" dirty="0" err="1" smtClean="0">
                <a:solidFill>
                  <a:schemeClr val="tx1"/>
                </a:solidFill>
              </a:rPr>
              <a:t>expressing</a:t>
            </a:r>
            <a:r>
              <a:rPr lang="es-EC" sz="1600" dirty="0" smtClean="0">
                <a:solidFill>
                  <a:schemeClr val="tx1"/>
                </a:solidFill>
              </a:rPr>
              <a:t> </a:t>
            </a:r>
            <a:r>
              <a:rPr lang="es-EC" sz="1600" dirty="0" err="1" smtClean="0">
                <a:solidFill>
                  <a:schemeClr val="tx1"/>
                </a:solidFill>
              </a:rPr>
              <a:t>the</a:t>
            </a:r>
            <a:r>
              <a:rPr lang="es-EC" sz="1600" dirty="0" smtClean="0">
                <a:solidFill>
                  <a:schemeClr val="tx1"/>
                </a:solidFill>
              </a:rPr>
              <a:t> </a:t>
            </a:r>
            <a:r>
              <a:rPr lang="es-EC" sz="1600" dirty="0" err="1" smtClean="0">
                <a:solidFill>
                  <a:schemeClr val="tx1"/>
                </a:solidFill>
              </a:rPr>
              <a:t>solution</a:t>
            </a:r>
            <a:endParaRPr lang="es-EC" sz="1600" dirty="0">
              <a:solidFill>
                <a:schemeClr val="tx1"/>
              </a:solidFill>
            </a:endParaRPr>
          </a:p>
        </p:txBody>
      </p:sp>
      <p:sp>
        <p:nvSpPr>
          <p:cNvPr id="7" name="6 Elipse"/>
          <p:cNvSpPr/>
          <p:nvPr/>
        </p:nvSpPr>
        <p:spPr>
          <a:xfrm>
            <a:off x="3577956" y="4670043"/>
            <a:ext cx="2146172" cy="11782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err="1" smtClean="0">
                <a:solidFill>
                  <a:srgbClr val="FF0000"/>
                </a:solidFill>
              </a:rPr>
              <a:t>Elaboration</a:t>
            </a:r>
            <a:r>
              <a:rPr lang="es-EC" dirty="0" smtClean="0">
                <a:solidFill>
                  <a:srgbClr val="FF0000"/>
                </a:solidFill>
              </a:rPr>
              <a:t> </a:t>
            </a:r>
            <a:r>
              <a:rPr lang="es-EC" dirty="0" err="1" smtClean="0">
                <a:solidFill>
                  <a:srgbClr val="FF0000"/>
                </a:solidFill>
              </a:rPr>
              <a:t>phase</a:t>
            </a:r>
            <a:r>
              <a:rPr lang="es-EC" dirty="0" smtClean="0">
                <a:solidFill>
                  <a:srgbClr val="FF0000"/>
                </a:solidFill>
              </a:rPr>
              <a:t> </a:t>
            </a:r>
            <a:r>
              <a:rPr lang="es-EC" dirty="0" smtClean="0"/>
              <a:t>: </a:t>
            </a:r>
            <a:r>
              <a:rPr lang="es-EC" dirty="0" err="1" smtClean="0"/>
              <a:t>processing</a:t>
            </a:r>
            <a:r>
              <a:rPr lang="es-EC" dirty="0" smtClean="0"/>
              <a:t> </a:t>
            </a:r>
            <a:endParaRPr lang="es-EC" dirty="0"/>
          </a:p>
        </p:txBody>
      </p:sp>
      <p:sp>
        <p:nvSpPr>
          <p:cNvPr id="8" name="7 Elipse"/>
          <p:cNvSpPr/>
          <p:nvPr/>
        </p:nvSpPr>
        <p:spPr>
          <a:xfrm>
            <a:off x="755576" y="4581128"/>
            <a:ext cx="2088232" cy="11782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smtClean="0">
                <a:solidFill>
                  <a:srgbClr val="FF0000"/>
                </a:solidFill>
              </a:rPr>
              <a:t>Input </a:t>
            </a:r>
            <a:r>
              <a:rPr lang="es-EC" dirty="0" err="1" smtClean="0">
                <a:solidFill>
                  <a:srgbClr val="FF0000"/>
                </a:solidFill>
              </a:rPr>
              <a:t>phase</a:t>
            </a:r>
            <a:r>
              <a:rPr lang="es-EC" dirty="0" smtClean="0"/>
              <a:t>:  </a:t>
            </a:r>
            <a:r>
              <a:rPr lang="es-EC" dirty="0" err="1" smtClean="0"/>
              <a:t>gathering</a:t>
            </a:r>
            <a:r>
              <a:rPr lang="es-EC" dirty="0" smtClean="0"/>
              <a:t> </a:t>
            </a:r>
            <a:r>
              <a:rPr lang="es-EC" dirty="0" err="1" smtClean="0"/>
              <a:t>information</a:t>
            </a:r>
            <a:endParaRPr lang="es-EC" dirty="0"/>
          </a:p>
        </p:txBody>
      </p:sp>
      <p:sp>
        <p:nvSpPr>
          <p:cNvPr id="14" name="13 Flecha abajo"/>
          <p:cNvSpPr/>
          <p:nvPr/>
        </p:nvSpPr>
        <p:spPr>
          <a:xfrm>
            <a:off x="4662250" y="2492896"/>
            <a:ext cx="8607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7" name="16 Conector recto de flecha"/>
          <p:cNvCxnSpPr/>
          <p:nvPr/>
        </p:nvCxnSpPr>
        <p:spPr>
          <a:xfrm flipH="1">
            <a:off x="2752477" y="3934664"/>
            <a:ext cx="825479" cy="495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986068" y="3995134"/>
            <a:ext cx="778020" cy="585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574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34761161"/>
              </p:ext>
            </p:extLst>
          </p:nvPr>
        </p:nvGraphicFramePr>
        <p:xfrm>
          <a:off x="323529" y="631234"/>
          <a:ext cx="8640959" cy="5534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323528"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kern="0" smtClean="0">
                <a:solidFill>
                  <a:schemeClr val="tx2"/>
                </a:solidFill>
                <a:latin typeface="Monotype Corsiva" pitchFamily="66" charset="0"/>
              </a:rPr>
              <a:t>             Theoretical Framework    </a:t>
            </a:r>
            <a:endParaRPr lang="es-EC" dirty="0"/>
          </a:p>
        </p:txBody>
      </p:sp>
      <p:sp>
        <p:nvSpPr>
          <p:cNvPr id="2" name="1 Marcador de número de diapositiva"/>
          <p:cNvSpPr>
            <a:spLocks noGrp="1"/>
          </p:cNvSpPr>
          <p:nvPr>
            <p:ph type="sldNum" sz="quarter" idx="12"/>
          </p:nvPr>
        </p:nvSpPr>
        <p:spPr/>
        <p:txBody>
          <a:bodyPr/>
          <a:lstStyle/>
          <a:p>
            <a:fld id="{3251FF21-CD3F-4B56-8D9F-0395473AFB24}" type="slidenum">
              <a:rPr lang="es-EC" smtClean="0"/>
              <a:t>8</a:t>
            </a:fld>
            <a:endParaRPr lang="es-EC"/>
          </a:p>
        </p:txBody>
      </p:sp>
    </p:spTree>
    <p:extLst>
      <p:ext uri="{BB962C8B-B14F-4D97-AF65-F5344CB8AC3E}">
        <p14:creationId xmlns:p14="http://schemas.microsoft.com/office/powerpoint/2010/main" val="20512235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872910856"/>
              </p:ext>
            </p:extLst>
          </p:nvPr>
        </p:nvGraphicFramePr>
        <p:xfrm>
          <a:off x="539552" y="620688"/>
          <a:ext cx="828092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a:xfrm>
            <a:off x="323528"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kern="0" smtClean="0">
                <a:solidFill>
                  <a:schemeClr val="tx2"/>
                </a:solidFill>
                <a:latin typeface="Monotype Corsiva" pitchFamily="66" charset="0"/>
              </a:rPr>
              <a:t>             Theoretical Framework    </a:t>
            </a:r>
            <a:endParaRPr lang="es-EC" dirty="0"/>
          </a:p>
        </p:txBody>
      </p:sp>
      <p:sp>
        <p:nvSpPr>
          <p:cNvPr id="3" name="2 Marcador de número de diapositiva"/>
          <p:cNvSpPr>
            <a:spLocks noGrp="1"/>
          </p:cNvSpPr>
          <p:nvPr>
            <p:ph type="sldNum" sz="quarter" idx="12"/>
          </p:nvPr>
        </p:nvSpPr>
        <p:spPr/>
        <p:txBody>
          <a:bodyPr/>
          <a:lstStyle/>
          <a:p>
            <a:fld id="{3251FF21-CD3F-4B56-8D9F-0395473AFB24}" type="slidenum">
              <a:rPr lang="es-EC" smtClean="0"/>
              <a:t>9</a:t>
            </a:fld>
            <a:endParaRPr lang="es-EC"/>
          </a:p>
        </p:txBody>
      </p:sp>
    </p:spTree>
    <p:extLst>
      <p:ext uri="{BB962C8B-B14F-4D97-AF65-F5344CB8AC3E}">
        <p14:creationId xmlns:p14="http://schemas.microsoft.com/office/powerpoint/2010/main" val="2353822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1337</TotalTime>
  <Words>1063</Words>
  <Application>Microsoft Macintosh PowerPoint</Application>
  <PresentationFormat>Presentación en pantalla (4:3)</PresentationFormat>
  <Paragraphs>230</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Introduction</vt:lpstr>
      <vt:lpstr>Problem Identification</vt:lpstr>
      <vt:lpstr>Variables Working Out</vt:lpstr>
      <vt:lpstr>OBJECTIVES</vt:lpstr>
      <vt:lpstr>Justification </vt:lpstr>
      <vt:lpstr>       Theoretical Framework    </vt:lpstr>
      <vt:lpstr>Presentación de PowerPoint</vt:lpstr>
      <vt:lpstr>Presentación de PowerPoint</vt:lpstr>
      <vt:lpstr>Presentación de PowerPoint</vt:lpstr>
      <vt:lpstr>Presentación de PowerPoint</vt:lpstr>
      <vt:lpstr>Presentación de PowerPoint</vt:lpstr>
      <vt:lpstr>DYNAMIC ASSESSMENT</vt:lpstr>
      <vt:lpstr>Theoretical Framework </vt:lpstr>
      <vt:lpstr>Methodological Design</vt:lpstr>
      <vt:lpstr>GRAPHICAL PRESENTATION OF RESULTS</vt:lpstr>
      <vt:lpstr>GRAPHICAL PRESENTATION OF RESULTS</vt:lpstr>
      <vt:lpstr>CONCLUSIONS </vt:lpstr>
      <vt:lpstr>RECOMMENDATIONS </vt:lpstr>
      <vt:lpstr>PROPOSAL </vt:lpstr>
      <vt:lpstr>OBJECTIVES  </vt:lpstr>
      <vt:lpstr>Training program  </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THIMPACT OF USING THE DYNAMIC ASSESSMENT DEVELOPED BY DR. REUVEN FEUERSTEIN AS AN INTERACTIVE APPROACH TO LEARN THE ENGLISH LANGUAGE. CASE APPLIED TO THE EIGHTH BASIC YEAR STUDENTS OF BASIC EDUCATION OF “UNIDAD EDUCATIVA EL CAMINOE”</dc:title>
  <dc:creator>Santiago</dc:creator>
  <cp:lastModifiedBy>Karina Martínez</cp:lastModifiedBy>
  <cp:revision>97</cp:revision>
  <dcterms:created xsi:type="dcterms:W3CDTF">2015-04-24T10:37:13Z</dcterms:created>
  <dcterms:modified xsi:type="dcterms:W3CDTF">2018-11-05T20:43:57Z</dcterms:modified>
</cp:coreProperties>
</file>