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0"/>
  </p:notesMasterIdLst>
  <p:sldIdLst>
    <p:sldId id="275" r:id="rId2"/>
    <p:sldId id="287" r:id="rId3"/>
    <p:sldId id="315" r:id="rId4"/>
    <p:sldId id="308" r:id="rId5"/>
    <p:sldId id="316" r:id="rId6"/>
    <p:sldId id="317" r:id="rId7"/>
    <p:sldId id="318" r:id="rId8"/>
    <p:sldId id="319" r:id="rId9"/>
    <p:sldId id="321" r:id="rId10"/>
    <p:sldId id="309" r:id="rId11"/>
    <p:sldId id="322" r:id="rId12"/>
    <p:sldId id="323" r:id="rId13"/>
    <p:sldId id="324" r:id="rId14"/>
    <p:sldId id="325" r:id="rId15"/>
    <p:sldId id="326" r:id="rId16"/>
    <p:sldId id="310" r:id="rId17"/>
    <p:sldId id="335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12" r:id="rId26"/>
    <p:sldId id="313" r:id="rId27"/>
    <p:sldId id="334" r:id="rId28"/>
    <p:sldId id="336" r:id="rId29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0547" autoAdjust="0"/>
  </p:normalViewPr>
  <p:slideViewPr>
    <p:cSldViewPr snapToGrid="0">
      <p:cViewPr varScale="1">
        <p:scale>
          <a:sx n="78" d="100"/>
          <a:sy n="78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-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288F0C-7950-4A84-ABCE-9D1AA89A9446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B4D82762-437A-4113-A487-F9AB417014E0}">
      <dgm:prSet phldrT="[Texto]" custT="1"/>
      <dgm:spPr/>
      <dgm:t>
        <a:bodyPr/>
        <a:lstStyle/>
        <a:p>
          <a:r>
            <a:rPr lang="es-EC" sz="1800" b="0" dirty="0">
              <a:latin typeface="Times New Roman" pitchFamily="18" charset="0"/>
              <a:cs typeface="Times New Roman" pitchFamily="18" charset="0"/>
            </a:rPr>
            <a:t>1. Justificación</a:t>
          </a:r>
        </a:p>
      </dgm:t>
    </dgm:pt>
    <dgm:pt modelId="{039C50D9-3D0C-48CF-BC1B-489A5D708E2D}" type="parTrans" cxnId="{FC951451-4AAF-41FA-B08C-0C31E081F093}">
      <dgm:prSet/>
      <dgm:spPr/>
      <dgm:t>
        <a:bodyPr/>
        <a:lstStyle/>
        <a:p>
          <a:endParaRPr lang="es-EC" sz="1800" b="1">
            <a:latin typeface="Times New Roman" pitchFamily="18" charset="0"/>
            <a:cs typeface="Times New Roman" pitchFamily="18" charset="0"/>
          </a:endParaRPr>
        </a:p>
      </dgm:t>
    </dgm:pt>
    <dgm:pt modelId="{B575E64E-63D4-4D0E-B03F-E60A9AAF5081}" type="sibTrans" cxnId="{FC951451-4AAF-41FA-B08C-0C31E081F093}">
      <dgm:prSet/>
      <dgm:spPr/>
      <dgm:t>
        <a:bodyPr/>
        <a:lstStyle/>
        <a:p>
          <a:endParaRPr lang="es-EC" sz="1800" b="1">
            <a:latin typeface="Times New Roman" pitchFamily="18" charset="0"/>
            <a:cs typeface="Times New Roman" pitchFamily="18" charset="0"/>
          </a:endParaRPr>
        </a:p>
      </dgm:t>
    </dgm:pt>
    <dgm:pt modelId="{23D13DC0-C15D-48A0-A80A-283A0BB5995D}">
      <dgm:prSet phldrT="[Texto]" custT="1"/>
      <dgm:spPr/>
      <dgm:t>
        <a:bodyPr/>
        <a:lstStyle/>
        <a:p>
          <a:r>
            <a:rPr lang="es-EC" sz="1800" b="0" dirty="0">
              <a:latin typeface="Times New Roman" pitchFamily="18" charset="0"/>
              <a:cs typeface="Times New Roman" pitchFamily="18" charset="0"/>
            </a:rPr>
            <a:t>3. Objetivos</a:t>
          </a:r>
        </a:p>
      </dgm:t>
    </dgm:pt>
    <dgm:pt modelId="{BF710873-23EF-4CC5-9374-3985AF507057}" type="parTrans" cxnId="{71D012A0-3BD6-48F0-9FD0-DA7553D26955}">
      <dgm:prSet/>
      <dgm:spPr/>
      <dgm:t>
        <a:bodyPr/>
        <a:lstStyle/>
        <a:p>
          <a:endParaRPr lang="es-EC" sz="1800" b="1">
            <a:latin typeface="Times New Roman" pitchFamily="18" charset="0"/>
            <a:cs typeface="Times New Roman" pitchFamily="18" charset="0"/>
          </a:endParaRPr>
        </a:p>
      </dgm:t>
    </dgm:pt>
    <dgm:pt modelId="{7F017403-F13B-4BCE-A4DF-0AAEF911E899}" type="sibTrans" cxnId="{71D012A0-3BD6-48F0-9FD0-DA7553D26955}">
      <dgm:prSet/>
      <dgm:spPr/>
      <dgm:t>
        <a:bodyPr/>
        <a:lstStyle/>
        <a:p>
          <a:endParaRPr lang="es-EC" sz="1800" b="1">
            <a:latin typeface="Times New Roman" pitchFamily="18" charset="0"/>
            <a:cs typeface="Times New Roman" pitchFamily="18" charset="0"/>
          </a:endParaRPr>
        </a:p>
      </dgm:t>
    </dgm:pt>
    <dgm:pt modelId="{A3A7AD79-76A0-4583-98A4-4E950158718E}">
      <dgm:prSet phldrT="[Texto]" custT="1"/>
      <dgm:spPr/>
      <dgm:t>
        <a:bodyPr/>
        <a:lstStyle/>
        <a:p>
          <a:r>
            <a:rPr lang="es-EC" sz="1800" b="0" dirty="0">
              <a:latin typeface="Times New Roman" pitchFamily="18" charset="0"/>
              <a:cs typeface="Times New Roman" pitchFamily="18" charset="0"/>
            </a:rPr>
            <a:t>5. Resultados y Discusión</a:t>
          </a:r>
        </a:p>
      </dgm:t>
    </dgm:pt>
    <dgm:pt modelId="{A5C9F23E-D9B3-4262-956C-A8C97A8F3601}" type="parTrans" cxnId="{4E4AD323-0AAC-457B-8464-DB7724CC7ECC}">
      <dgm:prSet/>
      <dgm:spPr/>
      <dgm:t>
        <a:bodyPr/>
        <a:lstStyle/>
        <a:p>
          <a:endParaRPr lang="es-EC" sz="1800" b="1">
            <a:latin typeface="Times New Roman" pitchFamily="18" charset="0"/>
            <a:cs typeface="Times New Roman" pitchFamily="18" charset="0"/>
          </a:endParaRPr>
        </a:p>
      </dgm:t>
    </dgm:pt>
    <dgm:pt modelId="{941DBA42-D16B-4515-8193-F3A0ED0C0C4A}" type="sibTrans" cxnId="{4E4AD323-0AAC-457B-8464-DB7724CC7ECC}">
      <dgm:prSet/>
      <dgm:spPr/>
      <dgm:t>
        <a:bodyPr/>
        <a:lstStyle/>
        <a:p>
          <a:endParaRPr lang="es-EC" sz="1800" b="1">
            <a:latin typeface="Times New Roman" pitchFamily="18" charset="0"/>
            <a:cs typeface="Times New Roman" pitchFamily="18" charset="0"/>
          </a:endParaRPr>
        </a:p>
      </dgm:t>
    </dgm:pt>
    <dgm:pt modelId="{8B11D13A-2BA5-41E7-B7DB-D10BCE81E5F5}">
      <dgm:prSet phldrT="[Texto]" custT="1"/>
      <dgm:spPr/>
      <dgm:t>
        <a:bodyPr/>
        <a:lstStyle/>
        <a:p>
          <a:r>
            <a:rPr lang="es-EC" sz="1800" b="0" dirty="0">
              <a:latin typeface="Times New Roman" pitchFamily="18" charset="0"/>
              <a:cs typeface="Times New Roman" pitchFamily="18" charset="0"/>
            </a:rPr>
            <a:t>6.  Conclusiones y Recomendaciones</a:t>
          </a:r>
        </a:p>
      </dgm:t>
    </dgm:pt>
    <dgm:pt modelId="{803443F0-8253-4452-8502-7416E473CBED}" type="sibTrans" cxnId="{4265D849-184B-4F2C-9A31-A98B41E50B6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C32F6C-A8C7-44FF-BA98-2A2D697B05B8}" type="parTrans" cxnId="{4265D849-184B-4F2C-9A31-A98B41E50B6B}">
      <dgm:prSet/>
      <dgm:spPr/>
      <dgm:t>
        <a:bodyPr/>
        <a:lstStyle/>
        <a:p>
          <a:endParaRPr lang="es-EC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9D2A80-B76C-45A1-AD81-03716B02B64D}">
      <dgm:prSet phldrT="[Texto]" custT="1"/>
      <dgm:spPr/>
      <dgm:t>
        <a:bodyPr/>
        <a:lstStyle/>
        <a:p>
          <a:r>
            <a:rPr lang="es-EC" sz="1600" b="0" dirty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Materiales</a:t>
          </a:r>
          <a:r>
            <a:rPr lang="es-EC" sz="1600" b="0" dirty="0">
              <a:latin typeface="Times New Roman" pitchFamily="18" charset="0"/>
              <a:cs typeface="Times New Roman" pitchFamily="18" charset="0"/>
            </a:rPr>
            <a:t> y Métodos</a:t>
          </a:r>
        </a:p>
      </dgm:t>
    </dgm:pt>
    <dgm:pt modelId="{B60CBF14-C521-40AD-BF9C-00A603BC8FF9}" type="parTrans" cxnId="{7BFBA6A3-E4E7-4C88-BE10-0EE9AAB65B45}">
      <dgm:prSet/>
      <dgm:spPr/>
      <dgm:t>
        <a:bodyPr/>
        <a:lstStyle/>
        <a:p>
          <a:endParaRPr lang="es-ES"/>
        </a:p>
      </dgm:t>
    </dgm:pt>
    <dgm:pt modelId="{BFD679DD-E528-47D8-9C39-82B289B04235}" type="sibTrans" cxnId="{7BFBA6A3-E4E7-4C88-BE10-0EE9AAB65B45}">
      <dgm:prSet/>
      <dgm:spPr/>
      <dgm:t>
        <a:bodyPr/>
        <a:lstStyle/>
        <a:p>
          <a:endParaRPr lang="es-ES"/>
        </a:p>
      </dgm:t>
    </dgm:pt>
    <dgm:pt modelId="{BBC726DE-2202-4B09-B5DE-154075F8842D}">
      <dgm:prSet phldrT="[Texto]" custT="1"/>
      <dgm:spPr/>
      <dgm:t>
        <a:bodyPr/>
        <a:lstStyle/>
        <a:p>
          <a:r>
            <a:rPr lang="es-EC" sz="1600" b="0" dirty="0">
              <a:latin typeface="Times New Roman" pitchFamily="18" charset="0"/>
              <a:cs typeface="Times New Roman" pitchFamily="18" charset="0"/>
            </a:rPr>
            <a:t>2. </a:t>
          </a:r>
          <a:r>
            <a:rPr lang="es-EC" sz="1800" b="0" dirty="0">
              <a:latin typeface="Times New Roman" pitchFamily="18" charset="0"/>
              <a:cs typeface="Times New Roman" pitchFamily="18" charset="0"/>
            </a:rPr>
            <a:t>Introducción</a:t>
          </a:r>
          <a:endParaRPr lang="es-EC" sz="1600" b="0" dirty="0">
            <a:latin typeface="Times New Roman" pitchFamily="18" charset="0"/>
            <a:cs typeface="Times New Roman" pitchFamily="18" charset="0"/>
          </a:endParaRPr>
        </a:p>
      </dgm:t>
    </dgm:pt>
    <dgm:pt modelId="{E8776F3B-B48D-45D4-A81B-ADE7919E390A}" type="parTrans" cxnId="{040D67A7-96EC-468C-86FF-7109DD533B01}">
      <dgm:prSet/>
      <dgm:spPr/>
      <dgm:t>
        <a:bodyPr/>
        <a:lstStyle/>
        <a:p>
          <a:endParaRPr lang="es-ES"/>
        </a:p>
      </dgm:t>
    </dgm:pt>
    <dgm:pt modelId="{A82D00AF-C324-49D1-99D2-A73440E64C32}" type="sibTrans" cxnId="{040D67A7-96EC-468C-86FF-7109DD533B01}">
      <dgm:prSet/>
      <dgm:spPr/>
      <dgm:t>
        <a:bodyPr/>
        <a:lstStyle/>
        <a:p>
          <a:endParaRPr lang="es-ES"/>
        </a:p>
      </dgm:t>
    </dgm:pt>
    <dgm:pt modelId="{51EB1E27-B5A1-4D29-8C7B-7B4A5DA4B310}" type="pres">
      <dgm:prSet presAssocID="{58288F0C-7950-4A84-ABCE-9D1AA89A9446}" presName="linear" presStyleCnt="0">
        <dgm:presLayoutVars>
          <dgm:dir/>
          <dgm:animLvl val="lvl"/>
          <dgm:resizeHandles val="exact"/>
        </dgm:presLayoutVars>
      </dgm:prSet>
      <dgm:spPr/>
    </dgm:pt>
    <dgm:pt modelId="{87A200DB-549B-4FF7-BE28-36DAB8706954}" type="pres">
      <dgm:prSet presAssocID="{B4D82762-437A-4113-A487-F9AB417014E0}" presName="parentLin" presStyleCnt="0"/>
      <dgm:spPr/>
    </dgm:pt>
    <dgm:pt modelId="{56C16EED-2FD6-48E5-8211-10A739E88534}" type="pres">
      <dgm:prSet presAssocID="{B4D82762-437A-4113-A487-F9AB417014E0}" presName="parentLeftMargin" presStyleLbl="node1" presStyleIdx="0" presStyleCnt="6"/>
      <dgm:spPr/>
    </dgm:pt>
    <dgm:pt modelId="{F5B9416B-0B01-4A98-905D-DFD8D1DBA77D}" type="pres">
      <dgm:prSet presAssocID="{B4D82762-437A-4113-A487-F9AB417014E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CAA6423-B1D9-43F1-98D3-02F0754907BD}" type="pres">
      <dgm:prSet presAssocID="{B4D82762-437A-4113-A487-F9AB417014E0}" presName="negativeSpace" presStyleCnt="0"/>
      <dgm:spPr/>
    </dgm:pt>
    <dgm:pt modelId="{4287929A-016C-4419-9FFB-EE9937898690}" type="pres">
      <dgm:prSet presAssocID="{B4D82762-437A-4113-A487-F9AB417014E0}" presName="childText" presStyleLbl="conFgAcc1" presStyleIdx="0" presStyleCnt="6">
        <dgm:presLayoutVars>
          <dgm:bulletEnabled val="1"/>
        </dgm:presLayoutVars>
      </dgm:prSet>
      <dgm:spPr/>
    </dgm:pt>
    <dgm:pt modelId="{ED3CD474-A7C2-4225-B6D7-DA72CA6C8BC4}" type="pres">
      <dgm:prSet presAssocID="{B575E64E-63D4-4D0E-B03F-E60A9AAF5081}" presName="spaceBetweenRectangles" presStyleCnt="0"/>
      <dgm:spPr/>
    </dgm:pt>
    <dgm:pt modelId="{605AFF2B-B1C1-4C6A-A265-3604E5604911}" type="pres">
      <dgm:prSet presAssocID="{BBC726DE-2202-4B09-B5DE-154075F8842D}" presName="parentLin" presStyleCnt="0"/>
      <dgm:spPr/>
    </dgm:pt>
    <dgm:pt modelId="{D5EB8517-6C12-4332-AA8E-4D39893AC5D2}" type="pres">
      <dgm:prSet presAssocID="{BBC726DE-2202-4B09-B5DE-154075F8842D}" presName="parentLeftMargin" presStyleLbl="node1" presStyleIdx="0" presStyleCnt="6"/>
      <dgm:spPr/>
    </dgm:pt>
    <dgm:pt modelId="{1AD207C2-09B4-40DE-9E10-BE14F59E7B4C}" type="pres">
      <dgm:prSet presAssocID="{BBC726DE-2202-4B09-B5DE-154075F8842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AB2FEA2-BD89-43AB-9999-E4AF309818C8}" type="pres">
      <dgm:prSet presAssocID="{BBC726DE-2202-4B09-B5DE-154075F8842D}" presName="negativeSpace" presStyleCnt="0"/>
      <dgm:spPr/>
    </dgm:pt>
    <dgm:pt modelId="{9A4034E1-50E5-4CF5-92DF-C9E712CAC85B}" type="pres">
      <dgm:prSet presAssocID="{BBC726DE-2202-4B09-B5DE-154075F8842D}" presName="childText" presStyleLbl="conFgAcc1" presStyleIdx="1" presStyleCnt="6">
        <dgm:presLayoutVars>
          <dgm:bulletEnabled val="1"/>
        </dgm:presLayoutVars>
      </dgm:prSet>
      <dgm:spPr/>
    </dgm:pt>
    <dgm:pt modelId="{F850B6E9-2036-42EE-A175-0714C4ACA271}" type="pres">
      <dgm:prSet presAssocID="{A82D00AF-C324-49D1-99D2-A73440E64C32}" presName="spaceBetweenRectangles" presStyleCnt="0"/>
      <dgm:spPr/>
    </dgm:pt>
    <dgm:pt modelId="{18EC69EE-E9B2-4E04-AF8F-7552E2E1AD39}" type="pres">
      <dgm:prSet presAssocID="{23D13DC0-C15D-48A0-A80A-283A0BB5995D}" presName="parentLin" presStyleCnt="0"/>
      <dgm:spPr/>
    </dgm:pt>
    <dgm:pt modelId="{3CA62579-F3F7-4761-8480-20B0F9FB2195}" type="pres">
      <dgm:prSet presAssocID="{23D13DC0-C15D-48A0-A80A-283A0BB5995D}" presName="parentLeftMargin" presStyleLbl="node1" presStyleIdx="1" presStyleCnt="6"/>
      <dgm:spPr/>
    </dgm:pt>
    <dgm:pt modelId="{8C3546D4-BC63-4F47-80D7-FC06F043FED7}" type="pres">
      <dgm:prSet presAssocID="{23D13DC0-C15D-48A0-A80A-283A0BB5995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F14243E-73BE-4A10-8337-619EDD0BEFE2}" type="pres">
      <dgm:prSet presAssocID="{23D13DC0-C15D-48A0-A80A-283A0BB5995D}" presName="negativeSpace" presStyleCnt="0"/>
      <dgm:spPr/>
    </dgm:pt>
    <dgm:pt modelId="{E3D4B4A0-A861-4336-914C-64552CD47E79}" type="pres">
      <dgm:prSet presAssocID="{23D13DC0-C15D-48A0-A80A-283A0BB5995D}" presName="childText" presStyleLbl="conFgAcc1" presStyleIdx="2" presStyleCnt="6">
        <dgm:presLayoutVars>
          <dgm:bulletEnabled val="1"/>
        </dgm:presLayoutVars>
      </dgm:prSet>
      <dgm:spPr/>
    </dgm:pt>
    <dgm:pt modelId="{B787DDF5-86E3-4E96-93DD-395CF8DC2DBF}" type="pres">
      <dgm:prSet presAssocID="{7F017403-F13B-4BCE-A4DF-0AAEF911E899}" presName="spaceBetweenRectangles" presStyleCnt="0"/>
      <dgm:spPr/>
    </dgm:pt>
    <dgm:pt modelId="{63D6C298-2311-4086-B561-CA753B803C4C}" type="pres">
      <dgm:prSet presAssocID="{309D2A80-B76C-45A1-AD81-03716B02B64D}" presName="parentLin" presStyleCnt="0"/>
      <dgm:spPr/>
    </dgm:pt>
    <dgm:pt modelId="{A68FB8DB-822A-4A91-A808-6704326C5FF3}" type="pres">
      <dgm:prSet presAssocID="{309D2A80-B76C-45A1-AD81-03716B02B64D}" presName="parentLeftMargin" presStyleLbl="node1" presStyleIdx="2" presStyleCnt="6"/>
      <dgm:spPr/>
    </dgm:pt>
    <dgm:pt modelId="{FCD251D3-427F-4D18-BF9B-1C7B8627A4D5}" type="pres">
      <dgm:prSet presAssocID="{309D2A80-B76C-45A1-AD81-03716B02B64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4F4DA41E-CD06-43BA-8C05-AACB475A7663}" type="pres">
      <dgm:prSet presAssocID="{309D2A80-B76C-45A1-AD81-03716B02B64D}" presName="negativeSpace" presStyleCnt="0"/>
      <dgm:spPr/>
    </dgm:pt>
    <dgm:pt modelId="{41184C65-300D-4490-83E2-98B8C0E832AC}" type="pres">
      <dgm:prSet presAssocID="{309D2A80-B76C-45A1-AD81-03716B02B64D}" presName="childText" presStyleLbl="conFgAcc1" presStyleIdx="3" presStyleCnt="6">
        <dgm:presLayoutVars>
          <dgm:bulletEnabled val="1"/>
        </dgm:presLayoutVars>
      </dgm:prSet>
      <dgm:spPr/>
    </dgm:pt>
    <dgm:pt modelId="{88154593-0DEC-4E36-990B-AEA0BB59A8F3}" type="pres">
      <dgm:prSet presAssocID="{BFD679DD-E528-47D8-9C39-82B289B04235}" presName="spaceBetweenRectangles" presStyleCnt="0"/>
      <dgm:spPr/>
    </dgm:pt>
    <dgm:pt modelId="{F91AF1A0-9E92-4926-A816-35B826F81120}" type="pres">
      <dgm:prSet presAssocID="{A3A7AD79-76A0-4583-98A4-4E950158718E}" presName="parentLin" presStyleCnt="0"/>
      <dgm:spPr/>
    </dgm:pt>
    <dgm:pt modelId="{AC581AC0-618D-407A-843E-44FE9DA708B4}" type="pres">
      <dgm:prSet presAssocID="{A3A7AD79-76A0-4583-98A4-4E950158718E}" presName="parentLeftMargin" presStyleLbl="node1" presStyleIdx="3" presStyleCnt="6"/>
      <dgm:spPr/>
    </dgm:pt>
    <dgm:pt modelId="{2BDEEEBE-6E0A-440B-9580-DF35787DFA39}" type="pres">
      <dgm:prSet presAssocID="{A3A7AD79-76A0-4583-98A4-4E950158718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9C6326E-90C3-412C-8DDD-BF0E46A76125}" type="pres">
      <dgm:prSet presAssocID="{A3A7AD79-76A0-4583-98A4-4E950158718E}" presName="negativeSpace" presStyleCnt="0"/>
      <dgm:spPr/>
    </dgm:pt>
    <dgm:pt modelId="{74BC3732-A435-4A80-A45A-7C2A4E8E5DED}" type="pres">
      <dgm:prSet presAssocID="{A3A7AD79-76A0-4583-98A4-4E950158718E}" presName="childText" presStyleLbl="conFgAcc1" presStyleIdx="4" presStyleCnt="6">
        <dgm:presLayoutVars>
          <dgm:bulletEnabled val="1"/>
        </dgm:presLayoutVars>
      </dgm:prSet>
      <dgm:spPr/>
    </dgm:pt>
    <dgm:pt modelId="{23F983F4-84FD-4BA7-8B7D-B7ECDA7034F9}" type="pres">
      <dgm:prSet presAssocID="{941DBA42-D16B-4515-8193-F3A0ED0C0C4A}" presName="spaceBetweenRectangles" presStyleCnt="0"/>
      <dgm:spPr/>
    </dgm:pt>
    <dgm:pt modelId="{3CBB813A-8893-4DF3-9AF6-5AE1DCFF2131}" type="pres">
      <dgm:prSet presAssocID="{8B11D13A-2BA5-41E7-B7DB-D10BCE81E5F5}" presName="parentLin" presStyleCnt="0"/>
      <dgm:spPr/>
    </dgm:pt>
    <dgm:pt modelId="{B26CBC5A-D57E-4AC6-9818-87E445997723}" type="pres">
      <dgm:prSet presAssocID="{8B11D13A-2BA5-41E7-B7DB-D10BCE81E5F5}" presName="parentLeftMargin" presStyleLbl="node1" presStyleIdx="4" presStyleCnt="6"/>
      <dgm:spPr/>
    </dgm:pt>
    <dgm:pt modelId="{F14C9953-44DA-47F0-A960-55CC347E6DA1}" type="pres">
      <dgm:prSet presAssocID="{8B11D13A-2BA5-41E7-B7DB-D10BCE81E5F5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1539E25F-3A2F-47BD-A47B-15892CB06F67}" type="pres">
      <dgm:prSet presAssocID="{8B11D13A-2BA5-41E7-B7DB-D10BCE81E5F5}" presName="negativeSpace" presStyleCnt="0"/>
      <dgm:spPr/>
    </dgm:pt>
    <dgm:pt modelId="{0F8442D6-20E5-4FA5-A27E-83849998534F}" type="pres">
      <dgm:prSet presAssocID="{8B11D13A-2BA5-41E7-B7DB-D10BCE81E5F5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3FDF706-CCCD-4F0A-9C27-D38F4594D772}" type="presOf" srcId="{A3A7AD79-76A0-4583-98A4-4E950158718E}" destId="{AC581AC0-618D-407A-843E-44FE9DA708B4}" srcOrd="0" destOrd="0" presId="urn:microsoft.com/office/officeart/2005/8/layout/list1"/>
    <dgm:cxn modelId="{B04E870E-857E-4CF7-BAE5-ADC6DC347462}" type="presOf" srcId="{23D13DC0-C15D-48A0-A80A-283A0BB5995D}" destId="{3CA62579-F3F7-4761-8480-20B0F9FB2195}" srcOrd="0" destOrd="0" presId="urn:microsoft.com/office/officeart/2005/8/layout/list1"/>
    <dgm:cxn modelId="{D24F181B-C9C0-4C74-84CB-C7973D07DC0F}" type="presOf" srcId="{B4D82762-437A-4113-A487-F9AB417014E0}" destId="{F5B9416B-0B01-4A98-905D-DFD8D1DBA77D}" srcOrd="1" destOrd="0" presId="urn:microsoft.com/office/officeart/2005/8/layout/list1"/>
    <dgm:cxn modelId="{46332822-392E-45B4-B315-0D3536DCE343}" type="presOf" srcId="{A3A7AD79-76A0-4583-98A4-4E950158718E}" destId="{2BDEEEBE-6E0A-440B-9580-DF35787DFA39}" srcOrd="1" destOrd="0" presId="urn:microsoft.com/office/officeart/2005/8/layout/list1"/>
    <dgm:cxn modelId="{4E4AD323-0AAC-457B-8464-DB7724CC7ECC}" srcId="{58288F0C-7950-4A84-ABCE-9D1AA89A9446}" destId="{A3A7AD79-76A0-4583-98A4-4E950158718E}" srcOrd="4" destOrd="0" parTransId="{A5C9F23E-D9B3-4262-956C-A8C97A8F3601}" sibTransId="{941DBA42-D16B-4515-8193-F3A0ED0C0C4A}"/>
    <dgm:cxn modelId="{54B19E26-1B01-4D53-87FF-08B9BA946510}" type="presOf" srcId="{23D13DC0-C15D-48A0-A80A-283A0BB5995D}" destId="{8C3546D4-BC63-4F47-80D7-FC06F043FED7}" srcOrd="1" destOrd="0" presId="urn:microsoft.com/office/officeart/2005/8/layout/list1"/>
    <dgm:cxn modelId="{F4FC3F3E-A0EB-4048-8D40-1D6CF8364F15}" type="presOf" srcId="{BBC726DE-2202-4B09-B5DE-154075F8842D}" destId="{D5EB8517-6C12-4332-AA8E-4D39893AC5D2}" srcOrd="0" destOrd="0" presId="urn:microsoft.com/office/officeart/2005/8/layout/list1"/>
    <dgm:cxn modelId="{4265D849-184B-4F2C-9A31-A98B41E50B6B}" srcId="{58288F0C-7950-4A84-ABCE-9D1AA89A9446}" destId="{8B11D13A-2BA5-41E7-B7DB-D10BCE81E5F5}" srcOrd="5" destOrd="0" parTransId="{4EC32F6C-A8C7-44FF-BA98-2A2D697B05B8}" sibTransId="{803443F0-8253-4452-8502-7416E473CBED}"/>
    <dgm:cxn modelId="{776ADC4F-AC01-4680-B54C-E891F17D969F}" type="presOf" srcId="{309D2A80-B76C-45A1-AD81-03716B02B64D}" destId="{A68FB8DB-822A-4A91-A808-6704326C5FF3}" srcOrd="0" destOrd="0" presId="urn:microsoft.com/office/officeart/2005/8/layout/list1"/>
    <dgm:cxn modelId="{FC951451-4AAF-41FA-B08C-0C31E081F093}" srcId="{58288F0C-7950-4A84-ABCE-9D1AA89A9446}" destId="{B4D82762-437A-4113-A487-F9AB417014E0}" srcOrd="0" destOrd="0" parTransId="{039C50D9-3D0C-48CF-BC1B-489A5D708E2D}" sibTransId="{B575E64E-63D4-4D0E-B03F-E60A9AAF5081}"/>
    <dgm:cxn modelId="{CE6C5B73-52EE-4027-BDD0-E31F5C3A9F9F}" type="presOf" srcId="{BBC726DE-2202-4B09-B5DE-154075F8842D}" destId="{1AD207C2-09B4-40DE-9E10-BE14F59E7B4C}" srcOrd="1" destOrd="0" presId="urn:microsoft.com/office/officeart/2005/8/layout/list1"/>
    <dgm:cxn modelId="{EB422576-65C4-4304-9278-CEC4E420A9BF}" type="presOf" srcId="{8B11D13A-2BA5-41E7-B7DB-D10BCE81E5F5}" destId="{F14C9953-44DA-47F0-A960-55CC347E6DA1}" srcOrd="1" destOrd="0" presId="urn:microsoft.com/office/officeart/2005/8/layout/list1"/>
    <dgm:cxn modelId="{874FBF8E-06B4-4786-A9E6-0C4F0E1BE385}" type="presOf" srcId="{8B11D13A-2BA5-41E7-B7DB-D10BCE81E5F5}" destId="{B26CBC5A-D57E-4AC6-9818-87E445997723}" srcOrd="0" destOrd="0" presId="urn:microsoft.com/office/officeart/2005/8/layout/list1"/>
    <dgm:cxn modelId="{71D012A0-3BD6-48F0-9FD0-DA7553D26955}" srcId="{58288F0C-7950-4A84-ABCE-9D1AA89A9446}" destId="{23D13DC0-C15D-48A0-A80A-283A0BB5995D}" srcOrd="2" destOrd="0" parTransId="{BF710873-23EF-4CC5-9374-3985AF507057}" sibTransId="{7F017403-F13B-4BCE-A4DF-0AAEF911E899}"/>
    <dgm:cxn modelId="{7BFBA6A3-E4E7-4C88-BE10-0EE9AAB65B45}" srcId="{58288F0C-7950-4A84-ABCE-9D1AA89A9446}" destId="{309D2A80-B76C-45A1-AD81-03716B02B64D}" srcOrd="3" destOrd="0" parTransId="{B60CBF14-C521-40AD-BF9C-00A603BC8FF9}" sibTransId="{BFD679DD-E528-47D8-9C39-82B289B04235}"/>
    <dgm:cxn modelId="{040D67A7-96EC-468C-86FF-7109DD533B01}" srcId="{58288F0C-7950-4A84-ABCE-9D1AA89A9446}" destId="{BBC726DE-2202-4B09-B5DE-154075F8842D}" srcOrd="1" destOrd="0" parTransId="{E8776F3B-B48D-45D4-A81B-ADE7919E390A}" sibTransId="{A82D00AF-C324-49D1-99D2-A73440E64C32}"/>
    <dgm:cxn modelId="{64356ED1-C3CC-4748-944C-A42616AE7D5E}" type="presOf" srcId="{58288F0C-7950-4A84-ABCE-9D1AA89A9446}" destId="{51EB1E27-B5A1-4D29-8C7B-7B4A5DA4B310}" srcOrd="0" destOrd="0" presId="urn:microsoft.com/office/officeart/2005/8/layout/list1"/>
    <dgm:cxn modelId="{69A710EC-CEBA-4281-B509-BF2D2E3399FB}" type="presOf" srcId="{309D2A80-B76C-45A1-AD81-03716B02B64D}" destId="{FCD251D3-427F-4D18-BF9B-1C7B8627A4D5}" srcOrd="1" destOrd="0" presId="urn:microsoft.com/office/officeart/2005/8/layout/list1"/>
    <dgm:cxn modelId="{73E9F7EE-28F2-46B3-8D79-9C85B5204ACF}" type="presOf" srcId="{B4D82762-437A-4113-A487-F9AB417014E0}" destId="{56C16EED-2FD6-48E5-8211-10A739E88534}" srcOrd="0" destOrd="0" presId="urn:microsoft.com/office/officeart/2005/8/layout/list1"/>
    <dgm:cxn modelId="{FBE56635-F542-41BE-92E4-02A5C6082AA0}" type="presParOf" srcId="{51EB1E27-B5A1-4D29-8C7B-7B4A5DA4B310}" destId="{87A200DB-549B-4FF7-BE28-36DAB8706954}" srcOrd="0" destOrd="0" presId="urn:microsoft.com/office/officeart/2005/8/layout/list1"/>
    <dgm:cxn modelId="{27BD35CC-0A2C-44D6-9C85-C28B463D72D4}" type="presParOf" srcId="{87A200DB-549B-4FF7-BE28-36DAB8706954}" destId="{56C16EED-2FD6-48E5-8211-10A739E88534}" srcOrd="0" destOrd="0" presId="urn:microsoft.com/office/officeart/2005/8/layout/list1"/>
    <dgm:cxn modelId="{B64F99CA-A680-4DD7-B36E-4733006AB2EA}" type="presParOf" srcId="{87A200DB-549B-4FF7-BE28-36DAB8706954}" destId="{F5B9416B-0B01-4A98-905D-DFD8D1DBA77D}" srcOrd="1" destOrd="0" presId="urn:microsoft.com/office/officeart/2005/8/layout/list1"/>
    <dgm:cxn modelId="{9FC77AF8-74A9-4625-8662-F491FF93110B}" type="presParOf" srcId="{51EB1E27-B5A1-4D29-8C7B-7B4A5DA4B310}" destId="{3CAA6423-B1D9-43F1-98D3-02F0754907BD}" srcOrd="1" destOrd="0" presId="urn:microsoft.com/office/officeart/2005/8/layout/list1"/>
    <dgm:cxn modelId="{8132042E-5F3D-4AF3-8D88-49DBB56BE2D0}" type="presParOf" srcId="{51EB1E27-B5A1-4D29-8C7B-7B4A5DA4B310}" destId="{4287929A-016C-4419-9FFB-EE9937898690}" srcOrd="2" destOrd="0" presId="urn:microsoft.com/office/officeart/2005/8/layout/list1"/>
    <dgm:cxn modelId="{7AFC70DC-201F-40B9-8646-7251C08CA1A3}" type="presParOf" srcId="{51EB1E27-B5A1-4D29-8C7B-7B4A5DA4B310}" destId="{ED3CD474-A7C2-4225-B6D7-DA72CA6C8BC4}" srcOrd="3" destOrd="0" presId="urn:microsoft.com/office/officeart/2005/8/layout/list1"/>
    <dgm:cxn modelId="{CDD01F86-EEFC-479A-86BF-A346031667AC}" type="presParOf" srcId="{51EB1E27-B5A1-4D29-8C7B-7B4A5DA4B310}" destId="{605AFF2B-B1C1-4C6A-A265-3604E5604911}" srcOrd="4" destOrd="0" presId="urn:microsoft.com/office/officeart/2005/8/layout/list1"/>
    <dgm:cxn modelId="{26A7B8D2-07A8-436B-B10C-58F960A1E8FD}" type="presParOf" srcId="{605AFF2B-B1C1-4C6A-A265-3604E5604911}" destId="{D5EB8517-6C12-4332-AA8E-4D39893AC5D2}" srcOrd="0" destOrd="0" presId="urn:microsoft.com/office/officeart/2005/8/layout/list1"/>
    <dgm:cxn modelId="{4D951347-E3B2-4174-9DD0-90D410DBAF23}" type="presParOf" srcId="{605AFF2B-B1C1-4C6A-A265-3604E5604911}" destId="{1AD207C2-09B4-40DE-9E10-BE14F59E7B4C}" srcOrd="1" destOrd="0" presId="urn:microsoft.com/office/officeart/2005/8/layout/list1"/>
    <dgm:cxn modelId="{A6F85D21-2857-4BAB-94ED-39410F84F151}" type="presParOf" srcId="{51EB1E27-B5A1-4D29-8C7B-7B4A5DA4B310}" destId="{8AB2FEA2-BD89-43AB-9999-E4AF309818C8}" srcOrd="5" destOrd="0" presId="urn:microsoft.com/office/officeart/2005/8/layout/list1"/>
    <dgm:cxn modelId="{615922E0-C607-40C6-BC4D-1377A558C6B2}" type="presParOf" srcId="{51EB1E27-B5A1-4D29-8C7B-7B4A5DA4B310}" destId="{9A4034E1-50E5-4CF5-92DF-C9E712CAC85B}" srcOrd="6" destOrd="0" presId="urn:microsoft.com/office/officeart/2005/8/layout/list1"/>
    <dgm:cxn modelId="{ABD4A258-4D37-4FC0-8DF5-1114F3893B63}" type="presParOf" srcId="{51EB1E27-B5A1-4D29-8C7B-7B4A5DA4B310}" destId="{F850B6E9-2036-42EE-A175-0714C4ACA271}" srcOrd="7" destOrd="0" presId="urn:microsoft.com/office/officeart/2005/8/layout/list1"/>
    <dgm:cxn modelId="{BB51AF57-6216-48C1-A34D-0076064075C6}" type="presParOf" srcId="{51EB1E27-B5A1-4D29-8C7B-7B4A5DA4B310}" destId="{18EC69EE-E9B2-4E04-AF8F-7552E2E1AD39}" srcOrd="8" destOrd="0" presId="urn:microsoft.com/office/officeart/2005/8/layout/list1"/>
    <dgm:cxn modelId="{F77E6453-34F7-46AB-AE2A-FB0C12ED9C2C}" type="presParOf" srcId="{18EC69EE-E9B2-4E04-AF8F-7552E2E1AD39}" destId="{3CA62579-F3F7-4761-8480-20B0F9FB2195}" srcOrd="0" destOrd="0" presId="urn:microsoft.com/office/officeart/2005/8/layout/list1"/>
    <dgm:cxn modelId="{B4D1AA76-C833-473B-8C43-B220C5161230}" type="presParOf" srcId="{18EC69EE-E9B2-4E04-AF8F-7552E2E1AD39}" destId="{8C3546D4-BC63-4F47-80D7-FC06F043FED7}" srcOrd="1" destOrd="0" presId="urn:microsoft.com/office/officeart/2005/8/layout/list1"/>
    <dgm:cxn modelId="{080B29E8-9985-4208-BE47-2DBF87F1B8AF}" type="presParOf" srcId="{51EB1E27-B5A1-4D29-8C7B-7B4A5DA4B310}" destId="{2F14243E-73BE-4A10-8337-619EDD0BEFE2}" srcOrd="9" destOrd="0" presId="urn:microsoft.com/office/officeart/2005/8/layout/list1"/>
    <dgm:cxn modelId="{C7C33E78-512D-4012-A59D-4889A8BB93BD}" type="presParOf" srcId="{51EB1E27-B5A1-4D29-8C7B-7B4A5DA4B310}" destId="{E3D4B4A0-A861-4336-914C-64552CD47E79}" srcOrd="10" destOrd="0" presId="urn:microsoft.com/office/officeart/2005/8/layout/list1"/>
    <dgm:cxn modelId="{91A63575-8358-457C-B3AA-8F14C04297A9}" type="presParOf" srcId="{51EB1E27-B5A1-4D29-8C7B-7B4A5DA4B310}" destId="{B787DDF5-86E3-4E96-93DD-395CF8DC2DBF}" srcOrd="11" destOrd="0" presId="urn:microsoft.com/office/officeart/2005/8/layout/list1"/>
    <dgm:cxn modelId="{C6069AC8-B7B0-49F4-BC34-966E53457AA7}" type="presParOf" srcId="{51EB1E27-B5A1-4D29-8C7B-7B4A5DA4B310}" destId="{63D6C298-2311-4086-B561-CA753B803C4C}" srcOrd="12" destOrd="0" presId="urn:microsoft.com/office/officeart/2005/8/layout/list1"/>
    <dgm:cxn modelId="{BE0F266F-469A-458B-AE17-6E36B49E0FA0}" type="presParOf" srcId="{63D6C298-2311-4086-B561-CA753B803C4C}" destId="{A68FB8DB-822A-4A91-A808-6704326C5FF3}" srcOrd="0" destOrd="0" presId="urn:microsoft.com/office/officeart/2005/8/layout/list1"/>
    <dgm:cxn modelId="{C1E12536-469D-47B5-B204-C7E19BEA8DE5}" type="presParOf" srcId="{63D6C298-2311-4086-B561-CA753B803C4C}" destId="{FCD251D3-427F-4D18-BF9B-1C7B8627A4D5}" srcOrd="1" destOrd="0" presId="urn:microsoft.com/office/officeart/2005/8/layout/list1"/>
    <dgm:cxn modelId="{10087AE7-126A-4B86-93AB-F069B2F7CD8C}" type="presParOf" srcId="{51EB1E27-B5A1-4D29-8C7B-7B4A5DA4B310}" destId="{4F4DA41E-CD06-43BA-8C05-AACB475A7663}" srcOrd="13" destOrd="0" presId="urn:microsoft.com/office/officeart/2005/8/layout/list1"/>
    <dgm:cxn modelId="{0BFEBFF4-D1BB-4325-A071-26609C9478CC}" type="presParOf" srcId="{51EB1E27-B5A1-4D29-8C7B-7B4A5DA4B310}" destId="{41184C65-300D-4490-83E2-98B8C0E832AC}" srcOrd="14" destOrd="0" presId="urn:microsoft.com/office/officeart/2005/8/layout/list1"/>
    <dgm:cxn modelId="{88433AE2-3297-4AD7-9C6A-A53F9B77FD6E}" type="presParOf" srcId="{51EB1E27-B5A1-4D29-8C7B-7B4A5DA4B310}" destId="{88154593-0DEC-4E36-990B-AEA0BB59A8F3}" srcOrd="15" destOrd="0" presId="urn:microsoft.com/office/officeart/2005/8/layout/list1"/>
    <dgm:cxn modelId="{15757804-F50A-4617-A279-C50D42A10D4B}" type="presParOf" srcId="{51EB1E27-B5A1-4D29-8C7B-7B4A5DA4B310}" destId="{F91AF1A0-9E92-4926-A816-35B826F81120}" srcOrd="16" destOrd="0" presId="urn:microsoft.com/office/officeart/2005/8/layout/list1"/>
    <dgm:cxn modelId="{A5136DB3-5816-4296-BEB2-CA078FE8116B}" type="presParOf" srcId="{F91AF1A0-9E92-4926-A816-35B826F81120}" destId="{AC581AC0-618D-407A-843E-44FE9DA708B4}" srcOrd="0" destOrd="0" presId="urn:microsoft.com/office/officeart/2005/8/layout/list1"/>
    <dgm:cxn modelId="{197F082F-D6E7-40D8-8963-E998441B6737}" type="presParOf" srcId="{F91AF1A0-9E92-4926-A816-35B826F81120}" destId="{2BDEEEBE-6E0A-440B-9580-DF35787DFA39}" srcOrd="1" destOrd="0" presId="urn:microsoft.com/office/officeart/2005/8/layout/list1"/>
    <dgm:cxn modelId="{8DF5E8A6-4D4A-4DD9-BFBE-240D1AE3D353}" type="presParOf" srcId="{51EB1E27-B5A1-4D29-8C7B-7B4A5DA4B310}" destId="{B9C6326E-90C3-412C-8DDD-BF0E46A76125}" srcOrd="17" destOrd="0" presId="urn:microsoft.com/office/officeart/2005/8/layout/list1"/>
    <dgm:cxn modelId="{256EC5CD-F187-46CF-AD4D-122247DFDB4F}" type="presParOf" srcId="{51EB1E27-B5A1-4D29-8C7B-7B4A5DA4B310}" destId="{74BC3732-A435-4A80-A45A-7C2A4E8E5DED}" srcOrd="18" destOrd="0" presId="urn:microsoft.com/office/officeart/2005/8/layout/list1"/>
    <dgm:cxn modelId="{D26DEE50-7C1B-4D82-BE38-4E8C58FE99DA}" type="presParOf" srcId="{51EB1E27-B5A1-4D29-8C7B-7B4A5DA4B310}" destId="{23F983F4-84FD-4BA7-8B7D-B7ECDA7034F9}" srcOrd="19" destOrd="0" presId="urn:microsoft.com/office/officeart/2005/8/layout/list1"/>
    <dgm:cxn modelId="{9F2A0B8A-F76D-4CFD-8822-D97F1E6B4410}" type="presParOf" srcId="{51EB1E27-B5A1-4D29-8C7B-7B4A5DA4B310}" destId="{3CBB813A-8893-4DF3-9AF6-5AE1DCFF2131}" srcOrd="20" destOrd="0" presId="urn:microsoft.com/office/officeart/2005/8/layout/list1"/>
    <dgm:cxn modelId="{45690C65-52D3-4902-BC3E-4FDFA0503552}" type="presParOf" srcId="{3CBB813A-8893-4DF3-9AF6-5AE1DCFF2131}" destId="{B26CBC5A-D57E-4AC6-9818-87E445997723}" srcOrd="0" destOrd="0" presId="urn:microsoft.com/office/officeart/2005/8/layout/list1"/>
    <dgm:cxn modelId="{68C2E7EC-EF13-4CBF-B25C-899A5F5B90AD}" type="presParOf" srcId="{3CBB813A-8893-4DF3-9AF6-5AE1DCFF2131}" destId="{F14C9953-44DA-47F0-A960-55CC347E6DA1}" srcOrd="1" destOrd="0" presId="urn:microsoft.com/office/officeart/2005/8/layout/list1"/>
    <dgm:cxn modelId="{664D5131-0B3D-47D1-BA3D-8CCF47D21268}" type="presParOf" srcId="{51EB1E27-B5A1-4D29-8C7B-7B4A5DA4B310}" destId="{1539E25F-3A2F-47BD-A47B-15892CB06F67}" srcOrd="21" destOrd="0" presId="urn:microsoft.com/office/officeart/2005/8/layout/list1"/>
    <dgm:cxn modelId="{FA7F13D9-B9B3-45A0-A13F-FD3247E44504}" type="presParOf" srcId="{51EB1E27-B5A1-4D29-8C7B-7B4A5DA4B310}" destId="{0F8442D6-20E5-4FA5-A27E-83849998534F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1DFEACC-E2E1-5F4A-893F-7AF7C1F5791C}" type="doc">
      <dgm:prSet loTypeId="urn:microsoft.com/office/officeart/2008/layout/VerticalCurvedList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29405F7-4312-9241-8D78-43783708C000}">
      <dgm:prSet/>
      <dgm:spPr/>
      <dgm:t>
        <a:bodyPr/>
        <a:lstStyle/>
        <a:p>
          <a:pPr rtl="0"/>
          <a:r>
            <a:rPr lang="es-EC" dirty="0"/>
            <a:t>Realizar un estudio molecular exhaustivo para determinar la identidad de la muestra M2, para comprobar los resultados obtenidos o identificar de que especie se trata, ya que se han reportado secuencias similares en muestras del El Carmen y Santo Domingo.</a:t>
          </a:r>
          <a:endParaRPr lang="en-US" noProof="0" dirty="0"/>
        </a:p>
      </dgm:t>
    </dgm:pt>
    <dgm:pt modelId="{E6A5D81A-48B6-5A4C-8BCF-83186ED87ECA}" type="parTrans" cxnId="{64A09731-1954-8E49-8EB2-020C187F6C55}">
      <dgm:prSet/>
      <dgm:spPr/>
      <dgm:t>
        <a:bodyPr/>
        <a:lstStyle/>
        <a:p>
          <a:endParaRPr lang="en-US" noProof="0"/>
        </a:p>
      </dgm:t>
    </dgm:pt>
    <dgm:pt modelId="{4403BC19-26D3-5F45-ADA9-46C1A522EE10}" type="sibTrans" cxnId="{64A09731-1954-8E49-8EB2-020C187F6C55}">
      <dgm:prSet/>
      <dgm:spPr/>
      <dgm:t>
        <a:bodyPr/>
        <a:lstStyle/>
        <a:p>
          <a:endParaRPr lang="en-US" noProof="0"/>
        </a:p>
      </dgm:t>
    </dgm:pt>
    <dgm:pt modelId="{97030271-4646-BF42-9F48-A9FB3775518D}">
      <dgm:prSet/>
      <dgm:spPr/>
      <dgm:t>
        <a:bodyPr/>
        <a:lstStyle/>
        <a:p>
          <a:pPr rtl="0"/>
          <a:r>
            <a:rPr lang="es-EC" dirty="0"/>
            <a:t>Utilizar los primers DTO 154 y DTO 155 para amplificar la región completa de cdCatL-like de las muestras positivas a T. vivax por TviCatL-PCR, para ampliar estudios filogenéticos.</a:t>
          </a:r>
          <a:endParaRPr lang="en-US" noProof="0" dirty="0"/>
        </a:p>
      </dgm:t>
    </dgm:pt>
    <dgm:pt modelId="{2EF9DA00-1480-7348-9981-0C4A8E028C12}" type="parTrans" cxnId="{A596E554-FACB-AA45-A140-F03433F64122}">
      <dgm:prSet/>
      <dgm:spPr/>
      <dgm:t>
        <a:bodyPr/>
        <a:lstStyle/>
        <a:p>
          <a:endParaRPr lang="en-US" noProof="0"/>
        </a:p>
      </dgm:t>
    </dgm:pt>
    <dgm:pt modelId="{DEFD2509-44D6-834B-A7D0-3F5A80814265}" type="sibTrans" cxnId="{A596E554-FACB-AA45-A140-F03433F64122}">
      <dgm:prSet/>
      <dgm:spPr/>
      <dgm:t>
        <a:bodyPr/>
        <a:lstStyle/>
        <a:p>
          <a:endParaRPr lang="en-US" noProof="0"/>
        </a:p>
      </dgm:t>
    </dgm:pt>
    <dgm:pt modelId="{0BA94242-5DF5-DB41-9491-F6FC9D661482}">
      <dgm:prSet/>
      <dgm:spPr/>
      <dgm:t>
        <a:bodyPr/>
        <a:lstStyle/>
        <a:p>
          <a:r>
            <a:rPr lang="es-EC" i="0" dirty="0"/>
            <a:t>La presencia de </a:t>
          </a:r>
          <a:r>
            <a:rPr lang="es-EC" i="1" dirty="0"/>
            <a:t>Trypanosoma vivax</a:t>
          </a:r>
          <a:r>
            <a:rPr lang="es-EC" i="0" dirty="0"/>
            <a:t> en el país representa un nuevo enfoque en el estudio de tripanosomosis animal, es necesario realizar un diagnóstico adecuado con pruebas eficaces para determinar el mejor tratamiento de la enfermedad y establecer medidas de control para prevenir los brotes  y la propagación de los parásitos, evitando así, grandes pérdidas económicas producidas por esta enfermedad.</a:t>
          </a:r>
          <a:endParaRPr lang="en-US" i="0" noProof="0" dirty="0"/>
        </a:p>
      </dgm:t>
    </dgm:pt>
    <dgm:pt modelId="{46BCE5B8-E87C-5448-8E9C-7DC77C67CE0E}" type="parTrans" cxnId="{6CD39F4F-8C98-CF41-98BA-09238E6830D9}">
      <dgm:prSet/>
      <dgm:spPr/>
      <dgm:t>
        <a:bodyPr/>
        <a:lstStyle/>
        <a:p>
          <a:endParaRPr lang="en-US" noProof="0"/>
        </a:p>
      </dgm:t>
    </dgm:pt>
    <dgm:pt modelId="{B793D8E6-21E0-2D42-ABC7-09ABB81F360B}" type="sibTrans" cxnId="{6CD39F4F-8C98-CF41-98BA-09238E6830D9}">
      <dgm:prSet/>
      <dgm:spPr/>
      <dgm:t>
        <a:bodyPr/>
        <a:lstStyle/>
        <a:p>
          <a:endParaRPr lang="en-US" noProof="0"/>
        </a:p>
      </dgm:t>
    </dgm:pt>
    <dgm:pt modelId="{1554E6D7-C376-CA4A-AE44-6CB0F7CAF99D}" type="pres">
      <dgm:prSet presAssocID="{01DFEACC-E2E1-5F4A-893F-7AF7C1F5791C}" presName="Name0" presStyleCnt="0">
        <dgm:presLayoutVars>
          <dgm:chMax val="7"/>
          <dgm:chPref val="7"/>
          <dgm:dir/>
        </dgm:presLayoutVars>
      </dgm:prSet>
      <dgm:spPr/>
    </dgm:pt>
    <dgm:pt modelId="{16361D83-0CB9-6542-9DAC-31F65CAAC3C7}" type="pres">
      <dgm:prSet presAssocID="{01DFEACC-E2E1-5F4A-893F-7AF7C1F5791C}" presName="Name1" presStyleCnt="0"/>
      <dgm:spPr/>
    </dgm:pt>
    <dgm:pt modelId="{F394EFDD-9598-D14F-A386-D4FAD04CE2D5}" type="pres">
      <dgm:prSet presAssocID="{01DFEACC-E2E1-5F4A-893F-7AF7C1F5791C}" presName="cycle" presStyleCnt="0"/>
      <dgm:spPr/>
    </dgm:pt>
    <dgm:pt modelId="{E6636F2E-035E-4942-8254-021E0FC66236}" type="pres">
      <dgm:prSet presAssocID="{01DFEACC-E2E1-5F4A-893F-7AF7C1F5791C}" presName="srcNode" presStyleLbl="node1" presStyleIdx="0" presStyleCnt="3"/>
      <dgm:spPr/>
    </dgm:pt>
    <dgm:pt modelId="{5CFF0359-D642-2249-88A5-2EEDA5189BD2}" type="pres">
      <dgm:prSet presAssocID="{01DFEACC-E2E1-5F4A-893F-7AF7C1F5791C}" presName="conn" presStyleLbl="parChTrans1D2" presStyleIdx="0" presStyleCnt="1"/>
      <dgm:spPr/>
    </dgm:pt>
    <dgm:pt modelId="{5CA321A7-8425-7142-961B-08123C086713}" type="pres">
      <dgm:prSet presAssocID="{01DFEACC-E2E1-5F4A-893F-7AF7C1F5791C}" presName="extraNode" presStyleLbl="node1" presStyleIdx="0" presStyleCnt="3"/>
      <dgm:spPr/>
    </dgm:pt>
    <dgm:pt modelId="{3F355A96-F88D-A94B-BB46-7527A6CF8E0E}" type="pres">
      <dgm:prSet presAssocID="{01DFEACC-E2E1-5F4A-893F-7AF7C1F5791C}" presName="dstNode" presStyleLbl="node1" presStyleIdx="0" presStyleCnt="3"/>
      <dgm:spPr/>
    </dgm:pt>
    <dgm:pt modelId="{BEF25436-78DA-1A40-A6FC-DBE3EB6D445D}" type="pres">
      <dgm:prSet presAssocID="{0BA94242-5DF5-DB41-9491-F6FC9D661482}" presName="text_1" presStyleLbl="node1" presStyleIdx="0" presStyleCnt="3">
        <dgm:presLayoutVars>
          <dgm:bulletEnabled val="1"/>
        </dgm:presLayoutVars>
      </dgm:prSet>
      <dgm:spPr/>
    </dgm:pt>
    <dgm:pt modelId="{463EFA22-A459-E548-986D-A4DFA2EC2EFB}" type="pres">
      <dgm:prSet presAssocID="{0BA94242-5DF5-DB41-9491-F6FC9D661482}" presName="accent_1" presStyleCnt="0"/>
      <dgm:spPr/>
    </dgm:pt>
    <dgm:pt modelId="{5AB9BDE5-5664-494D-BE27-81ABA6C88A51}" type="pres">
      <dgm:prSet presAssocID="{0BA94242-5DF5-DB41-9491-F6FC9D661482}" presName="accentRepeatNode" presStyleLbl="solidFgAcc1" presStyleIdx="0" presStyleCnt="3"/>
      <dgm:spPr/>
    </dgm:pt>
    <dgm:pt modelId="{9F36B376-A02B-F046-AAFF-B040E3AC7B79}" type="pres">
      <dgm:prSet presAssocID="{97030271-4646-BF42-9F48-A9FB3775518D}" presName="text_2" presStyleLbl="node1" presStyleIdx="1" presStyleCnt="3">
        <dgm:presLayoutVars>
          <dgm:bulletEnabled val="1"/>
        </dgm:presLayoutVars>
      </dgm:prSet>
      <dgm:spPr/>
    </dgm:pt>
    <dgm:pt modelId="{AFA85F88-2BF7-4F40-A1E3-0CE4953BB679}" type="pres">
      <dgm:prSet presAssocID="{97030271-4646-BF42-9F48-A9FB3775518D}" presName="accent_2" presStyleCnt="0"/>
      <dgm:spPr/>
    </dgm:pt>
    <dgm:pt modelId="{FAA12D28-9CC8-CB41-AE20-92A273C7E65B}" type="pres">
      <dgm:prSet presAssocID="{97030271-4646-BF42-9F48-A9FB3775518D}" presName="accentRepeatNode" presStyleLbl="solidFgAcc1" presStyleIdx="1" presStyleCnt="3"/>
      <dgm:spPr/>
    </dgm:pt>
    <dgm:pt modelId="{190949D2-89FE-2C41-A011-A1CB01ABD952}" type="pres">
      <dgm:prSet presAssocID="{A29405F7-4312-9241-8D78-43783708C000}" presName="text_3" presStyleLbl="node1" presStyleIdx="2" presStyleCnt="3">
        <dgm:presLayoutVars>
          <dgm:bulletEnabled val="1"/>
        </dgm:presLayoutVars>
      </dgm:prSet>
      <dgm:spPr/>
    </dgm:pt>
    <dgm:pt modelId="{B4666B8D-8E93-FE40-95BC-ADEB3ED8ACD5}" type="pres">
      <dgm:prSet presAssocID="{A29405F7-4312-9241-8D78-43783708C000}" presName="accent_3" presStyleCnt="0"/>
      <dgm:spPr/>
    </dgm:pt>
    <dgm:pt modelId="{793E405C-F802-3A4A-A575-463A3CE938AA}" type="pres">
      <dgm:prSet presAssocID="{A29405F7-4312-9241-8D78-43783708C000}" presName="accentRepeatNode" presStyleLbl="solidFgAcc1" presStyleIdx="2" presStyleCnt="3"/>
      <dgm:spPr/>
    </dgm:pt>
  </dgm:ptLst>
  <dgm:cxnLst>
    <dgm:cxn modelId="{64A09731-1954-8E49-8EB2-020C187F6C55}" srcId="{01DFEACC-E2E1-5F4A-893F-7AF7C1F5791C}" destId="{A29405F7-4312-9241-8D78-43783708C000}" srcOrd="2" destOrd="0" parTransId="{E6A5D81A-48B6-5A4C-8BCF-83186ED87ECA}" sibTransId="{4403BC19-26D3-5F45-ADA9-46C1A522EE10}"/>
    <dgm:cxn modelId="{D1494C47-0765-AF48-86EF-53D8CAFE2E4C}" type="presOf" srcId="{0BA94242-5DF5-DB41-9491-F6FC9D661482}" destId="{BEF25436-78DA-1A40-A6FC-DBE3EB6D445D}" srcOrd="0" destOrd="0" presId="urn:microsoft.com/office/officeart/2008/layout/VerticalCurvedList"/>
    <dgm:cxn modelId="{6CD39F4F-8C98-CF41-98BA-09238E6830D9}" srcId="{01DFEACC-E2E1-5F4A-893F-7AF7C1F5791C}" destId="{0BA94242-5DF5-DB41-9491-F6FC9D661482}" srcOrd="0" destOrd="0" parTransId="{46BCE5B8-E87C-5448-8E9C-7DC77C67CE0E}" sibTransId="{B793D8E6-21E0-2D42-ABC7-09ABB81F360B}"/>
    <dgm:cxn modelId="{D819EE52-FBD7-AB44-975F-3E2D111DE943}" type="presOf" srcId="{97030271-4646-BF42-9F48-A9FB3775518D}" destId="{9F36B376-A02B-F046-AAFF-B040E3AC7B79}" srcOrd="0" destOrd="0" presId="urn:microsoft.com/office/officeart/2008/layout/VerticalCurvedList"/>
    <dgm:cxn modelId="{A596E554-FACB-AA45-A140-F03433F64122}" srcId="{01DFEACC-E2E1-5F4A-893F-7AF7C1F5791C}" destId="{97030271-4646-BF42-9F48-A9FB3775518D}" srcOrd="1" destOrd="0" parTransId="{2EF9DA00-1480-7348-9981-0C4A8E028C12}" sibTransId="{DEFD2509-44D6-834B-A7D0-3F5A80814265}"/>
    <dgm:cxn modelId="{4354D5C3-7049-5E46-A27C-AEF618A29E96}" type="presOf" srcId="{B793D8E6-21E0-2D42-ABC7-09ABB81F360B}" destId="{5CFF0359-D642-2249-88A5-2EEDA5189BD2}" srcOrd="0" destOrd="0" presId="urn:microsoft.com/office/officeart/2008/layout/VerticalCurvedList"/>
    <dgm:cxn modelId="{0AEF01DF-B641-B642-B2EC-3129246131E9}" type="presOf" srcId="{01DFEACC-E2E1-5F4A-893F-7AF7C1F5791C}" destId="{1554E6D7-C376-CA4A-AE44-6CB0F7CAF99D}" srcOrd="0" destOrd="0" presId="urn:microsoft.com/office/officeart/2008/layout/VerticalCurvedList"/>
    <dgm:cxn modelId="{47B8B2E1-1632-A145-BFCB-8E619F89CDFB}" type="presOf" srcId="{A29405F7-4312-9241-8D78-43783708C000}" destId="{190949D2-89FE-2C41-A011-A1CB01ABD952}" srcOrd="0" destOrd="0" presId="urn:microsoft.com/office/officeart/2008/layout/VerticalCurvedList"/>
    <dgm:cxn modelId="{25C550C2-5B31-3F4F-B8F2-9526D0DD5AB8}" type="presParOf" srcId="{1554E6D7-C376-CA4A-AE44-6CB0F7CAF99D}" destId="{16361D83-0CB9-6542-9DAC-31F65CAAC3C7}" srcOrd="0" destOrd="0" presId="urn:microsoft.com/office/officeart/2008/layout/VerticalCurvedList"/>
    <dgm:cxn modelId="{32C98A17-2746-0D40-8F72-9F2AEF26256F}" type="presParOf" srcId="{16361D83-0CB9-6542-9DAC-31F65CAAC3C7}" destId="{F394EFDD-9598-D14F-A386-D4FAD04CE2D5}" srcOrd="0" destOrd="0" presId="urn:microsoft.com/office/officeart/2008/layout/VerticalCurvedList"/>
    <dgm:cxn modelId="{EE1FF511-15D4-D942-89AF-56703383F0D9}" type="presParOf" srcId="{F394EFDD-9598-D14F-A386-D4FAD04CE2D5}" destId="{E6636F2E-035E-4942-8254-021E0FC66236}" srcOrd="0" destOrd="0" presId="urn:microsoft.com/office/officeart/2008/layout/VerticalCurvedList"/>
    <dgm:cxn modelId="{BC9352DF-D538-BC4D-B365-9A5DF288D90E}" type="presParOf" srcId="{F394EFDD-9598-D14F-A386-D4FAD04CE2D5}" destId="{5CFF0359-D642-2249-88A5-2EEDA5189BD2}" srcOrd="1" destOrd="0" presId="urn:microsoft.com/office/officeart/2008/layout/VerticalCurvedList"/>
    <dgm:cxn modelId="{D91502AF-629F-0045-BC6E-9D9CFCC3FED6}" type="presParOf" srcId="{F394EFDD-9598-D14F-A386-D4FAD04CE2D5}" destId="{5CA321A7-8425-7142-961B-08123C086713}" srcOrd="2" destOrd="0" presId="urn:microsoft.com/office/officeart/2008/layout/VerticalCurvedList"/>
    <dgm:cxn modelId="{62B768AA-BFBC-6741-8A91-0AA1E381D51C}" type="presParOf" srcId="{F394EFDD-9598-D14F-A386-D4FAD04CE2D5}" destId="{3F355A96-F88D-A94B-BB46-7527A6CF8E0E}" srcOrd="3" destOrd="0" presId="urn:microsoft.com/office/officeart/2008/layout/VerticalCurvedList"/>
    <dgm:cxn modelId="{0ED98708-840E-8840-944F-E2748D9188D2}" type="presParOf" srcId="{16361D83-0CB9-6542-9DAC-31F65CAAC3C7}" destId="{BEF25436-78DA-1A40-A6FC-DBE3EB6D445D}" srcOrd="1" destOrd="0" presId="urn:microsoft.com/office/officeart/2008/layout/VerticalCurvedList"/>
    <dgm:cxn modelId="{498B16B3-19FD-B844-8D51-2A47F390BC2C}" type="presParOf" srcId="{16361D83-0CB9-6542-9DAC-31F65CAAC3C7}" destId="{463EFA22-A459-E548-986D-A4DFA2EC2EFB}" srcOrd="2" destOrd="0" presId="urn:microsoft.com/office/officeart/2008/layout/VerticalCurvedList"/>
    <dgm:cxn modelId="{5CE30CEF-8917-5946-A376-D3F8700602E4}" type="presParOf" srcId="{463EFA22-A459-E548-986D-A4DFA2EC2EFB}" destId="{5AB9BDE5-5664-494D-BE27-81ABA6C88A51}" srcOrd="0" destOrd="0" presId="urn:microsoft.com/office/officeart/2008/layout/VerticalCurvedList"/>
    <dgm:cxn modelId="{F88B3170-1022-0C41-8C6E-4CE76843D05D}" type="presParOf" srcId="{16361D83-0CB9-6542-9DAC-31F65CAAC3C7}" destId="{9F36B376-A02B-F046-AAFF-B040E3AC7B79}" srcOrd="3" destOrd="0" presId="urn:microsoft.com/office/officeart/2008/layout/VerticalCurvedList"/>
    <dgm:cxn modelId="{E4B29F84-620A-0641-8FFA-DBF610B4777A}" type="presParOf" srcId="{16361D83-0CB9-6542-9DAC-31F65CAAC3C7}" destId="{AFA85F88-2BF7-4F40-A1E3-0CE4953BB679}" srcOrd="4" destOrd="0" presId="urn:microsoft.com/office/officeart/2008/layout/VerticalCurvedList"/>
    <dgm:cxn modelId="{E83C0F8C-6E68-6B4C-A6CE-E260F3915EB6}" type="presParOf" srcId="{AFA85F88-2BF7-4F40-A1E3-0CE4953BB679}" destId="{FAA12D28-9CC8-CB41-AE20-92A273C7E65B}" srcOrd="0" destOrd="0" presId="urn:microsoft.com/office/officeart/2008/layout/VerticalCurvedList"/>
    <dgm:cxn modelId="{8CBDB0C1-F2F9-8545-9F00-F17173F42C50}" type="presParOf" srcId="{16361D83-0CB9-6542-9DAC-31F65CAAC3C7}" destId="{190949D2-89FE-2C41-A011-A1CB01ABD952}" srcOrd="5" destOrd="0" presId="urn:microsoft.com/office/officeart/2008/layout/VerticalCurvedList"/>
    <dgm:cxn modelId="{784D2BC6-5F9E-AA4E-BA30-09FD93E6E4DC}" type="presParOf" srcId="{16361D83-0CB9-6542-9DAC-31F65CAAC3C7}" destId="{B4666B8D-8E93-FE40-95BC-ADEB3ED8ACD5}" srcOrd="6" destOrd="0" presId="urn:microsoft.com/office/officeart/2008/layout/VerticalCurvedList"/>
    <dgm:cxn modelId="{E771ABF9-A200-C44F-B9FA-21A6185CD46E}" type="presParOf" srcId="{B4666B8D-8E93-FE40-95BC-ADEB3ED8ACD5}" destId="{793E405C-F802-3A4A-A575-463A3CE938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E3AF29-0221-4297-9D55-6BE2D8B9FEA5}" type="doc">
      <dgm:prSet loTypeId="urn:microsoft.com/office/officeart/2005/8/layout/process2" loCatId="process" qsTypeId="urn:microsoft.com/office/officeart/2005/8/quickstyle/simple3" qsCatId="simple" csTypeId="urn:microsoft.com/office/officeart/2005/8/colors/colorful1" csCatId="colorful" phldr="1"/>
      <dgm:spPr/>
    </dgm:pt>
    <dgm:pt modelId="{A45D3156-00D0-4CE9-AE4B-DA6442925758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12700">
          <a:solidFill>
            <a:schemeClr val="tx1"/>
          </a:solidFill>
        </a:ln>
      </dgm:spPr>
      <dgm:t>
        <a:bodyPr/>
        <a:lstStyle/>
        <a:p>
          <a:r>
            <a:rPr lang="es-419" i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T. vivax, T. equiperdum </a:t>
          </a:r>
          <a:r>
            <a:rPr lang="es-419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y </a:t>
          </a:r>
          <a:r>
            <a:rPr lang="es-419" i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T. evansi</a:t>
          </a:r>
          <a:endParaRPr lang="es-ES" dirty="0"/>
        </a:p>
      </dgm:t>
    </dgm:pt>
    <dgm:pt modelId="{A6507993-3B19-427A-A608-A1F732204A0D}" type="parTrans" cxnId="{89A0DABF-0495-4B0A-800B-0FEAF8240E60}">
      <dgm:prSet/>
      <dgm:spPr/>
      <dgm:t>
        <a:bodyPr/>
        <a:lstStyle/>
        <a:p>
          <a:endParaRPr lang="es-ES"/>
        </a:p>
      </dgm:t>
    </dgm:pt>
    <dgm:pt modelId="{A95FB45E-AA41-413E-940F-3B669923A6EB}" type="sibTrans" cxnId="{89A0DABF-0495-4B0A-800B-0FEAF8240E60}">
      <dgm:prSet/>
      <dgm:spPr/>
      <dgm:t>
        <a:bodyPr/>
        <a:lstStyle/>
        <a:p>
          <a:endParaRPr lang="es-ES"/>
        </a:p>
      </dgm:t>
    </dgm:pt>
    <dgm:pt modelId="{DB826D6D-60DA-4E87-B4CF-E549E1B09AE8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 w="12700">
          <a:solidFill>
            <a:schemeClr val="tx1"/>
          </a:solidFill>
        </a:ln>
      </dgm:spPr>
      <dgm:t>
        <a:bodyPr/>
        <a:lstStyle/>
        <a:p>
          <a:r>
            <a:rPr lang="es-419" sz="1800" dirty="0">
              <a:latin typeface="Calibri" panose="020F0502020204030204" pitchFamily="34" charset="0"/>
              <a:cs typeface="Calibri" panose="020F0502020204030204" pitchFamily="34" charset="0"/>
            </a:rPr>
            <a:t>adaptación a otras moscas hematófagas </a:t>
          </a:r>
          <a:endParaRPr lang="es-E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F18BC72-E5E0-4200-838F-7DC06212AF43}" type="parTrans" cxnId="{46F10A56-D1A4-424A-A99C-65C58675A354}">
      <dgm:prSet/>
      <dgm:spPr/>
      <dgm:t>
        <a:bodyPr/>
        <a:lstStyle/>
        <a:p>
          <a:endParaRPr lang="es-ES"/>
        </a:p>
      </dgm:t>
    </dgm:pt>
    <dgm:pt modelId="{06D21170-F1D0-4076-92AB-F56753B81EA8}" type="sibTrans" cxnId="{46F10A56-D1A4-424A-A99C-65C58675A354}">
      <dgm:prSet/>
      <dgm:spPr/>
      <dgm:t>
        <a:bodyPr/>
        <a:lstStyle/>
        <a:p>
          <a:endParaRPr lang="es-ES"/>
        </a:p>
      </dgm:t>
    </dgm:pt>
    <dgm:pt modelId="{05C77F2B-BA54-4DA6-85FE-7C9D46008AA0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12700">
          <a:solidFill>
            <a:schemeClr val="tx1"/>
          </a:solidFill>
        </a:ln>
      </dgm:spPr>
      <dgm:t>
        <a:bodyPr/>
        <a:lstStyle/>
        <a:p>
          <a:r>
            <a:rPr lang="es-419" sz="1800" dirty="0">
              <a:latin typeface="Calibri" panose="020F0502020204030204" pitchFamily="34" charset="0"/>
              <a:cs typeface="Calibri" panose="020F0502020204030204" pitchFamily="34" charset="0"/>
            </a:rPr>
            <a:t>desplazamiento de animales </a:t>
          </a:r>
          <a:endParaRPr lang="es-E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9BAE05F-24E6-4787-8F3B-77EC858A879A}" type="parTrans" cxnId="{78E93EAD-EA9D-4206-B533-371F162009CA}">
      <dgm:prSet/>
      <dgm:spPr/>
      <dgm:t>
        <a:bodyPr/>
        <a:lstStyle/>
        <a:p>
          <a:endParaRPr lang="es-ES"/>
        </a:p>
      </dgm:t>
    </dgm:pt>
    <dgm:pt modelId="{B5C82717-20BC-4868-BC8B-C8ED8EA551A8}" type="sibTrans" cxnId="{78E93EAD-EA9D-4206-B533-371F162009CA}">
      <dgm:prSet/>
      <dgm:spPr/>
      <dgm:t>
        <a:bodyPr/>
        <a:lstStyle/>
        <a:p>
          <a:endParaRPr lang="es-ES"/>
        </a:p>
      </dgm:t>
    </dgm:pt>
    <dgm:pt modelId="{2148717D-7DF0-4790-8982-E0BD71BC4FC6}" type="pres">
      <dgm:prSet presAssocID="{19E3AF29-0221-4297-9D55-6BE2D8B9FEA5}" presName="linearFlow" presStyleCnt="0">
        <dgm:presLayoutVars>
          <dgm:resizeHandles val="exact"/>
        </dgm:presLayoutVars>
      </dgm:prSet>
      <dgm:spPr/>
    </dgm:pt>
    <dgm:pt modelId="{5FDEFF80-416F-4E1F-BCCB-98428FBDBFD3}" type="pres">
      <dgm:prSet presAssocID="{A45D3156-00D0-4CE9-AE4B-DA6442925758}" presName="node" presStyleLbl="node1" presStyleIdx="0" presStyleCnt="3">
        <dgm:presLayoutVars>
          <dgm:bulletEnabled val="1"/>
        </dgm:presLayoutVars>
      </dgm:prSet>
      <dgm:spPr/>
    </dgm:pt>
    <dgm:pt modelId="{20E8067D-BE74-4E58-8E4D-6754E267FB59}" type="pres">
      <dgm:prSet presAssocID="{A95FB45E-AA41-413E-940F-3B669923A6EB}" presName="sibTrans" presStyleLbl="sibTrans2D1" presStyleIdx="0" presStyleCnt="2"/>
      <dgm:spPr/>
    </dgm:pt>
    <dgm:pt modelId="{0F526389-E285-4FE1-8AA2-38FBACC9CE7F}" type="pres">
      <dgm:prSet presAssocID="{A95FB45E-AA41-413E-940F-3B669923A6EB}" presName="connectorText" presStyleLbl="sibTrans2D1" presStyleIdx="0" presStyleCnt="2"/>
      <dgm:spPr/>
    </dgm:pt>
    <dgm:pt modelId="{FAD9CED4-FC99-4D77-A4AA-E1E82B925610}" type="pres">
      <dgm:prSet presAssocID="{DB826D6D-60DA-4E87-B4CF-E549E1B09AE8}" presName="node" presStyleLbl="node1" presStyleIdx="1" presStyleCnt="3">
        <dgm:presLayoutVars>
          <dgm:bulletEnabled val="1"/>
        </dgm:presLayoutVars>
      </dgm:prSet>
      <dgm:spPr/>
    </dgm:pt>
    <dgm:pt modelId="{7CBA5C7D-8E0B-41A8-A17C-CD93B89DE1E2}" type="pres">
      <dgm:prSet presAssocID="{06D21170-F1D0-4076-92AB-F56753B81EA8}" presName="sibTrans" presStyleLbl="sibTrans2D1" presStyleIdx="1" presStyleCnt="2"/>
      <dgm:spPr/>
    </dgm:pt>
    <dgm:pt modelId="{E2FFA185-411A-475E-A0F6-C4226454F5D5}" type="pres">
      <dgm:prSet presAssocID="{06D21170-F1D0-4076-92AB-F56753B81EA8}" presName="connectorText" presStyleLbl="sibTrans2D1" presStyleIdx="1" presStyleCnt="2"/>
      <dgm:spPr/>
    </dgm:pt>
    <dgm:pt modelId="{55948C2A-2C0B-44C2-AC65-B26ABA0448E8}" type="pres">
      <dgm:prSet presAssocID="{05C77F2B-BA54-4DA6-85FE-7C9D46008AA0}" presName="node" presStyleLbl="node1" presStyleIdx="2" presStyleCnt="3">
        <dgm:presLayoutVars>
          <dgm:bulletEnabled val="1"/>
        </dgm:presLayoutVars>
      </dgm:prSet>
      <dgm:spPr/>
    </dgm:pt>
  </dgm:ptLst>
  <dgm:cxnLst>
    <dgm:cxn modelId="{F45BC602-B680-493C-AF50-88AD5170DA08}" type="presOf" srcId="{19E3AF29-0221-4297-9D55-6BE2D8B9FEA5}" destId="{2148717D-7DF0-4790-8982-E0BD71BC4FC6}" srcOrd="0" destOrd="0" presId="urn:microsoft.com/office/officeart/2005/8/layout/process2"/>
    <dgm:cxn modelId="{584AF715-03BD-43FB-AF19-0839F3729828}" type="presOf" srcId="{DB826D6D-60DA-4E87-B4CF-E549E1B09AE8}" destId="{FAD9CED4-FC99-4D77-A4AA-E1E82B925610}" srcOrd="0" destOrd="0" presId="urn:microsoft.com/office/officeart/2005/8/layout/process2"/>
    <dgm:cxn modelId="{46F10A56-D1A4-424A-A99C-65C58675A354}" srcId="{19E3AF29-0221-4297-9D55-6BE2D8B9FEA5}" destId="{DB826D6D-60DA-4E87-B4CF-E549E1B09AE8}" srcOrd="1" destOrd="0" parTransId="{CF18BC72-E5E0-4200-838F-7DC06212AF43}" sibTransId="{06D21170-F1D0-4076-92AB-F56753B81EA8}"/>
    <dgm:cxn modelId="{39A02957-B8CA-4DFA-8569-0A4D64851B65}" type="presOf" srcId="{05C77F2B-BA54-4DA6-85FE-7C9D46008AA0}" destId="{55948C2A-2C0B-44C2-AC65-B26ABA0448E8}" srcOrd="0" destOrd="0" presId="urn:microsoft.com/office/officeart/2005/8/layout/process2"/>
    <dgm:cxn modelId="{666F5A89-1EAF-4982-A272-6EC5F18F4689}" type="presOf" srcId="{A45D3156-00D0-4CE9-AE4B-DA6442925758}" destId="{5FDEFF80-416F-4E1F-BCCB-98428FBDBFD3}" srcOrd="0" destOrd="0" presId="urn:microsoft.com/office/officeart/2005/8/layout/process2"/>
    <dgm:cxn modelId="{6CAC1A8B-C5EF-4719-98E4-950EFCDDA1CA}" type="presOf" srcId="{A95FB45E-AA41-413E-940F-3B669923A6EB}" destId="{0F526389-E285-4FE1-8AA2-38FBACC9CE7F}" srcOrd="1" destOrd="0" presId="urn:microsoft.com/office/officeart/2005/8/layout/process2"/>
    <dgm:cxn modelId="{78E93EAD-EA9D-4206-B533-371F162009CA}" srcId="{19E3AF29-0221-4297-9D55-6BE2D8B9FEA5}" destId="{05C77F2B-BA54-4DA6-85FE-7C9D46008AA0}" srcOrd="2" destOrd="0" parTransId="{09BAE05F-24E6-4787-8F3B-77EC858A879A}" sibTransId="{B5C82717-20BC-4868-BC8B-C8ED8EA551A8}"/>
    <dgm:cxn modelId="{89A0DABF-0495-4B0A-800B-0FEAF8240E60}" srcId="{19E3AF29-0221-4297-9D55-6BE2D8B9FEA5}" destId="{A45D3156-00D0-4CE9-AE4B-DA6442925758}" srcOrd="0" destOrd="0" parTransId="{A6507993-3B19-427A-A608-A1F732204A0D}" sibTransId="{A95FB45E-AA41-413E-940F-3B669923A6EB}"/>
    <dgm:cxn modelId="{00D12EC2-009B-4DAE-A5A6-282B401C9C84}" type="presOf" srcId="{A95FB45E-AA41-413E-940F-3B669923A6EB}" destId="{20E8067D-BE74-4E58-8E4D-6754E267FB59}" srcOrd="0" destOrd="0" presId="urn:microsoft.com/office/officeart/2005/8/layout/process2"/>
    <dgm:cxn modelId="{4363E3CD-0A20-42E3-BFA0-9932CD2C5EC1}" type="presOf" srcId="{06D21170-F1D0-4076-92AB-F56753B81EA8}" destId="{7CBA5C7D-8E0B-41A8-A17C-CD93B89DE1E2}" srcOrd="0" destOrd="0" presId="urn:microsoft.com/office/officeart/2005/8/layout/process2"/>
    <dgm:cxn modelId="{16EFB4D8-C5F1-420B-B04A-4862297E99FC}" type="presOf" srcId="{06D21170-F1D0-4076-92AB-F56753B81EA8}" destId="{E2FFA185-411A-475E-A0F6-C4226454F5D5}" srcOrd="1" destOrd="0" presId="urn:microsoft.com/office/officeart/2005/8/layout/process2"/>
    <dgm:cxn modelId="{52714C73-A8DC-4C80-B712-11F96593D292}" type="presParOf" srcId="{2148717D-7DF0-4790-8982-E0BD71BC4FC6}" destId="{5FDEFF80-416F-4E1F-BCCB-98428FBDBFD3}" srcOrd="0" destOrd="0" presId="urn:microsoft.com/office/officeart/2005/8/layout/process2"/>
    <dgm:cxn modelId="{CD0AEEAA-C1A9-40F5-AE13-1BD42FB3155D}" type="presParOf" srcId="{2148717D-7DF0-4790-8982-E0BD71BC4FC6}" destId="{20E8067D-BE74-4E58-8E4D-6754E267FB59}" srcOrd="1" destOrd="0" presId="urn:microsoft.com/office/officeart/2005/8/layout/process2"/>
    <dgm:cxn modelId="{6052F1BC-3C81-4A13-B044-68A1674D71A4}" type="presParOf" srcId="{20E8067D-BE74-4E58-8E4D-6754E267FB59}" destId="{0F526389-E285-4FE1-8AA2-38FBACC9CE7F}" srcOrd="0" destOrd="0" presId="urn:microsoft.com/office/officeart/2005/8/layout/process2"/>
    <dgm:cxn modelId="{7062414F-DDC9-4894-BF20-F10E5ADC49CD}" type="presParOf" srcId="{2148717D-7DF0-4790-8982-E0BD71BC4FC6}" destId="{FAD9CED4-FC99-4D77-A4AA-E1E82B925610}" srcOrd="2" destOrd="0" presId="urn:microsoft.com/office/officeart/2005/8/layout/process2"/>
    <dgm:cxn modelId="{829F77B0-742D-4EC6-ADC8-6E87A4CE2213}" type="presParOf" srcId="{2148717D-7DF0-4790-8982-E0BD71BC4FC6}" destId="{7CBA5C7D-8E0B-41A8-A17C-CD93B89DE1E2}" srcOrd="3" destOrd="0" presId="urn:microsoft.com/office/officeart/2005/8/layout/process2"/>
    <dgm:cxn modelId="{E9DB0357-D88E-4EFD-9E9D-CBBC38F75E5B}" type="presParOf" srcId="{7CBA5C7D-8E0B-41A8-A17C-CD93B89DE1E2}" destId="{E2FFA185-411A-475E-A0F6-C4226454F5D5}" srcOrd="0" destOrd="0" presId="urn:microsoft.com/office/officeart/2005/8/layout/process2"/>
    <dgm:cxn modelId="{A91A5D0A-D0D3-46F9-A58F-CBEECEA9D7D2}" type="presParOf" srcId="{2148717D-7DF0-4790-8982-E0BD71BC4FC6}" destId="{55948C2A-2C0B-44C2-AC65-B26ABA0448E8}" srcOrd="4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ABCA6E-C4C4-4CCA-BD34-04217B0589C5}" type="doc">
      <dgm:prSet loTypeId="urn:microsoft.com/office/officeart/2005/8/layout/hierarchy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05E997F-B940-42EE-A9A3-40492B74FA06}">
      <dgm:prSet phldrT="[Texto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2400" dirty="0" err="1">
              <a:latin typeface="Calibri" panose="020F0502020204030204" pitchFamily="34" charset="0"/>
              <a:cs typeface="Calibri" panose="020F0502020204030204" pitchFamily="34" charset="0"/>
            </a:rPr>
            <a:t>Prepatente</a:t>
          </a:r>
          <a:endParaRPr lang="es-E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AB6956B-F907-40E1-A504-F05C17680419}" type="parTrans" cxnId="{FC9546FE-0AAE-46D9-A67B-0E4BB8AA18D6}">
      <dgm:prSet/>
      <dgm:spPr/>
      <dgm:t>
        <a:bodyPr/>
        <a:lstStyle/>
        <a:p>
          <a:endParaRPr lang="es-ES"/>
        </a:p>
      </dgm:t>
    </dgm:pt>
    <dgm:pt modelId="{1659CA92-97C4-4065-A236-9498C81DF8A6}" type="sibTrans" cxnId="{FC9546FE-0AAE-46D9-A67B-0E4BB8AA18D6}">
      <dgm:prSet/>
      <dgm:spPr/>
      <dgm:t>
        <a:bodyPr/>
        <a:lstStyle/>
        <a:p>
          <a:endParaRPr lang="es-ES"/>
        </a:p>
      </dgm:t>
    </dgm:pt>
    <dgm:pt modelId="{EEAE970B-414E-471D-9223-6A139982DBF0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12700"/>
      </dgm:spPr>
      <dgm:t>
        <a:bodyPr/>
        <a:lstStyle/>
        <a:p>
          <a:r>
            <a:rPr lang="es-ES" sz="1600" dirty="0">
              <a:latin typeface="Calibri" panose="020F0502020204030204" pitchFamily="34" charset="0"/>
              <a:cs typeface="Calibri" panose="020F0502020204030204" pitchFamily="34" charset="0"/>
            </a:rPr>
            <a:t>No manifestaciones clínicas</a:t>
          </a:r>
        </a:p>
      </dgm:t>
    </dgm:pt>
    <dgm:pt modelId="{25614E1F-763E-48FC-840E-EAEFE66F32E3}" type="parTrans" cxnId="{2F67F963-E6D1-4F6D-80EF-D6AC77268A26}">
      <dgm:prSet/>
      <dgm:spPr/>
      <dgm:t>
        <a:bodyPr/>
        <a:lstStyle/>
        <a:p>
          <a:endParaRPr lang="es-ES"/>
        </a:p>
      </dgm:t>
    </dgm:pt>
    <dgm:pt modelId="{9A2F4C9B-AB0B-46F9-B29B-6D32FA385CC5}" type="sibTrans" cxnId="{2F67F963-E6D1-4F6D-80EF-D6AC77268A26}">
      <dgm:prSet/>
      <dgm:spPr/>
      <dgm:t>
        <a:bodyPr/>
        <a:lstStyle/>
        <a:p>
          <a:endParaRPr lang="es-ES"/>
        </a:p>
      </dgm:t>
    </dgm:pt>
    <dgm:pt modelId="{667D3B29-5A62-4F25-B746-5879CB3E8F17}">
      <dgm:prSet phldrT="[Texto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2400" dirty="0">
              <a:latin typeface="Calibri" panose="020F0502020204030204" pitchFamily="34" charset="0"/>
              <a:cs typeface="Calibri" panose="020F0502020204030204" pitchFamily="34" charset="0"/>
            </a:rPr>
            <a:t>Agudo</a:t>
          </a:r>
        </a:p>
      </dgm:t>
    </dgm:pt>
    <dgm:pt modelId="{22A415CA-345F-4B0B-BEF5-DE2B811E6D9B}" type="parTrans" cxnId="{22EF5B40-0377-49E9-94F3-5803C83EC0C9}">
      <dgm:prSet/>
      <dgm:spPr/>
      <dgm:t>
        <a:bodyPr/>
        <a:lstStyle/>
        <a:p>
          <a:endParaRPr lang="es-ES"/>
        </a:p>
      </dgm:t>
    </dgm:pt>
    <dgm:pt modelId="{FD6A171B-F659-4F90-AD42-440947518093}" type="sibTrans" cxnId="{22EF5B40-0377-49E9-94F3-5803C83EC0C9}">
      <dgm:prSet/>
      <dgm:spPr/>
      <dgm:t>
        <a:bodyPr/>
        <a:lstStyle/>
        <a:p>
          <a:endParaRPr lang="es-ES"/>
        </a:p>
      </dgm:t>
    </dgm:pt>
    <dgm:pt modelId="{4D881C1B-5999-4251-98F3-77201F52F1CB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 w="12700">
          <a:solidFill>
            <a:schemeClr val="tx1"/>
          </a:solidFill>
        </a:ln>
      </dgm:spPr>
      <dgm:t>
        <a:bodyPr/>
        <a:lstStyle/>
        <a:p>
          <a:r>
            <a:rPr lang="es-ES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r>
            <a:rPr lang="es-ES" sz="1600" dirty="0">
              <a:latin typeface="Calibri" panose="020F0502020204030204" pitchFamily="34" charset="0"/>
              <a:cs typeface="Calibri" panose="020F0502020204030204" pitchFamily="34" charset="0"/>
            </a:rPr>
            <a:t>Parasitemia</a:t>
          </a:r>
        </a:p>
        <a:p>
          <a:r>
            <a:rPr lang="es-ES" sz="1600" dirty="0">
              <a:latin typeface="Calibri" panose="020F0502020204030204" pitchFamily="34" charset="0"/>
              <a:cs typeface="Calibri" panose="020F0502020204030204" pitchFamily="34" charset="0"/>
            </a:rPr>
            <a:t>Temperatura</a:t>
          </a:r>
        </a:p>
        <a:p>
          <a:r>
            <a:rPr lang="es-ES" sz="1600" dirty="0">
              <a:latin typeface="Calibri" panose="020F0502020204030204" pitchFamily="34" charset="0"/>
              <a:cs typeface="Calibri" panose="020F0502020204030204" pitchFamily="34" charset="0"/>
            </a:rPr>
            <a:t>Anemia moderada o grave</a:t>
          </a:r>
        </a:p>
        <a:p>
          <a:endParaRPr lang="es-E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031C986-7546-4CBA-BF29-4825BF60AB88}" type="parTrans" cxnId="{51F3DBD5-53B6-452F-8390-2DD654D27650}">
      <dgm:prSet/>
      <dgm:spPr/>
      <dgm:t>
        <a:bodyPr/>
        <a:lstStyle/>
        <a:p>
          <a:endParaRPr lang="es-ES"/>
        </a:p>
      </dgm:t>
    </dgm:pt>
    <dgm:pt modelId="{2423CA69-CB61-459A-9746-50AFBBF5E5E2}" type="sibTrans" cxnId="{51F3DBD5-53B6-452F-8390-2DD654D27650}">
      <dgm:prSet/>
      <dgm:spPr/>
      <dgm:t>
        <a:bodyPr/>
        <a:lstStyle/>
        <a:p>
          <a:endParaRPr lang="es-ES"/>
        </a:p>
      </dgm:t>
    </dgm:pt>
    <dgm:pt modelId="{E4991528-7CD1-4FBC-8C53-F87874798134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 w="12700">
          <a:solidFill>
            <a:schemeClr val="tx1"/>
          </a:solidFill>
        </a:ln>
      </dgm:spPr>
      <dgm:t>
        <a:bodyPr/>
        <a:lstStyle/>
        <a:p>
          <a:pPr algn="just"/>
          <a:r>
            <a:rPr lang="es-ES" sz="1600" dirty="0">
              <a:latin typeface="Calibri" panose="020F0502020204030204" pitchFamily="34" charset="0"/>
              <a:cs typeface="Calibri" panose="020F0502020204030204" pitchFamily="34" charset="0"/>
            </a:rPr>
            <a:t>Trastornos reproductivos</a:t>
          </a:r>
        </a:p>
        <a:p>
          <a:pPr algn="just"/>
          <a:r>
            <a:rPr lang="es-ES" sz="1600" dirty="0">
              <a:latin typeface="Calibri" panose="020F0502020204030204" pitchFamily="34" charset="0"/>
              <a:cs typeface="Calibri" panose="020F0502020204030204" pitchFamily="34" charset="0"/>
            </a:rPr>
            <a:t>Anestro, abortos</a:t>
          </a:r>
        </a:p>
        <a:p>
          <a:pPr algn="just"/>
          <a:r>
            <a:rPr lang="es-ES" sz="1600" dirty="0">
              <a:latin typeface="Calibri" panose="020F0502020204030204" pitchFamily="34" charset="0"/>
              <a:cs typeface="Calibri" panose="020F0502020204030204" pitchFamily="34" charset="0"/>
            </a:rPr>
            <a:t>Infertilidad  </a:t>
          </a:r>
        </a:p>
      </dgm:t>
    </dgm:pt>
    <dgm:pt modelId="{865087F0-3CA2-4644-9B1C-703889EE8797}" type="parTrans" cxnId="{1648A25E-9D61-4589-A8DB-7FE4E17EAA7C}">
      <dgm:prSet/>
      <dgm:spPr/>
      <dgm:t>
        <a:bodyPr/>
        <a:lstStyle/>
        <a:p>
          <a:endParaRPr lang="es-ES"/>
        </a:p>
      </dgm:t>
    </dgm:pt>
    <dgm:pt modelId="{DED7358B-B5BC-42EB-83B0-CD26E400E88D}" type="sibTrans" cxnId="{1648A25E-9D61-4589-A8DB-7FE4E17EAA7C}">
      <dgm:prSet/>
      <dgm:spPr/>
      <dgm:t>
        <a:bodyPr/>
        <a:lstStyle/>
        <a:p>
          <a:endParaRPr lang="es-ES"/>
        </a:p>
      </dgm:t>
    </dgm:pt>
    <dgm:pt modelId="{6D147B03-28F6-4FE5-A595-22FA2A4611F0}">
      <dgm:prSet phldrT="[Texto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2400" dirty="0">
              <a:latin typeface="Calibri" panose="020F0502020204030204" pitchFamily="34" charset="0"/>
              <a:cs typeface="Calibri" panose="020F0502020204030204" pitchFamily="34" charset="0"/>
            </a:rPr>
            <a:t>Crónico</a:t>
          </a:r>
        </a:p>
      </dgm:t>
    </dgm:pt>
    <dgm:pt modelId="{41432A92-6F1A-4408-BCAC-0A932A1976D7}" type="parTrans" cxnId="{43F59DB8-94A7-4D8B-9BB3-ABE2655EA10A}">
      <dgm:prSet/>
      <dgm:spPr/>
      <dgm:t>
        <a:bodyPr/>
        <a:lstStyle/>
        <a:p>
          <a:endParaRPr lang="es-ES"/>
        </a:p>
      </dgm:t>
    </dgm:pt>
    <dgm:pt modelId="{95922789-BA54-4809-B1E5-D26D3DF0620B}" type="sibTrans" cxnId="{43F59DB8-94A7-4D8B-9BB3-ABE2655EA10A}">
      <dgm:prSet/>
      <dgm:spPr/>
      <dgm:t>
        <a:bodyPr/>
        <a:lstStyle/>
        <a:p>
          <a:endParaRPr lang="es-ES"/>
        </a:p>
      </dgm:t>
    </dgm:pt>
    <dgm:pt modelId="{260D1A03-E175-427D-A637-196F80661DF6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12700">
          <a:solidFill>
            <a:schemeClr val="tx1"/>
          </a:solidFill>
        </a:ln>
      </dgm:spPr>
      <dgm:t>
        <a:bodyPr/>
        <a:lstStyle/>
        <a:p>
          <a:r>
            <a:rPr lang="es-ES" sz="1600" dirty="0">
              <a:latin typeface="Calibri" panose="020F0502020204030204" pitchFamily="34" charset="0"/>
              <a:cs typeface="Calibri" panose="020F0502020204030204" pitchFamily="34" charset="0"/>
            </a:rPr>
            <a:t>Parasitemia críptica</a:t>
          </a:r>
        </a:p>
        <a:p>
          <a:r>
            <a:rPr lang="es-ES" sz="1600" dirty="0">
              <a:latin typeface="Calibri" panose="020F0502020204030204" pitchFamily="34" charset="0"/>
              <a:cs typeface="Calibri" panose="020F0502020204030204" pitchFamily="34" charset="0"/>
            </a:rPr>
            <a:t>No se perciben síntomas</a:t>
          </a:r>
          <a:endParaRPr lang="es-E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473BD92-C99A-41FB-B626-735B7B77AB0E}" type="parTrans" cxnId="{3D459BAC-0F94-42B2-A9AD-3D05A3A4E399}">
      <dgm:prSet/>
      <dgm:spPr/>
      <dgm:t>
        <a:bodyPr/>
        <a:lstStyle/>
        <a:p>
          <a:endParaRPr lang="es-ES"/>
        </a:p>
      </dgm:t>
    </dgm:pt>
    <dgm:pt modelId="{95FFF609-FEE5-42FE-A7A4-1AD332B5ED8B}" type="sibTrans" cxnId="{3D459BAC-0F94-42B2-A9AD-3D05A3A4E399}">
      <dgm:prSet/>
      <dgm:spPr/>
      <dgm:t>
        <a:bodyPr/>
        <a:lstStyle/>
        <a:p>
          <a:endParaRPr lang="es-ES"/>
        </a:p>
      </dgm:t>
    </dgm:pt>
    <dgm:pt modelId="{7064D6EC-FDD4-4C7C-916F-B68344FBD3B9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 w="12700">
          <a:solidFill>
            <a:schemeClr val="tx1"/>
          </a:solidFill>
        </a:ln>
      </dgm:spPr>
      <dgm:t>
        <a:bodyPr/>
        <a:lstStyle/>
        <a:p>
          <a:pPr algn="just"/>
          <a:r>
            <a:rPr lang="es-ES" sz="1600" dirty="0">
              <a:latin typeface="Calibri" panose="020F0502020204030204" pitchFamily="34" charset="0"/>
              <a:cs typeface="Calibri" panose="020F0502020204030204" pitchFamily="34" charset="0"/>
            </a:rPr>
            <a:t>Lagrimeo, </a:t>
          </a:r>
          <a:r>
            <a:rPr lang="es-ES" sz="1600" baseline="0" dirty="0">
              <a:latin typeface="Calibri" panose="020F0502020204030204" pitchFamily="34" charset="0"/>
              <a:cs typeface="Calibri" panose="020F0502020204030204" pitchFamily="34" charset="0"/>
            </a:rPr>
            <a:t>Edema Submandibular</a:t>
          </a:r>
        </a:p>
        <a:p>
          <a:pPr algn="just"/>
          <a:r>
            <a:rPr lang="es-ES" sz="1600" baseline="0" dirty="0">
              <a:latin typeface="Calibri" panose="020F0502020204030204" pitchFamily="34" charset="0"/>
              <a:cs typeface="Calibri" panose="020F0502020204030204" pitchFamily="34" charset="0"/>
            </a:rPr>
            <a:t>Pérdida de Peso, Disminución producción de leche, letargo, muerte</a:t>
          </a:r>
          <a:endParaRPr lang="es-E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C5EEA0-1190-4E77-8CFB-9EE2F9FF278E}" type="parTrans" cxnId="{A8D75A6D-70E5-419C-B1E5-D1D84AB9CDA1}">
      <dgm:prSet/>
      <dgm:spPr/>
      <dgm:t>
        <a:bodyPr/>
        <a:lstStyle/>
        <a:p>
          <a:endParaRPr lang="es-ES"/>
        </a:p>
      </dgm:t>
    </dgm:pt>
    <dgm:pt modelId="{BF4F8275-60D5-44A5-9D44-CBE916EC7BF8}" type="sibTrans" cxnId="{A8D75A6D-70E5-419C-B1E5-D1D84AB9CDA1}">
      <dgm:prSet/>
      <dgm:spPr/>
      <dgm:t>
        <a:bodyPr/>
        <a:lstStyle/>
        <a:p>
          <a:endParaRPr lang="es-ES"/>
        </a:p>
      </dgm:t>
    </dgm:pt>
    <dgm:pt modelId="{05F7998D-DA23-4310-942B-5FE5C229E856}" type="pres">
      <dgm:prSet presAssocID="{23ABCA6E-C4C4-4CCA-BD34-04217B0589C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1730AFE-DB63-4B8E-B521-F67996725D7B}" type="pres">
      <dgm:prSet presAssocID="{D05E997F-B940-42EE-A9A3-40492B74FA06}" presName="root" presStyleCnt="0"/>
      <dgm:spPr/>
    </dgm:pt>
    <dgm:pt modelId="{19524EC3-0658-49BE-AB9A-CF519A00BEC7}" type="pres">
      <dgm:prSet presAssocID="{D05E997F-B940-42EE-A9A3-40492B74FA06}" presName="rootComposite" presStyleCnt="0"/>
      <dgm:spPr/>
    </dgm:pt>
    <dgm:pt modelId="{38181DE4-D0B0-4178-A83B-EAFBC1F60AC4}" type="pres">
      <dgm:prSet presAssocID="{D05E997F-B940-42EE-A9A3-40492B74FA06}" presName="rootText" presStyleLbl="node1" presStyleIdx="0" presStyleCnt="3" custScaleX="64785" custScaleY="54089"/>
      <dgm:spPr/>
    </dgm:pt>
    <dgm:pt modelId="{39A5AB84-4C6D-42BC-ACFB-5B4AA26CDA67}" type="pres">
      <dgm:prSet presAssocID="{D05E997F-B940-42EE-A9A3-40492B74FA06}" presName="rootConnector" presStyleLbl="node1" presStyleIdx="0" presStyleCnt="3"/>
      <dgm:spPr/>
    </dgm:pt>
    <dgm:pt modelId="{DE550FD8-EDB8-4D6D-8732-6147F23841E9}" type="pres">
      <dgm:prSet presAssocID="{D05E997F-B940-42EE-A9A3-40492B74FA06}" presName="childShape" presStyleCnt="0"/>
      <dgm:spPr/>
    </dgm:pt>
    <dgm:pt modelId="{8D0C04AC-29EB-47C8-8B87-0A5D5FF1E85C}" type="pres">
      <dgm:prSet presAssocID="{25614E1F-763E-48FC-840E-EAEFE66F32E3}" presName="Name13" presStyleLbl="parChTrans1D2" presStyleIdx="0" presStyleCnt="5"/>
      <dgm:spPr/>
    </dgm:pt>
    <dgm:pt modelId="{5233F4AA-73E8-4D57-ACCC-D5E5EF53B647}" type="pres">
      <dgm:prSet presAssocID="{EEAE970B-414E-471D-9223-6A139982DBF0}" presName="childText" presStyleLbl="bgAcc1" presStyleIdx="0" presStyleCnt="5" custScaleX="79515" custScaleY="52391">
        <dgm:presLayoutVars>
          <dgm:bulletEnabled val="1"/>
        </dgm:presLayoutVars>
      </dgm:prSet>
      <dgm:spPr/>
    </dgm:pt>
    <dgm:pt modelId="{858CA679-B665-4F1B-BAE1-030EB8922DCA}" type="pres">
      <dgm:prSet presAssocID="{667D3B29-5A62-4F25-B746-5879CB3E8F17}" presName="root" presStyleCnt="0"/>
      <dgm:spPr/>
    </dgm:pt>
    <dgm:pt modelId="{94F4693D-3FEA-4E82-B084-5A0FFCA2E675}" type="pres">
      <dgm:prSet presAssocID="{667D3B29-5A62-4F25-B746-5879CB3E8F17}" presName="rootComposite" presStyleCnt="0"/>
      <dgm:spPr/>
    </dgm:pt>
    <dgm:pt modelId="{55C1E786-9E1C-442C-8DB0-CFC3E467CFDB}" type="pres">
      <dgm:prSet presAssocID="{667D3B29-5A62-4F25-B746-5879CB3E8F17}" presName="rootText" presStyleLbl="node1" presStyleIdx="1" presStyleCnt="3" custScaleX="41071" custScaleY="54089"/>
      <dgm:spPr/>
    </dgm:pt>
    <dgm:pt modelId="{49CA332E-60A5-4E0F-B9F8-B7A7E50BFD70}" type="pres">
      <dgm:prSet presAssocID="{667D3B29-5A62-4F25-B746-5879CB3E8F17}" presName="rootConnector" presStyleLbl="node1" presStyleIdx="1" presStyleCnt="3"/>
      <dgm:spPr/>
    </dgm:pt>
    <dgm:pt modelId="{82BAB305-60B4-4EF8-B596-D4F04EF1E2DF}" type="pres">
      <dgm:prSet presAssocID="{667D3B29-5A62-4F25-B746-5879CB3E8F17}" presName="childShape" presStyleCnt="0"/>
      <dgm:spPr/>
    </dgm:pt>
    <dgm:pt modelId="{F386E724-1446-444C-A23E-E8AAFBAAF763}" type="pres">
      <dgm:prSet presAssocID="{6031C986-7546-4CBA-BF29-4825BF60AB88}" presName="Name13" presStyleLbl="parChTrans1D2" presStyleIdx="1" presStyleCnt="5"/>
      <dgm:spPr/>
    </dgm:pt>
    <dgm:pt modelId="{9FCF4C2F-229B-41B1-9B15-4856E9AC76F6}" type="pres">
      <dgm:prSet presAssocID="{4D881C1B-5999-4251-98F3-77201F52F1CB}" presName="childText" presStyleLbl="bgAcc1" presStyleIdx="1" presStyleCnt="5" custScaleY="85148">
        <dgm:presLayoutVars>
          <dgm:bulletEnabled val="1"/>
        </dgm:presLayoutVars>
      </dgm:prSet>
      <dgm:spPr/>
    </dgm:pt>
    <dgm:pt modelId="{0EEDF7CF-8D8D-43CB-942E-29BB17467649}" type="pres">
      <dgm:prSet presAssocID="{865087F0-3CA2-4644-9B1C-703889EE8797}" presName="Name13" presStyleLbl="parChTrans1D2" presStyleIdx="2" presStyleCnt="5"/>
      <dgm:spPr/>
    </dgm:pt>
    <dgm:pt modelId="{4109811E-CDD3-40AC-B4A6-354199288CA8}" type="pres">
      <dgm:prSet presAssocID="{E4991528-7CD1-4FBC-8C53-F87874798134}" presName="childText" presStyleLbl="bgAcc1" presStyleIdx="2" presStyleCnt="5" custScaleX="100338" custScaleY="91178">
        <dgm:presLayoutVars>
          <dgm:bulletEnabled val="1"/>
        </dgm:presLayoutVars>
      </dgm:prSet>
      <dgm:spPr/>
    </dgm:pt>
    <dgm:pt modelId="{A6F55E81-9C36-44D3-9333-D8294C3DFFC1}" type="pres">
      <dgm:prSet presAssocID="{1EC5EEA0-1190-4E77-8CFB-9EE2F9FF278E}" presName="Name13" presStyleLbl="parChTrans1D2" presStyleIdx="3" presStyleCnt="5"/>
      <dgm:spPr/>
    </dgm:pt>
    <dgm:pt modelId="{B81AD5B9-E8C4-4E12-A0EC-BAE85C98801C}" type="pres">
      <dgm:prSet presAssocID="{7064D6EC-FDD4-4C7C-916F-B68344FBD3B9}" presName="childText" presStyleLbl="bgAcc1" presStyleIdx="3" presStyleCnt="5" custScaleX="125742">
        <dgm:presLayoutVars>
          <dgm:bulletEnabled val="1"/>
        </dgm:presLayoutVars>
      </dgm:prSet>
      <dgm:spPr/>
    </dgm:pt>
    <dgm:pt modelId="{23336941-6B44-40C2-BE77-DCF176065D5E}" type="pres">
      <dgm:prSet presAssocID="{6D147B03-28F6-4FE5-A595-22FA2A4611F0}" presName="root" presStyleCnt="0"/>
      <dgm:spPr/>
    </dgm:pt>
    <dgm:pt modelId="{8D17C95C-1775-4A67-B3FD-AD139B396C47}" type="pres">
      <dgm:prSet presAssocID="{6D147B03-28F6-4FE5-A595-22FA2A4611F0}" presName="rootComposite" presStyleCnt="0"/>
      <dgm:spPr/>
    </dgm:pt>
    <dgm:pt modelId="{F7398C4F-54B5-421D-8939-25C2DA3BA819}" type="pres">
      <dgm:prSet presAssocID="{6D147B03-28F6-4FE5-A595-22FA2A4611F0}" presName="rootText" presStyleLbl="node1" presStyleIdx="2" presStyleCnt="3" custScaleX="47501" custScaleY="54089"/>
      <dgm:spPr/>
    </dgm:pt>
    <dgm:pt modelId="{906FBEEB-C58D-42A6-8F5A-3676854644BF}" type="pres">
      <dgm:prSet presAssocID="{6D147B03-28F6-4FE5-A595-22FA2A4611F0}" presName="rootConnector" presStyleLbl="node1" presStyleIdx="2" presStyleCnt="3"/>
      <dgm:spPr/>
    </dgm:pt>
    <dgm:pt modelId="{678EBFF2-C845-4C02-ACFE-F66462ECF559}" type="pres">
      <dgm:prSet presAssocID="{6D147B03-28F6-4FE5-A595-22FA2A4611F0}" presName="childShape" presStyleCnt="0"/>
      <dgm:spPr/>
    </dgm:pt>
    <dgm:pt modelId="{5E974646-A4D0-4040-9427-26B2E86548D8}" type="pres">
      <dgm:prSet presAssocID="{E473BD92-C99A-41FB-B626-735B7B77AB0E}" presName="Name13" presStyleLbl="parChTrans1D2" presStyleIdx="4" presStyleCnt="5"/>
      <dgm:spPr/>
    </dgm:pt>
    <dgm:pt modelId="{D1D6B2E8-9F99-45FE-9C3E-18265FACB6B8}" type="pres">
      <dgm:prSet presAssocID="{260D1A03-E175-427D-A637-196F80661DF6}" presName="childText" presStyleLbl="bgAcc1" presStyleIdx="4" presStyleCnt="5" custScaleX="82386" custScaleY="78972">
        <dgm:presLayoutVars>
          <dgm:bulletEnabled val="1"/>
        </dgm:presLayoutVars>
      </dgm:prSet>
      <dgm:spPr/>
    </dgm:pt>
  </dgm:ptLst>
  <dgm:cxnLst>
    <dgm:cxn modelId="{8F0F0E12-99F8-4252-8FD1-360E29345BF3}" type="presOf" srcId="{260D1A03-E175-427D-A637-196F80661DF6}" destId="{D1D6B2E8-9F99-45FE-9C3E-18265FACB6B8}" srcOrd="0" destOrd="0" presId="urn:microsoft.com/office/officeart/2005/8/layout/hierarchy3"/>
    <dgm:cxn modelId="{248B9516-886A-411B-9D3E-F5D725741866}" type="presOf" srcId="{D05E997F-B940-42EE-A9A3-40492B74FA06}" destId="{38181DE4-D0B0-4178-A83B-EAFBC1F60AC4}" srcOrd="0" destOrd="0" presId="urn:microsoft.com/office/officeart/2005/8/layout/hierarchy3"/>
    <dgm:cxn modelId="{23CE8726-FFFB-4ACE-BBFC-857984D4FBDF}" type="presOf" srcId="{23ABCA6E-C4C4-4CCA-BD34-04217B0589C5}" destId="{05F7998D-DA23-4310-942B-5FE5C229E856}" srcOrd="0" destOrd="0" presId="urn:microsoft.com/office/officeart/2005/8/layout/hierarchy3"/>
    <dgm:cxn modelId="{907E9727-A56A-4FC3-9602-35F579FDDE07}" type="presOf" srcId="{EEAE970B-414E-471D-9223-6A139982DBF0}" destId="{5233F4AA-73E8-4D57-ACCC-D5E5EF53B647}" srcOrd="0" destOrd="0" presId="urn:microsoft.com/office/officeart/2005/8/layout/hierarchy3"/>
    <dgm:cxn modelId="{4B54C935-20D5-4058-AA3B-78C355A27876}" type="presOf" srcId="{E473BD92-C99A-41FB-B626-735B7B77AB0E}" destId="{5E974646-A4D0-4040-9427-26B2E86548D8}" srcOrd="0" destOrd="0" presId="urn:microsoft.com/office/officeart/2005/8/layout/hierarchy3"/>
    <dgm:cxn modelId="{7294E83D-8760-452E-B031-3B8E174BE015}" type="presOf" srcId="{D05E997F-B940-42EE-A9A3-40492B74FA06}" destId="{39A5AB84-4C6D-42BC-ACFB-5B4AA26CDA67}" srcOrd="1" destOrd="0" presId="urn:microsoft.com/office/officeart/2005/8/layout/hierarchy3"/>
    <dgm:cxn modelId="{22EF5B40-0377-49E9-94F3-5803C83EC0C9}" srcId="{23ABCA6E-C4C4-4CCA-BD34-04217B0589C5}" destId="{667D3B29-5A62-4F25-B746-5879CB3E8F17}" srcOrd="1" destOrd="0" parTransId="{22A415CA-345F-4B0B-BEF5-DE2B811E6D9B}" sibTransId="{FD6A171B-F659-4F90-AD42-440947518093}"/>
    <dgm:cxn modelId="{1648A25E-9D61-4589-A8DB-7FE4E17EAA7C}" srcId="{667D3B29-5A62-4F25-B746-5879CB3E8F17}" destId="{E4991528-7CD1-4FBC-8C53-F87874798134}" srcOrd="1" destOrd="0" parTransId="{865087F0-3CA2-4644-9B1C-703889EE8797}" sibTransId="{DED7358B-B5BC-42EB-83B0-CD26E400E88D}"/>
    <dgm:cxn modelId="{2F67F963-E6D1-4F6D-80EF-D6AC77268A26}" srcId="{D05E997F-B940-42EE-A9A3-40492B74FA06}" destId="{EEAE970B-414E-471D-9223-6A139982DBF0}" srcOrd="0" destOrd="0" parTransId="{25614E1F-763E-48FC-840E-EAEFE66F32E3}" sibTransId="{9A2F4C9B-AB0B-46F9-B29B-6D32FA385CC5}"/>
    <dgm:cxn modelId="{C49A3346-BB4B-4C05-BEAE-565E89F2E5CF}" type="presOf" srcId="{6031C986-7546-4CBA-BF29-4825BF60AB88}" destId="{F386E724-1446-444C-A23E-E8AAFBAAF763}" srcOrd="0" destOrd="0" presId="urn:microsoft.com/office/officeart/2005/8/layout/hierarchy3"/>
    <dgm:cxn modelId="{8473C966-CFA2-46F3-8B92-9C88EE21D9E0}" type="presOf" srcId="{25614E1F-763E-48FC-840E-EAEFE66F32E3}" destId="{8D0C04AC-29EB-47C8-8B87-0A5D5FF1E85C}" srcOrd="0" destOrd="0" presId="urn:microsoft.com/office/officeart/2005/8/layout/hierarchy3"/>
    <dgm:cxn modelId="{A8D75A6D-70E5-419C-B1E5-D1D84AB9CDA1}" srcId="{667D3B29-5A62-4F25-B746-5879CB3E8F17}" destId="{7064D6EC-FDD4-4C7C-916F-B68344FBD3B9}" srcOrd="2" destOrd="0" parTransId="{1EC5EEA0-1190-4E77-8CFB-9EE2F9FF278E}" sibTransId="{BF4F8275-60D5-44A5-9D44-CBE916EC7BF8}"/>
    <dgm:cxn modelId="{B86A6079-F4F8-4F48-8A0A-BFFEA8608494}" type="presOf" srcId="{E4991528-7CD1-4FBC-8C53-F87874798134}" destId="{4109811E-CDD3-40AC-B4A6-354199288CA8}" srcOrd="0" destOrd="0" presId="urn:microsoft.com/office/officeart/2005/8/layout/hierarchy3"/>
    <dgm:cxn modelId="{B37F2B7F-D63C-4ADB-A32D-8FAE146E8A81}" type="presOf" srcId="{667D3B29-5A62-4F25-B746-5879CB3E8F17}" destId="{49CA332E-60A5-4E0F-B9F8-B7A7E50BFD70}" srcOrd="1" destOrd="0" presId="urn:microsoft.com/office/officeart/2005/8/layout/hierarchy3"/>
    <dgm:cxn modelId="{7F9CDD8C-8E5A-42BB-9D0B-6176A07C92D7}" type="presOf" srcId="{6D147B03-28F6-4FE5-A595-22FA2A4611F0}" destId="{F7398C4F-54B5-421D-8939-25C2DA3BA819}" srcOrd="0" destOrd="0" presId="urn:microsoft.com/office/officeart/2005/8/layout/hierarchy3"/>
    <dgm:cxn modelId="{965452A3-1E8A-4CE6-95E6-B463CC908FA0}" type="presOf" srcId="{4D881C1B-5999-4251-98F3-77201F52F1CB}" destId="{9FCF4C2F-229B-41B1-9B15-4856E9AC76F6}" srcOrd="0" destOrd="0" presId="urn:microsoft.com/office/officeart/2005/8/layout/hierarchy3"/>
    <dgm:cxn modelId="{3D459BAC-0F94-42B2-A9AD-3D05A3A4E399}" srcId="{6D147B03-28F6-4FE5-A595-22FA2A4611F0}" destId="{260D1A03-E175-427D-A637-196F80661DF6}" srcOrd="0" destOrd="0" parTransId="{E473BD92-C99A-41FB-B626-735B7B77AB0E}" sibTransId="{95FFF609-FEE5-42FE-A7A4-1AD332B5ED8B}"/>
    <dgm:cxn modelId="{43F59DB8-94A7-4D8B-9BB3-ABE2655EA10A}" srcId="{23ABCA6E-C4C4-4CCA-BD34-04217B0589C5}" destId="{6D147B03-28F6-4FE5-A595-22FA2A4611F0}" srcOrd="2" destOrd="0" parTransId="{41432A92-6F1A-4408-BCAC-0A932A1976D7}" sibTransId="{95922789-BA54-4809-B1E5-D26D3DF0620B}"/>
    <dgm:cxn modelId="{51F3DBD5-53B6-452F-8390-2DD654D27650}" srcId="{667D3B29-5A62-4F25-B746-5879CB3E8F17}" destId="{4D881C1B-5999-4251-98F3-77201F52F1CB}" srcOrd="0" destOrd="0" parTransId="{6031C986-7546-4CBA-BF29-4825BF60AB88}" sibTransId="{2423CA69-CB61-459A-9746-50AFBBF5E5E2}"/>
    <dgm:cxn modelId="{3EA627D7-A8DE-4F61-962B-B1DE711A96AE}" type="presOf" srcId="{667D3B29-5A62-4F25-B746-5879CB3E8F17}" destId="{55C1E786-9E1C-442C-8DB0-CFC3E467CFDB}" srcOrd="0" destOrd="0" presId="urn:microsoft.com/office/officeart/2005/8/layout/hierarchy3"/>
    <dgm:cxn modelId="{9695B3E6-0713-4FD2-98BE-FF2414DC22F2}" type="presOf" srcId="{865087F0-3CA2-4644-9B1C-703889EE8797}" destId="{0EEDF7CF-8D8D-43CB-942E-29BB17467649}" srcOrd="0" destOrd="0" presId="urn:microsoft.com/office/officeart/2005/8/layout/hierarchy3"/>
    <dgm:cxn modelId="{117AC6F4-EA8F-40C2-93CD-FDBCDA5DE1AE}" type="presOf" srcId="{1EC5EEA0-1190-4E77-8CFB-9EE2F9FF278E}" destId="{A6F55E81-9C36-44D3-9333-D8294C3DFFC1}" srcOrd="0" destOrd="0" presId="urn:microsoft.com/office/officeart/2005/8/layout/hierarchy3"/>
    <dgm:cxn modelId="{BCB383F9-F0E6-4E78-ABFC-96027550770B}" type="presOf" srcId="{6D147B03-28F6-4FE5-A595-22FA2A4611F0}" destId="{906FBEEB-C58D-42A6-8F5A-3676854644BF}" srcOrd="1" destOrd="0" presId="urn:microsoft.com/office/officeart/2005/8/layout/hierarchy3"/>
    <dgm:cxn modelId="{ABDA3CFE-7A73-43DC-B0E8-E9248823A130}" type="presOf" srcId="{7064D6EC-FDD4-4C7C-916F-B68344FBD3B9}" destId="{B81AD5B9-E8C4-4E12-A0EC-BAE85C98801C}" srcOrd="0" destOrd="0" presId="urn:microsoft.com/office/officeart/2005/8/layout/hierarchy3"/>
    <dgm:cxn modelId="{FC9546FE-0AAE-46D9-A67B-0E4BB8AA18D6}" srcId="{23ABCA6E-C4C4-4CCA-BD34-04217B0589C5}" destId="{D05E997F-B940-42EE-A9A3-40492B74FA06}" srcOrd="0" destOrd="0" parTransId="{AAB6956B-F907-40E1-A504-F05C17680419}" sibTransId="{1659CA92-97C4-4065-A236-9498C81DF8A6}"/>
    <dgm:cxn modelId="{5C68A846-026B-4951-A4EC-259152D9C0DF}" type="presParOf" srcId="{05F7998D-DA23-4310-942B-5FE5C229E856}" destId="{91730AFE-DB63-4B8E-B521-F67996725D7B}" srcOrd="0" destOrd="0" presId="urn:microsoft.com/office/officeart/2005/8/layout/hierarchy3"/>
    <dgm:cxn modelId="{D9542F70-6D55-4717-A074-7F26C9E78C38}" type="presParOf" srcId="{91730AFE-DB63-4B8E-B521-F67996725D7B}" destId="{19524EC3-0658-49BE-AB9A-CF519A00BEC7}" srcOrd="0" destOrd="0" presId="urn:microsoft.com/office/officeart/2005/8/layout/hierarchy3"/>
    <dgm:cxn modelId="{89FFB2E1-9912-440D-A768-88B53662DBF4}" type="presParOf" srcId="{19524EC3-0658-49BE-AB9A-CF519A00BEC7}" destId="{38181DE4-D0B0-4178-A83B-EAFBC1F60AC4}" srcOrd="0" destOrd="0" presId="urn:microsoft.com/office/officeart/2005/8/layout/hierarchy3"/>
    <dgm:cxn modelId="{34AB9477-69C5-406B-895A-794C94139A03}" type="presParOf" srcId="{19524EC3-0658-49BE-AB9A-CF519A00BEC7}" destId="{39A5AB84-4C6D-42BC-ACFB-5B4AA26CDA67}" srcOrd="1" destOrd="0" presId="urn:microsoft.com/office/officeart/2005/8/layout/hierarchy3"/>
    <dgm:cxn modelId="{324C5F7D-CEC2-4E89-8905-0BB6447A0992}" type="presParOf" srcId="{91730AFE-DB63-4B8E-B521-F67996725D7B}" destId="{DE550FD8-EDB8-4D6D-8732-6147F23841E9}" srcOrd="1" destOrd="0" presId="urn:microsoft.com/office/officeart/2005/8/layout/hierarchy3"/>
    <dgm:cxn modelId="{350A8FBD-2217-41E4-B265-8B3274B500DA}" type="presParOf" srcId="{DE550FD8-EDB8-4D6D-8732-6147F23841E9}" destId="{8D0C04AC-29EB-47C8-8B87-0A5D5FF1E85C}" srcOrd="0" destOrd="0" presId="urn:microsoft.com/office/officeart/2005/8/layout/hierarchy3"/>
    <dgm:cxn modelId="{ED04E877-C9C4-4CE7-9873-474D47E78C97}" type="presParOf" srcId="{DE550FD8-EDB8-4D6D-8732-6147F23841E9}" destId="{5233F4AA-73E8-4D57-ACCC-D5E5EF53B647}" srcOrd="1" destOrd="0" presId="urn:microsoft.com/office/officeart/2005/8/layout/hierarchy3"/>
    <dgm:cxn modelId="{F7645D5C-E5FC-4AA9-8652-B6B4CEACCCD4}" type="presParOf" srcId="{05F7998D-DA23-4310-942B-5FE5C229E856}" destId="{858CA679-B665-4F1B-BAE1-030EB8922DCA}" srcOrd="1" destOrd="0" presId="urn:microsoft.com/office/officeart/2005/8/layout/hierarchy3"/>
    <dgm:cxn modelId="{2FBB54A4-A73E-40BC-A890-309B85998382}" type="presParOf" srcId="{858CA679-B665-4F1B-BAE1-030EB8922DCA}" destId="{94F4693D-3FEA-4E82-B084-5A0FFCA2E675}" srcOrd="0" destOrd="0" presId="urn:microsoft.com/office/officeart/2005/8/layout/hierarchy3"/>
    <dgm:cxn modelId="{9C9D6A9B-B90C-4103-9813-FBACC8E49C5C}" type="presParOf" srcId="{94F4693D-3FEA-4E82-B084-5A0FFCA2E675}" destId="{55C1E786-9E1C-442C-8DB0-CFC3E467CFDB}" srcOrd="0" destOrd="0" presId="urn:microsoft.com/office/officeart/2005/8/layout/hierarchy3"/>
    <dgm:cxn modelId="{80D10808-3CAA-4B9D-9BE3-0450F688A0F7}" type="presParOf" srcId="{94F4693D-3FEA-4E82-B084-5A0FFCA2E675}" destId="{49CA332E-60A5-4E0F-B9F8-B7A7E50BFD70}" srcOrd="1" destOrd="0" presId="urn:microsoft.com/office/officeart/2005/8/layout/hierarchy3"/>
    <dgm:cxn modelId="{81CA3C9A-D48B-4AEC-9B6A-9CED69ACE1B6}" type="presParOf" srcId="{858CA679-B665-4F1B-BAE1-030EB8922DCA}" destId="{82BAB305-60B4-4EF8-B596-D4F04EF1E2DF}" srcOrd="1" destOrd="0" presId="urn:microsoft.com/office/officeart/2005/8/layout/hierarchy3"/>
    <dgm:cxn modelId="{B947565A-5A42-48E1-A76B-977DB7173FC5}" type="presParOf" srcId="{82BAB305-60B4-4EF8-B596-D4F04EF1E2DF}" destId="{F386E724-1446-444C-A23E-E8AAFBAAF763}" srcOrd="0" destOrd="0" presId="urn:microsoft.com/office/officeart/2005/8/layout/hierarchy3"/>
    <dgm:cxn modelId="{6F0B4983-E69D-4076-8DAD-D460E122DB17}" type="presParOf" srcId="{82BAB305-60B4-4EF8-B596-D4F04EF1E2DF}" destId="{9FCF4C2F-229B-41B1-9B15-4856E9AC76F6}" srcOrd="1" destOrd="0" presId="urn:microsoft.com/office/officeart/2005/8/layout/hierarchy3"/>
    <dgm:cxn modelId="{78466583-E2CD-4315-AE93-6207FFDB5616}" type="presParOf" srcId="{82BAB305-60B4-4EF8-B596-D4F04EF1E2DF}" destId="{0EEDF7CF-8D8D-43CB-942E-29BB17467649}" srcOrd="2" destOrd="0" presId="urn:microsoft.com/office/officeart/2005/8/layout/hierarchy3"/>
    <dgm:cxn modelId="{DB72ED7B-5605-44AC-8A85-6E21A092F714}" type="presParOf" srcId="{82BAB305-60B4-4EF8-B596-D4F04EF1E2DF}" destId="{4109811E-CDD3-40AC-B4A6-354199288CA8}" srcOrd="3" destOrd="0" presId="urn:microsoft.com/office/officeart/2005/8/layout/hierarchy3"/>
    <dgm:cxn modelId="{A8F4445B-D19F-4DA3-A6CD-CE0E4112C1C7}" type="presParOf" srcId="{82BAB305-60B4-4EF8-B596-D4F04EF1E2DF}" destId="{A6F55E81-9C36-44D3-9333-D8294C3DFFC1}" srcOrd="4" destOrd="0" presId="urn:microsoft.com/office/officeart/2005/8/layout/hierarchy3"/>
    <dgm:cxn modelId="{1CA2CCF0-3044-4531-9E63-A5C4590060F4}" type="presParOf" srcId="{82BAB305-60B4-4EF8-B596-D4F04EF1E2DF}" destId="{B81AD5B9-E8C4-4E12-A0EC-BAE85C98801C}" srcOrd="5" destOrd="0" presId="urn:microsoft.com/office/officeart/2005/8/layout/hierarchy3"/>
    <dgm:cxn modelId="{3030C3C7-2E1D-4568-B00C-5E8B6EE18CD7}" type="presParOf" srcId="{05F7998D-DA23-4310-942B-5FE5C229E856}" destId="{23336941-6B44-40C2-BE77-DCF176065D5E}" srcOrd="2" destOrd="0" presId="urn:microsoft.com/office/officeart/2005/8/layout/hierarchy3"/>
    <dgm:cxn modelId="{AE528DB5-5098-4C37-BE16-985F523635B4}" type="presParOf" srcId="{23336941-6B44-40C2-BE77-DCF176065D5E}" destId="{8D17C95C-1775-4A67-B3FD-AD139B396C47}" srcOrd="0" destOrd="0" presId="urn:microsoft.com/office/officeart/2005/8/layout/hierarchy3"/>
    <dgm:cxn modelId="{ECA03C58-1F95-4046-AC52-271501134937}" type="presParOf" srcId="{8D17C95C-1775-4A67-B3FD-AD139B396C47}" destId="{F7398C4F-54B5-421D-8939-25C2DA3BA819}" srcOrd="0" destOrd="0" presId="urn:microsoft.com/office/officeart/2005/8/layout/hierarchy3"/>
    <dgm:cxn modelId="{341FDA63-AB30-406A-A2F9-CFA94859BF48}" type="presParOf" srcId="{8D17C95C-1775-4A67-B3FD-AD139B396C47}" destId="{906FBEEB-C58D-42A6-8F5A-3676854644BF}" srcOrd="1" destOrd="0" presId="urn:microsoft.com/office/officeart/2005/8/layout/hierarchy3"/>
    <dgm:cxn modelId="{60EA7F13-1F9F-43E0-ADCD-50EC4489B07E}" type="presParOf" srcId="{23336941-6B44-40C2-BE77-DCF176065D5E}" destId="{678EBFF2-C845-4C02-ACFE-F66462ECF559}" srcOrd="1" destOrd="0" presId="urn:microsoft.com/office/officeart/2005/8/layout/hierarchy3"/>
    <dgm:cxn modelId="{4CFC5E71-0B49-4BCB-9DDE-E347EBDF0740}" type="presParOf" srcId="{678EBFF2-C845-4C02-ACFE-F66462ECF559}" destId="{5E974646-A4D0-4040-9427-26B2E86548D8}" srcOrd="0" destOrd="0" presId="urn:microsoft.com/office/officeart/2005/8/layout/hierarchy3"/>
    <dgm:cxn modelId="{C4195301-DF49-453E-B135-74EFDE532837}" type="presParOf" srcId="{678EBFF2-C845-4C02-ACFE-F66462ECF559}" destId="{D1D6B2E8-9F99-45FE-9C3E-18265FACB6B8}" srcOrd="1" destOrd="0" presId="urn:microsoft.com/office/officeart/2005/8/layout/hierarchy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866A5C-4422-432F-ADCF-045CA4019402}" type="doc">
      <dgm:prSet loTypeId="urn:microsoft.com/office/officeart/2005/8/layout/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64EC9B8-1B8B-4E2C-B8EE-3160664C2B3C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12700"/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600" dirty="0">
              <a:latin typeface="Calibri" panose="020F0502020204030204" pitchFamily="34" charset="0"/>
              <a:cs typeface="Calibri" panose="020F0502020204030204" pitchFamily="34" charset="0"/>
            </a:rPr>
            <a:t>Identificar la presencia de </a:t>
          </a:r>
          <a:r>
            <a:rPr lang="es-EC" sz="1600" i="1" dirty="0">
              <a:latin typeface="Calibri" panose="020F0502020204030204" pitchFamily="34" charset="0"/>
              <a:cs typeface="Calibri" panose="020F0502020204030204" pitchFamily="34" charset="0"/>
            </a:rPr>
            <a:t>Trypanosoma </a:t>
          </a:r>
          <a:r>
            <a:rPr lang="es-EC" sz="1600" dirty="0">
              <a:latin typeface="Calibri" panose="020F0502020204030204" pitchFamily="34" charset="0"/>
              <a:cs typeface="Calibri" panose="020F0502020204030204" pitchFamily="34" charset="0"/>
            </a:rPr>
            <a:t>spp. en muestras sanguíneas de bovinos sometidas a la prueba de PCR anidada.</a:t>
          </a:r>
          <a:endParaRPr lang="es-E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7001CC-5DA5-4F24-AA34-769C89660927}" type="parTrans" cxnId="{7A92FB5E-96F5-4E58-9C90-E43373D715A0}">
      <dgm:prSet/>
      <dgm:spPr/>
      <dgm:t>
        <a:bodyPr/>
        <a:lstStyle/>
        <a:p>
          <a:endParaRPr lang="es-ES"/>
        </a:p>
      </dgm:t>
    </dgm:pt>
    <dgm:pt modelId="{52B06840-88D8-454C-846D-B3C9ACEBAA94}" type="sibTrans" cxnId="{7A92FB5E-96F5-4E58-9C90-E43373D715A0}">
      <dgm:prSet/>
      <dgm:spPr/>
      <dgm:t>
        <a:bodyPr/>
        <a:lstStyle/>
        <a:p>
          <a:endParaRPr lang="es-ES"/>
        </a:p>
      </dgm:t>
    </dgm:pt>
    <dgm:pt modelId="{CD82869E-02CF-4BA5-88C2-F37719910385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12700"/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600" dirty="0">
              <a:latin typeface="Calibri" panose="020F0502020204030204" pitchFamily="34" charset="0"/>
              <a:cs typeface="Calibri" panose="020F0502020204030204" pitchFamily="34" charset="0"/>
            </a:rPr>
            <a:t>Secuenciar la región ITS, de muestras positivas a la prueba de PCR anidada</a:t>
          </a:r>
          <a:r>
            <a:rPr lang="es-EC" sz="1300" dirty="0"/>
            <a:t>.</a:t>
          </a:r>
          <a:endParaRPr lang="es-ES" sz="1300" dirty="0"/>
        </a:p>
      </dgm:t>
    </dgm:pt>
    <dgm:pt modelId="{1F96E339-7CC2-4221-A1A0-7923C897AA82}" type="parTrans" cxnId="{553046E1-24A9-499B-B237-D6A3889BD0DC}">
      <dgm:prSet/>
      <dgm:spPr/>
      <dgm:t>
        <a:bodyPr/>
        <a:lstStyle/>
        <a:p>
          <a:endParaRPr lang="es-ES"/>
        </a:p>
      </dgm:t>
    </dgm:pt>
    <dgm:pt modelId="{FD9919F3-EE07-47B6-B607-ABDC509686E4}" type="sibTrans" cxnId="{553046E1-24A9-499B-B237-D6A3889BD0DC}">
      <dgm:prSet/>
      <dgm:spPr/>
      <dgm:t>
        <a:bodyPr/>
        <a:lstStyle/>
        <a:p>
          <a:endParaRPr lang="es-ES"/>
        </a:p>
      </dgm:t>
    </dgm:pt>
    <dgm:pt modelId="{860C72F0-D6E9-4C83-B588-C12B89ACF3CD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12700"/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C" sz="1600" dirty="0">
              <a:latin typeface="Calibri" panose="020F0502020204030204" pitchFamily="34" charset="0"/>
              <a:cs typeface="Calibri" panose="020F0502020204030204" pitchFamily="34" charset="0"/>
            </a:rPr>
            <a:t>Realizar un análisis filogenético de las especies de </a:t>
          </a:r>
          <a:r>
            <a:rPr lang="es-EC" sz="1600" i="1" dirty="0">
              <a:latin typeface="Calibri" panose="020F0502020204030204" pitchFamily="34" charset="0"/>
              <a:cs typeface="Calibri" panose="020F0502020204030204" pitchFamily="34" charset="0"/>
            </a:rPr>
            <a:t>Trypanosoma </a:t>
          </a:r>
          <a:r>
            <a:rPr lang="es-EC" sz="1600" dirty="0">
              <a:latin typeface="Calibri" panose="020F0502020204030204" pitchFamily="34" charset="0"/>
              <a:cs typeface="Calibri" panose="020F0502020204030204" pitchFamily="34" charset="0"/>
            </a:rPr>
            <a:t>spp. encontradas.</a:t>
          </a:r>
          <a:r>
            <a:rPr lang="es-EC" sz="1600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s-E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A94A55F-94A7-455A-A9FF-59A7F0DA0792}" type="parTrans" cxnId="{64815183-1CB1-4EE8-AE32-DFBB8D9F138C}">
      <dgm:prSet/>
      <dgm:spPr/>
      <dgm:t>
        <a:bodyPr/>
        <a:lstStyle/>
        <a:p>
          <a:endParaRPr lang="es-ES"/>
        </a:p>
      </dgm:t>
    </dgm:pt>
    <dgm:pt modelId="{70DA8FA7-CE89-4BBA-9C6A-254A04173A94}" type="sibTrans" cxnId="{64815183-1CB1-4EE8-AE32-DFBB8D9F138C}">
      <dgm:prSet/>
      <dgm:spPr/>
      <dgm:t>
        <a:bodyPr/>
        <a:lstStyle/>
        <a:p>
          <a:endParaRPr lang="es-ES"/>
        </a:p>
      </dgm:t>
    </dgm:pt>
    <dgm:pt modelId="{12A7B03C-7ADB-4649-96F3-60229B3097DA}" type="pres">
      <dgm:prSet presAssocID="{CA866A5C-4422-432F-ADCF-045CA4019402}" presName="linear" presStyleCnt="0">
        <dgm:presLayoutVars>
          <dgm:dir/>
          <dgm:animLvl val="lvl"/>
          <dgm:resizeHandles val="exact"/>
        </dgm:presLayoutVars>
      </dgm:prSet>
      <dgm:spPr/>
    </dgm:pt>
    <dgm:pt modelId="{F1CBFEF8-F71B-422E-B06A-1BED84910DFD}" type="pres">
      <dgm:prSet presAssocID="{B64EC9B8-1B8B-4E2C-B8EE-3160664C2B3C}" presName="parentLin" presStyleCnt="0"/>
      <dgm:spPr/>
    </dgm:pt>
    <dgm:pt modelId="{A6EFC953-927A-456E-8EB8-07BF4772AE74}" type="pres">
      <dgm:prSet presAssocID="{B64EC9B8-1B8B-4E2C-B8EE-3160664C2B3C}" presName="parentLeftMargin" presStyleLbl="node1" presStyleIdx="0" presStyleCnt="3"/>
      <dgm:spPr/>
    </dgm:pt>
    <dgm:pt modelId="{9D192C6D-3696-43AF-A217-2AB1DE881777}" type="pres">
      <dgm:prSet presAssocID="{B64EC9B8-1B8B-4E2C-B8EE-3160664C2B3C}" presName="parentText" presStyleLbl="node1" presStyleIdx="0" presStyleCnt="3" custLinFactNeighborX="-6888">
        <dgm:presLayoutVars>
          <dgm:chMax val="0"/>
          <dgm:bulletEnabled val="1"/>
        </dgm:presLayoutVars>
      </dgm:prSet>
      <dgm:spPr/>
    </dgm:pt>
    <dgm:pt modelId="{2557AD45-009A-4702-A898-98F68228B1ED}" type="pres">
      <dgm:prSet presAssocID="{B64EC9B8-1B8B-4E2C-B8EE-3160664C2B3C}" presName="negativeSpace" presStyleCnt="0"/>
      <dgm:spPr/>
    </dgm:pt>
    <dgm:pt modelId="{9D0E4976-3997-4B98-8187-72A134B28205}" type="pres">
      <dgm:prSet presAssocID="{B64EC9B8-1B8B-4E2C-B8EE-3160664C2B3C}" presName="childText" presStyleLbl="conFgAcc1" presStyleIdx="0" presStyleCnt="3" custLinFactNeighborY="-13916">
        <dgm:presLayoutVars>
          <dgm:bulletEnabled val="1"/>
        </dgm:presLayoutVars>
      </dgm:prSet>
      <dgm:spPr/>
    </dgm:pt>
    <dgm:pt modelId="{2E93E5AD-2A77-4154-96F6-4A7531497551}" type="pres">
      <dgm:prSet presAssocID="{52B06840-88D8-454C-846D-B3C9ACEBAA94}" presName="spaceBetweenRectangles" presStyleCnt="0"/>
      <dgm:spPr/>
    </dgm:pt>
    <dgm:pt modelId="{1D2ABA9C-7DB1-4B3C-B6B6-3803C49B6C4C}" type="pres">
      <dgm:prSet presAssocID="{CD82869E-02CF-4BA5-88C2-F37719910385}" presName="parentLin" presStyleCnt="0"/>
      <dgm:spPr/>
    </dgm:pt>
    <dgm:pt modelId="{54565C8F-1D7A-4F52-B87E-963CB35D859A}" type="pres">
      <dgm:prSet presAssocID="{CD82869E-02CF-4BA5-88C2-F37719910385}" presName="parentLeftMargin" presStyleLbl="node1" presStyleIdx="0" presStyleCnt="3"/>
      <dgm:spPr/>
    </dgm:pt>
    <dgm:pt modelId="{490425A3-39B6-441E-BCB1-5FFDB5BE9447}" type="pres">
      <dgm:prSet presAssocID="{CD82869E-02CF-4BA5-88C2-F3771991038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5E17418-E915-47A3-9ECA-617E562D5D89}" type="pres">
      <dgm:prSet presAssocID="{CD82869E-02CF-4BA5-88C2-F37719910385}" presName="negativeSpace" presStyleCnt="0"/>
      <dgm:spPr/>
    </dgm:pt>
    <dgm:pt modelId="{72BE7A1C-2B59-41CE-9FE4-7F940D415F85}" type="pres">
      <dgm:prSet presAssocID="{CD82869E-02CF-4BA5-88C2-F37719910385}" presName="childText" presStyleLbl="conFgAcc1" presStyleIdx="1" presStyleCnt="3">
        <dgm:presLayoutVars>
          <dgm:bulletEnabled val="1"/>
        </dgm:presLayoutVars>
      </dgm:prSet>
      <dgm:spPr/>
    </dgm:pt>
    <dgm:pt modelId="{AFC51CFB-7517-41B7-A12F-DDD710F8E190}" type="pres">
      <dgm:prSet presAssocID="{FD9919F3-EE07-47B6-B607-ABDC509686E4}" presName="spaceBetweenRectangles" presStyleCnt="0"/>
      <dgm:spPr/>
    </dgm:pt>
    <dgm:pt modelId="{A2A1BEB8-687E-4456-A184-5C53E083B806}" type="pres">
      <dgm:prSet presAssocID="{860C72F0-D6E9-4C83-B588-C12B89ACF3CD}" presName="parentLin" presStyleCnt="0"/>
      <dgm:spPr/>
    </dgm:pt>
    <dgm:pt modelId="{E1AE401A-2D30-4F2B-AB3F-5A40D26301F8}" type="pres">
      <dgm:prSet presAssocID="{860C72F0-D6E9-4C83-B588-C12B89ACF3CD}" presName="parentLeftMargin" presStyleLbl="node1" presStyleIdx="1" presStyleCnt="3"/>
      <dgm:spPr/>
    </dgm:pt>
    <dgm:pt modelId="{B296A6A9-1C5D-4DA5-B672-228CDE5185E4}" type="pres">
      <dgm:prSet presAssocID="{860C72F0-D6E9-4C83-B588-C12B89ACF3C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E4202BD-8F28-4310-8C27-887D8F6984BA}" type="pres">
      <dgm:prSet presAssocID="{860C72F0-D6E9-4C83-B588-C12B89ACF3CD}" presName="negativeSpace" presStyleCnt="0"/>
      <dgm:spPr/>
    </dgm:pt>
    <dgm:pt modelId="{1370FFF5-A611-4459-854E-43CAE960C076}" type="pres">
      <dgm:prSet presAssocID="{860C72F0-D6E9-4C83-B588-C12B89ACF3C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4C15C07-AC83-40B4-863B-70D1E99AE913}" type="presOf" srcId="{B64EC9B8-1B8B-4E2C-B8EE-3160664C2B3C}" destId="{A6EFC953-927A-456E-8EB8-07BF4772AE74}" srcOrd="0" destOrd="0" presId="urn:microsoft.com/office/officeart/2005/8/layout/list1"/>
    <dgm:cxn modelId="{F593AB5B-4EBD-422D-BB32-20F1C14F670E}" type="presOf" srcId="{CD82869E-02CF-4BA5-88C2-F37719910385}" destId="{490425A3-39B6-441E-BCB1-5FFDB5BE9447}" srcOrd="1" destOrd="0" presId="urn:microsoft.com/office/officeart/2005/8/layout/list1"/>
    <dgm:cxn modelId="{7A92FB5E-96F5-4E58-9C90-E43373D715A0}" srcId="{CA866A5C-4422-432F-ADCF-045CA4019402}" destId="{B64EC9B8-1B8B-4E2C-B8EE-3160664C2B3C}" srcOrd="0" destOrd="0" parTransId="{517001CC-5DA5-4F24-AA34-769C89660927}" sibTransId="{52B06840-88D8-454C-846D-B3C9ACEBAA94}"/>
    <dgm:cxn modelId="{64815183-1CB1-4EE8-AE32-DFBB8D9F138C}" srcId="{CA866A5C-4422-432F-ADCF-045CA4019402}" destId="{860C72F0-D6E9-4C83-B588-C12B89ACF3CD}" srcOrd="2" destOrd="0" parTransId="{1A94A55F-94A7-455A-A9FF-59A7F0DA0792}" sibTransId="{70DA8FA7-CE89-4BBA-9C6A-254A04173A94}"/>
    <dgm:cxn modelId="{4536839A-A823-42F2-A125-76C5303B2622}" type="presOf" srcId="{860C72F0-D6E9-4C83-B588-C12B89ACF3CD}" destId="{B296A6A9-1C5D-4DA5-B672-228CDE5185E4}" srcOrd="1" destOrd="0" presId="urn:microsoft.com/office/officeart/2005/8/layout/list1"/>
    <dgm:cxn modelId="{15DD7DC3-5885-4364-837F-5BEC0988688B}" type="presOf" srcId="{CD82869E-02CF-4BA5-88C2-F37719910385}" destId="{54565C8F-1D7A-4F52-B87E-963CB35D859A}" srcOrd="0" destOrd="0" presId="urn:microsoft.com/office/officeart/2005/8/layout/list1"/>
    <dgm:cxn modelId="{37E3F0C3-C530-4545-9382-A8882F2382F5}" type="presOf" srcId="{CA866A5C-4422-432F-ADCF-045CA4019402}" destId="{12A7B03C-7ADB-4649-96F3-60229B3097DA}" srcOrd="0" destOrd="0" presId="urn:microsoft.com/office/officeart/2005/8/layout/list1"/>
    <dgm:cxn modelId="{553046E1-24A9-499B-B237-D6A3889BD0DC}" srcId="{CA866A5C-4422-432F-ADCF-045CA4019402}" destId="{CD82869E-02CF-4BA5-88C2-F37719910385}" srcOrd="1" destOrd="0" parTransId="{1F96E339-7CC2-4221-A1A0-7923C897AA82}" sibTransId="{FD9919F3-EE07-47B6-B607-ABDC509686E4}"/>
    <dgm:cxn modelId="{029D1CEE-23F7-49F9-864A-2D3C82A9D046}" type="presOf" srcId="{B64EC9B8-1B8B-4E2C-B8EE-3160664C2B3C}" destId="{9D192C6D-3696-43AF-A217-2AB1DE881777}" srcOrd="1" destOrd="0" presId="urn:microsoft.com/office/officeart/2005/8/layout/list1"/>
    <dgm:cxn modelId="{B4B0AFEE-442D-41AA-A9F4-7D20144C74E2}" type="presOf" srcId="{860C72F0-D6E9-4C83-B588-C12B89ACF3CD}" destId="{E1AE401A-2D30-4F2B-AB3F-5A40D26301F8}" srcOrd="0" destOrd="0" presId="urn:microsoft.com/office/officeart/2005/8/layout/list1"/>
    <dgm:cxn modelId="{26AA144D-0D69-4F11-9975-FABEFBB58481}" type="presParOf" srcId="{12A7B03C-7ADB-4649-96F3-60229B3097DA}" destId="{F1CBFEF8-F71B-422E-B06A-1BED84910DFD}" srcOrd="0" destOrd="0" presId="urn:microsoft.com/office/officeart/2005/8/layout/list1"/>
    <dgm:cxn modelId="{03BDA4AA-3FFA-4011-A03C-D090062C487E}" type="presParOf" srcId="{F1CBFEF8-F71B-422E-B06A-1BED84910DFD}" destId="{A6EFC953-927A-456E-8EB8-07BF4772AE74}" srcOrd="0" destOrd="0" presId="urn:microsoft.com/office/officeart/2005/8/layout/list1"/>
    <dgm:cxn modelId="{9FF7FFD9-FE87-4575-A032-9BFA3E6B2019}" type="presParOf" srcId="{F1CBFEF8-F71B-422E-B06A-1BED84910DFD}" destId="{9D192C6D-3696-43AF-A217-2AB1DE881777}" srcOrd="1" destOrd="0" presId="urn:microsoft.com/office/officeart/2005/8/layout/list1"/>
    <dgm:cxn modelId="{BA67D596-365B-414A-A85C-A627722FE8EC}" type="presParOf" srcId="{12A7B03C-7ADB-4649-96F3-60229B3097DA}" destId="{2557AD45-009A-4702-A898-98F68228B1ED}" srcOrd="1" destOrd="0" presId="urn:microsoft.com/office/officeart/2005/8/layout/list1"/>
    <dgm:cxn modelId="{B7789848-4293-4168-B690-52229861787D}" type="presParOf" srcId="{12A7B03C-7ADB-4649-96F3-60229B3097DA}" destId="{9D0E4976-3997-4B98-8187-72A134B28205}" srcOrd="2" destOrd="0" presId="urn:microsoft.com/office/officeart/2005/8/layout/list1"/>
    <dgm:cxn modelId="{04129BD4-CD27-4602-A9BA-3F0F855882D6}" type="presParOf" srcId="{12A7B03C-7ADB-4649-96F3-60229B3097DA}" destId="{2E93E5AD-2A77-4154-96F6-4A7531497551}" srcOrd="3" destOrd="0" presId="urn:microsoft.com/office/officeart/2005/8/layout/list1"/>
    <dgm:cxn modelId="{929815ED-9A77-4046-9089-1014124A6BAB}" type="presParOf" srcId="{12A7B03C-7ADB-4649-96F3-60229B3097DA}" destId="{1D2ABA9C-7DB1-4B3C-B6B6-3803C49B6C4C}" srcOrd="4" destOrd="0" presId="urn:microsoft.com/office/officeart/2005/8/layout/list1"/>
    <dgm:cxn modelId="{B949A494-33ED-4B07-B864-B2839685B6ED}" type="presParOf" srcId="{1D2ABA9C-7DB1-4B3C-B6B6-3803C49B6C4C}" destId="{54565C8F-1D7A-4F52-B87E-963CB35D859A}" srcOrd="0" destOrd="0" presId="urn:microsoft.com/office/officeart/2005/8/layout/list1"/>
    <dgm:cxn modelId="{D5927F5A-3CDE-46CA-8106-A5EE71C0BCCA}" type="presParOf" srcId="{1D2ABA9C-7DB1-4B3C-B6B6-3803C49B6C4C}" destId="{490425A3-39B6-441E-BCB1-5FFDB5BE9447}" srcOrd="1" destOrd="0" presId="urn:microsoft.com/office/officeart/2005/8/layout/list1"/>
    <dgm:cxn modelId="{AB97844E-9145-49D1-A78F-D120CC5016FB}" type="presParOf" srcId="{12A7B03C-7ADB-4649-96F3-60229B3097DA}" destId="{95E17418-E915-47A3-9ECA-617E562D5D89}" srcOrd="5" destOrd="0" presId="urn:microsoft.com/office/officeart/2005/8/layout/list1"/>
    <dgm:cxn modelId="{7DEE11D1-2C95-492F-98AA-942672A4D680}" type="presParOf" srcId="{12A7B03C-7ADB-4649-96F3-60229B3097DA}" destId="{72BE7A1C-2B59-41CE-9FE4-7F940D415F85}" srcOrd="6" destOrd="0" presId="urn:microsoft.com/office/officeart/2005/8/layout/list1"/>
    <dgm:cxn modelId="{89B25BFD-519F-410D-9F99-578A8AB50567}" type="presParOf" srcId="{12A7B03C-7ADB-4649-96F3-60229B3097DA}" destId="{AFC51CFB-7517-41B7-A12F-DDD710F8E190}" srcOrd="7" destOrd="0" presId="urn:microsoft.com/office/officeart/2005/8/layout/list1"/>
    <dgm:cxn modelId="{C65DCF0D-17CB-4E6D-B6C8-DDB90A9298DD}" type="presParOf" srcId="{12A7B03C-7ADB-4649-96F3-60229B3097DA}" destId="{A2A1BEB8-687E-4456-A184-5C53E083B806}" srcOrd="8" destOrd="0" presId="urn:microsoft.com/office/officeart/2005/8/layout/list1"/>
    <dgm:cxn modelId="{3EF53C62-018B-4E39-84E9-21BA87348B2B}" type="presParOf" srcId="{A2A1BEB8-687E-4456-A184-5C53E083B806}" destId="{E1AE401A-2D30-4F2B-AB3F-5A40D26301F8}" srcOrd="0" destOrd="0" presId="urn:microsoft.com/office/officeart/2005/8/layout/list1"/>
    <dgm:cxn modelId="{580B08A3-9239-4C15-9F52-D3C8E404CF42}" type="presParOf" srcId="{A2A1BEB8-687E-4456-A184-5C53E083B806}" destId="{B296A6A9-1C5D-4DA5-B672-228CDE5185E4}" srcOrd="1" destOrd="0" presId="urn:microsoft.com/office/officeart/2005/8/layout/list1"/>
    <dgm:cxn modelId="{5C68E25C-E60C-4A03-9254-37F92C8F2614}" type="presParOf" srcId="{12A7B03C-7ADB-4649-96F3-60229B3097DA}" destId="{7E4202BD-8F28-4310-8C27-887D8F6984BA}" srcOrd="9" destOrd="0" presId="urn:microsoft.com/office/officeart/2005/8/layout/list1"/>
    <dgm:cxn modelId="{6910905C-3BBA-4CF4-9813-432B4BE17533}" type="presParOf" srcId="{12A7B03C-7ADB-4649-96F3-60229B3097DA}" destId="{1370FFF5-A611-4459-854E-43CAE960C07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842B66-2928-4765-AD30-D97839D769EC}" type="doc">
      <dgm:prSet loTypeId="urn:microsoft.com/office/officeart/2005/8/layout/hProcess10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7EB3FE1-8BB2-4BFA-954C-FB34A36AEB7B}">
      <dgm:prSet phldrT="[Texto]"/>
      <dgm:spPr>
        <a:ln w="19050"/>
      </dgm:spPr>
      <dgm:t>
        <a:bodyPr/>
        <a:lstStyle/>
        <a:p>
          <a:r>
            <a:rPr lang="es-ES" dirty="0"/>
            <a:t>Fase de Campo</a:t>
          </a:r>
        </a:p>
      </dgm:t>
    </dgm:pt>
    <dgm:pt modelId="{7964634E-5EB0-40A6-AABE-7B0DC55E7E6E}" type="parTrans" cxnId="{B2EFE232-BB9E-4A11-9711-9DB7C5E02772}">
      <dgm:prSet/>
      <dgm:spPr/>
      <dgm:t>
        <a:bodyPr/>
        <a:lstStyle/>
        <a:p>
          <a:endParaRPr lang="es-ES"/>
        </a:p>
      </dgm:t>
    </dgm:pt>
    <dgm:pt modelId="{B626FC2B-B8CA-4D84-9EEC-D896C0FDAD13}" type="sibTrans" cxnId="{B2EFE232-BB9E-4A11-9711-9DB7C5E02772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S"/>
        </a:p>
      </dgm:t>
    </dgm:pt>
    <dgm:pt modelId="{8F24A6A1-A127-4F17-A2C2-A7D3F6688C8C}">
      <dgm:prSet phldrT="[Texto]"/>
      <dgm:spPr>
        <a:ln w="19050"/>
      </dgm:spPr>
      <dgm:t>
        <a:bodyPr/>
        <a:lstStyle/>
        <a:p>
          <a:r>
            <a:rPr lang="es-ES" dirty="0"/>
            <a:t>Fase de Laboratorio</a:t>
          </a:r>
        </a:p>
      </dgm:t>
    </dgm:pt>
    <dgm:pt modelId="{75BB5AEF-4B5A-461C-B3B0-E05EF3B5B05D}" type="parTrans" cxnId="{95249C19-786A-471E-B6C9-B33068B0FC86}">
      <dgm:prSet/>
      <dgm:spPr/>
      <dgm:t>
        <a:bodyPr/>
        <a:lstStyle/>
        <a:p>
          <a:endParaRPr lang="es-ES"/>
        </a:p>
      </dgm:t>
    </dgm:pt>
    <dgm:pt modelId="{E87B072F-A805-4EA7-A907-B357855AD447}" type="sibTrans" cxnId="{95249C19-786A-471E-B6C9-B33068B0FC86}">
      <dgm:prSet/>
      <dgm:spPr/>
      <dgm:t>
        <a:bodyPr/>
        <a:lstStyle/>
        <a:p>
          <a:endParaRPr lang="es-ES"/>
        </a:p>
      </dgm:t>
    </dgm:pt>
    <dgm:pt modelId="{B34E0C27-3396-4744-AB76-CA4CDC1E2DB1}" type="pres">
      <dgm:prSet presAssocID="{D2842B66-2928-4765-AD30-D97839D769EC}" presName="Name0" presStyleCnt="0">
        <dgm:presLayoutVars>
          <dgm:dir/>
          <dgm:resizeHandles val="exact"/>
        </dgm:presLayoutVars>
      </dgm:prSet>
      <dgm:spPr/>
    </dgm:pt>
    <dgm:pt modelId="{8BFB9427-02E1-4AEC-B080-A27E95793750}" type="pres">
      <dgm:prSet presAssocID="{27EB3FE1-8BB2-4BFA-954C-FB34A36AEB7B}" presName="composite" presStyleCnt="0"/>
      <dgm:spPr/>
    </dgm:pt>
    <dgm:pt modelId="{F723B199-9BD5-4D9E-A1BA-292129017AEF}" type="pres">
      <dgm:prSet presAssocID="{27EB3FE1-8BB2-4BFA-954C-FB34A36AEB7B}" presName="imagSh" presStyleLbl="b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  <a:ln>
          <a:noFill/>
        </a:ln>
      </dgm:spPr>
    </dgm:pt>
    <dgm:pt modelId="{30926A90-618C-4E41-ABF0-049C4F706078}" type="pres">
      <dgm:prSet presAssocID="{27EB3FE1-8BB2-4BFA-954C-FB34A36AEB7B}" presName="txNode" presStyleLbl="node1" presStyleIdx="0" presStyleCnt="2" custScaleX="83513" custScaleY="31631">
        <dgm:presLayoutVars>
          <dgm:bulletEnabled val="1"/>
        </dgm:presLayoutVars>
      </dgm:prSet>
      <dgm:spPr/>
    </dgm:pt>
    <dgm:pt modelId="{813DEEAC-D889-4349-816B-A3B89EDF2D19}" type="pres">
      <dgm:prSet presAssocID="{B626FC2B-B8CA-4D84-9EEC-D896C0FDAD13}" presName="sibTrans" presStyleLbl="sibTrans2D1" presStyleIdx="0" presStyleCnt="1"/>
      <dgm:spPr/>
    </dgm:pt>
    <dgm:pt modelId="{35A1DE40-429D-4168-BA9B-4BDFD0033A76}" type="pres">
      <dgm:prSet presAssocID="{B626FC2B-B8CA-4D84-9EEC-D896C0FDAD13}" presName="connTx" presStyleLbl="sibTrans2D1" presStyleIdx="0" presStyleCnt="1"/>
      <dgm:spPr/>
    </dgm:pt>
    <dgm:pt modelId="{1B3E847A-7178-4B87-BCB8-130FEFD7DAC6}" type="pres">
      <dgm:prSet presAssocID="{8F24A6A1-A127-4F17-A2C2-A7D3F6688C8C}" presName="composite" presStyleCnt="0"/>
      <dgm:spPr/>
    </dgm:pt>
    <dgm:pt modelId="{0B13FCAE-2418-4D55-A2DE-97522490ED38}" type="pres">
      <dgm:prSet presAssocID="{8F24A6A1-A127-4F17-A2C2-A7D3F6688C8C}" presName="imagSh" presStyleLbl="bgImgPlace1" presStyleIdx="1" presStyleCnt="2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2700">
          <a:noFill/>
        </a:ln>
      </dgm:spPr>
    </dgm:pt>
    <dgm:pt modelId="{28C3FB21-E59C-46DC-B522-E6C3F5C67E86}" type="pres">
      <dgm:prSet presAssocID="{8F24A6A1-A127-4F17-A2C2-A7D3F6688C8C}" presName="txNode" presStyleLbl="node1" presStyleIdx="1" presStyleCnt="2" custScaleX="69266" custScaleY="31634">
        <dgm:presLayoutVars>
          <dgm:bulletEnabled val="1"/>
        </dgm:presLayoutVars>
      </dgm:prSet>
      <dgm:spPr/>
    </dgm:pt>
  </dgm:ptLst>
  <dgm:cxnLst>
    <dgm:cxn modelId="{95249C19-786A-471E-B6C9-B33068B0FC86}" srcId="{D2842B66-2928-4765-AD30-D97839D769EC}" destId="{8F24A6A1-A127-4F17-A2C2-A7D3F6688C8C}" srcOrd="1" destOrd="0" parTransId="{75BB5AEF-4B5A-461C-B3B0-E05EF3B5B05D}" sibTransId="{E87B072F-A805-4EA7-A907-B357855AD447}"/>
    <dgm:cxn modelId="{1A5EB720-8502-484F-AD68-44577E76B958}" type="presOf" srcId="{27EB3FE1-8BB2-4BFA-954C-FB34A36AEB7B}" destId="{30926A90-618C-4E41-ABF0-049C4F706078}" srcOrd="0" destOrd="0" presId="urn:microsoft.com/office/officeart/2005/8/layout/hProcess10"/>
    <dgm:cxn modelId="{B2EFE232-BB9E-4A11-9711-9DB7C5E02772}" srcId="{D2842B66-2928-4765-AD30-D97839D769EC}" destId="{27EB3FE1-8BB2-4BFA-954C-FB34A36AEB7B}" srcOrd="0" destOrd="0" parTransId="{7964634E-5EB0-40A6-AABE-7B0DC55E7E6E}" sibTransId="{B626FC2B-B8CA-4D84-9EEC-D896C0FDAD13}"/>
    <dgm:cxn modelId="{8AD41462-22E1-414B-853F-B40E97B58DFB}" type="presOf" srcId="{B626FC2B-B8CA-4D84-9EEC-D896C0FDAD13}" destId="{813DEEAC-D889-4349-816B-A3B89EDF2D19}" srcOrd="0" destOrd="0" presId="urn:microsoft.com/office/officeart/2005/8/layout/hProcess10"/>
    <dgm:cxn modelId="{CCF57F8C-3502-438D-AEAC-41147D7FC1DB}" type="presOf" srcId="{B626FC2B-B8CA-4D84-9EEC-D896C0FDAD13}" destId="{35A1DE40-429D-4168-BA9B-4BDFD0033A76}" srcOrd="1" destOrd="0" presId="urn:microsoft.com/office/officeart/2005/8/layout/hProcess10"/>
    <dgm:cxn modelId="{00FADFE2-D3C1-4683-88B4-C89BBA017225}" type="presOf" srcId="{D2842B66-2928-4765-AD30-D97839D769EC}" destId="{B34E0C27-3396-4744-AB76-CA4CDC1E2DB1}" srcOrd="0" destOrd="0" presId="urn:microsoft.com/office/officeart/2005/8/layout/hProcess10"/>
    <dgm:cxn modelId="{9644A7F7-F0C8-4D8B-9551-888A1FE41C86}" type="presOf" srcId="{8F24A6A1-A127-4F17-A2C2-A7D3F6688C8C}" destId="{28C3FB21-E59C-46DC-B522-E6C3F5C67E86}" srcOrd="0" destOrd="0" presId="urn:microsoft.com/office/officeart/2005/8/layout/hProcess10"/>
    <dgm:cxn modelId="{285FAF4F-EE15-4E26-8CDF-E5203733C6DC}" type="presParOf" srcId="{B34E0C27-3396-4744-AB76-CA4CDC1E2DB1}" destId="{8BFB9427-02E1-4AEC-B080-A27E95793750}" srcOrd="0" destOrd="0" presId="urn:microsoft.com/office/officeart/2005/8/layout/hProcess10"/>
    <dgm:cxn modelId="{4868550F-4B0A-4A2E-985E-7D36DE8CA3A7}" type="presParOf" srcId="{8BFB9427-02E1-4AEC-B080-A27E95793750}" destId="{F723B199-9BD5-4D9E-A1BA-292129017AEF}" srcOrd="0" destOrd="0" presId="urn:microsoft.com/office/officeart/2005/8/layout/hProcess10"/>
    <dgm:cxn modelId="{2AC970AD-5FD4-4C9E-8BFC-A82C6B6DD4A3}" type="presParOf" srcId="{8BFB9427-02E1-4AEC-B080-A27E95793750}" destId="{30926A90-618C-4E41-ABF0-049C4F706078}" srcOrd="1" destOrd="0" presId="urn:microsoft.com/office/officeart/2005/8/layout/hProcess10"/>
    <dgm:cxn modelId="{E4F66630-3D1B-4CD6-86F5-3D994C3B49E8}" type="presParOf" srcId="{B34E0C27-3396-4744-AB76-CA4CDC1E2DB1}" destId="{813DEEAC-D889-4349-816B-A3B89EDF2D19}" srcOrd="1" destOrd="0" presId="urn:microsoft.com/office/officeart/2005/8/layout/hProcess10"/>
    <dgm:cxn modelId="{B580E87C-24B1-40C0-9855-EA5381C1213D}" type="presParOf" srcId="{813DEEAC-D889-4349-816B-A3B89EDF2D19}" destId="{35A1DE40-429D-4168-BA9B-4BDFD0033A76}" srcOrd="0" destOrd="0" presId="urn:microsoft.com/office/officeart/2005/8/layout/hProcess10"/>
    <dgm:cxn modelId="{03E2FF74-7702-496D-B906-FC6403A27195}" type="presParOf" srcId="{B34E0C27-3396-4744-AB76-CA4CDC1E2DB1}" destId="{1B3E847A-7178-4B87-BCB8-130FEFD7DAC6}" srcOrd="2" destOrd="0" presId="urn:microsoft.com/office/officeart/2005/8/layout/hProcess10"/>
    <dgm:cxn modelId="{56A65800-8369-465D-9E3C-61983E3CE817}" type="presParOf" srcId="{1B3E847A-7178-4B87-BCB8-130FEFD7DAC6}" destId="{0B13FCAE-2418-4D55-A2DE-97522490ED38}" srcOrd="0" destOrd="0" presId="urn:microsoft.com/office/officeart/2005/8/layout/hProcess10"/>
    <dgm:cxn modelId="{7D21ED70-D32F-42CA-A186-2D3586145476}" type="presParOf" srcId="{1B3E847A-7178-4B87-BCB8-130FEFD7DAC6}" destId="{28C3FB21-E59C-46DC-B522-E6C3F5C67E86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93D0F3-D62C-4088-9F58-0D1BC33A2D6A}" type="doc">
      <dgm:prSet loTypeId="urn:microsoft.com/office/officeart/2005/8/layout/hProcess4" loCatId="process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550565C-5F46-4781-82E2-29D54AC91136}">
      <dgm:prSet phldrT="[Texto]"/>
      <dgm:spPr/>
      <dgm:t>
        <a:bodyPr/>
        <a:lstStyle/>
        <a:p>
          <a:r>
            <a:rPr lang="es-ES" dirty="0"/>
            <a:t>Ligación</a:t>
          </a:r>
        </a:p>
      </dgm:t>
    </dgm:pt>
    <dgm:pt modelId="{283CDC73-49AB-4FC0-A3CF-5A8F01C76ED6}" type="parTrans" cxnId="{A42EF659-C665-4C4C-8F93-0F21BFB26F47}">
      <dgm:prSet/>
      <dgm:spPr/>
      <dgm:t>
        <a:bodyPr/>
        <a:lstStyle/>
        <a:p>
          <a:endParaRPr lang="es-ES"/>
        </a:p>
      </dgm:t>
    </dgm:pt>
    <dgm:pt modelId="{92309CE4-2D56-4DCB-BF96-549AFFF5D950}" type="sibTrans" cxnId="{A42EF659-C665-4C4C-8F93-0F21BFB26F47}">
      <dgm:prSet/>
      <dgm:spPr/>
      <dgm:t>
        <a:bodyPr/>
        <a:lstStyle/>
        <a:p>
          <a:endParaRPr lang="es-ES"/>
        </a:p>
      </dgm:t>
    </dgm:pt>
    <dgm:pt modelId="{91506AF0-6672-4184-8F7F-822DD833AE97}">
      <dgm:prSet phldrT="[Texto]"/>
      <dgm:spPr/>
      <dgm:t>
        <a:bodyPr/>
        <a:lstStyle/>
        <a:p>
          <a:r>
            <a:rPr lang="es-ES" dirty="0"/>
            <a:t>Ensamblaje de fragmento de ADN  y vector TOPO TA</a:t>
          </a:r>
        </a:p>
      </dgm:t>
    </dgm:pt>
    <dgm:pt modelId="{93E311A5-FD25-43BA-BC9B-F7F5E1C4860D}" type="parTrans" cxnId="{22FCEB35-A28B-467F-AEC3-7F4C4C8B9852}">
      <dgm:prSet/>
      <dgm:spPr/>
      <dgm:t>
        <a:bodyPr/>
        <a:lstStyle/>
        <a:p>
          <a:endParaRPr lang="es-ES"/>
        </a:p>
      </dgm:t>
    </dgm:pt>
    <dgm:pt modelId="{36F76245-E96D-4CDF-BA54-19E2CA5E6CFC}" type="sibTrans" cxnId="{22FCEB35-A28B-467F-AEC3-7F4C4C8B9852}">
      <dgm:prSet/>
      <dgm:spPr/>
      <dgm:t>
        <a:bodyPr/>
        <a:lstStyle/>
        <a:p>
          <a:endParaRPr lang="es-ES"/>
        </a:p>
      </dgm:t>
    </dgm:pt>
    <dgm:pt modelId="{4DBEF3CB-21FE-4782-9B40-88C4D540A172}">
      <dgm:prSet phldrT="[Texto]"/>
      <dgm:spPr/>
      <dgm:t>
        <a:bodyPr/>
        <a:lstStyle/>
        <a:p>
          <a:r>
            <a:rPr lang="es-ES" dirty="0"/>
            <a:t>Transformación y selección</a:t>
          </a:r>
        </a:p>
      </dgm:t>
    </dgm:pt>
    <dgm:pt modelId="{E86A79DA-3A0D-419A-8F3A-E5A0BFA6B23A}" type="parTrans" cxnId="{6905649A-A43F-479A-BD0F-324F2B5204D6}">
      <dgm:prSet/>
      <dgm:spPr/>
      <dgm:t>
        <a:bodyPr/>
        <a:lstStyle/>
        <a:p>
          <a:endParaRPr lang="es-ES"/>
        </a:p>
      </dgm:t>
    </dgm:pt>
    <dgm:pt modelId="{3FEECF1C-8A85-463E-81FE-98B01A882A83}" type="sibTrans" cxnId="{6905649A-A43F-479A-BD0F-324F2B5204D6}">
      <dgm:prSet/>
      <dgm:spPr/>
      <dgm:t>
        <a:bodyPr/>
        <a:lstStyle/>
        <a:p>
          <a:endParaRPr lang="es-ES"/>
        </a:p>
      </dgm:t>
    </dgm:pt>
    <dgm:pt modelId="{2FD3B1DA-3FCA-47CE-A262-39CA914AAB36}">
      <dgm:prSet phldrT="[Texto]"/>
      <dgm:spPr/>
      <dgm:t>
        <a:bodyPr/>
        <a:lstStyle/>
        <a:p>
          <a:r>
            <a:rPr lang="es-ES" dirty="0" err="1"/>
            <a:t>One</a:t>
          </a:r>
          <a:r>
            <a:rPr lang="es-ES" dirty="0"/>
            <a:t> </a:t>
          </a:r>
          <a:r>
            <a:rPr lang="es-ES" dirty="0" err="1"/>
            <a:t>Shot</a:t>
          </a:r>
          <a:r>
            <a:rPr lang="es-ES" dirty="0"/>
            <a:t> TOP 10</a:t>
          </a:r>
        </a:p>
      </dgm:t>
    </dgm:pt>
    <dgm:pt modelId="{3B4E2E0C-5C9E-499B-B3BA-366A09CD9367}" type="parTrans" cxnId="{725B7273-2CBD-4545-A519-60BE005D7AC0}">
      <dgm:prSet/>
      <dgm:spPr/>
      <dgm:t>
        <a:bodyPr/>
        <a:lstStyle/>
        <a:p>
          <a:endParaRPr lang="es-ES"/>
        </a:p>
      </dgm:t>
    </dgm:pt>
    <dgm:pt modelId="{D0F8031A-28F3-4951-B88B-D74DD25301AF}" type="sibTrans" cxnId="{725B7273-2CBD-4545-A519-60BE005D7AC0}">
      <dgm:prSet/>
      <dgm:spPr/>
      <dgm:t>
        <a:bodyPr/>
        <a:lstStyle/>
        <a:p>
          <a:endParaRPr lang="es-ES"/>
        </a:p>
      </dgm:t>
    </dgm:pt>
    <dgm:pt modelId="{37EA7F7E-EC65-45E6-93F0-26497DB4726B}">
      <dgm:prSet phldrT="[Texto]"/>
      <dgm:spPr/>
      <dgm:t>
        <a:bodyPr/>
        <a:lstStyle/>
        <a:p>
          <a:r>
            <a:rPr lang="es-ES" dirty="0"/>
            <a:t>Siembra de células transformadas en medio selectivo</a:t>
          </a:r>
        </a:p>
      </dgm:t>
    </dgm:pt>
    <dgm:pt modelId="{22C09F40-F188-46EF-9151-EA366E0DE16F}" type="parTrans" cxnId="{57C4B875-1ACB-4BA5-AA31-38DDABF2EA77}">
      <dgm:prSet/>
      <dgm:spPr/>
      <dgm:t>
        <a:bodyPr/>
        <a:lstStyle/>
        <a:p>
          <a:endParaRPr lang="es-ES"/>
        </a:p>
      </dgm:t>
    </dgm:pt>
    <dgm:pt modelId="{E69A488F-2BFA-410D-B523-2B4F9B3C9BC2}" type="sibTrans" cxnId="{57C4B875-1ACB-4BA5-AA31-38DDABF2EA77}">
      <dgm:prSet/>
      <dgm:spPr/>
      <dgm:t>
        <a:bodyPr/>
        <a:lstStyle/>
        <a:p>
          <a:endParaRPr lang="es-ES"/>
        </a:p>
      </dgm:t>
    </dgm:pt>
    <dgm:pt modelId="{41946927-9CE0-4C5B-BCBD-2A9597BAC100}">
      <dgm:prSet phldrT="[Texto]"/>
      <dgm:spPr/>
      <dgm:t>
        <a:bodyPr/>
        <a:lstStyle/>
        <a:p>
          <a:r>
            <a:rPr lang="es-ES" dirty="0"/>
            <a:t>Amplificación por PCR de plásmidos</a:t>
          </a:r>
        </a:p>
      </dgm:t>
    </dgm:pt>
    <dgm:pt modelId="{A0F91E79-5D32-48A2-8DB2-3D8F8730FFAA}" type="parTrans" cxnId="{844F55AB-BDC1-4874-84DC-1196C6803CE5}">
      <dgm:prSet/>
      <dgm:spPr/>
      <dgm:t>
        <a:bodyPr/>
        <a:lstStyle/>
        <a:p>
          <a:endParaRPr lang="es-ES"/>
        </a:p>
      </dgm:t>
    </dgm:pt>
    <dgm:pt modelId="{4596D90C-7A6A-49B0-A798-7654B3C41D4B}" type="sibTrans" cxnId="{844F55AB-BDC1-4874-84DC-1196C6803CE5}">
      <dgm:prSet/>
      <dgm:spPr/>
      <dgm:t>
        <a:bodyPr/>
        <a:lstStyle/>
        <a:p>
          <a:endParaRPr lang="es-ES"/>
        </a:p>
      </dgm:t>
    </dgm:pt>
    <dgm:pt modelId="{D4DEA123-A7ED-4DCD-A50F-5FFBF82BC467}">
      <dgm:prSet phldrT="[Texto]"/>
      <dgm:spPr/>
      <dgm:t>
        <a:bodyPr/>
        <a:lstStyle/>
        <a:p>
          <a:r>
            <a:rPr lang="es-ES" dirty="0"/>
            <a:t>Aislamiento y purificación del ADN plasmídico</a:t>
          </a:r>
        </a:p>
      </dgm:t>
    </dgm:pt>
    <dgm:pt modelId="{CAF0757A-A24D-4B59-AE48-F0D18FF1A49F}" type="parTrans" cxnId="{AA925CDB-4025-4372-827E-F3F3D643AB70}">
      <dgm:prSet/>
      <dgm:spPr/>
      <dgm:t>
        <a:bodyPr/>
        <a:lstStyle/>
        <a:p>
          <a:endParaRPr lang="es-ES"/>
        </a:p>
      </dgm:t>
    </dgm:pt>
    <dgm:pt modelId="{5A648C13-EB45-4B42-A039-18DCD1CCE6E1}" type="sibTrans" cxnId="{AA925CDB-4025-4372-827E-F3F3D643AB70}">
      <dgm:prSet/>
      <dgm:spPr/>
      <dgm:t>
        <a:bodyPr/>
        <a:lstStyle/>
        <a:p>
          <a:endParaRPr lang="es-ES"/>
        </a:p>
      </dgm:t>
    </dgm:pt>
    <dgm:pt modelId="{1352BB97-B186-4F38-AD26-8371FA329972}" type="pres">
      <dgm:prSet presAssocID="{5593D0F3-D62C-4088-9F58-0D1BC33A2D6A}" presName="Name0" presStyleCnt="0">
        <dgm:presLayoutVars>
          <dgm:dir/>
          <dgm:animLvl val="lvl"/>
          <dgm:resizeHandles val="exact"/>
        </dgm:presLayoutVars>
      </dgm:prSet>
      <dgm:spPr/>
    </dgm:pt>
    <dgm:pt modelId="{1DAD139F-60FA-4110-A86E-16B7580C0C66}" type="pres">
      <dgm:prSet presAssocID="{5593D0F3-D62C-4088-9F58-0D1BC33A2D6A}" presName="tSp" presStyleCnt="0"/>
      <dgm:spPr/>
    </dgm:pt>
    <dgm:pt modelId="{B0C7E7DC-1570-435F-A011-6468E7B3CB29}" type="pres">
      <dgm:prSet presAssocID="{5593D0F3-D62C-4088-9F58-0D1BC33A2D6A}" presName="bSp" presStyleCnt="0"/>
      <dgm:spPr/>
    </dgm:pt>
    <dgm:pt modelId="{416B4624-F52C-42DA-AE88-CF9C9D35EF7F}" type="pres">
      <dgm:prSet presAssocID="{5593D0F3-D62C-4088-9F58-0D1BC33A2D6A}" presName="process" presStyleCnt="0"/>
      <dgm:spPr/>
    </dgm:pt>
    <dgm:pt modelId="{EE09D9D0-8878-4A73-94B5-60D820FDE442}" type="pres">
      <dgm:prSet presAssocID="{2550565C-5F46-4781-82E2-29D54AC91136}" presName="composite1" presStyleCnt="0"/>
      <dgm:spPr/>
    </dgm:pt>
    <dgm:pt modelId="{328C8AD7-79EB-45CD-ABBB-63E092BF1CCD}" type="pres">
      <dgm:prSet presAssocID="{2550565C-5F46-4781-82E2-29D54AC91136}" presName="dummyNode1" presStyleLbl="node1" presStyleIdx="0" presStyleCnt="3"/>
      <dgm:spPr/>
    </dgm:pt>
    <dgm:pt modelId="{E6A49549-00F2-4121-BB97-B5C2010F3D90}" type="pres">
      <dgm:prSet presAssocID="{2550565C-5F46-4781-82E2-29D54AC91136}" presName="childNode1" presStyleLbl="bgAcc1" presStyleIdx="0" presStyleCnt="3">
        <dgm:presLayoutVars>
          <dgm:bulletEnabled val="1"/>
        </dgm:presLayoutVars>
      </dgm:prSet>
      <dgm:spPr/>
    </dgm:pt>
    <dgm:pt modelId="{98BE7B76-340C-4896-9411-486CBCB7EAC3}" type="pres">
      <dgm:prSet presAssocID="{2550565C-5F46-4781-82E2-29D54AC91136}" presName="childNode1tx" presStyleLbl="bgAcc1" presStyleIdx="0" presStyleCnt="3">
        <dgm:presLayoutVars>
          <dgm:bulletEnabled val="1"/>
        </dgm:presLayoutVars>
      </dgm:prSet>
      <dgm:spPr/>
    </dgm:pt>
    <dgm:pt modelId="{27B769A8-D828-4652-8995-2C604FA1B5AB}" type="pres">
      <dgm:prSet presAssocID="{2550565C-5F46-4781-82E2-29D54AC91136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66E4658C-586E-4FD6-AFC8-295ABCEFFD52}" type="pres">
      <dgm:prSet presAssocID="{2550565C-5F46-4781-82E2-29D54AC91136}" presName="connSite1" presStyleCnt="0"/>
      <dgm:spPr/>
    </dgm:pt>
    <dgm:pt modelId="{34B9F5E5-E443-4A55-91B3-FB903376F007}" type="pres">
      <dgm:prSet presAssocID="{92309CE4-2D56-4DCB-BF96-549AFFF5D950}" presName="Name9" presStyleLbl="sibTrans2D1" presStyleIdx="0" presStyleCnt="2"/>
      <dgm:spPr/>
    </dgm:pt>
    <dgm:pt modelId="{62F8BA41-D106-4C35-937F-84208571C974}" type="pres">
      <dgm:prSet presAssocID="{4DBEF3CB-21FE-4782-9B40-88C4D540A172}" presName="composite2" presStyleCnt="0"/>
      <dgm:spPr/>
    </dgm:pt>
    <dgm:pt modelId="{9C6E0E6A-76C1-43D4-BC7D-51A6D7D6FA32}" type="pres">
      <dgm:prSet presAssocID="{4DBEF3CB-21FE-4782-9B40-88C4D540A172}" presName="dummyNode2" presStyleLbl="node1" presStyleIdx="0" presStyleCnt="3"/>
      <dgm:spPr/>
    </dgm:pt>
    <dgm:pt modelId="{948448A3-B76B-4B5B-96F6-FE092FDCFEAD}" type="pres">
      <dgm:prSet presAssocID="{4DBEF3CB-21FE-4782-9B40-88C4D540A172}" presName="childNode2" presStyleLbl="bgAcc1" presStyleIdx="1" presStyleCnt="3">
        <dgm:presLayoutVars>
          <dgm:bulletEnabled val="1"/>
        </dgm:presLayoutVars>
      </dgm:prSet>
      <dgm:spPr/>
    </dgm:pt>
    <dgm:pt modelId="{01B1807E-7204-4292-8F1F-8F0FB2805749}" type="pres">
      <dgm:prSet presAssocID="{4DBEF3CB-21FE-4782-9B40-88C4D540A172}" presName="childNode2tx" presStyleLbl="bgAcc1" presStyleIdx="1" presStyleCnt="3">
        <dgm:presLayoutVars>
          <dgm:bulletEnabled val="1"/>
        </dgm:presLayoutVars>
      </dgm:prSet>
      <dgm:spPr/>
    </dgm:pt>
    <dgm:pt modelId="{CDF81D4A-216F-4D31-BF3A-9696DC679691}" type="pres">
      <dgm:prSet presAssocID="{4DBEF3CB-21FE-4782-9B40-88C4D540A172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95EFDF91-B4AC-4425-AF59-DDAD50CE96F3}" type="pres">
      <dgm:prSet presAssocID="{4DBEF3CB-21FE-4782-9B40-88C4D540A172}" presName="connSite2" presStyleCnt="0"/>
      <dgm:spPr/>
    </dgm:pt>
    <dgm:pt modelId="{C42B9FE0-AB6E-4D85-A874-F781229BBDB2}" type="pres">
      <dgm:prSet presAssocID="{3FEECF1C-8A85-463E-81FE-98B01A882A83}" presName="Name18" presStyleLbl="sibTrans2D1" presStyleIdx="1" presStyleCnt="2"/>
      <dgm:spPr/>
    </dgm:pt>
    <dgm:pt modelId="{826B8763-0B98-4678-BD93-8A13C4A5A777}" type="pres">
      <dgm:prSet presAssocID="{41946927-9CE0-4C5B-BCBD-2A9597BAC100}" presName="composite1" presStyleCnt="0"/>
      <dgm:spPr/>
    </dgm:pt>
    <dgm:pt modelId="{E9517B04-872D-4783-89C2-720D6116F82B}" type="pres">
      <dgm:prSet presAssocID="{41946927-9CE0-4C5B-BCBD-2A9597BAC100}" presName="dummyNode1" presStyleLbl="node1" presStyleIdx="1" presStyleCnt="3"/>
      <dgm:spPr/>
    </dgm:pt>
    <dgm:pt modelId="{3D6DAF5E-B4CF-41E8-BBF4-843EA9143CCA}" type="pres">
      <dgm:prSet presAssocID="{41946927-9CE0-4C5B-BCBD-2A9597BAC100}" presName="childNode1" presStyleLbl="bgAcc1" presStyleIdx="2" presStyleCnt="3">
        <dgm:presLayoutVars>
          <dgm:bulletEnabled val="1"/>
        </dgm:presLayoutVars>
      </dgm:prSet>
      <dgm:spPr/>
    </dgm:pt>
    <dgm:pt modelId="{967949C8-DF12-4988-9F2B-F1B201F4E4AF}" type="pres">
      <dgm:prSet presAssocID="{41946927-9CE0-4C5B-BCBD-2A9597BAC100}" presName="childNode1tx" presStyleLbl="bgAcc1" presStyleIdx="2" presStyleCnt="3">
        <dgm:presLayoutVars>
          <dgm:bulletEnabled val="1"/>
        </dgm:presLayoutVars>
      </dgm:prSet>
      <dgm:spPr/>
    </dgm:pt>
    <dgm:pt modelId="{0983EFB4-6649-4751-87F5-72F95E331560}" type="pres">
      <dgm:prSet presAssocID="{41946927-9CE0-4C5B-BCBD-2A9597BAC100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6B6CF907-0FDB-4242-8F9A-5E83E9FC1330}" type="pres">
      <dgm:prSet presAssocID="{41946927-9CE0-4C5B-BCBD-2A9597BAC100}" presName="connSite1" presStyleCnt="0"/>
      <dgm:spPr/>
    </dgm:pt>
  </dgm:ptLst>
  <dgm:cxnLst>
    <dgm:cxn modelId="{2BB4430A-D1F8-4EB6-A30B-243317D9A3DB}" type="presOf" srcId="{3FEECF1C-8A85-463E-81FE-98B01A882A83}" destId="{C42B9FE0-AB6E-4D85-A874-F781229BBDB2}" srcOrd="0" destOrd="0" presId="urn:microsoft.com/office/officeart/2005/8/layout/hProcess4"/>
    <dgm:cxn modelId="{FD30940D-44E4-4453-8087-383649D70C1C}" type="presOf" srcId="{2550565C-5F46-4781-82E2-29D54AC91136}" destId="{27B769A8-D828-4652-8995-2C604FA1B5AB}" srcOrd="0" destOrd="0" presId="urn:microsoft.com/office/officeart/2005/8/layout/hProcess4"/>
    <dgm:cxn modelId="{DAEF8127-8B4B-4BAA-8ADD-ECD340EC77C5}" type="presOf" srcId="{4DBEF3CB-21FE-4782-9B40-88C4D540A172}" destId="{CDF81D4A-216F-4D31-BF3A-9696DC679691}" srcOrd="0" destOrd="0" presId="urn:microsoft.com/office/officeart/2005/8/layout/hProcess4"/>
    <dgm:cxn modelId="{E3F4732F-E380-479D-906D-8789ACC65728}" type="presOf" srcId="{92309CE4-2D56-4DCB-BF96-549AFFF5D950}" destId="{34B9F5E5-E443-4A55-91B3-FB903376F007}" srcOrd="0" destOrd="0" presId="urn:microsoft.com/office/officeart/2005/8/layout/hProcess4"/>
    <dgm:cxn modelId="{22FCEB35-A28B-467F-AEC3-7F4C4C8B9852}" srcId="{2550565C-5F46-4781-82E2-29D54AC91136}" destId="{91506AF0-6672-4184-8F7F-822DD833AE97}" srcOrd="0" destOrd="0" parTransId="{93E311A5-FD25-43BA-BC9B-F7F5E1C4860D}" sibTransId="{36F76245-E96D-4CDF-BA54-19E2CA5E6CFC}"/>
    <dgm:cxn modelId="{537F4637-A90A-4E93-9461-50E512C719F3}" type="presOf" srcId="{37EA7F7E-EC65-45E6-93F0-26497DB4726B}" destId="{948448A3-B76B-4B5B-96F6-FE092FDCFEAD}" srcOrd="0" destOrd="1" presId="urn:microsoft.com/office/officeart/2005/8/layout/hProcess4"/>
    <dgm:cxn modelId="{C382A93E-3843-49F7-95A1-CD98C727F264}" type="presOf" srcId="{2FD3B1DA-3FCA-47CE-A262-39CA914AAB36}" destId="{948448A3-B76B-4B5B-96F6-FE092FDCFEAD}" srcOrd="0" destOrd="0" presId="urn:microsoft.com/office/officeart/2005/8/layout/hProcess4"/>
    <dgm:cxn modelId="{725B7273-2CBD-4545-A519-60BE005D7AC0}" srcId="{4DBEF3CB-21FE-4782-9B40-88C4D540A172}" destId="{2FD3B1DA-3FCA-47CE-A262-39CA914AAB36}" srcOrd="0" destOrd="0" parTransId="{3B4E2E0C-5C9E-499B-B3BA-366A09CD9367}" sibTransId="{D0F8031A-28F3-4951-B88B-D74DD25301AF}"/>
    <dgm:cxn modelId="{57C4B875-1ACB-4BA5-AA31-38DDABF2EA77}" srcId="{4DBEF3CB-21FE-4782-9B40-88C4D540A172}" destId="{37EA7F7E-EC65-45E6-93F0-26497DB4726B}" srcOrd="1" destOrd="0" parTransId="{22C09F40-F188-46EF-9151-EA366E0DE16F}" sibTransId="{E69A488F-2BFA-410D-B523-2B4F9B3C9BC2}"/>
    <dgm:cxn modelId="{A42EF659-C665-4C4C-8F93-0F21BFB26F47}" srcId="{5593D0F3-D62C-4088-9F58-0D1BC33A2D6A}" destId="{2550565C-5F46-4781-82E2-29D54AC91136}" srcOrd="0" destOrd="0" parTransId="{283CDC73-49AB-4FC0-A3CF-5A8F01C76ED6}" sibTransId="{92309CE4-2D56-4DCB-BF96-549AFFF5D950}"/>
    <dgm:cxn modelId="{6B73F27A-BE69-46BB-BC4A-D209B2AC6E81}" type="presOf" srcId="{91506AF0-6672-4184-8F7F-822DD833AE97}" destId="{98BE7B76-340C-4896-9411-486CBCB7EAC3}" srcOrd="1" destOrd="0" presId="urn:microsoft.com/office/officeart/2005/8/layout/hProcess4"/>
    <dgm:cxn modelId="{8802938C-FE35-4655-A372-124FD053ECD6}" type="presOf" srcId="{91506AF0-6672-4184-8F7F-822DD833AE97}" destId="{E6A49549-00F2-4121-BB97-B5C2010F3D90}" srcOrd="0" destOrd="0" presId="urn:microsoft.com/office/officeart/2005/8/layout/hProcess4"/>
    <dgm:cxn modelId="{82A7F499-15CD-4DBD-BF8E-A5AFE010BF83}" type="presOf" srcId="{D4DEA123-A7ED-4DCD-A50F-5FFBF82BC467}" destId="{967949C8-DF12-4988-9F2B-F1B201F4E4AF}" srcOrd="1" destOrd="0" presId="urn:microsoft.com/office/officeart/2005/8/layout/hProcess4"/>
    <dgm:cxn modelId="{6905649A-A43F-479A-BD0F-324F2B5204D6}" srcId="{5593D0F3-D62C-4088-9F58-0D1BC33A2D6A}" destId="{4DBEF3CB-21FE-4782-9B40-88C4D540A172}" srcOrd="1" destOrd="0" parTransId="{E86A79DA-3A0D-419A-8F3A-E5A0BFA6B23A}" sibTransId="{3FEECF1C-8A85-463E-81FE-98B01A882A83}"/>
    <dgm:cxn modelId="{5B8C69A9-096C-4E7C-BCDC-F6E272C497A7}" type="presOf" srcId="{5593D0F3-D62C-4088-9F58-0D1BC33A2D6A}" destId="{1352BB97-B186-4F38-AD26-8371FA329972}" srcOrd="0" destOrd="0" presId="urn:microsoft.com/office/officeart/2005/8/layout/hProcess4"/>
    <dgm:cxn modelId="{08C0ACAA-62F9-4A86-B63E-87BC784F36E9}" type="presOf" srcId="{41946927-9CE0-4C5B-BCBD-2A9597BAC100}" destId="{0983EFB4-6649-4751-87F5-72F95E331560}" srcOrd="0" destOrd="0" presId="urn:microsoft.com/office/officeart/2005/8/layout/hProcess4"/>
    <dgm:cxn modelId="{844F55AB-BDC1-4874-84DC-1196C6803CE5}" srcId="{5593D0F3-D62C-4088-9F58-0D1BC33A2D6A}" destId="{41946927-9CE0-4C5B-BCBD-2A9597BAC100}" srcOrd="2" destOrd="0" parTransId="{A0F91E79-5D32-48A2-8DB2-3D8F8730FFAA}" sibTransId="{4596D90C-7A6A-49B0-A798-7654B3C41D4B}"/>
    <dgm:cxn modelId="{AA925CDB-4025-4372-827E-F3F3D643AB70}" srcId="{41946927-9CE0-4C5B-BCBD-2A9597BAC100}" destId="{D4DEA123-A7ED-4DCD-A50F-5FFBF82BC467}" srcOrd="0" destOrd="0" parTransId="{CAF0757A-A24D-4B59-AE48-F0D18FF1A49F}" sibTransId="{5A648C13-EB45-4B42-A039-18DCD1CCE6E1}"/>
    <dgm:cxn modelId="{4547D1DF-A029-491B-BD66-9A33DD0959EA}" type="presOf" srcId="{2FD3B1DA-3FCA-47CE-A262-39CA914AAB36}" destId="{01B1807E-7204-4292-8F1F-8F0FB2805749}" srcOrd="1" destOrd="0" presId="urn:microsoft.com/office/officeart/2005/8/layout/hProcess4"/>
    <dgm:cxn modelId="{CD8A27E7-C8AB-46BD-96AB-236425A56F92}" type="presOf" srcId="{37EA7F7E-EC65-45E6-93F0-26497DB4726B}" destId="{01B1807E-7204-4292-8F1F-8F0FB2805749}" srcOrd="1" destOrd="1" presId="urn:microsoft.com/office/officeart/2005/8/layout/hProcess4"/>
    <dgm:cxn modelId="{5998F5ED-CB61-4515-8159-7D81402A3FAB}" type="presOf" srcId="{D4DEA123-A7ED-4DCD-A50F-5FFBF82BC467}" destId="{3D6DAF5E-B4CF-41E8-BBF4-843EA9143CCA}" srcOrd="0" destOrd="0" presId="urn:microsoft.com/office/officeart/2005/8/layout/hProcess4"/>
    <dgm:cxn modelId="{F52B4810-9C35-4C4F-AD19-F703FA6ECDEA}" type="presParOf" srcId="{1352BB97-B186-4F38-AD26-8371FA329972}" destId="{1DAD139F-60FA-4110-A86E-16B7580C0C66}" srcOrd="0" destOrd="0" presId="urn:microsoft.com/office/officeart/2005/8/layout/hProcess4"/>
    <dgm:cxn modelId="{78159F08-768F-43DC-ADAD-92DB8162D73D}" type="presParOf" srcId="{1352BB97-B186-4F38-AD26-8371FA329972}" destId="{B0C7E7DC-1570-435F-A011-6468E7B3CB29}" srcOrd="1" destOrd="0" presId="urn:microsoft.com/office/officeart/2005/8/layout/hProcess4"/>
    <dgm:cxn modelId="{EEFC0AC0-C819-4C53-A663-C783116C28B4}" type="presParOf" srcId="{1352BB97-B186-4F38-AD26-8371FA329972}" destId="{416B4624-F52C-42DA-AE88-CF9C9D35EF7F}" srcOrd="2" destOrd="0" presId="urn:microsoft.com/office/officeart/2005/8/layout/hProcess4"/>
    <dgm:cxn modelId="{A19DF258-E71B-41D4-9B68-CE2D445384E2}" type="presParOf" srcId="{416B4624-F52C-42DA-AE88-CF9C9D35EF7F}" destId="{EE09D9D0-8878-4A73-94B5-60D820FDE442}" srcOrd="0" destOrd="0" presId="urn:microsoft.com/office/officeart/2005/8/layout/hProcess4"/>
    <dgm:cxn modelId="{2E3038F1-6717-46B6-9AC8-49F57CE0DD61}" type="presParOf" srcId="{EE09D9D0-8878-4A73-94B5-60D820FDE442}" destId="{328C8AD7-79EB-45CD-ABBB-63E092BF1CCD}" srcOrd="0" destOrd="0" presId="urn:microsoft.com/office/officeart/2005/8/layout/hProcess4"/>
    <dgm:cxn modelId="{8099A5B4-C97A-4636-9B5E-8348E325642E}" type="presParOf" srcId="{EE09D9D0-8878-4A73-94B5-60D820FDE442}" destId="{E6A49549-00F2-4121-BB97-B5C2010F3D90}" srcOrd="1" destOrd="0" presId="urn:microsoft.com/office/officeart/2005/8/layout/hProcess4"/>
    <dgm:cxn modelId="{95D182D8-5C97-4649-AECA-2F8D0EF22D2B}" type="presParOf" srcId="{EE09D9D0-8878-4A73-94B5-60D820FDE442}" destId="{98BE7B76-340C-4896-9411-486CBCB7EAC3}" srcOrd="2" destOrd="0" presId="urn:microsoft.com/office/officeart/2005/8/layout/hProcess4"/>
    <dgm:cxn modelId="{4202B2B7-CA3C-4BA0-860C-6BCBAEA4E959}" type="presParOf" srcId="{EE09D9D0-8878-4A73-94B5-60D820FDE442}" destId="{27B769A8-D828-4652-8995-2C604FA1B5AB}" srcOrd="3" destOrd="0" presId="urn:microsoft.com/office/officeart/2005/8/layout/hProcess4"/>
    <dgm:cxn modelId="{341A2CE6-9720-425F-8657-FC6089488EF6}" type="presParOf" srcId="{EE09D9D0-8878-4A73-94B5-60D820FDE442}" destId="{66E4658C-586E-4FD6-AFC8-295ABCEFFD52}" srcOrd="4" destOrd="0" presId="urn:microsoft.com/office/officeart/2005/8/layout/hProcess4"/>
    <dgm:cxn modelId="{0894C06B-185E-4258-9C19-181CF8C9590C}" type="presParOf" srcId="{416B4624-F52C-42DA-AE88-CF9C9D35EF7F}" destId="{34B9F5E5-E443-4A55-91B3-FB903376F007}" srcOrd="1" destOrd="0" presId="urn:microsoft.com/office/officeart/2005/8/layout/hProcess4"/>
    <dgm:cxn modelId="{EAE06A55-6681-47DB-A239-2ED78A12006F}" type="presParOf" srcId="{416B4624-F52C-42DA-AE88-CF9C9D35EF7F}" destId="{62F8BA41-D106-4C35-937F-84208571C974}" srcOrd="2" destOrd="0" presId="urn:microsoft.com/office/officeart/2005/8/layout/hProcess4"/>
    <dgm:cxn modelId="{698D3D9D-8525-4EA8-B471-52F6BA01309A}" type="presParOf" srcId="{62F8BA41-D106-4C35-937F-84208571C974}" destId="{9C6E0E6A-76C1-43D4-BC7D-51A6D7D6FA32}" srcOrd="0" destOrd="0" presId="urn:microsoft.com/office/officeart/2005/8/layout/hProcess4"/>
    <dgm:cxn modelId="{5FA5736B-F7FE-460B-ABF1-E3C76BB62073}" type="presParOf" srcId="{62F8BA41-D106-4C35-937F-84208571C974}" destId="{948448A3-B76B-4B5B-96F6-FE092FDCFEAD}" srcOrd="1" destOrd="0" presId="urn:microsoft.com/office/officeart/2005/8/layout/hProcess4"/>
    <dgm:cxn modelId="{28D2A219-D366-493C-9A8E-C5BF1594C473}" type="presParOf" srcId="{62F8BA41-D106-4C35-937F-84208571C974}" destId="{01B1807E-7204-4292-8F1F-8F0FB2805749}" srcOrd="2" destOrd="0" presId="urn:microsoft.com/office/officeart/2005/8/layout/hProcess4"/>
    <dgm:cxn modelId="{C5BDA80F-CCC0-45AE-A06C-01E7A4F49C2C}" type="presParOf" srcId="{62F8BA41-D106-4C35-937F-84208571C974}" destId="{CDF81D4A-216F-4D31-BF3A-9696DC679691}" srcOrd="3" destOrd="0" presId="urn:microsoft.com/office/officeart/2005/8/layout/hProcess4"/>
    <dgm:cxn modelId="{7CE01418-87D5-4D9D-852B-151392A99D99}" type="presParOf" srcId="{62F8BA41-D106-4C35-937F-84208571C974}" destId="{95EFDF91-B4AC-4425-AF59-DDAD50CE96F3}" srcOrd="4" destOrd="0" presId="urn:microsoft.com/office/officeart/2005/8/layout/hProcess4"/>
    <dgm:cxn modelId="{27FE49BB-97B6-4888-9143-651C8BC583FD}" type="presParOf" srcId="{416B4624-F52C-42DA-AE88-CF9C9D35EF7F}" destId="{C42B9FE0-AB6E-4D85-A874-F781229BBDB2}" srcOrd="3" destOrd="0" presId="urn:microsoft.com/office/officeart/2005/8/layout/hProcess4"/>
    <dgm:cxn modelId="{00C3A964-0ABB-4EFF-B73E-99E373F76506}" type="presParOf" srcId="{416B4624-F52C-42DA-AE88-CF9C9D35EF7F}" destId="{826B8763-0B98-4678-BD93-8A13C4A5A777}" srcOrd="4" destOrd="0" presId="urn:microsoft.com/office/officeart/2005/8/layout/hProcess4"/>
    <dgm:cxn modelId="{14DFB2AA-1371-4B93-818C-7B674E712AF0}" type="presParOf" srcId="{826B8763-0B98-4678-BD93-8A13C4A5A777}" destId="{E9517B04-872D-4783-89C2-720D6116F82B}" srcOrd="0" destOrd="0" presId="urn:microsoft.com/office/officeart/2005/8/layout/hProcess4"/>
    <dgm:cxn modelId="{DF5DF41F-3F2E-4AF8-BBD1-18246E22868B}" type="presParOf" srcId="{826B8763-0B98-4678-BD93-8A13C4A5A777}" destId="{3D6DAF5E-B4CF-41E8-BBF4-843EA9143CCA}" srcOrd="1" destOrd="0" presId="urn:microsoft.com/office/officeart/2005/8/layout/hProcess4"/>
    <dgm:cxn modelId="{D283C406-47A0-419C-BE27-6FE6E76CF56B}" type="presParOf" srcId="{826B8763-0B98-4678-BD93-8A13C4A5A777}" destId="{967949C8-DF12-4988-9F2B-F1B201F4E4AF}" srcOrd="2" destOrd="0" presId="urn:microsoft.com/office/officeart/2005/8/layout/hProcess4"/>
    <dgm:cxn modelId="{D398748D-31EA-43FA-8D1B-AD069E35E0E9}" type="presParOf" srcId="{826B8763-0B98-4678-BD93-8A13C4A5A777}" destId="{0983EFB4-6649-4751-87F5-72F95E331560}" srcOrd="3" destOrd="0" presId="urn:microsoft.com/office/officeart/2005/8/layout/hProcess4"/>
    <dgm:cxn modelId="{70E190BA-37CD-4922-B07F-CB5F9C2056AF}" type="presParOf" srcId="{826B8763-0B98-4678-BD93-8A13C4A5A777}" destId="{6B6CF907-0FDB-4242-8F9A-5E83E9FC133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2A792D-0AB5-41C7-9B93-6259729CF3E4}" type="doc">
      <dgm:prSet loTypeId="urn:microsoft.com/office/officeart/2005/8/layout/vList6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A6D6A68-6CC6-422F-BA49-CCC6C4EA11CF}">
      <dgm:prSet phldrT="[Texto]"/>
      <dgm:spPr/>
      <dgm:t>
        <a:bodyPr/>
        <a:lstStyle/>
        <a:p>
          <a:r>
            <a:rPr lang="es-ES" dirty="0"/>
            <a:t>A260/280</a:t>
          </a:r>
        </a:p>
      </dgm:t>
    </dgm:pt>
    <dgm:pt modelId="{46CA3CEC-9ADE-4492-B89F-B8F47DDEA0F6}" type="parTrans" cxnId="{BFB45079-6DBF-4665-97CB-AADA4E061AB8}">
      <dgm:prSet/>
      <dgm:spPr/>
      <dgm:t>
        <a:bodyPr/>
        <a:lstStyle/>
        <a:p>
          <a:endParaRPr lang="es-ES"/>
        </a:p>
      </dgm:t>
    </dgm:pt>
    <dgm:pt modelId="{9DB4630D-C749-4D1B-9A73-7993C78B7B91}" type="sibTrans" cxnId="{BFB45079-6DBF-4665-97CB-AADA4E061AB8}">
      <dgm:prSet/>
      <dgm:spPr/>
      <dgm:t>
        <a:bodyPr/>
        <a:lstStyle/>
        <a:p>
          <a:endParaRPr lang="es-ES"/>
        </a:p>
      </dgm:t>
    </dgm:pt>
    <dgm:pt modelId="{F81696A5-5106-4A7E-B932-EAEC38642F15}">
      <dgm:prSet phldrT="[Texto]" custT="1"/>
      <dgm:spPr/>
      <dgm:t>
        <a:bodyPr/>
        <a:lstStyle/>
        <a:p>
          <a:r>
            <a:rPr lang="es-ES" sz="2400" dirty="0"/>
            <a:t>1,78-1,94</a:t>
          </a:r>
        </a:p>
      </dgm:t>
    </dgm:pt>
    <dgm:pt modelId="{ED3D4A85-3105-4999-89E4-B8BB395F1FCB}" type="parTrans" cxnId="{96B91078-7CBF-4D31-88FA-B89C81FCEE9F}">
      <dgm:prSet/>
      <dgm:spPr/>
      <dgm:t>
        <a:bodyPr/>
        <a:lstStyle/>
        <a:p>
          <a:endParaRPr lang="es-ES"/>
        </a:p>
      </dgm:t>
    </dgm:pt>
    <dgm:pt modelId="{CB26E767-726E-45AB-B371-C8A5DF58071A}" type="sibTrans" cxnId="{96B91078-7CBF-4D31-88FA-B89C81FCEE9F}">
      <dgm:prSet/>
      <dgm:spPr/>
      <dgm:t>
        <a:bodyPr/>
        <a:lstStyle/>
        <a:p>
          <a:endParaRPr lang="es-ES"/>
        </a:p>
      </dgm:t>
    </dgm:pt>
    <dgm:pt modelId="{B4B713A6-B14D-4357-ACC2-E24D12DD69B8}">
      <dgm:prSet phldrT="[Texto]"/>
      <dgm:spPr/>
      <dgm:t>
        <a:bodyPr/>
        <a:lstStyle/>
        <a:p>
          <a:r>
            <a:rPr lang="es-ES" dirty="0"/>
            <a:t>A260/230</a:t>
          </a:r>
        </a:p>
      </dgm:t>
    </dgm:pt>
    <dgm:pt modelId="{CEE0017D-D1AF-48CE-BA0C-75C7EB279D7F}" type="parTrans" cxnId="{D0DC04EF-F5AA-4D85-83F2-77FDD4000439}">
      <dgm:prSet/>
      <dgm:spPr/>
      <dgm:t>
        <a:bodyPr/>
        <a:lstStyle/>
        <a:p>
          <a:endParaRPr lang="es-ES"/>
        </a:p>
      </dgm:t>
    </dgm:pt>
    <dgm:pt modelId="{E00BCEE2-372E-4CF4-AA85-2C9BD873C8F8}" type="sibTrans" cxnId="{D0DC04EF-F5AA-4D85-83F2-77FDD4000439}">
      <dgm:prSet/>
      <dgm:spPr/>
      <dgm:t>
        <a:bodyPr/>
        <a:lstStyle/>
        <a:p>
          <a:endParaRPr lang="es-ES"/>
        </a:p>
      </dgm:t>
    </dgm:pt>
    <dgm:pt modelId="{CDD7BA4E-ABDC-4AD1-B2F6-60ED50E7BC33}">
      <dgm:prSet phldrT="[Texto]" custT="1"/>
      <dgm:spPr/>
      <dgm:t>
        <a:bodyPr/>
        <a:lstStyle/>
        <a:p>
          <a:r>
            <a:rPr lang="es-ES" sz="2400" dirty="0"/>
            <a:t>1,80-2,4</a:t>
          </a:r>
        </a:p>
      </dgm:t>
    </dgm:pt>
    <dgm:pt modelId="{CF2D0B06-87E0-42C3-8A97-4A3E2188A807}" type="parTrans" cxnId="{8C382BC1-DC65-4C6F-877B-C4454C1ED8C5}">
      <dgm:prSet/>
      <dgm:spPr/>
      <dgm:t>
        <a:bodyPr/>
        <a:lstStyle/>
        <a:p>
          <a:endParaRPr lang="es-ES"/>
        </a:p>
      </dgm:t>
    </dgm:pt>
    <dgm:pt modelId="{816D4730-63FF-4D4C-B71F-22378B2C219F}" type="sibTrans" cxnId="{8C382BC1-DC65-4C6F-877B-C4454C1ED8C5}">
      <dgm:prSet/>
      <dgm:spPr/>
      <dgm:t>
        <a:bodyPr/>
        <a:lstStyle/>
        <a:p>
          <a:endParaRPr lang="es-ES"/>
        </a:p>
      </dgm:t>
    </dgm:pt>
    <dgm:pt modelId="{7E50C49F-6AFE-49B9-BF30-07ACA5E2049F}" type="pres">
      <dgm:prSet presAssocID="{0C2A792D-0AB5-41C7-9B93-6259729CF3E4}" presName="Name0" presStyleCnt="0">
        <dgm:presLayoutVars>
          <dgm:dir/>
          <dgm:animLvl val="lvl"/>
          <dgm:resizeHandles/>
        </dgm:presLayoutVars>
      </dgm:prSet>
      <dgm:spPr/>
    </dgm:pt>
    <dgm:pt modelId="{ED60A3E7-024D-48FA-B196-EFF781BEC156}" type="pres">
      <dgm:prSet presAssocID="{AA6D6A68-6CC6-422F-BA49-CCC6C4EA11CF}" presName="linNode" presStyleCnt="0"/>
      <dgm:spPr/>
    </dgm:pt>
    <dgm:pt modelId="{EFC4E946-FECB-47D1-9EF8-7919706EC74C}" type="pres">
      <dgm:prSet presAssocID="{AA6D6A68-6CC6-422F-BA49-CCC6C4EA11CF}" presName="parentShp" presStyleLbl="node1" presStyleIdx="0" presStyleCnt="2">
        <dgm:presLayoutVars>
          <dgm:bulletEnabled val="1"/>
        </dgm:presLayoutVars>
      </dgm:prSet>
      <dgm:spPr/>
    </dgm:pt>
    <dgm:pt modelId="{B818B200-9B60-4A37-A9D0-8740B6953C1E}" type="pres">
      <dgm:prSet presAssocID="{AA6D6A68-6CC6-422F-BA49-CCC6C4EA11CF}" presName="childShp" presStyleLbl="bgAccFollowNode1" presStyleIdx="0" presStyleCnt="2">
        <dgm:presLayoutVars>
          <dgm:bulletEnabled val="1"/>
        </dgm:presLayoutVars>
      </dgm:prSet>
      <dgm:spPr/>
    </dgm:pt>
    <dgm:pt modelId="{E75C1C62-C4EA-4BC2-9323-50DDCCA1B895}" type="pres">
      <dgm:prSet presAssocID="{9DB4630D-C749-4D1B-9A73-7993C78B7B91}" presName="spacing" presStyleCnt="0"/>
      <dgm:spPr/>
    </dgm:pt>
    <dgm:pt modelId="{9F45B145-341F-41C5-82D1-94157468B774}" type="pres">
      <dgm:prSet presAssocID="{B4B713A6-B14D-4357-ACC2-E24D12DD69B8}" presName="linNode" presStyleCnt="0"/>
      <dgm:spPr/>
    </dgm:pt>
    <dgm:pt modelId="{4E365654-3393-40E8-AC5A-8ACE60D5BBF5}" type="pres">
      <dgm:prSet presAssocID="{B4B713A6-B14D-4357-ACC2-E24D12DD69B8}" presName="parentShp" presStyleLbl="node1" presStyleIdx="1" presStyleCnt="2">
        <dgm:presLayoutVars>
          <dgm:bulletEnabled val="1"/>
        </dgm:presLayoutVars>
      </dgm:prSet>
      <dgm:spPr/>
    </dgm:pt>
    <dgm:pt modelId="{223EE246-9684-4CE5-9C9B-603E76653256}" type="pres">
      <dgm:prSet presAssocID="{B4B713A6-B14D-4357-ACC2-E24D12DD69B8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6D889833-361C-4E9E-B492-32A338840FAB}" type="presOf" srcId="{AA6D6A68-6CC6-422F-BA49-CCC6C4EA11CF}" destId="{EFC4E946-FECB-47D1-9EF8-7919706EC74C}" srcOrd="0" destOrd="0" presId="urn:microsoft.com/office/officeart/2005/8/layout/vList6"/>
    <dgm:cxn modelId="{A5F4D16B-6CCA-40BC-81E7-19725FCB2900}" type="presOf" srcId="{0C2A792D-0AB5-41C7-9B93-6259729CF3E4}" destId="{7E50C49F-6AFE-49B9-BF30-07ACA5E2049F}" srcOrd="0" destOrd="0" presId="urn:microsoft.com/office/officeart/2005/8/layout/vList6"/>
    <dgm:cxn modelId="{EF8EAD72-15A4-4AC8-9205-7C80E3F5BE96}" type="presOf" srcId="{CDD7BA4E-ABDC-4AD1-B2F6-60ED50E7BC33}" destId="{223EE246-9684-4CE5-9C9B-603E76653256}" srcOrd="0" destOrd="0" presId="urn:microsoft.com/office/officeart/2005/8/layout/vList6"/>
    <dgm:cxn modelId="{96B91078-7CBF-4D31-88FA-B89C81FCEE9F}" srcId="{AA6D6A68-6CC6-422F-BA49-CCC6C4EA11CF}" destId="{F81696A5-5106-4A7E-B932-EAEC38642F15}" srcOrd="0" destOrd="0" parTransId="{ED3D4A85-3105-4999-89E4-B8BB395F1FCB}" sibTransId="{CB26E767-726E-45AB-B371-C8A5DF58071A}"/>
    <dgm:cxn modelId="{BFB45079-6DBF-4665-97CB-AADA4E061AB8}" srcId="{0C2A792D-0AB5-41C7-9B93-6259729CF3E4}" destId="{AA6D6A68-6CC6-422F-BA49-CCC6C4EA11CF}" srcOrd="0" destOrd="0" parTransId="{46CA3CEC-9ADE-4492-B89F-B8F47DDEA0F6}" sibTransId="{9DB4630D-C749-4D1B-9A73-7993C78B7B91}"/>
    <dgm:cxn modelId="{420D64AD-3DF6-4C49-8219-290E13988C3C}" type="presOf" srcId="{F81696A5-5106-4A7E-B932-EAEC38642F15}" destId="{B818B200-9B60-4A37-A9D0-8740B6953C1E}" srcOrd="0" destOrd="0" presId="urn:microsoft.com/office/officeart/2005/8/layout/vList6"/>
    <dgm:cxn modelId="{E6A192B8-119E-4235-A571-0A2C6B251654}" type="presOf" srcId="{B4B713A6-B14D-4357-ACC2-E24D12DD69B8}" destId="{4E365654-3393-40E8-AC5A-8ACE60D5BBF5}" srcOrd="0" destOrd="0" presId="urn:microsoft.com/office/officeart/2005/8/layout/vList6"/>
    <dgm:cxn modelId="{8C382BC1-DC65-4C6F-877B-C4454C1ED8C5}" srcId="{B4B713A6-B14D-4357-ACC2-E24D12DD69B8}" destId="{CDD7BA4E-ABDC-4AD1-B2F6-60ED50E7BC33}" srcOrd="0" destOrd="0" parTransId="{CF2D0B06-87E0-42C3-8A97-4A3E2188A807}" sibTransId="{816D4730-63FF-4D4C-B71F-22378B2C219F}"/>
    <dgm:cxn modelId="{D0DC04EF-F5AA-4D85-83F2-77FDD4000439}" srcId="{0C2A792D-0AB5-41C7-9B93-6259729CF3E4}" destId="{B4B713A6-B14D-4357-ACC2-E24D12DD69B8}" srcOrd="1" destOrd="0" parTransId="{CEE0017D-D1AF-48CE-BA0C-75C7EB279D7F}" sibTransId="{E00BCEE2-372E-4CF4-AA85-2C9BD873C8F8}"/>
    <dgm:cxn modelId="{F9BDC00C-C773-497C-AD5A-AE8E7B3C6B74}" type="presParOf" srcId="{7E50C49F-6AFE-49B9-BF30-07ACA5E2049F}" destId="{ED60A3E7-024D-48FA-B196-EFF781BEC156}" srcOrd="0" destOrd="0" presId="urn:microsoft.com/office/officeart/2005/8/layout/vList6"/>
    <dgm:cxn modelId="{A6A6796A-2663-479C-ACC8-2870B45E0DD6}" type="presParOf" srcId="{ED60A3E7-024D-48FA-B196-EFF781BEC156}" destId="{EFC4E946-FECB-47D1-9EF8-7919706EC74C}" srcOrd="0" destOrd="0" presId="urn:microsoft.com/office/officeart/2005/8/layout/vList6"/>
    <dgm:cxn modelId="{F991E25E-2241-41CA-8DF9-A761543B527F}" type="presParOf" srcId="{ED60A3E7-024D-48FA-B196-EFF781BEC156}" destId="{B818B200-9B60-4A37-A9D0-8740B6953C1E}" srcOrd="1" destOrd="0" presId="urn:microsoft.com/office/officeart/2005/8/layout/vList6"/>
    <dgm:cxn modelId="{22420830-3462-4630-B227-37F3ED10A019}" type="presParOf" srcId="{7E50C49F-6AFE-49B9-BF30-07ACA5E2049F}" destId="{E75C1C62-C4EA-4BC2-9323-50DDCCA1B895}" srcOrd="1" destOrd="0" presId="urn:microsoft.com/office/officeart/2005/8/layout/vList6"/>
    <dgm:cxn modelId="{A363C340-F100-4BC2-A662-FA22E11F5C28}" type="presParOf" srcId="{7E50C49F-6AFE-49B9-BF30-07ACA5E2049F}" destId="{9F45B145-341F-41C5-82D1-94157468B774}" srcOrd="2" destOrd="0" presId="urn:microsoft.com/office/officeart/2005/8/layout/vList6"/>
    <dgm:cxn modelId="{8ECB460A-1630-4BF2-8226-40957B07ADBE}" type="presParOf" srcId="{9F45B145-341F-41C5-82D1-94157468B774}" destId="{4E365654-3393-40E8-AC5A-8ACE60D5BBF5}" srcOrd="0" destOrd="0" presId="urn:microsoft.com/office/officeart/2005/8/layout/vList6"/>
    <dgm:cxn modelId="{0AFC46E4-B1F5-435D-8CD7-08A24EE7F98B}" type="presParOf" srcId="{9F45B145-341F-41C5-82D1-94157468B774}" destId="{223EE246-9684-4CE5-9C9B-603E7665325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24CEA1-B4AA-4465-9995-D9856C104FA9}" type="doc">
      <dgm:prSet loTypeId="urn:microsoft.com/office/officeart/2005/8/layout/arrow6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C8FEB926-A570-4EA7-BCC7-F1153D638CEF}">
      <dgm:prSet phldrT="[Texto]"/>
      <dgm:spPr/>
      <dgm:t>
        <a:bodyPr/>
        <a:lstStyle/>
        <a:p>
          <a:r>
            <a:rPr lang="es-ES" dirty="0"/>
            <a:t>Introducción de ganado infectado</a:t>
          </a:r>
        </a:p>
      </dgm:t>
    </dgm:pt>
    <dgm:pt modelId="{4B16C239-E03A-4536-9E48-C251B83526B8}" type="parTrans" cxnId="{EFD310ED-5B68-4CB0-9FFD-633172CFF6B4}">
      <dgm:prSet/>
      <dgm:spPr/>
      <dgm:t>
        <a:bodyPr/>
        <a:lstStyle/>
        <a:p>
          <a:endParaRPr lang="es-ES"/>
        </a:p>
      </dgm:t>
    </dgm:pt>
    <dgm:pt modelId="{EF51B299-25F4-456B-B637-38BBA1151BD2}" type="sibTrans" cxnId="{EFD310ED-5B68-4CB0-9FFD-633172CFF6B4}">
      <dgm:prSet/>
      <dgm:spPr/>
      <dgm:t>
        <a:bodyPr/>
        <a:lstStyle/>
        <a:p>
          <a:endParaRPr lang="es-ES"/>
        </a:p>
      </dgm:t>
    </dgm:pt>
    <dgm:pt modelId="{BBCE66FC-0F49-474A-94B8-DFFB8B7C775F}">
      <dgm:prSet phldrT="[Texto]"/>
      <dgm:spPr/>
      <dgm:t>
        <a:bodyPr/>
        <a:lstStyle/>
        <a:p>
          <a:r>
            <a:rPr lang="es-ES" dirty="0"/>
            <a:t>Portadores infección crónica</a:t>
          </a:r>
        </a:p>
      </dgm:t>
    </dgm:pt>
    <dgm:pt modelId="{B8DBA8E2-5B0F-478D-B842-2DDAD0C611C0}" type="parTrans" cxnId="{161C4F40-F0B4-4AEE-B7DE-DF574C7D845D}">
      <dgm:prSet/>
      <dgm:spPr/>
      <dgm:t>
        <a:bodyPr/>
        <a:lstStyle/>
        <a:p>
          <a:endParaRPr lang="es-ES"/>
        </a:p>
      </dgm:t>
    </dgm:pt>
    <dgm:pt modelId="{C270A290-F6AE-469E-85A7-EE5A5905C597}" type="sibTrans" cxnId="{161C4F40-F0B4-4AEE-B7DE-DF574C7D845D}">
      <dgm:prSet/>
      <dgm:spPr/>
      <dgm:t>
        <a:bodyPr/>
        <a:lstStyle/>
        <a:p>
          <a:endParaRPr lang="es-ES"/>
        </a:p>
      </dgm:t>
    </dgm:pt>
    <dgm:pt modelId="{2C81DDFE-E222-4CB4-B2C9-90BE5DB56203}" type="pres">
      <dgm:prSet presAssocID="{0F24CEA1-B4AA-4465-9995-D9856C104FA9}" presName="compositeShape" presStyleCnt="0">
        <dgm:presLayoutVars>
          <dgm:chMax val="2"/>
          <dgm:dir/>
          <dgm:resizeHandles val="exact"/>
        </dgm:presLayoutVars>
      </dgm:prSet>
      <dgm:spPr/>
    </dgm:pt>
    <dgm:pt modelId="{ACC19938-AA73-474C-8C14-212BB2AE60A7}" type="pres">
      <dgm:prSet presAssocID="{0F24CEA1-B4AA-4465-9995-D9856C104FA9}" presName="ribbon" presStyleLbl="node1" presStyleIdx="0" presStyleCnt="1"/>
      <dgm:spPr/>
    </dgm:pt>
    <dgm:pt modelId="{798747C5-40D4-49FA-80F0-DF6AF3759832}" type="pres">
      <dgm:prSet presAssocID="{0F24CEA1-B4AA-4465-9995-D9856C104FA9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189CC2F0-4EBA-4B08-B610-873DF8726535}" type="pres">
      <dgm:prSet presAssocID="{0F24CEA1-B4AA-4465-9995-D9856C104FA9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B4DD017-48B5-4550-A209-024E4B16020A}" type="presOf" srcId="{0F24CEA1-B4AA-4465-9995-D9856C104FA9}" destId="{2C81DDFE-E222-4CB4-B2C9-90BE5DB56203}" srcOrd="0" destOrd="0" presId="urn:microsoft.com/office/officeart/2005/8/layout/arrow6"/>
    <dgm:cxn modelId="{161C4F40-F0B4-4AEE-B7DE-DF574C7D845D}" srcId="{0F24CEA1-B4AA-4465-9995-D9856C104FA9}" destId="{BBCE66FC-0F49-474A-94B8-DFFB8B7C775F}" srcOrd="1" destOrd="0" parTransId="{B8DBA8E2-5B0F-478D-B842-2DDAD0C611C0}" sibTransId="{C270A290-F6AE-469E-85A7-EE5A5905C597}"/>
    <dgm:cxn modelId="{8C23188E-3D91-4A26-A24F-61D7D85ED2D2}" type="presOf" srcId="{BBCE66FC-0F49-474A-94B8-DFFB8B7C775F}" destId="{189CC2F0-4EBA-4B08-B610-873DF8726535}" srcOrd="0" destOrd="0" presId="urn:microsoft.com/office/officeart/2005/8/layout/arrow6"/>
    <dgm:cxn modelId="{0E24C1D5-876B-4949-A5E7-D597BBEDD1CB}" type="presOf" srcId="{C8FEB926-A570-4EA7-BCC7-F1153D638CEF}" destId="{798747C5-40D4-49FA-80F0-DF6AF3759832}" srcOrd="0" destOrd="0" presId="urn:microsoft.com/office/officeart/2005/8/layout/arrow6"/>
    <dgm:cxn modelId="{EFD310ED-5B68-4CB0-9FFD-633172CFF6B4}" srcId="{0F24CEA1-B4AA-4465-9995-D9856C104FA9}" destId="{C8FEB926-A570-4EA7-BCC7-F1153D638CEF}" srcOrd="0" destOrd="0" parTransId="{4B16C239-E03A-4536-9E48-C251B83526B8}" sibTransId="{EF51B299-25F4-456B-B637-38BBA1151BD2}"/>
    <dgm:cxn modelId="{010AB28F-CD73-4E44-9284-84684AEFC358}" type="presParOf" srcId="{2C81DDFE-E222-4CB4-B2C9-90BE5DB56203}" destId="{ACC19938-AA73-474C-8C14-212BB2AE60A7}" srcOrd="0" destOrd="0" presId="urn:microsoft.com/office/officeart/2005/8/layout/arrow6"/>
    <dgm:cxn modelId="{2C8D33D6-6B49-4496-A9AF-68FFFC2BDA05}" type="presParOf" srcId="{2C81DDFE-E222-4CB4-B2C9-90BE5DB56203}" destId="{798747C5-40D4-49FA-80F0-DF6AF3759832}" srcOrd="1" destOrd="0" presId="urn:microsoft.com/office/officeart/2005/8/layout/arrow6"/>
    <dgm:cxn modelId="{BD448E0C-1890-4487-B558-BFC2AC6B8874}" type="presParOf" srcId="{2C81DDFE-E222-4CB4-B2C9-90BE5DB56203}" destId="{189CC2F0-4EBA-4B08-B610-873DF8726535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DFEACC-E2E1-5F4A-893F-7AF7C1F5791C}" type="doc">
      <dgm:prSet loTypeId="urn:microsoft.com/office/officeart/2008/layout/VerticalCurvedList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29405F7-4312-9241-8D78-43783708C000}">
      <dgm:prSet/>
      <dgm:spPr/>
      <dgm:t>
        <a:bodyPr/>
        <a:lstStyle/>
        <a:p>
          <a:pPr rtl="0"/>
          <a:r>
            <a:rPr lang="es-EC" dirty="0"/>
            <a:t>El análisis filogenético de los aislados ecuatorianos de </a:t>
          </a:r>
          <a:r>
            <a:rPr lang="es-EC" i="1" dirty="0"/>
            <a:t>Trypanosoma vivax</a:t>
          </a:r>
          <a:r>
            <a:rPr lang="es-EC" dirty="0"/>
            <a:t>, mostró que estos se encontraban estrechamente relacionados con los aislados de Colombia y Brasil, al igual que con África occidental, lo que sugiere el origen de </a:t>
          </a:r>
          <a:r>
            <a:rPr lang="es-EC" i="1" dirty="0"/>
            <a:t>T. vivax</a:t>
          </a:r>
          <a:r>
            <a:rPr lang="es-EC" dirty="0"/>
            <a:t> de Ecuador.</a:t>
          </a:r>
          <a:endParaRPr lang="en-US" noProof="0" dirty="0"/>
        </a:p>
      </dgm:t>
    </dgm:pt>
    <dgm:pt modelId="{E6A5D81A-48B6-5A4C-8BCF-83186ED87ECA}" type="parTrans" cxnId="{64A09731-1954-8E49-8EB2-020C187F6C55}">
      <dgm:prSet/>
      <dgm:spPr/>
      <dgm:t>
        <a:bodyPr/>
        <a:lstStyle/>
        <a:p>
          <a:endParaRPr lang="en-US" noProof="0"/>
        </a:p>
      </dgm:t>
    </dgm:pt>
    <dgm:pt modelId="{4403BC19-26D3-5F45-ADA9-46C1A522EE10}" type="sibTrans" cxnId="{64A09731-1954-8E49-8EB2-020C187F6C55}">
      <dgm:prSet/>
      <dgm:spPr/>
      <dgm:t>
        <a:bodyPr/>
        <a:lstStyle/>
        <a:p>
          <a:endParaRPr lang="en-US" noProof="0"/>
        </a:p>
      </dgm:t>
    </dgm:pt>
    <dgm:pt modelId="{97030271-4646-BF42-9F48-A9FB3775518D}">
      <dgm:prSet/>
      <dgm:spPr/>
      <dgm:t>
        <a:bodyPr/>
        <a:lstStyle/>
        <a:p>
          <a:pPr rtl="0"/>
          <a:r>
            <a:rPr lang="es-EC" dirty="0"/>
            <a:t>Los resultados de secuenciación de ITS-PCR no fueron coincidentes entre sí, por lo que se concluye que el método de PCR anidada no fue sensible para la determinación de </a:t>
          </a:r>
          <a:r>
            <a:rPr lang="es-EC" i="1" dirty="0"/>
            <a:t>Trypanosoma vivax </a:t>
          </a:r>
          <a:r>
            <a:rPr lang="es-EC" dirty="0"/>
            <a:t>en las muestras analizadas.</a:t>
          </a:r>
          <a:endParaRPr lang="en-US" noProof="0" dirty="0"/>
        </a:p>
      </dgm:t>
    </dgm:pt>
    <dgm:pt modelId="{2EF9DA00-1480-7348-9981-0C4A8E028C12}" type="parTrans" cxnId="{A596E554-FACB-AA45-A140-F03433F64122}">
      <dgm:prSet/>
      <dgm:spPr/>
      <dgm:t>
        <a:bodyPr/>
        <a:lstStyle/>
        <a:p>
          <a:endParaRPr lang="en-US" noProof="0"/>
        </a:p>
      </dgm:t>
    </dgm:pt>
    <dgm:pt modelId="{DEFD2509-44D6-834B-A7D0-3F5A80814265}" type="sibTrans" cxnId="{A596E554-FACB-AA45-A140-F03433F64122}">
      <dgm:prSet/>
      <dgm:spPr/>
      <dgm:t>
        <a:bodyPr/>
        <a:lstStyle/>
        <a:p>
          <a:endParaRPr lang="en-US" noProof="0"/>
        </a:p>
      </dgm:t>
    </dgm:pt>
    <dgm:pt modelId="{0BA94242-5DF5-DB41-9491-F6FC9D661482}">
      <dgm:prSet/>
      <dgm:spPr/>
      <dgm:t>
        <a:bodyPr/>
        <a:lstStyle/>
        <a:p>
          <a:r>
            <a:rPr lang="es-EC" i="0" dirty="0"/>
            <a:t>Este estudio reportó por primera vez la asociación de </a:t>
          </a:r>
          <a:r>
            <a:rPr lang="es-EC" i="1" dirty="0"/>
            <a:t>Trypanosoma vivax, </a:t>
          </a:r>
          <a:r>
            <a:rPr lang="es-EC" i="0" dirty="0"/>
            <a:t>con un brote de tripanosomosis bovina en Ecuador, identificado mediante diagnóstico molecular utilizando TviCatL-PCR y confirmado mediante secuenciación. Obteniendo una identidad del 100% con otras CatL-like descritas para </a:t>
          </a:r>
          <a:r>
            <a:rPr lang="es-EC" i="1" dirty="0"/>
            <a:t>T. vivax</a:t>
          </a:r>
          <a:endParaRPr lang="en-US" noProof="0" dirty="0"/>
        </a:p>
      </dgm:t>
    </dgm:pt>
    <dgm:pt modelId="{46BCE5B8-E87C-5448-8E9C-7DC77C67CE0E}" type="parTrans" cxnId="{6CD39F4F-8C98-CF41-98BA-09238E6830D9}">
      <dgm:prSet/>
      <dgm:spPr/>
      <dgm:t>
        <a:bodyPr/>
        <a:lstStyle/>
        <a:p>
          <a:endParaRPr lang="en-US" noProof="0"/>
        </a:p>
      </dgm:t>
    </dgm:pt>
    <dgm:pt modelId="{B793D8E6-21E0-2D42-ABC7-09ABB81F360B}" type="sibTrans" cxnId="{6CD39F4F-8C98-CF41-98BA-09238E6830D9}">
      <dgm:prSet/>
      <dgm:spPr/>
      <dgm:t>
        <a:bodyPr/>
        <a:lstStyle/>
        <a:p>
          <a:endParaRPr lang="en-US" noProof="0"/>
        </a:p>
      </dgm:t>
    </dgm:pt>
    <dgm:pt modelId="{E158E2B1-C4A9-40ED-BAC1-1451E58C3835}">
      <dgm:prSet/>
      <dgm:spPr/>
      <dgm:t>
        <a:bodyPr/>
        <a:lstStyle/>
        <a:p>
          <a:pPr rtl="0"/>
          <a:r>
            <a:rPr lang="es-EC" dirty="0"/>
            <a:t>Los análisis filogenéticos de las regiones ITS y 5.8s demuestran que la muestra M2 presenta una homología de 91% con </a:t>
          </a:r>
          <a:r>
            <a:rPr lang="es-EC" i="1" dirty="0"/>
            <a:t>T. godfreyi, </a:t>
          </a:r>
          <a:r>
            <a:rPr lang="es-EC" dirty="0"/>
            <a:t>evidenciando en Ecuador una especie  no bien identificada por lo que se requieren de más estudios para identificar plenamente este parásito.</a:t>
          </a:r>
          <a:endParaRPr lang="en-US" noProof="0" dirty="0"/>
        </a:p>
      </dgm:t>
    </dgm:pt>
    <dgm:pt modelId="{ECE36BF3-52BF-4135-88E1-74F0B12FD424}" type="parTrans" cxnId="{45B5292B-937C-42EE-A22B-2FC234DF3D6B}">
      <dgm:prSet/>
      <dgm:spPr/>
      <dgm:t>
        <a:bodyPr/>
        <a:lstStyle/>
        <a:p>
          <a:endParaRPr lang="es-ES"/>
        </a:p>
      </dgm:t>
    </dgm:pt>
    <dgm:pt modelId="{9DEA1818-04AF-40C6-BEE4-71E1E4421190}" type="sibTrans" cxnId="{45B5292B-937C-42EE-A22B-2FC234DF3D6B}">
      <dgm:prSet/>
      <dgm:spPr/>
      <dgm:t>
        <a:bodyPr/>
        <a:lstStyle/>
        <a:p>
          <a:endParaRPr lang="es-ES"/>
        </a:p>
      </dgm:t>
    </dgm:pt>
    <dgm:pt modelId="{1554E6D7-C376-CA4A-AE44-6CB0F7CAF99D}" type="pres">
      <dgm:prSet presAssocID="{01DFEACC-E2E1-5F4A-893F-7AF7C1F5791C}" presName="Name0" presStyleCnt="0">
        <dgm:presLayoutVars>
          <dgm:chMax val="7"/>
          <dgm:chPref val="7"/>
          <dgm:dir/>
        </dgm:presLayoutVars>
      </dgm:prSet>
      <dgm:spPr/>
    </dgm:pt>
    <dgm:pt modelId="{16361D83-0CB9-6542-9DAC-31F65CAAC3C7}" type="pres">
      <dgm:prSet presAssocID="{01DFEACC-E2E1-5F4A-893F-7AF7C1F5791C}" presName="Name1" presStyleCnt="0"/>
      <dgm:spPr/>
    </dgm:pt>
    <dgm:pt modelId="{F394EFDD-9598-D14F-A386-D4FAD04CE2D5}" type="pres">
      <dgm:prSet presAssocID="{01DFEACC-E2E1-5F4A-893F-7AF7C1F5791C}" presName="cycle" presStyleCnt="0"/>
      <dgm:spPr/>
    </dgm:pt>
    <dgm:pt modelId="{E6636F2E-035E-4942-8254-021E0FC66236}" type="pres">
      <dgm:prSet presAssocID="{01DFEACC-E2E1-5F4A-893F-7AF7C1F5791C}" presName="srcNode" presStyleLbl="node1" presStyleIdx="0" presStyleCnt="4"/>
      <dgm:spPr/>
    </dgm:pt>
    <dgm:pt modelId="{5CFF0359-D642-2249-88A5-2EEDA5189BD2}" type="pres">
      <dgm:prSet presAssocID="{01DFEACC-E2E1-5F4A-893F-7AF7C1F5791C}" presName="conn" presStyleLbl="parChTrans1D2" presStyleIdx="0" presStyleCnt="1"/>
      <dgm:spPr/>
    </dgm:pt>
    <dgm:pt modelId="{5CA321A7-8425-7142-961B-08123C086713}" type="pres">
      <dgm:prSet presAssocID="{01DFEACC-E2E1-5F4A-893F-7AF7C1F5791C}" presName="extraNode" presStyleLbl="node1" presStyleIdx="0" presStyleCnt="4"/>
      <dgm:spPr/>
    </dgm:pt>
    <dgm:pt modelId="{3F355A96-F88D-A94B-BB46-7527A6CF8E0E}" type="pres">
      <dgm:prSet presAssocID="{01DFEACC-E2E1-5F4A-893F-7AF7C1F5791C}" presName="dstNode" presStyleLbl="node1" presStyleIdx="0" presStyleCnt="4"/>
      <dgm:spPr/>
    </dgm:pt>
    <dgm:pt modelId="{BEF25436-78DA-1A40-A6FC-DBE3EB6D445D}" type="pres">
      <dgm:prSet presAssocID="{0BA94242-5DF5-DB41-9491-F6FC9D661482}" presName="text_1" presStyleLbl="node1" presStyleIdx="0" presStyleCnt="4">
        <dgm:presLayoutVars>
          <dgm:bulletEnabled val="1"/>
        </dgm:presLayoutVars>
      </dgm:prSet>
      <dgm:spPr/>
    </dgm:pt>
    <dgm:pt modelId="{463EFA22-A459-E548-986D-A4DFA2EC2EFB}" type="pres">
      <dgm:prSet presAssocID="{0BA94242-5DF5-DB41-9491-F6FC9D661482}" presName="accent_1" presStyleCnt="0"/>
      <dgm:spPr/>
    </dgm:pt>
    <dgm:pt modelId="{5AB9BDE5-5664-494D-BE27-81ABA6C88A51}" type="pres">
      <dgm:prSet presAssocID="{0BA94242-5DF5-DB41-9491-F6FC9D661482}" presName="accentRepeatNode" presStyleLbl="solidFgAcc1" presStyleIdx="0" presStyleCnt="4"/>
      <dgm:spPr/>
    </dgm:pt>
    <dgm:pt modelId="{9F36B376-A02B-F046-AAFF-B040E3AC7B79}" type="pres">
      <dgm:prSet presAssocID="{97030271-4646-BF42-9F48-A9FB3775518D}" presName="text_2" presStyleLbl="node1" presStyleIdx="1" presStyleCnt="4">
        <dgm:presLayoutVars>
          <dgm:bulletEnabled val="1"/>
        </dgm:presLayoutVars>
      </dgm:prSet>
      <dgm:spPr/>
    </dgm:pt>
    <dgm:pt modelId="{AFA85F88-2BF7-4F40-A1E3-0CE4953BB679}" type="pres">
      <dgm:prSet presAssocID="{97030271-4646-BF42-9F48-A9FB3775518D}" presName="accent_2" presStyleCnt="0"/>
      <dgm:spPr/>
    </dgm:pt>
    <dgm:pt modelId="{FAA12D28-9CC8-CB41-AE20-92A273C7E65B}" type="pres">
      <dgm:prSet presAssocID="{97030271-4646-BF42-9F48-A9FB3775518D}" presName="accentRepeatNode" presStyleLbl="solidFgAcc1" presStyleIdx="1" presStyleCnt="4"/>
      <dgm:spPr/>
    </dgm:pt>
    <dgm:pt modelId="{190949D2-89FE-2C41-A011-A1CB01ABD952}" type="pres">
      <dgm:prSet presAssocID="{A29405F7-4312-9241-8D78-43783708C000}" presName="text_3" presStyleLbl="node1" presStyleIdx="2" presStyleCnt="4">
        <dgm:presLayoutVars>
          <dgm:bulletEnabled val="1"/>
        </dgm:presLayoutVars>
      </dgm:prSet>
      <dgm:spPr/>
    </dgm:pt>
    <dgm:pt modelId="{B4666B8D-8E93-FE40-95BC-ADEB3ED8ACD5}" type="pres">
      <dgm:prSet presAssocID="{A29405F7-4312-9241-8D78-43783708C000}" presName="accent_3" presStyleCnt="0"/>
      <dgm:spPr/>
    </dgm:pt>
    <dgm:pt modelId="{793E405C-F802-3A4A-A575-463A3CE938AA}" type="pres">
      <dgm:prSet presAssocID="{A29405F7-4312-9241-8D78-43783708C000}" presName="accentRepeatNode" presStyleLbl="solidFgAcc1" presStyleIdx="2" presStyleCnt="4"/>
      <dgm:spPr/>
    </dgm:pt>
    <dgm:pt modelId="{10E632D5-5004-4EE0-AD32-9BA3D679395B}" type="pres">
      <dgm:prSet presAssocID="{E158E2B1-C4A9-40ED-BAC1-1451E58C3835}" presName="text_4" presStyleLbl="node1" presStyleIdx="3" presStyleCnt="4">
        <dgm:presLayoutVars>
          <dgm:bulletEnabled val="1"/>
        </dgm:presLayoutVars>
      </dgm:prSet>
      <dgm:spPr/>
    </dgm:pt>
    <dgm:pt modelId="{EA3AA68D-9249-4DEA-A63A-AC46789FD0FC}" type="pres">
      <dgm:prSet presAssocID="{E158E2B1-C4A9-40ED-BAC1-1451E58C3835}" presName="accent_4" presStyleCnt="0"/>
      <dgm:spPr/>
    </dgm:pt>
    <dgm:pt modelId="{22DB43E5-091C-4B18-94C6-064A6CF53B55}" type="pres">
      <dgm:prSet presAssocID="{E158E2B1-C4A9-40ED-BAC1-1451E58C3835}" presName="accentRepeatNode" presStyleLbl="solidFgAcc1" presStyleIdx="3" presStyleCnt="4"/>
      <dgm:spPr/>
    </dgm:pt>
  </dgm:ptLst>
  <dgm:cxnLst>
    <dgm:cxn modelId="{45B5292B-937C-42EE-A22B-2FC234DF3D6B}" srcId="{01DFEACC-E2E1-5F4A-893F-7AF7C1F5791C}" destId="{E158E2B1-C4A9-40ED-BAC1-1451E58C3835}" srcOrd="3" destOrd="0" parTransId="{ECE36BF3-52BF-4135-88E1-74F0B12FD424}" sibTransId="{9DEA1818-04AF-40C6-BEE4-71E1E4421190}"/>
    <dgm:cxn modelId="{64A09731-1954-8E49-8EB2-020C187F6C55}" srcId="{01DFEACC-E2E1-5F4A-893F-7AF7C1F5791C}" destId="{A29405F7-4312-9241-8D78-43783708C000}" srcOrd="2" destOrd="0" parTransId="{E6A5D81A-48B6-5A4C-8BCF-83186ED87ECA}" sibTransId="{4403BC19-26D3-5F45-ADA9-46C1A522EE10}"/>
    <dgm:cxn modelId="{D1494C47-0765-AF48-86EF-53D8CAFE2E4C}" type="presOf" srcId="{0BA94242-5DF5-DB41-9491-F6FC9D661482}" destId="{BEF25436-78DA-1A40-A6FC-DBE3EB6D445D}" srcOrd="0" destOrd="0" presId="urn:microsoft.com/office/officeart/2008/layout/VerticalCurvedList"/>
    <dgm:cxn modelId="{6CD39F4F-8C98-CF41-98BA-09238E6830D9}" srcId="{01DFEACC-E2E1-5F4A-893F-7AF7C1F5791C}" destId="{0BA94242-5DF5-DB41-9491-F6FC9D661482}" srcOrd="0" destOrd="0" parTransId="{46BCE5B8-E87C-5448-8E9C-7DC77C67CE0E}" sibTransId="{B793D8E6-21E0-2D42-ABC7-09ABB81F360B}"/>
    <dgm:cxn modelId="{D819EE52-FBD7-AB44-975F-3E2D111DE943}" type="presOf" srcId="{97030271-4646-BF42-9F48-A9FB3775518D}" destId="{9F36B376-A02B-F046-AAFF-B040E3AC7B79}" srcOrd="0" destOrd="0" presId="urn:microsoft.com/office/officeart/2008/layout/VerticalCurvedList"/>
    <dgm:cxn modelId="{A596E554-FACB-AA45-A140-F03433F64122}" srcId="{01DFEACC-E2E1-5F4A-893F-7AF7C1F5791C}" destId="{97030271-4646-BF42-9F48-A9FB3775518D}" srcOrd="1" destOrd="0" parTransId="{2EF9DA00-1480-7348-9981-0C4A8E028C12}" sibTransId="{DEFD2509-44D6-834B-A7D0-3F5A80814265}"/>
    <dgm:cxn modelId="{4354D5C3-7049-5E46-A27C-AEF618A29E96}" type="presOf" srcId="{B793D8E6-21E0-2D42-ABC7-09ABB81F360B}" destId="{5CFF0359-D642-2249-88A5-2EEDA5189BD2}" srcOrd="0" destOrd="0" presId="urn:microsoft.com/office/officeart/2008/layout/VerticalCurvedList"/>
    <dgm:cxn modelId="{0AEF01DF-B641-B642-B2EC-3129246131E9}" type="presOf" srcId="{01DFEACC-E2E1-5F4A-893F-7AF7C1F5791C}" destId="{1554E6D7-C376-CA4A-AE44-6CB0F7CAF99D}" srcOrd="0" destOrd="0" presId="urn:microsoft.com/office/officeart/2008/layout/VerticalCurvedList"/>
    <dgm:cxn modelId="{24580BE0-7C4B-4106-8B0E-45DC88D8D4E2}" type="presOf" srcId="{E158E2B1-C4A9-40ED-BAC1-1451E58C3835}" destId="{10E632D5-5004-4EE0-AD32-9BA3D679395B}" srcOrd="0" destOrd="0" presId="urn:microsoft.com/office/officeart/2008/layout/VerticalCurvedList"/>
    <dgm:cxn modelId="{47B8B2E1-1632-A145-BFCB-8E619F89CDFB}" type="presOf" srcId="{A29405F7-4312-9241-8D78-43783708C000}" destId="{190949D2-89FE-2C41-A011-A1CB01ABD952}" srcOrd="0" destOrd="0" presId="urn:microsoft.com/office/officeart/2008/layout/VerticalCurvedList"/>
    <dgm:cxn modelId="{25C550C2-5B31-3F4F-B8F2-9526D0DD5AB8}" type="presParOf" srcId="{1554E6D7-C376-CA4A-AE44-6CB0F7CAF99D}" destId="{16361D83-0CB9-6542-9DAC-31F65CAAC3C7}" srcOrd="0" destOrd="0" presId="urn:microsoft.com/office/officeart/2008/layout/VerticalCurvedList"/>
    <dgm:cxn modelId="{32C98A17-2746-0D40-8F72-9F2AEF26256F}" type="presParOf" srcId="{16361D83-0CB9-6542-9DAC-31F65CAAC3C7}" destId="{F394EFDD-9598-D14F-A386-D4FAD04CE2D5}" srcOrd="0" destOrd="0" presId="urn:microsoft.com/office/officeart/2008/layout/VerticalCurvedList"/>
    <dgm:cxn modelId="{EE1FF511-15D4-D942-89AF-56703383F0D9}" type="presParOf" srcId="{F394EFDD-9598-D14F-A386-D4FAD04CE2D5}" destId="{E6636F2E-035E-4942-8254-021E0FC66236}" srcOrd="0" destOrd="0" presId="urn:microsoft.com/office/officeart/2008/layout/VerticalCurvedList"/>
    <dgm:cxn modelId="{BC9352DF-D538-BC4D-B365-9A5DF288D90E}" type="presParOf" srcId="{F394EFDD-9598-D14F-A386-D4FAD04CE2D5}" destId="{5CFF0359-D642-2249-88A5-2EEDA5189BD2}" srcOrd="1" destOrd="0" presId="urn:microsoft.com/office/officeart/2008/layout/VerticalCurvedList"/>
    <dgm:cxn modelId="{D91502AF-629F-0045-BC6E-9D9CFCC3FED6}" type="presParOf" srcId="{F394EFDD-9598-D14F-A386-D4FAD04CE2D5}" destId="{5CA321A7-8425-7142-961B-08123C086713}" srcOrd="2" destOrd="0" presId="urn:microsoft.com/office/officeart/2008/layout/VerticalCurvedList"/>
    <dgm:cxn modelId="{62B768AA-BFBC-6741-8A91-0AA1E381D51C}" type="presParOf" srcId="{F394EFDD-9598-D14F-A386-D4FAD04CE2D5}" destId="{3F355A96-F88D-A94B-BB46-7527A6CF8E0E}" srcOrd="3" destOrd="0" presId="urn:microsoft.com/office/officeart/2008/layout/VerticalCurvedList"/>
    <dgm:cxn modelId="{0ED98708-840E-8840-944F-E2748D9188D2}" type="presParOf" srcId="{16361D83-0CB9-6542-9DAC-31F65CAAC3C7}" destId="{BEF25436-78DA-1A40-A6FC-DBE3EB6D445D}" srcOrd="1" destOrd="0" presId="urn:microsoft.com/office/officeart/2008/layout/VerticalCurvedList"/>
    <dgm:cxn modelId="{498B16B3-19FD-B844-8D51-2A47F390BC2C}" type="presParOf" srcId="{16361D83-0CB9-6542-9DAC-31F65CAAC3C7}" destId="{463EFA22-A459-E548-986D-A4DFA2EC2EFB}" srcOrd="2" destOrd="0" presId="urn:microsoft.com/office/officeart/2008/layout/VerticalCurvedList"/>
    <dgm:cxn modelId="{5CE30CEF-8917-5946-A376-D3F8700602E4}" type="presParOf" srcId="{463EFA22-A459-E548-986D-A4DFA2EC2EFB}" destId="{5AB9BDE5-5664-494D-BE27-81ABA6C88A51}" srcOrd="0" destOrd="0" presId="urn:microsoft.com/office/officeart/2008/layout/VerticalCurvedList"/>
    <dgm:cxn modelId="{F88B3170-1022-0C41-8C6E-4CE76843D05D}" type="presParOf" srcId="{16361D83-0CB9-6542-9DAC-31F65CAAC3C7}" destId="{9F36B376-A02B-F046-AAFF-B040E3AC7B79}" srcOrd="3" destOrd="0" presId="urn:microsoft.com/office/officeart/2008/layout/VerticalCurvedList"/>
    <dgm:cxn modelId="{E4B29F84-620A-0641-8FFA-DBF610B4777A}" type="presParOf" srcId="{16361D83-0CB9-6542-9DAC-31F65CAAC3C7}" destId="{AFA85F88-2BF7-4F40-A1E3-0CE4953BB679}" srcOrd="4" destOrd="0" presId="urn:microsoft.com/office/officeart/2008/layout/VerticalCurvedList"/>
    <dgm:cxn modelId="{E83C0F8C-6E68-6B4C-A6CE-E260F3915EB6}" type="presParOf" srcId="{AFA85F88-2BF7-4F40-A1E3-0CE4953BB679}" destId="{FAA12D28-9CC8-CB41-AE20-92A273C7E65B}" srcOrd="0" destOrd="0" presId="urn:microsoft.com/office/officeart/2008/layout/VerticalCurvedList"/>
    <dgm:cxn modelId="{8CBDB0C1-F2F9-8545-9F00-F17173F42C50}" type="presParOf" srcId="{16361D83-0CB9-6542-9DAC-31F65CAAC3C7}" destId="{190949D2-89FE-2C41-A011-A1CB01ABD952}" srcOrd="5" destOrd="0" presId="urn:microsoft.com/office/officeart/2008/layout/VerticalCurvedList"/>
    <dgm:cxn modelId="{784D2BC6-5F9E-AA4E-BA30-09FD93E6E4DC}" type="presParOf" srcId="{16361D83-0CB9-6542-9DAC-31F65CAAC3C7}" destId="{B4666B8D-8E93-FE40-95BC-ADEB3ED8ACD5}" srcOrd="6" destOrd="0" presId="urn:microsoft.com/office/officeart/2008/layout/VerticalCurvedList"/>
    <dgm:cxn modelId="{E771ABF9-A200-C44F-B9FA-21A6185CD46E}" type="presParOf" srcId="{B4666B8D-8E93-FE40-95BC-ADEB3ED8ACD5}" destId="{793E405C-F802-3A4A-A575-463A3CE938AA}" srcOrd="0" destOrd="0" presId="urn:microsoft.com/office/officeart/2008/layout/VerticalCurvedList"/>
    <dgm:cxn modelId="{C973B0DB-EF3E-4D0C-906F-AF56657155AD}" type="presParOf" srcId="{16361D83-0CB9-6542-9DAC-31F65CAAC3C7}" destId="{10E632D5-5004-4EE0-AD32-9BA3D679395B}" srcOrd="7" destOrd="0" presId="urn:microsoft.com/office/officeart/2008/layout/VerticalCurvedList"/>
    <dgm:cxn modelId="{0CDF0BFB-2AFF-4372-BA1B-490BE932B8E5}" type="presParOf" srcId="{16361D83-0CB9-6542-9DAC-31F65CAAC3C7}" destId="{EA3AA68D-9249-4DEA-A63A-AC46789FD0FC}" srcOrd="8" destOrd="0" presId="urn:microsoft.com/office/officeart/2008/layout/VerticalCurvedList"/>
    <dgm:cxn modelId="{E26F7055-0C5D-45B1-AD5B-818AF1CEC5F2}" type="presParOf" srcId="{EA3AA68D-9249-4DEA-A63A-AC46789FD0FC}" destId="{22DB43E5-091C-4B18-94C6-064A6CF53B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7929A-016C-4419-9FFB-EE9937898690}">
      <dsp:nvSpPr>
        <dsp:cNvPr id="0" name=""/>
        <dsp:cNvSpPr/>
      </dsp:nvSpPr>
      <dsp:spPr>
        <a:xfrm>
          <a:off x="0" y="298323"/>
          <a:ext cx="626469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9416B-0B01-4A98-905D-DFD8D1DBA77D}">
      <dsp:nvSpPr>
        <dsp:cNvPr id="0" name=""/>
        <dsp:cNvSpPr/>
      </dsp:nvSpPr>
      <dsp:spPr>
        <a:xfrm>
          <a:off x="313234" y="62163"/>
          <a:ext cx="4385287" cy="4723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53" tIns="0" rIns="1657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1. Justificación</a:t>
          </a:r>
        </a:p>
      </dsp:txBody>
      <dsp:txXfrm>
        <a:off x="336291" y="85220"/>
        <a:ext cx="4339173" cy="426206"/>
      </dsp:txXfrm>
    </dsp:sp>
    <dsp:sp modelId="{9A4034E1-50E5-4CF5-92DF-C9E712CAC85B}">
      <dsp:nvSpPr>
        <dsp:cNvPr id="0" name=""/>
        <dsp:cNvSpPr/>
      </dsp:nvSpPr>
      <dsp:spPr>
        <a:xfrm>
          <a:off x="0" y="1024083"/>
          <a:ext cx="626469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207C2-09B4-40DE-9E10-BE14F59E7B4C}">
      <dsp:nvSpPr>
        <dsp:cNvPr id="0" name=""/>
        <dsp:cNvSpPr/>
      </dsp:nvSpPr>
      <dsp:spPr>
        <a:xfrm>
          <a:off x="313234" y="787923"/>
          <a:ext cx="4385287" cy="4723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53" tIns="0" rIns="16575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0" kern="1200" dirty="0">
              <a:latin typeface="Times New Roman" pitchFamily="18" charset="0"/>
              <a:cs typeface="Times New Roman" pitchFamily="18" charset="0"/>
            </a:rPr>
            <a:t>2.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Introducción</a:t>
          </a:r>
          <a:endParaRPr lang="es-EC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6291" y="810980"/>
        <a:ext cx="4339173" cy="426206"/>
      </dsp:txXfrm>
    </dsp:sp>
    <dsp:sp modelId="{E3D4B4A0-A861-4336-914C-64552CD47E79}">
      <dsp:nvSpPr>
        <dsp:cNvPr id="0" name=""/>
        <dsp:cNvSpPr/>
      </dsp:nvSpPr>
      <dsp:spPr>
        <a:xfrm>
          <a:off x="0" y="1749843"/>
          <a:ext cx="626469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546D4-BC63-4F47-80D7-FC06F043FED7}">
      <dsp:nvSpPr>
        <dsp:cNvPr id="0" name=""/>
        <dsp:cNvSpPr/>
      </dsp:nvSpPr>
      <dsp:spPr>
        <a:xfrm>
          <a:off x="313234" y="1513683"/>
          <a:ext cx="4385287" cy="472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53" tIns="0" rIns="1657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3. Objetivos</a:t>
          </a:r>
        </a:p>
      </dsp:txBody>
      <dsp:txXfrm>
        <a:off x="336291" y="1536740"/>
        <a:ext cx="4339173" cy="426206"/>
      </dsp:txXfrm>
    </dsp:sp>
    <dsp:sp modelId="{41184C65-300D-4490-83E2-98B8C0E832AC}">
      <dsp:nvSpPr>
        <dsp:cNvPr id="0" name=""/>
        <dsp:cNvSpPr/>
      </dsp:nvSpPr>
      <dsp:spPr>
        <a:xfrm>
          <a:off x="0" y="2475603"/>
          <a:ext cx="626469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D251D3-427F-4D18-BF9B-1C7B8627A4D5}">
      <dsp:nvSpPr>
        <dsp:cNvPr id="0" name=""/>
        <dsp:cNvSpPr/>
      </dsp:nvSpPr>
      <dsp:spPr>
        <a:xfrm>
          <a:off x="313234" y="2239443"/>
          <a:ext cx="4385287" cy="4723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53" tIns="0" rIns="16575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0" kern="1200" dirty="0">
              <a:latin typeface="Times New Roman" pitchFamily="18" charset="0"/>
              <a:cs typeface="Times New Roman" pitchFamily="18" charset="0"/>
            </a:rPr>
            <a:t>4. </a:t>
          </a: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Materiales</a:t>
          </a:r>
          <a:r>
            <a:rPr lang="es-EC" sz="1600" b="0" kern="1200" dirty="0">
              <a:latin typeface="Times New Roman" pitchFamily="18" charset="0"/>
              <a:cs typeface="Times New Roman" pitchFamily="18" charset="0"/>
            </a:rPr>
            <a:t> y Métodos</a:t>
          </a:r>
        </a:p>
      </dsp:txBody>
      <dsp:txXfrm>
        <a:off x="336291" y="2262500"/>
        <a:ext cx="4339173" cy="426206"/>
      </dsp:txXfrm>
    </dsp:sp>
    <dsp:sp modelId="{74BC3732-A435-4A80-A45A-7C2A4E8E5DED}">
      <dsp:nvSpPr>
        <dsp:cNvPr id="0" name=""/>
        <dsp:cNvSpPr/>
      </dsp:nvSpPr>
      <dsp:spPr>
        <a:xfrm>
          <a:off x="0" y="3201363"/>
          <a:ext cx="626469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EEEBE-6E0A-440B-9580-DF35787DFA39}">
      <dsp:nvSpPr>
        <dsp:cNvPr id="0" name=""/>
        <dsp:cNvSpPr/>
      </dsp:nvSpPr>
      <dsp:spPr>
        <a:xfrm>
          <a:off x="313234" y="2965203"/>
          <a:ext cx="4385287" cy="47232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53" tIns="0" rIns="1657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5. Resultados y Discusión</a:t>
          </a:r>
        </a:p>
      </dsp:txBody>
      <dsp:txXfrm>
        <a:off x="336291" y="2988260"/>
        <a:ext cx="4339173" cy="426206"/>
      </dsp:txXfrm>
    </dsp:sp>
    <dsp:sp modelId="{0F8442D6-20E5-4FA5-A27E-83849998534F}">
      <dsp:nvSpPr>
        <dsp:cNvPr id="0" name=""/>
        <dsp:cNvSpPr/>
      </dsp:nvSpPr>
      <dsp:spPr>
        <a:xfrm>
          <a:off x="0" y="3927124"/>
          <a:ext cx="6264695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C9953-44DA-47F0-A960-55CC347E6DA1}">
      <dsp:nvSpPr>
        <dsp:cNvPr id="0" name=""/>
        <dsp:cNvSpPr/>
      </dsp:nvSpPr>
      <dsp:spPr>
        <a:xfrm>
          <a:off x="313234" y="3690964"/>
          <a:ext cx="4385287" cy="4723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53" tIns="0" rIns="16575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0" kern="1200" dirty="0">
              <a:latin typeface="Times New Roman" pitchFamily="18" charset="0"/>
              <a:cs typeface="Times New Roman" pitchFamily="18" charset="0"/>
            </a:rPr>
            <a:t>6.  Conclusiones y Recomendaciones</a:t>
          </a:r>
        </a:p>
      </dsp:txBody>
      <dsp:txXfrm>
        <a:off x="336291" y="3714021"/>
        <a:ext cx="4339173" cy="42620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F0359-D642-2249-88A5-2EEDA5189BD2}">
      <dsp:nvSpPr>
        <dsp:cNvPr id="0" name=""/>
        <dsp:cNvSpPr/>
      </dsp:nvSpPr>
      <dsp:spPr>
        <a:xfrm>
          <a:off x="-5657760" y="-866225"/>
          <a:ext cx="6737251" cy="6737251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F25436-78DA-1A40-A6FC-DBE3EB6D445D}">
      <dsp:nvSpPr>
        <dsp:cNvPr id="0" name=""/>
        <dsp:cNvSpPr/>
      </dsp:nvSpPr>
      <dsp:spPr>
        <a:xfrm>
          <a:off x="694666" y="500480"/>
          <a:ext cx="7571554" cy="100096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9451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i="0" kern="1200" dirty="0"/>
            <a:t>La presencia de </a:t>
          </a:r>
          <a:r>
            <a:rPr lang="es-EC" sz="1400" i="1" kern="1200" dirty="0"/>
            <a:t>Trypanosoma vivax</a:t>
          </a:r>
          <a:r>
            <a:rPr lang="es-EC" sz="1400" i="0" kern="1200" dirty="0"/>
            <a:t> en el país representa un nuevo enfoque en el estudio de tripanosomosis animal, es necesario realizar un diagnóstico adecuado con pruebas eficaces para determinar el mejor tratamiento de la enfermedad y establecer medidas de control para prevenir los brotes  y la propagación de los parásitos, evitando así, grandes pérdidas económicas producidas por esta enfermedad.</a:t>
          </a:r>
          <a:endParaRPr lang="en-US" sz="1400" i="0" kern="1200" noProof="0" dirty="0"/>
        </a:p>
      </dsp:txBody>
      <dsp:txXfrm>
        <a:off x="694666" y="500480"/>
        <a:ext cx="7571554" cy="1000960"/>
      </dsp:txXfrm>
    </dsp:sp>
    <dsp:sp modelId="{5AB9BDE5-5664-494D-BE27-81ABA6C88A51}">
      <dsp:nvSpPr>
        <dsp:cNvPr id="0" name=""/>
        <dsp:cNvSpPr/>
      </dsp:nvSpPr>
      <dsp:spPr>
        <a:xfrm>
          <a:off x="69066" y="375359"/>
          <a:ext cx="1251199" cy="125119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F36B376-A02B-F046-AAFF-B040E3AC7B79}">
      <dsp:nvSpPr>
        <dsp:cNvPr id="0" name=""/>
        <dsp:cNvSpPr/>
      </dsp:nvSpPr>
      <dsp:spPr>
        <a:xfrm>
          <a:off x="1058515" y="2001920"/>
          <a:ext cx="7207705" cy="1000960"/>
        </a:xfrm>
        <a:prstGeom prst="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94512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Utilizar los primers DTO 154 y DTO 155 para amplificar la región completa de cdCatL-like de las muestras positivas a T. vivax por TviCatL-PCR, para ampliar estudios filogenéticos.</a:t>
          </a:r>
          <a:endParaRPr lang="en-US" sz="1400" kern="1200" noProof="0" dirty="0"/>
        </a:p>
      </dsp:txBody>
      <dsp:txXfrm>
        <a:off x="1058515" y="2001920"/>
        <a:ext cx="7207705" cy="1000960"/>
      </dsp:txXfrm>
    </dsp:sp>
    <dsp:sp modelId="{FAA12D28-9CC8-CB41-AE20-92A273C7E65B}">
      <dsp:nvSpPr>
        <dsp:cNvPr id="0" name=""/>
        <dsp:cNvSpPr/>
      </dsp:nvSpPr>
      <dsp:spPr>
        <a:xfrm>
          <a:off x="432915" y="1876799"/>
          <a:ext cx="1251199" cy="125119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90949D2-89FE-2C41-A011-A1CB01ABD952}">
      <dsp:nvSpPr>
        <dsp:cNvPr id="0" name=""/>
        <dsp:cNvSpPr/>
      </dsp:nvSpPr>
      <dsp:spPr>
        <a:xfrm>
          <a:off x="694666" y="3503360"/>
          <a:ext cx="7571554" cy="1000960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94512" tIns="35560" rIns="35560" bIns="3556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Realizar un estudio molecular exhaustivo para determinar la identidad de la muestra M2, para comprobar los resultados obtenidos o identificar de que especie se trata, ya que se han reportado secuencias similares en muestras del El Carmen y Santo Domingo.</a:t>
          </a:r>
          <a:endParaRPr lang="en-US" sz="1400" kern="1200" noProof="0" dirty="0"/>
        </a:p>
      </dsp:txBody>
      <dsp:txXfrm>
        <a:off x="694666" y="3503360"/>
        <a:ext cx="7571554" cy="1000960"/>
      </dsp:txXfrm>
    </dsp:sp>
    <dsp:sp modelId="{793E405C-F802-3A4A-A575-463A3CE938AA}">
      <dsp:nvSpPr>
        <dsp:cNvPr id="0" name=""/>
        <dsp:cNvSpPr/>
      </dsp:nvSpPr>
      <dsp:spPr>
        <a:xfrm>
          <a:off x="69066" y="3378239"/>
          <a:ext cx="1251199" cy="125119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DEFF80-416F-4E1F-BCCB-98428FBDBFD3}">
      <dsp:nvSpPr>
        <dsp:cNvPr id="0" name=""/>
        <dsp:cNvSpPr/>
      </dsp:nvSpPr>
      <dsp:spPr>
        <a:xfrm>
          <a:off x="1838757" y="0"/>
          <a:ext cx="1767765" cy="98209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T. vivax, T. equiperdum </a:t>
          </a:r>
          <a:r>
            <a:rPr lang="es-419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y </a:t>
          </a:r>
          <a:r>
            <a:rPr lang="es-419" sz="20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T. evansi</a:t>
          </a:r>
          <a:endParaRPr lang="es-ES" sz="2000" kern="1200" dirty="0"/>
        </a:p>
      </dsp:txBody>
      <dsp:txXfrm>
        <a:off x="1867521" y="28764"/>
        <a:ext cx="1710237" cy="924564"/>
      </dsp:txXfrm>
    </dsp:sp>
    <dsp:sp modelId="{20E8067D-BE74-4E58-8E4D-6754E267FB59}">
      <dsp:nvSpPr>
        <dsp:cNvPr id="0" name=""/>
        <dsp:cNvSpPr/>
      </dsp:nvSpPr>
      <dsp:spPr>
        <a:xfrm rot="5400000">
          <a:off x="2538497" y="1006644"/>
          <a:ext cx="368284" cy="4419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 rot="-5400000">
        <a:off x="2590057" y="1043473"/>
        <a:ext cx="265165" cy="257799"/>
      </dsp:txXfrm>
    </dsp:sp>
    <dsp:sp modelId="{FAD9CED4-FC99-4D77-A4AA-E1E82B925610}">
      <dsp:nvSpPr>
        <dsp:cNvPr id="0" name=""/>
        <dsp:cNvSpPr/>
      </dsp:nvSpPr>
      <dsp:spPr>
        <a:xfrm>
          <a:off x="1838757" y="1473137"/>
          <a:ext cx="1767765" cy="98209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dirty="0">
              <a:latin typeface="Calibri" panose="020F0502020204030204" pitchFamily="34" charset="0"/>
              <a:cs typeface="Calibri" panose="020F0502020204030204" pitchFamily="34" charset="0"/>
            </a:rPr>
            <a:t>adaptación a otras moscas hematófagas </a:t>
          </a:r>
          <a:endParaRPr lang="es-E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867521" y="1501901"/>
        <a:ext cx="1710237" cy="924564"/>
      </dsp:txXfrm>
    </dsp:sp>
    <dsp:sp modelId="{7CBA5C7D-8E0B-41A8-A17C-CD93B89DE1E2}">
      <dsp:nvSpPr>
        <dsp:cNvPr id="0" name=""/>
        <dsp:cNvSpPr/>
      </dsp:nvSpPr>
      <dsp:spPr>
        <a:xfrm rot="5400000">
          <a:off x="2538497" y="2479782"/>
          <a:ext cx="368284" cy="4419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/>
        </a:p>
      </dsp:txBody>
      <dsp:txXfrm rot="-5400000">
        <a:off x="2590057" y="2516611"/>
        <a:ext cx="265165" cy="257799"/>
      </dsp:txXfrm>
    </dsp:sp>
    <dsp:sp modelId="{55948C2A-2C0B-44C2-AC65-B26ABA0448E8}">
      <dsp:nvSpPr>
        <dsp:cNvPr id="0" name=""/>
        <dsp:cNvSpPr/>
      </dsp:nvSpPr>
      <dsp:spPr>
        <a:xfrm>
          <a:off x="1838757" y="2946276"/>
          <a:ext cx="1767765" cy="98209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800" kern="1200" dirty="0">
              <a:latin typeface="Calibri" panose="020F0502020204030204" pitchFamily="34" charset="0"/>
              <a:cs typeface="Calibri" panose="020F0502020204030204" pitchFamily="34" charset="0"/>
            </a:rPr>
            <a:t>desplazamiento de animales </a:t>
          </a:r>
          <a:endParaRPr lang="es-E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867521" y="2975040"/>
        <a:ext cx="1710237" cy="9245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81DE4-D0B0-4178-A83B-EAFBC1F60AC4}">
      <dsp:nvSpPr>
        <dsp:cNvPr id="0" name=""/>
        <dsp:cNvSpPr/>
      </dsp:nvSpPr>
      <dsp:spPr>
        <a:xfrm>
          <a:off x="377730" y="2563"/>
          <a:ext cx="1605685" cy="6702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Prepatente</a:t>
          </a:r>
          <a:endParaRPr lang="es-E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7362" y="22195"/>
        <a:ext cx="1566421" cy="631029"/>
      </dsp:txXfrm>
    </dsp:sp>
    <dsp:sp modelId="{8D0C04AC-29EB-47C8-8B87-0A5D5FF1E85C}">
      <dsp:nvSpPr>
        <dsp:cNvPr id="0" name=""/>
        <dsp:cNvSpPr/>
      </dsp:nvSpPr>
      <dsp:spPr>
        <a:xfrm>
          <a:off x="538299" y="672856"/>
          <a:ext cx="160568" cy="634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436"/>
              </a:lnTo>
              <a:lnTo>
                <a:pt x="160568" y="63443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3F4AA-73E8-4D57-ACCC-D5E5EF53B647}">
      <dsp:nvSpPr>
        <dsp:cNvPr id="0" name=""/>
        <dsp:cNvSpPr/>
      </dsp:nvSpPr>
      <dsp:spPr>
        <a:xfrm>
          <a:off x="698867" y="982667"/>
          <a:ext cx="1576613" cy="64925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Calibri" panose="020F0502020204030204" pitchFamily="34" charset="0"/>
              <a:cs typeface="Calibri" panose="020F0502020204030204" pitchFamily="34" charset="0"/>
            </a:rPr>
            <a:t>No manifestaciones clínicas</a:t>
          </a:r>
        </a:p>
      </dsp:txBody>
      <dsp:txXfrm>
        <a:off x="717883" y="1001683"/>
        <a:ext cx="1538581" cy="611219"/>
      </dsp:txXfrm>
    </dsp:sp>
    <dsp:sp modelId="{55C1E786-9E1C-442C-8DB0-CFC3E467CFDB}">
      <dsp:nvSpPr>
        <dsp:cNvPr id="0" name=""/>
        <dsp:cNvSpPr/>
      </dsp:nvSpPr>
      <dsp:spPr>
        <a:xfrm>
          <a:off x="2691514" y="2563"/>
          <a:ext cx="1017938" cy="6702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Calibri" panose="020F0502020204030204" pitchFamily="34" charset="0"/>
              <a:cs typeface="Calibri" panose="020F0502020204030204" pitchFamily="34" charset="0"/>
            </a:rPr>
            <a:t>Agudo</a:t>
          </a:r>
        </a:p>
      </dsp:txBody>
      <dsp:txXfrm>
        <a:off x="2711146" y="22195"/>
        <a:ext cx="978674" cy="631029"/>
      </dsp:txXfrm>
    </dsp:sp>
    <dsp:sp modelId="{F386E724-1446-444C-A23E-E8AAFBAAF763}">
      <dsp:nvSpPr>
        <dsp:cNvPr id="0" name=""/>
        <dsp:cNvSpPr/>
      </dsp:nvSpPr>
      <dsp:spPr>
        <a:xfrm>
          <a:off x="2793307" y="672856"/>
          <a:ext cx="101793" cy="8374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7405"/>
              </a:lnTo>
              <a:lnTo>
                <a:pt x="101793" y="83740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CF4C2F-229B-41B1-9B15-4856E9AC76F6}">
      <dsp:nvSpPr>
        <dsp:cNvPr id="0" name=""/>
        <dsp:cNvSpPr/>
      </dsp:nvSpPr>
      <dsp:spPr>
        <a:xfrm>
          <a:off x="2895101" y="982667"/>
          <a:ext cx="1982786" cy="105518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Calibri" panose="020F0502020204030204" pitchFamily="34" charset="0"/>
              <a:cs typeface="Calibri" panose="020F0502020204030204" pitchFamily="34" charset="0"/>
            </a:rPr>
            <a:t>Parasitemia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Calibri" panose="020F0502020204030204" pitchFamily="34" charset="0"/>
              <a:cs typeface="Calibri" panose="020F0502020204030204" pitchFamily="34" charset="0"/>
            </a:rPr>
            <a:t>Temperatura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Calibri" panose="020F0502020204030204" pitchFamily="34" charset="0"/>
              <a:cs typeface="Calibri" panose="020F0502020204030204" pitchFamily="34" charset="0"/>
            </a:rPr>
            <a:t>Anemia moderada o grave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926006" y="1013572"/>
        <a:ext cx="1920976" cy="993379"/>
      </dsp:txXfrm>
    </dsp:sp>
    <dsp:sp modelId="{0EEDF7CF-8D8D-43CB-942E-29BB17467649}">
      <dsp:nvSpPr>
        <dsp:cNvPr id="0" name=""/>
        <dsp:cNvSpPr/>
      </dsp:nvSpPr>
      <dsp:spPr>
        <a:xfrm>
          <a:off x="2793307" y="672856"/>
          <a:ext cx="101793" cy="2239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9768"/>
              </a:lnTo>
              <a:lnTo>
                <a:pt x="101793" y="223976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09811E-CDD3-40AC-B4A6-354199288CA8}">
      <dsp:nvSpPr>
        <dsp:cNvPr id="0" name=""/>
        <dsp:cNvSpPr/>
      </dsp:nvSpPr>
      <dsp:spPr>
        <a:xfrm>
          <a:off x="2895101" y="2347667"/>
          <a:ext cx="1989488" cy="112991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Calibri" panose="020F0502020204030204" pitchFamily="34" charset="0"/>
              <a:cs typeface="Calibri" panose="020F0502020204030204" pitchFamily="34" charset="0"/>
            </a:rPr>
            <a:t>Trastornos reproductivos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Calibri" panose="020F0502020204030204" pitchFamily="34" charset="0"/>
              <a:cs typeface="Calibri" panose="020F0502020204030204" pitchFamily="34" charset="0"/>
            </a:rPr>
            <a:t>Anestro, abortos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Calibri" panose="020F0502020204030204" pitchFamily="34" charset="0"/>
              <a:cs typeface="Calibri" panose="020F0502020204030204" pitchFamily="34" charset="0"/>
            </a:rPr>
            <a:t>Infertilidad  </a:t>
          </a:r>
        </a:p>
      </dsp:txBody>
      <dsp:txXfrm>
        <a:off x="2928195" y="2380761"/>
        <a:ext cx="1923300" cy="1063727"/>
      </dsp:txXfrm>
    </dsp:sp>
    <dsp:sp modelId="{A6F55E81-9C36-44D3-9333-D8294C3DFFC1}">
      <dsp:nvSpPr>
        <dsp:cNvPr id="0" name=""/>
        <dsp:cNvSpPr/>
      </dsp:nvSpPr>
      <dsp:spPr>
        <a:xfrm>
          <a:off x="2793307" y="672856"/>
          <a:ext cx="101793" cy="3734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4157"/>
              </a:lnTo>
              <a:lnTo>
                <a:pt x="101793" y="373415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1AD5B9-E8C4-4E12-A0EC-BAE85C98801C}">
      <dsp:nvSpPr>
        <dsp:cNvPr id="0" name=""/>
        <dsp:cNvSpPr/>
      </dsp:nvSpPr>
      <dsp:spPr>
        <a:xfrm>
          <a:off x="2895101" y="3787393"/>
          <a:ext cx="2493195" cy="123924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Calibri" panose="020F0502020204030204" pitchFamily="34" charset="0"/>
              <a:cs typeface="Calibri" panose="020F0502020204030204" pitchFamily="34" charset="0"/>
            </a:rPr>
            <a:t>Lagrimeo, </a:t>
          </a:r>
          <a:r>
            <a:rPr lang="es-ES" sz="1600" kern="1200" baseline="0" dirty="0">
              <a:latin typeface="Calibri" panose="020F0502020204030204" pitchFamily="34" charset="0"/>
              <a:cs typeface="Calibri" panose="020F0502020204030204" pitchFamily="34" charset="0"/>
            </a:rPr>
            <a:t>Edema Submandibular</a:t>
          </a:r>
        </a:p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baseline="0" dirty="0">
              <a:latin typeface="Calibri" panose="020F0502020204030204" pitchFamily="34" charset="0"/>
              <a:cs typeface="Calibri" panose="020F0502020204030204" pitchFamily="34" charset="0"/>
            </a:rPr>
            <a:t>Pérdida de Peso, Disminución producción de leche, letargo, muerte</a:t>
          </a:r>
          <a:endParaRPr lang="es-E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931397" y="3823689"/>
        <a:ext cx="2420603" cy="1166649"/>
      </dsp:txXfrm>
    </dsp:sp>
    <dsp:sp modelId="{F7398C4F-54B5-421D-8939-25C2DA3BA819}">
      <dsp:nvSpPr>
        <dsp:cNvPr id="0" name=""/>
        <dsp:cNvSpPr/>
      </dsp:nvSpPr>
      <dsp:spPr>
        <a:xfrm>
          <a:off x="5262048" y="2563"/>
          <a:ext cx="1177304" cy="6702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Calibri" panose="020F0502020204030204" pitchFamily="34" charset="0"/>
              <a:cs typeface="Calibri" panose="020F0502020204030204" pitchFamily="34" charset="0"/>
            </a:rPr>
            <a:t>Crónico</a:t>
          </a:r>
        </a:p>
      </dsp:txBody>
      <dsp:txXfrm>
        <a:off x="5281680" y="22195"/>
        <a:ext cx="1138040" cy="631029"/>
      </dsp:txXfrm>
    </dsp:sp>
    <dsp:sp modelId="{5E974646-A4D0-4040-9427-26B2E86548D8}">
      <dsp:nvSpPr>
        <dsp:cNvPr id="0" name=""/>
        <dsp:cNvSpPr/>
      </dsp:nvSpPr>
      <dsp:spPr>
        <a:xfrm>
          <a:off x="5379779" y="672856"/>
          <a:ext cx="117730" cy="799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99137"/>
              </a:lnTo>
              <a:lnTo>
                <a:pt x="117730" y="7991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D6B2E8-9F99-45FE-9C3E-18265FACB6B8}">
      <dsp:nvSpPr>
        <dsp:cNvPr id="0" name=""/>
        <dsp:cNvSpPr/>
      </dsp:nvSpPr>
      <dsp:spPr>
        <a:xfrm>
          <a:off x="5497509" y="982667"/>
          <a:ext cx="1633538" cy="978654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Calibri" panose="020F0502020204030204" pitchFamily="34" charset="0"/>
              <a:cs typeface="Calibri" panose="020F0502020204030204" pitchFamily="34" charset="0"/>
            </a:rPr>
            <a:t>Parasitemia críptica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Calibri" panose="020F0502020204030204" pitchFamily="34" charset="0"/>
              <a:cs typeface="Calibri" panose="020F0502020204030204" pitchFamily="34" charset="0"/>
            </a:rPr>
            <a:t>No se perciben síntomas</a:t>
          </a:r>
          <a:endParaRPr lang="es-E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526173" y="1011331"/>
        <a:ext cx="1576210" cy="9213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E4976-3997-4B98-8187-72A134B28205}">
      <dsp:nvSpPr>
        <dsp:cNvPr id="0" name=""/>
        <dsp:cNvSpPr/>
      </dsp:nvSpPr>
      <dsp:spPr>
        <a:xfrm>
          <a:off x="0" y="260065"/>
          <a:ext cx="1032937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192C6D-3696-43AF-A217-2AB1DE881777}">
      <dsp:nvSpPr>
        <dsp:cNvPr id="0" name=""/>
        <dsp:cNvSpPr/>
      </dsp:nvSpPr>
      <dsp:spPr>
        <a:xfrm>
          <a:off x="480894" y="35928"/>
          <a:ext cx="7230561" cy="47232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73298" tIns="0" rIns="27329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Identificar la presencia de </a:t>
          </a:r>
          <a:r>
            <a:rPr lang="es-EC" sz="1600" i="1" kern="1200" dirty="0">
              <a:latin typeface="Calibri" panose="020F0502020204030204" pitchFamily="34" charset="0"/>
              <a:cs typeface="Calibri" panose="020F0502020204030204" pitchFamily="34" charset="0"/>
            </a:rPr>
            <a:t>Trypanosoma </a:t>
          </a: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spp. en muestras sanguíneas de bovinos sometidas a la prueba de PCR anidada.</a:t>
          </a:r>
          <a:endParaRPr lang="es-E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03951" y="58985"/>
        <a:ext cx="7184447" cy="426206"/>
      </dsp:txXfrm>
    </dsp:sp>
    <dsp:sp modelId="{72BE7A1C-2B59-41CE-9FE4-7F940D415F85}">
      <dsp:nvSpPr>
        <dsp:cNvPr id="0" name=""/>
        <dsp:cNvSpPr/>
      </dsp:nvSpPr>
      <dsp:spPr>
        <a:xfrm>
          <a:off x="0" y="997848"/>
          <a:ext cx="1032937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425A3-39B6-441E-BCB1-5FFDB5BE9447}">
      <dsp:nvSpPr>
        <dsp:cNvPr id="0" name=""/>
        <dsp:cNvSpPr/>
      </dsp:nvSpPr>
      <dsp:spPr>
        <a:xfrm>
          <a:off x="516468" y="761688"/>
          <a:ext cx="7230561" cy="47232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73298" tIns="0" rIns="27329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Secuenciar la región ITS, de muestras positivas a la prueba de PCR anidada</a:t>
          </a:r>
          <a:r>
            <a:rPr lang="es-EC" sz="1300" kern="1200" dirty="0"/>
            <a:t>.</a:t>
          </a:r>
          <a:endParaRPr lang="es-ES" sz="1300" kern="1200" dirty="0"/>
        </a:p>
      </dsp:txBody>
      <dsp:txXfrm>
        <a:off x="539525" y="784745"/>
        <a:ext cx="7184447" cy="426206"/>
      </dsp:txXfrm>
    </dsp:sp>
    <dsp:sp modelId="{1370FFF5-A611-4459-854E-43CAE960C076}">
      <dsp:nvSpPr>
        <dsp:cNvPr id="0" name=""/>
        <dsp:cNvSpPr/>
      </dsp:nvSpPr>
      <dsp:spPr>
        <a:xfrm>
          <a:off x="0" y="1723608"/>
          <a:ext cx="1032937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96A6A9-1C5D-4DA5-B672-228CDE5185E4}">
      <dsp:nvSpPr>
        <dsp:cNvPr id="0" name=""/>
        <dsp:cNvSpPr/>
      </dsp:nvSpPr>
      <dsp:spPr>
        <a:xfrm>
          <a:off x="516468" y="1487448"/>
          <a:ext cx="7230561" cy="47232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dk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73298" tIns="0" rIns="27329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Realizar un análisis filogenético de las especies de </a:t>
          </a:r>
          <a:r>
            <a:rPr lang="es-EC" sz="1600" i="1" kern="1200" dirty="0">
              <a:latin typeface="Calibri" panose="020F0502020204030204" pitchFamily="34" charset="0"/>
              <a:cs typeface="Calibri" panose="020F0502020204030204" pitchFamily="34" charset="0"/>
            </a:rPr>
            <a:t>Trypanosoma </a:t>
          </a:r>
          <a:r>
            <a:rPr lang="es-EC" sz="1600" kern="1200" dirty="0">
              <a:latin typeface="Calibri" panose="020F0502020204030204" pitchFamily="34" charset="0"/>
              <a:cs typeface="Calibri" panose="020F0502020204030204" pitchFamily="34" charset="0"/>
            </a:rPr>
            <a:t>spp. encontradas.</a:t>
          </a:r>
          <a:r>
            <a:rPr lang="es-EC" sz="1600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s-E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39525" y="1510505"/>
        <a:ext cx="7184447" cy="4262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3B199-9BD5-4D9E-A1BA-292129017AEF}">
      <dsp:nvSpPr>
        <dsp:cNvPr id="0" name=""/>
        <dsp:cNvSpPr/>
      </dsp:nvSpPr>
      <dsp:spPr>
        <a:xfrm>
          <a:off x="1647" y="645951"/>
          <a:ext cx="3280013" cy="32800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926A90-618C-4E41-ABF0-049C4F706078}">
      <dsp:nvSpPr>
        <dsp:cNvPr id="0" name=""/>
        <dsp:cNvSpPr/>
      </dsp:nvSpPr>
      <dsp:spPr>
        <a:xfrm>
          <a:off x="805990" y="3735215"/>
          <a:ext cx="2739237" cy="10375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Fase de Campo</a:t>
          </a:r>
        </a:p>
      </dsp:txBody>
      <dsp:txXfrm>
        <a:off x="836377" y="3765602"/>
        <a:ext cx="2678463" cy="976726"/>
      </dsp:txXfrm>
    </dsp:sp>
    <dsp:sp modelId="{813DEEAC-D889-4349-816B-A3B89EDF2D19}">
      <dsp:nvSpPr>
        <dsp:cNvPr id="0" name=""/>
        <dsp:cNvSpPr/>
      </dsp:nvSpPr>
      <dsp:spPr>
        <a:xfrm rot="21599982">
          <a:off x="3818827" y="1891874"/>
          <a:ext cx="537167" cy="788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/>
        </a:p>
      </dsp:txBody>
      <dsp:txXfrm>
        <a:off x="3818827" y="2049502"/>
        <a:ext cx="376017" cy="472885"/>
      </dsp:txXfrm>
    </dsp:sp>
    <dsp:sp modelId="{0B13FCAE-2418-4D55-A2DE-97522490ED38}">
      <dsp:nvSpPr>
        <dsp:cNvPr id="0" name=""/>
        <dsp:cNvSpPr/>
      </dsp:nvSpPr>
      <dsp:spPr>
        <a:xfrm>
          <a:off x="4816423" y="645926"/>
          <a:ext cx="3280013" cy="32800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C3FB21-E59C-46DC-B522-E6C3F5C67E86}">
      <dsp:nvSpPr>
        <dsp:cNvPr id="0" name=""/>
        <dsp:cNvSpPr/>
      </dsp:nvSpPr>
      <dsp:spPr>
        <a:xfrm>
          <a:off x="5854419" y="3735141"/>
          <a:ext cx="2271933" cy="1037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Fase de Laboratorio</a:t>
          </a:r>
        </a:p>
      </dsp:txBody>
      <dsp:txXfrm>
        <a:off x="5884809" y="3765531"/>
        <a:ext cx="2211153" cy="9768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49549-00F2-4121-BB97-B5C2010F3D90}">
      <dsp:nvSpPr>
        <dsp:cNvPr id="0" name=""/>
        <dsp:cNvSpPr/>
      </dsp:nvSpPr>
      <dsp:spPr>
        <a:xfrm>
          <a:off x="799" y="997088"/>
          <a:ext cx="2283282" cy="188323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Ensamblaje de fragmento de ADN  y vector TOPO TA</a:t>
          </a:r>
        </a:p>
      </dsp:txBody>
      <dsp:txXfrm>
        <a:off x="44137" y="1040426"/>
        <a:ext cx="2196606" cy="1393005"/>
      </dsp:txXfrm>
    </dsp:sp>
    <dsp:sp modelId="{34B9F5E5-E443-4A55-91B3-FB903376F007}">
      <dsp:nvSpPr>
        <dsp:cNvPr id="0" name=""/>
        <dsp:cNvSpPr/>
      </dsp:nvSpPr>
      <dsp:spPr>
        <a:xfrm>
          <a:off x="1271674" y="1401543"/>
          <a:ext cx="2583143" cy="2583143"/>
        </a:xfrm>
        <a:prstGeom prst="leftCircularArrow">
          <a:avLst>
            <a:gd name="adj1" fmla="val 3405"/>
            <a:gd name="adj2" fmla="val 421478"/>
            <a:gd name="adj3" fmla="val 2196988"/>
            <a:gd name="adj4" fmla="val 9024489"/>
            <a:gd name="adj5" fmla="val 3972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7B769A8-D828-4652-8995-2C604FA1B5AB}">
      <dsp:nvSpPr>
        <dsp:cNvPr id="0" name=""/>
        <dsp:cNvSpPr/>
      </dsp:nvSpPr>
      <dsp:spPr>
        <a:xfrm>
          <a:off x="508195" y="2476769"/>
          <a:ext cx="2029584" cy="807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Ligación</a:t>
          </a:r>
        </a:p>
      </dsp:txBody>
      <dsp:txXfrm>
        <a:off x="531834" y="2500408"/>
        <a:ext cx="1982306" cy="759820"/>
      </dsp:txXfrm>
    </dsp:sp>
    <dsp:sp modelId="{948448A3-B76B-4B5B-96F6-FE092FDCFEAD}">
      <dsp:nvSpPr>
        <dsp:cNvPr id="0" name=""/>
        <dsp:cNvSpPr/>
      </dsp:nvSpPr>
      <dsp:spPr>
        <a:xfrm>
          <a:off x="2956573" y="997088"/>
          <a:ext cx="2283282" cy="188323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 err="1"/>
            <a:t>One</a:t>
          </a:r>
          <a:r>
            <a:rPr lang="es-ES" sz="2000" kern="1200" dirty="0"/>
            <a:t> </a:t>
          </a:r>
          <a:r>
            <a:rPr lang="es-ES" sz="2000" kern="1200" dirty="0" err="1"/>
            <a:t>Shot</a:t>
          </a:r>
          <a:r>
            <a:rPr lang="es-ES" sz="2000" kern="1200" dirty="0"/>
            <a:t> TOP 10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Siembra de células transformadas en medio selectivo</a:t>
          </a:r>
        </a:p>
      </dsp:txBody>
      <dsp:txXfrm>
        <a:off x="2999911" y="1443975"/>
        <a:ext cx="2196606" cy="1393005"/>
      </dsp:txXfrm>
    </dsp:sp>
    <dsp:sp modelId="{C42B9FE0-AB6E-4D85-A874-F781229BBDB2}">
      <dsp:nvSpPr>
        <dsp:cNvPr id="0" name=""/>
        <dsp:cNvSpPr/>
      </dsp:nvSpPr>
      <dsp:spPr>
        <a:xfrm>
          <a:off x="4208420" y="-181120"/>
          <a:ext cx="2874896" cy="2874896"/>
        </a:xfrm>
        <a:prstGeom prst="circularArrow">
          <a:avLst>
            <a:gd name="adj1" fmla="val 3059"/>
            <a:gd name="adj2" fmla="val 375620"/>
            <a:gd name="adj3" fmla="val 19448869"/>
            <a:gd name="adj4" fmla="val 12575511"/>
            <a:gd name="adj5" fmla="val 3569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DF81D4A-216F-4D31-BF3A-9696DC679691}">
      <dsp:nvSpPr>
        <dsp:cNvPr id="0" name=""/>
        <dsp:cNvSpPr/>
      </dsp:nvSpPr>
      <dsp:spPr>
        <a:xfrm>
          <a:off x="3463969" y="593538"/>
          <a:ext cx="2029584" cy="807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Transformación y selección</a:t>
          </a:r>
        </a:p>
      </dsp:txBody>
      <dsp:txXfrm>
        <a:off x="3487608" y="617177"/>
        <a:ext cx="1982306" cy="759820"/>
      </dsp:txXfrm>
    </dsp:sp>
    <dsp:sp modelId="{3D6DAF5E-B4CF-41E8-BBF4-843EA9143CCA}">
      <dsp:nvSpPr>
        <dsp:cNvPr id="0" name=""/>
        <dsp:cNvSpPr/>
      </dsp:nvSpPr>
      <dsp:spPr>
        <a:xfrm>
          <a:off x="5912347" y="997088"/>
          <a:ext cx="2283282" cy="1883230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Aislamiento y purificación del ADN plasmídico</a:t>
          </a:r>
        </a:p>
      </dsp:txBody>
      <dsp:txXfrm>
        <a:off x="5955685" y="1040426"/>
        <a:ext cx="2196606" cy="1393005"/>
      </dsp:txXfrm>
    </dsp:sp>
    <dsp:sp modelId="{0983EFB4-6649-4751-87F5-72F95E331560}">
      <dsp:nvSpPr>
        <dsp:cNvPr id="0" name=""/>
        <dsp:cNvSpPr/>
      </dsp:nvSpPr>
      <dsp:spPr>
        <a:xfrm>
          <a:off x="6419743" y="2476769"/>
          <a:ext cx="2029584" cy="8070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Amplificación por PCR de plásmidos</a:t>
          </a:r>
        </a:p>
      </dsp:txBody>
      <dsp:txXfrm>
        <a:off x="6443382" y="2500408"/>
        <a:ext cx="1982306" cy="7598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8B200-9B60-4A37-A9D0-8740B6953C1E}">
      <dsp:nvSpPr>
        <dsp:cNvPr id="0" name=""/>
        <dsp:cNvSpPr/>
      </dsp:nvSpPr>
      <dsp:spPr>
        <a:xfrm>
          <a:off x="1452552" y="289"/>
          <a:ext cx="2178828" cy="11283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1,78-1,94</a:t>
          </a:r>
        </a:p>
      </dsp:txBody>
      <dsp:txXfrm>
        <a:off x="1452552" y="141338"/>
        <a:ext cx="1755683" cy="846291"/>
      </dsp:txXfrm>
    </dsp:sp>
    <dsp:sp modelId="{EFC4E946-FECB-47D1-9EF8-7919706EC74C}">
      <dsp:nvSpPr>
        <dsp:cNvPr id="0" name=""/>
        <dsp:cNvSpPr/>
      </dsp:nvSpPr>
      <dsp:spPr>
        <a:xfrm>
          <a:off x="0" y="289"/>
          <a:ext cx="1452552" cy="112838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A260/280</a:t>
          </a:r>
        </a:p>
      </dsp:txBody>
      <dsp:txXfrm>
        <a:off x="55083" y="55372"/>
        <a:ext cx="1342386" cy="1018222"/>
      </dsp:txXfrm>
    </dsp:sp>
    <dsp:sp modelId="{223EE246-9684-4CE5-9C9B-603E76653256}">
      <dsp:nvSpPr>
        <dsp:cNvPr id="0" name=""/>
        <dsp:cNvSpPr/>
      </dsp:nvSpPr>
      <dsp:spPr>
        <a:xfrm>
          <a:off x="1452552" y="1241516"/>
          <a:ext cx="2178828" cy="1128388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400" kern="1200" dirty="0"/>
            <a:t>1,80-2,4</a:t>
          </a:r>
        </a:p>
      </dsp:txBody>
      <dsp:txXfrm>
        <a:off x="1452552" y="1382565"/>
        <a:ext cx="1755683" cy="846291"/>
      </dsp:txXfrm>
    </dsp:sp>
    <dsp:sp modelId="{4E365654-3393-40E8-AC5A-8ACE60D5BBF5}">
      <dsp:nvSpPr>
        <dsp:cNvPr id="0" name=""/>
        <dsp:cNvSpPr/>
      </dsp:nvSpPr>
      <dsp:spPr>
        <a:xfrm>
          <a:off x="0" y="1241516"/>
          <a:ext cx="1452552" cy="112838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A260/230</a:t>
          </a:r>
        </a:p>
      </dsp:txBody>
      <dsp:txXfrm>
        <a:off x="55083" y="1296599"/>
        <a:ext cx="1342386" cy="10182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19938-AA73-474C-8C14-212BB2AE60A7}">
      <dsp:nvSpPr>
        <dsp:cNvPr id="0" name=""/>
        <dsp:cNvSpPr/>
      </dsp:nvSpPr>
      <dsp:spPr>
        <a:xfrm>
          <a:off x="0" y="248409"/>
          <a:ext cx="4788678" cy="1915471"/>
        </a:xfrm>
        <a:prstGeom prst="leftRightRibb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747C5-40D4-49FA-80F0-DF6AF3759832}">
      <dsp:nvSpPr>
        <dsp:cNvPr id="0" name=""/>
        <dsp:cNvSpPr/>
      </dsp:nvSpPr>
      <dsp:spPr>
        <a:xfrm>
          <a:off x="574641" y="583617"/>
          <a:ext cx="1580263" cy="93858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Introducción de ganado infectado</a:t>
          </a:r>
        </a:p>
      </dsp:txBody>
      <dsp:txXfrm>
        <a:off x="574641" y="583617"/>
        <a:ext cx="1580263" cy="938580"/>
      </dsp:txXfrm>
    </dsp:sp>
    <dsp:sp modelId="{189CC2F0-4EBA-4B08-B610-873DF8726535}">
      <dsp:nvSpPr>
        <dsp:cNvPr id="0" name=""/>
        <dsp:cNvSpPr/>
      </dsp:nvSpPr>
      <dsp:spPr>
        <a:xfrm>
          <a:off x="2394339" y="890092"/>
          <a:ext cx="1867584" cy="93858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Portadores infección crónica</a:t>
          </a:r>
        </a:p>
      </dsp:txBody>
      <dsp:txXfrm>
        <a:off x="2394339" y="890092"/>
        <a:ext cx="1867584" cy="9385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F0359-D642-2249-88A5-2EEDA5189BD2}">
      <dsp:nvSpPr>
        <dsp:cNvPr id="0" name=""/>
        <dsp:cNvSpPr/>
      </dsp:nvSpPr>
      <dsp:spPr>
        <a:xfrm>
          <a:off x="-6953121" y="-1063005"/>
          <a:ext cx="8274883" cy="8274883"/>
        </a:xfrm>
        <a:prstGeom prst="blockArc">
          <a:avLst>
            <a:gd name="adj1" fmla="val 18900000"/>
            <a:gd name="adj2" fmla="val 2700000"/>
            <a:gd name="adj3" fmla="val 261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F25436-78DA-1A40-A6FC-DBE3EB6D445D}">
      <dsp:nvSpPr>
        <dsp:cNvPr id="0" name=""/>
        <dsp:cNvSpPr/>
      </dsp:nvSpPr>
      <dsp:spPr>
        <a:xfrm>
          <a:off x="691562" y="472725"/>
          <a:ext cx="8600639" cy="9459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50842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i="0" kern="1200" dirty="0"/>
            <a:t>Este estudio reportó por primera vez la asociación de </a:t>
          </a:r>
          <a:r>
            <a:rPr lang="es-EC" sz="1700" i="1" kern="1200" dirty="0"/>
            <a:t>Trypanosoma vivax, </a:t>
          </a:r>
          <a:r>
            <a:rPr lang="es-EC" sz="1700" i="0" kern="1200" dirty="0"/>
            <a:t>con un brote de tripanosomosis bovina en Ecuador, identificado mediante diagnóstico molecular utilizando TviCatL-PCR y confirmado mediante secuenciación. Obteniendo una identidad del 100% con otras CatL-like descritas para </a:t>
          </a:r>
          <a:r>
            <a:rPr lang="es-EC" sz="1700" i="1" kern="1200" dirty="0"/>
            <a:t>T. vivax</a:t>
          </a:r>
          <a:endParaRPr lang="en-US" sz="1700" kern="1200" noProof="0" dirty="0"/>
        </a:p>
      </dsp:txBody>
      <dsp:txXfrm>
        <a:off x="691562" y="472725"/>
        <a:ext cx="8600639" cy="945942"/>
      </dsp:txXfrm>
    </dsp:sp>
    <dsp:sp modelId="{5AB9BDE5-5664-494D-BE27-81ABA6C88A51}">
      <dsp:nvSpPr>
        <dsp:cNvPr id="0" name=""/>
        <dsp:cNvSpPr/>
      </dsp:nvSpPr>
      <dsp:spPr>
        <a:xfrm>
          <a:off x="100348" y="354482"/>
          <a:ext cx="1182428" cy="118242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9F36B376-A02B-F046-AAFF-B040E3AC7B79}">
      <dsp:nvSpPr>
        <dsp:cNvPr id="0" name=""/>
        <dsp:cNvSpPr/>
      </dsp:nvSpPr>
      <dsp:spPr>
        <a:xfrm>
          <a:off x="1233892" y="1891884"/>
          <a:ext cx="8058308" cy="945942"/>
        </a:xfrm>
        <a:prstGeom prst="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50000"/>
                <a:satMod val="300000"/>
              </a:schemeClr>
            </a:gs>
            <a:gs pos="35000">
              <a:schemeClr val="accent2">
                <a:hueOff val="1560506"/>
                <a:satOff val="-1946"/>
                <a:lumOff val="458"/>
                <a:alphaOff val="0"/>
                <a:tint val="37000"/>
                <a:satMod val="3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50842" tIns="43180" rIns="43180" bIns="4318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Los resultados de secuenciación de ITS-PCR no fueron coincidentes entre sí, por lo que se concluye que el método de PCR anidada no fue sensible para la determinación de </a:t>
          </a:r>
          <a:r>
            <a:rPr lang="es-EC" sz="1700" i="1" kern="1200" dirty="0"/>
            <a:t>Trypanosoma vivax </a:t>
          </a:r>
          <a:r>
            <a:rPr lang="es-EC" sz="1700" kern="1200" dirty="0"/>
            <a:t>en las muestras analizadas.</a:t>
          </a:r>
          <a:endParaRPr lang="en-US" sz="1700" kern="1200" noProof="0" dirty="0"/>
        </a:p>
      </dsp:txBody>
      <dsp:txXfrm>
        <a:off x="1233892" y="1891884"/>
        <a:ext cx="8058308" cy="945942"/>
      </dsp:txXfrm>
    </dsp:sp>
    <dsp:sp modelId="{FAA12D28-9CC8-CB41-AE20-92A273C7E65B}">
      <dsp:nvSpPr>
        <dsp:cNvPr id="0" name=""/>
        <dsp:cNvSpPr/>
      </dsp:nvSpPr>
      <dsp:spPr>
        <a:xfrm>
          <a:off x="642678" y="1773642"/>
          <a:ext cx="1182428" cy="118242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90949D2-89FE-2C41-A011-A1CB01ABD952}">
      <dsp:nvSpPr>
        <dsp:cNvPr id="0" name=""/>
        <dsp:cNvSpPr/>
      </dsp:nvSpPr>
      <dsp:spPr>
        <a:xfrm>
          <a:off x="1233892" y="3311044"/>
          <a:ext cx="8058308" cy="945942"/>
        </a:xfrm>
        <a:prstGeom prst="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50000"/>
                <a:satMod val="300000"/>
              </a:schemeClr>
            </a:gs>
            <a:gs pos="35000">
              <a:schemeClr val="accent2">
                <a:hueOff val="3121013"/>
                <a:satOff val="-3893"/>
                <a:lumOff val="915"/>
                <a:alphaOff val="0"/>
                <a:tint val="37000"/>
                <a:satMod val="3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50842" tIns="43180" rIns="43180" bIns="4318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El análisis filogenético de los aislados ecuatorianos de </a:t>
          </a:r>
          <a:r>
            <a:rPr lang="es-EC" sz="1700" i="1" kern="1200" dirty="0"/>
            <a:t>Trypanosoma vivax</a:t>
          </a:r>
          <a:r>
            <a:rPr lang="es-EC" sz="1700" kern="1200" dirty="0"/>
            <a:t>, mostró que estos se encontraban estrechamente relacionados con los aislados de Colombia y Brasil, al igual que con África occidental, lo que sugiere el origen de </a:t>
          </a:r>
          <a:r>
            <a:rPr lang="es-EC" sz="1700" i="1" kern="1200" dirty="0"/>
            <a:t>T. vivax</a:t>
          </a:r>
          <a:r>
            <a:rPr lang="es-EC" sz="1700" kern="1200" dirty="0"/>
            <a:t> de Ecuador.</a:t>
          </a:r>
          <a:endParaRPr lang="en-US" sz="1700" kern="1200" noProof="0" dirty="0"/>
        </a:p>
      </dsp:txBody>
      <dsp:txXfrm>
        <a:off x="1233892" y="3311044"/>
        <a:ext cx="8058308" cy="945942"/>
      </dsp:txXfrm>
    </dsp:sp>
    <dsp:sp modelId="{793E405C-F802-3A4A-A575-463A3CE938AA}">
      <dsp:nvSpPr>
        <dsp:cNvPr id="0" name=""/>
        <dsp:cNvSpPr/>
      </dsp:nvSpPr>
      <dsp:spPr>
        <a:xfrm>
          <a:off x="642678" y="3192801"/>
          <a:ext cx="1182428" cy="118242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0E632D5-5004-4EE0-AD32-9BA3D679395B}">
      <dsp:nvSpPr>
        <dsp:cNvPr id="0" name=""/>
        <dsp:cNvSpPr/>
      </dsp:nvSpPr>
      <dsp:spPr>
        <a:xfrm>
          <a:off x="691562" y="4730204"/>
          <a:ext cx="8600639" cy="945942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50842" tIns="43180" rIns="43180" bIns="4318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Los análisis filogenéticos de las regiones ITS y 5.8s demuestran que la muestra M2 presenta una homología de 91% con </a:t>
          </a:r>
          <a:r>
            <a:rPr lang="es-EC" sz="1700" i="1" kern="1200" dirty="0"/>
            <a:t>T. godfreyi, </a:t>
          </a:r>
          <a:r>
            <a:rPr lang="es-EC" sz="1700" kern="1200" dirty="0"/>
            <a:t>evidenciando en Ecuador una especie  no bien identificada por lo que se requieren de más estudios para identificar plenamente este parásito.</a:t>
          </a:r>
          <a:endParaRPr lang="en-US" sz="1700" kern="1200" noProof="0" dirty="0"/>
        </a:p>
      </dsp:txBody>
      <dsp:txXfrm>
        <a:off x="691562" y="4730204"/>
        <a:ext cx="8600639" cy="945942"/>
      </dsp:txXfrm>
    </dsp:sp>
    <dsp:sp modelId="{22DB43E5-091C-4B18-94C6-064A6CF53B55}">
      <dsp:nvSpPr>
        <dsp:cNvPr id="0" name=""/>
        <dsp:cNvSpPr/>
      </dsp:nvSpPr>
      <dsp:spPr>
        <a:xfrm>
          <a:off x="100348" y="4611961"/>
          <a:ext cx="1182428" cy="118242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39C28-9193-4562-9D7A-1EF010C15851}" type="datetimeFigureOut">
              <a:rPr lang="es-EC" smtClean="0"/>
              <a:t>11/11/2018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9DB09-8D2A-4D6E-9F24-FD44D7E0E9C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456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exposición se encuentra dividida en 6 partes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62433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01126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54705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3990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8988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33186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5314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0428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3301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5445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143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enfermedad fue descrita por primera vez en el continente africano……….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11F2A-4D50-D947-8D4D-946C8F539A0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534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66023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80446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2318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9616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relación a los resultados obtenidos, se puede concluir que: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84535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Polimorfismos internos para distinguir entre aislados del continente americano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8620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41379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11F2A-4D50-D947-8D4D-946C8F539A0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3071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11F2A-4D50-D947-8D4D-946C8F539A0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569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11F2A-4D50-D947-8D4D-946C8F539A0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65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11F2A-4D50-D947-8D4D-946C8F539A0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1403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11F2A-4D50-D947-8D4D-946C8F539A0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8282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11F2A-4D50-D947-8D4D-946C8F539A0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332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A9DB09-8D2A-4D6E-9F24-FD44D7E0E9C9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811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1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90513" y="260350"/>
            <a:ext cx="1055687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15888"/>
            <a:ext cx="4416425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04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315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20036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501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766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184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009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799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844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52112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4968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0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105140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33338" y="6296025"/>
            <a:ext cx="8880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33338" y="6245225"/>
            <a:ext cx="8880475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73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Berlin Sans FB Dem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6.xm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47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46.png"/><Relationship Id="rId4" Type="http://schemas.openxmlformats.org/officeDocument/2006/relationships/diagramData" Target="../diagrams/data6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57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diagramDrawing" Target="../diagrams/drawin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jpe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70.jpe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69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jpeg"/><Relationship Id="rId3" Type="http://schemas.openxmlformats.org/officeDocument/2006/relationships/image" Target="../media/image11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jpg"/><Relationship Id="rId5" Type="http://schemas.openxmlformats.org/officeDocument/2006/relationships/image" Target="../media/image76.jpeg"/><Relationship Id="rId15" Type="http://schemas.openxmlformats.org/officeDocument/2006/relationships/image" Target="../media/image8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8.png"/><Relationship Id="rId4" Type="http://schemas.openxmlformats.org/officeDocument/2006/relationships/diagramData" Target="../diagrams/data2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1.jpe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639616" y="2493047"/>
            <a:ext cx="763284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s-EC" b="1" dirty="0">
                <a:solidFill>
                  <a:schemeClr val="accent5">
                    <a:lumMod val="50000"/>
                  </a:schemeClr>
                </a:solidFill>
              </a:rPr>
              <a:t>“CARACTERIZACIÓN MOLECULAR Y ANÁLISIS FILOGENÉTICO DE </a:t>
            </a:r>
            <a:r>
              <a:rPr lang="es-EC" b="1" i="1" dirty="0">
                <a:solidFill>
                  <a:schemeClr val="accent5">
                    <a:lumMod val="50000"/>
                  </a:schemeClr>
                </a:solidFill>
              </a:rPr>
              <a:t>Trypanosoma </a:t>
            </a:r>
            <a:r>
              <a:rPr lang="es-EC" b="1" dirty="0">
                <a:solidFill>
                  <a:schemeClr val="accent5">
                    <a:lumMod val="50000"/>
                  </a:schemeClr>
                </a:solidFill>
              </a:rPr>
              <a:t>spp. EN TRES FINCAS GANADERAS DEL CANTÓN CHONE, PROVINCIA DE MANABÍ, ECUADOR”</a:t>
            </a:r>
            <a:endParaRPr lang="es-EC" sz="2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2940331" y="930041"/>
            <a:ext cx="754393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05113" algn="ctr"/>
              </a:tabLst>
            </a:pPr>
            <a:r>
              <a:rPr lang="es-EC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DEPARTAMENTO DE CIENCIAS DE LA VIDA Y DE LA AGRICULTURA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05113" algn="ctr"/>
              </a:tabLst>
            </a:pPr>
            <a:r>
              <a:rPr lang="es-EC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INGENIERÍA EN BIOTECNOLOGÍA</a:t>
            </a:r>
            <a:r>
              <a:rPr lang="es-EC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05113" algn="ctr"/>
              </a:tabLst>
            </a:pPr>
            <a:endParaRPr lang="es-EC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05113" algn="ctr"/>
              </a:tabLst>
            </a:pPr>
            <a:endParaRPr lang="es-EC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2 Subtítulo"/>
          <p:cNvSpPr txBox="1">
            <a:spLocks/>
          </p:cNvSpPr>
          <p:nvPr/>
        </p:nvSpPr>
        <p:spPr>
          <a:xfrm>
            <a:off x="2813539" y="4078537"/>
            <a:ext cx="7797521" cy="125253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Autor: 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Michell Lorena Medina Pozo		</a:t>
            </a:r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Colaborador científico: </a:t>
            </a:r>
          </a:p>
          <a:p>
            <a:pPr marL="0" indent="0" algn="just">
              <a:buFont typeface="Arial" pitchFamily="34" charset="0"/>
              <a:buNone/>
            </a:pPr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Armando Reyna-Bello Ph.D</a:t>
            </a:r>
          </a:p>
          <a:p>
            <a:pPr marL="0" indent="0" algn="just">
              <a:buNone/>
            </a:pPr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Director: </a:t>
            </a: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Freddy Proaño Ph.D.</a:t>
            </a:r>
          </a:p>
          <a:p>
            <a:pPr marL="0" indent="0" algn="just">
              <a:buFont typeface="Arial" pitchFamily="34" charset="0"/>
              <a:buNone/>
            </a:pPr>
            <a:endParaRPr lang="es-ES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Sangolquí,  Septiembre 2018</a:t>
            </a:r>
          </a:p>
          <a:p>
            <a:pPr marL="0" indent="0" algn="ctr">
              <a:buFont typeface="Arial" pitchFamily="34" charset="0"/>
              <a:buNone/>
            </a:pPr>
            <a:endParaRPr lang="es-ES" sz="1400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74" y="820"/>
            <a:ext cx="971180" cy="97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836" y="63266"/>
            <a:ext cx="4132262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A70EAAB-C492-4213-8EB9-49C2F5F46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754" y="0"/>
            <a:ext cx="2229246" cy="97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07CE77-5116-431C-8D4C-E37B10615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0331" y="1742321"/>
            <a:ext cx="75439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05113" algn="ctr"/>
              </a:tabLst>
            </a:pPr>
            <a:r>
              <a:rPr lang="es-EC" dirty="0">
                <a:solidFill>
                  <a:prstClr val="black"/>
                </a:solidFill>
                <a:latin typeface="Calibri" panose="020F0502020204030204" pitchFamily="34" charset="0"/>
                <a:ea typeface="Times New Roman" pitchFamily="18" charset="0"/>
                <a:cs typeface="Calibri" panose="020F0502020204030204" pitchFamily="34" charset="0"/>
              </a:rPr>
              <a:t>TRABAJO DE TITULACIÓN PREVIO A LA OTENCIÓN DEL TÍTULO DE INGENIERA EN BIOTECNOLOGÍA</a:t>
            </a:r>
            <a:endParaRPr lang="es-EC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05113" algn="ctr"/>
              </a:tabLst>
            </a:pPr>
            <a:endParaRPr lang="es-EC" sz="2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05113" algn="ctr"/>
              </a:tabLst>
            </a:pPr>
            <a:endParaRPr lang="es-EC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304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92475" y="129579"/>
            <a:ext cx="3275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MATERIALES Y MÉTODOS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99628A7-4350-4AA4-A867-CBED79C9B4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62382"/>
              </p:ext>
            </p:extLst>
          </p:nvPr>
        </p:nvGraphicFramePr>
        <p:xfrm>
          <a:off x="1210906" y="68369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ctángulo 14">
            <a:extLst>
              <a:ext uri="{FF2B5EF4-FFF2-40B4-BE49-F238E27FC236}">
                <a16:creationId xmlns:a16="http://schemas.microsoft.com/office/drawing/2014/main" id="{455298A8-869D-4A91-8115-DD9DE3882E3A}"/>
              </a:ext>
            </a:extLst>
          </p:cNvPr>
          <p:cNvSpPr/>
          <p:nvPr/>
        </p:nvSpPr>
        <p:spPr>
          <a:xfrm>
            <a:off x="9716375" y="1802554"/>
            <a:ext cx="992953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ITS-PCR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78B102D-01D6-440A-A421-5A16C3A83C2C}"/>
              </a:ext>
            </a:extLst>
          </p:cNvPr>
          <p:cNvSpPr/>
          <p:nvPr/>
        </p:nvSpPr>
        <p:spPr>
          <a:xfrm>
            <a:off x="9716373" y="2430815"/>
            <a:ext cx="1468815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TviCatL-PCR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9490044-769C-408F-BACF-C8C09DFA100D}"/>
              </a:ext>
            </a:extLst>
          </p:cNvPr>
          <p:cNvSpPr/>
          <p:nvPr/>
        </p:nvSpPr>
        <p:spPr>
          <a:xfrm>
            <a:off x="9716373" y="3059076"/>
            <a:ext cx="1571453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Secuenciación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1AAC83A-125C-4997-B363-CACA592C6455}"/>
              </a:ext>
            </a:extLst>
          </p:cNvPr>
          <p:cNvSpPr/>
          <p:nvPr/>
        </p:nvSpPr>
        <p:spPr>
          <a:xfrm>
            <a:off x="9716372" y="3619504"/>
            <a:ext cx="1571453" cy="646331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Análisis Filogenético</a:t>
            </a:r>
          </a:p>
        </p:txBody>
      </p:sp>
    </p:spTree>
    <p:extLst>
      <p:ext uri="{BB962C8B-B14F-4D97-AF65-F5344CB8AC3E}">
        <p14:creationId xmlns:p14="http://schemas.microsoft.com/office/powerpoint/2010/main" val="3737983390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06653" y="5887669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92475" y="129579"/>
            <a:ext cx="3275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MATERIALES Y MÉTODOS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E099FFE-9B4B-4B8C-B4D7-7DCDBBAC30BF}"/>
              </a:ext>
            </a:extLst>
          </p:cNvPr>
          <p:cNvSpPr txBox="1"/>
          <p:nvPr/>
        </p:nvSpPr>
        <p:spPr>
          <a:xfrm>
            <a:off x="2211776" y="730461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chemeClr val="accent2">
                    <a:lumMod val="50000"/>
                  </a:schemeClr>
                </a:solidFill>
              </a:rPr>
              <a:t>Fase de campo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09AD670-6B9C-47D9-AB37-7E67FF464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28" y="3699508"/>
            <a:ext cx="3109141" cy="2072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F9BC0F4-6ECD-4359-8FDF-90DC4D721DA4}"/>
              </a:ext>
            </a:extLst>
          </p:cNvPr>
          <p:cNvSpPr/>
          <p:nvPr/>
        </p:nvSpPr>
        <p:spPr>
          <a:xfrm>
            <a:off x="1547779" y="1787820"/>
            <a:ext cx="4108521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21 muestras de 3 fincas ganaderas</a:t>
            </a:r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BFF53A87-62F1-4676-9155-A6477740BDA9}"/>
              </a:ext>
            </a:extLst>
          </p:cNvPr>
          <p:cNvSpPr/>
          <p:nvPr/>
        </p:nvSpPr>
        <p:spPr>
          <a:xfrm>
            <a:off x="1547779" y="2376478"/>
            <a:ext cx="2912840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Parroquia Convento, Chone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18232A2-A46D-4A57-B8C2-62AF4D3049D2}"/>
              </a:ext>
            </a:extLst>
          </p:cNvPr>
          <p:cNvSpPr txBox="1"/>
          <p:nvPr/>
        </p:nvSpPr>
        <p:spPr>
          <a:xfrm>
            <a:off x="1530123" y="1256733"/>
            <a:ext cx="1914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Zona de estudio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BCBF80B-4307-4B96-8155-269042AFC8D6}"/>
              </a:ext>
            </a:extLst>
          </p:cNvPr>
          <p:cNvSpPr txBox="1"/>
          <p:nvPr/>
        </p:nvSpPr>
        <p:spPr>
          <a:xfrm>
            <a:off x="1530123" y="3110850"/>
            <a:ext cx="3093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Obtención de las muestras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7B0D28D-332F-436A-A47E-569236B1AAA7}"/>
              </a:ext>
            </a:extLst>
          </p:cNvPr>
          <p:cNvSpPr/>
          <p:nvPr/>
        </p:nvSpPr>
        <p:spPr>
          <a:xfrm>
            <a:off x="1740637" y="5836875"/>
            <a:ext cx="2527122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Método de Venopunción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304C0D8-EACF-4DB1-8D28-98227C30517B}"/>
              </a:ext>
            </a:extLst>
          </p:cNvPr>
          <p:cNvSpPr txBox="1"/>
          <p:nvPr/>
        </p:nvSpPr>
        <p:spPr>
          <a:xfrm>
            <a:off x="7634040" y="775083"/>
            <a:ext cx="2473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chemeClr val="accent2">
                    <a:lumMod val="50000"/>
                  </a:schemeClr>
                </a:solidFill>
              </a:rPr>
              <a:t>Fase de laboratorio</a:t>
            </a:r>
          </a:p>
        </p:txBody>
      </p:sp>
      <p:pic>
        <p:nvPicPr>
          <p:cNvPr id="4100" name="Picture 4" descr="Resultado de imagen para wizard genomic dna purification kit">
            <a:extLst>
              <a:ext uri="{FF2B5EF4-FFF2-40B4-BE49-F238E27FC236}">
                <a16:creationId xmlns:a16="http://schemas.microsoft.com/office/drawing/2014/main" id="{C0E716DA-23BF-4818-B3AE-A566C0B48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3" b="10238"/>
          <a:stretch/>
        </p:blipFill>
        <p:spPr bwMode="auto">
          <a:xfrm>
            <a:off x="6398914" y="1916674"/>
            <a:ext cx="2902056" cy="2065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CCD2A82B-3AFB-40AE-831E-9314032E747E}"/>
              </a:ext>
            </a:extLst>
          </p:cNvPr>
          <p:cNvSpPr txBox="1"/>
          <p:nvPr/>
        </p:nvSpPr>
        <p:spPr>
          <a:xfrm>
            <a:off x="6305363" y="1429870"/>
            <a:ext cx="260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1. Extracción de ADN 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7ACE5BD6-775A-423D-A726-ACB75CA8898F}"/>
              </a:ext>
            </a:extLst>
          </p:cNvPr>
          <p:cNvSpPr/>
          <p:nvPr/>
        </p:nvSpPr>
        <p:spPr>
          <a:xfrm>
            <a:off x="6096000" y="4096581"/>
            <a:ext cx="3507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Wizard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 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Genomic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Purification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36B518C-CDB2-4311-950B-3F37B7CECF01}"/>
              </a:ext>
            </a:extLst>
          </p:cNvPr>
          <p:cNvSpPr txBox="1"/>
          <p:nvPr/>
        </p:nvSpPr>
        <p:spPr>
          <a:xfrm>
            <a:off x="6305363" y="4783803"/>
            <a:ext cx="5729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2. Cuantificación y evaluación de la calidad ADN 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Resultado de imagen para nanodrop 2000">
            <a:extLst>
              <a:ext uri="{FF2B5EF4-FFF2-40B4-BE49-F238E27FC236}">
                <a16:creationId xmlns:a16="http://schemas.microsoft.com/office/drawing/2014/main" id="{30E509A3-2957-4AC4-8F12-971B4E9E0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34" y="5304943"/>
            <a:ext cx="1710813" cy="128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2A66192E-D38E-408B-B12E-4E8E537DAAC3}"/>
              </a:ext>
            </a:extLst>
          </p:cNvPr>
          <p:cNvSpPr/>
          <p:nvPr/>
        </p:nvSpPr>
        <p:spPr>
          <a:xfrm>
            <a:off x="8870564" y="5243904"/>
            <a:ext cx="2912840" cy="92333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Electroforesis en gel de agarosa al 0,8% para determinar la integridad</a:t>
            </a:r>
          </a:p>
        </p:txBody>
      </p:sp>
    </p:spTree>
    <p:extLst>
      <p:ext uri="{BB962C8B-B14F-4D97-AF65-F5344CB8AC3E}">
        <p14:creationId xmlns:p14="http://schemas.microsoft.com/office/powerpoint/2010/main" val="677824269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92475" y="129579"/>
            <a:ext cx="3275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MATERIALES Y MÉTODOS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FA36F1-1B22-469E-87E3-8A45B0A80228}"/>
              </a:ext>
            </a:extLst>
          </p:cNvPr>
          <p:cNvSpPr txBox="1"/>
          <p:nvPr/>
        </p:nvSpPr>
        <p:spPr>
          <a:xfrm>
            <a:off x="9226476" y="180410"/>
            <a:ext cx="2473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chemeClr val="accent2">
                    <a:lumMod val="50000"/>
                  </a:schemeClr>
                </a:solidFill>
              </a:rPr>
              <a:t>Fase de laboratorio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0C6D7A7-B70D-47C1-BDC6-258EF8AA3241}"/>
              </a:ext>
            </a:extLst>
          </p:cNvPr>
          <p:cNvSpPr txBox="1"/>
          <p:nvPr/>
        </p:nvSpPr>
        <p:spPr>
          <a:xfrm>
            <a:off x="362157" y="706228"/>
            <a:ext cx="7534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3. PCR Anidada para la identificación de </a:t>
            </a:r>
            <a:r>
              <a:rPr lang="es-ES" sz="2000" b="1" i="1" dirty="0">
                <a:solidFill>
                  <a:schemeClr val="accent6">
                    <a:lumMod val="75000"/>
                  </a:schemeClr>
                </a:solidFill>
              </a:rPr>
              <a:t>Trypanosoma 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spp. (ITS-PCR)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E94202-68D9-4DA5-BC9B-C4F808083F68}"/>
              </a:ext>
            </a:extLst>
          </p:cNvPr>
          <p:cNvPicPr/>
          <p:nvPr/>
        </p:nvPicPr>
        <p:blipFill rotWithShape="1">
          <a:blip r:embed="rId4"/>
          <a:srcRect l="9675" t="23051" r="7633" b="28897"/>
          <a:stretch/>
        </p:blipFill>
        <p:spPr bwMode="auto">
          <a:xfrm>
            <a:off x="784235" y="1393179"/>
            <a:ext cx="3959860" cy="12934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B92DF2-9087-4959-8F28-ECAF223B556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62157" y="4084285"/>
            <a:ext cx="5612130" cy="181292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BA762E8-FB50-4B1C-8AD2-FD51B11499D8}"/>
              </a:ext>
            </a:extLst>
          </p:cNvPr>
          <p:cNvSpPr/>
          <p:nvPr/>
        </p:nvSpPr>
        <p:spPr>
          <a:xfrm>
            <a:off x="362157" y="3013189"/>
            <a:ext cx="2324253" cy="64633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Secuencias altamente conservadas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6BBB5C1-25A7-4342-B26A-480CA39D0E0F}"/>
              </a:ext>
            </a:extLst>
          </p:cNvPr>
          <p:cNvSpPr/>
          <p:nvPr/>
        </p:nvSpPr>
        <p:spPr>
          <a:xfrm>
            <a:off x="2928665" y="3001713"/>
            <a:ext cx="2324253" cy="64633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Variables en tamaño según especie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E5F1988-C6CB-4A37-8B70-5588030A6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6033" y="1479949"/>
            <a:ext cx="5810021" cy="308272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928D4177-4974-486B-8341-947C63C10616}"/>
              </a:ext>
            </a:extLst>
          </p:cNvPr>
          <p:cNvSpPr/>
          <p:nvPr/>
        </p:nvSpPr>
        <p:spPr>
          <a:xfrm>
            <a:off x="10391700" y="4254892"/>
            <a:ext cx="16551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ThermoFisher</a:t>
            </a: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C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n.d</a:t>
            </a: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es-ES" sz="14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847FCA0-CAF9-4141-AE6E-AECAD7E7749A}"/>
              </a:ext>
            </a:extLst>
          </p:cNvPr>
          <p:cNvSpPr/>
          <p:nvPr/>
        </p:nvSpPr>
        <p:spPr>
          <a:xfrm>
            <a:off x="6690845" y="4889540"/>
            <a:ext cx="289533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Fragmentos de 600 -1200bp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FCAA9B9-F1D3-4467-B4E6-360318E92E3A}"/>
              </a:ext>
            </a:extLst>
          </p:cNvPr>
          <p:cNvSpPr/>
          <p:nvPr/>
        </p:nvSpPr>
        <p:spPr>
          <a:xfrm>
            <a:off x="6690845" y="5505441"/>
            <a:ext cx="2895330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Electroforesis en gel de agarosa 1,5%</a:t>
            </a:r>
          </a:p>
        </p:txBody>
      </p:sp>
      <p:sp>
        <p:nvSpPr>
          <p:cNvPr id="16" name="Flecha: curvada hacia la derecha 15">
            <a:extLst>
              <a:ext uri="{FF2B5EF4-FFF2-40B4-BE49-F238E27FC236}">
                <a16:creationId xmlns:a16="http://schemas.microsoft.com/office/drawing/2014/main" id="{C6A45309-0AD5-458D-98CC-30B9A2E6B2AD}"/>
              </a:ext>
            </a:extLst>
          </p:cNvPr>
          <p:cNvSpPr/>
          <p:nvPr/>
        </p:nvSpPr>
        <p:spPr>
          <a:xfrm>
            <a:off x="6359283" y="5176608"/>
            <a:ext cx="223935" cy="44787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1E56A49-A03C-4B6C-93B0-484FAF824B19}"/>
              </a:ext>
            </a:extLst>
          </p:cNvPr>
          <p:cNvSpPr/>
          <p:nvPr/>
        </p:nvSpPr>
        <p:spPr>
          <a:xfrm>
            <a:off x="362157" y="6373604"/>
            <a:ext cx="2274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(Cox, 2005; Rodríguez, 2017)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682805696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92475" y="129579"/>
            <a:ext cx="3275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MATERIALES Y MÉTODOS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1285FF-2BA3-4D9B-B251-2B859E1EAB06}"/>
              </a:ext>
            </a:extLst>
          </p:cNvPr>
          <p:cNvSpPr txBox="1"/>
          <p:nvPr/>
        </p:nvSpPr>
        <p:spPr>
          <a:xfrm>
            <a:off x="362157" y="706228"/>
            <a:ext cx="17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3.1. Clonación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3ED84A6-8188-4646-8B37-23FEA8D2D2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8091727"/>
              </p:ext>
            </p:extLst>
          </p:nvPr>
        </p:nvGraphicFramePr>
        <p:xfrm>
          <a:off x="2061216" y="169028"/>
          <a:ext cx="8450128" cy="3877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FD194542-030E-4CE5-BDC5-B963BE0FB3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831" y="4109865"/>
            <a:ext cx="1817009" cy="17531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2473EB7-9126-476D-9FDD-BE3DD8379D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053" r="2427"/>
          <a:stretch/>
        </p:blipFill>
        <p:spPr>
          <a:xfrm>
            <a:off x="6550090" y="4377178"/>
            <a:ext cx="2155371" cy="14003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E1333EC-7E8D-4697-A0E2-3543BE68BA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7550" y="4444140"/>
            <a:ext cx="2695320" cy="116388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37DD0AA-2D42-4A68-B8B9-E4DA5B0B12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37436" y="4468651"/>
            <a:ext cx="2609461" cy="1217412"/>
          </a:xfrm>
          <a:prstGeom prst="rect">
            <a:avLst/>
          </a:prstGeom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A325D5FE-5CC6-4D11-A436-ACE320841DB0}"/>
              </a:ext>
            </a:extLst>
          </p:cNvPr>
          <p:cNvSpPr/>
          <p:nvPr/>
        </p:nvSpPr>
        <p:spPr>
          <a:xfrm>
            <a:off x="2801794" y="4790511"/>
            <a:ext cx="466531" cy="39188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EB3FE09D-480B-421A-9C61-A10ECAA70479}"/>
              </a:ext>
            </a:extLst>
          </p:cNvPr>
          <p:cNvSpPr/>
          <p:nvPr/>
        </p:nvSpPr>
        <p:spPr>
          <a:xfrm>
            <a:off x="5954171" y="4790511"/>
            <a:ext cx="466531" cy="39188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0E5A7F2B-819D-4E89-8B0A-4C96AAD539F5}"/>
              </a:ext>
            </a:extLst>
          </p:cNvPr>
          <p:cNvSpPr/>
          <p:nvPr/>
        </p:nvSpPr>
        <p:spPr>
          <a:xfrm>
            <a:off x="8834849" y="4881414"/>
            <a:ext cx="466531" cy="39188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A32F229-4285-4AB6-AA90-49DF5442A25A}"/>
              </a:ext>
            </a:extLst>
          </p:cNvPr>
          <p:cNvSpPr/>
          <p:nvPr/>
        </p:nvSpPr>
        <p:spPr>
          <a:xfrm>
            <a:off x="492475" y="1968161"/>
            <a:ext cx="1102749" cy="92333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Kit TOPO TA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cloning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7528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92475" y="129579"/>
            <a:ext cx="3275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MATERIALES Y MÉTODOS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DE3DADA-D10F-4B0D-AFFA-8538A5824747}"/>
              </a:ext>
            </a:extLst>
          </p:cNvPr>
          <p:cNvSpPr txBox="1"/>
          <p:nvPr/>
        </p:nvSpPr>
        <p:spPr>
          <a:xfrm>
            <a:off x="492475" y="631318"/>
            <a:ext cx="6171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4. Identificación de </a:t>
            </a:r>
            <a:r>
              <a:rPr lang="es-ES" sz="2000" b="1" i="1" dirty="0">
                <a:solidFill>
                  <a:schemeClr val="accent6">
                    <a:lumMod val="75000"/>
                  </a:schemeClr>
                </a:solidFill>
              </a:rPr>
              <a:t>Trypanosoma vivax por 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TviCatL-PCR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DF4CAC7-DD24-4DAA-884A-2CC11A3D4E1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297619" y="1246062"/>
            <a:ext cx="5126369" cy="16750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5246F0-C54F-4E44-A036-096794137D4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940366" y="3331273"/>
            <a:ext cx="5612130" cy="138176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C1A1000-949C-4F36-B5D7-9941D49953E7}"/>
              </a:ext>
            </a:extLst>
          </p:cNvPr>
          <p:cNvSpPr/>
          <p:nvPr/>
        </p:nvSpPr>
        <p:spPr>
          <a:xfrm>
            <a:off x="4475810" y="4897806"/>
            <a:ext cx="2488954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Fragmentos de ~177bp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174ABB9-4317-4820-804E-95F26C5AB946}"/>
              </a:ext>
            </a:extLst>
          </p:cNvPr>
          <p:cNvSpPr/>
          <p:nvPr/>
        </p:nvSpPr>
        <p:spPr>
          <a:xfrm>
            <a:off x="437636" y="4898253"/>
            <a:ext cx="1360008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Diagnóstico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746F48D-04E3-4D3A-A588-826D99588E1D}"/>
              </a:ext>
            </a:extLst>
          </p:cNvPr>
          <p:cNvSpPr/>
          <p:nvPr/>
        </p:nvSpPr>
        <p:spPr>
          <a:xfrm>
            <a:off x="437636" y="5385097"/>
            <a:ext cx="2097126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Estudios genéticos poblacionales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839FE32-221B-4F01-A3CB-564A15C86D49}"/>
              </a:ext>
            </a:extLst>
          </p:cNvPr>
          <p:cNvSpPr/>
          <p:nvPr/>
        </p:nvSpPr>
        <p:spPr>
          <a:xfrm>
            <a:off x="590880" y="4388192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Usos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07334C0-F0DB-4A7F-9D3A-0196E6D4BFDA}"/>
              </a:ext>
            </a:extLst>
          </p:cNvPr>
          <p:cNvSpPr/>
          <p:nvPr/>
        </p:nvSpPr>
        <p:spPr>
          <a:xfrm>
            <a:off x="437636" y="3265976"/>
            <a:ext cx="2705508" cy="92333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Secuencias conservadas en todos los aislados de </a:t>
            </a:r>
            <a:r>
              <a:rPr lang="es-ES" i="1" dirty="0">
                <a:latin typeface="Calibri" panose="020F0502020204030204" pitchFamily="34" charset="0"/>
                <a:cs typeface="Calibri" panose="020F0502020204030204" pitchFamily="34" charset="0"/>
              </a:rPr>
              <a:t>T. vivax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77A420F-50B8-461A-8B03-3D6F232B5510}"/>
              </a:ext>
            </a:extLst>
          </p:cNvPr>
          <p:cNvSpPr/>
          <p:nvPr/>
        </p:nvSpPr>
        <p:spPr>
          <a:xfrm>
            <a:off x="4475809" y="5381824"/>
            <a:ext cx="2488953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Electroforesis en gel de agarosa 2%</a:t>
            </a:r>
          </a:p>
        </p:txBody>
      </p:sp>
      <p:sp>
        <p:nvSpPr>
          <p:cNvPr id="15" name="Flecha: curvada hacia la derecha 14">
            <a:extLst>
              <a:ext uri="{FF2B5EF4-FFF2-40B4-BE49-F238E27FC236}">
                <a16:creationId xmlns:a16="http://schemas.microsoft.com/office/drawing/2014/main" id="{3AC5688B-BFA2-459B-8302-336219EF2F15}"/>
              </a:ext>
            </a:extLst>
          </p:cNvPr>
          <p:cNvSpPr/>
          <p:nvPr/>
        </p:nvSpPr>
        <p:spPr>
          <a:xfrm>
            <a:off x="4050686" y="5108146"/>
            <a:ext cx="320167" cy="52251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7DDE7A8-B23B-4E69-ADD7-11CE4A84B040}"/>
              </a:ext>
            </a:extLst>
          </p:cNvPr>
          <p:cNvSpPr/>
          <p:nvPr/>
        </p:nvSpPr>
        <p:spPr>
          <a:xfrm>
            <a:off x="362157" y="6373604"/>
            <a:ext cx="12149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(Cortez, 2009)</a:t>
            </a:r>
            <a:endParaRPr lang="es-ES" sz="14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CE524C8-B8A6-4E8D-B0E4-E2A4CF369666}"/>
              </a:ext>
            </a:extLst>
          </p:cNvPr>
          <p:cNvSpPr txBox="1"/>
          <p:nvPr/>
        </p:nvSpPr>
        <p:spPr>
          <a:xfrm>
            <a:off x="8089241" y="631318"/>
            <a:ext cx="3813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4.1. Purificación producto de PCR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4" name="Picture 2" descr="QIAquick Gel Extraction Kit (250) by QIAGEN product image">
            <a:extLst>
              <a:ext uri="{FF2B5EF4-FFF2-40B4-BE49-F238E27FC236}">
                <a16:creationId xmlns:a16="http://schemas.microsoft.com/office/drawing/2014/main" id="{BF3878C9-5C04-4179-89A1-C07D669A7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0" b="22781"/>
          <a:stretch/>
        </p:blipFill>
        <p:spPr bwMode="auto">
          <a:xfrm>
            <a:off x="8703758" y="1301370"/>
            <a:ext cx="2381250" cy="117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2E6420B3-1028-449D-83DB-67517A74EC75}"/>
              </a:ext>
            </a:extLst>
          </p:cNvPr>
          <p:cNvSpPr/>
          <p:nvPr/>
        </p:nvSpPr>
        <p:spPr>
          <a:xfrm>
            <a:off x="8408297" y="2622430"/>
            <a:ext cx="38062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 QIAquick® Gel </a:t>
            </a:r>
            <a:r>
              <a:rPr lang="es-419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Extraction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Qiagen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982785353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92475" y="129579"/>
            <a:ext cx="3275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MATERIALES Y MÉTODOS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3697FFA-C703-4CCF-9D2E-62451024B19F}"/>
              </a:ext>
            </a:extLst>
          </p:cNvPr>
          <p:cNvSpPr txBox="1"/>
          <p:nvPr/>
        </p:nvSpPr>
        <p:spPr>
          <a:xfrm>
            <a:off x="108652" y="750218"/>
            <a:ext cx="2021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5. Secuenciación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D7753D-06F8-4A9B-B654-23E8A9165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69" y="1191066"/>
            <a:ext cx="2628900" cy="174307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CE21C1C-7163-40B7-83D6-C2F4AB13F933}"/>
              </a:ext>
            </a:extLst>
          </p:cNvPr>
          <p:cNvSpPr/>
          <p:nvPr/>
        </p:nvSpPr>
        <p:spPr>
          <a:xfrm>
            <a:off x="990571" y="1339030"/>
            <a:ext cx="1838524" cy="369332"/>
          </a:xfrm>
          <a:prstGeom prst="rect">
            <a:avLst/>
          </a:prstGeom>
          <a:ln w="127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Técnica de Sanger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09C842E-E8FB-4D88-9161-743FE39210AF}"/>
              </a:ext>
            </a:extLst>
          </p:cNvPr>
          <p:cNvSpPr txBox="1"/>
          <p:nvPr/>
        </p:nvSpPr>
        <p:spPr>
          <a:xfrm>
            <a:off x="115175" y="2993311"/>
            <a:ext cx="2751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6. Análisis Filogenético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D8A7C00-CC49-4CE9-8C70-F7BBAC9318A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45104" y="3743229"/>
            <a:ext cx="5612130" cy="2463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B7BE779-358B-4BC8-9486-4F774101AB4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49286" y="830424"/>
            <a:ext cx="6097609" cy="520796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AE8A738-33EF-4D28-A7A9-DF4EB4626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237" y="1871553"/>
            <a:ext cx="1792915" cy="51463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2E41686-9F0E-44F1-AE69-3AE5C0AD6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4539" y="2735994"/>
            <a:ext cx="1472915" cy="5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11198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92475" y="129579"/>
            <a:ext cx="3449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RESULTADOS Y DISCUSIÓN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62B32B-737F-47E4-A37E-B1D536A7F6E3}"/>
              </a:ext>
            </a:extLst>
          </p:cNvPr>
          <p:cNvSpPr txBox="1"/>
          <p:nvPr/>
        </p:nvSpPr>
        <p:spPr>
          <a:xfrm>
            <a:off x="194093" y="561840"/>
            <a:ext cx="4779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C" sz="2000" b="1" dirty="0">
                <a:solidFill>
                  <a:schemeClr val="accent6">
                    <a:lumMod val="75000"/>
                  </a:schemeClr>
                </a:solidFill>
              </a:rPr>
              <a:t>Concentración y pureza del ADN extraído 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3B52923-C3DA-48F2-AAB6-DBD6D94DD902}"/>
              </a:ext>
            </a:extLst>
          </p:cNvPr>
          <p:cNvSpPr/>
          <p:nvPr/>
        </p:nvSpPr>
        <p:spPr>
          <a:xfrm>
            <a:off x="7452852" y="1252993"/>
            <a:ext cx="1679895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Concentración</a:t>
            </a:r>
            <a:endParaRPr lang="es-ES" dirty="0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ACE9B0EE-828A-4F44-A59E-1AE40D631997}"/>
              </a:ext>
            </a:extLst>
          </p:cNvPr>
          <p:cNvSpPr/>
          <p:nvPr/>
        </p:nvSpPr>
        <p:spPr>
          <a:xfrm>
            <a:off x="9334427" y="1337208"/>
            <a:ext cx="214604" cy="252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55804F0-E000-4727-B3DF-253E334FD67C}"/>
              </a:ext>
            </a:extLst>
          </p:cNvPr>
          <p:cNvSpPr/>
          <p:nvPr/>
        </p:nvSpPr>
        <p:spPr>
          <a:xfrm>
            <a:off x="9771837" y="1252993"/>
            <a:ext cx="1987543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118 a 991  </a:t>
            </a:r>
            <a:r>
              <a:rPr lang="es-ES" dirty="0"/>
              <a:t>ng/</a:t>
            </a:r>
            <a:r>
              <a:rPr lang="el-GR" dirty="0"/>
              <a:t>μ</a:t>
            </a:r>
            <a:r>
              <a:rPr lang="es-ES" dirty="0"/>
              <a:t>L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95E5769-8BE4-48E1-8F79-AD3E2F0F5579}"/>
              </a:ext>
            </a:extLst>
          </p:cNvPr>
          <p:cNvPicPr/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25332"/>
          <a:stretch/>
        </p:blipFill>
        <p:spPr bwMode="auto">
          <a:xfrm>
            <a:off x="574053" y="1252993"/>
            <a:ext cx="5611495" cy="4610735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FE54FEA-136E-4B83-BB9C-2354760C69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0814119"/>
              </p:ext>
            </p:extLst>
          </p:nvPr>
        </p:nvGraphicFramePr>
        <p:xfrm>
          <a:off x="7452852" y="2654710"/>
          <a:ext cx="3631381" cy="2370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8362F7FF-B9C8-4AB7-8DEB-1E5269FD17F2}"/>
              </a:ext>
            </a:extLst>
          </p:cNvPr>
          <p:cNvSpPr/>
          <p:nvPr/>
        </p:nvSpPr>
        <p:spPr>
          <a:xfrm>
            <a:off x="7518736" y="2093960"/>
            <a:ext cx="826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latin typeface="Calibri" panose="020F0502020204030204" pitchFamily="34" charset="0"/>
                <a:cs typeface="Times New Roman" panose="02020603050405020304" pitchFamily="18" charset="0"/>
              </a:rPr>
              <a:t>Pureza</a:t>
            </a:r>
            <a:endParaRPr lang="es-ES" b="1" dirty="0"/>
          </a:p>
        </p:txBody>
      </p:sp>
      <p:pic>
        <p:nvPicPr>
          <p:cNvPr id="14" name="4 Imagen">
            <a:extLst>
              <a:ext uri="{FF2B5EF4-FFF2-40B4-BE49-F238E27FC236}">
                <a16:creationId xmlns:a16="http://schemas.microsoft.com/office/drawing/2014/main" id="{E4141A20-B419-4452-BD1A-7DE38CEB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4990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92475" y="129579"/>
            <a:ext cx="3449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RESULTADOS Y DISCUSIÓN</a:t>
            </a:r>
          </a:p>
        </p:txBody>
      </p:sp>
      <p:pic>
        <p:nvPicPr>
          <p:cNvPr id="3" name="Imagen 2" descr="https://scontent.fgye7-1.fna.fbcdn.net/v/t1.15752-9/40079681_708027099544808_2436670904210554880_n.jpg?_nc_cat=0&amp;oh=7836086795e781594f68286cb5054a6e&amp;oe=5BFC7A4F">
            <a:extLst>
              <a:ext uri="{FF2B5EF4-FFF2-40B4-BE49-F238E27FC236}">
                <a16:creationId xmlns:a16="http://schemas.microsoft.com/office/drawing/2014/main" id="{BA9A2F13-BC22-452E-81E1-C2D609C3DBE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627" r="925"/>
          <a:stretch/>
        </p:blipFill>
        <p:spPr bwMode="auto">
          <a:xfrm>
            <a:off x="319963" y="1212980"/>
            <a:ext cx="6780634" cy="56450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062B32B-737F-47E4-A37E-B1D536A7F6E3}"/>
              </a:ext>
            </a:extLst>
          </p:cNvPr>
          <p:cNvSpPr txBox="1"/>
          <p:nvPr/>
        </p:nvSpPr>
        <p:spPr>
          <a:xfrm>
            <a:off x="194093" y="561840"/>
            <a:ext cx="11815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C" sz="2000" b="1" dirty="0">
                <a:solidFill>
                  <a:schemeClr val="accent6">
                    <a:lumMod val="75000"/>
                  </a:schemeClr>
                </a:solidFill>
              </a:rPr>
              <a:t>Evaluación de la presencia de diferentes especies de </a:t>
            </a:r>
            <a:r>
              <a:rPr lang="es-EC" sz="2000" b="1" i="1" dirty="0">
                <a:solidFill>
                  <a:schemeClr val="accent6">
                    <a:lumMod val="75000"/>
                  </a:schemeClr>
                </a:solidFill>
              </a:rPr>
              <a:t>Trypanosoma</a:t>
            </a:r>
            <a:r>
              <a:rPr lang="es-EC" sz="2000" b="1" dirty="0">
                <a:solidFill>
                  <a:schemeClr val="accent6">
                    <a:lumMod val="75000"/>
                  </a:schemeClr>
                </a:solidFill>
              </a:rPr>
              <a:t> spp. en muestras sanguíneas de bovinos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3B52923-C3DA-48F2-AAB6-DBD6D94DD902}"/>
              </a:ext>
            </a:extLst>
          </p:cNvPr>
          <p:cNvSpPr/>
          <p:nvPr/>
        </p:nvSpPr>
        <p:spPr>
          <a:xfrm>
            <a:off x="8156028" y="1252993"/>
            <a:ext cx="976719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ITS-PCR</a:t>
            </a:r>
            <a:endParaRPr lang="es-ES" dirty="0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ACE9B0EE-828A-4F44-A59E-1AE40D631997}"/>
              </a:ext>
            </a:extLst>
          </p:cNvPr>
          <p:cNvSpPr/>
          <p:nvPr/>
        </p:nvSpPr>
        <p:spPr>
          <a:xfrm>
            <a:off x="9334427" y="1337208"/>
            <a:ext cx="214604" cy="252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55804F0-E000-4727-B3DF-253E334FD67C}"/>
              </a:ext>
            </a:extLst>
          </p:cNvPr>
          <p:cNvSpPr/>
          <p:nvPr/>
        </p:nvSpPr>
        <p:spPr>
          <a:xfrm>
            <a:off x="9819011" y="1255280"/>
            <a:ext cx="1256426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620-670bp</a:t>
            </a:r>
            <a:endParaRPr lang="es-ES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2FB4FAB-8D05-4FA4-96E3-C223DA41B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788" y="1925790"/>
            <a:ext cx="4562475" cy="1962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7C28960-1F6D-4A46-A414-8312CCBE2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788" y="3964247"/>
            <a:ext cx="4486275" cy="1952625"/>
          </a:xfrm>
          <a:prstGeom prst="rect">
            <a:avLst/>
          </a:prstGeom>
        </p:spPr>
      </p:pic>
      <p:pic>
        <p:nvPicPr>
          <p:cNvPr id="12" name="4 Imagen">
            <a:extLst>
              <a:ext uri="{FF2B5EF4-FFF2-40B4-BE49-F238E27FC236}">
                <a16:creationId xmlns:a16="http://schemas.microsoft.com/office/drawing/2014/main" id="{55BF328C-A398-402F-9DCE-92168C0C6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48717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92475" y="129579"/>
            <a:ext cx="3449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RESULTADOS Y DISCUSIÓN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CAC3587-A06C-4CFC-A01D-F4403431A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75" y="1590465"/>
            <a:ext cx="6905625" cy="3429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FA0856E-F8F8-4C92-9EC7-7F87EBE80D6D}"/>
              </a:ext>
            </a:extLst>
          </p:cNvPr>
          <p:cNvSpPr txBox="1"/>
          <p:nvPr/>
        </p:nvSpPr>
        <p:spPr>
          <a:xfrm>
            <a:off x="492475" y="780754"/>
            <a:ext cx="822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solidFill>
                  <a:schemeClr val="accent6">
                    <a:lumMod val="75000"/>
                  </a:schemeClr>
                </a:solidFill>
              </a:rPr>
              <a:t>Análisis de similitud y homología de la secuencia amplificada por ITS-PCR 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3D6AA2C-4CD0-4F77-82D9-2F8E42C9E18B}"/>
              </a:ext>
            </a:extLst>
          </p:cNvPr>
          <p:cNvSpPr/>
          <p:nvPr/>
        </p:nvSpPr>
        <p:spPr>
          <a:xfrm>
            <a:off x="2447578" y="2758018"/>
            <a:ext cx="1884784" cy="289249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E07788A-1604-4D27-8D53-BDA970D2BC02}"/>
              </a:ext>
            </a:extLst>
          </p:cNvPr>
          <p:cNvSpPr/>
          <p:nvPr/>
        </p:nvSpPr>
        <p:spPr>
          <a:xfrm>
            <a:off x="1660524" y="3565116"/>
            <a:ext cx="559836" cy="4711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216EAD2-BE47-4FB8-B38E-467C6C02869A}"/>
              </a:ext>
            </a:extLst>
          </p:cNvPr>
          <p:cNvSpPr/>
          <p:nvPr/>
        </p:nvSpPr>
        <p:spPr>
          <a:xfrm>
            <a:off x="7751292" y="1723522"/>
            <a:ext cx="1836785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Rodríguez, (2017)</a:t>
            </a:r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F933E12-B8F2-4243-93B2-295040FC226E}"/>
              </a:ext>
            </a:extLst>
          </p:cNvPr>
          <p:cNvSpPr/>
          <p:nvPr/>
        </p:nvSpPr>
        <p:spPr>
          <a:xfrm>
            <a:off x="10059462" y="1747283"/>
            <a:ext cx="185858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Auty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(2012)</a:t>
            </a:r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03C044E-EE71-42F1-846C-C99B41FBBE11}"/>
              </a:ext>
            </a:extLst>
          </p:cNvPr>
          <p:cNvSpPr/>
          <p:nvPr/>
        </p:nvSpPr>
        <p:spPr>
          <a:xfrm>
            <a:off x="8334277" y="2641065"/>
            <a:ext cx="77938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750bp</a:t>
            </a:r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DA3D37B-D804-479F-9322-C55938792157}"/>
              </a:ext>
            </a:extLst>
          </p:cNvPr>
          <p:cNvSpPr/>
          <p:nvPr/>
        </p:nvSpPr>
        <p:spPr>
          <a:xfrm>
            <a:off x="10579829" y="2641065"/>
            <a:ext cx="81785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/>
              <a:t>650bp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389ACE7-1AA7-4261-97CD-8B138AE0AE95}"/>
              </a:ext>
            </a:extLst>
          </p:cNvPr>
          <p:cNvSpPr/>
          <p:nvPr/>
        </p:nvSpPr>
        <p:spPr>
          <a:xfrm>
            <a:off x="9286289" y="3627943"/>
            <a:ext cx="117807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i="1" dirty="0"/>
              <a:t>T. godfreyi</a:t>
            </a: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9D00F3A0-7D8D-4F85-822C-53705A46BBDA}"/>
              </a:ext>
            </a:extLst>
          </p:cNvPr>
          <p:cNvSpPr/>
          <p:nvPr/>
        </p:nvSpPr>
        <p:spPr>
          <a:xfrm>
            <a:off x="8496562" y="2193950"/>
            <a:ext cx="346246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: hacia abajo 12">
            <a:extLst>
              <a:ext uri="{FF2B5EF4-FFF2-40B4-BE49-F238E27FC236}">
                <a16:creationId xmlns:a16="http://schemas.microsoft.com/office/drawing/2014/main" id="{0FC01922-57CB-4738-A25D-F366D797C973}"/>
              </a:ext>
            </a:extLst>
          </p:cNvPr>
          <p:cNvSpPr/>
          <p:nvPr/>
        </p:nvSpPr>
        <p:spPr>
          <a:xfrm>
            <a:off x="10815632" y="2208003"/>
            <a:ext cx="346246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A7F019ED-B05E-4D37-8880-551F3D5BFA03}"/>
              </a:ext>
            </a:extLst>
          </p:cNvPr>
          <p:cNvSpPr/>
          <p:nvPr/>
        </p:nvSpPr>
        <p:spPr>
          <a:xfrm rot="19504487">
            <a:off x="9009625" y="3125610"/>
            <a:ext cx="346246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hacia abajo 14">
            <a:extLst>
              <a:ext uri="{FF2B5EF4-FFF2-40B4-BE49-F238E27FC236}">
                <a16:creationId xmlns:a16="http://schemas.microsoft.com/office/drawing/2014/main" id="{34128A9E-1497-4F04-8736-D9F090A7B4F0}"/>
              </a:ext>
            </a:extLst>
          </p:cNvPr>
          <p:cNvSpPr/>
          <p:nvPr/>
        </p:nvSpPr>
        <p:spPr>
          <a:xfrm rot="1604053">
            <a:off x="10406705" y="3125609"/>
            <a:ext cx="346246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DB84659-2C14-40A0-A5F2-0D9ECFC41557}"/>
              </a:ext>
            </a:extLst>
          </p:cNvPr>
          <p:cNvSpPr/>
          <p:nvPr/>
        </p:nvSpPr>
        <p:spPr>
          <a:xfrm>
            <a:off x="9660366" y="2376769"/>
            <a:ext cx="4299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PCR</a:t>
            </a:r>
            <a:endParaRPr lang="es-ES" sz="12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9A84B56-E6F2-4733-B25B-5E2E591AEB9D}"/>
              </a:ext>
            </a:extLst>
          </p:cNvPr>
          <p:cNvSpPr/>
          <p:nvPr/>
        </p:nvSpPr>
        <p:spPr>
          <a:xfrm>
            <a:off x="9384261" y="3026062"/>
            <a:ext cx="1072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Calibri" panose="020F0502020204030204" pitchFamily="34" charset="0"/>
                <a:cs typeface="Times New Roman" panose="02020603050405020304" pitchFamily="18" charset="0"/>
              </a:rPr>
              <a:t>Secuenciación</a:t>
            </a:r>
            <a:endParaRPr lang="es-ES" sz="1200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7B38E77-E013-44AE-AB00-DEC0DFAE086F}"/>
              </a:ext>
            </a:extLst>
          </p:cNvPr>
          <p:cNvSpPr/>
          <p:nvPr/>
        </p:nvSpPr>
        <p:spPr>
          <a:xfrm>
            <a:off x="763675" y="5429066"/>
            <a:ext cx="6397585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ITS-PCR baja sensibilidad y especificidad para detección de </a:t>
            </a: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 vivax</a:t>
            </a:r>
            <a:endParaRPr lang="es-ES" dirty="0"/>
          </a:p>
        </p:txBody>
      </p:sp>
      <p:pic>
        <p:nvPicPr>
          <p:cNvPr id="19" name="4 Imagen">
            <a:extLst>
              <a:ext uri="{FF2B5EF4-FFF2-40B4-BE49-F238E27FC236}">
                <a16:creationId xmlns:a16="http://schemas.microsoft.com/office/drawing/2014/main" id="{D6B0546B-0FF4-486C-A761-E90406800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5EECBAF1-5776-4523-A923-BD0931DD6ABA}"/>
              </a:ext>
            </a:extLst>
          </p:cNvPr>
          <p:cNvSpPr/>
          <p:nvPr/>
        </p:nvSpPr>
        <p:spPr>
          <a:xfrm>
            <a:off x="636520" y="5838667"/>
            <a:ext cx="2099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(Ahmed et al., 2009)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0265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92475" y="129579"/>
            <a:ext cx="3449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RESULTADOS Y DISCUSIÓN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4516D53-40F1-40F4-9133-32F514AEF244}"/>
              </a:ext>
            </a:extLst>
          </p:cNvPr>
          <p:cNvSpPr txBox="1"/>
          <p:nvPr/>
        </p:nvSpPr>
        <p:spPr>
          <a:xfrm>
            <a:off x="492475" y="780754"/>
            <a:ext cx="7057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solidFill>
                  <a:schemeClr val="accent6">
                    <a:lumMod val="75000"/>
                  </a:schemeClr>
                </a:solidFill>
              </a:rPr>
              <a:t>Análisis filogenético entre secuencias de la región ITS del ADNr 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739A41A-A72A-4B1D-8DC7-6628C2D93CF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283951" y="1370374"/>
            <a:ext cx="6766741" cy="5358047"/>
          </a:xfrm>
          <a:prstGeom prst="rect">
            <a:avLst/>
          </a:prstGeom>
        </p:spPr>
      </p:pic>
      <p:pic>
        <p:nvPicPr>
          <p:cNvPr id="6" name="4 Imagen">
            <a:extLst>
              <a:ext uri="{FF2B5EF4-FFF2-40B4-BE49-F238E27FC236}">
                <a16:creationId xmlns:a16="http://schemas.microsoft.com/office/drawing/2014/main" id="{C1CA83AA-7EA2-4EFD-9F07-6C989F108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90868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3 Diagrama"/>
          <p:cNvGraphicFramePr/>
          <p:nvPr>
            <p:extLst>
              <p:ext uri="{D42A27DB-BD31-4B8C-83A1-F6EECF244321}">
                <p14:modId xmlns:p14="http://schemas.microsoft.com/office/powerpoint/2010/main" val="3430489042"/>
              </p:ext>
            </p:extLst>
          </p:nvPr>
        </p:nvGraphicFramePr>
        <p:xfrm>
          <a:off x="4237403" y="1562587"/>
          <a:ext cx="6264696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n 4" descr="Resultado de imagen para trypanosoma vivax">
            <a:extLst>
              <a:ext uri="{FF2B5EF4-FFF2-40B4-BE49-F238E27FC236}">
                <a16:creationId xmlns:a16="http://schemas.microsoft.com/office/drawing/2014/main" id="{695315C3-3BBB-4DAB-9441-68AA102B9CA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1" y="1067545"/>
            <a:ext cx="2646998" cy="2438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Resultado de imagen para ganado con tripanosomiasis">
            <a:extLst>
              <a:ext uri="{FF2B5EF4-FFF2-40B4-BE49-F238E27FC236}">
                <a16:creationId xmlns:a16="http://schemas.microsoft.com/office/drawing/2014/main" id="{4195E352-961C-43F8-9BEA-66CD44EF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14" y="3696857"/>
            <a:ext cx="2971615" cy="20269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D1439DD-6F2F-44F1-8228-1C6ED20F94F8}"/>
              </a:ext>
            </a:extLst>
          </p:cNvPr>
          <p:cNvSpPr txBox="1"/>
          <p:nvPr/>
        </p:nvSpPr>
        <p:spPr>
          <a:xfrm>
            <a:off x="5145264" y="902925"/>
            <a:ext cx="3219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ÍNDICE DE CONTENIDOS </a:t>
            </a:r>
          </a:p>
        </p:txBody>
      </p:sp>
    </p:spTree>
    <p:extLst>
      <p:ext uri="{BB962C8B-B14F-4D97-AF65-F5344CB8AC3E}">
        <p14:creationId xmlns:p14="http://schemas.microsoft.com/office/powerpoint/2010/main" val="199502619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92475" y="129579"/>
            <a:ext cx="3449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RESULTADOS Y DISCUSIÓN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11F8C70-BF04-4AEB-8CF5-327EC5C7755E}"/>
              </a:ext>
            </a:extLst>
          </p:cNvPr>
          <p:cNvSpPr txBox="1"/>
          <p:nvPr/>
        </p:nvSpPr>
        <p:spPr>
          <a:xfrm>
            <a:off x="492475" y="696778"/>
            <a:ext cx="7376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solidFill>
                  <a:schemeClr val="accent6">
                    <a:lumMod val="75000"/>
                  </a:schemeClr>
                </a:solidFill>
              </a:rPr>
              <a:t>Análisis filogenético entre secuencias de la región 5.8S del ADNr 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BB75BE-693C-4846-AFA5-8F77ABE7910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8555" y="1481137"/>
            <a:ext cx="6100277" cy="468008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B9AB5B4-7EC8-4602-838B-1F08B0FD6813}"/>
              </a:ext>
            </a:extLst>
          </p:cNvPr>
          <p:cNvSpPr/>
          <p:nvPr/>
        </p:nvSpPr>
        <p:spPr>
          <a:xfrm>
            <a:off x="7869175" y="1583600"/>
            <a:ext cx="2759531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Región presenta similitud robusta entre las diferentes especies de tripanosoma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C891853-E5E6-46E8-B276-D94417DC2561}"/>
              </a:ext>
            </a:extLst>
          </p:cNvPr>
          <p:cNvSpPr/>
          <p:nvPr/>
        </p:nvSpPr>
        <p:spPr>
          <a:xfrm>
            <a:off x="7869174" y="3562416"/>
            <a:ext cx="2759531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M2 homóloga con </a:t>
            </a:r>
            <a:r>
              <a:rPr lang="es-ES" i="1" dirty="0"/>
              <a:t>T. godfreyi </a:t>
            </a:r>
            <a:r>
              <a:rPr lang="es-ES" dirty="0"/>
              <a:t>pero no idéntica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CD41F6F-2084-4053-B946-C5EBBE467860}"/>
              </a:ext>
            </a:extLst>
          </p:cNvPr>
          <p:cNvSpPr/>
          <p:nvPr/>
        </p:nvSpPr>
        <p:spPr>
          <a:xfrm>
            <a:off x="336709" y="6349758"/>
            <a:ext cx="2355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Rodrigues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al,. 2017)</a:t>
            </a:r>
            <a:endParaRPr lang="es-E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6A9F05F-19EF-43EA-B917-BF40B719B2FF}"/>
              </a:ext>
            </a:extLst>
          </p:cNvPr>
          <p:cNvSpPr/>
          <p:nvPr/>
        </p:nvSpPr>
        <p:spPr>
          <a:xfrm>
            <a:off x="5370540" y="1970120"/>
            <a:ext cx="1048921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i="1" dirty="0"/>
              <a:t>T. theileri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B3D1DDE-9FB3-460A-8C00-239C1CDCB1FA}"/>
              </a:ext>
            </a:extLst>
          </p:cNvPr>
          <p:cNvSpPr/>
          <p:nvPr/>
        </p:nvSpPr>
        <p:spPr>
          <a:xfrm>
            <a:off x="5370540" y="3193084"/>
            <a:ext cx="115155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i="1" dirty="0"/>
              <a:t>T. godfreyi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1EDADFB-14B0-4491-81E2-4BFB052F18CD}"/>
              </a:ext>
            </a:extLst>
          </p:cNvPr>
          <p:cNvSpPr/>
          <p:nvPr/>
        </p:nvSpPr>
        <p:spPr>
          <a:xfrm>
            <a:off x="5890335" y="5376863"/>
            <a:ext cx="88368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i="1" dirty="0"/>
              <a:t>T. vivax</a:t>
            </a:r>
          </a:p>
        </p:txBody>
      </p:sp>
      <p:pic>
        <p:nvPicPr>
          <p:cNvPr id="13" name="4 Imagen">
            <a:extLst>
              <a:ext uri="{FF2B5EF4-FFF2-40B4-BE49-F238E27FC236}">
                <a16:creationId xmlns:a16="http://schemas.microsoft.com/office/drawing/2014/main" id="{132A924A-1B8B-4AE1-B92B-DBB4D7EE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30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92475" y="129579"/>
            <a:ext cx="3449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RESULTADOS Y DISCUSIÓN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B32EF78-AE8E-4D99-9AEC-CB33C16EDF21}"/>
              </a:ext>
            </a:extLst>
          </p:cNvPr>
          <p:cNvSpPr txBox="1"/>
          <p:nvPr/>
        </p:nvSpPr>
        <p:spPr>
          <a:xfrm>
            <a:off x="492475" y="696778"/>
            <a:ext cx="6591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solidFill>
                  <a:schemeClr val="accent6">
                    <a:lumMod val="75000"/>
                  </a:schemeClr>
                </a:solidFill>
              </a:rPr>
              <a:t>Identificación de </a:t>
            </a:r>
            <a:r>
              <a:rPr lang="es-EC" sz="2000" b="1" i="1" dirty="0">
                <a:solidFill>
                  <a:schemeClr val="accent6">
                    <a:lumMod val="75000"/>
                  </a:schemeClr>
                </a:solidFill>
              </a:rPr>
              <a:t>Trypanosoma vivax </a:t>
            </a:r>
            <a:r>
              <a:rPr lang="es-EC" sz="2000" b="1" dirty="0">
                <a:solidFill>
                  <a:schemeClr val="accent6">
                    <a:lumMod val="75000"/>
                  </a:schemeClr>
                </a:solidFill>
              </a:rPr>
              <a:t>mediante TviCatL-PCR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FE551E-EE67-4D07-8AED-42F729D12D4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4821" y="1202422"/>
            <a:ext cx="6591292" cy="565557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1ABC561-28D9-4A72-891F-5D6F55159CEB}"/>
              </a:ext>
            </a:extLst>
          </p:cNvPr>
          <p:cNvSpPr/>
          <p:nvPr/>
        </p:nvSpPr>
        <p:spPr>
          <a:xfrm>
            <a:off x="7893698" y="2556504"/>
            <a:ext cx="1491313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TviCatL-PCR</a:t>
            </a:r>
            <a:endParaRPr lang="es-ES" dirty="0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648329AD-3E90-4A27-BC41-B08113A235C7}"/>
              </a:ext>
            </a:extLst>
          </p:cNvPr>
          <p:cNvSpPr/>
          <p:nvPr/>
        </p:nvSpPr>
        <p:spPr>
          <a:xfrm>
            <a:off x="9586691" y="2640719"/>
            <a:ext cx="214604" cy="2525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331D5B7-38B4-492E-96CF-B2919BEBAF67}"/>
              </a:ext>
            </a:extLst>
          </p:cNvPr>
          <p:cNvSpPr/>
          <p:nvPr/>
        </p:nvSpPr>
        <p:spPr>
          <a:xfrm>
            <a:off x="10071275" y="2558791"/>
            <a:ext cx="976719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~ 210bp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A990B9F-C882-4CD5-983B-C9D4068BD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093" y="3429000"/>
            <a:ext cx="4495800" cy="1504950"/>
          </a:xfrm>
          <a:prstGeom prst="rect">
            <a:avLst/>
          </a:prstGeom>
        </p:spPr>
      </p:pic>
      <p:pic>
        <p:nvPicPr>
          <p:cNvPr id="9" name="4 Imagen">
            <a:extLst>
              <a:ext uri="{FF2B5EF4-FFF2-40B4-BE49-F238E27FC236}">
                <a16:creationId xmlns:a16="http://schemas.microsoft.com/office/drawing/2014/main" id="{9ED01F57-27B4-4CDD-A2E2-7F43410EF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02507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92475" y="129579"/>
            <a:ext cx="3449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RESULTADOS Y DISCUSIÓN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5DD320-64F7-455E-8F27-16E56EDF3E3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80001" y="1308255"/>
            <a:ext cx="7175901" cy="381574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501F642-C048-4C1A-8F3F-371F940E8689}"/>
              </a:ext>
            </a:extLst>
          </p:cNvPr>
          <p:cNvSpPr/>
          <p:nvPr/>
        </p:nvSpPr>
        <p:spPr>
          <a:xfrm>
            <a:off x="8702653" y="1425624"/>
            <a:ext cx="2537926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TviCatL-PCR, altamente sensible y específica</a:t>
            </a:r>
            <a:endParaRPr lang="es-ES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E18EF772-F843-478D-9D17-1A7E98839463}"/>
              </a:ext>
            </a:extLst>
          </p:cNvPr>
          <p:cNvSpPr/>
          <p:nvPr/>
        </p:nvSpPr>
        <p:spPr>
          <a:xfrm>
            <a:off x="2217404" y="2634523"/>
            <a:ext cx="656427" cy="5225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282AB9B-2C05-410D-9B21-14F3D3F578E6}"/>
              </a:ext>
            </a:extLst>
          </p:cNvPr>
          <p:cNvSpPr/>
          <p:nvPr/>
        </p:nvSpPr>
        <p:spPr>
          <a:xfrm>
            <a:off x="2217403" y="3496050"/>
            <a:ext cx="656427" cy="5225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491D734-895F-48CF-8696-DE3F6B90B1CD}"/>
              </a:ext>
            </a:extLst>
          </p:cNvPr>
          <p:cNvSpPr/>
          <p:nvPr/>
        </p:nvSpPr>
        <p:spPr>
          <a:xfrm>
            <a:off x="2217402" y="4267555"/>
            <a:ext cx="656427" cy="52251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1379156-06FC-4336-A119-8CC7682031BA}"/>
              </a:ext>
            </a:extLst>
          </p:cNvPr>
          <p:cNvSpPr/>
          <p:nvPr/>
        </p:nvSpPr>
        <p:spPr>
          <a:xfrm>
            <a:off x="3135088" y="2499229"/>
            <a:ext cx="1408922" cy="270588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3BCB02E-02F4-4926-B5B1-CBF9F036ACDB}"/>
              </a:ext>
            </a:extLst>
          </p:cNvPr>
          <p:cNvSpPr/>
          <p:nvPr/>
        </p:nvSpPr>
        <p:spPr>
          <a:xfrm>
            <a:off x="3135088" y="3280065"/>
            <a:ext cx="1408922" cy="270588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3E5AD8D-55D4-41CD-9B34-2D22FAA76830}"/>
              </a:ext>
            </a:extLst>
          </p:cNvPr>
          <p:cNvSpPr/>
          <p:nvPr/>
        </p:nvSpPr>
        <p:spPr>
          <a:xfrm>
            <a:off x="3135088" y="4132261"/>
            <a:ext cx="1408922" cy="270588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xplosión: 14 puntos 11">
            <a:extLst>
              <a:ext uri="{FF2B5EF4-FFF2-40B4-BE49-F238E27FC236}">
                <a16:creationId xmlns:a16="http://schemas.microsoft.com/office/drawing/2014/main" id="{7515BF7C-06C6-4C79-B94C-56F75C9A6DAD}"/>
              </a:ext>
            </a:extLst>
          </p:cNvPr>
          <p:cNvSpPr/>
          <p:nvPr/>
        </p:nvSpPr>
        <p:spPr>
          <a:xfrm>
            <a:off x="8323568" y="2648006"/>
            <a:ext cx="3974841" cy="3239097"/>
          </a:xfrm>
          <a:prstGeom prst="irregularSeal2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i="1" dirty="0">
                <a:latin typeface="Calibri" panose="020F0502020204030204" pitchFamily="34" charset="0"/>
                <a:cs typeface="Times New Roman" panose="02020603050405020304" pitchFamily="18" charset="0"/>
              </a:rPr>
              <a:t>T. vivax  </a:t>
            </a:r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como agente causal del  brote  producido en Chone</a:t>
            </a:r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3ACDDC1-7F82-4D75-858F-58ABF4EDF96A}"/>
              </a:ext>
            </a:extLst>
          </p:cNvPr>
          <p:cNvSpPr txBox="1"/>
          <p:nvPr/>
        </p:nvSpPr>
        <p:spPr>
          <a:xfrm>
            <a:off x="492475" y="651324"/>
            <a:ext cx="8966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>
                <a:solidFill>
                  <a:schemeClr val="accent6">
                    <a:lumMod val="75000"/>
                  </a:schemeClr>
                </a:solidFill>
              </a:rPr>
              <a:t>Análisis de similitud y homología de las secuencias amplificadas por TviCatL-PCR</a:t>
            </a:r>
            <a:endParaRPr lang="es-ES" sz="2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B2D070E-C66F-46A5-8FF7-ACB8375BE7D7}"/>
              </a:ext>
            </a:extLst>
          </p:cNvPr>
          <p:cNvSpPr/>
          <p:nvPr/>
        </p:nvSpPr>
        <p:spPr>
          <a:xfrm>
            <a:off x="336709" y="6349758"/>
            <a:ext cx="2026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(Cortez et al., 2009)</a:t>
            </a:r>
            <a:endParaRPr lang="es-ES" dirty="0"/>
          </a:p>
        </p:txBody>
      </p:sp>
      <p:pic>
        <p:nvPicPr>
          <p:cNvPr id="16" name="4 Imagen">
            <a:extLst>
              <a:ext uri="{FF2B5EF4-FFF2-40B4-BE49-F238E27FC236}">
                <a16:creationId xmlns:a16="http://schemas.microsoft.com/office/drawing/2014/main" id="{5E572C0B-3ED7-41C5-922F-FD902CD45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276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92475" y="129579"/>
            <a:ext cx="3449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RESULTADOS Y DISCUSIÓN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E5D155C-57A7-4A27-9B8F-8A660293AF66}"/>
              </a:ext>
            </a:extLst>
          </p:cNvPr>
          <p:cNvSpPr/>
          <p:nvPr/>
        </p:nvSpPr>
        <p:spPr>
          <a:xfrm>
            <a:off x="1903879" y="898052"/>
            <a:ext cx="1872000" cy="1584000"/>
          </a:xfrm>
          <a:prstGeom prst="ellips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/>
              <a:t>Condiciones del huésped</a:t>
            </a:r>
            <a:endParaRPr lang="es-ES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10706190-3997-43F6-842D-4C9F61B8A4C5}"/>
              </a:ext>
            </a:extLst>
          </p:cNvPr>
          <p:cNvSpPr/>
          <p:nvPr/>
        </p:nvSpPr>
        <p:spPr>
          <a:xfrm>
            <a:off x="737347" y="2644060"/>
            <a:ext cx="1872000" cy="1584000"/>
          </a:xfrm>
          <a:prstGeom prst="ellips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sz="1400" dirty="0"/>
              <a:t>Características parásito </a:t>
            </a:r>
            <a:endParaRPr lang="es-ES" sz="1400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6CC6842-037C-4ED1-94A3-D5795CEF98EE}"/>
              </a:ext>
            </a:extLst>
          </p:cNvPr>
          <p:cNvSpPr/>
          <p:nvPr/>
        </p:nvSpPr>
        <p:spPr>
          <a:xfrm>
            <a:off x="3292868" y="2877813"/>
            <a:ext cx="1413734" cy="1175658"/>
          </a:xfrm>
          <a:prstGeom prst="ellips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Factores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0280960-EAD4-4D00-A2E9-4E2009970762}"/>
              </a:ext>
            </a:extLst>
          </p:cNvPr>
          <p:cNvSpPr/>
          <p:nvPr/>
        </p:nvSpPr>
        <p:spPr>
          <a:xfrm>
            <a:off x="2982871" y="4590629"/>
            <a:ext cx="1872000" cy="1584000"/>
          </a:xfrm>
          <a:prstGeom prst="ellips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/>
              <a:t>Actividad estacional de vectores</a:t>
            </a:r>
            <a:endParaRPr lang="es-ES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8963FB2F-7813-426E-AE7D-BCF1DEA917C8}"/>
              </a:ext>
            </a:extLst>
          </p:cNvPr>
          <p:cNvSpPr/>
          <p:nvPr/>
        </p:nvSpPr>
        <p:spPr>
          <a:xfrm>
            <a:off x="5259854" y="2877813"/>
            <a:ext cx="1891006" cy="1598400"/>
          </a:xfrm>
          <a:prstGeom prst="ellips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/>
              <a:t>Condiciones ambientales</a:t>
            </a:r>
            <a:endParaRPr lang="es-ES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855994DC-5D24-4BD3-AED3-515A473552DD}"/>
              </a:ext>
            </a:extLst>
          </p:cNvPr>
          <p:cNvSpPr/>
          <p:nvPr/>
        </p:nvSpPr>
        <p:spPr>
          <a:xfrm>
            <a:off x="4224000" y="918731"/>
            <a:ext cx="1872000" cy="1584000"/>
          </a:xfrm>
          <a:prstGeom prst="ellips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/>
              <a:t>Introducción de animales infectados </a:t>
            </a:r>
            <a:endParaRPr lang="es-ES" dirty="0"/>
          </a:p>
        </p:txBody>
      </p:sp>
      <p:sp>
        <p:nvSpPr>
          <p:cNvPr id="14" name="Flecha: hacia arriba 13">
            <a:extLst>
              <a:ext uri="{FF2B5EF4-FFF2-40B4-BE49-F238E27FC236}">
                <a16:creationId xmlns:a16="http://schemas.microsoft.com/office/drawing/2014/main" id="{081743DA-E458-457B-97A0-4AC8F2E4422D}"/>
              </a:ext>
            </a:extLst>
          </p:cNvPr>
          <p:cNvSpPr/>
          <p:nvPr/>
        </p:nvSpPr>
        <p:spPr>
          <a:xfrm rot="16200000">
            <a:off x="2835110" y="3261357"/>
            <a:ext cx="301082" cy="291544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: hacia arriba 16">
            <a:extLst>
              <a:ext uri="{FF2B5EF4-FFF2-40B4-BE49-F238E27FC236}">
                <a16:creationId xmlns:a16="http://schemas.microsoft.com/office/drawing/2014/main" id="{E7A03B5A-B5D9-4DA8-ABB1-EA6C44CEC211}"/>
              </a:ext>
            </a:extLst>
          </p:cNvPr>
          <p:cNvSpPr/>
          <p:nvPr/>
        </p:nvSpPr>
        <p:spPr>
          <a:xfrm rot="5400000">
            <a:off x="4863687" y="3319870"/>
            <a:ext cx="301082" cy="291544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hacia arriba 17">
            <a:extLst>
              <a:ext uri="{FF2B5EF4-FFF2-40B4-BE49-F238E27FC236}">
                <a16:creationId xmlns:a16="http://schemas.microsoft.com/office/drawing/2014/main" id="{2324279E-B0B3-43C4-94DB-F7FC32A599B6}"/>
              </a:ext>
            </a:extLst>
          </p:cNvPr>
          <p:cNvSpPr/>
          <p:nvPr/>
        </p:nvSpPr>
        <p:spPr>
          <a:xfrm rot="20320053">
            <a:off x="3262847" y="2547508"/>
            <a:ext cx="301082" cy="291544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hacia arriba 18">
            <a:extLst>
              <a:ext uri="{FF2B5EF4-FFF2-40B4-BE49-F238E27FC236}">
                <a16:creationId xmlns:a16="http://schemas.microsoft.com/office/drawing/2014/main" id="{7C095E5F-CD66-4AF1-93F5-E340C8D8CBB9}"/>
              </a:ext>
            </a:extLst>
          </p:cNvPr>
          <p:cNvSpPr/>
          <p:nvPr/>
        </p:nvSpPr>
        <p:spPr>
          <a:xfrm rot="2259040">
            <a:off x="4413739" y="2550494"/>
            <a:ext cx="301082" cy="291544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hacia arriba 19">
            <a:extLst>
              <a:ext uri="{FF2B5EF4-FFF2-40B4-BE49-F238E27FC236}">
                <a16:creationId xmlns:a16="http://schemas.microsoft.com/office/drawing/2014/main" id="{77E49F4C-D4FF-4891-AB7B-F1474654B8D8}"/>
              </a:ext>
            </a:extLst>
          </p:cNvPr>
          <p:cNvSpPr/>
          <p:nvPr/>
        </p:nvSpPr>
        <p:spPr>
          <a:xfrm rot="10800000">
            <a:off x="3768330" y="4158767"/>
            <a:ext cx="301082" cy="291544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59D86023-5EC3-4881-BCAB-341A3739F2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4929457"/>
              </p:ext>
            </p:extLst>
          </p:nvPr>
        </p:nvGraphicFramePr>
        <p:xfrm>
          <a:off x="6999460" y="591244"/>
          <a:ext cx="4788678" cy="2412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Rectángulo 21">
            <a:extLst>
              <a:ext uri="{FF2B5EF4-FFF2-40B4-BE49-F238E27FC236}">
                <a16:creationId xmlns:a16="http://schemas.microsoft.com/office/drawing/2014/main" id="{04BC87CD-AA33-4954-8B9E-BE3036F94487}"/>
              </a:ext>
            </a:extLst>
          </p:cNvPr>
          <p:cNvSpPr/>
          <p:nvPr/>
        </p:nvSpPr>
        <p:spPr>
          <a:xfrm>
            <a:off x="8921436" y="613319"/>
            <a:ext cx="1635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>
                <a:solidFill>
                  <a:schemeClr val="accent6">
                    <a:lumMod val="75000"/>
                  </a:schemeClr>
                </a:solidFill>
              </a:rPr>
              <a:t>Brote en Chone</a:t>
            </a:r>
            <a:endParaRPr lang="es-ES" dirty="0"/>
          </a:p>
        </p:txBody>
      </p:sp>
      <p:pic>
        <p:nvPicPr>
          <p:cNvPr id="3074" name="Picture 2" descr="Resultado de imagen para t. vivax en ganado">
            <a:extLst>
              <a:ext uri="{FF2B5EF4-FFF2-40B4-BE49-F238E27FC236}">
                <a16:creationId xmlns:a16="http://schemas.microsoft.com/office/drawing/2014/main" id="{D846A8B0-6126-4CE5-8858-482B2E915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81" y="4563269"/>
            <a:ext cx="2457450" cy="1857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5B287C0C-A2D1-4CF1-8798-5548C8C27D31}"/>
              </a:ext>
            </a:extLst>
          </p:cNvPr>
          <p:cNvSpPr/>
          <p:nvPr/>
        </p:nvSpPr>
        <p:spPr>
          <a:xfrm>
            <a:off x="131519" y="6420644"/>
            <a:ext cx="90676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419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Desquesnes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2004; </a:t>
            </a:r>
            <a:r>
              <a:rPr lang="es-419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Jaimes-Dueñez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2018; </a:t>
            </a:r>
            <a:r>
              <a:rPr lang="es-419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Osório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2008; Rodrígues et al., 2015; </a:t>
            </a:r>
            <a:r>
              <a:rPr lang="es-419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Cadioli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2012). </a:t>
            </a:r>
            <a:endParaRPr lang="es-ES" sz="1400" dirty="0"/>
          </a:p>
        </p:txBody>
      </p:sp>
      <p:pic>
        <p:nvPicPr>
          <p:cNvPr id="3078" name="Picture 6" descr="Resultado de imagen para stomoxys calcitrans en ganado">
            <a:extLst>
              <a:ext uri="{FF2B5EF4-FFF2-40B4-BE49-F238E27FC236}">
                <a16:creationId xmlns:a16="http://schemas.microsoft.com/office/drawing/2014/main" id="{530E1E89-5B3C-40DA-B6DF-0A1B66564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5983" r="2949" b="8125"/>
          <a:stretch/>
        </p:blipFill>
        <p:spPr bwMode="auto">
          <a:xfrm>
            <a:off x="708326" y="4553987"/>
            <a:ext cx="2071519" cy="1028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82420B9-EB17-4126-8EDB-CEE1CB9CBC3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913" t="27454" r="14659" b="37078"/>
          <a:stretch/>
        </p:blipFill>
        <p:spPr>
          <a:xfrm>
            <a:off x="229881" y="1371600"/>
            <a:ext cx="1541076" cy="958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Resultado de imagen para ganado con tripanosomiasis">
            <a:extLst>
              <a:ext uri="{FF2B5EF4-FFF2-40B4-BE49-F238E27FC236}">
                <a16:creationId xmlns:a16="http://schemas.microsoft.com/office/drawing/2014/main" id="{B9B78305-2B64-4B1F-901F-8D8944A91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912" y="2877992"/>
            <a:ext cx="4086965" cy="2231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4 Imagen">
            <a:extLst>
              <a:ext uri="{FF2B5EF4-FFF2-40B4-BE49-F238E27FC236}">
                <a16:creationId xmlns:a16="http://schemas.microsoft.com/office/drawing/2014/main" id="{E3322B0B-3F98-40BC-92CF-ED89102F9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26511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95669" y="-36917"/>
            <a:ext cx="3449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RESULTADOS Y DISCUSIÓN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68AA1F-CE64-4DB1-B927-846F49B6A9C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0122" y="515677"/>
            <a:ext cx="6217959" cy="561104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5829EC8-A7D0-4387-B6AE-1EE296D3940F}"/>
              </a:ext>
            </a:extLst>
          </p:cNvPr>
          <p:cNvSpPr/>
          <p:nvPr/>
        </p:nvSpPr>
        <p:spPr>
          <a:xfrm>
            <a:off x="495669" y="594069"/>
            <a:ext cx="26154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chemeClr val="accent6">
                    <a:lumMod val="75000"/>
                  </a:schemeClr>
                </a:solidFill>
              </a:rPr>
              <a:t>Relaciones filogenéticas entre secuencias de cdCatL-like</a:t>
            </a:r>
            <a:endParaRPr lang="es-ES" dirty="0"/>
          </a:p>
        </p:txBody>
      </p:sp>
      <p:sp>
        <p:nvSpPr>
          <p:cNvPr id="2" name="Diagrama de flujo: proceso 1">
            <a:extLst>
              <a:ext uri="{FF2B5EF4-FFF2-40B4-BE49-F238E27FC236}">
                <a16:creationId xmlns:a16="http://schemas.microsoft.com/office/drawing/2014/main" id="{C0A2CDFB-CFC5-411D-9844-4881DA8EF240}"/>
              </a:ext>
            </a:extLst>
          </p:cNvPr>
          <p:cNvSpPr/>
          <p:nvPr/>
        </p:nvSpPr>
        <p:spPr>
          <a:xfrm>
            <a:off x="4086808" y="4894029"/>
            <a:ext cx="1595535" cy="244890"/>
          </a:xfrm>
          <a:prstGeom prst="flowChartProcess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Diagrama de flujo: proceso 5">
            <a:extLst>
              <a:ext uri="{FF2B5EF4-FFF2-40B4-BE49-F238E27FC236}">
                <a16:creationId xmlns:a16="http://schemas.microsoft.com/office/drawing/2014/main" id="{DBE706D0-F605-472C-8A53-E980A357A6D3}"/>
              </a:ext>
            </a:extLst>
          </p:cNvPr>
          <p:cNvSpPr/>
          <p:nvPr/>
        </p:nvSpPr>
        <p:spPr>
          <a:xfrm>
            <a:off x="4049486" y="3928002"/>
            <a:ext cx="1595535" cy="471504"/>
          </a:xfrm>
          <a:prstGeom prst="flowChartProcess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FB13795-5089-4B49-9B58-46B5FA493679}"/>
              </a:ext>
            </a:extLst>
          </p:cNvPr>
          <p:cNvSpPr/>
          <p:nvPr/>
        </p:nvSpPr>
        <p:spPr>
          <a:xfrm>
            <a:off x="7089294" y="2827298"/>
            <a:ext cx="421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SA</a:t>
            </a:r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4F094FD-98CD-469E-ACF1-E8A01FDD7BA8}"/>
              </a:ext>
            </a:extLst>
          </p:cNvPr>
          <p:cNvSpPr/>
          <p:nvPr/>
        </p:nvSpPr>
        <p:spPr>
          <a:xfrm>
            <a:off x="7083716" y="3716424"/>
            <a:ext cx="427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EA</a:t>
            </a:r>
            <a:endParaRPr lang="es-ES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7D4784D3-D608-4903-9B6E-3A91EBA42462}"/>
              </a:ext>
            </a:extLst>
          </p:cNvPr>
          <p:cNvCxnSpPr/>
          <p:nvPr/>
        </p:nvCxnSpPr>
        <p:spPr>
          <a:xfrm>
            <a:off x="6830898" y="1469694"/>
            <a:ext cx="0" cy="379755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553EFEB-A17C-4422-8FE8-A5E9D1442465}"/>
              </a:ext>
            </a:extLst>
          </p:cNvPr>
          <p:cNvCxnSpPr/>
          <p:nvPr/>
        </p:nvCxnSpPr>
        <p:spPr>
          <a:xfrm>
            <a:off x="6830898" y="515677"/>
            <a:ext cx="0" cy="85138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A6D125E-173A-4BD9-AE5B-ED3F99EE3ED2}"/>
              </a:ext>
            </a:extLst>
          </p:cNvPr>
          <p:cNvCxnSpPr>
            <a:cxnSpLocks/>
          </p:cNvCxnSpPr>
          <p:nvPr/>
        </p:nvCxnSpPr>
        <p:spPr>
          <a:xfrm>
            <a:off x="6830898" y="5404918"/>
            <a:ext cx="0" cy="37551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C212488-177C-4D36-872F-0C8D416BDC38}"/>
              </a:ext>
            </a:extLst>
          </p:cNvPr>
          <p:cNvSpPr/>
          <p:nvPr/>
        </p:nvSpPr>
        <p:spPr>
          <a:xfrm>
            <a:off x="7089294" y="3271861"/>
            <a:ext cx="560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WA</a:t>
            </a:r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5B9BC746-11A1-4D61-8209-D17E23793621}"/>
              </a:ext>
            </a:extLst>
          </p:cNvPr>
          <p:cNvSpPr/>
          <p:nvPr/>
        </p:nvSpPr>
        <p:spPr>
          <a:xfrm>
            <a:off x="7007579" y="5218652"/>
            <a:ext cx="421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89D2487-6241-40CC-8179-DB4271A392C7}"/>
              </a:ext>
            </a:extLst>
          </p:cNvPr>
          <p:cNvSpPr/>
          <p:nvPr/>
        </p:nvSpPr>
        <p:spPr>
          <a:xfrm>
            <a:off x="7007579" y="5663215"/>
            <a:ext cx="560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WA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137AE9E-8B5F-46DD-A6E1-D869CDA533D9}"/>
              </a:ext>
            </a:extLst>
          </p:cNvPr>
          <p:cNvSpPr/>
          <p:nvPr/>
        </p:nvSpPr>
        <p:spPr>
          <a:xfrm>
            <a:off x="7074083" y="686402"/>
            <a:ext cx="427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EA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7A952B0-F578-404C-ACE9-F1E65CE62B6A}"/>
              </a:ext>
            </a:extLst>
          </p:cNvPr>
          <p:cNvSpPr/>
          <p:nvPr/>
        </p:nvSpPr>
        <p:spPr>
          <a:xfrm>
            <a:off x="106246" y="6488668"/>
            <a:ext cx="97562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(Cortez et al., 2009; </a:t>
            </a:r>
            <a:r>
              <a:rPr lang="es-419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Jaimes-Dueñez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2018; Rodrígues et al., 2015; </a:t>
            </a:r>
            <a:r>
              <a:rPr lang="es-419" sz="1400" dirty="0" err="1"/>
              <a:t>Nakayima</a:t>
            </a:r>
            <a:r>
              <a:rPr lang="es-419" sz="1400" dirty="0"/>
              <a:t> et al., 2013; Rodrígues et al., 2008</a:t>
            </a:r>
            <a:r>
              <a:rPr lang="es-419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S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92F5204-A8E1-4C1A-972D-1CA2ACCE058E}"/>
              </a:ext>
            </a:extLst>
          </p:cNvPr>
          <p:cNvSpPr/>
          <p:nvPr/>
        </p:nvSpPr>
        <p:spPr>
          <a:xfrm>
            <a:off x="7826482" y="1962802"/>
            <a:ext cx="1941494" cy="92333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Aislados EA relacionados con WA, SA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2129FB93-2585-4D96-8FBC-9237412A1754}"/>
              </a:ext>
            </a:extLst>
          </p:cNvPr>
          <p:cNvSpPr/>
          <p:nvPr/>
        </p:nvSpPr>
        <p:spPr>
          <a:xfrm>
            <a:off x="10250506" y="2158850"/>
            <a:ext cx="1941494" cy="646331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Alta variabilidad genética en EA</a:t>
            </a:r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0B26D7EE-6BE5-4BE4-93B8-D39DF294A9E1}"/>
              </a:ext>
            </a:extLst>
          </p:cNvPr>
          <p:cNvSpPr/>
          <p:nvPr/>
        </p:nvSpPr>
        <p:spPr>
          <a:xfrm>
            <a:off x="9878933" y="2304323"/>
            <a:ext cx="251921" cy="27161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2D30C63-9AEF-44F7-99D0-4F56FBD5DB1D}"/>
              </a:ext>
            </a:extLst>
          </p:cNvPr>
          <p:cNvSpPr/>
          <p:nvPr/>
        </p:nvSpPr>
        <p:spPr>
          <a:xfrm>
            <a:off x="10250506" y="3327837"/>
            <a:ext cx="1941494" cy="120032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Variabilidad genética moderada en WA y SA</a:t>
            </a: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344E46F8-57A3-4B95-BD4E-1F825D3D836E}"/>
              </a:ext>
            </a:extLst>
          </p:cNvPr>
          <p:cNvSpPr/>
          <p:nvPr/>
        </p:nvSpPr>
        <p:spPr>
          <a:xfrm rot="5400000">
            <a:off x="11095292" y="2907384"/>
            <a:ext cx="251921" cy="27161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9" name="4 Imagen">
            <a:extLst>
              <a:ext uri="{FF2B5EF4-FFF2-40B4-BE49-F238E27FC236}">
                <a16:creationId xmlns:a16="http://schemas.microsoft.com/office/drawing/2014/main" id="{01992D51-664C-4F6D-9941-C53B0BCDE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995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8" grpId="0"/>
      <p:bldP spid="16" grpId="0"/>
      <p:bldP spid="17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93637622"/>
              </p:ext>
            </p:extLst>
          </p:nvPr>
        </p:nvGraphicFramePr>
        <p:xfrm>
          <a:off x="1639137" y="251928"/>
          <a:ext cx="9380316" cy="6148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92475" y="129579"/>
            <a:ext cx="215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156748540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249003070"/>
              </p:ext>
            </p:extLst>
          </p:nvPr>
        </p:nvGraphicFramePr>
        <p:xfrm>
          <a:off x="1741774" y="950275"/>
          <a:ext cx="8335287" cy="500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92475" y="129579"/>
            <a:ext cx="2724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403344547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0" y="-88071"/>
            <a:ext cx="2608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AGRADECIMIENTOS</a:t>
            </a:r>
          </a:p>
        </p:txBody>
      </p:sp>
      <p:sp>
        <p:nvSpPr>
          <p:cNvPr id="12" name="Rectángulo 4">
            <a:extLst>
              <a:ext uri="{FF2B5EF4-FFF2-40B4-BE49-F238E27FC236}">
                <a16:creationId xmlns:a16="http://schemas.microsoft.com/office/drawing/2014/main" id="{9E7409A5-4A62-4480-83FF-A1E9F7964AFA}"/>
              </a:ext>
            </a:extLst>
          </p:cNvPr>
          <p:cNvSpPr/>
          <p:nvPr/>
        </p:nvSpPr>
        <p:spPr>
          <a:xfrm>
            <a:off x="4852533" y="1345492"/>
            <a:ext cx="591555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300" b="1" dirty="0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Colaboradores científicos</a:t>
            </a:r>
            <a:r>
              <a:rPr lang="es-EC" sz="1300" dirty="0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: </a:t>
            </a:r>
          </a:p>
          <a:p>
            <a:pPr algn="ctr"/>
            <a:endParaRPr lang="es-EC" sz="1300" dirty="0">
              <a:solidFill>
                <a:srgbClr val="000000"/>
              </a:solidFill>
              <a:latin typeface="Arial"/>
              <a:cs typeface="Times" panose="02020603050405020304" pitchFamily="18" charset="0"/>
            </a:endParaRPr>
          </a:p>
          <a:p>
            <a:pPr algn="ctr"/>
            <a:r>
              <a:rPr lang="es-EC" sz="1300" dirty="0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Freddy Proaño, </a:t>
            </a:r>
            <a:r>
              <a:rPr lang="es-EC" sz="1300" dirty="0" err="1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Ph.D</a:t>
            </a:r>
            <a:r>
              <a:rPr lang="es-EC" sz="1300" dirty="0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. </a:t>
            </a:r>
          </a:p>
          <a:p>
            <a:pPr algn="ctr"/>
            <a:r>
              <a:rPr lang="es-EC" sz="1300" dirty="0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Carrera de Ingeniería en Biotecnología Matriz </a:t>
            </a:r>
            <a:r>
              <a:rPr lang="es-EC" sz="1300" dirty="0" err="1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Sangolquí</a:t>
            </a:r>
            <a:r>
              <a:rPr lang="es-EC" sz="1300" dirty="0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 - ESPE</a:t>
            </a:r>
          </a:p>
          <a:p>
            <a:pPr algn="ctr"/>
            <a:endParaRPr lang="es-EC" sz="1300" dirty="0">
              <a:solidFill>
                <a:srgbClr val="000000"/>
              </a:solidFill>
              <a:latin typeface="Arial"/>
              <a:cs typeface="Times" panose="02020603050405020304" pitchFamily="18" charset="0"/>
            </a:endParaRPr>
          </a:p>
          <a:p>
            <a:pPr algn="ctr"/>
            <a:r>
              <a:rPr lang="es-EC" sz="1300" dirty="0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Armando Reyna, </a:t>
            </a:r>
            <a:r>
              <a:rPr lang="es-EC" sz="1300" dirty="0" err="1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Ph.D</a:t>
            </a:r>
            <a:r>
              <a:rPr lang="es-EC" sz="1300" dirty="0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. </a:t>
            </a:r>
          </a:p>
          <a:p>
            <a:pPr algn="ctr"/>
            <a:r>
              <a:rPr lang="es-EC" sz="1300" dirty="0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Carrera de Ingeniería en Biotecnología Extensión Santo Domingo – ESPE</a:t>
            </a:r>
          </a:p>
          <a:p>
            <a:pPr algn="ctr"/>
            <a:endParaRPr lang="es-EC" sz="1300" dirty="0">
              <a:solidFill>
                <a:srgbClr val="000000"/>
              </a:solidFill>
              <a:latin typeface="Arial"/>
              <a:cs typeface="Times" panose="02020603050405020304" pitchFamily="18" charset="0"/>
            </a:endParaRPr>
          </a:p>
          <a:p>
            <a:pPr algn="ctr"/>
            <a:r>
              <a:rPr lang="es-EC" sz="1300" dirty="0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Ing. Cristina </a:t>
            </a:r>
            <a:r>
              <a:rPr lang="es-EC" sz="1300" dirty="0" err="1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Cholota</a:t>
            </a:r>
            <a:r>
              <a:rPr lang="es-EC" sz="1300" dirty="0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 </a:t>
            </a:r>
          </a:p>
          <a:p>
            <a:pPr algn="ctr"/>
            <a:r>
              <a:rPr lang="es-EC" sz="1300" dirty="0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Técnico Docente del Laboratorio de Biotecnología Animal </a:t>
            </a:r>
          </a:p>
          <a:p>
            <a:pPr algn="ctr"/>
            <a:endParaRPr lang="es-EC" sz="1300" dirty="0">
              <a:solidFill>
                <a:srgbClr val="000000"/>
              </a:solidFill>
              <a:latin typeface="Arial"/>
              <a:cs typeface="Times" panose="02020603050405020304" pitchFamily="18" charset="0"/>
            </a:endParaRPr>
          </a:p>
          <a:p>
            <a:pPr algn="ctr"/>
            <a:endParaRPr lang="es-EC" sz="1300" dirty="0">
              <a:solidFill>
                <a:srgbClr val="000000"/>
              </a:solidFill>
              <a:latin typeface="Arial"/>
              <a:cs typeface="Times" panose="02020603050405020304" pitchFamily="18" charset="0"/>
            </a:endParaRPr>
          </a:p>
        </p:txBody>
      </p:sp>
      <p:pic>
        <p:nvPicPr>
          <p:cNvPr id="13" name="Picture 6" descr="http://ugi.espe.edu.ec/ugi/wp-content/uploads/2014/06/Logo-RP-UFA-ESPE2.jpg">
            <a:extLst>
              <a:ext uri="{FF2B5EF4-FFF2-40B4-BE49-F238E27FC236}">
                <a16:creationId xmlns:a16="http://schemas.microsoft.com/office/drawing/2014/main" id="{942B8426-B1ED-485A-9C44-8E62AD53A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31" y="2947509"/>
            <a:ext cx="2921180" cy="7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decv.espe.edu.ec/wp-content/uploads/2015/01/sello-biotec.jpg">
            <a:extLst>
              <a:ext uri="{FF2B5EF4-FFF2-40B4-BE49-F238E27FC236}">
                <a16:creationId xmlns:a16="http://schemas.microsoft.com/office/drawing/2014/main" id="{B320F38D-5403-4511-9974-395808423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56" y="4026159"/>
            <a:ext cx="1366530" cy="122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8AA7DD7-2B2F-407C-8F80-55B6D20F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812" y="1470085"/>
            <a:ext cx="2654218" cy="94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ángulo 4">
            <a:extLst>
              <a:ext uri="{FF2B5EF4-FFF2-40B4-BE49-F238E27FC236}">
                <a16:creationId xmlns:a16="http://schemas.microsoft.com/office/drawing/2014/main" id="{6E0F8C6B-EBBF-4C3D-AF42-0545608B0E1E}"/>
              </a:ext>
            </a:extLst>
          </p:cNvPr>
          <p:cNvSpPr/>
          <p:nvPr/>
        </p:nvSpPr>
        <p:spPr>
          <a:xfrm>
            <a:off x="4378706" y="3744477"/>
            <a:ext cx="7114865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EC" sz="1300" b="1" dirty="0">
              <a:solidFill>
                <a:srgbClr val="000000"/>
              </a:solidFill>
              <a:latin typeface="Arial"/>
              <a:cs typeface="Times" panose="02020603050405020304" pitchFamily="18" charset="0"/>
            </a:endParaRPr>
          </a:p>
          <a:p>
            <a:pPr algn="ctr"/>
            <a:r>
              <a:rPr lang="es-EC" sz="1300" dirty="0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Laboratorios de Investigación de Universidad de las Fuerzas Armadas ESPE</a:t>
            </a:r>
          </a:p>
          <a:p>
            <a:pPr algn="ctr"/>
            <a:endParaRPr lang="es-EC" sz="1300" dirty="0">
              <a:solidFill>
                <a:srgbClr val="000000"/>
              </a:solidFill>
              <a:latin typeface="Arial"/>
              <a:cs typeface="Times" panose="02020603050405020304" pitchFamily="18" charset="0"/>
            </a:endParaRPr>
          </a:p>
          <a:p>
            <a:pPr algn="ctr"/>
            <a:endParaRPr lang="es-EC" sz="1300" dirty="0">
              <a:solidFill>
                <a:srgbClr val="000000"/>
              </a:solidFill>
              <a:latin typeface="Arial"/>
              <a:cs typeface="Times" panose="02020603050405020304" pitchFamily="18" charset="0"/>
            </a:endParaRPr>
          </a:p>
          <a:p>
            <a:pPr algn="ctr"/>
            <a:r>
              <a:rPr lang="es-EC" sz="1300" b="1" dirty="0">
                <a:latin typeface="Arial" panose="020B0604020202020204" pitchFamily="34" charset="0"/>
                <a:cs typeface="Arial" panose="020B0604020202020204" pitchFamily="34" charset="0"/>
              </a:rPr>
              <a:t>Ganaderos de la parroquia Convento</a:t>
            </a:r>
          </a:p>
          <a:p>
            <a:pPr algn="ctr"/>
            <a:endParaRPr lang="es-EC" sz="1300" b="1" dirty="0">
              <a:solidFill>
                <a:srgbClr val="000000"/>
              </a:solidFill>
              <a:latin typeface="Arial"/>
              <a:cs typeface="Times" panose="02020603050405020304" pitchFamily="18" charset="0"/>
            </a:endParaRPr>
          </a:p>
          <a:p>
            <a:pPr algn="ctr"/>
            <a:endParaRPr lang="es-EC" sz="1300" b="1" dirty="0">
              <a:solidFill>
                <a:srgbClr val="000000"/>
              </a:solidFill>
              <a:latin typeface="Arial"/>
              <a:cs typeface="Times" panose="02020603050405020304" pitchFamily="18" charset="0"/>
            </a:endParaRPr>
          </a:p>
          <a:p>
            <a:pPr algn="ctr"/>
            <a:r>
              <a:rPr lang="es-EC" sz="1300" b="1" dirty="0" err="1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Tesistas</a:t>
            </a:r>
            <a:r>
              <a:rPr lang="es-EC" sz="1300" b="1" dirty="0">
                <a:solidFill>
                  <a:srgbClr val="000000"/>
                </a:solidFill>
                <a:latin typeface="Arial"/>
                <a:cs typeface="Times" panose="02020603050405020304" pitchFamily="18" charset="0"/>
              </a:rPr>
              <a:t> y Pasantes del Laboratorio de Biotecnología  Animal - ESPE</a:t>
            </a:r>
          </a:p>
          <a:p>
            <a:pPr algn="ctr"/>
            <a:endParaRPr lang="es-EC" sz="1300" b="1" dirty="0">
              <a:solidFill>
                <a:srgbClr val="00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57302" y="6004236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4C9AE69-59D3-4E61-869D-9CA2865D5D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6"/>
          <a:stretch/>
        </p:blipFill>
        <p:spPr>
          <a:xfrm>
            <a:off x="2612156" y="2980033"/>
            <a:ext cx="3602077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La imagen puede contener: 6 personas, incluidos Alex Fabrizzio Gavilanes, Andres Jarrin, Eduardo Moncayo y Ana Cristina Avila, personas sonriendo, interior">
            <a:extLst>
              <a:ext uri="{FF2B5EF4-FFF2-40B4-BE49-F238E27FC236}">
                <a16:creationId xmlns:a16="http://schemas.microsoft.com/office/drawing/2014/main" id="{0B4A531B-A382-4194-85B6-3A922A52C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619" y="5013953"/>
            <a:ext cx="3392000" cy="190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0D45A49-348F-496B-959E-2BA03A1B0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544" y="61289"/>
            <a:ext cx="3392000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7AECFF-8AEC-4604-8B52-6B83CC1C14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79" t="14021" r="8409"/>
          <a:stretch/>
        </p:blipFill>
        <p:spPr>
          <a:xfrm>
            <a:off x="9971001" y="41382"/>
            <a:ext cx="2370390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F030132-2C01-446A-9B3D-B1AE465A3D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480"/>
          <a:stretch/>
        </p:blipFill>
        <p:spPr>
          <a:xfrm>
            <a:off x="-66781" y="4999061"/>
            <a:ext cx="2974752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3D600C3-BF62-4826-9454-42D11A2094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37" y="2926112"/>
            <a:ext cx="2736000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F57789F0-9473-4300-9622-4CE8B95E4E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0" y="41382"/>
            <a:ext cx="3392000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7671F8B-BA8E-4836-BD15-38AFEB3C26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72" y="66380"/>
            <a:ext cx="2544000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" name="Imagen 4095">
            <a:extLst>
              <a:ext uri="{FF2B5EF4-FFF2-40B4-BE49-F238E27FC236}">
                <a16:creationId xmlns:a16="http://schemas.microsoft.com/office/drawing/2014/main" id="{EEA204FE-F2A2-4799-B444-4D99781D9DA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5426"/>
          <a:stretch/>
        </p:blipFill>
        <p:spPr>
          <a:xfrm>
            <a:off x="9262472" y="4908618"/>
            <a:ext cx="2861302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Imagen 4098">
            <a:extLst>
              <a:ext uri="{FF2B5EF4-FFF2-40B4-BE49-F238E27FC236}">
                <a16:creationId xmlns:a16="http://schemas.microsoft.com/office/drawing/2014/main" id="{016F8359-FA49-4588-8C6A-0D5E9A72705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707" y="2475000"/>
            <a:ext cx="30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31CECEE0-52FE-4658-8308-72EAFD1541FB}"/>
              </a:ext>
            </a:extLst>
          </p:cNvPr>
          <p:cNvSpPr/>
          <p:nvPr/>
        </p:nvSpPr>
        <p:spPr>
          <a:xfrm>
            <a:off x="5097195" y="2198003"/>
            <a:ext cx="223407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4000" i="1" dirty="0">
                <a:latin typeface="Segoe Script" panose="030B0504020000000003" pitchFamily="66" charset="0"/>
              </a:rPr>
              <a:t>Gracias</a:t>
            </a:r>
          </a:p>
        </p:txBody>
      </p:sp>
      <p:pic>
        <p:nvPicPr>
          <p:cNvPr id="4108" name="Picture 12" descr="La imagen puede contener: 6 personas, incluidos Trinty Andrade, Michu Medina y Andres Arboleda, personas sonriendo">
            <a:extLst>
              <a:ext uri="{FF2B5EF4-FFF2-40B4-BE49-F238E27FC236}">
                <a16:creationId xmlns:a16="http://schemas.microsoft.com/office/drawing/2014/main" id="{89A7C2BE-B3C0-4174-97C9-8748B17CE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76" y="4950000"/>
            <a:ext cx="2544000" cy="190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BBF8651-90D6-4DDB-8059-73103E94A89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" t="7246" r="26653"/>
          <a:stretch/>
        </p:blipFill>
        <p:spPr>
          <a:xfrm>
            <a:off x="9277241" y="2967000"/>
            <a:ext cx="2673921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23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8928108" y="5955075"/>
            <a:ext cx="3089595" cy="7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463977" y="93632"/>
            <a:ext cx="2129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JUSTIFICACIÓN 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174297" y="6492924"/>
            <a:ext cx="3961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Desquesnes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, 2004; </a:t>
            </a:r>
            <a:r>
              <a:rPr lang="es-EC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Gonzatti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 et al., 2014; OIE, 2008</a:t>
            </a:r>
            <a:r>
              <a:rPr lang="es-EC" sz="1400" dirty="0"/>
              <a:t>)</a:t>
            </a:r>
            <a:endParaRPr lang="es-ES" sz="1050" baseline="-25000" dirty="0"/>
          </a:p>
        </p:txBody>
      </p:sp>
      <p:sp>
        <p:nvSpPr>
          <p:cNvPr id="24" name="Rectángulo 23"/>
          <p:cNvSpPr/>
          <p:nvPr/>
        </p:nvSpPr>
        <p:spPr>
          <a:xfrm>
            <a:off x="710400" y="1072254"/>
            <a:ext cx="1636777" cy="646331"/>
          </a:xfrm>
          <a:prstGeom prst="rect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Tripanosomosis animal</a:t>
            </a:r>
            <a:endParaRPr lang="es-ES" dirty="0"/>
          </a:p>
        </p:txBody>
      </p:sp>
      <p:sp>
        <p:nvSpPr>
          <p:cNvPr id="13" name="Flecha: a la derecha 12"/>
          <p:cNvSpPr/>
          <p:nvPr/>
        </p:nvSpPr>
        <p:spPr>
          <a:xfrm rot="20474485">
            <a:off x="5077056" y="1077427"/>
            <a:ext cx="466531" cy="39188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Flecha: a la derecha 27"/>
          <p:cNvSpPr/>
          <p:nvPr/>
        </p:nvSpPr>
        <p:spPr>
          <a:xfrm rot="2014542">
            <a:off x="5058233" y="1491732"/>
            <a:ext cx="466531" cy="39188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/>
          <p:cNvSpPr/>
          <p:nvPr/>
        </p:nvSpPr>
        <p:spPr>
          <a:xfrm>
            <a:off x="3063123" y="1210753"/>
            <a:ext cx="1894749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Trypanosoma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spp.</a:t>
            </a:r>
            <a:endParaRPr lang="es-ES" dirty="0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F2F97A6A-B4D4-4845-BC51-23BC9F3A8CD9}"/>
              </a:ext>
            </a:extLst>
          </p:cNvPr>
          <p:cNvSpPr/>
          <p:nvPr/>
        </p:nvSpPr>
        <p:spPr>
          <a:xfrm>
            <a:off x="2476821" y="1210753"/>
            <a:ext cx="466531" cy="39188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766B917-63B2-4198-B398-D9FC86CF0E92}"/>
              </a:ext>
            </a:extLst>
          </p:cNvPr>
          <p:cNvSpPr/>
          <p:nvPr/>
        </p:nvSpPr>
        <p:spPr>
          <a:xfrm>
            <a:off x="5631855" y="1005890"/>
            <a:ext cx="766748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Fiebre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A2D50519-BD72-4FEA-9879-577E69A51F68}"/>
              </a:ext>
            </a:extLst>
          </p:cNvPr>
          <p:cNvSpPr/>
          <p:nvPr/>
        </p:nvSpPr>
        <p:spPr>
          <a:xfrm>
            <a:off x="5631855" y="1585659"/>
            <a:ext cx="901209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Times New Roman" panose="02020603050405020304" pitchFamily="18" charset="0"/>
              </a:rPr>
              <a:t>Anemia</a:t>
            </a:r>
            <a:endParaRPr lang="es-ES" dirty="0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6797BA6F-6FB0-4EDF-B0C1-F560294EAD6C}"/>
              </a:ext>
            </a:extLst>
          </p:cNvPr>
          <p:cNvSpPr/>
          <p:nvPr/>
        </p:nvSpPr>
        <p:spPr>
          <a:xfrm>
            <a:off x="6779697" y="1312360"/>
            <a:ext cx="466531" cy="39188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1D7402B-0CD2-4B8F-9901-ECF2DA3C4FCB}"/>
              </a:ext>
            </a:extLst>
          </p:cNvPr>
          <p:cNvSpPr/>
          <p:nvPr/>
        </p:nvSpPr>
        <p:spPr>
          <a:xfrm>
            <a:off x="7473258" y="1210753"/>
            <a:ext cx="1941494" cy="646331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Zonas Tropicales y </a:t>
            </a:r>
          </a:p>
          <a:p>
            <a:r>
              <a:rPr lang="es-ES" dirty="0"/>
              <a:t>Subtropicales</a:t>
            </a:r>
          </a:p>
        </p:txBody>
      </p:sp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id="{76AACB80-B31E-448F-B2C1-723EDFFB3C4C}"/>
              </a:ext>
            </a:extLst>
          </p:cNvPr>
          <p:cNvSpPr/>
          <p:nvPr/>
        </p:nvSpPr>
        <p:spPr>
          <a:xfrm>
            <a:off x="9601761" y="1337975"/>
            <a:ext cx="466531" cy="39188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563E6D1-A9CE-4BAF-9034-6E965035768A}"/>
              </a:ext>
            </a:extLst>
          </p:cNvPr>
          <p:cNvSpPr/>
          <p:nvPr/>
        </p:nvSpPr>
        <p:spPr>
          <a:xfrm>
            <a:off x="10131611" y="991197"/>
            <a:ext cx="1696069" cy="120032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/>
              <a:t>Animales mamíferos incluyendo el hombre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8656C24-37F4-4C1D-8209-0C49F429FB36}"/>
              </a:ext>
            </a:extLst>
          </p:cNvPr>
          <p:cNvSpPr/>
          <p:nvPr/>
        </p:nvSpPr>
        <p:spPr>
          <a:xfrm>
            <a:off x="5594209" y="538868"/>
            <a:ext cx="1044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Síntomas</a:t>
            </a:r>
            <a:endParaRPr lang="es-EC" dirty="0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D9C1C333-024E-42AA-A17F-165F02762C44}"/>
              </a:ext>
            </a:extLst>
          </p:cNvPr>
          <p:cNvSpPr/>
          <p:nvPr/>
        </p:nvSpPr>
        <p:spPr>
          <a:xfrm>
            <a:off x="7701490" y="538868"/>
            <a:ext cx="1226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/>
              <a:t>Distribución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70A84D25-17CE-4C0D-9953-BED9D75D08AC}"/>
              </a:ext>
            </a:extLst>
          </p:cNvPr>
          <p:cNvSpPr/>
          <p:nvPr/>
        </p:nvSpPr>
        <p:spPr>
          <a:xfrm>
            <a:off x="10328120" y="538868"/>
            <a:ext cx="1303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Hospederos</a:t>
            </a:r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08985D-1087-4613-BBEB-11B310E2C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095" y="2376602"/>
            <a:ext cx="4206278" cy="445580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40DD32-638A-4BAD-96D4-E077D08F9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174" y="2709495"/>
            <a:ext cx="2954708" cy="109829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93F9981C-7A97-4B21-84B6-2979A1AC1B43}"/>
              </a:ext>
            </a:extLst>
          </p:cNvPr>
          <p:cNvSpPr txBox="1"/>
          <p:nvPr/>
        </p:nvSpPr>
        <p:spPr>
          <a:xfrm>
            <a:off x="5511276" y="6492924"/>
            <a:ext cx="177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Giordani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 et al., 2016)</a:t>
            </a:r>
            <a:endParaRPr lang="es-ES" sz="105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F5EC779-46F3-4C6B-A869-C6CA7B4B1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032" y="3997855"/>
            <a:ext cx="2066268" cy="1373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AE90739-8E6F-485B-8638-5FE255C8D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7177" y="2388089"/>
            <a:ext cx="1991123" cy="1507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lecha: curvada hacia la derecha 9">
            <a:extLst>
              <a:ext uri="{FF2B5EF4-FFF2-40B4-BE49-F238E27FC236}">
                <a16:creationId xmlns:a16="http://schemas.microsoft.com/office/drawing/2014/main" id="{F6E0A36A-4FFD-4B0A-8AE7-F2D5B1B37C0D}"/>
              </a:ext>
            </a:extLst>
          </p:cNvPr>
          <p:cNvSpPr/>
          <p:nvPr/>
        </p:nvSpPr>
        <p:spPr>
          <a:xfrm>
            <a:off x="1430865" y="3006942"/>
            <a:ext cx="678483" cy="1444852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0207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0" y="129578"/>
            <a:ext cx="2047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JUSTIFICACIÓN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503342-0FD2-48B6-908A-EBAF65A2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244"/>
          <a:stretch/>
        </p:blipFill>
        <p:spPr>
          <a:xfrm>
            <a:off x="2186755" y="451466"/>
            <a:ext cx="4964142" cy="595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3A99921-C194-4A7E-A8F3-7EE01B7611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386484"/>
              </p:ext>
            </p:extLst>
          </p:nvPr>
        </p:nvGraphicFramePr>
        <p:xfrm>
          <a:off x="-1744976" y="1313977"/>
          <a:ext cx="5445280" cy="3928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28CDE2F8-BE74-4DC7-9A21-EB3AC14A05C1}"/>
              </a:ext>
            </a:extLst>
          </p:cNvPr>
          <p:cNvSpPr/>
          <p:nvPr/>
        </p:nvSpPr>
        <p:spPr>
          <a:xfrm>
            <a:off x="3519150" y="48702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1920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9C7178CA-8981-4E3B-84C4-2A5DF26037AD}"/>
              </a:ext>
            </a:extLst>
          </p:cNvPr>
          <p:cNvSpPr/>
          <p:nvPr/>
        </p:nvSpPr>
        <p:spPr>
          <a:xfrm>
            <a:off x="2631255" y="115740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1931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EE858C6C-9BDD-4362-B426-7D8C4FDC3507}"/>
              </a:ext>
            </a:extLst>
          </p:cNvPr>
          <p:cNvSpPr/>
          <p:nvPr/>
        </p:nvSpPr>
        <p:spPr>
          <a:xfrm>
            <a:off x="4179329" y="2655023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1944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5A5FF172-B881-4A2C-9C36-C75663558325}"/>
              </a:ext>
            </a:extLst>
          </p:cNvPr>
          <p:cNvSpPr/>
          <p:nvPr/>
        </p:nvSpPr>
        <p:spPr>
          <a:xfrm>
            <a:off x="3852957" y="490111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2006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6384226-86C7-4C51-9B0C-04216F9528E0}"/>
              </a:ext>
            </a:extLst>
          </p:cNvPr>
          <p:cNvSpPr/>
          <p:nvPr/>
        </p:nvSpPr>
        <p:spPr>
          <a:xfrm>
            <a:off x="5260488" y="1203574"/>
            <a:ext cx="1628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 </a:t>
            </a:r>
            <a:r>
              <a:rPr lang="en-US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reporte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1919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29849D42-31F0-408C-BC2D-9338BC4E0C0F}"/>
              </a:ext>
            </a:extLst>
          </p:cNvPr>
          <p:cNvSpPr/>
          <p:nvPr/>
        </p:nvSpPr>
        <p:spPr>
          <a:xfrm>
            <a:off x="7435011" y="37244"/>
            <a:ext cx="4472874" cy="646331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existen reportes de 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Trypanosoma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spp. en el Ecuador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(OIE, 2018) </a:t>
            </a:r>
            <a:endParaRPr lang="es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A4C0690-789D-4003-AB4B-4FEB68CE19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8562" y="820442"/>
            <a:ext cx="5383438" cy="2058926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E5256576-5541-4C75-8AE6-761F1E5965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3551" y="3896758"/>
            <a:ext cx="4656820" cy="2900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" name="Rectángulo 56">
            <a:extLst>
              <a:ext uri="{FF2B5EF4-FFF2-40B4-BE49-F238E27FC236}">
                <a16:creationId xmlns:a16="http://schemas.microsoft.com/office/drawing/2014/main" id="{1A180CB1-47F5-4799-AF98-13ABD3881868}"/>
              </a:ext>
            </a:extLst>
          </p:cNvPr>
          <p:cNvSpPr/>
          <p:nvPr/>
        </p:nvSpPr>
        <p:spPr>
          <a:xfrm>
            <a:off x="7289784" y="3135213"/>
            <a:ext cx="4964141" cy="58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Mosca tábano ha causado muerte de unas 600 reses en Chone </a:t>
            </a:r>
            <a:r>
              <a:rPr lang="es-EC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(El Universo, 2017</a:t>
            </a:r>
            <a:r>
              <a:rPr lang="es-EC" dirty="0">
                <a:solidFill>
                  <a:srgbClr val="212121"/>
                </a:solidFill>
                <a:latin typeface="PT Serif"/>
              </a:rPr>
              <a:t>)</a:t>
            </a:r>
            <a:endParaRPr lang="es-EC" b="1" i="0" dirty="0">
              <a:solidFill>
                <a:srgbClr val="212121"/>
              </a:solidFill>
              <a:effectLst/>
              <a:latin typeface="PT Serif"/>
            </a:endParaRPr>
          </a:p>
        </p:txBody>
      </p:sp>
    </p:spTree>
    <p:extLst>
      <p:ext uri="{BB962C8B-B14F-4D97-AF65-F5344CB8AC3E}">
        <p14:creationId xmlns:p14="http://schemas.microsoft.com/office/powerpoint/2010/main" val="2355476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6" grpId="0"/>
      <p:bldP spid="47" grpId="0"/>
      <p:bldP spid="49" grpId="0"/>
      <p:bldP spid="9" grpId="0"/>
      <p:bldP spid="51" grpId="0" animBg="1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426759" y="193690"/>
            <a:ext cx="225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INTRODUCCIÓN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12CD7516-3B3F-4701-8969-105A70826A57}"/>
              </a:ext>
            </a:extLst>
          </p:cNvPr>
          <p:cNvSpPr txBox="1"/>
          <p:nvPr/>
        </p:nvSpPr>
        <p:spPr>
          <a:xfrm>
            <a:off x="426759" y="719443"/>
            <a:ext cx="7858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Especies de importancia veterinaria en América del sur y su taxonomía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4FC5B7-D3DA-42E8-ACE5-DEDDD4FF4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59" y="1422028"/>
            <a:ext cx="6847961" cy="423832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F486BA4-072F-48AD-A3E1-7C82C1779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990" y="1673346"/>
            <a:ext cx="2590799" cy="1665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F553624-556A-48B0-BB19-67AD01320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9989" y="3707979"/>
            <a:ext cx="2590800" cy="1762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74515B90-D138-4C0D-B4AE-8FE9D2FBF6A2}"/>
              </a:ext>
            </a:extLst>
          </p:cNvPr>
          <p:cNvSpPr/>
          <p:nvPr/>
        </p:nvSpPr>
        <p:spPr>
          <a:xfrm>
            <a:off x="10669684" y="4000439"/>
            <a:ext cx="1813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 vivax</a:t>
            </a:r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4E151C01-0197-46D7-A84F-798DE6086E50}"/>
              </a:ext>
            </a:extLst>
          </p:cNvPr>
          <p:cNvSpPr/>
          <p:nvPr/>
        </p:nvSpPr>
        <p:spPr>
          <a:xfrm>
            <a:off x="10437973" y="1923878"/>
            <a:ext cx="15681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 equiperdum</a:t>
            </a:r>
            <a:endParaRPr lang="es-ES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157AB59-D1F3-4BF1-BCB2-AEAE6F3B534C}"/>
              </a:ext>
            </a:extLst>
          </p:cNvPr>
          <p:cNvSpPr/>
          <p:nvPr/>
        </p:nvSpPr>
        <p:spPr>
          <a:xfrm>
            <a:off x="10437973" y="2429934"/>
            <a:ext cx="2045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 evansi</a:t>
            </a:r>
            <a:endParaRPr lang="es-ES" dirty="0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0C88F922-E318-41DE-9710-3E5F2AD6C1D3}"/>
              </a:ext>
            </a:extLst>
          </p:cNvPr>
          <p:cNvSpPr/>
          <p:nvPr/>
        </p:nvSpPr>
        <p:spPr>
          <a:xfrm>
            <a:off x="10669684" y="4404376"/>
            <a:ext cx="2045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 evansi</a:t>
            </a:r>
            <a:endParaRPr lang="es-ES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F65CDAD4-009E-490B-A689-687F65B22AA6}"/>
              </a:ext>
            </a:extLst>
          </p:cNvPr>
          <p:cNvSpPr/>
          <p:nvPr/>
        </p:nvSpPr>
        <p:spPr>
          <a:xfrm>
            <a:off x="10669684" y="4860253"/>
            <a:ext cx="2045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 theileri</a:t>
            </a:r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537C83A-9D6D-413D-857B-A675541349AD}"/>
              </a:ext>
            </a:extLst>
          </p:cNvPr>
          <p:cNvSpPr/>
          <p:nvPr/>
        </p:nvSpPr>
        <p:spPr>
          <a:xfrm>
            <a:off x="332388" y="6405439"/>
            <a:ext cx="16193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Desquesnes</a:t>
            </a:r>
            <a:r>
              <a:rPr lang="es-EC" sz="1400" dirty="0">
                <a:latin typeface="Calibri" panose="020F0502020204030204" pitchFamily="34" charset="0"/>
                <a:cs typeface="Calibri" panose="020F0502020204030204" pitchFamily="34" charset="0"/>
              </a:rPr>
              <a:t> 2004)</a:t>
            </a:r>
            <a:r>
              <a:rPr lang="es-EC" sz="14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55948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258445" y="208408"/>
            <a:ext cx="225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INTRODUCCIÓN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F08C146-8923-4B03-A69D-A9C031CC7A51}"/>
              </a:ext>
            </a:extLst>
          </p:cNvPr>
          <p:cNvSpPr txBox="1"/>
          <p:nvPr/>
        </p:nvSpPr>
        <p:spPr>
          <a:xfrm>
            <a:off x="258445" y="674490"/>
            <a:ext cx="3295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Transmisión y ciclo biológico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220D1E6-8C09-4814-9E57-BB30890C3058}"/>
              </a:ext>
            </a:extLst>
          </p:cNvPr>
          <p:cNvSpPr/>
          <p:nvPr/>
        </p:nvSpPr>
        <p:spPr>
          <a:xfrm>
            <a:off x="1749689" y="1241707"/>
            <a:ext cx="2522389" cy="36933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alibri" panose="020F0502020204030204" pitchFamily="34" charset="0"/>
                <a:cs typeface="Times New Roman" panose="02020603050405020304" pitchFamily="18" charset="0"/>
              </a:rPr>
              <a:t>T. Cíclica o biológica</a:t>
            </a:r>
            <a:endParaRPr lang="es-ES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AEDAF8C-BB25-4889-A5DE-7E5B12703C13}"/>
              </a:ext>
            </a:extLst>
          </p:cNvPr>
          <p:cNvSpPr/>
          <p:nvPr/>
        </p:nvSpPr>
        <p:spPr>
          <a:xfrm>
            <a:off x="7152781" y="1320922"/>
            <a:ext cx="2522389" cy="36933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alibri" panose="020F0502020204030204" pitchFamily="34" charset="0"/>
                <a:cs typeface="Times New Roman" panose="02020603050405020304" pitchFamily="18" charset="0"/>
              </a:rPr>
              <a:t>T. Mecánica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2462550-ED0C-4741-A742-87DDC08244F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863353" y="2108879"/>
            <a:ext cx="3176968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663916E-CC7A-4E8B-A630-FC5C94C3DBD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30432" y="208408"/>
            <a:ext cx="1292394" cy="180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5EC546F-E71D-4656-BBF6-8B4439FB5CF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282240" y="2594323"/>
            <a:ext cx="1292395" cy="18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EBFC353-AFE9-4E73-87D4-6FDC3F99633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203035" y="4810691"/>
            <a:ext cx="1371600" cy="1800000"/>
          </a:xfrm>
          <a:prstGeom prst="rect">
            <a:avLst/>
          </a:prstGeom>
        </p:spPr>
      </p:pic>
      <p:pic>
        <p:nvPicPr>
          <p:cNvPr id="7170" name="Picture 2" descr="Resultado de imagen para tabanos del ganado">
            <a:extLst>
              <a:ext uri="{FF2B5EF4-FFF2-40B4-BE49-F238E27FC236}">
                <a16:creationId xmlns:a16="http://schemas.microsoft.com/office/drawing/2014/main" id="{15E380C7-27D2-42EE-8504-E5BAC284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795" y="2123840"/>
            <a:ext cx="3235955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para bovinos">
            <a:extLst>
              <a:ext uri="{FF2B5EF4-FFF2-40B4-BE49-F238E27FC236}">
                <a16:creationId xmlns:a16="http://schemas.microsoft.com/office/drawing/2014/main" id="{5FDF0EFC-A59D-496C-B5A8-720691837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740" y="4512271"/>
            <a:ext cx="2638425" cy="1733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sultado de imagen para bovinos">
            <a:extLst>
              <a:ext uri="{FF2B5EF4-FFF2-40B4-BE49-F238E27FC236}">
                <a16:creationId xmlns:a16="http://schemas.microsoft.com/office/drawing/2014/main" id="{68AF90B9-695B-4733-9486-FF33EF0C3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543" y="4554873"/>
            <a:ext cx="2638425" cy="1733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6A631F73-7145-4D71-B23C-B55AAEF7CD21}"/>
              </a:ext>
            </a:extLst>
          </p:cNvPr>
          <p:cNvSpPr/>
          <p:nvPr/>
        </p:nvSpPr>
        <p:spPr>
          <a:xfrm>
            <a:off x="2755846" y="4014431"/>
            <a:ext cx="510076" cy="49784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id="{0AB52E3D-C9D7-4560-A136-1AD495B6EA6B}"/>
              </a:ext>
            </a:extLst>
          </p:cNvPr>
          <p:cNvSpPr/>
          <p:nvPr/>
        </p:nvSpPr>
        <p:spPr>
          <a:xfrm>
            <a:off x="8218577" y="4057033"/>
            <a:ext cx="510076" cy="49784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2D601F2-83C7-4FA3-9E11-EF60E26631C1}"/>
              </a:ext>
            </a:extLst>
          </p:cNvPr>
          <p:cNvSpPr/>
          <p:nvPr/>
        </p:nvSpPr>
        <p:spPr>
          <a:xfrm>
            <a:off x="7063560" y="1805981"/>
            <a:ext cx="2522389" cy="36933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cs typeface="Times New Roman" panose="02020603050405020304" pitchFamily="18" charset="0"/>
              </a:rPr>
              <a:t>Tábanos y </a:t>
            </a:r>
            <a:r>
              <a:rPr lang="es-ES" i="1" dirty="0">
                <a:latin typeface="Calibri" panose="020F0502020204030204" pitchFamily="34" charset="0"/>
                <a:cs typeface="Times New Roman" panose="02020603050405020304" pitchFamily="18" charset="0"/>
              </a:rPr>
              <a:t>Stomoxys </a:t>
            </a:r>
            <a:endParaRPr lang="es-ES" i="1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6B5F2A2-0E40-4A8F-91B2-20E5FBD533F2}"/>
              </a:ext>
            </a:extLst>
          </p:cNvPr>
          <p:cNvSpPr/>
          <p:nvPr/>
        </p:nvSpPr>
        <p:spPr>
          <a:xfrm>
            <a:off x="1865725" y="1744460"/>
            <a:ext cx="2522389" cy="36933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cs typeface="Times New Roman" panose="02020603050405020304" pitchFamily="18" charset="0"/>
              </a:rPr>
              <a:t>Mosca</a:t>
            </a:r>
            <a:r>
              <a:rPr lang="es-ES" i="1" dirty="0">
                <a:latin typeface="Calibri" panose="020F0502020204030204" pitchFamily="34" charset="0"/>
                <a:cs typeface="Times New Roman" panose="02020603050405020304" pitchFamily="18" charset="0"/>
              </a:rPr>
              <a:t> Glossina </a:t>
            </a:r>
            <a:r>
              <a:rPr lang="es-ES" dirty="0"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S" dirty="0" err="1">
                <a:latin typeface="Calibri" panose="020F0502020204030204" pitchFamily="34" charset="0"/>
                <a:cs typeface="Times New Roman" panose="02020603050405020304" pitchFamily="18" charset="0"/>
              </a:rPr>
              <a:t>tsé-tse</a:t>
            </a:r>
            <a:r>
              <a:rPr lang="es-ES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9B3D89F-856A-4F9D-8508-8AB63FC2A11B}"/>
              </a:ext>
            </a:extLst>
          </p:cNvPr>
          <p:cNvSpPr/>
          <p:nvPr/>
        </p:nvSpPr>
        <p:spPr>
          <a:xfrm>
            <a:off x="233532" y="6297618"/>
            <a:ext cx="16193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Desquesnes</a:t>
            </a:r>
            <a:r>
              <a:rPr lang="es-EC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2004)</a:t>
            </a:r>
            <a:endParaRPr lang="es-ES" sz="1400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AAC9442A-1A0E-4461-86F0-E88F571C75FF}"/>
              </a:ext>
            </a:extLst>
          </p:cNvPr>
          <p:cNvSpPr/>
          <p:nvPr/>
        </p:nvSpPr>
        <p:spPr>
          <a:xfrm>
            <a:off x="10000751" y="2594323"/>
            <a:ext cx="1923772" cy="92333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 los 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tripomastigotes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la probóscide</a:t>
            </a:r>
            <a:endParaRPr lang="es-ES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41AE6D63-5107-4CFC-BA34-A057C5C183BA}"/>
              </a:ext>
            </a:extLst>
          </p:cNvPr>
          <p:cNvSpPr/>
          <p:nvPr/>
        </p:nvSpPr>
        <p:spPr>
          <a:xfrm>
            <a:off x="459366" y="2727584"/>
            <a:ext cx="791657" cy="369332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África</a:t>
            </a:r>
            <a:endParaRPr lang="es-ES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A87657D-DD0E-426A-8293-909FA7475E55}"/>
              </a:ext>
            </a:extLst>
          </p:cNvPr>
          <p:cNvSpPr/>
          <p:nvPr/>
        </p:nvSpPr>
        <p:spPr>
          <a:xfrm>
            <a:off x="10008469" y="3887361"/>
            <a:ext cx="1473321" cy="92333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África y América del Sur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575715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419491" y="129579"/>
            <a:ext cx="225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INTRODUCCIÓN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90EA07E-7395-46DD-8517-A2FD69BA8FDB}"/>
              </a:ext>
            </a:extLst>
          </p:cNvPr>
          <p:cNvSpPr txBox="1"/>
          <p:nvPr/>
        </p:nvSpPr>
        <p:spPr>
          <a:xfrm>
            <a:off x="3336878" y="160356"/>
            <a:ext cx="3745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Clínica de tripanosomosis bovina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00F7DFE-2E03-42F9-9BA8-BDB80FF0CE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304500"/>
              </p:ext>
            </p:extLst>
          </p:nvPr>
        </p:nvGraphicFramePr>
        <p:xfrm>
          <a:off x="216966" y="909380"/>
          <a:ext cx="7508779" cy="5029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F49CF3C0-F85B-4D53-8E7A-DFC12E29177C}"/>
              </a:ext>
            </a:extLst>
          </p:cNvPr>
          <p:cNvSpPr/>
          <p:nvPr/>
        </p:nvSpPr>
        <p:spPr>
          <a:xfrm>
            <a:off x="0" y="6380930"/>
            <a:ext cx="582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Gonzatti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2014; Osorio et al., 2008; </a:t>
            </a:r>
            <a:r>
              <a:rPr lang="es-EC" dirty="0" err="1"/>
              <a:t>Desquesnes</a:t>
            </a:r>
            <a:r>
              <a:rPr lang="es-EC" dirty="0"/>
              <a:t>, 2004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ES" dirty="0"/>
          </a:p>
        </p:txBody>
      </p:sp>
      <p:sp>
        <p:nvSpPr>
          <p:cNvPr id="6" name="Flecha: hacia arriba 5">
            <a:extLst>
              <a:ext uri="{FF2B5EF4-FFF2-40B4-BE49-F238E27FC236}">
                <a16:creationId xmlns:a16="http://schemas.microsoft.com/office/drawing/2014/main" id="{7D9E85D3-659C-4281-AA2E-49FD75A0004A}"/>
              </a:ext>
            </a:extLst>
          </p:cNvPr>
          <p:cNvSpPr/>
          <p:nvPr/>
        </p:nvSpPr>
        <p:spPr>
          <a:xfrm>
            <a:off x="3336878" y="1897231"/>
            <a:ext cx="186612" cy="177281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D508017-DEA4-42BC-8155-1843D308E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79" y="3776054"/>
            <a:ext cx="270942" cy="27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E9074976-C0D1-4DB7-B119-758319063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27" y="4116429"/>
            <a:ext cx="211430" cy="21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015D11B-60F0-49E6-B981-167DB93E6A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0780" y="566211"/>
            <a:ext cx="2151955" cy="220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8A3919-2679-4E87-8AF9-FE569D0D7C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t="8530"/>
          <a:stretch/>
        </p:blipFill>
        <p:spPr>
          <a:xfrm>
            <a:off x="9183488" y="2987221"/>
            <a:ext cx="2401231" cy="149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552F215-36FD-41A3-9F1D-7ABE04EE51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758" y="3116564"/>
            <a:ext cx="1819275" cy="273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39C6786-EE70-4FA7-AD68-4182BAAE8A7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375" r="24734"/>
          <a:stretch/>
        </p:blipFill>
        <p:spPr>
          <a:xfrm>
            <a:off x="10179396" y="591659"/>
            <a:ext cx="1642489" cy="205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C8EF0AB-A77F-4717-83DA-232A699DB2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20568" y="3321745"/>
            <a:ext cx="2820702" cy="158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://www.esperanzadiaxdia.com.ar/wp-content/uploads/2018/01/tripanosomiasis-02.jpg">
            <a:extLst>
              <a:ext uri="{FF2B5EF4-FFF2-40B4-BE49-F238E27FC236}">
                <a16:creationId xmlns:a16="http://schemas.microsoft.com/office/drawing/2014/main" id="{14EE40CC-5268-4ADB-ADCB-F7C643DF0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645" y="4683404"/>
            <a:ext cx="3031296" cy="1697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echa: hacia arriba 16">
            <a:extLst>
              <a:ext uri="{FF2B5EF4-FFF2-40B4-BE49-F238E27FC236}">
                <a16:creationId xmlns:a16="http://schemas.microsoft.com/office/drawing/2014/main" id="{B955D02E-F572-4341-AC00-CA64EC6DBD1C}"/>
              </a:ext>
            </a:extLst>
          </p:cNvPr>
          <p:cNvSpPr/>
          <p:nvPr/>
        </p:nvSpPr>
        <p:spPr>
          <a:xfrm>
            <a:off x="3336878" y="2226578"/>
            <a:ext cx="186612" cy="177281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936298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BAD504D-AC07-4806-9666-C64EF3E0A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80" y="1051"/>
            <a:ext cx="5781869" cy="685800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419491" y="129579"/>
            <a:ext cx="225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INTRODUCCIÓN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1929461-6876-49D0-A299-7B9A6CF903D1}"/>
              </a:ext>
            </a:extLst>
          </p:cNvPr>
          <p:cNvSpPr txBox="1"/>
          <p:nvPr/>
        </p:nvSpPr>
        <p:spPr>
          <a:xfrm>
            <a:off x="429323" y="769603"/>
            <a:ext cx="3760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Filogenia de </a:t>
            </a:r>
            <a:r>
              <a:rPr lang="es-ES" sz="2000" b="1" i="1" dirty="0">
                <a:solidFill>
                  <a:schemeClr val="accent6">
                    <a:lumMod val="75000"/>
                  </a:schemeClr>
                </a:solidFill>
              </a:rPr>
              <a:t>T. vivax 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con</a:t>
            </a:r>
            <a:r>
              <a:rPr lang="es-ES" sz="20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</a:rPr>
              <a:t>gGAPDH</a:t>
            </a:r>
            <a:endParaRPr lang="es-E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A3E945B-F5CC-4FA9-BD25-02A4F43D1B73}"/>
              </a:ext>
            </a:extLst>
          </p:cNvPr>
          <p:cNvSpPr/>
          <p:nvPr/>
        </p:nvSpPr>
        <p:spPr>
          <a:xfrm>
            <a:off x="4851918" y="0"/>
            <a:ext cx="4376057" cy="559008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0A7CAC7-102D-431E-AC1E-F00EB6D1389A}"/>
              </a:ext>
            </a:extLst>
          </p:cNvPr>
          <p:cNvSpPr/>
          <p:nvPr/>
        </p:nvSpPr>
        <p:spPr>
          <a:xfrm>
            <a:off x="4544008" y="2453951"/>
            <a:ext cx="793102" cy="783771"/>
          </a:xfrm>
          <a:prstGeom prst="ellipse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BFA0694-47D7-4953-A918-929FCEAC01F8}"/>
              </a:ext>
            </a:extLst>
          </p:cNvPr>
          <p:cNvSpPr/>
          <p:nvPr/>
        </p:nvSpPr>
        <p:spPr>
          <a:xfrm>
            <a:off x="868956" y="1789513"/>
            <a:ext cx="2095069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Dutonella</a:t>
            </a: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clado basal del clado </a:t>
            </a:r>
            <a:r>
              <a:rPr lang="es-EC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 brucei</a:t>
            </a:r>
            <a:endParaRPr lang="es-ES" i="1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98FFCB5-F8D6-4B62-8B8C-C8A6806776CE}"/>
              </a:ext>
            </a:extLst>
          </p:cNvPr>
          <p:cNvSpPr/>
          <p:nvPr/>
        </p:nvSpPr>
        <p:spPr>
          <a:xfrm>
            <a:off x="868956" y="3091257"/>
            <a:ext cx="2095069" cy="1200329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Alta divergencia genética en poblaciones de </a:t>
            </a:r>
            <a:r>
              <a:rPr lang="es-EC" i="1" dirty="0">
                <a:latin typeface="Calibri" panose="020F0502020204030204" pitchFamily="34" charset="0"/>
                <a:cs typeface="Times New Roman" panose="02020603050405020304" pitchFamily="18" charset="0"/>
              </a:rPr>
              <a:t>T. vivax</a:t>
            </a:r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CF35E71-BC3D-4918-9365-E64FC1F47474}"/>
              </a:ext>
            </a:extLst>
          </p:cNvPr>
          <p:cNvSpPr/>
          <p:nvPr/>
        </p:nvSpPr>
        <p:spPr>
          <a:xfrm>
            <a:off x="9619265" y="3691422"/>
            <a:ext cx="421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SA</a:t>
            </a:r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3E255BA-56E9-4D70-B19D-4001C18A07ED}"/>
              </a:ext>
            </a:extLst>
          </p:cNvPr>
          <p:cNvSpPr/>
          <p:nvPr/>
        </p:nvSpPr>
        <p:spPr>
          <a:xfrm>
            <a:off x="9571176" y="4110908"/>
            <a:ext cx="512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WA</a:t>
            </a:r>
            <a:endParaRPr lang="es-ES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825E08D-016E-44F1-932B-1EECF98EFD25}"/>
              </a:ext>
            </a:extLst>
          </p:cNvPr>
          <p:cNvSpPr/>
          <p:nvPr/>
        </p:nvSpPr>
        <p:spPr>
          <a:xfrm>
            <a:off x="9613687" y="4580548"/>
            <a:ext cx="427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EA</a:t>
            </a:r>
            <a:endParaRPr lang="es-ES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9AAFD93-D50B-4BDD-98C0-E1E8CDA5625D}"/>
              </a:ext>
            </a:extLst>
          </p:cNvPr>
          <p:cNvSpPr/>
          <p:nvPr/>
        </p:nvSpPr>
        <p:spPr>
          <a:xfrm>
            <a:off x="9577739" y="1407462"/>
            <a:ext cx="427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Times New Roman" panose="02020603050405020304" pitchFamily="18" charset="0"/>
              </a:rPr>
              <a:t>EA</a:t>
            </a:r>
            <a:endParaRPr lang="es-ES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83D065A-60DC-40C1-9D18-4C06287E0BB9}"/>
              </a:ext>
            </a:extLst>
          </p:cNvPr>
          <p:cNvSpPr/>
          <p:nvPr/>
        </p:nvSpPr>
        <p:spPr>
          <a:xfrm>
            <a:off x="336709" y="6349758"/>
            <a:ext cx="2355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Rodrigues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2017)</a:t>
            </a:r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B4517D6-3816-4279-97BB-857D333BC74C}"/>
              </a:ext>
            </a:extLst>
          </p:cNvPr>
          <p:cNvSpPr/>
          <p:nvPr/>
        </p:nvSpPr>
        <p:spPr>
          <a:xfrm>
            <a:off x="9571176" y="6210202"/>
            <a:ext cx="1278721" cy="369332"/>
          </a:xfrm>
          <a:prstGeom prst="rect">
            <a:avLst/>
          </a:prstGeom>
          <a:ln w="127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 godfreyi</a:t>
            </a:r>
            <a:endParaRPr lang="es-ES" dirty="0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9C6AD82F-2A43-4936-830D-2032D6CD9693}"/>
              </a:ext>
            </a:extLst>
          </p:cNvPr>
          <p:cNvCxnSpPr/>
          <p:nvPr/>
        </p:nvCxnSpPr>
        <p:spPr>
          <a:xfrm>
            <a:off x="9301190" y="6394868"/>
            <a:ext cx="2699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537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419491" y="129579"/>
            <a:ext cx="1664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rgbClr val="800000"/>
                </a:solidFill>
              </a:rPr>
              <a:t>OBJETIVOS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C721B2A-458E-4494-A406-F33DDC18DF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4922585"/>
              </p:ext>
            </p:extLst>
          </p:nvPr>
        </p:nvGraphicFramePr>
        <p:xfrm>
          <a:off x="419491" y="3590385"/>
          <a:ext cx="10329374" cy="2162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361201B-A5CB-49A4-9F45-0BEE10D95F96}"/>
              </a:ext>
            </a:extLst>
          </p:cNvPr>
          <p:cNvSpPr txBox="1"/>
          <p:nvPr/>
        </p:nvSpPr>
        <p:spPr>
          <a:xfrm>
            <a:off x="419491" y="2852668"/>
            <a:ext cx="2623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chemeClr val="accent6">
                    <a:lumMod val="75000"/>
                  </a:schemeClr>
                </a:solidFill>
              </a:rPr>
              <a:t>Objetivos Específicos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DA6F7D4-5809-4ECE-86E4-73E9DAD3C1B7}"/>
              </a:ext>
            </a:extLst>
          </p:cNvPr>
          <p:cNvSpPr txBox="1"/>
          <p:nvPr/>
        </p:nvSpPr>
        <p:spPr>
          <a:xfrm>
            <a:off x="419491" y="709737"/>
            <a:ext cx="2236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>
                <a:solidFill>
                  <a:schemeClr val="accent6">
                    <a:lumMod val="75000"/>
                  </a:schemeClr>
                </a:solidFill>
              </a:rPr>
              <a:t>Objetivo General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F8B471C-AFF2-44A2-B799-535EFE8AC093}"/>
              </a:ext>
            </a:extLst>
          </p:cNvPr>
          <p:cNvSpPr/>
          <p:nvPr/>
        </p:nvSpPr>
        <p:spPr>
          <a:xfrm>
            <a:off x="419491" y="1456942"/>
            <a:ext cx="8705848" cy="111967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Caracterizar </a:t>
            </a:r>
            <a:r>
              <a:rPr lang="es-EC" i="1" dirty="0">
                <a:latin typeface="Calibri" panose="020F0502020204030204" pitchFamily="34" charset="0"/>
                <a:cs typeface="Calibri" panose="020F0502020204030204" pitchFamily="34" charset="0"/>
              </a:rPr>
              <a:t>Trypanosoma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 spp. utilizando técnicas moleculares en muestras sanguíneas de bovinos de tres fincas ganaderas del Cantón Chone, Provincia de Manabí, Ecuador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1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ESP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2">
      <a:majorFont>
        <a:latin typeface="Berlin Sans FB Demi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ción1" id="{0F9E024F-55E6-40A2-91F2-5D07BA05CD51}" vid="{2E3A5D47-31DE-42F3-B788-4F47F3D716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11597</TotalTime>
  <Words>1469</Words>
  <Application>Microsoft Office PowerPoint</Application>
  <PresentationFormat>Panorámica</PresentationFormat>
  <Paragraphs>273</Paragraphs>
  <Slides>28</Slides>
  <Notes>26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9" baseType="lpstr">
      <vt:lpstr>Arial</vt:lpstr>
      <vt:lpstr>Berlin Sans FB Demi</vt:lpstr>
      <vt:lpstr>Calibri</vt:lpstr>
      <vt:lpstr>PT Serif</vt:lpstr>
      <vt:lpstr>Segoe Script</vt:lpstr>
      <vt:lpstr>Symbol</vt:lpstr>
      <vt:lpstr>Times</vt:lpstr>
      <vt:lpstr>Times New Roman</vt:lpstr>
      <vt:lpstr>Tw Cen MT</vt:lpstr>
      <vt:lpstr>TemaESPE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 cristina .</dc:creator>
  <cp:lastModifiedBy>Michell Medina Pozo</cp:lastModifiedBy>
  <cp:revision>241</cp:revision>
  <dcterms:created xsi:type="dcterms:W3CDTF">2016-12-30T05:03:01Z</dcterms:created>
  <dcterms:modified xsi:type="dcterms:W3CDTF">2018-11-11T19:57:32Z</dcterms:modified>
</cp:coreProperties>
</file>