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1" r:id="rId2"/>
  </p:sldMasterIdLst>
  <p:sldIdLst>
    <p:sldId id="318" r:id="rId3"/>
    <p:sldId id="316" r:id="rId4"/>
    <p:sldId id="322" r:id="rId5"/>
    <p:sldId id="302" r:id="rId6"/>
    <p:sldId id="303" r:id="rId7"/>
    <p:sldId id="335" r:id="rId8"/>
    <p:sldId id="262" r:id="rId9"/>
    <p:sldId id="264" r:id="rId10"/>
    <p:sldId id="298" r:id="rId11"/>
    <p:sldId id="310" r:id="rId12"/>
    <p:sldId id="314" r:id="rId13"/>
    <p:sldId id="312" r:id="rId14"/>
    <p:sldId id="323" r:id="rId15"/>
    <p:sldId id="263" r:id="rId16"/>
    <p:sldId id="324" r:id="rId17"/>
    <p:sldId id="328" r:id="rId18"/>
    <p:sldId id="325" r:id="rId19"/>
    <p:sldId id="315" r:id="rId20"/>
    <p:sldId id="265" r:id="rId21"/>
    <p:sldId id="301" r:id="rId22"/>
    <p:sldId id="266" r:id="rId23"/>
    <p:sldId id="268" r:id="rId24"/>
    <p:sldId id="269" r:id="rId25"/>
    <p:sldId id="271" r:id="rId26"/>
    <p:sldId id="272" r:id="rId27"/>
    <p:sldId id="274" r:id="rId28"/>
    <p:sldId id="275" r:id="rId29"/>
    <p:sldId id="276" r:id="rId30"/>
    <p:sldId id="277" r:id="rId31"/>
    <p:sldId id="278" r:id="rId32"/>
    <p:sldId id="279" r:id="rId33"/>
    <p:sldId id="280" r:id="rId34"/>
    <p:sldId id="291" r:id="rId35"/>
    <p:sldId id="292" r:id="rId36"/>
    <p:sldId id="304" r:id="rId37"/>
    <p:sldId id="305" r:id="rId38"/>
    <p:sldId id="306" r:id="rId39"/>
    <p:sldId id="329" r:id="rId40"/>
    <p:sldId id="282" r:id="rId41"/>
    <p:sldId id="283" r:id="rId42"/>
    <p:sldId id="284" r:id="rId43"/>
    <p:sldId id="285" r:id="rId44"/>
    <p:sldId id="286" r:id="rId45"/>
    <p:sldId id="336" r:id="rId46"/>
    <p:sldId id="337" r:id="rId47"/>
    <p:sldId id="338" r:id="rId48"/>
    <p:sldId id="339" r:id="rId49"/>
    <p:sldId id="340" r:id="rId50"/>
    <p:sldId id="341" r:id="rId51"/>
    <p:sldId id="326" r:id="rId52"/>
    <p:sldId id="334" r:id="rId53"/>
    <p:sldId id="327" r:id="rId54"/>
    <p:sldId id="293" r:id="rId55"/>
    <p:sldId id="294" r:id="rId56"/>
    <p:sldId id="295" r:id="rId57"/>
    <p:sldId id="297" r:id="rId58"/>
    <p:sldId id="317" r:id="rId59"/>
  </p:sldIdLst>
  <p:sldSz cx="12192000" cy="6858000"/>
  <p:notesSz cx="6858000" cy="9144000"/>
  <p:defaultTextStyle>
    <a:defPPr>
      <a:defRPr lang="es-EC"/>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montero\Documents\PAPELES%20JOSE\Proyecto%20de%20titulaci&#243;n\modelo%20tabulaci&#243;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montero\Documents\PAPELES%20JOSE\Proyecto%20de%20titulaci&#243;n\modelo%20tabulaci&#243;n.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montero\Desktop\modelo%20tabulaci&#243;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montero\Documents\PAPELES%20JOSE\Proyecto%20de%20titulaci&#243;n\modelo%20tabulaci&#243;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montero\Desktop\modelo%20tabulaci&#243;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montero\Documents\PAPELES%20JOSE\Proyecto%20de%20titulaci&#243;n\modelo%20tabulaci&#243;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montero\Documents\PAPELES%20JOSE\Proyecto%20de%20titulaci&#243;n\modelo%20tabulaci&#243;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montero\Documents\PAPELES%20JOSE\Proyecto%20de%20titulaci&#243;n\modelo%20tabulaci&#243;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montero\Documents\PAPELES%20JOSE\Proyecto%20de%20titulaci&#243;n\modelo%20tabulaci&#243;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montero\Documents\PAPELES%20JOSE\Proyecto%20de%20titulaci&#243;n\modelo%20tabulaci&#243;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Hoja1!$C$3</c:f>
              <c:strCache>
                <c:ptCount val="1"/>
                <c:pt idx="0">
                  <c:v>Total</c:v>
                </c:pt>
              </c:strCache>
            </c:strRef>
          </c:tx>
          <c:spPr>
            <a:scene3d>
              <a:camera prst="orthographicFront"/>
              <a:lightRig rig="threePt" dir="t"/>
            </a:scene3d>
            <a:sp3d>
              <a:bevelT prst="convex"/>
            </a:sp3d>
          </c:spPr>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prst="convex"/>
              </a:sp3d>
            </c:spPr>
            <c:extLst>
              <c:ext xmlns:c16="http://schemas.microsoft.com/office/drawing/2014/chart" uri="{C3380CC4-5D6E-409C-BE32-E72D297353CC}">
                <c16:uniqueId val="{00000001-6339-4166-94CA-138D37DEBB12}"/>
              </c:ext>
            </c:extLst>
          </c:dPt>
          <c:dPt>
            <c:idx val="1"/>
            <c:bubble3D val="0"/>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prst="convex"/>
              </a:sp3d>
            </c:spPr>
            <c:extLst>
              <c:ext xmlns:c16="http://schemas.microsoft.com/office/drawing/2014/chart" uri="{C3380CC4-5D6E-409C-BE32-E72D297353CC}">
                <c16:uniqueId val="{00000003-6339-4166-94CA-138D37DEBB12}"/>
              </c:ext>
            </c:extLst>
          </c:dPt>
          <c:cat>
            <c:strRef>
              <c:f>Hoja1!$B$4:$B$5</c:f>
              <c:strCache>
                <c:ptCount val="2"/>
                <c:pt idx="0">
                  <c:v>Auditoria externa</c:v>
                </c:pt>
                <c:pt idx="1">
                  <c:v>Auditoria interna</c:v>
                </c:pt>
              </c:strCache>
            </c:strRef>
          </c:cat>
          <c:val>
            <c:numRef>
              <c:f>Hoja1!$C$4:$C$5</c:f>
              <c:numCache>
                <c:formatCode>General</c:formatCode>
                <c:ptCount val="2"/>
                <c:pt idx="0">
                  <c:v>23</c:v>
                </c:pt>
                <c:pt idx="1">
                  <c:v>0</c:v>
                </c:pt>
              </c:numCache>
            </c:numRef>
          </c:val>
          <c:extLst>
            <c:ext xmlns:c16="http://schemas.microsoft.com/office/drawing/2014/chart" uri="{C3380CC4-5D6E-409C-BE32-E72D297353CC}">
              <c16:uniqueId val="{00000004-6339-4166-94CA-138D37DEBB1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[modelo tabulación.xlsx]8-14!TablaDinámica9</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'8-14'!$B$123</c:f>
              <c:strCache>
                <c:ptCount val="1"/>
                <c:pt idx="0">
                  <c:v>Total</c:v>
                </c:pt>
              </c:strCache>
            </c:strRef>
          </c:tx>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38100" dist="25400" dir="5400000" rotWithShape="0">
                  <a:srgbClr val="000000">
                    <a:alpha val="25000"/>
                  </a:srgbClr>
                </a:outerShdw>
              </a:effectLst>
              <a:sp3d/>
            </c:spPr>
            <c:extLst>
              <c:ext xmlns:c16="http://schemas.microsoft.com/office/drawing/2014/chart" uri="{C3380CC4-5D6E-409C-BE32-E72D297353CC}">
                <c16:uniqueId val="{00000001-1FE8-4E0B-ACD8-C244F5584C09}"/>
              </c:ext>
            </c:extLst>
          </c:dPt>
          <c:dPt>
            <c:idx val="1"/>
            <c:bubble3D val="0"/>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38100" dist="25400" dir="5400000" rotWithShape="0">
                  <a:srgbClr val="000000">
                    <a:alpha val="25000"/>
                  </a:srgbClr>
                </a:outerShdw>
              </a:effectLst>
              <a:sp3d/>
            </c:spPr>
            <c:extLst>
              <c:ext xmlns:c16="http://schemas.microsoft.com/office/drawing/2014/chart" uri="{C3380CC4-5D6E-409C-BE32-E72D297353CC}">
                <c16:uniqueId val="{00000003-1FE8-4E0B-ACD8-C244F5584C0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'8-14'!$A$124:$A$126</c:f>
              <c:strCache>
                <c:ptCount val="2"/>
                <c:pt idx="0">
                  <c:v>Otros</c:v>
                </c:pt>
                <c:pt idx="1">
                  <c:v>Obra civil (sector privado)</c:v>
                </c:pt>
              </c:strCache>
            </c:strRef>
          </c:cat>
          <c:val>
            <c:numRef>
              <c:f>'8-14'!$B$124:$B$126</c:f>
              <c:numCache>
                <c:formatCode>0%</c:formatCode>
                <c:ptCount val="2"/>
                <c:pt idx="0">
                  <c:v>0.52173913043478259</c:v>
                </c:pt>
                <c:pt idx="1">
                  <c:v>0.47826086956521741</c:v>
                </c:pt>
              </c:numCache>
            </c:numRef>
          </c:val>
          <c:extLst>
            <c:ext xmlns:c16="http://schemas.microsoft.com/office/drawing/2014/chart" uri="{C3380CC4-5D6E-409C-BE32-E72D297353CC}">
              <c16:uniqueId val="{00000004-1FE8-4E0B-ACD8-C244F5584C09}"/>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[modelo tabulación.xlsx]8-14!TablaDinámica10</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138128487875502E-2"/>
          <c:y val="0.15318441103312086"/>
          <c:w val="0.53996621763960118"/>
          <c:h val="0.82860346361336157"/>
        </c:manualLayout>
      </c:layout>
      <c:pie3DChart>
        <c:varyColors val="1"/>
        <c:ser>
          <c:idx val="0"/>
          <c:order val="0"/>
          <c:tx>
            <c:strRef>
              <c:f>'8-14'!$B$145</c:f>
              <c:strCache>
                <c:ptCount val="1"/>
                <c:pt idx="0">
                  <c:v>Total</c:v>
                </c:pt>
              </c:strCache>
            </c:strRef>
          </c:tx>
          <c:spPr>
            <a:scene3d>
              <a:camera prst="orthographicFront"/>
              <a:lightRig rig="threePt" dir="t"/>
            </a:scene3d>
            <a:sp3d>
              <a:bevelT w="152400" h="50800" prst="softRound"/>
            </a:sp3d>
          </c:spPr>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52400" h="50800" prst="softRound"/>
              </a:sp3d>
            </c:spPr>
            <c:extLst>
              <c:ext xmlns:c16="http://schemas.microsoft.com/office/drawing/2014/chart" uri="{C3380CC4-5D6E-409C-BE32-E72D297353CC}">
                <c16:uniqueId val="{00000001-6398-43B5-BE10-7C33A22A4DF8}"/>
              </c:ext>
            </c:extLst>
          </c:dPt>
          <c:dPt>
            <c:idx val="1"/>
            <c:bubble3D val="0"/>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52400" h="50800" prst="softRound"/>
              </a:sp3d>
            </c:spPr>
            <c:extLst>
              <c:ext xmlns:c16="http://schemas.microsoft.com/office/drawing/2014/chart" uri="{C3380CC4-5D6E-409C-BE32-E72D297353CC}">
                <c16:uniqueId val="{00000003-6398-43B5-BE10-7C33A22A4DF8}"/>
              </c:ext>
            </c:extLst>
          </c:dPt>
          <c:dPt>
            <c:idx val="2"/>
            <c:bubble3D val="0"/>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52400" h="50800" prst="softRound"/>
              </a:sp3d>
            </c:spPr>
            <c:extLst>
              <c:ext xmlns:c16="http://schemas.microsoft.com/office/drawing/2014/chart" uri="{C3380CC4-5D6E-409C-BE32-E72D297353CC}">
                <c16:uniqueId val="{00000005-6398-43B5-BE10-7C33A22A4DF8}"/>
              </c:ext>
            </c:extLst>
          </c:dPt>
          <c:dPt>
            <c:idx val="3"/>
            <c:bubble3D val="0"/>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52400" h="50800" prst="softRound"/>
              </a:sp3d>
            </c:spPr>
            <c:extLst>
              <c:ext xmlns:c16="http://schemas.microsoft.com/office/drawing/2014/chart" uri="{C3380CC4-5D6E-409C-BE32-E72D297353CC}">
                <c16:uniqueId val="{00000007-6398-43B5-BE10-7C33A22A4DF8}"/>
              </c:ext>
            </c:extLst>
          </c:dPt>
          <c:dPt>
            <c:idx val="4"/>
            <c:bubble3D val="0"/>
            <c:spPr>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52400" h="50800" prst="softRound"/>
              </a:sp3d>
            </c:spPr>
            <c:extLst>
              <c:ext xmlns:c16="http://schemas.microsoft.com/office/drawing/2014/chart" uri="{C3380CC4-5D6E-409C-BE32-E72D297353CC}">
                <c16:uniqueId val="{00000009-6398-43B5-BE10-7C33A22A4DF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'8-14'!$A$146:$A$151</c:f>
              <c:strCache>
                <c:ptCount val="5"/>
                <c:pt idx="0">
                  <c:v>Auditora Nacional</c:v>
                </c:pt>
                <c:pt idx="1">
                  <c:v>Deloitte</c:v>
                </c:pt>
                <c:pt idx="2">
                  <c:v>Ernst &amp; Young</c:v>
                </c:pt>
                <c:pt idx="3">
                  <c:v>PwC</c:v>
                </c:pt>
                <c:pt idx="4">
                  <c:v>KPMG</c:v>
                </c:pt>
              </c:strCache>
            </c:strRef>
          </c:cat>
          <c:val>
            <c:numRef>
              <c:f>'8-14'!$B$146:$B$151</c:f>
              <c:numCache>
                <c:formatCode>0%</c:formatCode>
                <c:ptCount val="5"/>
                <c:pt idx="0">
                  <c:v>0.2608695652173913</c:v>
                </c:pt>
                <c:pt idx="1">
                  <c:v>0.21739130434782608</c:v>
                </c:pt>
                <c:pt idx="2">
                  <c:v>0.21739130434782608</c:v>
                </c:pt>
                <c:pt idx="3">
                  <c:v>0.17391304347826086</c:v>
                </c:pt>
                <c:pt idx="4">
                  <c:v>0.13043478260869565</c:v>
                </c:pt>
              </c:numCache>
            </c:numRef>
          </c:val>
          <c:extLst>
            <c:ext xmlns:c16="http://schemas.microsoft.com/office/drawing/2014/chart" uri="{C3380CC4-5D6E-409C-BE32-E72D297353CC}">
              <c16:uniqueId val="{0000000A-6398-43B5-BE10-7C33A22A4DF8}"/>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[modelo tabulación.xlsx]Hoja3!TablaDinámica6</c:name>
    <c:fmtId val="-1"/>
  </c:pivotSource>
  <c:chart>
    <c:autoTitleDeleted val="1"/>
    <c:pivotFmts>
      <c:pivotFmt>
        <c:idx val="0"/>
        <c:spPr>
          <a:gradFill rotWithShape="1">
            <a:gsLst>
              <a:gs pos="0">
                <a:schemeClr val="accent2">
                  <a:tint val="96000"/>
                  <a:lumMod val="104000"/>
                </a:schemeClr>
              </a:gs>
              <a:gs pos="100000">
                <a:schemeClr val="accent2">
                  <a:shade val="98000"/>
                  <a:lumMod val="94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2">
                  <a:tint val="96000"/>
                  <a:lumMod val="104000"/>
                </a:schemeClr>
              </a:gs>
              <a:gs pos="100000">
                <a:schemeClr val="accent2">
                  <a:shade val="98000"/>
                  <a:lumMod val="94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2">
                  <a:tint val="96000"/>
                  <a:lumMod val="104000"/>
                </a:schemeClr>
              </a:gs>
              <a:gs pos="100000">
                <a:schemeClr val="accent2">
                  <a:shade val="98000"/>
                  <a:lumMod val="94000"/>
                </a:schemeClr>
              </a:gs>
            </a:gsLst>
            <a:lin ang="5400000" scaled="0"/>
          </a:gradFill>
          <a:ln>
            <a:noFill/>
          </a:ln>
          <a:effectLst/>
        </c:spPr>
      </c:pivotFmt>
      <c:pivotFmt>
        <c:idx val="3"/>
        <c:spPr>
          <a:gradFill rotWithShape="1">
            <a:gsLst>
              <a:gs pos="0">
                <a:schemeClr val="accent2">
                  <a:tint val="96000"/>
                  <a:lumMod val="104000"/>
                </a:schemeClr>
              </a:gs>
              <a:gs pos="100000">
                <a:schemeClr val="accent2">
                  <a:shade val="98000"/>
                  <a:lumMod val="94000"/>
                </a:schemeClr>
              </a:gs>
            </a:gsLst>
            <a:lin ang="5400000" scaled="0"/>
          </a:gradFill>
          <a:ln>
            <a:noFill/>
          </a:ln>
          <a:effectLst/>
        </c:spPr>
      </c:pivotFmt>
      <c:pivotFmt>
        <c:idx val="4"/>
        <c:spPr>
          <a:gradFill rotWithShape="1">
            <a:gsLst>
              <a:gs pos="0">
                <a:schemeClr val="accent2">
                  <a:tint val="96000"/>
                  <a:lumMod val="104000"/>
                </a:schemeClr>
              </a:gs>
              <a:gs pos="100000">
                <a:schemeClr val="accent2">
                  <a:shade val="98000"/>
                  <a:lumMod val="94000"/>
                </a:schemeClr>
              </a:gs>
            </a:gsLst>
            <a:lin ang="5400000" scaled="0"/>
          </a:gradFill>
          <a:ln>
            <a:noFill/>
          </a:ln>
          <a:effectLst/>
        </c:spPr>
      </c:pivotFmt>
      <c:pivotFmt>
        <c:idx val="5"/>
        <c:spPr>
          <a:gradFill rotWithShape="1">
            <a:gsLst>
              <a:gs pos="0">
                <a:schemeClr val="accent2">
                  <a:tint val="96000"/>
                  <a:lumMod val="104000"/>
                </a:schemeClr>
              </a:gs>
              <a:gs pos="100000">
                <a:schemeClr val="accent2">
                  <a:shade val="98000"/>
                  <a:lumMod val="94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2">
                  <a:tint val="96000"/>
                  <a:lumMod val="104000"/>
                </a:schemeClr>
              </a:gs>
              <a:gs pos="100000">
                <a:schemeClr val="accent2">
                  <a:shade val="98000"/>
                  <a:lumMod val="94000"/>
                </a:schemeClr>
              </a:gs>
            </a:gsLst>
            <a:lin ang="5400000" scaled="0"/>
          </a:gradFill>
          <a:ln>
            <a:noFill/>
          </a:ln>
          <a:effectLst/>
        </c:spPr>
      </c:pivotFmt>
      <c:pivotFmt>
        <c:idx val="7"/>
        <c:spPr>
          <a:gradFill rotWithShape="1">
            <a:gsLst>
              <a:gs pos="0">
                <a:schemeClr val="accent2">
                  <a:tint val="96000"/>
                  <a:lumMod val="104000"/>
                </a:schemeClr>
              </a:gs>
              <a:gs pos="100000">
                <a:schemeClr val="accent2">
                  <a:shade val="98000"/>
                  <a:lumMod val="94000"/>
                </a:schemeClr>
              </a:gs>
            </a:gsLst>
            <a:lin ang="5400000" scaled="0"/>
          </a:gradFill>
          <a:ln>
            <a:noFill/>
          </a:ln>
          <a:effectLst/>
        </c:spPr>
      </c:pivotFmt>
      <c:pivotFmt>
        <c:idx val="8"/>
        <c:spPr>
          <a:gradFill rotWithShape="1">
            <a:gsLst>
              <a:gs pos="0">
                <a:schemeClr val="accent2">
                  <a:tint val="96000"/>
                  <a:lumMod val="104000"/>
                </a:schemeClr>
              </a:gs>
              <a:gs pos="100000">
                <a:schemeClr val="accent2">
                  <a:shade val="98000"/>
                  <a:lumMod val="94000"/>
                </a:schemeClr>
              </a:gs>
            </a:gsLst>
            <a:lin ang="5400000" scaled="0"/>
          </a:gradFill>
          <a:ln>
            <a:noFill/>
          </a:ln>
          <a:effectLst/>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Hoja3!$B$47</c:f>
              <c:strCache>
                <c:ptCount val="1"/>
                <c:pt idx="0">
                  <c:v>Total</c:v>
                </c:pt>
              </c:strCache>
            </c:strRef>
          </c:tx>
          <c:spPr>
            <a:scene3d>
              <a:camera prst="orthographicFront"/>
              <a:lightRig rig="threePt" dir="t"/>
            </a:scene3d>
            <a:sp3d>
              <a:bevelT prst="relaxedInset"/>
            </a:sp3d>
          </c:spPr>
          <c:dPt>
            <c:idx val="0"/>
            <c:bubble3D val="0"/>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prst="relaxedInset"/>
              </a:sp3d>
            </c:spPr>
            <c:extLst>
              <c:ext xmlns:c16="http://schemas.microsoft.com/office/drawing/2014/chart" uri="{C3380CC4-5D6E-409C-BE32-E72D297353CC}">
                <c16:uniqueId val="{00000001-770A-432D-9027-CD41C1AFC722}"/>
              </c:ext>
            </c:extLst>
          </c:dPt>
          <c:dPt>
            <c:idx val="1"/>
            <c:bubble3D val="0"/>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prst="relaxedInset"/>
              </a:sp3d>
            </c:spPr>
            <c:extLst>
              <c:ext xmlns:c16="http://schemas.microsoft.com/office/drawing/2014/chart" uri="{C3380CC4-5D6E-409C-BE32-E72D297353CC}">
                <c16:uniqueId val="{00000003-770A-432D-9027-CD41C1AFC722}"/>
              </c:ext>
            </c:extLst>
          </c:dPt>
          <c:dPt>
            <c:idx val="2"/>
            <c:bubble3D val="0"/>
            <c:spPr>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prst="relaxedInset"/>
              </a:sp3d>
            </c:spPr>
            <c:extLst>
              <c:ext xmlns:c16="http://schemas.microsoft.com/office/drawing/2014/chart" uri="{C3380CC4-5D6E-409C-BE32-E72D297353CC}">
                <c16:uniqueId val="{00000005-770A-432D-9027-CD41C1AFC72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Hoja3!$A$48:$A$51</c:f>
              <c:strCache>
                <c:ptCount val="3"/>
                <c:pt idx="0">
                  <c:v>Adversa</c:v>
                </c:pt>
                <c:pt idx="1">
                  <c:v>Con salvedad</c:v>
                </c:pt>
                <c:pt idx="2">
                  <c:v>Sin salvedad</c:v>
                </c:pt>
              </c:strCache>
            </c:strRef>
          </c:cat>
          <c:val>
            <c:numRef>
              <c:f>Hoja3!$B$48:$B$51</c:f>
              <c:numCache>
                <c:formatCode>0%</c:formatCode>
                <c:ptCount val="3"/>
                <c:pt idx="0">
                  <c:v>0.21739130434782608</c:v>
                </c:pt>
                <c:pt idx="1">
                  <c:v>0.34782608695652173</c:v>
                </c:pt>
                <c:pt idx="2">
                  <c:v>0.43478260869565216</c:v>
                </c:pt>
              </c:numCache>
            </c:numRef>
          </c:val>
          <c:extLst>
            <c:ext xmlns:c16="http://schemas.microsoft.com/office/drawing/2014/chart" uri="{C3380CC4-5D6E-409C-BE32-E72D297353CC}">
              <c16:uniqueId val="{00000006-770A-432D-9027-CD41C1AFC722}"/>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[modelo tabulación.xlsx]1-7!TablaDinámica10</c:name>
    <c:fmtId val="-1"/>
  </c:pivotSource>
  <c:chart>
    <c:autoTitleDeleted val="1"/>
    <c:pivotFmts>
      <c:pivotFmt>
        <c:idx val="0"/>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w="19050">
            <a:solidFill>
              <a:schemeClr val="lt1"/>
            </a:solidFill>
          </a:ln>
          <a:effectLst/>
        </c:spPr>
      </c:pivotFmt>
      <c:pivotFmt>
        <c:idx val="3"/>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w="19050">
            <a:solidFill>
              <a:schemeClr val="lt1"/>
            </a:solidFill>
          </a:ln>
          <a:effectLst/>
        </c:spPr>
      </c:pivotFmt>
    </c:pivotFmts>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'1-7'!$B$140</c:f>
              <c:strCache>
                <c:ptCount val="1"/>
                <c:pt idx="0">
                  <c:v>Total</c:v>
                </c:pt>
              </c:strCache>
            </c:strRef>
          </c:tx>
          <c:dPt>
            <c:idx val="0"/>
            <c:bubble3D val="0"/>
            <c:spPr>
              <a:solidFill>
                <a:schemeClr val="accent6"/>
              </a:solidFill>
              <a:ln w="25400">
                <a:solidFill>
                  <a:schemeClr val="lt1"/>
                </a:solidFill>
              </a:ln>
              <a:effectLst/>
              <a:scene3d>
                <a:camera prst="orthographicFront"/>
                <a:lightRig rig="threePt" dir="t"/>
              </a:scene3d>
              <a:sp3d contourW="25400">
                <a:bevelT w="114300" prst="artDeco"/>
                <a:contourClr>
                  <a:schemeClr val="lt1"/>
                </a:contourClr>
              </a:sp3d>
            </c:spPr>
            <c:extLst>
              <c:ext xmlns:c16="http://schemas.microsoft.com/office/drawing/2014/chart" uri="{C3380CC4-5D6E-409C-BE32-E72D297353CC}">
                <c16:uniqueId val="{00000001-7D3E-489A-A9E9-0B88288B6D1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'1-7'!$A$141:$A$142</c:f>
              <c:strCache>
                <c:ptCount val="1"/>
                <c:pt idx="0">
                  <c:v>Si</c:v>
                </c:pt>
              </c:strCache>
            </c:strRef>
          </c:cat>
          <c:val>
            <c:numRef>
              <c:f>'1-7'!$B$141:$B$142</c:f>
              <c:numCache>
                <c:formatCode>0.00%</c:formatCode>
                <c:ptCount val="1"/>
                <c:pt idx="0">
                  <c:v>1</c:v>
                </c:pt>
              </c:numCache>
            </c:numRef>
          </c:val>
          <c:extLst>
            <c:ext xmlns:c16="http://schemas.microsoft.com/office/drawing/2014/chart" uri="{C3380CC4-5D6E-409C-BE32-E72D297353CC}">
              <c16:uniqueId val="{00000002-7D3E-489A-A9E9-0B88288B6D1A}"/>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[modelo tabulación.xlsx]Hoja3!TablaDinámica11</c:name>
    <c:fmtId val="-1"/>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pivotFmt>
      <c:pivotFmt>
        <c:idx val="3"/>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pivotFmt>
      <c:pivotFmt>
        <c:idx val="4"/>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pivotFmt>
      <c:pivotFmt>
        <c:idx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pivotFmt>
      <c:pivotFmt>
        <c:idx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pivotFmt>
      <c:pivotFmt>
        <c:idx val="8"/>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pivotFmt>
      <c:pivotFmt>
        <c:idx val="9"/>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pivotFmt>
      <c:pivotFmt>
        <c:idx val="1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pivotFmt>
    </c:pivotFmts>
    <c:plotArea>
      <c:layout/>
      <c:barChart>
        <c:barDir val="bar"/>
        <c:grouping val="clustered"/>
        <c:varyColors val="0"/>
        <c:ser>
          <c:idx val="0"/>
          <c:order val="0"/>
          <c:tx>
            <c:strRef>
              <c:f>Hoja3!$B$146</c:f>
              <c:strCache>
                <c:ptCount val="1"/>
                <c:pt idx="0">
                  <c:v>Total</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a:sp3d>
          </c:spPr>
          <c:invertIfNegative val="0"/>
          <c:dPt>
            <c:idx val="0"/>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cene3d>
                <a:camera prst="orthographicFront"/>
                <a:lightRig rig="threePt" dir="t"/>
              </a:scene3d>
              <a:sp3d>
                <a:bevelT/>
              </a:sp3d>
            </c:spPr>
            <c:extLst>
              <c:ext xmlns:c16="http://schemas.microsoft.com/office/drawing/2014/chart" uri="{C3380CC4-5D6E-409C-BE32-E72D297353CC}">
                <c16:uniqueId val="{00000001-1D7E-4DC2-A36C-CEDA64B1A23E}"/>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cene3d>
                <a:camera prst="orthographicFront"/>
                <a:lightRig rig="threePt" dir="t"/>
              </a:scene3d>
              <a:sp3d>
                <a:bevelT/>
              </a:sp3d>
            </c:spPr>
            <c:extLst>
              <c:ext xmlns:c16="http://schemas.microsoft.com/office/drawing/2014/chart" uri="{C3380CC4-5D6E-409C-BE32-E72D297353CC}">
                <c16:uniqueId val="{00000003-1D7E-4DC2-A36C-CEDA64B1A23E}"/>
              </c:ext>
            </c:extLst>
          </c:dPt>
          <c:dPt>
            <c:idx val="2"/>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cene3d>
                <a:camera prst="orthographicFront"/>
                <a:lightRig rig="threePt" dir="t"/>
              </a:scene3d>
              <a:sp3d>
                <a:bevelT/>
              </a:sp3d>
            </c:spPr>
            <c:extLst>
              <c:ext xmlns:c16="http://schemas.microsoft.com/office/drawing/2014/chart" uri="{C3380CC4-5D6E-409C-BE32-E72D297353CC}">
                <c16:uniqueId val="{00000005-1D7E-4DC2-A36C-CEDA64B1A23E}"/>
              </c:ext>
            </c:extLst>
          </c:dPt>
          <c:dPt>
            <c:idx val="3"/>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cene3d>
                <a:camera prst="orthographicFront"/>
                <a:lightRig rig="threePt" dir="t"/>
              </a:scene3d>
              <a:sp3d>
                <a:bevelT/>
              </a:sp3d>
            </c:spPr>
            <c:extLst>
              <c:ext xmlns:c16="http://schemas.microsoft.com/office/drawing/2014/chart" uri="{C3380CC4-5D6E-409C-BE32-E72D297353CC}">
                <c16:uniqueId val="{00000007-1D7E-4DC2-A36C-CEDA64B1A23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Hoja3!$A$147:$A$151</c:f>
              <c:strCache>
                <c:ptCount val="4"/>
                <c:pt idx="0">
                  <c:v>Al cierre del ejercicio fiscal </c:v>
                </c:pt>
                <c:pt idx="1">
                  <c:v>Después de 3 meses</c:v>
                </c:pt>
                <c:pt idx="2">
                  <c:v>Después de 6 meses</c:v>
                </c:pt>
                <c:pt idx="3">
                  <c:v>Inmediatamente</c:v>
                </c:pt>
              </c:strCache>
            </c:strRef>
          </c:cat>
          <c:val>
            <c:numRef>
              <c:f>Hoja3!$B$147:$B$151</c:f>
              <c:numCache>
                <c:formatCode>0%</c:formatCode>
                <c:ptCount val="4"/>
                <c:pt idx="0">
                  <c:v>0.17391304347826086</c:v>
                </c:pt>
                <c:pt idx="1">
                  <c:v>0.34782608695652173</c:v>
                </c:pt>
                <c:pt idx="2">
                  <c:v>0.21739130434782608</c:v>
                </c:pt>
                <c:pt idx="3">
                  <c:v>0.2608695652173913</c:v>
                </c:pt>
              </c:numCache>
            </c:numRef>
          </c:val>
          <c:extLst>
            <c:ext xmlns:c16="http://schemas.microsoft.com/office/drawing/2014/chart" uri="{C3380CC4-5D6E-409C-BE32-E72D297353CC}">
              <c16:uniqueId val="{00000008-1D7E-4DC2-A36C-CEDA64B1A23E}"/>
            </c:ext>
          </c:extLst>
        </c:ser>
        <c:dLbls>
          <c:showLegendKey val="0"/>
          <c:showVal val="0"/>
          <c:showCatName val="0"/>
          <c:showSerName val="0"/>
          <c:showPercent val="0"/>
          <c:showBubbleSize val="0"/>
        </c:dLbls>
        <c:gapWidth val="100"/>
        <c:axId val="1643568096"/>
        <c:axId val="1643565376"/>
      </c:barChart>
      <c:valAx>
        <c:axId val="1643565376"/>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643568096"/>
        <c:crosses val="autoZero"/>
        <c:crossBetween val="between"/>
      </c:valAx>
      <c:catAx>
        <c:axId val="164356809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1643565376"/>
        <c:crosses val="autoZero"/>
        <c:auto val="1"/>
        <c:lblAlgn val="ctr"/>
        <c:lblOffset val="100"/>
        <c:noMultiLvlLbl val="0"/>
      </c:catAx>
      <c:spPr>
        <a:noFill/>
        <a:ln>
          <a:noFill/>
        </a:ln>
        <a:effectLst>
          <a:outerShdw blurRad="63500" sx="102000" sy="102000" algn="ctr" rotWithShape="0">
            <a:prstClr val="black">
              <a:alpha val="40000"/>
            </a:prstClr>
          </a:outerShdw>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pivotSource>
    <c:name>[modelo tabulación.xlsx]8-14!TablaDinámica3</c:name>
    <c:fmtId val="-1"/>
  </c:pivotSource>
  <c:chart>
    <c:autoTitleDeleted val="1"/>
    <c:pivotFmts>
      <c:pivotFmt>
        <c:idx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pivotFmt>
      <c:pivotFmt>
        <c:idx val="3"/>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pivotFmt>
      <c:pivotFmt>
        <c:idx val="4"/>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pivotFmt>
      <c:pivotFmt>
        <c:idx val="5"/>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pivotFmt>
      <c:pivotFmt>
        <c:idx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pivotFmt>
      <c:pivotFmt>
        <c:idx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pivotFmt>
      <c:pivotFmt>
        <c:idx val="9"/>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pivotFmt>
      <c:pivotFmt>
        <c:idx val="1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pivotFmt>
      <c:pivotFmt>
        <c:idx val="1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pivotFmt>
      <c:pivotFmt>
        <c:idx val="12"/>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c:spPr>
      </c:pivotFmt>
    </c:pivotFmts>
    <c:plotArea>
      <c:layout/>
      <c:barChart>
        <c:barDir val="col"/>
        <c:grouping val="clustered"/>
        <c:varyColors val="0"/>
        <c:ser>
          <c:idx val="0"/>
          <c:order val="0"/>
          <c:tx>
            <c:strRef>
              <c:f>'8-14'!$B$3</c:f>
              <c:strCache>
                <c:ptCount val="1"/>
                <c:pt idx="0">
                  <c:v>Total</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prst="relaxedInset"/>
            </a:sp3d>
          </c:spPr>
          <c:invertIfNegative val="0"/>
          <c:dPt>
            <c:idx val="0"/>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lightRig rig="threePt" dir="t"/>
              </a:scene3d>
              <a:sp3d>
                <a:bevelT prst="relaxedInset"/>
              </a:sp3d>
            </c:spPr>
            <c:extLst>
              <c:ext xmlns:c16="http://schemas.microsoft.com/office/drawing/2014/chart" uri="{C3380CC4-5D6E-409C-BE32-E72D297353CC}">
                <c16:uniqueId val="{00000001-5457-4779-895E-08906E857372}"/>
              </c:ext>
            </c:extLst>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lightRig rig="threePt" dir="t"/>
              </a:scene3d>
              <a:sp3d>
                <a:bevelT prst="relaxedInset"/>
              </a:sp3d>
            </c:spPr>
            <c:extLst>
              <c:ext xmlns:c16="http://schemas.microsoft.com/office/drawing/2014/chart" uri="{C3380CC4-5D6E-409C-BE32-E72D297353CC}">
                <c16:uniqueId val="{00000003-5457-4779-895E-08906E857372}"/>
              </c:ext>
            </c:extLst>
          </c:dPt>
          <c:dPt>
            <c:idx val="2"/>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lightRig rig="threePt" dir="t"/>
              </a:scene3d>
              <a:sp3d>
                <a:bevelT prst="relaxedInset"/>
              </a:sp3d>
            </c:spPr>
            <c:extLst>
              <c:ext xmlns:c16="http://schemas.microsoft.com/office/drawing/2014/chart" uri="{C3380CC4-5D6E-409C-BE32-E72D297353CC}">
                <c16:uniqueId val="{00000005-5457-4779-895E-08906E857372}"/>
              </c:ext>
            </c:extLst>
          </c:dPt>
          <c:dPt>
            <c:idx val="3"/>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lightRig rig="threePt" dir="t"/>
              </a:scene3d>
              <a:sp3d>
                <a:bevelT prst="relaxedInset"/>
              </a:sp3d>
            </c:spPr>
            <c:extLst>
              <c:ext xmlns:c16="http://schemas.microsoft.com/office/drawing/2014/chart" uri="{C3380CC4-5D6E-409C-BE32-E72D297353CC}">
                <c16:uniqueId val="{00000007-5457-4779-895E-08906E857372}"/>
              </c:ext>
            </c:extLst>
          </c:dPt>
          <c:dPt>
            <c:idx val="4"/>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lightRig rig="threePt" dir="t"/>
              </a:scene3d>
              <a:sp3d>
                <a:bevelT prst="relaxedInset"/>
              </a:sp3d>
            </c:spPr>
            <c:extLst>
              <c:ext xmlns:c16="http://schemas.microsoft.com/office/drawing/2014/chart" uri="{C3380CC4-5D6E-409C-BE32-E72D297353CC}">
                <c16:uniqueId val="{00000009-5457-4779-895E-08906E85737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'8-14'!$A$4:$A$9</c:f>
              <c:strCache>
                <c:ptCount val="5"/>
                <c:pt idx="0">
                  <c:v>Poco amplio</c:v>
                </c:pt>
                <c:pt idx="1">
                  <c:v>Muy amplio</c:v>
                </c:pt>
                <c:pt idx="2">
                  <c:v>Amplio</c:v>
                </c:pt>
                <c:pt idx="3">
                  <c:v>Limitado</c:v>
                </c:pt>
                <c:pt idx="4">
                  <c:v>Ninguno</c:v>
                </c:pt>
              </c:strCache>
            </c:strRef>
          </c:cat>
          <c:val>
            <c:numRef>
              <c:f>'8-14'!$B$4:$B$9</c:f>
              <c:numCache>
                <c:formatCode>0%</c:formatCode>
                <c:ptCount val="5"/>
                <c:pt idx="0">
                  <c:v>0.30434782608695654</c:v>
                </c:pt>
                <c:pt idx="1">
                  <c:v>0.30434782608695654</c:v>
                </c:pt>
                <c:pt idx="2">
                  <c:v>0.21739130434782608</c:v>
                </c:pt>
                <c:pt idx="3">
                  <c:v>8.6956521739130432E-2</c:v>
                </c:pt>
                <c:pt idx="4">
                  <c:v>8.6956521739130432E-2</c:v>
                </c:pt>
              </c:numCache>
            </c:numRef>
          </c:val>
          <c:extLst>
            <c:ext xmlns:c16="http://schemas.microsoft.com/office/drawing/2014/chart" uri="{C3380CC4-5D6E-409C-BE32-E72D297353CC}">
              <c16:uniqueId val="{0000000A-5457-4779-895E-08906E857372}"/>
            </c:ext>
          </c:extLst>
        </c:ser>
        <c:dLbls>
          <c:showLegendKey val="0"/>
          <c:showVal val="0"/>
          <c:showCatName val="0"/>
          <c:showSerName val="0"/>
          <c:showPercent val="0"/>
          <c:showBubbleSize val="0"/>
        </c:dLbls>
        <c:gapWidth val="100"/>
        <c:axId val="440306432"/>
        <c:axId val="440300192"/>
      </c:barChart>
      <c:valAx>
        <c:axId val="44030019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crossAx val="440306432"/>
        <c:crosses val="autoZero"/>
        <c:crossBetween val="between"/>
      </c:valAx>
      <c:catAx>
        <c:axId val="44030643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crossAx val="440300192"/>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[modelo tabulación.xlsx]8-14!TablaDinámica5</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'8-14'!$B$28</c:f>
              <c:strCache>
                <c:ptCount val="1"/>
                <c:pt idx="0">
                  <c:v>Total</c:v>
                </c:pt>
              </c:strCache>
            </c:strRef>
          </c:tx>
          <c:spPr>
            <a:scene3d>
              <a:camera prst="orthographicFront"/>
              <a:lightRig rig="threePt" dir="t"/>
            </a:scene3d>
            <a:sp3d>
              <a:bevelT w="114300" prst="hardEdge"/>
            </a:sp3d>
          </c:spPr>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14300" prst="hardEdge"/>
              </a:sp3d>
            </c:spPr>
            <c:extLst>
              <c:ext xmlns:c16="http://schemas.microsoft.com/office/drawing/2014/chart" uri="{C3380CC4-5D6E-409C-BE32-E72D297353CC}">
                <c16:uniqueId val="{00000001-5DED-498C-B460-0A494CF0D282}"/>
              </c:ext>
            </c:extLst>
          </c:dPt>
          <c:dPt>
            <c:idx val="1"/>
            <c:bubble3D val="0"/>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14300" prst="hardEdge"/>
              </a:sp3d>
            </c:spPr>
            <c:extLst>
              <c:ext xmlns:c16="http://schemas.microsoft.com/office/drawing/2014/chart" uri="{C3380CC4-5D6E-409C-BE32-E72D297353CC}">
                <c16:uniqueId val="{00000003-5DED-498C-B460-0A494CF0D282}"/>
              </c:ext>
            </c:extLst>
          </c:dPt>
          <c:dPt>
            <c:idx val="2"/>
            <c:bubble3D val="0"/>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14300" prst="hardEdge"/>
              </a:sp3d>
            </c:spPr>
            <c:extLst>
              <c:ext xmlns:c16="http://schemas.microsoft.com/office/drawing/2014/chart" uri="{C3380CC4-5D6E-409C-BE32-E72D297353CC}">
                <c16:uniqueId val="{00000005-5DED-498C-B460-0A494CF0D282}"/>
              </c:ext>
            </c:extLst>
          </c:dPt>
          <c:dPt>
            <c:idx val="3"/>
            <c:bubble3D val="0"/>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14300" prst="hardEdge"/>
              </a:sp3d>
            </c:spPr>
            <c:extLst>
              <c:ext xmlns:c16="http://schemas.microsoft.com/office/drawing/2014/chart" uri="{C3380CC4-5D6E-409C-BE32-E72D297353CC}">
                <c16:uniqueId val="{00000007-5DED-498C-B460-0A494CF0D28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'8-14'!$A$29:$A$33</c:f>
              <c:strCache>
                <c:ptCount val="4"/>
                <c:pt idx="0">
                  <c:v>Informes de auditoría externa</c:v>
                </c:pt>
                <c:pt idx="1">
                  <c:v>Asesoramiento</c:v>
                </c:pt>
                <c:pt idx="2">
                  <c:v>Control interno de la empresa</c:v>
                </c:pt>
                <c:pt idx="3">
                  <c:v>Consultorías</c:v>
                </c:pt>
              </c:strCache>
            </c:strRef>
          </c:cat>
          <c:val>
            <c:numRef>
              <c:f>'8-14'!$B$29:$B$33</c:f>
              <c:numCache>
                <c:formatCode>0%</c:formatCode>
                <c:ptCount val="4"/>
                <c:pt idx="0">
                  <c:v>0.43478260869565216</c:v>
                </c:pt>
                <c:pt idx="1">
                  <c:v>0.2608695652173913</c:v>
                </c:pt>
                <c:pt idx="2">
                  <c:v>0.17391304347826086</c:v>
                </c:pt>
                <c:pt idx="3">
                  <c:v>0.13043478260869565</c:v>
                </c:pt>
              </c:numCache>
            </c:numRef>
          </c:val>
          <c:extLst>
            <c:ext xmlns:c16="http://schemas.microsoft.com/office/drawing/2014/chart" uri="{C3380CC4-5D6E-409C-BE32-E72D297353CC}">
              <c16:uniqueId val="{00000008-5DED-498C-B460-0A494CF0D282}"/>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pivotSource>
    <c:name>[modelo tabulación.xlsx]8-14!TablaDinámica6</c:name>
    <c:fmtId val="-1"/>
  </c:pivotSource>
  <c:chart>
    <c:autoTitleDeleted val="1"/>
    <c:pivotFmts>
      <c:pivotFmt>
        <c:idx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pivotFmt>
      <c:pivotFmt>
        <c:idx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pivotFmt>
      <c:pivotFmt>
        <c:idx val="4"/>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pivotFmt>
      <c:pivotFmt>
        <c:idx val="5"/>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pivotFmt>
      <c:pivotFmt>
        <c:idx val="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pivotFmt>
      <c:pivotFmt>
        <c:idx val="8"/>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pivotFmt>
      <c:pivotFmt>
        <c:idx val="9"/>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pivotFmt>
      <c:pivotFmt>
        <c:idx val="1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pivotFmt>
    </c:pivotFmts>
    <c:plotArea>
      <c:layout>
        <c:manualLayout>
          <c:layoutTarget val="inner"/>
          <c:xMode val="edge"/>
          <c:yMode val="edge"/>
          <c:x val="0.11738285221237983"/>
          <c:y val="5.6604973433438822E-2"/>
          <c:w val="0.67471402509052947"/>
          <c:h val="0.85407942502032919"/>
        </c:manualLayout>
      </c:layout>
      <c:barChart>
        <c:barDir val="col"/>
        <c:grouping val="clustered"/>
        <c:varyColors val="0"/>
        <c:ser>
          <c:idx val="0"/>
          <c:order val="0"/>
          <c:tx>
            <c:strRef>
              <c:f>'8-14'!$B$53</c:f>
              <c:strCache>
                <c:ptCount val="1"/>
                <c:pt idx="0">
                  <c:v>Total</c:v>
                </c:pt>
              </c:strCache>
            </c:strRef>
          </c:tx>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01600" prst="riblet"/>
            </a:sp3d>
          </c:spPr>
          <c:invertIfNegative val="0"/>
          <c:dPt>
            <c:idx val="0"/>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lightRig rig="threePt" dir="t"/>
              </a:scene3d>
              <a:sp3d>
                <a:bevelT w="101600" prst="riblet"/>
              </a:sp3d>
            </c:spPr>
            <c:extLst>
              <c:ext xmlns:c16="http://schemas.microsoft.com/office/drawing/2014/chart" uri="{C3380CC4-5D6E-409C-BE32-E72D297353CC}">
                <c16:uniqueId val="{00000001-2CED-49F6-BE10-B5125B8C3742}"/>
              </c:ext>
            </c:extLst>
          </c:dPt>
          <c:dPt>
            <c:idx val="1"/>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lightRig rig="threePt" dir="t"/>
              </a:scene3d>
              <a:sp3d>
                <a:bevelT w="101600" prst="riblet"/>
              </a:sp3d>
            </c:spPr>
            <c:extLst>
              <c:ext xmlns:c16="http://schemas.microsoft.com/office/drawing/2014/chart" uri="{C3380CC4-5D6E-409C-BE32-E72D297353CC}">
                <c16:uniqueId val="{00000003-2CED-49F6-BE10-B5125B8C3742}"/>
              </c:ext>
            </c:extLst>
          </c:dPt>
          <c:dPt>
            <c:idx val="2"/>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lightRig rig="threePt" dir="t"/>
              </a:scene3d>
              <a:sp3d>
                <a:bevelT w="101600" prst="riblet"/>
              </a:sp3d>
            </c:spPr>
            <c:extLst>
              <c:ext xmlns:c16="http://schemas.microsoft.com/office/drawing/2014/chart" uri="{C3380CC4-5D6E-409C-BE32-E72D297353CC}">
                <c16:uniqueId val="{00000005-2CED-49F6-BE10-B5125B8C3742}"/>
              </c:ext>
            </c:extLst>
          </c:dPt>
          <c:dPt>
            <c:idx val="3"/>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lightRig rig="threePt" dir="t"/>
              </a:scene3d>
              <a:sp3d>
                <a:bevelT w="101600" prst="riblet"/>
              </a:sp3d>
            </c:spPr>
            <c:extLst>
              <c:ext xmlns:c16="http://schemas.microsoft.com/office/drawing/2014/chart" uri="{C3380CC4-5D6E-409C-BE32-E72D297353CC}">
                <c16:uniqueId val="{00000007-2CED-49F6-BE10-B5125B8C374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'8-14'!$A$54:$A$58</c:f>
              <c:strCache>
                <c:ptCount val="4"/>
                <c:pt idx="0">
                  <c:v>Muy alta</c:v>
                </c:pt>
                <c:pt idx="1">
                  <c:v>Media </c:v>
                </c:pt>
                <c:pt idx="2">
                  <c:v>Alta</c:v>
                </c:pt>
                <c:pt idx="3">
                  <c:v>Baja</c:v>
                </c:pt>
              </c:strCache>
            </c:strRef>
          </c:cat>
          <c:val>
            <c:numRef>
              <c:f>'8-14'!$B$54:$B$58</c:f>
              <c:numCache>
                <c:formatCode>0%</c:formatCode>
                <c:ptCount val="4"/>
                <c:pt idx="0">
                  <c:v>0.30434782608695654</c:v>
                </c:pt>
                <c:pt idx="1">
                  <c:v>0.2608695652173913</c:v>
                </c:pt>
                <c:pt idx="2">
                  <c:v>0.2608695652173913</c:v>
                </c:pt>
                <c:pt idx="3">
                  <c:v>0.17391304347826086</c:v>
                </c:pt>
              </c:numCache>
            </c:numRef>
          </c:val>
          <c:extLst>
            <c:ext xmlns:c16="http://schemas.microsoft.com/office/drawing/2014/chart" uri="{C3380CC4-5D6E-409C-BE32-E72D297353CC}">
              <c16:uniqueId val="{00000008-2CED-49F6-BE10-B5125B8C3742}"/>
            </c:ext>
          </c:extLst>
        </c:ser>
        <c:dLbls>
          <c:showLegendKey val="0"/>
          <c:showVal val="0"/>
          <c:showCatName val="0"/>
          <c:showSerName val="0"/>
          <c:showPercent val="0"/>
          <c:showBubbleSize val="0"/>
        </c:dLbls>
        <c:gapWidth val="100"/>
        <c:axId val="1869187472"/>
        <c:axId val="1869185392"/>
      </c:barChart>
      <c:catAx>
        <c:axId val="18691874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crossAx val="1869185392"/>
        <c:crosses val="autoZero"/>
        <c:auto val="1"/>
        <c:lblAlgn val="ctr"/>
        <c:lblOffset val="100"/>
        <c:noMultiLvlLbl val="0"/>
      </c:catAx>
      <c:valAx>
        <c:axId val="186918539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crossAx val="18691874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[modelo tabulación.xlsx]8-14!TablaDinámica7</c:name>
    <c:fmtId val="-1"/>
  </c:pivotSource>
  <c:chart>
    <c:autoTitleDeleted val="1"/>
    <c:pivotFmts>
      <c:pivotFmt>
        <c:idx val="0"/>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w="19050">
            <a:solidFill>
              <a:schemeClr val="lt1"/>
            </a:solidFill>
          </a:ln>
          <a:effectLst/>
        </c:spPr>
      </c:pivotFmt>
      <c:pivotFmt>
        <c:idx val="3"/>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w="19050">
            <a:solidFill>
              <a:schemeClr val="lt1"/>
            </a:solidFill>
          </a:ln>
          <a:effectLst/>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'8-14'!$B$77</c:f>
              <c:strCache>
                <c:ptCount val="1"/>
                <c:pt idx="0">
                  <c:v>Total</c:v>
                </c:pt>
              </c:strCache>
            </c:strRef>
          </c:tx>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6A05-4299-B5A7-E1F5FBB71BA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'8-14'!$A$78:$A$79</c:f>
              <c:strCache>
                <c:ptCount val="1"/>
                <c:pt idx="0">
                  <c:v>Si</c:v>
                </c:pt>
              </c:strCache>
            </c:strRef>
          </c:cat>
          <c:val>
            <c:numRef>
              <c:f>'8-14'!$B$78:$B$79</c:f>
              <c:numCache>
                <c:formatCode>0%</c:formatCode>
                <c:ptCount val="1"/>
                <c:pt idx="0">
                  <c:v>1</c:v>
                </c:pt>
              </c:numCache>
            </c:numRef>
          </c:val>
          <c:extLst>
            <c:ext xmlns:c16="http://schemas.microsoft.com/office/drawing/2014/chart" uri="{C3380CC4-5D6E-409C-BE32-E72D297353CC}">
              <c16:uniqueId val="{00000002-6A05-4299-B5A7-E1F5FBB71BA0}"/>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[modelo tabulación.xlsx]8-14!TablaDinámica8</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968708612287059E-2"/>
          <c:y val="9.0495792494244998E-2"/>
          <c:w val="0.62581186849822179"/>
          <c:h val="0.909504207505755"/>
        </c:manualLayout>
      </c:layout>
      <c:pie3DChart>
        <c:varyColors val="1"/>
        <c:ser>
          <c:idx val="0"/>
          <c:order val="0"/>
          <c:tx>
            <c:strRef>
              <c:f>'8-14'!$B$98</c:f>
              <c:strCache>
                <c:ptCount val="1"/>
                <c:pt idx="0">
                  <c:v>Total</c:v>
                </c:pt>
              </c:strCache>
            </c:strRef>
          </c:tx>
          <c:spPr>
            <a:scene3d>
              <a:camera prst="orthographicFront"/>
              <a:lightRig rig="threePt" dir="t"/>
            </a:scene3d>
            <a:sp3d>
              <a:bevelT w="152400" h="50800" prst="softRound"/>
            </a:sp3d>
          </c:spPr>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52400" h="50800" prst="softRound"/>
              </a:sp3d>
            </c:spPr>
            <c:extLst>
              <c:ext xmlns:c16="http://schemas.microsoft.com/office/drawing/2014/chart" uri="{C3380CC4-5D6E-409C-BE32-E72D297353CC}">
                <c16:uniqueId val="{00000001-76AB-415E-B12E-72372ED43780}"/>
              </c:ext>
            </c:extLst>
          </c:dPt>
          <c:dPt>
            <c:idx val="1"/>
            <c:bubble3D val="0"/>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52400" h="50800" prst="softRound"/>
              </a:sp3d>
            </c:spPr>
            <c:extLst>
              <c:ext xmlns:c16="http://schemas.microsoft.com/office/drawing/2014/chart" uri="{C3380CC4-5D6E-409C-BE32-E72D297353CC}">
                <c16:uniqueId val="{00000003-76AB-415E-B12E-72372ED43780}"/>
              </c:ext>
            </c:extLst>
          </c:dPt>
          <c:dPt>
            <c:idx val="2"/>
            <c:bubble3D val="0"/>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52400" h="50800" prst="softRound"/>
              </a:sp3d>
            </c:spPr>
            <c:extLst>
              <c:ext xmlns:c16="http://schemas.microsoft.com/office/drawing/2014/chart" uri="{C3380CC4-5D6E-409C-BE32-E72D297353CC}">
                <c16:uniqueId val="{00000005-76AB-415E-B12E-72372ED43780}"/>
              </c:ext>
            </c:extLst>
          </c:dPt>
          <c:dPt>
            <c:idx val="3"/>
            <c:bubble3D val="0"/>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52400" h="50800" prst="softRound"/>
              </a:sp3d>
            </c:spPr>
            <c:extLst>
              <c:ext xmlns:c16="http://schemas.microsoft.com/office/drawing/2014/chart" uri="{C3380CC4-5D6E-409C-BE32-E72D297353CC}">
                <c16:uniqueId val="{00000007-76AB-415E-B12E-72372ED43780}"/>
              </c:ext>
            </c:extLst>
          </c:dPt>
          <c:dPt>
            <c:idx val="4"/>
            <c:bubble3D val="0"/>
            <c:spPr>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scene3d>
              <a:sp3d>
                <a:bevelT w="152400" h="50800" prst="softRound"/>
              </a:sp3d>
            </c:spPr>
            <c:extLst>
              <c:ext xmlns:c16="http://schemas.microsoft.com/office/drawing/2014/chart" uri="{C3380CC4-5D6E-409C-BE32-E72D297353CC}">
                <c16:uniqueId val="{00000009-76AB-415E-B12E-72372ED4378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'8-14'!$A$99:$A$104</c:f>
              <c:strCache>
                <c:ptCount val="5"/>
                <c:pt idx="0">
                  <c:v>Más de 10 000 000 </c:v>
                </c:pt>
                <c:pt idx="1">
                  <c:v>1 000 001 – 3 000 000</c:v>
                </c:pt>
                <c:pt idx="2">
                  <c:v>5 000 001 – 10 000 000</c:v>
                </c:pt>
                <c:pt idx="3">
                  <c:v>3 000 001 – 5 000 000</c:v>
                </c:pt>
                <c:pt idx="4">
                  <c:v>500 000 – 1 000 000</c:v>
                </c:pt>
              </c:strCache>
            </c:strRef>
          </c:cat>
          <c:val>
            <c:numRef>
              <c:f>'8-14'!$B$99:$B$104</c:f>
              <c:numCache>
                <c:formatCode>0%</c:formatCode>
                <c:ptCount val="5"/>
                <c:pt idx="0">
                  <c:v>0.34782608695652173</c:v>
                </c:pt>
                <c:pt idx="1">
                  <c:v>0.30434782608695654</c:v>
                </c:pt>
                <c:pt idx="2">
                  <c:v>0.17391304347826086</c:v>
                </c:pt>
                <c:pt idx="3">
                  <c:v>8.6956521739130432E-2</c:v>
                </c:pt>
                <c:pt idx="4">
                  <c:v>8.6956521739130432E-2</c:v>
                </c:pt>
              </c:numCache>
            </c:numRef>
          </c:val>
          <c:extLst>
            <c:ext xmlns:c16="http://schemas.microsoft.com/office/drawing/2014/chart" uri="{C3380CC4-5D6E-409C-BE32-E72D297353CC}">
              <c16:uniqueId val="{0000000A-76AB-415E-B12E-72372ED43780}"/>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853982608104997"/>
          <c:y val="0.33880286035441604"/>
          <c:w val="0.30416643785237119"/>
          <c:h val="0.4089269542692391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84AF8-1D10-4F13-8B6A-3978DC305B56}" type="doc">
      <dgm:prSet loTypeId="urn:microsoft.com/office/officeart/2008/layout/VerticalCurvedList" loCatId="list" qsTypeId="urn:microsoft.com/office/officeart/2005/8/quickstyle/3d3" qsCatId="3D" csTypeId="urn:microsoft.com/office/officeart/2005/8/colors/accent2_5" csCatId="accent2" phldr="1"/>
      <dgm:spPr/>
      <dgm:t>
        <a:bodyPr/>
        <a:lstStyle/>
        <a:p>
          <a:endParaRPr lang="es-EC"/>
        </a:p>
      </dgm:t>
    </dgm:pt>
    <dgm:pt modelId="{257CF1C3-B41F-40ED-BFF5-B9E4BF4C9891}">
      <dgm:prSet phldrT="[Texto]" custT="1"/>
      <dgm:spPr/>
      <dgm:t>
        <a:bodyPr/>
        <a:lstStyle/>
        <a:p>
          <a:r>
            <a:rPr lang="es-EC" sz="2400" b="1" dirty="0" smtClean="0">
              <a:solidFill>
                <a:schemeClr val="tx1"/>
              </a:solidFill>
              <a:latin typeface="Times New Roman" panose="02020603050405020304" pitchFamily="18" charset="0"/>
              <a:cs typeface="Times New Roman" panose="02020603050405020304" pitchFamily="18" charset="0"/>
            </a:rPr>
            <a:t>CAPÍTULO I : GENERALIDADES DE LA INVESTIGACIÓN</a:t>
          </a:r>
          <a:r>
            <a:rPr lang="es-EC" sz="2400" dirty="0" smtClean="0">
              <a:solidFill>
                <a:schemeClr val="tx1"/>
              </a:solidFill>
              <a:latin typeface="Times New Roman" panose="02020603050405020304" pitchFamily="18" charset="0"/>
              <a:cs typeface="Times New Roman" panose="02020603050405020304" pitchFamily="18" charset="0"/>
            </a:rPr>
            <a:t> </a:t>
          </a:r>
          <a:endParaRPr lang="es-EC" sz="2400" dirty="0">
            <a:solidFill>
              <a:schemeClr val="tx1"/>
            </a:solidFill>
            <a:latin typeface="Times New Roman" panose="02020603050405020304" pitchFamily="18" charset="0"/>
            <a:cs typeface="Times New Roman" panose="02020603050405020304" pitchFamily="18" charset="0"/>
          </a:endParaRPr>
        </a:p>
      </dgm:t>
    </dgm:pt>
    <dgm:pt modelId="{71C1C247-F8D8-44F7-9DC4-FF88284244FD}" type="parTrans" cxnId="{DA996B7E-406F-4F1B-A9DD-3C3F26593F6C}">
      <dgm:prSet/>
      <dgm:spPr/>
      <dgm:t>
        <a:bodyPr/>
        <a:lstStyle/>
        <a:p>
          <a:endParaRPr lang="es-EC" sz="2000"/>
        </a:p>
      </dgm:t>
    </dgm:pt>
    <dgm:pt modelId="{9BC7DD22-F938-430F-AD0C-2662B5E13C49}" type="sibTrans" cxnId="{DA996B7E-406F-4F1B-A9DD-3C3F26593F6C}">
      <dgm:prSet/>
      <dgm:spPr/>
      <dgm:t>
        <a:bodyPr/>
        <a:lstStyle/>
        <a:p>
          <a:endParaRPr lang="es-EC" sz="2000"/>
        </a:p>
      </dgm:t>
    </dgm:pt>
    <dgm:pt modelId="{E3EB2EE5-DF7D-44CE-8645-3FEF24ED353C}">
      <dgm:prSet phldrT="[Texto]" custT="1"/>
      <dgm:spPr/>
      <dgm:t>
        <a:bodyPr/>
        <a:lstStyle/>
        <a:p>
          <a:r>
            <a:rPr lang="es-EC" sz="2400" b="1" dirty="0" smtClean="0">
              <a:solidFill>
                <a:schemeClr val="tx1"/>
              </a:solidFill>
              <a:latin typeface="Times New Roman" panose="02020603050405020304" pitchFamily="18" charset="0"/>
              <a:cs typeface="Times New Roman" panose="02020603050405020304" pitchFamily="18" charset="0"/>
            </a:rPr>
            <a:t>CAPÍTULO IV: RESUTADOS DE LA INVESTIGACIÓN</a:t>
          </a:r>
          <a:endParaRPr lang="es-EC" sz="2400" b="1" dirty="0">
            <a:solidFill>
              <a:schemeClr val="tx1"/>
            </a:solidFill>
            <a:latin typeface="Times New Roman" panose="02020603050405020304" pitchFamily="18" charset="0"/>
            <a:cs typeface="Times New Roman" panose="02020603050405020304" pitchFamily="18" charset="0"/>
          </a:endParaRPr>
        </a:p>
      </dgm:t>
    </dgm:pt>
    <dgm:pt modelId="{CD2C96C0-CC78-43D9-A186-906C028DB3E7}" type="parTrans" cxnId="{B061F631-B4C9-41EF-B6EC-16C5D06B5896}">
      <dgm:prSet/>
      <dgm:spPr/>
      <dgm:t>
        <a:bodyPr/>
        <a:lstStyle/>
        <a:p>
          <a:endParaRPr lang="es-EC" sz="2000"/>
        </a:p>
      </dgm:t>
    </dgm:pt>
    <dgm:pt modelId="{E784687F-C023-4AE0-85B9-345874B722F5}" type="sibTrans" cxnId="{B061F631-B4C9-41EF-B6EC-16C5D06B5896}">
      <dgm:prSet/>
      <dgm:spPr/>
      <dgm:t>
        <a:bodyPr/>
        <a:lstStyle/>
        <a:p>
          <a:endParaRPr lang="es-EC" sz="2000"/>
        </a:p>
      </dgm:t>
    </dgm:pt>
    <dgm:pt modelId="{A9023425-3A71-4E12-BA30-1B58F21D877B}">
      <dgm:prSet phldrT="[Texto]" custT="1"/>
      <dgm:spPr/>
      <dgm:t>
        <a:bodyPr/>
        <a:lstStyle/>
        <a:p>
          <a:r>
            <a:rPr lang="es-EC" sz="2400" b="1" dirty="0" smtClean="0">
              <a:solidFill>
                <a:schemeClr val="tx1"/>
              </a:solidFill>
              <a:latin typeface="Times New Roman" panose="02020603050405020304" pitchFamily="18" charset="0"/>
              <a:cs typeface="Times New Roman" panose="02020603050405020304" pitchFamily="18" charset="0"/>
            </a:rPr>
            <a:t>CAPÍTULO V: CONCLUSIONES Y RECOMENDACIONES </a:t>
          </a:r>
          <a:endParaRPr lang="es-EC" sz="2400" b="1" dirty="0">
            <a:solidFill>
              <a:schemeClr val="tx1"/>
            </a:solidFill>
            <a:latin typeface="Times New Roman" panose="02020603050405020304" pitchFamily="18" charset="0"/>
            <a:cs typeface="Times New Roman" panose="02020603050405020304" pitchFamily="18" charset="0"/>
          </a:endParaRPr>
        </a:p>
      </dgm:t>
    </dgm:pt>
    <dgm:pt modelId="{6FC5EB98-3230-4300-AE61-3C3BDA7F36E8}" type="parTrans" cxnId="{CB6502CB-F652-4F85-9A09-0C8D1506466D}">
      <dgm:prSet/>
      <dgm:spPr/>
      <dgm:t>
        <a:bodyPr/>
        <a:lstStyle/>
        <a:p>
          <a:endParaRPr lang="es-EC" sz="2000"/>
        </a:p>
      </dgm:t>
    </dgm:pt>
    <dgm:pt modelId="{99A76AB8-7EC1-4F5C-8746-6861143B8BE7}" type="sibTrans" cxnId="{CB6502CB-F652-4F85-9A09-0C8D1506466D}">
      <dgm:prSet/>
      <dgm:spPr/>
      <dgm:t>
        <a:bodyPr/>
        <a:lstStyle/>
        <a:p>
          <a:endParaRPr lang="es-EC" sz="2000"/>
        </a:p>
      </dgm:t>
    </dgm:pt>
    <dgm:pt modelId="{A1410BB3-392F-45E0-8DA9-BF50CA1FEFB3}">
      <dgm:prSet custT="1"/>
      <dgm:spPr/>
      <dgm:t>
        <a:bodyPr/>
        <a:lstStyle/>
        <a:p>
          <a:r>
            <a:rPr lang="es-EC" sz="2400" b="1" dirty="0" smtClean="0">
              <a:solidFill>
                <a:schemeClr val="tx1"/>
              </a:solidFill>
              <a:latin typeface="Times New Roman" panose="02020603050405020304" pitchFamily="18" charset="0"/>
              <a:cs typeface="Times New Roman" panose="02020603050405020304" pitchFamily="18" charset="0"/>
            </a:rPr>
            <a:t>CAPÍTULO III: DESARROLLO METODOLÓGICO</a:t>
          </a:r>
          <a:endParaRPr lang="es-EC" sz="2400" b="1" dirty="0">
            <a:solidFill>
              <a:schemeClr val="tx1"/>
            </a:solidFill>
            <a:latin typeface="Times New Roman" panose="02020603050405020304" pitchFamily="18" charset="0"/>
            <a:cs typeface="Times New Roman" panose="02020603050405020304" pitchFamily="18" charset="0"/>
          </a:endParaRPr>
        </a:p>
      </dgm:t>
    </dgm:pt>
    <dgm:pt modelId="{86F18BBB-CA19-40A5-88C5-0C3CE0F10AB9}" type="parTrans" cxnId="{3A0005BF-B85B-42C6-A6AB-D40B2ED19325}">
      <dgm:prSet/>
      <dgm:spPr/>
      <dgm:t>
        <a:bodyPr/>
        <a:lstStyle/>
        <a:p>
          <a:endParaRPr lang="es-EC" sz="2000"/>
        </a:p>
      </dgm:t>
    </dgm:pt>
    <dgm:pt modelId="{4477AD44-3A88-422D-8035-9511A6498436}" type="sibTrans" cxnId="{3A0005BF-B85B-42C6-A6AB-D40B2ED19325}">
      <dgm:prSet/>
      <dgm:spPr/>
      <dgm:t>
        <a:bodyPr/>
        <a:lstStyle/>
        <a:p>
          <a:endParaRPr lang="es-EC" sz="2000"/>
        </a:p>
      </dgm:t>
    </dgm:pt>
    <dgm:pt modelId="{C410F6C4-DC04-42B3-A61F-48E3F9BC40D9}">
      <dgm:prSet custT="1"/>
      <dgm:spPr/>
      <dgm:t>
        <a:bodyPr/>
        <a:lstStyle/>
        <a:p>
          <a:r>
            <a:rPr lang="es-EC" sz="2400" b="1" dirty="0" smtClean="0">
              <a:solidFill>
                <a:schemeClr val="tx1"/>
              </a:solidFill>
              <a:latin typeface="Times New Roman" panose="02020603050405020304" pitchFamily="18" charset="0"/>
              <a:cs typeface="Times New Roman" panose="02020603050405020304" pitchFamily="18" charset="0"/>
            </a:rPr>
            <a:t>CAPÍTULO II: FUNDAMENTACIÓN TEÓRICA</a:t>
          </a:r>
          <a:endParaRPr lang="es-EC" sz="2400" b="1" dirty="0">
            <a:solidFill>
              <a:schemeClr val="tx1"/>
            </a:solidFill>
            <a:latin typeface="Times New Roman" panose="02020603050405020304" pitchFamily="18" charset="0"/>
            <a:cs typeface="Times New Roman" panose="02020603050405020304" pitchFamily="18" charset="0"/>
          </a:endParaRPr>
        </a:p>
      </dgm:t>
    </dgm:pt>
    <dgm:pt modelId="{12284443-30C4-4977-8DA2-3F92E279BF76}" type="parTrans" cxnId="{1716AB09-B1C5-4EA9-B299-948D59D436D5}">
      <dgm:prSet/>
      <dgm:spPr/>
      <dgm:t>
        <a:bodyPr/>
        <a:lstStyle/>
        <a:p>
          <a:endParaRPr lang="es-EC" sz="2000"/>
        </a:p>
      </dgm:t>
    </dgm:pt>
    <dgm:pt modelId="{32B22275-DCCB-462A-ADA9-0EDFE1809CD4}" type="sibTrans" cxnId="{1716AB09-B1C5-4EA9-B299-948D59D436D5}">
      <dgm:prSet/>
      <dgm:spPr/>
      <dgm:t>
        <a:bodyPr/>
        <a:lstStyle/>
        <a:p>
          <a:endParaRPr lang="es-EC" sz="2000"/>
        </a:p>
      </dgm:t>
    </dgm:pt>
    <dgm:pt modelId="{F899BDDE-62E2-4A5D-8F8E-848485D1653E}" type="pres">
      <dgm:prSet presAssocID="{90E84AF8-1D10-4F13-8B6A-3978DC305B56}" presName="Name0" presStyleCnt="0">
        <dgm:presLayoutVars>
          <dgm:chMax val="7"/>
          <dgm:chPref val="7"/>
          <dgm:dir/>
        </dgm:presLayoutVars>
      </dgm:prSet>
      <dgm:spPr/>
      <dgm:t>
        <a:bodyPr/>
        <a:lstStyle/>
        <a:p>
          <a:endParaRPr lang="es-EC"/>
        </a:p>
      </dgm:t>
    </dgm:pt>
    <dgm:pt modelId="{D631420C-AD5A-4736-A06D-C6B234BA614A}" type="pres">
      <dgm:prSet presAssocID="{90E84AF8-1D10-4F13-8B6A-3978DC305B56}" presName="Name1" presStyleCnt="0"/>
      <dgm:spPr/>
      <dgm:t>
        <a:bodyPr/>
        <a:lstStyle/>
        <a:p>
          <a:endParaRPr lang="es-EC"/>
        </a:p>
      </dgm:t>
    </dgm:pt>
    <dgm:pt modelId="{73F040A3-C904-4A0E-9A7E-C098E2781D42}" type="pres">
      <dgm:prSet presAssocID="{90E84AF8-1D10-4F13-8B6A-3978DC305B56}" presName="cycle" presStyleCnt="0"/>
      <dgm:spPr/>
      <dgm:t>
        <a:bodyPr/>
        <a:lstStyle/>
        <a:p>
          <a:endParaRPr lang="es-EC"/>
        </a:p>
      </dgm:t>
    </dgm:pt>
    <dgm:pt modelId="{7B323B81-5342-4676-95C7-52E562BB839D}" type="pres">
      <dgm:prSet presAssocID="{90E84AF8-1D10-4F13-8B6A-3978DC305B56}" presName="srcNode" presStyleLbl="node1" presStyleIdx="0" presStyleCnt="5"/>
      <dgm:spPr/>
      <dgm:t>
        <a:bodyPr/>
        <a:lstStyle/>
        <a:p>
          <a:endParaRPr lang="es-EC"/>
        </a:p>
      </dgm:t>
    </dgm:pt>
    <dgm:pt modelId="{0E1656E1-3328-4C80-937E-FFD5A1FE9977}" type="pres">
      <dgm:prSet presAssocID="{90E84AF8-1D10-4F13-8B6A-3978DC305B56}" presName="conn" presStyleLbl="parChTrans1D2" presStyleIdx="0" presStyleCnt="1"/>
      <dgm:spPr/>
      <dgm:t>
        <a:bodyPr/>
        <a:lstStyle/>
        <a:p>
          <a:endParaRPr lang="es-EC"/>
        </a:p>
      </dgm:t>
    </dgm:pt>
    <dgm:pt modelId="{A3A92EA8-8F49-4C22-96E9-104A16E22A51}" type="pres">
      <dgm:prSet presAssocID="{90E84AF8-1D10-4F13-8B6A-3978DC305B56}" presName="extraNode" presStyleLbl="node1" presStyleIdx="0" presStyleCnt="5"/>
      <dgm:spPr/>
      <dgm:t>
        <a:bodyPr/>
        <a:lstStyle/>
        <a:p>
          <a:endParaRPr lang="es-EC"/>
        </a:p>
      </dgm:t>
    </dgm:pt>
    <dgm:pt modelId="{28FF0DB4-42A8-44C6-9E3D-CA6E48ABFDAC}" type="pres">
      <dgm:prSet presAssocID="{90E84AF8-1D10-4F13-8B6A-3978DC305B56}" presName="dstNode" presStyleLbl="node1" presStyleIdx="0" presStyleCnt="5"/>
      <dgm:spPr/>
      <dgm:t>
        <a:bodyPr/>
        <a:lstStyle/>
        <a:p>
          <a:endParaRPr lang="es-EC"/>
        </a:p>
      </dgm:t>
    </dgm:pt>
    <dgm:pt modelId="{9EE3573E-2728-49EB-96A8-61B512A0E98A}" type="pres">
      <dgm:prSet presAssocID="{257CF1C3-B41F-40ED-BFF5-B9E4BF4C9891}" presName="text_1" presStyleLbl="node1" presStyleIdx="0" presStyleCnt="5">
        <dgm:presLayoutVars>
          <dgm:bulletEnabled val="1"/>
        </dgm:presLayoutVars>
      </dgm:prSet>
      <dgm:spPr/>
      <dgm:t>
        <a:bodyPr/>
        <a:lstStyle/>
        <a:p>
          <a:endParaRPr lang="es-EC"/>
        </a:p>
      </dgm:t>
    </dgm:pt>
    <dgm:pt modelId="{697F3FCB-6EAD-4090-8A3E-051C7DD0748C}" type="pres">
      <dgm:prSet presAssocID="{257CF1C3-B41F-40ED-BFF5-B9E4BF4C9891}" presName="accent_1" presStyleCnt="0"/>
      <dgm:spPr/>
      <dgm:t>
        <a:bodyPr/>
        <a:lstStyle/>
        <a:p>
          <a:endParaRPr lang="es-EC"/>
        </a:p>
      </dgm:t>
    </dgm:pt>
    <dgm:pt modelId="{360C8C1B-C2E7-4E9F-98C2-3B6DFB75F141}" type="pres">
      <dgm:prSet presAssocID="{257CF1C3-B41F-40ED-BFF5-B9E4BF4C9891}" presName="accentRepeatNode" presStyleLbl="solidFgAcc1" presStyleIdx="0" presStyleCnt="5"/>
      <dgm:spPr/>
      <dgm:t>
        <a:bodyPr/>
        <a:lstStyle/>
        <a:p>
          <a:endParaRPr lang="es-EC"/>
        </a:p>
      </dgm:t>
    </dgm:pt>
    <dgm:pt modelId="{027518C8-8A64-48C1-BC87-E6628DC60B97}" type="pres">
      <dgm:prSet presAssocID="{C410F6C4-DC04-42B3-A61F-48E3F9BC40D9}" presName="text_2" presStyleLbl="node1" presStyleIdx="1" presStyleCnt="5">
        <dgm:presLayoutVars>
          <dgm:bulletEnabled val="1"/>
        </dgm:presLayoutVars>
      </dgm:prSet>
      <dgm:spPr/>
      <dgm:t>
        <a:bodyPr/>
        <a:lstStyle/>
        <a:p>
          <a:endParaRPr lang="es-EC"/>
        </a:p>
      </dgm:t>
    </dgm:pt>
    <dgm:pt modelId="{09CD3F2C-1723-4C53-9EC0-0254E405BF71}" type="pres">
      <dgm:prSet presAssocID="{C410F6C4-DC04-42B3-A61F-48E3F9BC40D9}" presName="accent_2" presStyleCnt="0"/>
      <dgm:spPr/>
      <dgm:t>
        <a:bodyPr/>
        <a:lstStyle/>
        <a:p>
          <a:endParaRPr lang="es-EC"/>
        </a:p>
      </dgm:t>
    </dgm:pt>
    <dgm:pt modelId="{D9A3DD82-8DA2-4CAB-92D9-CB465F2BBFFD}" type="pres">
      <dgm:prSet presAssocID="{C410F6C4-DC04-42B3-A61F-48E3F9BC40D9}" presName="accentRepeatNode" presStyleLbl="solidFgAcc1" presStyleIdx="1" presStyleCnt="5"/>
      <dgm:spPr/>
      <dgm:t>
        <a:bodyPr/>
        <a:lstStyle/>
        <a:p>
          <a:endParaRPr lang="es-EC"/>
        </a:p>
      </dgm:t>
    </dgm:pt>
    <dgm:pt modelId="{5428243F-74E2-4527-ACF3-B852693D8822}" type="pres">
      <dgm:prSet presAssocID="{A1410BB3-392F-45E0-8DA9-BF50CA1FEFB3}" presName="text_3" presStyleLbl="node1" presStyleIdx="2" presStyleCnt="5">
        <dgm:presLayoutVars>
          <dgm:bulletEnabled val="1"/>
        </dgm:presLayoutVars>
      </dgm:prSet>
      <dgm:spPr/>
      <dgm:t>
        <a:bodyPr/>
        <a:lstStyle/>
        <a:p>
          <a:endParaRPr lang="es-EC"/>
        </a:p>
      </dgm:t>
    </dgm:pt>
    <dgm:pt modelId="{3CEBDF43-4B0B-4395-A62F-39AA514B84F4}" type="pres">
      <dgm:prSet presAssocID="{A1410BB3-392F-45E0-8DA9-BF50CA1FEFB3}" presName="accent_3" presStyleCnt="0"/>
      <dgm:spPr/>
      <dgm:t>
        <a:bodyPr/>
        <a:lstStyle/>
        <a:p>
          <a:endParaRPr lang="es-EC"/>
        </a:p>
      </dgm:t>
    </dgm:pt>
    <dgm:pt modelId="{B8BCBD71-841C-45AF-802D-4934E1F6F72C}" type="pres">
      <dgm:prSet presAssocID="{A1410BB3-392F-45E0-8DA9-BF50CA1FEFB3}" presName="accentRepeatNode" presStyleLbl="solidFgAcc1" presStyleIdx="2" presStyleCnt="5"/>
      <dgm:spPr/>
      <dgm:t>
        <a:bodyPr/>
        <a:lstStyle/>
        <a:p>
          <a:endParaRPr lang="es-EC"/>
        </a:p>
      </dgm:t>
    </dgm:pt>
    <dgm:pt modelId="{A02AE1DD-898D-47A3-B1BE-4370A357B37C}" type="pres">
      <dgm:prSet presAssocID="{E3EB2EE5-DF7D-44CE-8645-3FEF24ED353C}" presName="text_4" presStyleLbl="node1" presStyleIdx="3" presStyleCnt="5">
        <dgm:presLayoutVars>
          <dgm:bulletEnabled val="1"/>
        </dgm:presLayoutVars>
      </dgm:prSet>
      <dgm:spPr/>
      <dgm:t>
        <a:bodyPr/>
        <a:lstStyle/>
        <a:p>
          <a:endParaRPr lang="es-EC"/>
        </a:p>
      </dgm:t>
    </dgm:pt>
    <dgm:pt modelId="{0F8854B1-7121-424E-947E-AD0949AD9985}" type="pres">
      <dgm:prSet presAssocID="{E3EB2EE5-DF7D-44CE-8645-3FEF24ED353C}" presName="accent_4" presStyleCnt="0"/>
      <dgm:spPr/>
      <dgm:t>
        <a:bodyPr/>
        <a:lstStyle/>
        <a:p>
          <a:endParaRPr lang="es-EC"/>
        </a:p>
      </dgm:t>
    </dgm:pt>
    <dgm:pt modelId="{CE6498D5-8B8A-4927-8EF0-9A365B18FF44}" type="pres">
      <dgm:prSet presAssocID="{E3EB2EE5-DF7D-44CE-8645-3FEF24ED353C}" presName="accentRepeatNode" presStyleLbl="solidFgAcc1" presStyleIdx="3" presStyleCnt="5"/>
      <dgm:spPr/>
      <dgm:t>
        <a:bodyPr/>
        <a:lstStyle/>
        <a:p>
          <a:endParaRPr lang="es-EC"/>
        </a:p>
      </dgm:t>
    </dgm:pt>
    <dgm:pt modelId="{E0B6C26D-86E7-4082-8B85-E7A1D0C25226}" type="pres">
      <dgm:prSet presAssocID="{A9023425-3A71-4E12-BA30-1B58F21D877B}" presName="text_5" presStyleLbl="node1" presStyleIdx="4" presStyleCnt="5">
        <dgm:presLayoutVars>
          <dgm:bulletEnabled val="1"/>
        </dgm:presLayoutVars>
      </dgm:prSet>
      <dgm:spPr/>
      <dgm:t>
        <a:bodyPr/>
        <a:lstStyle/>
        <a:p>
          <a:endParaRPr lang="es-EC"/>
        </a:p>
      </dgm:t>
    </dgm:pt>
    <dgm:pt modelId="{C1C86FE8-E7B5-4A51-A1B4-8D2194A63815}" type="pres">
      <dgm:prSet presAssocID="{A9023425-3A71-4E12-BA30-1B58F21D877B}" presName="accent_5" presStyleCnt="0"/>
      <dgm:spPr/>
      <dgm:t>
        <a:bodyPr/>
        <a:lstStyle/>
        <a:p>
          <a:endParaRPr lang="es-EC"/>
        </a:p>
      </dgm:t>
    </dgm:pt>
    <dgm:pt modelId="{2CEAD3A3-7552-4527-A4B3-0F1C36E613A7}" type="pres">
      <dgm:prSet presAssocID="{A9023425-3A71-4E12-BA30-1B58F21D877B}" presName="accentRepeatNode" presStyleLbl="solidFgAcc1" presStyleIdx="4" presStyleCnt="5"/>
      <dgm:spPr/>
      <dgm:t>
        <a:bodyPr/>
        <a:lstStyle/>
        <a:p>
          <a:endParaRPr lang="es-EC"/>
        </a:p>
      </dgm:t>
    </dgm:pt>
  </dgm:ptLst>
  <dgm:cxnLst>
    <dgm:cxn modelId="{1716AB09-B1C5-4EA9-B299-948D59D436D5}" srcId="{90E84AF8-1D10-4F13-8B6A-3978DC305B56}" destId="{C410F6C4-DC04-42B3-A61F-48E3F9BC40D9}" srcOrd="1" destOrd="0" parTransId="{12284443-30C4-4977-8DA2-3F92E279BF76}" sibTransId="{32B22275-DCCB-462A-ADA9-0EDFE1809CD4}"/>
    <dgm:cxn modelId="{75186A15-A43B-4BEF-B9DA-51447E0FADF1}" type="presOf" srcId="{9BC7DD22-F938-430F-AD0C-2662B5E13C49}" destId="{0E1656E1-3328-4C80-937E-FFD5A1FE9977}" srcOrd="0" destOrd="0" presId="urn:microsoft.com/office/officeart/2008/layout/VerticalCurvedList"/>
    <dgm:cxn modelId="{CB6502CB-F652-4F85-9A09-0C8D1506466D}" srcId="{90E84AF8-1D10-4F13-8B6A-3978DC305B56}" destId="{A9023425-3A71-4E12-BA30-1B58F21D877B}" srcOrd="4" destOrd="0" parTransId="{6FC5EB98-3230-4300-AE61-3C3BDA7F36E8}" sibTransId="{99A76AB8-7EC1-4F5C-8746-6861143B8BE7}"/>
    <dgm:cxn modelId="{735709D9-5F90-4860-BCBD-6AFDD3233BB0}" type="presOf" srcId="{A1410BB3-392F-45E0-8DA9-BF50CA1FEFB3}" destId="{5428243F-74E2-4527-ACF3-B852693D8822}" srcOrd="0" destOrd="0" presId="urn:microsoft.com/office/officeart/2008/layout/VerticalCurvedList"/>
    <dgm:cxn modelId="{C0970388-9D4D-4E57-9E86-0C92D36E0ED7}" type="presOf" srcId="{257CF1C3-B41F-40ED-BFF5-B9E4BF4C9891}" destId="{9EE3573E-2728-49EB-96A8-61B512A0E98A}" srcOrd="0" destOrd="0" presId="urn:microsoft.com/office/officeart/2008/layout/VerticalCurvedList"/>
    <dgm:cxn modelId="{3A0005BF-B85B-42C6-A6AB-D40B2ED19325}" srcId="{90E84AF8-1D10-4F13-8B6A-3978DC305B56}" destId="{A1410BB3-392F-45E0-8DA9-BF50CA1FEFB3}" srcOrd="2" destOrd="0" parTransId="{86F18BBB-CA19-40A5-88C5-0C3CE0F10AB9}" sibTransId="{4477AD44-3A88-422D-8035-9511A6498436}"/>
    <dgm:cxn modelId="{DA996B7E-406F-4F1B-A9DD-3C3F26593F6C}" srcId="{90E84AF8-1D10-4F13-8B6A-3978DC305B56}" destId="{257CF1C3-B41F-40ED-BFF5-B9E4BF4C9891}" srcOrd="0" destOrd="0" parTransId="{71C1C247-F8D8-44F7-9DC4-FF88284244FD}" sibTransId="{9BC7DD22-F938-430F-AD0C-2662B5E13C49}"/>
    <dgm:cxn modelId="{13674070-741E-4D63-9BB4-7047FB373FB4}" type="presOf" srcId="{90E84AF8-1D10-4F13-8B6A-3978DC305B56}" destId="{F899BDDE-62E2-4A5D-8F8E-848485D1653E}" srcOrd="0" destOrd="0" presId="urn:microsoft.com/office/officeart/2008/layout/VerticalCurvedList"/>
    <dgm:cxn modelId="{057FAAA7-D0F9-4FF3-BF98-5819C1119139}" type="presOf" srcId="{C410F6C4-DC04-42B3-A61F-48E3F9BC40D9}" destId="{027518C8-8A64-48C1-BC87-E6628DC60B97}" srcOrd="0" destOrd="0" presId="urn:microsoft.com/office/officeart/2008/layout/VerticalCurvedList"/>
    <dgm:cxn modelId="{46D72C57-3690-460D-BAC6-E7C463CCA872}" type="presOf" srcId="{E3EB2EE5-DF7D-44CE-8645-3FEF24ED353C}" destId="{A02AE1DD-898D-47A3-B1BE-4370A357B37C}" srcOrd="0" destOrd="0" presId="urn:microsoft.com/office/officeart/2008/layout/VerticalCurvedList"/>
    <dgm:cxn modelId="{7F645057-163F-4682-A788-19D3ADF1AFCA}" type="presOf" srcId="{A9023425-3A71-4E12-BA30-1B58F21D877B}" destId="{E0B6C26D-86E7-4082-8B85-E7A1D0C25226}" srcOrd="0" destOrd="0" presId="urn:microsoft.com/office/officeart/2008/layout/VerticalCurvedList"/>
    <dgm:cxn modelId="{B061F631-B4C9-41EF-B6EC-16C5D06B5896}" srcId="{90E84AF8-1D10-4F13-8B6A-3978DC305B56}" destId="{E3EB2EE5-DF7D-44CE-8645-3FEF24ED353C}" srcOrd="3" destOrd="0" parTransId="{CD2C96C0-CC78-43D9-A186-906C028DB3E7}" sibTransId="{E784687F-C023-4AE0-85B9-345874B722F5}"/>
    <dgm:cxn modelId="{ECE2B062-A338-47B8-914B-2A30B0AC6B23}" type="presParOf" srcId="{F899BDDE-62E2-4A5D-8F8E-848485D1653E}" destId="{D631420C-AD5A-4736-A06D-C6B234BA614A}" srcOrd="0" destOrd="0" presId="urn:microsoft.com/office/officeart/2008/layout/VerticalCurvedList"/>
    <dgm:cxn modelId="{57800380-3FE4-480B-B8F6-F538406C5A00}" type="presParOf" srcId="{D631420C-AD5A-4736-A06D-C6B234BA614A}" destId="{73F040A3-C904-4A0E-9A7E-C098E2781D42}" srcOrd="0" destOrd="0" presId="urn:microsoft.com/office/officeart/2008/layout/VerticalCurvedList"/>
    <dgm:cxn modelId="{02110563-E68B-457F-81C2-11DF8234FFD6}" type="presParOf" srcId="{73F040A3-C904-4A0E-9A7E-C098E2781D42}" destId="{7B323B81-5342-4676-95C7-52E562BB839D}" srcOrd="0" destOrd="0" presId="urn:microsoft.com/office/officeart/2008/layout/VerticalCurvedList"/>
    <dgm:cxn modelId="{B942261A-69BC-4B6A-B97E-745EABC69759}" type="presParOf" srcId="{73F040A3-C904-4A0E-9A7E-C098E2781D42}" destId="{0E1656E1-3328-4C80-937E-FFD5A1FE9977}" srcOrd="1" destOrd="0" presId="urn:microsoft.com/office/officeart/2008/layout/VerticalCurvedList"/>
    <dgm:cxn modelId="{497249B8-003A-4792-A664-6AC98C2BB816}" type="presParOf" srcId="{73F040A3-C904-4A0E-9A7E-C098E2781D42}" destId="{A3A92EA8-8F49-4C22-96E9-104A16E22A51}" srcOrd="2" destOrd="0" presId="urn:microsoft.com/office/officeart/2008/layout/VerticalCurvedList"/>
    <dgm:cxn modelId="{451B34B9-F634-426D-99D5-A330603A5BFC}" type="presParOf" srcId="{73F040A3-C904-4A0E-9A7E-C098E2781D42}" destId="{28FF0DB4-42A8-44C6-9E3D-CA6E48ABFDAC}" srcOrd="3" destOrd="0" presId="urn:microsoft.com/office/officeart/2008/layout/VerticalCurvedList"/>
    <dgm:cxn modelId="{6F02A3B1-4823-47CA-977D-D8DE457F475F}" type="presParOf" srcId="{D631420C-AD5A-4736-A06D-C6B234BA614A}" destId="{9EE3573E-2728-49EB-96A8-61B512A0E98A}" srcOrd="1" destOrd="0" presId="urn:microsoft.com/office/officeart/2008/layout/VerticalCurvedList"/>
    <dgm:cxn modelId="{69248815-1FDE-4519-A613-EF95353178E1}" type="presParOf" srcId="{D631420C-AD5A-4736-A06D-C6B234BA614A}" destId="{697F3FCB-6EAD-4090-8A3E-051C7DD0748C}" srcOrd="2" destOrd="0" presId="urn:microsoft.com/office/officeart/2008/layout/VerticalCurvedList"/>
    <dgm:cxn modelId="{4EDE0094-B4B8-400A-8329-34312CE09E47}" type="presParOf" srcId="{697F3FCB-6EAD-4090-8A3E-051C7DD0748C}" destId="{360C8C1B-C2E7-4E9F-98C2-3B6DFB75F141}" srcOrd="0" destOrd="0" presId="urn:microsoft.com/office/officeart/2008/layout/VerticalCurvedList"/>
    <dgm:cxn modelId="{651A4571-3C8D-4D84-9797-4286E4FEED54}" type="presParOf" srcId="{D631420C-AD5A-4736-A06D-C6B234BA614A}" destId="{027518C8-8A64-48C1-BC87-E6628DC60B97}" srcOrd="3" destOrd="0" presId="urn:microsoft.com/office/officeart/2008/layout/VerticalCurvedList"/>
    <dgm:cxn modelId="{6DCCD2F9-583C-4C5F-B87A-CF7A9E2161CC}" type="presParOf" srcId="{D631420C-AD5A-4736-A06D-C6B234BA614A}" destId="{09CD3F2C-1723-4C53-9EC0-0254E405BF71}" srcOrd="4" destOrd="0" presId="urn:microsoft.com/office/officeart/2008/layout/VerticalCurvedList"/>
    <dgm:cxn modelId="{2F4D3361-5BA5-421C-A007-1CA1E92EC947}" type="presParOf" srcId="{09CD3F2C-1723-4C53-9EC0-0254E405BF71}" destId="{D9A3DD82-8DA2-4CAB-92D9-CB465F2BBFFD}" srcOrd="0" destOrd="0" presId="urn:microsoft.com/office/officeart/2008/layout/VerticalCurvedList"/>
    <dgm:cxn modelId="{F221114D-8979-4017-A025-21293E165D76}" type="presParOf" srcId="{D631420C-AD5A-4736-A06D-C6B234BA614A}" destId="{5428243F-74E2-4527-ACF3-B852693D8822}" srcOrd="5" destOrd="0" presId="urn:microsoft.com/office/officeart/2008/layout/VerticalCurvedList"/>
    <dgm:cxn modelId="{97010E85-7A83-47BE-828C-9B6278FC8A3F}" type="presParOf" srcId="{D631420C-AD5A-4736-A06D-C6B234BA614A}" destId="{3CEBDF43-4B0B-4395-A62F-39AA514B84F4}" srcOrd="6" destOrd="0" presId="urn:microsoft.com/office/officeart/2008/layout/VerticalCurvedList"/>
    <dgm:cxn modelId="{7EF5F930-FD94-4B0D-B381-146B6B4221F9}" type="presParOf" srcId="{3CEBDF43-4B0B-4395-A62F-39AA514B84F4}" destId="{B8BCBD71-841C-45AF-802D-4934E1F6F72C}" srcOrd="0" destOrd="0" presId="urn:microsoft.com/office/officeart/2008/layout/VerticalCurvedList"/>
    <dgm:cxn modelId="{A1C89DFB-82E0-47CB-979A-C7BAB320A5DC}" type="presParOf" srcId="{D631420C-AD5A-4736-A06D-C6B234BA614A}" destId="{A02AE1DD-898D-47A3-B1BE-4370A357B37C}" srcOrd="7" destOrd="0" presId="urn:microsoft.com/office/officeart/2008/layout/VerticalCurvedList"/>
    <dgm:cxn modelId="{378D4CAB-5421-4240-8AAC-E53627BAB5EF}" type="presParOf" srcId="{D631420C-AD5A-4736-A06D-C6B234BA614A}" destId="{0F8854B1-7121-424E-947E-AD0949AD9985}" srcOrd="8" destOrd="0" presId="urn:microsoft.com/office/officeart/2008/layout/VerticalCurvedList"/>
    <dgm:cxn modelId="{0A733630-C550-44B8-9F2B-3EF1BC262405}" type="presParOf" srcId="{0F8854B1-7121-424E-947E-AD0949AD9985}" destId="{CE6498D5-8B8A-4927-8EF0-9A365B18FF44}" srcOrd="0" destOrd="0" presId="urn:microsoft.com/office/officeart/2008/layout/VerticalCurvedList"/>
    <dgm:cxn modelId="{7714E2A6-639F-4402-B727-A856CC535277}" type="presParOf" srcId="{D631420C-AD5A-4736-A06D-C6B234BA614A}" destId="{E0B6C26D-86E7-4082-8B85-E7A1D0C25226}" srcOrd="9" destOrd="0" presId="urn:microsoft.com/office/officeart/2008/layout/VerticalCurvedList"/>
    <dgm:cxn modelId="{BF85D689-073A-4EF8-99E1-87E5FF79B93E}" type="presParOf" srcId="{D631420C-AD5A-4736-A06D-C6B234BA614A}" destId="{C1C86FE8-E7B5-4A51-A1B4-8D2194A63815}" srcOrd="10" destOrd="0" presId="urn:microsoft.com/office/officeart/2008/layout/VerticalCurvedList"/>
    <dgm:cxn modelId="{3C08FC44-F721-4F5E-B8FA-B315F22DB11D}" type="presParOf" srcId="{C1C86FE8-E7B5-4A51-A1B4-8D2194A63815}" destId="{2CEAD3A3-7552-4527-A4B3-0F1C36E613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1E6B3F-1DCB-484A-97A6-FC337D7237D3}" type="doc">
      <dgm:prSet loTypeId="urn:microsoft.com/office/officeart/2008/layout/AlternatingHexagons" loCatId="list" qsTypeId="urn:microsoft.com/office/officeart/2005/8/quickstyle/simple5" qsCatId="simple" csTypeId="urn:microsoft.com/office/officeart/2005/8/colors/accent0_1" csCatId="mainScheme" phldr="1"/>
      <dgm:spPr/>
      <dgm:t>
        <a:bodyPr/>
        <a:lstStyle/>
        <a:p>
          <a:endParaRPr lang="es-ES"/>
        </a:p>
      </dgm:t>
    </dgm:pt>
    <dgm:pt modelId="{BEDAA90E-0BC6-4C0B-8E8E-A30619D6A8E4}">
      <dgm:prSet phldrT="[Texto]" custT="1"/>
      <dgm:spPr/>
      <dgm:t>
        <a:bodyPr/>
        <a:lstStyle/>
        <a:p>
          <a:r>
            <a:rPr lang="es-ES" sz="1800" b="1" dirty="0" smtClean="0">
              <a:latin typeface="Times New Roman" panose="02020603050405020304" pitchFamily="18" charset="0"/>
              <a:cs typeface="Times New Roman" panose="02020603050405020304" pitchFamily="18" charset="0"/>
            </a:rPr>
            <a:t>Informe corto de auditoría</a:t>
          </a:r>
          <a:endParaRPr lang="es-ES" sz="1800" b="1" dirty="0">
            <a:latin typeface="Times New Roman" panose="02020603050405020304" pitchFamily="18" charset="0"/>
            <a:cs typeface="Times New Roman" panose="02020603050405020304" pitchFamily="18" charset="0"/>
          </a:endParaRPr>
        </a:p>
      </dgm:t>
    </dgm:pt>
    <dgm:pt modelId="{C56358DD-545B-4E5F-8628-45C9E6EB2353}" type="parTrans" cxnId="{02DFA322-6696-4E74-B99F-0EB97674059C}">
      <dgm:prSet/>
      <dgm:spPr/>
      <dgm:t>
        <a:bodyPr/>
        <a:lstStyle/>
        <a:p>
          <a:endParaRPr lang="es-ES"/>
        </a:p>
      </dgm:t>
    </dgm:pt>
    <dgm:pt modelId="{A62E490D-D69C-4C50-96D0-72E4FA566706}" type="sibTrans" cxnId="{02DFA322-6696-4E74-B99F-0EB97674059C}">
      <dgm:prSet/>
      <dgm:spPr/>
      <dgm:t>
        <a:bodyPr/>
        <a:lstStyle/>
        <a:p>
          <a:endParaRPr lang="es-ES"/>
        </a:p>
      </dgm:t>
    </dgm:pt>
    <dgm:pt modelId="{0DC4BAFF-FF96-4EEC-893A-C7A0135BC49D}">
      <dgm:prSet phldrT="[Texto]" custT="1"/>
      <dgm:spPr/>
      <dgm:t>
        <a:bodyPr/>
        <a:lstStyle/>
        <a:p>
          <a:r>
            <a:rPr lang="es-ES" sz="18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Dictamen del Auditor</a:t>
          </a:r>
          <a:endParaRPr lang="es-ES"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18D6ED5-0666-4665-9488-59BFB426B417}" type="parTrans" cxnId="{427C9D92-EED6-4973-B916-5E041371FAFF}">
      <dgm:prSet/>
      <dgm:spPr/>
      <dgm:t>
        <a:bodyPr/>
        <a:lstStyle/>
        <a:p>
          <a:endParaRPr lang="es-ES"/>
        </a:p>
      </dgm:t>
    </dgm:pt>
    <dgm:pt modelId="{C930CE5F-ED37-430D-A3A7-3D731A22283F}" type="sibTrans" cxnId="{427C9D92-EED6-4973-B916-5E041371FAFF}">
      <dgm:prSet/>
      <dgm:spPr/>
      <dgm:t>
        <a:bodyPr/>
        <a:lstStyle/>
        <a:p>
          <a:endParaRPr lang="es-ES"/>
        </a:p>
      </dgm:t>
    </dgm:pt>
    <dgm:pt modelId="{680D7DD9-A948-4106-A9C9-7463BF1C4981}">
      <dgm:prSet phldrT="[Texto]" custT="1"/>
      <dgm:spPr/>
      <dgm:t>
        <a:bodyPr/>
        <a:lstStyle/>
        <a:p>
          <a:r>
            <a:rPr lang="es-ES" sz="1800" b="1" dirty="0" smtClean="0">
              <a:latin typeface="Times New Roman" panose="02020603050405020304" pitchFamily="18" charset="0"/>
              <a:cs typeface="Times New Roman" panose="02020603050405020304" pitchFamily="18" charset="0"/>
            </a:rPr>
            <a:t>Informe largo</a:t>
          </a:r>
          <a:endParaRPr lang="es-ES" sz="1800" b="1" dirty="0">
            <a:latin typeface="Times New Roman" panose="02020603050405020304" pitchFamily="18" charset="0"/>
            <a:cs typeface="Times New Roman" panose="02020603050405020304" pitchFamily="18" charset="0"/>
          </a:endParaRPr>
        </a:p>
      </dgm:t>
    </dgm:pt>
    <dgm:pt modelId="{E9F2C8C1-9B65-47A3-BE56-84EC8D7EC734}" type="parTrans" cxnId="{D871D2D4-8BE9-448D-B74F-F3D2EA0AA230}">
      <dgm:prSet/>
      <dgm:spPr/>
      <dgm:t>
        <a:bodyPr/>
        <a:lstStyle/>
        <a:p>
          <a:endParaRPr lang="es-ES"/>
        </a:p>
      </dgm:t>
    </dgm:pt>
    <dgm:pt modelId="{2C405726-40B2-41F8-AC88-7427D1CC1E41}" type="sibTrans" cxnId="{D871D2D4-8BE9-448D-B74F-F3D2EA0AA230}">
      <dgm:prSet/>
      <dgm:spPr/>
      <dgm:t>
        <a:bodyPr/>
        <a:lstStyle/>
        <a:p>
          <a:endParaRPr lang="es-ES"/>
        </a:p>
      </dgm:t>
    </dgm:pt>
    <dgm:pt modelId="{798CE06F-F34D-4831-AA49-F85D47B013E9}">
      <dgm:prSet phldrT="[Texto]" custT="1"/>
      <dgm:spPr/>
      <dgm:t>
        <a:bodyPr/>
        <a:lstStyle/>
        <a:p>
          <a:r>
            <a:rPr lang="es-ES" sz="1800" dirty="0" smtClean="0">
              <a:latin typeface="Times New Roman" panose="02020603050405020304" pitchFamily="18" charset="0"/>
              <a:cs typeface="Times New Roman" panose="02020603050405020304" pitchFamily="18" charset="0"/>
            </a:rPr>
            <a:t>Información financiera complementaria, requerida por el cliente o por el órgano regulador . </a:t>
          </a:r>
          <a:endParaRPr lang="es-ES" sz="1800" dirty="0">
            <a:latin typeface="Times New Roman" panose="02020603050405020304" pitchFamily="18" charset="0"/>
            <a:cs typeface="Times New Roman" panose="02020603050405020304" pitchFamily="18" charset="0"/>
          </a:endParaRPr>
        </a:p>
      </dgm:t>
    </dgm:pt>
    <dgm:pt modelId="{9949534B-310C-4E7F-893E-8E6C129311F9}" type="parTrans" cxnId="{ABF1CD41-B622-425E-8C9E-5375D738E962}">
      <dgm:prSet/>
      <dgm:spPr/>
      <dgm:t>
        <a:bodyPr/>
        <a:lstStyle/>
        <a:p>
          <a:endParaRPr lang="es-ES"/>
        </a:p>
      </dgm:t>
    </dgm:pt>
    <dgm:pt modelId="{4E943D1B-93C3-4E5D-B28E-25B8621C00D3}" type="sibTrans" cxnId="{ABF1CD41-B622-425E-8C9E-5375D738E962}">
      <dgm:prSet/>
      <dgm:spPr/>
      <dgm:t>
        <a:bodyPr/>
        <a:lstStyle/>
        <a:p>
          <a:endParaRPr lang="es-ES"/>
        </a:p>
      </dgm:t>
    </dgm:pt>
    <dgm:pt modelId="{57320BAB-976E-45B1-9594-74BE2A08E84C}">
      <dgm:prSet phldrT="[Texto]" custT="1"/>
      <dgm:spPr/>
      <dgm:t>
        <a:bodyPr/>
        <a:lstStyle/>
        <a:p>
          <a:endParaRPr lang="es-ES" sz="1800" dirty="0">
            <a:latin typeface="Times New Roman" panose="02020603050405020304" pitchFamily="18" charset="0"/>
            <a:cs typeface="Times New Roman" panose="02020603050405020304" pitchFamily="18" charset="0"/>
          </a:endParaRPr>
        </a:p>
      </dgm:t>
    </dgm:pt>
    <dgm:pt modelId="{F1688E70-7735-4FFC-9864-6D1CE187659B}" type="parTrans" cxnId="{D066F7AE-50DD-4A34-BE06-F0DC92BDB07A}">
      <dgm:prSet/>
      <dgm:spPr/>
      <dgm:t>
        <a:bodyPr/>
        <a:lstStyle/>
        <a:p>
          <a:endParaRPr lang="es-ES"/>
        </a:p>
      </dgm:t>
    </dgm:pt>
    <dgm:pt modelId="{47ECB1BF-0F13-4396-B0B3-577CB029C33A}" type="sibTrans" cxnId="{D066F7AE-50DD-4A34-BE06-F0DC92BDB07A}">
      <dgm:prSet/>
      <dgm:spPr/>
      <dgm:t>
        <a:bodyPr/>
        <a:lstStyle/>
        <a:p>
          <a:endParaRPr lang="es-ES"/>
        </a:p>
      </dgm:t>
    </dgm:pt>
    <dgm:pt modelId="{1DEA7031-EB40-4FE9-B5A6-7E0F019F5173}">
      <dgm:prSet phldrT="[Texto]" custT="1"/>
      <dgm:spPr/>
      <dgm:t>
        <a:bodyPr/>
        <a:lstStyle/>
        <a:p>
          <a:r>
            <a:rPr lang="es-ES" sz="1800" dirty="0" smtClean="0">
              <a:latin typeface="Times New Roman" panose="02020603050405020304" pitchFamily="18" charset="0"/>
              <a:cs typeface="Times New Roman" panose="02020603050405020304" pitchFamily="18" charset="0"/>
            </a:rPr>
            <a:t>Estado financieros básicos</a:t>
          </a:r>
          <a:endParaRPr lang="es-ES" sz="1800" dirty="0">
            <a:latin typeface="Times New Roman" panose="02020603050405020304" pitchFamily="18" charset="0"/>
            <a:cs typeface="Times New Roman" panose="02020603050405020304" pitchFamily="18" charset="0"/>
          </a:endParaRPr>
        </a:p>
      </dgm:t>
    </dgm:pt>
    <dgm:pt modelId="{F162F52F-BBAF-4C3B-80BC-9CF470D92B6C}" type="parTrans" cxnId="{4DDCBFCF-3F4C-4DA1-8C57-D38745DB7000}">
      <dgm:prSet/>
      <dgm:spPr/>
      <dgm:t>
        <a:bodyPr/>
        <a:lstStyle/>
        <a:p>
          <a:endParaRPr lang="es-ES"/>
        </a:p>
      </dgm:t>
    </dgm:pt>
    <dgm:pt modelId="{6CF2EE25-1BC9-4963-A85C-ACB6F357DB5E}" type="sibTrans" cxnId="{4DDCBFCF-3F4C-4DA1-8C57-D38745DB7000}">
      <dgm:prSet/>
      <dgm:spPr/>
      <dgm:t>
        <a:bodyPr/>
        <a:lstStyle/>
        <a:p>
          <a:endParaRPr lang="es-ES"/>
        </a:p>
      </dgm:t>
    </dgm:pt>
    <dgm:pt modelId="{DA386040-2304-4A59-8443-C5B60545ED4E}">
      <dgm:prSet phldrT="[Texto]" custT="1"/>
      <dgm:spPr/>
      <dgm:t>
        <a:bodyPr/>
        <a:lstStyle/>
        <a:p>
          <a:r>
            <a:rPr lang="es-ES" sz="1800" dirty="0" smtClean="0">
              <a:latin typeface="Times New Roman" panose="02020603050405020304" pitchFamily="18" charset="0"/>
              <a:cs typeface="Times New Roman" panose="02020603050405020304" pitchFamily="18" charset="0"/>
            </a:rPr>
            <a:t>Balance de situación financiera</a:t>
          </a:r>
          <a:endParaRPr lang="es-ES" sz="1800" dirty="0">
            <a:latin typeface="Times New Roman" panose="02020603050405020304" pitchFamily="18" charset="0"/>
            <a:cs typeface="Times New Roman" panose="02020603050405020304" pitchFamily="18" charset="0"/>
          </a:endParaRPr>
        </a:p>
      </dgm:t>
    </dgm:pt>
    <dgm:pt modelId="{73BECFDA-EC63-4FEF-9600-1F022E087CBC}" type="parTrans" cxnId="{0019516A-D6DF-4060-9175-6591F1ABD5E6}">
      <dgm:prSet/>
      <dgm:spPr/>
      <dgm:t>
        <a:bodyPr/>
        <a:lstStyle/>
        <a:p>
          <a:endParaRPr lang="es-ES"/>
        </a:p>
      </dgm:t>
    </dgm:pt>
    <dgm:pt modelId="{32D4FA99-397A-4BFA-9E4B-39D330B4D753}" type="sibTrans" cxnId="{0019516A-D6DF-4060-9175-6591F1ABD5E6}">
      <dgm:prSet/>
      <dgm:spPr/>
      <dgm:t>
        <a:bodyPr/>
        <a:lstStyle/>
        <a:p>
          <a:endParaRPr lang="es-ES"/>
        </a:p>
      </dgm:t>
    </dgm:pt>
    <dgm:pt modelId="{5E2CC7C0-F740-416D-8D4D-23C77DFA8834}">
      <dgm:prSet phldrT="[Texto]" custT="1"/>
      <dgm:spPr/>
      <dgm:t>
        <a:bodyPr/>
        <a:lstStyle/>
        <a:p>
          <a:r>
            <a:rPr lang="es-ES" sz="1800" dirty="0" smtClean="0">
              <a:latin typeface="Times New Roman" panose="02020603050405020304" pitchFamily="18" charset="0"/>
              <a:cs typeface="Times New Roman" panose="02020603050405020304" pitchFamily="18" charset="0"/>
            </a:rPr>
            <a:t>Estado de resultados</a:t>
          </a:r>
          <a:endParaRPr lang="es-ES" sz="1800" dirty="0">
            <a:latin typeface="Times New Roman" panose="02020603050405020304" pitchFamily="18" charset="0"/>
            <a:cs typeface="Times New Roman" panose="02020603050405020304" pitchFamily="18" charset="0"/>
          </a:endParaRPr>
        </a:p>
      </dgm:t>
    </dgm:pt>
    <dgm:pt modelId="{CAB5922A-A47F-4A92-B9E2-A51BB3BE1EEF}" type="parTrans" cxnId="{FFB0ED6A-F25E-47AD-B81D-275E25C1EB02}">
      <dgm:prSet/>
      <dgm:spPr/>
      <dgm:t>
        <a:bodyPr/>
        <a:lstStyle/>
        <a:p>
          <a:endParaRPr lang="es-ES"/>
        </a:p>
      </dgm:t>
    </dgm:pt>
    <dgm:pt modelId="{C15816D3-067E-4532-9009-E5B19C25BD7C}" type="sibTrans" cxnId="{FFB0ED6A-F25E-47AD-B81D-275E25C1EB02}">
      <dgm:prSet/>
      <dgm:spPr/>
      <dgm:t>
        <a:bodyPr/>
        <a:lstStyle/>
        <a:p>
          <a:endParaRPr lang="es-ES"/>
        </a:p>
      </dgm:t>
    </dgm:pt>
    <dgm:pt modelId="{82C9CE60-1A19-4923-98E2-1296D045A972}">
      <dgm:prSet phldrT="[Texto]" custT="1"/>
      <dgm:spPr/>
      <dgm:t>
        <a:bodyPr/>
        <a:lstStyle/>
        <a:p>
          <a:r>
            <a:rPr lang="es-ES" sz="1800" dirty="0" smtClean="0">
              <a:latin typeface="Times New Roman" panose="02020603050405020304" pitchFamily="18" charset="0"/>
              <a:cs typeface="Times New Roman" panose="02020603050405020304" pitchFamily="18" charset="0"/>
            </a:rPr>
            <a:t>Estado de Cambios en el Patrimonio</a:t>
          </a:r>
          <a:endParaRPr lang="es-ES" sz="1800" dirty="0">
            <a:latin typeface="Times New Roman" panose="02020603050405020304" pitchFamily="18" charset="0"/>
            <a:cs typeface="Times New Roman" panose="02020603050405020304" pitchFamily="18" charset="0"/>
          </a:endParaRPr>
        </a:p>
      </dgm:t>
    </dgm:pt>
    <dgm:pt modelId="{97C3D014-E38B-4A84-9A6D-DF4BD7722E3A}" type="parTrans" cxnId="{9EF37128-2E87-4FDA-BB8B-3711C43AF1EC}">
      <dgm:prSet/>
      <dgm:spPr/>
      <dgm:t>
        <a:bodyPr/>
        <a:lstStyle/>
        <a:p>
          <a:endParaRPr lang="es-ES"/>
        </a:p>
      </dgm:t>
    </dgm:pt>
    <dgm:pt modelId="{81AD04F1-5688-4A56-931F-A9FA58B71CD0}" type="sibTrans" cxnId="{9EF37128-2E87-4FDA-BB8B-3711C43AF1EC}">
      <dgm:prSet/>
      <dgm:spPr/>
      <dgm:t>
        <a:bodyPr/>
        <a:lstStyle/>
        <a:p>
          <a:endParaRPr lang="es-ES"/>
        </a:p>
      </dgm:t>
    </dgm:pt>
    <dgm:pt modelId="{11ADCA31-D4C2-48B8-882D-D790BB137077}">
      <dgm:prSet phldrT="[Texto]" custT="1"/>
      <dgm:spPr/>
      <dgm:t>
        <a:bodyPr/>
        <a:lstStyle/>
        <a:p>
          <a:r>
            <a:rPr lang="es-ES" sz="1800" dirty="0" smtClean="0">
              <a:latin typeface="Times New Roman" panose="02020603050405020304" pitchFamily="18" charset="0"/>
              <a:cs typeface="Times New Roman" panose="02020603050405020304" pitchFamily="18" charset="0"/>
            </a:rPr>
            <a:t>Estado de Flujo de efectivo</a:t>
          </a:r>
          <a:endParaRPr lang="es-ES" sz="1800" dirty="0">
            <a:latin typeface="Times New Roman" panose="02020603050405020304" pitchFamily="18" charset="0"/>
            <a:cs typeface="Times New Roman" panose="02020603050405020304" pitchFamily="18" charset="0"/>
          </a:endParaRPr>
        </a:p>
      </dgm:t>
    </dgm:pt>
    <dgm:pt modelId="{EAF087B5-D858-42D1-AA74-EF9DEA2CC417}" type="parTrans" cxnId="{5B49A0BB-FCE2-426E-B2BD-B83AC4CE0BFD}">
      <dgm:prSet/>
      <dgm:spPr/>
      <dgm:t>
        <a:bodyPr/>
        <a:lstStyle/>
        <a:p>
          <a:endParaRPr lang="es-ES"/>
        </a:p>
      </dgm:t>
    </dgm:pt>
    <dgm:pt modelId="{CED343AB-CF51-4093-9E3C-25AC66BC1DB2}" type="sibTrans" cxnId="{5B49A0BB-FCE2-426E-B2BD-B83AC4CE0BFD}">
      <dgm:prSet/>
      <dgm:spPr/>
      <dgm:t>
        <a:bodyPr/>
        <a:lstStyle/>
        <a:p>
          <a:endParaRPr lang="es-ES"/>
        </a:p>
      </dgm:t>
    </dgm:pt>
    <dgm:pt modelId="{AD23F24B-0123-4554-AAB6-EB3C12E23CDA}">
      <dgm:prSet phldrT="[Texto]" custT="1"/>
      <dgm:spPr/>
      <dgm:t>
        <a:bodyPr/>
        <a:lstStyle/>
        <a:p>
          <a:r>
            <a:rPr lang="es-ES" sz="1800" dirty="0" smtClean="0">
              <a:latin typeface="Times New Roman" panose="02020603050405020304" pitchFamily="18" charset="0"/>
              <a:cs typeface="Times New Roman" panose="02020603050405020304" pitchFamily="18" charset="0"/>
            </a:rPr>
            <a:t>Notas explicativas de los estados financieros</a:t>
          </a:r>
          <a:endParaRPr lang="es-ES" sz="1800" dirty="0">
            <a:latin typeface="Times New Roman" panose="02020603050405020304" pitchFamily="18" charset="0"/>
            <a:cs typeface="Times New Roman" panose="02020603050405020304" pitchFamily="18" charset="0"/>
          </a:endParaRPr>
        </a:p>
      </dgm:t>
    </dgm:pt>
    <dgm:pt modelId="{DC34C53C-FA9D-4815-84DC-B5CEE3475FEA}" type="parTrans" cxnId="{07124EDA-4400-4828-9D0C-BB99D0A26DEA}">
      <dgm:prSet/>
      <dgm:spPr/>
      <dgm:t>
        <a:bodyPr/>
        <a:lstStyle/>
        <a:p>
          <a:endParaRPr lang="es-ES"/>
        </a:p>
      </dgm:t>
    </dgm:pt>
    <dgm:pt modelId="{55ECCE47-0386-49CF-831F-F739CBEC77F4}" type="sibTrans" cxnId="{07124EDA-4400-4828-9D0C-BB99D0A26DEA}">
      <dgm:prSet/>
      <dgm:spPr/>
      <dgm:t>
        <a:bodyPr/>
        <a:lstStyle/>
        <a:p>
          <a:endParaRPr lang="es-ES"/>
        </a:p>
      </dgm:t>
    </dgm:pt>
    <dgm:pt modelId="{223CA050-FD3A-4813-89B5-1CF1C0E43FF0}" type="pres">
      <dgm:prSet presAssocID="{A71E6B3F-1DCB-484A-97A6-FC337D7237D3}" presName="Name0" presStyleCnt="0">
        <dgm:presLayoutVars>
          <dgm:chMax/>
          <dgm:chPref/>
          <dgm:dir/>
          <dgm:animLvl val="lvl"/>
        </dgm:presLayoutVars>
      </dgm:prSet>
      <dgm:spPr/>
      <dgm:t>
        <a:bodyPr/>
        <a:lstStyle/>
        <a:p>
          <a:endParaRPr lang="es-ES"/>
        </a:p>
      </dgm:t>
    </dgm:pt>
    <dgm:pt modelId="{1B1CC3F0-9B84-4179-8D87-A5292929CC58}" type="pres">
      <dgm:prSet presAssocID="{BEDAA90E-0BC6-4C0B-8E8E-A30619D6A8E4}" presName="composite" presStyleCnt="0"/>
      <dgm:spPr/>
    </dgm:pt>
    <dgm:pt modelId="{F091E00C-E669-4BF9-9239-52FB17581926}" type="pres">
      <dgm:prSet presAssocID="{BEDAA90E-0BC6-4C0B-8E8E-A30619D6A8E4}" presName="Parent1" presStyleLbl="node1" presStyleIdx="0" presStyleCnt="4">
        <dgm:presLayoutVars>
          <dgm:chMax val="1"/>
          <dgm:chPref val="1"/>
          <dgm:bulletEnabled val="1"/>
        </dgm:presLayoutVars>
      </dgm:prSet>
      <dgm:spPr/>
      <dgm:t>
        <a:bodyPr/>
        <a:lstStyle/>
        <a:p>
          <a:endParaRPr lang="es-ES"/>
        </a:p>
      </dgm:t>
    </dgm:pt>
    <dgm:pt modelId="{4EB5233D-E17C-409C-B069-2EEE8C939E78}" type="pres">
      <dgm:prSet presAssocID="{BEDAA90E-0BC6-4C0B-8E8E-A30619D6A8E4}" presName="Childtext1" presStyleLbl="revTx" presStyleIdx="0" presStyleCnt="2" custScaleY="164629">
        <dgm:presLayoutVars>
          <dgm:chMax val="0"/>
          <dgm:chPref val="0"/>
          <dgm:bulletEnabled val="1"/>
        </dgm:presLayoutVars>
      </dgm:prSet>
      <dgm:spPr/>
      <dgm:t>
        <a:bodyPr/>
        <a:lstStyle/>
        <a:p>
          <a:endParaRPr lang="es-ES"/>
        </a:p>
      </dgm:t>
    </dgm:pt>
    <dgm:pt modelId="{9C03BC06-E1CC-4355-AAC0-6B5EF5C2F173}" type="pres">
      <dgm:prSet presAssocID="{BEDAA90E-0BC6-4C0B-8E8E-A30619D6A8E4}" presName="BalanceSpacing" presStyleCnt="0"/>
      <dgm:spPr/>
    </dgm:pt>
    <dgm:pt modelId="{2A6599CC-FC9B-43D3-8058-609525A3AEEE}" type="pres">
      <dgm:prSet presAssocID="{BEDAA90E-0BC6-4C0B-8E8E-A30619D6A8E4}" presName="BalanceSpacing1" presStyleCnt="0"/>
      <dgm:spPr/>
    </dgm:pt>
    <dgm:pt modelId="{E56A835F-71AF-423A-9D4A-F2FD99E93863}" type="pres">
      <dgm:prSet presAssocID="{A62E490D-D69C-4C50-96D0-72E4FA566706}" presName="Accent1Text" presStyleLbl="node1" presStyleIdx="1" presStyleCnt="4"/>
      <dgm:spPr/>
      <dgm:t>
        <a:bodyPr/>
        <a:lstStyle/>
        <a:p>
          <a:endParaRPr lang="es-ES"/>
        </a:p>
      </dgm:t>
    </dgm:pt>
    <dgm:pt modelId="{88ADB31D-0CE5-4F3F-92B4-DA059EF1A1F1}" type="pres">
      <dgm:prSet presAssocID="{A62E490D-D69C-4C50-96D0-72E4FA566706}" presName="spaceBetweenRectangles" presStyleCnt="0"/>
      <dgm:spPr/>
    </dgm:pt>
    <dgm:pt modelId="{E4E31C51-14E5-4C10-BFA5-13F9D8AFBA31}" type="pres">
      <dgm:prSet presAssocID="{680D7DD9-A948-4106-A9C9-7463BF1C4981}" presName="composite" presStyleCnt="0"/>
      <dgm:spPr/>
    </dgm:pt>
    <dgm:pt modelId="{C0024ADF-9D71-4A9E-B9DC-183A0F278D25}" type="pres">
      <dgm:prSet presAssocID="{680D7DD9-A948-4106-A9C9-7463BF1C4981}" presName="Parent1" presStyleLbl="node1" presStyleIdx="2" presStyleCnt="4">
        <dgm:presLayoutVars>
          <dgm:chMax val="1"/>
          <dgm:chPref val="1"/>
          <dgm:bulletEnabled val="1"/>
        </dgm:presLayoutVars>
      </dgm:prSet>
      <dgm:spPr/>
      <dgm:t>
        <a:bodyPr/>
        <a:lstStyle/>
        <a:p>
          <a:endParaRPr lang="es-ES"/>
        </a:p>
      </dgm:t>
    </dgm:pt>
    <dgm:pt modelId="{E7977A18-CDA5-43DC-AA5C-C8CC464FC0E9}" type="pres">
      <dgm:prSet presAssocID="{680D7DD9-A948-4106-A9C9-7463BF1C4981}" presName="Childtext1" presStyleLbl="revTx" presStyleIdx="1" presStyleCnt="2">
        <dgm:presLayoutVars>
          <dgm:chMax val="0"/>
          <dgm:chPref val="0"/>
          <dgm:bulletEnabled val="1"/>
        </dgm:presLayoutVars>
      </dgm:prSet>
      <dgm:spPr/>
      <dgm:t>
        <a:bodyPr/>
        <a:lstStyle/>
        <a:p>
          <a:endParaRPr lang="es-ES"/>
        </a:p>
      </dgm:t>
    </dgm:pt>
    <dgm:pt modelId="{10D6962B-E71C-428E-9A10-5C20DF06EB01}" type="pres">
      <dgm:prSet presAssocID="{680D7DD9-A948-4106-A9C9-7463BF1C4981}" presName="BalanceSpacing" presStyleCnt="0"/>
      <dgm:spPr/>
    </dgm:pt>
    <dgm:pt modelId="{9B649CDF-FEEF-447C-8AC8-C1A3BEF1DE3D}" type="pres">
      <dgm:prSet presAssocID="{680D7DD9-A948-4106-A9C9-7463BF1C4981}" presName="BalanceSpacing1" presStyleCnt="0"/>
      <dgm:spPr/>
    </dgm:pt>
    <dgm:pt modelId="{B8938B14-42E0-44B9-9C58-03A766490915}" type="pres">
      <dgm:prSet presAssocID="{2C405726-40B2-41F8-AC88-7427D1CC1E41}" presName="Accent1Text" presStyleLbl="node1" presStyleIdx="3" presStyleCnt="4"/>
      <dgm:spPr/>
      <dgm:t>
        <a:bodyPr/>
        <a:lstStyle/>
        <a:p>
          <a:endParaRPr lang="es-ES"/>
        </a:p>
      </dgm:t>
    </dgm:pt>
  </dgm:ptLst>
  <dgm:cxnLst>
    <dgm:cxn modelId="{0019516A-D6DF-4060-9175-6591F1ABD5E6}" srcId="{BEDAA90E-0BC6-4C0B-8E8E-A30619D6A8E4}" destId="{DA386040-2304-4A59-8443-C5B60545ED4E}" srcOrd="2" destOrd="0" parTransId="{73BECFDA-EC63-4FEF-9600-1F022E087CBC}" sibTransId="{32D4FA99-397A-4BFA-9E4B-39D330B4D753}"/>
    <dgm:cxn modelId="{1B1D1B46-AF38-44A7-B5F4-F061886A47F9}" type="presOf" srcId="{BEDAA90E-0BC6-4C0B-8E8E-A30619D6A8E4}" destId="{F091E00C-E669-4BF9-9239-52FB17581926}" srcOrd="0" destOrd="0" presId="urn:microsoft.com/office/officeart/2008/layout/AlternatingHexagons"/>
    <dgm:cxn modelId="{4DDCBFCF-3F4C-4DA1-8C57-D38745DB7000}" srcId="{BEDAA90E-0BC6-4C0B-8E8E-A30619D6A8E4}" destId="{1DEA7031-EB40-4FE9-B5A6-7E0F019F5173}" srcOrd="1" destOrd="0" parTransId="{F162F52F-BBAF-4C3B-80BC-9CF470D92B6C}" sibTransId="{6CF2EE25-1BC9-4963-A85C-ACB6F357DB5E}"/>
    <dgm:cxn modelId="{F208816E-9313-4692-83E7-423D33BF5662}" type="presOf" srcId="{82C9CE60-1A19-4923-98E2-1296D045A972}" destId="{4EB5233D-E17C-409C-B069-2EEE8C939E78}" srcOrd="0" destOrd="4" presId="urn:microsoft.com/office/officeart/2008/layout/AlternatingHexagons"/>
    <dgm:cxn modelId="{2DA67720-8B8F-4BB9-B7A0-D126BCEE6740}" type="presOf" srcId="{1DEA7031-EB40-4FE9-B5A6-7E0F019F5173}" destId="{4EB5233D-E17C-409C-B069-2EEE8C939E78}" srcOrd="0" destOrd="1" presId="urn:microsoft.com/office/officeart/2008/layout/AlternatingHexagons"/>
    <dgm:cxn modelId="{6C4A426E-C914-4E7D-ADC8-06ED207E5EB3}" type="presOf" srcId="{57320BAB-976E-45B1-9594-74BE2A08E84C}" destId="{4EB5233D-E17C-409C-B069-2EEE8C939E78}" srcOrd="0" destOrd="7" presId="urn:microsoft.com/office/officeart/2008/layout/AlternatingHexagons"/>
    <dgm:cxn modelId="{427C9D92-EED6-4973-B916-5E041371FAFF}" srcId="{BEDAA90E-0BC6-4C0B-8E8E-A30619D6A8E4}" destId="{0DC4BAFF-FF96-4EEC-893A-C7A0135BC49D}" srcOrd="0" destOrd="0" parTransId="{218D6ED5-0666-4665-9488-59BFB426B417}" sibTransId="{C930CE5F-ED37-430D-A3A7-3D731A22283F}"/>
    <dgm:cxn modelId="{D066F7AE-50DD-4A34-BE06-F0DC92BDB07A}" srcId="{BEDAA90E-0BC6-4C0B-8E8E-A30619D6A8E4}" destId="{57320BAB-976E-45B1-9594-74BE2A08E84C}" srcOrd="7" destOrd="0" parTransId="{F1688E70-7735-4FFC-9864-6D1CE187659B}" sibTransId="{47ECB1BF-0F13-4396-B0B3-577CB029C33A}"/>
    <dgm:cxn modelId="{62BA5F4A-84BA-4418-8CD5-A9B3E971C57E}" type="presOf" srcId="{A71E6B3F-1DCB-484A-97A6-FC337D7237D3}" destId="{223CA050-FD3A-4813-89B5-1CF1C0E43FF0}" srcOrd="0" destOrd="0" presId="urn:microsoft.com/office/officeart/2008/layout/AlternatingHexagons"/>
    <dgm:cxn modelId="{FFB0ED6A-F25E-47AD-B81D-275E25C1EB02}" srcId="{BEDAA90E-0BC6-4C0B-8E8E-A30619D6A8E4}" destId="{5E2CC7C0-F740-416D-8D4D-23C77DFA8834}" srcOrd="3" destOrd="0" parTransId="{CAB5922A-A47F-4A92-B9E2-A51BB3BE1EEF}" sibTransId="{C15816D3-067E-4532-9009-E5B19C25BD7C}"/>
    <dgm:cxn modelId="{FA7DF7FA-3422-414E-AF54-79B602EB98F3}" type="presOf" srcId="{5E2CC7C0-F740-416D-8D4D-23C77DFA8834}" destId="{4EB5233D-E17C-409C-B069-2EEE8C939E78}" srcOrd="0" destOrd="3" presId="urn:microsoft.com/office/officeart/2008/layout/AlternatingHexagons"/>
    <dgm:cxn modelId="{D871D2D4-8BE9-448D-B74F-F3D2EA0AA230}" srcId="{A71E6B3F-1DCB-484A-97A6-FC337D7237D3}" destId="{680D7DD9-A948-4106-A9C9-7463BF1C4981}" srcOrd="1" destOrd="0" parTransId="{E9F2C8C1-9B65-47A3-BE56-84EC8D7EC734}" sibTransId="{2C405726-40B2-41F8-AC88-7427D1CC1E41}"/>
    <dgm:cxn modelId="{A79E8E97-62E2-4B37-A21A-E1EC60E3534A}" type="presOf" srcId="{A62E490D-D69C-4C50-96D0-72E4FA566706}" destId="{E56A835F-71AF-423A-9D4A-F2FD99E93863}" srcOrd="0" destOrd="0" presId="urn:microsoft.com/office/officeart/2008/layout/AlternatingHexagons"/>
    <dgm:cxn modelId="{E1992A86-2C0F-4BC8-B39B-B6B2A176FE6B}" type="presOf" srcId="{680D7DD9-A948-4106-A9C9-7463BF1C4981}" destId="{C0024ADF-9D71-4A9E-B9DC-183A0F278D25}" srcOrd="0" destOrd="0" presId="urn:microsoft.com/office/officeart/2008/layout/AlternatingHexagons"/>
    <dgm:cxn modelId="{ABF1CD41-B622-425E-8C9E-5375D738E962}" srcId="{680D7DD9-A948-4106-A9C9-7463BF1C4981}" destId="{798CE06F-F34D-4831-AA49-F85D47B013E9}" srcOrd="0" destOrd="0" parTransId="{9949534B-310C-4E7F-893E-8E6C129311F9}" sibTransId="{4E943D1B-93C3-4E5D-B28E-25B8621C00D3}"/>
    <dgm:cxn modelId="{02DFA322-6696-4E74-B99F-0EB97674059C}" srcId="{A71E6B3F-1DCB-484A-97A6-FC337D7237D3}" destId="{BEDAA90E-0BC6-4C0B-8E8E-A30619D6A8E4}" srcOrd="0" destOrd="0" parTransId="{C56358DD-545B-4E5F-8628-45C9E6EB2353}" sibTransId="{A62E490D-D69C-4C50-96D0-72E4FA566706}"/>
    <dgm:cxn modelId="{65443DAA-AD7F-4320-8B30-A84A71F680A0}" type="presOf" srcId="{798CE06F-F34D-4831-AA49-F85D47B013E9}" destId="{E7977A18-CDA5-43DC-AA5C-C8CC464FC0E9}" srcOrd="0" destOrd="0" presId="urn:microsoft.com/office/officeart/2008/layout/AlternatingHexagons"/>
    <dgm:cxn modelId="{C71C1228-0C71-4442-A14C-05B75C06DA21}" type="presOf" srcId="{2C405726-40B2-41F8-AC88-7427D1CC1E41}" destId="{B8938B14-42E0-44B9-9C58-03A766490915}" srcOrd="0" destOrd="0" presId="urn:microsoft.com/office/officeart/2008/layout/AlternatingHexagons"/>
    <dgm:cxn modelId="{4B7DFFA7-6528-4FAB-9AAF-26A72E806308}" type="presOf" srcId="{0DC4BAFF-FF96-4EEC-893A-C7A0135BC49D}" destId="{4EB5233D-E17C-409C-B069-2EEE8C939E78}" srcOrd="0" destOrd="0" presId="urn:microsoft.com/office/officeart/2008/layout/AlternatingHexagons"/>
    <dgm:cxn modelId="{5B49A0BB-FCE2-426E-B2BD-B83AC4CE0BFD}" srcId="{BEDAA90E-0BC6-4C0B-8E8E-A30619D6A8E4}" destId="{11ADCA31-D4C2-48B8-882D-D790BB137077}" srcOrd="5" destOrd="0" parTransId="{EAF087B5-D858-42D1-AA74-EF9DEA2CC417}" sibTransId="{CED343AB-CF51-4093-9E3C-25AC66BC1DB2}"/>
    <dgm:cxn modelId="{07124EDA-4400-4828-9D0C-BB99D0A26DEA}" srcId="{BEDAA90E-0BC6-4C0B-8E8E-A30619D6A8E4}" destId="{AD23F24B-0123-4554-AAB6-EB3C12E23CDA}" srcOrd="6" destOrd="0" parTransId="{DC34C53C-FA9D-4815-84DC-B5CEE3475FEA}" sibTransId="{55ECCE47-0386-49CF-831F-F739CBEC77F4}"/>
    <dgm:cxn modelId="{9EF37128-2E87-4FDA-BB8B-3711C43AF1EC}" srcId="{BEDAA90E-0BC6-4C0B-8E8E-A30619D6A8E4}" destId="{82C9CE60-1A19-4923-98E2-1296D045A972}" srcOrd="4" destOrd="0" parTransId="{97C3D014-E38B-4A84-9A6D-DF4BD7722E3A}" sibTransId="{81AD04F1-5688-4A56-931F-A9FA58B71CD0}"/>
    <dgm:cxn modelId="{F6526578-31B1-4D97-88C6-00FE28B2087B}" type="presOf" srcId="{AD23F24B-0123-4554-AAB6-EB3C12E23CDA}" destId="{4EB5233D-E17C-409C-B069-2EEE8C939E78}" srcOrd="0" destOrd="6" presId="urn:microsoft.com/office/officeart/2008/layout/AlternatingHexagons"/>
    <dgm:cxn modelId="{8248C398-E0B7-49F4-9439-5D2FBCAE8183}" type="presOf" srcId="{DA386040-2304-4A59-8443-C5B60545ED4E}" destId="{4EB5233D-E17C-409C-B069-2EEE8C939E78}" srcOrd="0" destOrd="2" presId="urn:microsoft.com/office/officeart/2008/layout/AlternatingHexagons"/>
    <dgm:cxn modelId="{C9986E3A-8BBE-48FB-B5D9-9F4D6EA0205A}" type="presOf" srcId="{11ADCA31-D4C2-48B8-882D-D790BB137077}" destId="{4EB5233D-E17C-409C-B069-2EEE8C939E78}" srcOrd="0" destOrd="5" presId="urn:microsoft.com/office/officeart/2008/layout/AlternatingHexagons"/>
    <dgm:cxn modelId="{2688265B-2DC6-4623-94EC-B486D2EF11F8}" type="presParOf" srcId="{223CA050-FD3A-4813-89B5-1CF1C0E43FF0}" destId="{1B1CC3F0-9B84-4179-8D87-A5292929CC58}" srcOrd="0" destOrd="0" presId="urn:microsoft.com/office/officeart/2008/layout/AlternatingHexagons"/>
    <dgm:cxn modelId="{6DB67FB4-57F5-42ED-AF4E-5EBA733125E0}" type="presParOf" srcId="{1B1CC3F0-9B84-4179-8D87-A5292929CC58}" destId="{F091E00C-E669-4BF9-9239-52FB17581926}" srcOrd="0" destOrd="0" presId="urn:microsoft.com/office/officeart/2008/layout/AlternatingHexagons"/>
    <dgm:cxn modelId="{B761E843-04D8-4D07-B565-3E0B3714F170}" type="presParOf" srcId="{1B1CC3F0-9B84-4179-8D87-A5292929CC58}" destId="{4EB5233D-E17C-409C-B069-2EEE8C939E78}" srcOrd="1" destOrd="0" presId="urn:microsoft.com/office/officeart/2008/layout/AlternatingHexagons"/>
    <dgm:cxn modelId="{D368F2C7-BC34-44B0-B385-0B4861A44403}" type="presParOf" srcId="{1B1CC3F0-9B84-4179-8D87-A5292929CC58}" destId="{9C03BC06-E1CC-4355-AAC0-6B5EF5C2F173}" srcOrd="2" destOrd="0" presId="urn:microsoft.com/office/officeart/2008/layout/AlternatingHexagons"/>
    <dgm:cxn modelId="{403A49BC-63EA-4676-9BBD-884B4BD8D751}" type="presParOf" srcId="{1B1CC3F0-9B84-4179-8D87-A5292929CC58}" destId="{2A6599CC-FC9B-43D3-8058-609525A3AEEE}" srcOrd="3" destOrd="0" presId="urn:microsoft.com/office/officeart/2008/layout/AlternatingHexagons"/>
    <dgm:cxn modelId="{9915E2DA-A6FE-442D-8285-56A78F2C17AF}" type="presParOf" srcId="{1B1CC3F0-9B84-4179-8D87-A5292929CC58}" destId="{E56A835F-71AF-423A-9D4A-F2FD99E93863}" srcOrd="4" destOrd="0" presId="urn:microsoft.com/office/officeart/2008/layout/AlternatingHexagons"/>
    <dgm:cxn modelId="{1F50DDAF-38FA-4B88-9C9D-987DBD154F6F}" type="presParOf" srcId="{223CA050-FD3A-4813-89B5-1CF1C0E43FF0}" destId="{88ADB31D-0CE5-4F3F-92B4-DA059EF1A1F1}" srcOrd="1" destOrd="0" presId="urn:microsoft.com/office/officeart/2008/layout/AlternatingHexagons"/>
    <dgm:cxn modelId="{C1E42BB2-CC94-4438-BB8D-470D3A2A9A2B}" type="presParOf" srcId="{223CA050-FD3A-4813-89B5-1CF1C0E43FF0}" destId="{E4E31C51-14E5-4C10-BFA5-13F9D8AFBA31}" srcOrd="2" destOrd="0" presId="urn:microsoft.com/office/officeart/2008/layout/AlternatingHexagons"/>
    <dgm:cxn modelId="{8142C1DB-6455-4D1E-8D22-DE89A3C64487}" type="presParOf" srcId="{E4E31C51-14E5-4C10-BFA5-13F9D8AFBA31}" destId="{C0024ADF-9D71-4A9E-B9DC-183A0F278D25}" srcOrd="0" destOrd="0" presId="urn:microsoft.com/office/officeart/2008/layout/AlternatingHexagons"/>
    <dgm:cxn modelId="{C18026D4-504B-434F-923A-A3A8D646F3C4}" type="presParOf" srcId="{E4E31C51-14E5-4C10-BFA5-13F9D8AFBA31}" destId="{E7977A18-CDA5-43DC-AA5C-C8CC464FC0E9}" srcOrd="1" destOrd="0" presId="urn:microsoft.com/office/officeart/2008/layout/AlternatingHexagons"/>
    <dgm:cxn modelId="{55398485-F6A8-4FE4-A288-99183D080EE1}" type="presParOf" srcId="{E4E31C51-14E5-4C10-BFA5-13F9D8AFBA31}" destId="{10D6962B-E71C-428E-9A10-5C20DF06EB01}" srcOrd="2" destOrd="0" presId="urn:microsoft.com/office/officeart/2008/layout/AlternatingHexagons"/>
    <dgm:cxn modelId="{F929905A-772C-4A4A-99A4-D58D3DC76B84}" type="presParOf" srcId="{E4E31C51-14E5-4C10-BFA5-13F9D8AFBA31}" destId="{9B649CDF-FEEF-447C-8AC8-C1A3BEF1DE3D}" srcOrd="3" destOrd="0" presId="urn:microsoft.com/office/officeart/2008/layout/AlternatingHexagons"/>
    <dgm:cxn modelId="{2F4851E1-A3E1-4FA4-BDE3-36D530439993}" type="presParOf" srcId="{E4E31C51-14E5-4C10-BFA5-13F9D8AFBA31}" destId="{B8938B14-42E0-44B9-9C58-03A76649091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76E365-5B18-4C5D-A408-27CCF59A73BE}" type="doc">
      <dgm:prSet loTypeId="urn:microsoft.com/office/officeart/2005/8/layout/hierarchy2" loCatId="hierarchy" qsTypeId="urn:microsoft.com/office/officeart/2005/8/quickstyle/simple5" qsCatId="simple" csTypeId="urn:microsoft.com/office/officeart/2005/8/colors/accent2_1" csCatId="accent2" phldr="1"/>
      <dgm:spPr/>
      <dgm:t>
        <a:bodyPr/>
        <a:lstStyle/>
        <a:p>
          <a:endParaRPr lang="es-ES"/>
        </a:p>
      </dgm:t>
    </dgm:pt>
    <dgm:pt modelId="{09CBD079-12EB-42E4-9BCC-59829507DD4E}">
      <dgm:prSet phldrT="[Texto]" custT="1"/>
      <dgm:spPr>
        <a:solidFill>
          <a:schemeClr val="accent2">
            <a:lumMod val="40000"/>
            <a:lumOff val="60000"/>
          </a:schemeClr>
        </a:solidFill>
      </dgm:spPr>
      <dgm:t>
        <a:bodyPr/>
        <a:lstStyle/>
        <a:p>
          <a:r>
            <a:rPr lang="es-ES" sz="1800" b="1" dirty="0" smtClean="0">
              <a:latin typeface="Times New Roman" panose="02020603050405020304" pitchFamily="18" charset="0"/>
              <a:cs typeface="Times New Roman" panose="02020603050405020304" pitchFamily="18" charset="0"/>
            </a:rPr>
            <a:t>Tipos de Dictamen </a:t>
          </a:r>
          <a:endParaRPr lang="es-ES" sz="1800" b="1" dirty="0">
            <a:latin typeface="Times New Roman" panose="02020603050405020304" pitchFamily="18" charset="0"/>
            <a:cs typeface="Times New Roman" panose="02020603050405020304" pitchFamily="18" charset="0"/>
          </a:endParaRPr>
        </a:p>
      </dgm:t>
    </dgm:pt>
    <dgm:pt modelId="{674DD842-CCFD-4882-ADD8-80CD4CBF1E37}" type="parTrans" cxnId="{B9B85289-FDD6-4D01-AA5D-90802513A4CA}">
      <dgm:prSet/>
      <dgm:spPr/>
      <dgm:t>
        <a:bodyPr/>
        <a:lstStyle/>
        <a:p>
          <a:endParaRPr lang="es-ES"/>
        </a:p>
      </dgm:t>
    </dgm:pt>
    <dgm:pt modelId="{E7CD2629-6C40-4194-9769-C6A91DA7CD73}" type="sibTrans" cxnId="{B9B85289-FDD6-4D01-AA5D-90802513A4CA}">
      <dgm:prSet/>
      <dgm:spPr/>
      <dgm:t>
        <a:bodyPr/>
        <a:lstStyle/>
        <a:p>
          <a:endParaRPr lang="es-ES"/>
        </a:p>
      </dgm:t>
    </dgm:pt>
    <dgm:pt modelId="{1CF1B506-BD9D-4FF7-8035-A56F2F33D01A}">
      <dgm:prSet phldrT="[Texto]" custT="1"/>
      <dgm:spPr>
        <a:solidFill>
          <a:schemeClr val="accent6">
            <a:lumMod val="60000"/>
            <a:lumOff val="40000"/>
          </a:schemeClr>
        </a:solidFill>
      </dgm:spPr>
      <dgm:t>
        <a:bodyPr/>
        <a:lstStyle/>
        <a:p>
          <a:r>
            <a:rPr lang="es-ES" sz="1800" smtClean="0">
              <a:latin typeface="Times New Roman" panose="02020603050405020304" pitchFamily="18" charset="0"/>
              <a:cs typeface="Times New Roman" panose="02020603050405020304" pitchFamily="18" charset="0"/>
            </a:rPr>
            <a:t>Sin salvedad - Limpio</a:t>
          </a:r>
          <a:endParaRPr lang="es-ES" sz="1800" dirty="0">
            <a:latin typeface="Times New Roman" panose="02020603050405020304" pitchFamily="18" charset="0"/>
            <a:cs typeface="Times New Roman" panose="02020603050405020304" pitchFamily="18" charset="0"/>
          </a:endParaRPr>
        </a:p>
      </dgm:t>
    </dgm:pt>
    <dgm:pt modelId="{8E856AE3-FC7D-40D8-A24B-2B03437C1F45}" type="parTrans" cxnId="{31494D4F-BCF4-4462-A0E7-7C2DC147A8C1}">
      <dgm:prSet/>
      <dgm:spPr/>
      <dgm:t>
        <a:bodyPr/>
        <a:lstStyle/>
        <a:p>
          <a:endParaRPr lang="es-ES"/>
        </a:p>
      </dgm:t>
    </dgm:pt>
    <dgm:pt modelId="{6C3E029D-7C1A-452E-BE23-BF9D7AF9A14F}" type="sibTrans" cxnId="{31494D4F-BCF4-4462-A0E7-7C2DC147A8C1}">
      <dgm:prSet/>
      <dgm:spPr/>
      <dgm:t>
        <a:bodyPr/>
        <a:lstStyle/>
        <a:p>
          <a:endParaRPr lang="es-ES"/>
        </a:p>
      </dgm:t>
    </dgm:pt>
    <dgm:pt modelId="{1F78B76D-C684-4034-9415-09013B7B6452}">
      <dgm:prSet phldrT="[Texto]" custT="1"/>
      <dgm:spPr>
        <a:solidFill>
          <a:srgbClr val="00B0F0"/>
        </a:solidFill>
      </dgm:spPr>
      <dgm:t>
        <a:bodyPr/>
        <a:lstStyle/>
        <a:p>
          <a:r>
            <a:rPr lang="es-ES" sz="1800" smtClean="0">
              <a:latin typeface="Times New Roman" panose="02020603050405020304" pitchFamily="18" charset="0"/>
              <a:cs typeface="Times New Roman" panose="02020603050405020304" pitchFamily="18" charset="0"/>
            </a:rPr>
            <a:t>Con salvedad</a:t>
          </a:r>
          <a:endParaRPr lang="es-ES" sz="1800" dirty="0">
            <a:latin typeface="Times New Roman" panose="02020603050405020304" pitchFamily="18" charset="0"/>
            <a:cs typeface="Times New Roman" panose="02020603050405020304" pitchFamily="18" charset="0"/>
          </a:endParaRPr>
        </a:p>
      </dgm:t>
    </dgm:pt>
    <dgm:pt modelId="{12A5F95A-AE77-4559-92B7-AB2059F6B82F}" type="parTrans" cxnId="{6464DF69-3D64-4778-94DE-5BA7173EA04C}">
      <dgm:prSet/>
      <dgm:spPr/>
      <dgm:t>
        <a:bodyPr/>
        <a:lstStyle/>
        <a:p>
          <a:endParaRPr lang="es-ES"/>
        </a:p>
      </dgm:t>
    </dgm:pt>
    <dgm:pt modelId="{8182D859-05D3-44F3-9318-6F610A5BEDB8}" type="sibTrans" cxnId="{6464DF69-3D64-4778-94DE-5BA7173EA04C}">
      <dgm:prSet/>
      <dgm:spPr/>
      <dgm:t>
        <a:bodyPr/>
        <a:lstStyle/>
        <a:p>
          <a:endParaRPr lang="es-ES"/>
        </a:p>
      </dgm:t>
    </dgm:pt>
    <dgm:pt modelId="{06CC8DFF-4B0B-4B1A-BA90-C69968CB9C6E}">
      <dgm:prSet phldrT="[Texto]" custT="1"/>
      <dgm:spPr>
        <a:solidFill>
          <a:schemeClr val="bg2">
            <a:lumMod val="75000"/>
          </a:schemeClr>
        </a:solidFill>
      </dgm:spPr>
      <dgm:t>
        <a:bodyPr/>
        <a:lstStyle/>
        <a:p>
          <a:r>
            <a:rPr lang="es-ES" sz="1800" smtClean="0">
              <a:latin typeface="Times New Roman" panose="02020603050405020304" pitchFamily="18" charset="0"/>
              <a:cs typeface="Times New Roman" panose="02020603050405020304" pitchFamily="18" charset="0"/>
            </a:rPr>
            <a:t>Adverso</a:t>
          </a:r>
          <a:endParaRPr lang="es-ES" sz="1800" dirty="0">
            <a:latin typeface="Times New Roman" panose="02020603050405020304" pitchFamily="18" charset="0"/>
            <a:cs typeface="Times New Roman" panose="02020603050405020304" pitchFamily="18" charset="0"/>
          </a:endParaRPr>
        </a:p>
      </dgm:t>
    </dgm:pt>
    <dgm:pt modelId="{5DD56DBD-6ED9-45F7-8186-08B790179A80}" type="parTrans" cxnId="{C16BDC51-195C-4B1E-803C-E5E01E3C66C9}">
      <dgm:prSet/>
      <dgm:spPr/>
      <dgm:t>
        <a:bodyPr/>
        <a:lstStyle/>
        <a:p>
          <a:endParaRPr lang="es-ES"/>
        </a:p>
      </dgm:t>
    </dgm:pt>
    <dgm:pt modelId="{ACBD4695-FAC8-4441-8141-3A21133AE58B}" type="sibTrans" cxnId="{C16BDC51-195C-4B1E-803C-E5E01E3C66C9}">
      <dgm:prSet/>
      <dgm:spPr/>
      <dgm:t>
        <a:bodyPr/>
        <a:lstStyle/>
        <a:p>
          <a:endParaRPr lang="es-ES"/>
        </a:p>
      </dgm:t>
    </dgm:pt>
    <dgm:pt modelId="{A4A9C9FC-EB0C-4D1D-8673-9A2C8544D19F}">
      <dgm:prSet phldrT="[Texto]" custT="1"/>
      <dgm:spPr>
        <a:solidFill>
          <a:schemeClr val="bg1">
            <a:lumMod val="85000"/>
          </a:schemeClr>
        </a:solidFill>
      </dgm:spPr>
      <dgm:t>
        <a:bodyPr/>
        <a:lstStyle/>
        <a:p>
          <a:r>
            <a:rPr lang="es-ES" sz="1800" smtClean="0">
              <a:latin typeface="Times New Roman" panose="02020603050405020304" pitchFamily="18" charset="0"/>
              <a:cs typeface="Times New Roman" panose="02020603050405020304" pitchFamily="18" charset="0"/>
            </a:rPr>
            <a:t>Abstención de opinión </a:t>
          </a:r>
          <a:endParaRPr lang="es-ES" sz="1800" dirty="0">
            <a:latin typeface="Times New Roman" panose="02020603050405020304" pitchFamily="18" charset="0"/>
            <a:cs typeface="Times New Roman" panose="02020603050405020304" pitchFamily="18" charset="0"/>
          </a:endParaRPr>
        </a:p>
      </dgm:t>
    </dgm:pt>
    <dgm:pt modelId="{92471D64-28CD-4475-AD07-93E06DDEA7F5}" type="parTrans" cxnId="{38C77A35-BBD0-41CD-ACA4-87E0207D6B1B}">
      <dgm:prSet/>
      <dgm:spPr/>
      <dgm:t>
        <a:bodyPr/>
        <a:lstStyle/>
        <a:p>
          <a:endParaRPr lang="es-ES"/>
        </a:p>
      </dgm:t>
    </dgm:pt>
    <dgm:pt modelId="{40FF85BF-A1FA-4D77-A235-823ADB7B8572}" type="sibTrans" cxnId="{38C77A35-BBD0-41CD-ACA4-87E0207D6B1B}">
      <dgm:prSet/>
      <dgm:spPr/>
      <dgm:t>
        <a:bodyPr/>
        <a:lstStyle/>
        <a:p>
          <a:endParaRPr lang="es-ES"/>
        </a:p>
      </dgm:t>
    </dgm:pt>
    <dgm:pt modelId="{7C9B318B-67F2-4555-B295-14EA6461E270}" type="pres">
      <dgm:prSet presAssocID="{4376E365-5B18-4C5D-A408-27CCF59A73BE}" presName="diagram" presStyleCnt="0">
        <dgm:presLayoutVars>
          <dgm:chPref val="1"/>
          <dgm:dir/>
          <dgm:animOne val="branch"/>
          <dgm:animLvl val="lvl"/>
          <dgm:resizeHandles val="exact"/>
        </dgm:presLayoutVars>
      </dgm:prSet>
      <dgm:spPr/>
      <dgm:t>
        <a:bodyPr/>
        <a:lstStyle/>
        <a:p>
          <a:endParaRPr lang="es-ES"/>
        </a:p>
      </dgm:t>
    </dgm:pt>
    <dgm:pt modelId="{14CE1867-3BD0-4CF6-88A8-DE54C82BC1E2}" type="pres">
      <dgm:prSet presAssocID="{09CBD079-12EB-42E4-9BCC-59829507DD4E}" presName="root1" presStyleCnt="0"/>
      <dgm:spPr/>
    </dgm:pt>
    <dgm:pt modelId="{8D3F5DB4-570A-4021-ACD3-5CA344FD70E2}" type="pres">
      <dgm:prSet presAssocID="{09CBD079-12EB-42E4-9BCC-59829507DD4E}" presName="LevelOneTextNode" presStyleLbl="node0" presStyleIdx="0" presStyleCnt="1" custLinFactNeighborX="-92695">
        <dgm:presLayoutVars>
          <dgm:chPref val="3"/>
        </dgm:presLayoutVars>
      </dgm:prSet>
      <dgm:spPr/>
      <dgm:t>
        <a:bodyPr/>
        <a:lstStyle/>
        <a:p>
          <a:endParaRPr lang="es-ES"/>
        </a:p>
      </dgm:t>
    </dgm:pt>
    <dgm:pt modelId="{A1097E68-F0D2-4BEF-8A2B-B50758E1BDD5}" type="pres">
      <dgm:prSet presAssocID="{09CBD079-12EB-42E4-9BCC-59829507DD4E}" presName="level2hierChild" presStyleCnt="0"/>
      <dgm:spPr/>
    </dgm:pt>
    <dgm:pt modelId="{928CD288-A367-4128-91A5-1C744F3D6332}" type="pres">
      <dgm:prSet presAssocID="{8E856AE3-FC7D-40D8-A24B-2B03437C1F45}" presName="conn2-1" presStyleLbl="parChTrans1D2" presStyleIdx="0" presStyleCnt="4"/>
      <dgm:spPr/>
      <dgm:t>
        <a:bodyPr/>
        <a:lstStyle/>
        <a:p>
          <a:endParaRPr lang="es-ES"/>
        </a:p>
      </dgm:t>
    </dgm:pt>
    <dgm:pt modelId="{DC84123E-737C-4FB4-B1EB-029C6FFCF14F}" type="pres">
      <dgm:prSet presAssocID="{8E856AE3-FC7D-40D8-A24B-2B03437C1F45}" presName="connTx" presStyleLbl="parChTrans1D2" presStyleIdx="0" presStyleCnt="4"/>
      <dgm:spPr/>
      <dgm:t>
        <a:bodyPr/>
        <a:lstStyle/>
        <a:p>
          <a:endParaRPr lang="es-ES"/>
        </a:p>
      </dgm:t>
    </dgm:pt>
    <dgm:pt modelId="{D598761B-175A-49D5-A26B-888E657DE4C1}" type="pres">
      <dgm:prSet presAssocID="{1CF1B506-BD9D-4FF7-8035-A56F2F33D01A}" presName="root2" presStyleCnt="0"/>
      <dgm:spPr/>
    </dgm:pt>
    <dgm:pt modelId="{B26FFF4B-0020-4AD3-AD5F-37236D30CDBE}" type="pres">
      <dgm:prSet presAssocID="{1CF1B506-BD9D-4FF7-8035-A56F2F33D01A}" presName="LevelTwoTextNode" presStyleLbl="node2" presStyleIdx="0" presStyleCnt="4" custLinFactNeighborX="-92695">
        <dgm:presLayoutVars>
          <dgm:chPref val="3"/>
        </dgm:presLayoutVars>
      </dgm:prSet>
      <dgm:spPr/>
      <dgm:t>
        <a:bodyPr/>
        <a:lstStyle/>
        <a:p>
          <a:endParaRPr lang="es-ES"/>
        </a:p>
      </dgm:t>
    </dgm:pt>
    <dgm:pt modelId="{0BA76D60-6595-444C-AEF7-18F912FD5EEC}" type="pres">
      <dgm:prSet presAssocID="{1CF1B506-BD9D-4FF7-8035-A56F2F33D01A}" presName="level3hierChild" presStyleCnt="0"/>
      <dgm:spPr/>
    </dgm:pt>
    <dgm:pt modelId="{93B4BB07-42D8-448D-BBE1-984CF7075BA5}" type="pres">
      <dgm:prSet presAssocID="{12A5F95A-AE77-4559-92B7-AB2059F6B82F}" presName="conn2-1" presStyleLbl="parChTrans1D2" presStyleIdx="1" presStyleCnt="4"/>
      <dgm:spPr/>
      <dgm:t>
        <a:bodyPr/>
        <a:lstStyle/>
        <a:p>
          <a:endParaRPr lang="es-ES"/>
        </a:p>
      </dgm:t>
    </dgm:pt>
    <dgm:pt modelId="{14DCAE7D-7612-4B9F-8C17-F3746A139953}" type="pres">
      <dgm:prSet presAssocID="{12A5F95A-AE77-4559-92B7-AB2059F6B82F}" presName="connTx" presStyleLbl="parChTrans1D2" presStyleIdx="1" presStyleCnt="4"/>
      <dgm:spPr/>
      <dgm:t>
        <a:bodyPr/>
        <a:lstStyle/>
        <a:p>
          <a:endParaRPr lang="es-ES"/>
        </a:p>
      </dgm:t>
    </dgm:pt>
    <dgm:pt modelId="{C53C4D52-AA2B-46AB-8327-17A65315BF2D}" type="pres">
      <dgm:prSet presAssocID="{1F78B76D-C684-4034-9415-09013B7B6452}" presName="root2" presStyleCnt="0"/>
      <dgm:spPr/>
    </dgm:pt>
    <dgm:pt modelId="{8641172C-86E6-4754-B01E-247E165E2E51}" type="pres">
      <dgm:prSet presAssocID="{1F78B76D-C684-4034-9415-09013B7B6452}" presName="LevelTwoTextNode" presStyleLbl="node2" presStyleIdx="1" presStyleCnt="4" custLinFactNeighborX="-92695">
        <dgm:presLayoutVars>
          <dgm:chPref val="3"/>
        </dgm:presLayoutVars>
      </dgm:prSet>
      <dgm:spPr/>
      <dgm:t>
        <a:bodyPr/>
        <a:lstStyle/>
        <a:p>
          <a:endParaRPr lang="es-ES"/>
        </a:p>
      </dgm:t>
    </dgm:pt>
    <dgm:pt modelId="{32E438CF-B591-4629-A04E-34B1E44D3467}" type="pres">
      <dgm:prSet presAssocID="{1F78B76D-C684-4034-9415-09013B7B6452}" presName="level3hierChild" presStyleCnt="0"/>
      <dgm:spPr/>
    </dgm:pt>
    <dgm:pt modelId="{8BDA8FBB-A6F2-4B02-B7A4-FD0F861E26EA}" type="pres">
      <dgm:prSet presAssocID="{5DD56DBD-6ED9-45F7-8186-08B790179A80}" presName="conn2-1" presStyleLbl="parChTrans1D2" presStyleIdx="2" presStyleCnt="4"/>
      <dgm:spPr/>
      <dgm:t>
        <a:bodyPr/>
        <a:lstStyle/>
        <a:p>
          <a:endParaRPr lang="es-ES"/>
        </a:p>
      </dgm:t>
    </dgm:pt>
    <dgm:pt modelId="{D7DA5B8C-B242-46FD-8EB2-312CD04D3EF0}" type="pres">
      <dgm:prSet presAssocID="{5DD56DBD-6ED9-45F7-8186-08B790179A80}" presName="connTx" presStyleLbl="parChTrans1D2" presStyleIdx="2" presStyleCnt="4"/>
      <dgm:spPr/>
      <dgm:t>
        <a:bodyPr/>
        <a:lstStyle/>
        <a:p>
          <a:endParaRPr lang="es-ES"/>
        </a:p>
      </dgm:t>
    </dgm:pt>
    <dgm:pt modelId="{0D5452F6-965B-4077-A2AD-A4D3305A6C73}" type="pres">
      <dgm:prSet presAssocID="{06CC8DFF-4B0B-4B1A-BA90-C69968CB9C6E}" presName="root2" presStyleCnt="0"/>
      <dgm:spPr/>
    </dgm:pt>
    <dgm:pt modelId="{6DD703F6-039C-4D6F-9FA6-E25A45D4B08B}" type="pres">
      <dgm:prSet presAssocID="{06CC8DFF-4B0B-4B1A-BA90-C69968CB9C6E}" presName="LevelTwoTextNode" presStyleLbl="node2" presStyleIdx="2" presStyleCnt="4" custLinFactNeighborX="-92695">
        <dgm:presLayoutVars>
          <dgm:chPref val="3"/>
        </dgm:presLayoutVars>
      </dgm:prSet>
      <dgm:spPr/>
      <dgm:t>
        <a:bodyPr/>
        <a:lstStyle/>
        <a:p>
          <a:endParaRPr lang="es-ES"/>
        </a:p>
      </dgm:t>
    </dgm:pt>
    <dgm:pt modelId="{3C990DB5-F468-4777-8458-47B7764FC726}" type="pres">
      <dgm:prSet presAssocID="{06CC8DFF-4B0B-4B1A-BA90-C69968CB9C6E}" presName="level3hierChild" presStyleCnt="0"/>
      <dgm:spPr/>
    </dgm:pt>
    <dgm:pt modelId="{C49B89E7-29CC-4FE5-B1A4-F05BE0E7C2E9}" type="pres">
      <dgm:prSet presAssocID="{92471D64-28CD-4475-AD07-93E06DDEA7F5}" presName="conn2-1" presStyleLbl="parChTrans1D2" presStyleIdx="3" presStyleCnt="4"/>
      <dgm:spPr/>
      <dgm:t>
        <a:bodyPr/>
        <a:lstStyle/>
        <a:p>
          <a:endParaRPr lang="es-ES"/>
        </a:p>
      </dgm:t>
    </dgm:pt>
    <dgm:pt modelId="{5880FA57-9805-43C2-82EF-8E5E44D65E3A}" type="pres">
      <dgm:prSet presAssocID="{92471D64-28CD-4475-AD07-93E06DDEA7F5}" presName="connTx" presStyleLbl="parChTrans1D2" presStyleIdx="3" presStyleCnt="4"/>
      <dgm:spPr/>
      <dgm:t>
        <a:bodyPr/>
        <a:lstStyle/>
        <a:p>
          <a:endParaRPr lang="es-ES"/>
        </a:p>
      </dgm:t>
    </dgm:pt>
    <dgm:pt modelId="{289BF3AC-BFA8-45DF-BA73-49827F9B49B0}" type="pres">
      <dgm:prSet presAssocID="{A4A9C9FC-EB0C-4D1D-8673-9A2C8544D19F}" presName="root2" presStyleCnt="0"/>
      <dgm:spPr/>
    </dgm:pt>
    <dgm:pt modelId="{D7E8238D-BCC9-42E0-98F4-3EA623A9874C}" type="pres">
      <dgm:prSet presAssocID="{A4A9C9FC-EB0C-4D1D-8673-9A2C8544D19F}" presName="LevelTwoTextNode" presStyleLbl="node2" presStyleIdx="3" presStyleCnt="4" custLinFactNeighborX="-92695">
        <dgm:presLayoutVars>
          <dgm:chPref val="3"/>
        </dgm:presLayoutVars>
      </dgm:prSet>
      <dgm:spPr/>
      <dgm:t>
        <a:bodyPr/>
        <a:lstStyle/>
        <a:p>
          <a:endParaRPr lang="es-ES"/>
        </a:p>
      </dgm:t>
    </dgm:pt>
    <dgm:pt modelId="{337AEC1C-1D66-45AE-9308-2098651136FD}" type="pres">
      <dgm:prSet presAssocID="{A4A9C9FC-EB0C-4D1D-8673-9A2C8544D19F}" presName="level3hierChild" presStyleCnt="0"/>
      <dgm:spPr/>
    </dgm:pt>
  </dgm:ptLst>
  <dgm:cxnLst>
    <dgm:cxn modelId="{B9B85289-FDD6-4D01-AA5D-90802513A4CA}" srcId="{4376E365-5B18-4C5D-A408-27CCF59A73BE}" destId="{09CBD079-12EB-42E4-9BCC-59829507DD4E}" srcOrd="0" destOrd="0" parTransId="{674DD842-CCFD-4882-ADD8-80CD4CBF1E37}" sibTransId="{E7CD2629-6C40-4194-9769-C6A91DA7CD73}"/>
    <dgm:cxn modelId="{81B59911-2D45-4872-B606-66BB260C9FF1}" type="presOf" srcId="{06CC8DFF-4B0B-4B1A-BA90-C69968CB9C6E}" destId="{6DD703F6-039C-4D6F-9FA6-E25A45D4B08B}" srcOrd="0" destOrd="0" presId="urn:microsoft.com/office/officeart/2005/8/layout/hierarchy2"/>
    <dgm:cxn modelId="{F404D301-2676-475A-AEFA-40C6DCFC0C11}" type="presOf" srcId="{A4A9C9FC-EB0C-4D1D-8673-9A2C8544D19F}" destId="{D7E8238D-BCC9-42E0-98F4-3EA623A9874C}" srcOrd="0" destOrd="0" presId="urn:microsoft.com/office/officeart/2005/8/layout/hierarchy2"/>
    <dgm:cxn modelId="{49A52532-BD58-44E4-B1B4-DE9C3D63FFE3}" type="presOf" srcId="{12A5F95A-AE77-4559-92B7-AB2059F6B82F}" destId="{93B4BB07-42D8-448D-BBE1-984CF7075BA5}" srcOrd="0" destOrd="0" presId="urn:microsoft.com/office/officeart/2005/8/layout/hierarchy2"/>
    <dgm:cxn modelId="{35A794C1-EAA8-4219-A5F8-4B1EDC59E4B5}" type="presOf" srcId="{8E856AE3-FC7D-40D8-A24B-2B03437C1F45}" destId="{DC84123E-737C-4FB4-B1EB-029C6FFCF14F}" srcOrd="1" destOrd="0" presId="urn:microsoft.com/office/officeart/2005/8/layout/hierarchy2"/>
    <dgm:cxn modelId="{9C5AD3F9-13E8-4E10-9AF2-6A7F9A1A5DC1}" type="presOf" srcId="{5DD56DBD-6ED9-45F7-8186-08B790179A80}" destId="{8BDA8FBB-A6F2-4B02-B7A4-FD0F861E26EA}" srcOrd="0" destOrd="0" presId="urn:microsoft.com/office/officeart/2005/8/layout/hierarchy2"/>
    <dgm:cxn modelId="{76B22F7E-349F-4D44-BD73-132B8C6542DA}" type="presOf" srcId="{1F78B76D-C684-4034-9415-09013B7B6452}" destId="{8641172C-86E6-4754-B01E-247E165E2E51}" srcOrd="0" destOrd="0" presId="urn:microsoft.com/office/officeart/2005/8/layout/hierarchy2"/>
    <dgm:cxn modelId="{492CC401-23D2-414B-8832-BA2543977DA3}" type="presOf" srcId="{5DD56DBD-6ED9-45F7-8186-08B790179A80}" destId="{D7DA5B8C-B242-46FD-8EB2-312CD04D3EF0}" srcOrd="1" destOrd="0" presId="urn:microsoft.com/office/officeart/2005/8/layout/hierarchy2"/>
    <dgm:cxn modelId="{0F05B0D4-52E4-46B2-B96C-FFDE842D68AC}" type="presOf" srcId="{4376E365-5B18-4C5D-A408-27CCF59A73BE}" destId="{7C9B318B-67F2-4555-B295-14EA6461E270}" srcOrd="0" destOrd="0" presId="urn:microsoft.com/office/officeart/2005/8/layout/hierarchy2"/>
    <dgm:cxn modelId="{B892DD92-4012-4D2D-80ED-8D04D3807ADA}" type="presOf" srcId="{8E856AE3-FC7D-40D8-A24B-2B03437C1F45}" destId="{928CD288-A367-4128-91A5-1C744F3D6332}" srcOrd="0" destOrd="0" presId="urn:microsoft.com/office/officeart/2005/8/layout/hierarchy2"/>
    <dgm:cxn modelId="{B5F04354-97BA-4E9C-9FF7-19A68EDF0CBA}" type="presOf" srcId="{92471D64-28CD-4475-AD07-93E06DDEA7F5}" destId="{5880FA57-9805-43C2-82EF-8E5E44D65E3A}" srcOrd="1" destOrd="0" presId="urn:microsoft.com/office/officeart/2005/8/layout/hierarchy2"/>
    <dgm:cxn modelId="{9079C8BC-E723-4B4B-8E0D-AFEBD67B869E}" type="presOf" srcId="{12A5F95A-AE77-4559-92B7-AB2059F6B82F}" destId="{14DCAE7D-7612-4B9F-8C17-F3746A139953}" srcOrd="1" destOrd="0" presId="urn:microsoft.com/office/officeart/2005/8/layout/hierarchy2"/>
    <dgm:cxn modelId="{C14D8BCE-2597-4318-A974-2C54BFDBD1E8}" type="presOf" srcId="{1CF1B506-BD9D-4FF7-8035-A56F2F33D01A}" destId="{B26FFF4B-0020-4AD3-AD5F-37236D30CDBE}" srcOrd="0" destOrd="0" presId="urn:microsoft.com/office/officeart/2005/8/layout/hierarchy2"/>
    <dgm:cxn modelId="{1DE833CD-764C-47C1-BD6D-F49A764705FB}" type="presOf" srcId="{92471D64-28CD-4475-AD07-93E06DDEA7F5}" destId="{C49B89E7-29CC-4FE5-B1A4-F05BE0E7C2E9}" srcOrd="0" destOrd="0" presId="urn:microsoft.com/office/officeart/2005/8/layout/hierarchy2"/>
    <dgm:cxn modelId="{38C77A35-BBD0-41CD-ACA4-87E0207D6B1B}" srcId="{09CBD079-12EB-42E4-9BCC-59829507DD4E}" destId="{A4A9C9FC-EB0C-4D1D-8673-9A2C8544D19F}" srcOrd="3" destOrd="0" parTransId="{92471D64-28CD-4475-AD07-93E06DDEA7F5}" sibTransId="{40FF85BF-A1FA-4D77-A235-823ADB7B8572}"/>
    <dgm:cxn modelId="{C8FFAD8A-CD70-48F2-BF38-6F084B63912E}" type="presOf" srcId="{09CBD079-12EB-42E4-9BCC-59829507DD4E}" destId="{8D3F5DB4-570A-4021-ACD3-5CA344FD70E2}" srcOrd="0" destOrd="0" presId="urn:microsoft.com/office/officeart/2005/8/layout/hierarchy2"/>
    <dgm:cxn modelId="{C16BDC51-195C-4B1E-803C-E5E01E3C66C9}" srcId="{09CBD079-12EB-42E4-9BCC-59829507DD4E}" destId="{06CC8DFF-4B0B-4B1A-BA90-C69968CB9C6E}" srcOrd="2" destOrd="0" parTransId="{5DD56DBD-6ED9-45F7-8186-08B790179A80}" sibTransId="{ACBD4695-FAC8-4441-8141-3A21133AE58B}"/>
    <dgm:cxn modelId="{6464DF69-3D64-4778-94DE-5BA7173EA04C}" srcId="{09CBD079-12EB-42E4-9BCC-59829507DD4E}" destId="{1F78B76D-C684-4034-9415-09013B7B6452}" srcOrd="1" destOrd="0" parTransId="{12A5F95A-AE77-4559-92B7-AB2059F6B82F}" sibTransId="{8182D859-05D3-44F3-9318-6F610A5BEDB8}"/>
    <dgm:cxn modelId="{31494D4F-BCF4-4462-A0E7-7C2DC147A8C1}" srcId="{09CBD079-12EB-42E4-9BCC-59829507DD4E}" destId="{1CF1B506-BD9D-4FF7-8035-A56F2F33D01A}" srcOrd="0" destOrd="0" parTransId="{8E856AE3-FC7D-40D8-A24B-2B03437C1F45}" sibTransId="{6C3E029D-7C1A-452E-BE23-BF9D7AF9A14F}"/>
    <dgm:cxn modelId="{5ECEA825-0ECC-47E9-87E9-D9F0F5FF5B82}" type="presParOf" srcId="{7C9B318B-67F2-4555-B295-14EA6461E270}" destId="{14CE1867-3BD0-4CF6-88A8-DE54C82BC1E2}" srcOrd="0" destOrd="0" presId="urn:microsoft.com/office/officeart/2005/8/layout/hierarchy2"/>
    <dgm:cxn modelId="{4665E448-1DB5-4542-BDCF-554FEC7AC77E}" type="presParOf" srcId="{14CE1867-3BD0-4CF6-88A8-DE54C82BC1E2}" destId="{8D3F5DB4-570A-4021-ACD3-5CA344FD70E2}" srcOrd="0" destOrd="0" presId="urn:microsoft.com/office/officeart/2005/8/layout/hierarchy2"/>
    <dgm:cxn modelId="{2DC57DE0-4E16-4A8C-904F-EDEEF6156BF5}" type="presParOf" srcId="{14CE1867-3BD0-4CF6-88A8-DE54C82BC1E2}" destId="{A1097E68-F0D2-4BEF-8A2B-B50758E1BDD5}" srcOrd="1" destOrd="0" presId="urn:microsoft.com/office/officeart/2005/8/layout/hierarchy2"/>
    <dgm:cxn modelId="{69AC2222-CA27-403D-BAAC-9AE1161C6C5A}" type="presParOf" srcId="{A1097E68-F0D2-4BEF-8A2B-B50758E1BDD5}" destId="{928CD288-A367-4128-91A5-1C744F3D6332}" srcOrd="0" destOrd="0" presId="urn:microsoft.com/office/officeart/2005/8/layout/hierarchy2"/>
    <dgm:cxn modelId="{08756DA2-EF83-4025-9997-8E5583390D80}" type="presParOf" srcId="{928CD288-A367-4128-91A5-1C744F3D6332}" destId="{DC84123E-737C-4FB4-B1EB-029C6FFCF14F}" srcOrd="0" destOrd="0" presId="urn:microsoft.com/office/officeart/2005/8/layout/hierarchy2"/>
    <dgm:cxn modelId="{0DA14F34-E5C9-4FBE-8B24-2B954F7D5ACE}" type="presParOf" srcId="{A1097E68-F0D2-4BEF-8A2B-B50758E1BDD5}" destId="{D598761B-175A-49D5-A26B-888E657DE4C1}" srcOrd="1" destOrd="0" presId="urn:microsoft.com/office/officeart/2005/8/layout/hierarchy2"/>
    <dgm:cxn modelId="{C9D4EE3A-9F8F-446D-983A-715B3D04C2DA}" type="presParOf" srcId="{D598761B-175A-49D5-A26B-888E657DE4C1}" destId="{B26FFF4B-0020-4AD3-AD5F-37236D30CDBE}" srcOrd="0" destOrd="0" presId="urn:microsoft.com/office/officeart/2005/8/layout/hierarchy2"/>
    <dgm:cxn modelId="{48571921-FEC5-4517-8133-C94A2497F3BD}" type="presParOf" srcId="{D598761B-175A-49D5-A26B-888E657DE4C1}" destId="{0BA76D60-6595-444C-AEF7-18F912FD5EEC}" srcOrd="1" destOrd="0" presId="urn:microsoft.com/office/officeart/2005/8/layout/hierarchy2"/>
    <dgm:cxn modelId="{71001BF7-146D-40F4-AA17-65A09CE33E01}" type="presParOf" srcId="{A1097E68-F0D2-4BEF-8A2B-B50758E1BDD5}" destId="{93B4BB07-42D8-448D-BBE1-984CF7075BA5}" srcOrd="2" destOrd="0" presId="urn:microsoft.com/office/officeart/2005/8/layout/hierarchy2"/>
    <dgm:cxn modelId="{99856FE4-FCA3-48E0-89B7-40002BAE1CFE}" type="presParOf" srcId="{93B4BB07-42D8-448D-BBE1-984CF7075BA5}" destId="{14DCAE7D-7612-4B9F-8C17-F3746A139953}" srcOrd="0" destOrd="0" presId="urn:microsoft.com/office/officeart/2005/8/layout/hierarchy2"/>
    <dgm:cxn modelId="{E6FEC856-28F9-43D9-9DE5-057F42496C79}" type="presParOf" srcId="{A1097E68-F0D2-4BEF-8A2B-B50758E1BDD5}" destId="{C53C4D52-AA2B-46AB-8327-17A65315BF2D}" srcOrd="3" destOrd="0" presId="urn:microsoft.com/office/officeart/2005/8/layout/hierarchy2"/>
    <dgm:cxn modelId="{A5559BD3-AEFC-41F7-B49B-C80DBA8A0280}" type="presParOf" srcId="{C53C4D52-AA2B-46AB-8327-17A65315BF2D}" destId="{8641172C-86E6-4754-B01E-247E165E2E51}" srcOrd="0" destOrd="0" presId="urn:microsoft.com/office/officeart/2005/8/layout/hierarchy2"/>
    <dgm:cxn modelId="{37C85DDB-BD3D-4051-8D91-6066FC0320A6}" type="presParOf" srcId="{C53C4D52-AA2B-46AB-8327-17A65315BF2D}" destId="{32E438CF-B591-4629-A04E-34B1E44D3467}" srcOrd="1" destOrd="0" presId="urn:microsoft.com/office/officeart/2005/8/layout/hierarchy2"/>
    <dgm:cxn modelId="{44E59D39-AA4F-40EF-AD67-C8D45848FE2F}" type="presParOf" srcId="{A1097E68-F0D2-4BEF-8A2B-B50758E1BDD5}" destId="{8BDA8FBB-A6F2-4B02-B7A4-FD0F861E26EA}" srcOrd="4" destOrd="0" presId="urn:microsoft.com/office/officeart/2005/8/layout/hierarchy2"/>
    <dgm:cxn modelId="{3A5F6FDC-E1E5-4A3D-B96F-AAE5A5577AC4}" type="presParOf" srcId="{8BDA8FBB-A6F2-4B02-B7A4-FD0F861E26EA}" destId="{D7DA5B8C-B242-46FD-8EB2-312CD04D3EF0}" srcOrd="0" destOrd="0" presId="urn:microsoft.com/office/officeart/2005/8/layout/hierarchy2"/>
    <dgm:cxn modelId="{8813B61F-6900-49BE-977A-0D91FF9759FC}" type="presParOf" srcId="{A1097E68-F0D2-4BEF-8A2B-B50758E1BDD5}" destId="{0D5452F6-965B-4077-A2AD-A4D3305A6C73}" srcOrd="5" destOrd="0" presId="urn:microsoft.com/office/officeart/2005/8/layout/hierarchy2"/>
    <dgm:cxn modelId="{413CB61B-3C85-41CA-B547-E95AEABA9DBE}" type="presParOf" srcId="{0D5452F6-965B-4077-A2AD-A4D3305A6C73}" destId="{6DD703F6-039C-4D6F-9FA6-E25A45D4B08B}" srcOrd="0" destOrd="0" presId="urn:microsoft.com/office/officeart/2005/8/layout/hierarchy2"/>
    <dgm:cxn modelId="{3BD4F0F9-0B0D-4D21-B0FA-6A0343AC9D46}" type="presParOf" srcId="{0D5452F6-965B-4077-A2AD-A4D3305A6C73}" destId="{3C990DB5-F468-4777-8458-47B7764FC726}" srcOrd="1" destOrd="0" presId="urn:microsoft.com/office/officeart/2005/8/layout/hierarchy2"/>
    <dgm:cxn modelId="{CDF22039-0C95-4B76-B8B3-79F2F22D65FE}" type="presParOf" srcId="{A1097E68-F0D2-4BEF-8A2B-B50758E1BDD5}" destId="{C49B89E7-29CC-4FE5-B1A4-F05BE0E7C2E9}" srcOrd="6" destOrd="0" presId="urn:microsoft.com/office/officeart/2005/8/layout/hierarchy2"/>
    <dgm:cxn modelId="{AE07A6F9-251B-4446-885B-B19859BD7554}" type="presParOf" srcId="{C49B89E7-29CC-4FE5-B1A4-F05BE0E7C2E9}" destId="{5880FA57-9805-43C2-82EF-8E5E44D65E3A}" srcOrd="0" destOrd="0" presId="urn:microsoft.com/office/officeart/2005/8/layout/hierarchy2"/>
    <dgm:cxn modelId="{CAE596FE-0667-425F-B690-2726C9854822}" type="presParOf" srcId="{A1097E68-F0D2-4BEF-8A2B-B50758E1BDD5}" destId="{289BF3AC-BFA8-45DF-BA73-49827F9B49B0}" srcOrd="7" destOrd="0" presId="urn:microsoft.com/office/officeart/2005/8/layout/hierarchy2"/>
    <dgm:cxn modelId="{12A76E61-81E9-4325-93AE-C9C669C7089D}" type="presParOf" srcId="{289BF3AC-BFA8-45DF-BA73-49827F9B49B0}" destId="{D7E8238D-BCC9-42E0-98F4-3EA623A9874C}" srcOrd="0" destOrd="0" presId="urn:microsoft.com/office/officeart/2005/8/layout/hierarchy2"/>
    <dgm:cxn modelId="{7E202460-109D-4C9C-95D9-77C3BFEB20A3}" type="presParOf" srcId="{289BF3AC-BFA8-45DF-BA73-49827F9B49B0}" destId="{337AEC1C-1D66-45AE-9308-2098651136FD}"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83C233-685C-44D9-AD9A-96CBC2A16387}" type="doc">
      <dgm:prSet loTypeId="urn:microsoft.com/office/officeart/2005/8/layout/hProcess9" loCatId="process" qsTypeId="urn:microsoft.com/office/officeart/2005/8/quickstyle/simple1" qsCatId="simple" csTypeId="urn:microsoft.com/office/officeart/2005/8/colors/colorful1" csCatId="colorful" phldr="1"/>
      <dgm:spPr/>
    </dgm:pt>
    <dgm:pt modelId="{E86E0C51-2C9E-4C9C-99CB-B650E271A396}">
      <dgm:prSet phldrT="[Texto]"/>
      <dgm:spPr/>
      <dgm:t>
        <a:bodyPr/>
        <a:lstStyle/>
        <a:p>
          <a:r>
            <a:rPr lang="es-ES" smtClean="0">
              <a:solidFill>
                <a:schemeClr val="tx1"/>
              </a:solidFill>
            </a:rPr>
            <a:t>Son cuestiones que a juicio del auditor</a:t>
          </a:r>
          <a:endParaRPr lang="es-ES" dirty="0">
            <a:solidFill>
              <a:schemeClr val="tx1"/>
            </a:solidFill>
          </a:endParaRPr>
        </a:p>
      </dgm:t>
    </dgm:pt>
    <dgm:pt modelId="{4328F0DA-63EE-453F-A1CF-B73468FDFBC4}" type="parTrans" cxnId="{59D78101-7AD0-4A08-95C1-2AEBBF45B09E}">
      <dgm:prSet/>
      <dgm:spPr/>
      <dgm:t>
        <a:bodyPr/>
        <a:lstStyle/>
        <a:p>
          <a:endParaRPr lang="es-ES">
            <a:solidFill>
              <a:schemeClr val="tx1"/>
            </a:solidFill>
          </a:endParaRPr>
        </a:p>
      </dgm:t>
    </dgm:pt>
    <dgm:pt modelId="{5A75BD95-D5EE-4140-A6B5-ED26ED5F1D86}" type="sibTrans" cxnId="{59D78101-7AD0-4A08-95C1-2AEBBF45B09E}">
      <dgm:prSet/>
      <dgm:spPr/>
      <dgm:t>
        <a:bodyPr/>
        <a:lstStyle/>
        <a:p>
          <a:endParaRPr lang="es-ES">
            <a:solidFill>
              <a:schemeClr val="tx1"/>
            </a:solidFill>
          </a:endParaRPr>
        </a:p>
      </dgm:t>
    </dgm:pt>
    <dgm:pt modelId="{11BAEC96-59A1-41BD-BF28-F6958D550A0C}">
      <dgm:prSet phldrT="[Texto]"/>
      <dgm:spPr/>
      <dgm:t>
        <a:bodyPr/>
        <a:lstStyle/>
        <a:p>
          <a:r>
            <a:rPr lang="es-ES" smtClean="0">
              <a:solidFill>
                <a:schemeClr val="tx1"/>
              </a:solidFill>
            </a:rPr>
            <a:t>Fueron de mayor importancia en la auditoría de los estados financieros</a:t>
          </a:r>
          <a:endParaRPr lang="es-ES" dirty="0">
            <a:solidFill>
              <a:schemeClr val="tx1"/>
            </a:solidFill>
          </a:endParaRPr>
        </a:p>
      </dgm:t>
    </dgm:pt>
    <dgm:pt modelId="{11B5C29E-78A8-49CE-96FB-C27628EF3916}" type="parTrans" cxnId="{670BC18F-66D7-4BD1-AF5A-7C4FFAEC081C}">
      <dgm:prSet/>
      <dgm:spPr/>
      <dgm:t>
        <a:bodyPr/>
        <a:lstStyle/>
        <a:p>
          <a:endParaRPr lang="es-ES">
            <a:solidFill>
              <a:schemeClr val="tx1"/>
            </a:solidFill>
          </a:endParaRPr>
        </a:p>
      </dgm:t>
    </dgm:pt>
    <dgm:pt modelId="{AE3E2696-D8DB-49A1-B935-F917DF245ABA}" type="sibTrans" cxnId="{670BC18F-66D7-4BD1-AF5A-7C4FFAEC081C}">
      <dgm:prSet/>
      <dgm:spPr/>
      <dgm:t>
        <a:bodyPr/>
        <a:lstStyle/>
        <a:p>
          <a:endParaRPr lang="es-ES">
            <a:solidFill>
              <a:schemeClr val="tx1"/>
            </a:solidFill>
          </a:endParaRPr>
        </a:p>
      </dgm:t>
    </dgm:pt>
    <dgm:pt modelId="{2F967E2E-BF64-4698-A51A-3B7C05DA8E21}">
      <dgm:prSet phldrT="[Texto]"/>
      <dgm:spPr/>
      <dgm:t>
        <a:bodyPr/>
        <a:lstStyle/>
        <a:p>
          <a:r>
            <a:rPr lang="es-ES" smtClean="0">
              <a:solidFill>
                <a:schemeClr val="tx1"/>
              </a:solidFill>
            </a:rPr>
            <a:t>El auditor deberá comunicar </a:t>
          </a:r>
          <a:r>
            <a:rPr lang="es-EC" smtClean="0">
              <a:solidFill>
                <a:schemeClr val="tx1"/>
              </a:solidFill>
            </a:rPr>
            <a:t>aquellas cuestiones que requieran atención significativa</a:t>
          </a:r>
          <a:endParaRPr lang="es-ES" dirty="0">
            <a:solidFill>
              <a:schemeClr val="tx1"/>
            </a:solidFill>
          </a:endParaRPr>
        </a:p>
      </dgm:t>
    </dgm:pt>
    <dgm:pt modelId="{8770D7B0-6122-4D7D-908A-388F818C0627}" type="parTrans" cxnId="{3690535A-43B3-4034-A9AB-9AAE2FC03E4A}">
      <dgm:prSet/>
      <dgm:spPr/>
      <dgm:t>
        <a:bodyPr/>
        <a:lstStyle/>
        <a:p>
          <a:endParaRPr lang="es-ES">
            <a:solidFill>
              <a:schemeClr val="tx1"/>
            </a:solidFill>
          </a:endParaRPr>
        </a:p>
      </dgm:t>
    </dgm:pt>
    <dgm:pt modelId="{204438FF-AB82-4919-A544-EB75CD6BBA51}" type="sibTrans" cxnId="{3690535A-43B3-4034-A9AB-9AAE2FC03E4A}">
      <dgm:prSet/>
      <dgm:spPr/>
      <dgm:t>
        <a:bodyPr/>
        <a:lstStyle/>
        <a:p>
          <a:endParaRPr lang="es-ES">
            <a:solidFill>
              <a:schemeClr val="tx1"/>
            </a:solidFill>
          </a:endParaRPr>
        </a:p>
      </dgm:t>
    </dgm:pt>
    <dgm:pt modelId="{5DAEADCE-889A-4039-83DB-FF53CB3E107C}" type="pres">
      <dgm:prSet presAssocID="{1E83C233-685C-44D9-AD9A-96CBC2A16387}" presName="CompostProcess" presStyleCnt="0">
        <dgm:presLayoutVars>
          <dgm:dir/>
          <dgm:resizeHandles val="exact"/>
        </dgm:presLayoutVars>
      </dgm:prSet>
      <dgm:spPr/>
    </dgm:pt>
    <dgm:pt modelId="{5F430237-DC78-47A2-ADDD-C4D30C50643F}" type="pres">
      <dgm:prSet presAssocID="{1E83C233-685C-44D9-AD9A-96CBC2A16387}" presName="arrow" presStyleLbl="bgShp" presStyleIdx="0" presStyleCnt="1"/>
      <dgm:spPr/>
    </dgm:pt>
    <dgm:pt modelId="{5138B997-4168-4A0B-B97A-DCFCFD76A4C3}" type="pres">
      <dgm:prSet presAssocID="{1E83C233-685C-44D9-AD9A-96CBC2A16387}" presName="linearProcess" presStyleCnt="0"/>
      <dgm:spPr/>
    </dgm:pt>
    <dgm:pt modelId="{A80EB262-BAC6-4F9B-9416-34DD13AB9C10}" type="pres">
      <dgm:prSet presAssocID="{E86E0C51-2C9E-4C9C-99CB-B650E271A396}" presName="textNode" presStyleLbl="node1" presStyleIdx="0" presStyleCnt="3">
        <dgm:presLayoutVars>
          <dgm:bulletEnabled val="1"/>
        </dgm:presLayoutVars>
      </dgm:prSet>
      <dgm:spPr/>
      <dgm:t>
        <a:bodyPr/>
        <a:lstStyle/>
        <a:p>
          <a:endParaRPr lang="es-ES"/>
        </a:p>
      </dgm:t>
    </dgm:pt>
    <dgm:pt modelId="{D2A12352-95DB-4F07-83C6-C46E450CCC7F}" type="pres">
      <dgm:prSet presAssocID="{5A75BD95-D5EE-4140-A6B5-ED26ED5F1D86}" presName="sibTrans" presStyleCnt="0"/>
      <dgm:spPr/>
    </dgm:pt>
    <dgm:pt modelId="{9A98C63F-B448-4652-9935-8EB4C5C325F2}" type="pres">
      <dgm:prSet presAssocID="{11BAEC96-59A1-41BD-BF28-F6958D550A0C}" presName="textNode" presStyleLbl="node1" presStyleIdx="1" presStyleCnt="3">
        <dgm:presLayoutVars>
          <dgm:bulletEnabled val="1"/>
        </dgm:presLayoutVars>
      </dgm:prSet>
      <dgm:spPr/>
      <dgm:t>
        <a:bodyPr/>
        <a:lstStyle/>
        <a:p>
          <a:endParaRPr lang="es-ES"/>
        </a:p>
      </dgm:t>
    </dgm:pt>
    <dgm:pt modelId="{12A5DAF8-8E96-42F8-8114-89AB15934DF1}" type="pres">
      <dgm:prSet presAssocID="{AE3E2696-D8DB-49A1-B935-F917DF245ABA}" presName="sibTrans" presStyleCnt="0"/>
      <dgm:spPr/>
    </dgm:pt>
    <dgm:pt modelId="{3299F75A-F320-404F-88AB-24F1C12E3B69}" type="pres">
      <dgm:prSet presAssocID="{2F967E2E-BF64-4698-A51A-3B7C05DA8E21}" presName="textNode" presStyleLbl="node1" presStyleIdx="2" presStyleCnt="3">
        <dgm:presLayoutVars>
          <dgm:bulletEnabled val="1"/>
        </dgm:presLayoutVars>
      </dgm:prSet>
      <dgm:spPr/>
      <dgm:t>
        <a:bodyPr/>
        <a:lstStyle/>
        <a:p>
          <a:endParaRPr lang="es-ES"/>
        </a:p>
      </dgm:t>
    </dgm:pt>
  </dgm:ptLst>
  <dgm:cxnLst>
    <dgm:cxn modelId="{AE614CF7-FB17-4769-9BE0-32C31F965D7D}" type="presOf" srcId="{1E83C233-685C-44D9-AD9A-96CBC2A16387}" destId="{5DAEADCE-889A-4039-83DB-FF53CB3E107C}" srcOrd="0" destOrd="0" presId="urn:microsoft.com/office/officeart/2005/8/layout/hProcess9"/>
    <dgm:cxn modelId="{3690535A-43B3-4034-A9AB-9AAE2FC03E4A}" srcId="{1E83C233-685C-44D9-AD9A-96CBC2A16387}" destId="{2F967E2E-BF64-4698-A51A-3B7C05DA8E21}" srcOrd="2" destOrd="0" parTransId="{8770D7B0-6122-4D7D-908A-388F818C0627}" sibTransId="{204438FF-AB82-4919-A544-EB75CD6BBA51}"/>
    <dgm:cxn modelId="{670BC18F-66D7-4BD1-AF5A-7C4FFAEC081C}" srcId="{1E83C233-685C-44D9-AD9A-96CBC2A16387}" destId="{11BAEC96-59A1-41BD-BF28-F6958D550A0C}" srcOrd="1" destOrd="0" parTransId="{11B5C29E-78A8-49CE-96FB-C27628EF3916}" sibTransId="{AE3E2696-D8DB-49A1-B935-F917DF245ABA}"/>
    <dgm:cxn modelId="{5E56BA46-4FA2-49B4-B09B-FBE45FAD1928}" type="presOf" srcId="{E86E0C51-2C9E-4C9C-99CB-B650E271A396}" destId="{A80EB262-BAC6-4F9B-9416-34DD13AB9C10}" srcOrd="0" destOrd="0" presId="urn:microsoft.com/office/officeart/2005/8/layout/hProcess9"/>
    <dgm:cxn modelId="{59D78101-7AD0-4A08-95C1-2AEBBF45B09E}" srcId="{1E83C233-685C-44D9-AD9A-96CBC2A16387}" destId="{E86E0C51-2C9E-4C9C-99CB-B650E271A396}" srcOrd="0" destOrd="0" parTransId="{4328F0DA-63EE-453F-A1CF-B73468FDFBC4}" sibTransId="{5A75BD95-D5EE-4140-A6B5-ED26ED5F1D86}"/>
    <dgm:cxn modelId="{BE97270D-6224-4569-A57E-054DE36059FA}" type="presOf" srcId="{2F967E2E-BF64-4698-A51A-3B7C05DA8E21}" destId="{3299F75A-F320-404F-88AB-24F1C12E3B69}" srcOrd="0" destOrd="0" presId="urn:microsoft.com/office/officeart/2005/8/layout/hProcess9"/>
    <dgm:cxn modelId="{2FE65311-9494-42C2-B85E-8376526865D5}" type="presOf" srcId="{11BAEC96-59A1-41BD-BF28-F6958D550A0C}" destId="{9A98C63F-B448-4652-9935-8EB4C5C325F2}" srcOrd="0" destOrd="0" presId="urn:microsoft.com/office/officeart/2005/8/layout/hProcess9"/>
    <dgm:cxn modelId="{04B121EA-C868-41AC-BCD7-B3C6D7C28E66}" type="presParOf" srcId="{5DAEADCE-889A-4039-83DB-FF53CB3E107C}" destId="{5F430237-DC78-47A2-ADDD-C4D30C50643F}" srcOrd="0" destOrd="0" presId="urn:microsoft.com/office/officeart/2005/8/layout/hProcess9"/>
    <dgm:cxn modelId="{8B251C7D-6EA4-4AFD-A000-F43013EF7567}" type="presParOf" srcId="{5DAEADCE-889A-4039-83DB-FF53CB3E107C}" destId="{5138B997-4168-4A0B-B97A-DCFCFD76A4C3}" srcOrd="1" destOrd="0" presId="urn:microsoft.com/office/officeart/2005/8/layout/hProcess9"/>
    <dgm:cxn modelId="{D8E54465-86B8-48F3-9D5A-8266F6C847DF}" type="presParOf" srcId="{5138B997-4168-4A0B-B97A-DCFCFD76A4C3}" destId="{A80EB262-BAC6-4F9B-9416-34DD13AB9C10}" srcOrd="0" destOrd="0" presId="urn:microsoft.com/office/officeart/2005/8/layout/hProcess9"/>
    <dgm:cxn modelId="{22A79440-A712-4482-8E85-34FBF85D651E}" type="presParOf" srcId="{5138B997-4168-4A0B-B97A-DCFCFD76A4C3}" destId="{D2A12352-95DB-4F07-83C6-C46E450CCC7F}" srcOrd="1" destOrd="0" presId="urn:microsoft.com/office/officeart/2005/8/layout/hProcess9"/>
    <dgm:cxn modelId="{4995D170-B907-46DE-B417-F81D06F54211}" type="presParOf" srcId="{5138B997-4168-4A0B-B97A-DCFCFD76A4C3}" destId="{9A98C63F-B448-4652-9935-8EB4C5C325F2}" srcOrd="2" destOrd="0" presId="urn:microsoft.com/office/officeart/2005/8/layout/hProcess9"/>
    <dgm:cxn modelId="{C649D126-5E2F-4ED4-A95B-9CFD6A17E874}" type="presParOf" srcId="{5138B997-4168-4A0B-B97A-DCFCFD76A4C3}" destId="{12A5DAF8-8E96-42F8-8114-89AB15934DF1}" srcOrd="3" destOrd="0" presId="urn:microsoft.com/office/officeart/2005/8/layout/hProcess9"/>
    <dgm:cxn modelId="{78DA062C-ABDA-46F4-BD5A-FAF87CBA78A0}" type="presParOf" srcId="{5138B997-4168-4A0B-B97A-DCFCFD76A4C3}" destId="{3299F75A-F320-404F-88AB-24F1C12E3B6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83C233-685C-44D9-AD9A-96CBC2A16387}" type="doc">
      <dgm:prSet loTypeId="urn:microsoft.com/office/officeart/2005/8/layout/hProcess9" loCatId="process" qsTypeId="urn:microsoft.com/office/officeart/2005/8/quickstyle/simple1" qsCatId="simple" csTypeId="urn:microsoft.com/office/officeart/2005/8/colors/colorful1" csCatId="colorful" phldr="1"/>
      <dgm:spPr/>
    </dgm:pt>
    <dgm:pt modelId="{E86E0C51-2C9E-4C9C-99CB-B650E271A396}">
      <dgm:prSet phldrT="[Texto]"/>
      <dgm:spPr/>
      <dgm:t>
        <a:bodyPr/>
        <a:lstStyle/>
        <a:p>
          <a:r>
            <a:rPr lang="es-ES" dirty="0" smtClean="0">
              <a:solidFill>
                <a:schemeClr val="tx1"/>
              </a:solidFill>
            </a:rPr>
            <a:t>Identificación y valoración de riesgos en los estados financieros</a:t>
          </a:r>
          <a:endParaRPr lang="es-ES" dirty="0">
            <a:solidFill>
              <a:schemeClr val="tx1"/>
            </a:solidFill>
          </a:endParaRPr>
        </a:p>
      </dgm:t>
    </dgm:pt>
    <dgm:pt modelId="{4328F0DA-63EE-453F-A1CF-B73468FDFBC4}" type="parTrans" cxnId="{59D78101-7AD0-4A08-95C1-2AEBBF45B09E}">
      <dgm:prSet/>
      <dgm:spPr/>
      <dgm:t>
        <a:bodyPr/>
        <a:lstStyle/>
        <a:p>
          <a:endParaRPr lang="es-ES">
            <a:solidFill>
              <a:schemeClr val="tx1"/>
            </a:solidFill>
          </a:endParaRPr>
        </a:p>
      </dgm:t>
    </dgm:pt>
    <dgm:pt modelId="{5A75BD95-D5EE-4140-A6B5-ED26ED5F1D86}" type="sibTrans" cxnId="{59D78101-7AD0-4A08-95C1-2AEBBF45B09E}">
      <dgm:prSet/>
      <dgm:spPr/>
      <dgm:t>
        <a:bodyPr/>
        <a:lstStyle/>
        <a:p>
          <a:endParaRPr lang="es-ES">
            <a:solidFill>
              <a:schemeClr val="tx1"/>
            </a:solidFill>
          </a:endParaRPr>
        </a:p>
      </dgm:t>
    </dgm:pt>
    <dgm:pt modelId="{11BAEC96-59A1-41BD-BF28-F6958D550A0C}">
      <dgm:prSet phldrT="[Texto]"/>
      <dgm:spPr/>
      <dgm:t>
        <a:bodyPr/>
        <a:lstStyle/>
        <a:p>
          <a:r>
            <a:rPr lang="es-ES" dirty="0" smtClean="0">
              <a:solidFill>
                <a:schemeClr val="tx1"/>
              </a:solidFill>
            </a:rPr>
            <a:t>Dificultad para la obtención de evidencia</a:t>
          </a:r>
          <a:endParaRPr lang="es-ES" dirty="0">
            <a:solidFill>
              <a:schemeClr val="tx1"/>
            </a:solidFill>
          </a:endParaRPr>
        </a:p>
      </dgm:t>
    </dgm:pt>
    <dgm:pt modelId="{11B5C29E-78A8-49CE-96FB-C27628EF3916}" type="parTrans" cxnId="{670BC18F-66D7-4BD1-AF5A-7C4FFAEC081C}">
      <dgm:prSet/>
      <dgm:spPr/>
      <dgm:t>
        <a:bodyPr/>
        <a:lstStyle/>
        <a:p>
          <a:endParaRPr lang="es-ES">
            <a:solidFill>
              <a:schemeClr val="tx1"/>
            </a:solidFill>
          </a:endParaRPr>
        </a:p>
      </dgm:t>
    </dgm:pt>
    <dgm:pt modelId="{AE3E2696-D8DB-49A1-B935-F917DF245ABA}" type="sibTrans" cxnId="{670BC18F-66D7-4BD1-AF5A-7C4FFAEC081C}">
      <dgm:prSet/>
      <dgm:spPr/>
      <dgm:t>
        <a:bodyPr/>
        <a:lstStyle/>
        <a:p>
          <a:endParaRPr lang="es-ES">
            <a:solidFill>
              <a:schemeClr val="tx1"/>
            </a:solidFill>
          </a:endParaRPr>
        </a:p>
      </dgm:t>
    </dgm:pt>
    <dgm:pt modelId="{2F967E2E-BF64-4698-A51A-3B7C05DA8E21}">
      <dgm:prSet phldrT="[Texto]"/>
      <dgm:spPr/>
      <dgm:t>
        <a:bodyPr/>
        <a:lstStyle/>
        <a:p>
          <a:r>
            <a:rPr lang="es-ES" dirty="0" smtClean="0">
              <a:solidFill>
                <a:schemeClr val="tx1"/>
              </a:solidFill>
            </a:rPr>
            <a:t>Las áreas complejas</a:t>
          </a:r>
          <a:endParaRPr lang="es-ES" dirty="0">
            <a:solidFill>
              <a:schemeClr val="tx1"/>
            </a:solidFill>
          </a:endParaRPr>
        </a:p>
      </dgm:t>
    </dgm:pt>
    <dgm:pt modelId="{8770D7B0-6122-4D7D-908A-388F818C0627}" type="parTrans" cxnId="{3690535A-43B3-4034-A9AB-9AAE2FC03E4A}">
      <dgm:prSet/>
      <dgm:spPr/>
      <dgm:t>
        <a:bodyPr/>
        <a:lstStyle/>
        <a:p>
          <a:endParaRPr lang="es-ES">
            <a:solidFill>
              <a:schemeClr val="tx1"/>
            </a:solidFill>
          </a:endParaRPr>
        </a:p>
      </dgm:t>
    </dgm:pt>
    <dgm:pt modelId="{204438FF-AB82-4919-A544-EB75CD6BBA51}" type="sibTrans" cxnId="{3690535A-43B3-4034-A9AB-9AAE2FC03E4A}">
      <dgm:prSet/>
      <dgm:spPr/>
      <dgm:t>
        <a:bodyPr/>
        <a:lstStyle/>
        <a:p>
          <a:endParaRPr lang="es-ES">
            <a:solidFill>
              <a:schemeClr val="tx1"/>
            </a:solidFill>
          </a:endParaRPr>
        </a:p>
      </dgm:t>
    </dgm:pt>
    <dgm:pt modelId="{5DAEADCE-889A-4039-83DB-FF53CB3E107C}" type="pres">
      <dgm:prSet presAssocID="{1E83C233-685C-44D9-AD9A-96CBC2A16387}" presName="CompostProcess" presStyleCnt="0">
        <dgm:presLayoutVars>
          <dgm:dir/>
          <dgm:resizeHandles val="exact"/>
        </dgm:presLayoutVars>
      </dgm:prSet>
      <dgm:spPr/>
    </dgm:pt>
    <dgm:pt modelId="{5F430237-DC78-47A2-ADDD-C4D30C50643F}" type="pres">
      <dgm:prSet presAssocID="{1E83C233-685C-44D9-AD9A-96CBC2A16387}" presName="arrow" presStyleLbl="bgShp" presStyleIdx="0" presStyleCnt="1"/>
      <dgm:spPr/>
    </dgm:pt>
    <dgm:pt modelId="{5138B997-4168-4A0B-B97A-DCFCFD76A4C3}" type="pres">
      <dgm:prSet presAssocID="{1E83C233-685C-44D9-AD9A-96CBC2A16387}" presName="linearProcess" presStyleCnt="0"/>
      <dgm:spPr/>
    </dgm:pt>
    <dgm:pt modelId="{A80EB262-BAC6-4F9B-9416-34DD13AB9C10}" type="pres">
      <dgm:prSet presAssocID="{E86E0C51-2C9E-4C9C-99CB-B650E271A396}" presName="textNode" presStyleLbl="node1" presStyleIdx="0" presStyleCnt="3" custLinFactNeighborY="0">
        <dgm:presLayoutVars>
          <dgm:bulletEnabled val="1"/>
        </dgm:presLayoutVars>
      </dgm:prSet>
      <dgm:spPr/>
      <dgm:t>
        <a:bodyPr/>
        <a:lstStyle/>
        <a:p>
          <a:endParaRPr lang="es-ES"/>
        </a:p>
      </dgm:t>
    </dgm:pt>
    <dgm:pt modelId="{D2A12352-95DB-4F07-83C6-C46E450CCC7F}" type="pres">
      <dgm:prSet presAssocID="{5A75BD95-D5EE-4140-A6B5-ED26ED5F1D86}" presName="sibTrans" presStyleCnt="0"/>
      <dgm:spPr/>
    </dgm:pt>
    <dgm:pt modelId="{9A98C63F-B448-4652-9935-8EB4C5C325F2}" type="pres">
      <dgm:prSet presAssocID="{11BAEC96-59A1-41BD-BF28-F6958D550A0C}" presName="textNode" presStyleLbl="node1" presStyleIdx="1" presStyleCnt="3">
        <dgm:presLayoutVars>
          <dgm:bulletEnabled val="1"/>
        </dgm:presLayoutVars>
      </dgm:prSet>
      <dgm:spPr/>
      <dgm:t>
        <a:bodyPr/>
        <a:lstStyle/>
        <a:p>
          <a:endParaRPr lang="es-ES"/>
        </a:p>
      </dgm:t>
    </dgm:pt>
    <dgm:pt modelId="{12A5DAF8-8E96-42F8-8114-89AB15934DF1}" type="pres">
      <dgm:prSet presAssocID="{AE3E2696-D8DB-49A1-B935-F917DF245ABA}" presName="sibTrans" presStyleCnt="0"/>
      <dgm:spPr/>
    </dgm:pt>
    <dgm:pt modelId="{3299F75A-F320-404F-88AB-24F1C12E3B69}" type="pres">
      <dgm:prSet presAssocID="{2F967E2E-BF64-4698-A51A-3B7C05DA8E21}" presName="textNode" presStyleLbl="node1" presStyleIdx="2" presStyleCnt="3">
        <dgm:presLayoutVars>
          <dgm:bulletEnabled val="1"/>
        </dgm:presLayoutVars>
      </dgm:prSet>
      <dgm:spPr/>
      <dgm:t>
        <a:bodyPr/>
        <a:lstStyle/>
        <a:p>
          <a:endParaRPr lang="es-ES"/>
        </a:p>
      </dgm:t>
    </dgm:pt>
  </dgm:ptLst>
  <dgm:cxnLst>
    <dgm:cxn modelId="{AE614CF7-FB17-4769-9BE0-32C31F965D7D}" type="presOf" srcId="{1E83C233-685C-44D9-AD9A-96CBC2A16387}" destId="{5DAEADCE-889A-4039-83DB-FF53CB3E107C}" srcOrd="0" destOrd="0" presId="urn:microsoft.com/office/officeart/2005/8/layout/hProcess9"/>
    <dgm:cxn modelId="{3690535A-43B3-4034-A9AB-9AAE2FC03E4A}" srcId="{1E83C233-685C-44D9-AD9A-96CBC2A16387}" destId="{2F967E2E-BF64-4698-A51A-3B7C05DA8E21}" srcOrd="2" destOrd="0" parTransId="{8770D7B0-6122-4D7D-908A-388F818C0627}" sibTransId="{204438FF-AB82-4919-A544-EB75CD6BBA51}"/>
    <dgm:cxn modelId="{670BC18F-66D7-4BD1-AF5A-7C4FFAEC081C}" srcId="{1E83C233-685C-44D9-AD9A-96CBC2A16387}" destId="{11BAEC96-59A1-41BD-BF28-F6958D550A0C}" srcOrd="1" destOrd="0" parTransId="{11B5C29E-78A8-49CE-96FB-C27628EF3916}" sibTransId="{AE3E2696-D8DB-49A1-B935-F917DF245ABA}"/>
    <dgm:cxn modelId="{5E56BA46-4FA2-49B4-B09B-FBE45FAD1928}" type="presOf" srcId="{E86E0C51-2C9E-4C9C-99CB-B650E271A396}" destId="{A80EB262-BAC6-4F9B-9416-34DD13AB9C10}" srcOrd="0" destOrd="0" presId="urn:microsoft.com/office/officeart/2005/8/layout/hProcess9"/>
    <dgm:cxn modelId="{59D78101-7AD0-4A08-95C1-2AEBBF45B09E}" srcId="{1E83C233-685C-44D9-AD9A-96CBC2A16387}" destId="{E86E0C51-2C9E-4C9C-99CB-B650E271A396}" srcOrd="0" destOrd="0" parTransId="{4328F0DA-63EE-453F-A1CF-B73468FDFBC4}" sibTransId="{5A75BD95-D5EE-4140-A6B5-ED26ED5F1D86}"/>
    <dgm:cxn modelId="{BE97270D-6224-4569-A57E-054DE36059FA}" type="presOf" srcId="{2F967E2E-BF64-4698-A51A-3B7C05DA8E21}" destId="{3299F75A-F320-404F-88AB-24F1C12E3B69}" srcOrd="0" destOrd="0" presId="urn:microsoft.com/office/officeart/2005/8/layout/hProcess9"/>
    <dgm:cxn modelId="{2FE65311-9494-42C2-B85E-8376526865D5}" type="presOf" srcId="{11BAEC96-59A1-41BD-BF28-F6958D550A0C}" destId="{9A98C63F-B448-4652-9935-8EB4C5C325F2}" srcOrd="0" destOrd="0" presId="urn:microsoft.com/office/officeart/2005/8/layout/hProcess9"/>
    <dgm:cxn modelId="{04B121EA-C868-41AC-BCD7-B3C6D7C28E66}" type="presParOf" srcId="{5DAEADCE-889A-4039-83DB-FF53CB3E107C}" destId="{5F430237-DC78-47A2-ADDD-C4D30C50643F}" srcOrd="0" destOrd="0" presId="urn:microsoft.com/office/officeart/2005/8/layout/hProcess9"/>
    <dgm:cxn modelId="{8B251C7D-6EA4-4AFD-A000-F43013EF7567}" type="presParOf" srcId="{5DAEADCE-889A-4039-83DB-FF53CB3E107C}" destId="{5138B997-4168-4A0B-B97A-DCFCFD76A4C3}" srcOrd="1" destOrd="0" presId="urn:microsoft.com/office/officeart/2005/8/layout/hProcess9"/>
    <dgm:cxn modelId="{D8E54465-86B8-48F3-9D5A-8266F6C847DF}" type="presParOf" srcId="{5138B997-4168-4A0B-B97A-DCFCFD76A4C3}" destId="{A80EB262-BAC6-4F9B-9416-34DD13AB9C10}" srcOrd="0" destOrd="0" presId="urn:microsoft.com/office/officeart/2005/8/layout/hProcess9"/>
    <dgm:cxn modelId="{22A79440-A712-4482-8E85-34FBF85D651E}" type="presParOf" srcId="{5138B997-4168-4A0B-B97A-DCFCFD76A4C3}" destId="{D2A12352-95DB-4F07-83C6-C46E450CCC7F}" srcOrd="1" destOrd="0" presId="urn:microsoft.com/office/officeart/2005/8/layout/hProcess9"/>
    <dgm:cxn modelId="{4995D170-B907-46DE-B417-F81D06F54211}" type="presParOf" srcId="{5138B997-4168-4A0B-B97A-DCFCFD76A4C3}" destId="{9A98C63F-B448-4652-9935-8EB4C5C325F2}" srcOrd="2" destOrd="0" presId="urn:microsoft.com/office/officeart/2005/8/layout/hProcess9"/>
    <dgm:cxn modelId="{C649D126-5E2F-4ED4-A95B-9CFD6A17E874}" type="presParOf" srcId="{5138B997-4168-4A0B-B97A-DCFCFD76A4C3}" destId="{12A5DAF8-8E96-42F8-8114-89AB15934DF1}" srcOrd="3" destOrd="0" presId="urn:microsoft.com/office/officeart/2005/8/layout/hProcess9"/>
    <dgm:cxn modelId="{78DA062C-ABDA-46F4-BD5A-FAF87CBA78A0}" type="presParOf" srcId="{5138B997-4168-4A0B-B97A-DCFCFD76A4C3}" destId="{3299F75A-F320-404F-88AB-24F1C12E3B69}"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4C7A5E-AAD4-4BBF-9EAA-EF3F31E7D95D}"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S"/>
        </a:p>
      </dgm:t>
    </dgm:pt>
    <dgm:pt modelId="{9EDA9854-3AE3-457D-B3D5-6220754C8D9A}">
      <dgm:prSet phldrT="[Texto]"/>
      <dgm:spPr/>
      <dgm:t>
        <a:bodyPr/>
        <a:lstStyle/>
        <a:p>
          <a:r>
            <a:rPr lang="es-EC" dirty="0" smtClean="0">
              <a:solidFill>
                <a:schemeClr val="tx1"/>
              </a:solidFill>
            </a:rPr>
            <a:t>Reconocimiento e ingresos</a:t>
          </a:r>
          <a:endParaRPr lang="es-ES" dirty="0">
            <a:solidFill>
              <a:schemeClr val="tx1"/>
            </a:solidFill>
          </a:endParaRPr>
        </a:p>
      </dgm:t>
    </dgm:pt>
    <dgm:pt modelId="{458A58EE-1EAE-41E5-BD88-A68603BCA8F4}" type="parTrans" cxnId="{3A060618-1CDD-4091-A41E-A15224801EDF}">
      <dgm:prSet/>
      <dgm:spPr/>
      <dgm:t>
        <a:bodyPr/>
        <a:lstStyle/>
        <a:p>
          <a:endParaRPr lang="es-ES">
            <a:solidFill>
              <a:schemeClr val="tx1"/>
            </a:solidFill>
          </a:endParaRPr>
        </a:p>
      </dgm:t>
    </dgm:pt>
    <dgm:pt modelId="{6D99A9FE-45DD-4220-8C82-F9CE9625CD29}" type="sibTrans" cxnId="{3A060618-1CDD-4091-A41E-A15224801EDF}">
      <dgm:prSet/>
      <dgm:spPr/>
      <dgm:t>
        <a:bodyPr/>
        <a:lstStyle/>
        <a:p>
          <a:endParaRPr lang="es-ES">
            <a:solidFill>
              <a:schemeClr val="tx1"/>
            </a:solidFill>
          </a:endParaRPr>
        </a:p>
      </dgm:t>
    </dgm:pt>
    <dgm:pt modelId="{FFB4E7B0-C6C4-4AE4-B26F-1C16191ED8E5}">
      <dgm:prSet phldrT="[Texto]"/>
      <dgm:spPr/>
      <dgm:t>
        <a:bodyPr/>
        <a:lstStyle/>
        <a:p>
          <a:r>
            <a:rPr lang="es-EC" dirty="0" smtClean="0">
              <a:solidFill>
                <a:schemeClr val="tx1"/>
              </a:solidFill>
            </a:rPr>
            <a:t>Ambiente de tecnología de información</a:t>
          </a:r>
          <a:endParaRPr lang="es-ES" dirty="0">
            <a:solidFill>
              <a:schemeClr val="tx1"/>
            </a:solidFill>
          </a:endParaRPr>
        </a:p>
      </dgm:t>
    </dgm:pt>
    <dgm:pt modelId="{BE3D0850-6242-4D6B-9DDF-4D373E9F4A3D}" type="parTrans" cxnId="{49DE84D7-4A1A-4BB2-B1D1-FAF57548A871}">
      <dgm:prSet/>
      <dgm:spPr/>
      <dgm:t>
        <a:bodyPr/>
        <a:lstStyle/>
        <a:p>
          <a:endParaRPr lang="es-ES">
            <a:solidFill>
              <a:schemeClr val="tx1"/>
            </a:solidFill>
          </a:endParaRPr>
        </a:p>
      </dgm:t>
    </dgm:pt>
    <dgm:pt modelId="{FAD7E645-4AF5-4E38-A97A-2B37D8F733B9}" type="sibTrans" cxnId="{49DE84D7-4A1A-4BB2-B1D1-FAF57548A871}">
      <dgm:prSet/>
      <dgm:spPr/>
      <dgm:t>
        <a:bodyPr/>
        <a:lstStyle/>
        <a:p>
          <a:endParaRPr lang="es-ES">
            <a:solidFill>
              <a:schemeClr val="tx1"/>
            </a:solidFill>
          </a:endParaRPr>
        </a:p>
      </dgm:t>
    </dgm:pt>
    <dgm:pt modelId="{37E7D74C-0FA5-42A3-B241-EB930BFF0BD9}">
      <dgm:prSet phldrT="[Texto]"/>
      <dgm:spPr/>
      <dgm:t>
        <a:bodyPr/>
        <a:lstStyle/>
        <a:p>
          <a:r>
            <a:rPr lang="es-EC" dirty="0" smtClean="0">
              <a:solidFill>
                <a:schemeClr val="tx1"/>
              </a:solidFill>
            </a:rPr>
            <a:t>Debilidades del control interno</a:t>
          </a:r>
          <a:endParaRPr lang="es-ES" dirty="0">
            <a:solidFill>
              <a:schemeClr val="tx1"/>
            </a:solidFill>
          </a:endParaRPr>
        </a:p>
      </dgm:t>
    </dgm:pt>
    <dgm:pt modelId="{EC599406-AE98-4C04-AD88-099AA568B6B7}" type="parTrans" cxnId="{FA657B39-404C-40CF-986F-780F20EEB999}">
      <dgm:prSet/>
      <dgm:spPr/>
      <dgm:t>
        <a:bodyPr/>
        <a:lstStyle/>
        <a:p>
          <a:endParaRPr lang="es-ES">
            <a:solidFill>
              <a:schemeClr val="tx1"/>
            </a:solidFill>
          </a:endParaRPr>
        </a:p>
      </dgm:t>
    </dgm:pt>
    <dgm:pt modelId="{45EDE0A2-CF88-45AD-A740-F0BDEF047047}" type="sibTrans" cxnId="{FA657B39-404C-40CF-986F-780F20EEB999}">
      <dgm:prSet/>
      <dgm:spPr/>
      <dgm:t>
        <a:bodyPr/>
        <a:lstStyle/>
        <a:p>
          <a:endParaRPr lang="es-ES">
            <a:solidFill>
              <a:schemeClr val="tx1"/>
            </a:solidFill>
          </a:endParaRPr>
        </a:p>
      </dgm:t>
    </dgm:pt>
    <dgm:pt modelId="{636AAC9F-9221-46EB-8662-292CC6B236E3}">
      <dgm:prSet phldrT="[Texto]"/>
      <dgm:spPr/>
      <dgm:t>
        <a:bodyPr/>
        <a:lstStyle/>
        <a:p>
          <a:r>
            <a:rPr lang="es-EC" dirty="0" smtClean="0">
              <a:solidFill>
                <a:schemeClr val="tx1"/>
              </a:solidFill>
            </a:rPr>
            <a:t>Valuación de inventarios</a:t>
          </a:r>
          <a:endParaRPr lang="es-ES" dirty="0">
            <a:solidFill>
              <a:schemeClr val="tx1"/>
            </a:solidFill>
          </a:endParaRPr>
        </a:p>
      </dgm:t>
    </dgm:pt>
    <dgm:pt modelId="{9E11D25F-5613-422D-99B3-3E3C05FCF007}" type="parTrans" cxnId="{87F67A8F-5C2C-488A-997A-B36FB2082D19}">
      <dgm:prSet/>
      <dgm:spPr/>
      <dgm:t>
        <a:bodyPr/>
        <a:lstStyle/>
        <a:p>
          <a:endParaRPr lang="es-ES">
            <a:solidFill>
              <a:schemeClr val="tx1"/>
            </a:solidFill>
          </a:endParaRPr>
        </a:p>
      </dgm:t>
    </dgm:pt>
    <dgm:pt modelId="{0D00E6D3-D3BE-41EE-87B5-C66FAB8DA7AA}" type="sibTrans" cxnId="{87F67A8F-5C2C-488A-997A-B36FB2082D19}">
      <dgm:prSet/>
      <dgm:spPr/>
      <dgm:t>
        <a:bodyPr/>
        <a:lstStyle/>
        <a:p>
          <a:endParaRPr lang="es-ES">
            <a:solidFill>
              <a:schemeClr val="tx1"/>
            </a:solidFill>
          </a:endParaRPr>
        </a:p>
      </dgm:t>
    </dgm:pt>
    <dgm:pt modelId="{9D86F21F-D367-4F1E-8303-F3D37B26F3B5}">
      <dgm:prSet phldrT="[Texto]"/>
      <dgm:spPr/>
      <dgm:t>
        <a:bodyPr/>
        <a:lstStyle/>
        <a:p>
          <a:r>
            <a:rPr lang="es-EC" dirty="0" smtClean="0">
              <a:solidFill>
                <a:schemeClr val="tx1"/>
              </a:solidFill>
            </a:rPr>
            <a:t>Valuación de propiedades y equipo</a:t>
          </a:r>
          <a:endParaRPr lang="es-ES" dirty="0">
            <a:solidFill>
              <a:schemeClr val="tx1"/>
            </a:solidFill>
          </a:endParaRPr>
        </a:p>
      </dgm:t>
    </dgm:pt>
    <dgm:pt modelId="{F138F4CD-F22F-4279-96A7-9A1BF858AF43}" type="parTrans" cxnId="{7045D622-97EE-4964-868E-E4B0EE5CACA1}">
      <dgm:prSet/>
      <dgm:spPr/>
      <dgm:t>
        <a:bodyPr/>
        <a:lstStyle/>
        <a:p>
          <a:endParaRPr lang="es-ES">
            <a:solidFill>
              <a:schemeClr val="tx1"/>
            </a:solidFill>
          </a:endParaRPr>
        </a:p>
      </dgm:t>
    </dgm:pt>
    <dgm:pt modelId="{07BEC671-47C3-4448-BD63-B0AAFC5C5769}" type="sibTrans" cxnId="{7045D622-97EE-4964-868E-E4B0EE5CACA1}">
      <dgm:prSet/>
      <dgm:spPr/>
      <dgm:t>
        <a:bodyPr/>
        <a:lstStyle/>
        <a:p>
          <a:endParaRPr lang="es-ES">
            <a:solidFill>
              <a:schemeClr val="tx1"/>
            </a:solidFill>
          </a:endParaRPr>
        </a:p>
      </dgm:t>
    </dgm:pt>
    <dgm:pt modelId="{960F5685-C15E-41E2-BB3D-90A836478076}">
      <dgm:prSet phldrT="[Texto]"/>
      <dgm:spPr/>
      <dgm:t>
        <a:bodyPr/>
        <a:lstStyle/>
        <a:p>
          <a:r>
            <a:rPr lang="es-EC" dirty="0" smtClean="0">
              <a:solidFill>
                <a:schemeClr val="tx1"/>
              </a:solidFill>
            </a:rPr>
            <a:t>Deterioro de propiedades y equipo</a:t>
          </a:r>
          <a:endParaRPr lang="es-ES" dirty="0">
            <a:solidFill>
              <a:schemeClr val="tx1"/>
            </a:solidFill>
          </a:endParaRPr>
        </a:p>
      </dgm:t>
    </dgm:pt>
    <dgm:pt modelId="{ECE99BED-80C3-4C1C-BD76-996E5762850C}" type="parTrans" cxnId="{E68334AB-87CA-473F-A9A4-6EE656C7267E}">
      <dgm:prSet/>
      <dgm:spPr/>
      <dgm:t>
        <a:bodyPr/>
        <a:lstStyle/>
        <a:p>
          <a:endParaRPr lang="es-ES">
            <a:solidFill>
              <a:schemeClr val="tx1"/>
            </a:solidFill>
          </a:endParaRPr>
        </a:p>
      </dgm:t>
    </dgm:pt>
    <dgm:pt modelId="{1F818096-44BB-40B6-8F75-1812F802FD3E}" type="sibTrans" cxnId="{E68334AB-87CA-473F-A9A4-6EE656C7267E}">
      <dgm:prSet/>
      <dgm:spPr/>
      <dgm:t>
        <a:bodyPr/>
        <a:lstStyle/>
        <a:p>
          <a:endParaRPr lang="es-ES">
            <a:solidFill>
              <a:schemeClr val="tx1"/>
            </a:solidFill>
          </a:endParaRPr>
        </a:p>
      </dgm:t>
    </dgm:pt>
    <dgm:pt modelId="{93D19CF0-1A4B-40F7-AB3C-A36B63824EFD}">
      <dgm:prSet phldrT="[Texto]"/>
      <dgm:spPr/>
      <dgm:t>
        <a:bodyPr/>
        <a:lstStyle/>
        <a:p>
          <a:r>
            <a:rPr lang="es-EC" dirty="0" smtClean="0">
              <a:solidFill>
                <a:schemeClr val="tx1"/>
              </a:solidFill>
            </a:rPr>
            <a:t>Reclamos y litigios</a:t>
          </a:r>
          <a:endParaRPr lang="es-ES" dirty="0">
            <a:solidFill>
              <a:schemeClr val="tx1"/>
            </a:solidFill>
          </a:endParaRPr>
        </a:p>
      </dgm:t>
    </dgm:pt>
    <dgm:pt modelId="{CEBD07FE-8E80-4AB7-87EB-35A33E95BAC2}" type="parTrans" cxnId="{1D762069-A50A-41D9-AB2B-CB8BB6722C2D}">
      <dgm:prSet/>
      <dgm:spPr/>
      <dgm:t>
        <a:bodyPr/>
        <a:lstStyle/>
        <a:p>
          <a:endParaRPr lang="es-ES">
            <a:solidFill>
              <a:schemeClr val="tx1"/>
            </a:solidFill>
          </a:endParaRPr>
        </a:p>
      </dgm:t>
    </dgm:pt>
    <dgm:pt modelId="{9F53037D-29E8-4A70-A0B5-AB6C201A1CF5}" type="sibTrans" cxnId="{1D762069-A50A-41D9-AB2B-CB8BB6722C2D}">
      <dgm:prSet/>
      <dgm:spPr/>
      <dgm:t>
        <a:bodyPr/>
        <a:lstStyle/>
        <a:p>
          <a:endParaRPr lang="es-ES">
            <a:solidFill>
              <a:schemeClr val="tx1"/>
            </a:solidFill>
          </a:endParaRPr>
        </a:p>
      </dgm:t>
    </dgm:pt>
    <dgm:pt modelId="{33B93E5A-7131-4B87-A3A8-D5A026EC0650}">
      <dgm:prSet phldrT="[Texto]"/>
      <dgm:spPr/>
      <dgm:t>
        <a:bodyPr/>
        <a:lstStyle/>
        <a:p>
          <a:r>
            <a:rPr lang="es-EC" dirty="0" smtClean="0">
              <a:solidFill>
                <a:schemeClr val="tx1"/>
              </a:solidFill>
            </a:rPr>
            <a:t>Impuestos</a:t>
          </a:r>
          <a:endParaRPr lang="es-ES" dirty="0">
            <a:solidFill>
              <a:schemeClr val="tx1"/>
            </a:solidFill>
          </a:endParaRPr>
        </a:p>
      </dgm:t>
    </dgm:pt>
    <dgm:pt modelId="{A7368A43-84CC-4FDC-A99A-BE1B8DD0020D}" type="parTrans" cxnId="{656ED212-A7F4-4D34-8F45-F54A99F97DFF}">
      <dgm:prSet/>
      <dgm:spPr/>
      <dgm:t>
        <a:bodyPr/>
        <a:lstStyle/>
        <a:p>
          <a:endParaRPr lang="es-ES">
            <a:solidFill>
              <a:schemeClr val="tx1"/>
            </a:solidFill>
          </a:endParaRPr>
        </a:p>
      </dgm:t>
    </dgm:pt>
    <dgm:pt modelId="{ACD413D6-84D7-438D-907B-C09E58DC10EC}" type="sibTrans" cxnId="{656ED212-A7F4-4D34-8F45-F54A99F97DFF}">
      <dgm:prSet/>
      <dgm:spPr/>
      <dgm:t>
        <a:bodyPr/>
        <a:lstStyle/>
        <a:p>
          <a:endParaRPr lang="es-ES">
            <a:solidFill>
              <a:schemeClr val="tx1"/>
            </a:solidFill>
          </a:endParaRPr>
        </a:p>
      </dgm:t>
    </dgm:pt>
    <dgm:pt modelId="{C9C605D9-EAEA-4C4C-8E99-8EC5B09C5085}" type="pres">
      <dgm:prSet presAssocID="{FF4C7A5E-AAD4-4BBF-9EAA-EF3F31E7D95D}" presName="Name0" presStyleCnt="0">
        <dgm:presLayoutVars>
          <dgm:dir/>
          <dgm:resizeHandles val="exact"/>
        </dgm:presLayoutVars>
      </dgm:prSet>
      <dgm:spPr/>
      <dgm:t>
        <a:bodyPr/>
        <a:lstStyle/>
        <a:p>
          <a:endParaRPr lang="es-ES"/>
        </a:p>
      </dgm:t>
    </dgm:pt>
    <dgm:pt modelId="{8A65A12A-9624-430C-9B2B-15FCDBF2633D}" type="pres">
      <dgm:prSet presAssocID="{9EDA9854-3AE3-457D-B3D5-6220754C8D9A}" presName="node" presStyleLbl="node1" presStyleIdx="0" presStyleCnt="8">
        <dgm:presLayoutVars>
          <dgm:bulletEnabled val="1"/>
        </dgm:presLayoutVars>
      </dgm:prSet>
      <dgm:spPr/>
      <dgm:t>
        <a:bodyPr/>
        <a:lstStyle/>
        <a:p>
          <a:endParaRPr lang="es-ES"/>
        </a:p>
      </dgm:t>
    </dgm:pt>
    <dgm:pt modelId="{AB642055-DDCE-47DB-976D-9A2A02A98B42}" type="pres">
      <dgm:prSet presAssocID="{6D99A9FE-45DD-4220-8C82-F9CE9625CD29}" presName="sibTrans" presStyleLbl="sibTrans1D1" presStyleIdx="0" presStyleCnt="7"/>
      <dgm:spPr/>
      <dgm:t>
        <a:bodyPr/>
        <a:lstStyle/>
        <a:p>
          <a:endParaRPr lang="es-ES"/>
        </a:p>
      </dgm:t>
    </dgm:pt>
    <dgm:pt modelId="{B35EBA7C-2B80-450A-A71C-050AFDF1317D}" type="pres">
      <dgm:prSet presAssocID="{6D99A9FE-45DD-4220-8C82-F9CE9625CD29}" presName="connectorText" presStyleLbl="sibTrans1D1" presStyleIdx="0" presStyleCnt="7"/>
      <dgm:spPr/>
      <dgm:t>
        <a:bodyPr/>
        <a:lstStyle/>
        <a:p>
          <a:endParaRPr lang="es-ES"/>
        </a:p>
      </dgm:t>
    </dgm:pt>
    <dgm:pt modelId="{6D22126F-BDB1-4119-8739-32297766F047}" type="pres">
      <dgm:prSet presAssocID="{FFB4E7B0-C6C4-4AE4-B26F-1C16191ED8E5}" presName="node" presStyleLbl="node1" presStyleIdx="1" presStyleCnt="8">
        <dgm:presLayoutVars>
          <dgm:bulletEnabled val="1"/>
        </dgm:presLayoutVars>
      </dgm:prSet>
      <dgm:spPr/>
      <dgm:t>
        <a:bodyPr/>
        <a:lstStyle/>
        <a:p>
          <a:endParaRPr lang="es-ES"/>
        </a:p>
      </dgm:t>
    </dgm:pt>
    <dgm:pt modelId="{DB9F68F7-CF3A-47F5-863C-436B2C440415}" type="pres">
      <dgm:prSet presAssocID="{FAD7E645-4AF5-4E38-A97A-2B37D8F733B9}" presName="sibTrans" presStyleLbl="sibTrans1D1" presStyleIdx="1" presStyleCnt="7"/>
      <dgm:spPr/>
      <dgm:t>
        <a:bodyPr/>
        <a:lstStyle/>
        <a:p>
          <a:endParaRPr lang="es-ES"/>
        </a:p>
      </dgm:t>
    </dgm:pt>
    <dgm:pt modelId="{4F831331-47DB-4F09-917F-2137DDB9BB2A}" type="pres">
      <dgm:prSet presAssocID="{FAD7E645-4AF5-4E38-A97A-2B37D8F733B9}" presName="connectorText" presStyleLbl="sibTrans1D1" presStyleIdx="1" presStyleCnt="7"/>
      <dgm:spPr/>
      <dgm:t>
        <a:bodyPr/>
        <a:lstStyle/>
        <a:p>
          <a:endParaRPr lang="es-ES"/>
        </a:p>
      </dgm:t>
    </dgm:pt>
    <dgm:pt modelId="{21F21876-D80A-4A64-933B-D55C0645D19F}" type="pres">
      <dgm:prSet presAssocID="{37E7D74C-0FA5-42A3-B241-EB930BFF0BD9}" presName="node" presStyleLbl="node1" presStyleIdx="2" presStyleCnt="8">
        <dgm:presLayoutVars>
          <dgm:bulletEnabled val="1"/>
        </dgm:presLayoutVars>
      </dgm:prSet>
      <dgm:spPr/>
      <dgm:t>
        <a:bodyPr/>
        <a:lstStyle/>
        <a:p>
          <a:endParaRPr lang="es-ES"/>
        </a:p>
      </dgm:t>
    </dgm:pt>
    <dgm:pt modelId="{0BBA38A5-27D2-4503-898E-F2C5C63707E5}" type="pres">
      <dgm:prSet presAssocID="{45EDE0A2-CF88-45AD-A740-F0BDEF047047}" presName="sibTrans" presStyleLbl="sibTrans1D1" presStyleIdx="2" presStyleCnt="7"/>
      <dgm:spPr/>
      <dgm:t>
        <a:bodyPr/>
        <a:lstStyle/>
        <a:p>
          <a:endParaRPr lang="es-ES"/>
        </a:p>
      </dgm:t>
    </dgm:pt>
    <dgm:pt modelId="{AE0D1AE7-4C77-48A3-8DA2-426F5CF428CE}" type="pres">
      <dgm:prSet presAssocID="{45EDE0A2-CF88-45AD-A740-F0BDEF047047}" presName="connectorText" presStyleLbl="sibTrans1D1" presStyleIdx="2" presStyleCnt="7"/>
      <dgm:spPr/>
      <dgm:t>
        <a:bodyPr/>
        <a:lstStyle/>
        <a:p>
          <a:endParaRPr lang="es-ES"/>
        </a:p>
      </dgm:t>
    </dgm:pt>
    <dgm:pt modelId="{BD64E91B-845F-42A8-8508-01766F97AA92}" type="pres">
      <dgm:prSet presAssocID="{636AAC9F-9221-46EB-8662-292CC6B236E3}" presName="node" presStyleLbl="node1" presStyleIdx="3" presStyleCnt="8">
        <dgm:presLayoutVars>
          <dgm:bulletEnabled val="1"/>
        </dgm:presLayoutVars>
      </dgm:prSet>
      <dgm:spPr/>
      <dgm:t>
        <a:bodyPr/>
        <a:lstStyle/>
        <a:p>
          <a:endParaRPr lang="es-ES"/>
        </a:p>
      </dgm:t>
    </dgm:pt>
    <dgm:pt modelId="{DDD5A3F1-C56F-4C10-BFB3-AB6DF206019C}" type="pres">
      <dgm:prSet presAssocID="{0D00E6D3-D3BE-41EE-87B5-C66FAB8DA7AA}" presName="sibTrans" presStyleLbl="sibTrans1D1" presStyleIdx="3" presStyleCnt="7"/>
      <dgm:spPr/>
      <dgm:t>
        <a:bodyPr/>
        <a:lstStyle/>
        <a:p>
          <a:endParaRPr lang="es-ES"/>
        </a:p>
      </dgm:t>
    </dgm:pt>
    <dgm:pt modelId="{532DFB62-8DE4-48ED-AACB-DBC1E1494AE5}" type="pres">
      <dgm:prSet presAssocID="{0D00E6D3-D3BE-41EE-87B5-C66FAB8DA7AA}" presName="connectorText" presStyleLbl="sibTrans1D1" presStyleIdx="3" presStyleCnt="7"/>
      <dgm:spPr/>
      <dgm:t>
        <a:bodyPr/>
        <a:lstStyle/>
        <a:p>
          <a:endParaRPr lang="es-ES"/>
        </a:p>
      </dgm:t>
    </dgm:pt>
    <dgm:pt modelId="{6F19CE2E-F10F-44E2-B1D8-E71A15E6B9EA}" type="pres">
      <dgm:prSet presAssocID="{9D86F21F-D367-4F1E-8303-F3D37B26F3B5}" presName="node" presStyleLbl="node1" presStyleIdx="4" presStyleCnt="8">
        <dgm:presLayoutVars>
          <dgm:bulletEnabled val="1"/>
        </dgm:presLayoutVars>
      </dgm:prSet>
      <dgm:spPr/>
      <dgm:t>
        <a:bodyPr/>
        <a:lstStyle/>
        <a:p>
          <a:endParaRPr lang="es-ES"/>
        </a:p>
      </dgm:t>
    </dgm:pt>
    <dgm:pt modelId="{75E14199-47D9-4D79-A8FE-5006360488B6}" type="pres">
      <dgm:prSet presAssocID="{07BEC671-47C3-4448-BD63-B0AAFC5C5769}" presName="sibTrans" presStyleLbl="sibTrans1D1" presStyleIdx="4" presStyleCnt="7"/>
      <dgm:spPr/>
      <dgm:t>
        <a:bodyPr/>
        <a:lstStyle/>
        <a:p>
          <a:endParaRPr lang="es-ES"/>
        </a:p>
      </dgm:t>
    </dgm:pt>
    <dgm:pt modelId="{EEDE74F2-BB77-46E0-A55B-B6AB2CEDD301}" type="pres">
      <dgm:prSet presAssocID="{07BEC671-47C3-4448-BD63-B0AAFC5C5769}" presName="connectorText" presStyleLbl="sibTrans1D1" presStyleIdx="4" presStyleCnt="7"/>
      <dgm:spPr/>
      <dgm:t>
        <a:bodyPr/>
        <a:lstStyle/>
        <a:p>
          <a:endParaRPr lang="es-ES"/>
        </a:p>
      </dgm:t>
    </dgm:pt>
    <dgm:pt modelId="{7C156315-BA71-4277-9903-CDCB06BF5A24}" type="pres">
      <dgm:prSet presAssocID="{960F5685-C15E-41E2-BB3D-90A836478076}" presName="node" presStyleLbl="node1" presStyleIdx="5" presStyleCnt="8">
        <dgm:presLayoutVars>
          <dgm:bulletEnabled val="1"/>
        </dgm:presLayoutVars>
      </dgm:prSet>
      <dgm:spPr/>
      <dgm:t>
        <a:bodyPr/>
        <a:lstStyle/>
        <a:p>
          <a:endParaRPr lang="es-ES"/>
        </a:p>
      </dgm:t>
    </dgm:pt>
    <dgm:pt modelId="{3DE57538-5FFD-49C2-A461-BBABB9B107E0}" type="pres">
      <dgm:prSet presAssocID="{1F818096-44BB-40B6-8F75-1812F802FD3E}" presName="sibTrans" presStyleLbl="sibTrans1D1" presStyleIdx="5" presStyleCnt="7"/>
      <dgm:spPr/>
      <dgm:t>
        <a:bodyPr/>
        <a:lstStyle/>
        <a:p>
          <a:endParaRPr lang="es-ES"/>
        </a:p>
      </dgm:t>
    </dgm:pt>
    <dgm:pt modelId="{7B0AA635-001C-4B65-B41D-736C461FE424}" type="pres">
      <dgm:prSet presAssocID="{1F818096-44BB-40B6-8F75-1812F802FD3E}" presName="connectorText" presStyleLbl="sibTrans1D1" presStyleIdx="5" presStyleCnt="7"/>
      <dgm:spPr/>
      <dgm:t>
        <a:bodyPr/>
        <a:lstStyle/>
        <a:p>
          <a:endParaRPr lang="es-ES"/>
        </a:p>
      </dgm:t>
    </dgm:pt>
    <dgm:pt modelId="{B55485A4-6D28-463F-B783-5FD0C39D07F9}" type="pres">
      <dgm:prSet presAssocID="{93D19CF0-1A4B-40F7-AB3C-A36B63824EFD}" presName="node" presStyleLbl="node1" presStyleIdx="6" presStyleCnt="8">
        <dgm:presLayoutVars>
          <dgm:bulletEnabled val="1"/>
        </dgm:presLayoutVars>
      </dgm:prSet>
      <dgm:spPr/>
      <dgm:t>
        <a:bodyPr/>
        <a:lstStyle/>
        <a:p>
          <a:endParaRPr lang="es-ES"/>
        </a:p>
      </dgm:t>
    </dgm:pt>
    <dgm:pt modelId="{BBFC88A5-3E12-4F43-B761-2CE3798C8013}" type="pres">
      <dgm:prSet presAssocID="{9F53037D-29E8-4A70-A0B5-AB6C201A1CF5}" presName="sibTrans" presStyleLbl="sibTrans1D1" presStyleIdx="6" presStyleCnt="7"/>
      <dgm:spPr/>
      <dgm:t>
        <a:bodyPr/>
        <a:lstStyle/>
        <a:p>
          <a:endParaRPr lang="es-ES"/>
        </a:p>
      </dgm:t>
    </dgm:pt>
    <dgm:pt modelId="{745509F0-638B-4452-8E1E-8B80F0852289}" type="pres">
      <dgm:prSet presAssocID="{9F53037D-29E8-4A70-A0B5-AB6C201A1CF5}" presName="connectorText" presStyleLbl="sibTrans1D1" presStyleIdx="6" presStyleCnt="7"/>
      <dgm:spPr/>
      <dgm:t>
        <a:bodyPr/>
        <a:lstStyle/>
        <a:p>
          <a:endParaRPr lang="es-ES"/>
        </a:p>
      </dgm:t>
    </dgm:pt>
    <dgm:pt modelId="{B5B92D8C-ACF0-4CA7-A9FF-A8E59018BFAD}" type="pres">
      <dgm:prSet presAssocID="{33B93E5A-7131-4B87-A3A8-D5A026EC0650}" presName="node" presStyleLbl="node1" presStyleIdx="7" presStyleCnt="8">
        <dgm:presLayoutVars>
          <dgm:bulletEnabled val="1"/>
        </dgm:presLayoutVars>
      </dgm:prSet>
      <dgm:spPr/>
      <dgm:t>
        <a:bodyPr/>
        <a:lstStyle/>
        <a:p>
          <a:endParaRPr lang="es-ES"/>
        </a:p>
      </dgm:t>
    </dgm:pt>
  </dgm:ptLst>
  <dgm:cxnLst>
    <dgm:cxn modelId="{5BA691C9-9841-4756-9FB2-96C58AFE42C1}" type="presOf" srcId="{1F818096-44BB-40B6-8F75-1812F802FD3E}" destId="{3DE57538-5FFD-49C2-A461-BBABB9B107E0}" srcOrd="0" destOrd="0" presId="urn:microsoft.com/office/officeart/2005/8/layout/bProcess3"/>
    <dgm:cxn modelId="{2C14CB5B-0B06-4A43-A623-B08829EE06AF}" type="presOf" srcId="{960F5685-C15E-41E2-BB3D-90A836478076}" destId="{7C156315-BA71-4277-9903-CDCB06BF5A24}" srcOrd="0" destOrd="0" presId="urn:microsoft.com/office/officeart/2005/8/layout/bProcess3"/>
    <dgm:cxn modelId="{EB2AD821-C89E-4CF9-9F16-7D6FE72F5712}" type="presOf" srcId="{FFB4E7B0-C6C4-4AE4-B26F-1C16191ED8E5}" destId="{6D22126F-BDB1-4119-8739-32297766F047}" srcOrd="0" destOrd="0" presId="urn:microsoft.com/office/officeart/2005/8/layout/bProcess3"/>
    <dgm:cxn modelId="{4D8379AA-927A-4F35-929C-5560C9D9B690}" type="presOf" srcId="{45EDE0A2-CF88-45AD-A740-F0BDEF047047}" destId="{AE0D1AE7-4C77-48A3-8DA2-426F5CF428CE}" srcOrd="1" destOrd="0" presId="urn:microsoft.com/office/officeart/2005/8/layout/bProcess3"/>
    <dgm:cxn modelId="{29830F00-524F-43D4-8147-54EE9640DCC0}" type="presOf" srcId="{9EDA9854-3AE3-457D-B3D5-6220754C8D9A}" destId="{8A65A12A-9624-430C-9B2B-15FCDBF2633D}" srcOrd="0" destOrd="0" presId="urn:microsoft.com/office/officeart/2005/8/layout/bProcess3"/>
    <dgm:cxn modelId="{BE09EBE6-BC3B-4F75-9DCC-FADE50A2DC02}" type="presOf" srcId="{FAD7E645-4AF5-4E38-A97A-2B37D8F733B9}" destId="{DB9F68F7-CF3A-47F5-863C-436B2C440415}" srcOrd="0" destOrd="0" presId="urn:microsoft.com/office/officeart/2005/8/layout/bProcess3"/>
    <dgm:cxn modelId="{90C6BE95-2691-4029-B1C6-752E29EC878E}" type="presOf" srcId="{0D00E6D3-D3BE-41EE-87B5-C66FAB8DA7AA}" destId="{DDD5A3F1-C56F-4C10-BFB3-AB6DF206019C}" srcOrd="0" destOrd="0" presId="urn:microsoft.com/office/officeart/2005/8/layout/bProcess3"/>
    <dgm:cxn modelId="{FA3A2C3D-DBD0-4153-A8A3-2DEF92ABC621}" type="presOf" srcId="{636AAC9F-9221-46EB-8662-292CC6B236E3}" destId="{BD64E91B-845F-42A8-8508-01766F97AA92}" srcOrd="0" destOrd="0" presId="urn:microsoft.com/office/officeart/2005/8/layout/bProcess3"/>
    <dgm:cxn modelId="{E68334AB-87CA-473F-A9A4-6EE656C7267E}" srcId="{FF4C7A5E-AAD4-4BBF-9EAA-EF3F31E7D95D}" destId="{960F5685-C15E-41E2-BB3D-90A836478076}" srcOrd="5" destOrd="0" parTransId="{ECE99BED-80C3-4C1C-BD76-996E5762850C}" sibTransId="{1F818096-44BB-40B6-8F75-1812F802FD3E}"/>
    <dgm:cxn modelId="{CFE3703C-9F33-4A8F-A2FA-0EB9EFAD0A33}" type="presOf" srcId="{45EDE0A2-CF88-45AD-A740-F0BDEF047047}" destId="{0BBA38A5-27D2-4503-898E-F2C5C63707E5}" srcOrd="0" destOrd="0" presId="urn:microsoft.com/office/officeart/2005/8/layout/bProcess3"/>
    <dgm:cxn modelId="{6A3AC006-5C3B-4D40-A3E6-AB586FE33078}" type="presOf" srcId="{FAD7E645-4AF5-4E38-A97A-2B37D8F733B9}" destId="{4F831331-47DB-4F09-917F-2137DDB9BB2A}" srcOrd="1" destOrd="0" presId="urn:microsoft.com/office/officeart/2005/8/layout/bProcess3"/>
    <dgm:cxn modelId="{79923AEA-BFAA-4B6B-8936-61D50962B307}" type="presOf" srcId="{07BEC671-47C3-4448-BD63-B0AAFC5C5769}" destId="{EEDE74F2-BB77-46E0-A55B-B6AB2CEDD301}" srcOrd="1" destOrd="0" presId="urn:microsoft.com/office/officeart/2005/8/layout/bProcess3"/>
    <dgm:cxn modelId="{1BFF472D-BEAE-4780-AD6B-91CF23573475}" type="presOf" srcId="{93D19CF0-1A4B-40F7-AB3C-A36B63824EFD}" destId="{B55485A4-6D28-463F-B783-5FD0C39D07F9}" srcOrd="0" destOrd="0" presId="urn:microsoft.com/office/officeart/2005/8/layout/bProcess3"/>
    <dgm:cxn modelId="{6BEBD435-FB9C-4981-A83A-7CEB3EC83271}" type="presOf" srcId="{9D86F21F-D367-4F1E-8303-F3D37B26F3B5}" destId="{6F19CE2E-F10F-44E2-B1D8-E71A15E6B9EA}" srcOrd="0" destOrd="0" presId="urn:microsoft.com/office/officeart/2005/8/layout/bProcess3"/>
    <dgm:cxn modelId="{7045D622-97EE-4964-868E-E4B0EE5CACA1}" srcId="{FF4C7A5E-AAD4-4BBF-9EAA-EF3F31E7D95D}" destId="{9D86F21F-D367-4F1E-8303-F3D37B26F3B5}" srcOrd="4" destOrd="0" parTransId="{F138F4CD-F22F-4279-96A7-9A1BF858AF43}" sibTransId="{07BEC671-47C3-4448-BD63-B0AAFC5C5769}"/>
    <dgm:cxn modelId="{1D762069-A50A-41D9-AB2B-CB8BB6722C2D}" srcId="{FF4C7A5E-AAD4-4BBF-9EAA-EF3F31E7D95D}" destId="{93D19CF0-1A4B-40F7-AB3C-A36B63824EFD}" srcOrd="6" destOrd="0" parTransId="{CEBD07FE-8E80-4AB7-87EB-35A33E95BAC2}" sibTransId="{9F53037D-29E8-4A70-A0B5-AB6C201A1CF5}"/>
    <dgm:cxn modelId="{6D86AA40-2BAF-47C3-A4AB-066338FB255A}" type="presOf" srcId="{37E7D74C-0FA5-42A3-B241-EB930BFF0BD9}" destId="{21F21876-D80A-4A64-933B-D55C0645D19F}" srcOrd="0" destOrd="0" presId="urn:microsoft.com/office/officeart/2005/8/layout/bProcess3"/>
    <dgm:cxn modelId="{87F67A8F-5C2C-488A-997A-B36FB2082D19}" srcId="{FF4C7A5E-AAD4-4BBF-9EAA-EF3F31E7D95D}" destId="{636AAC9F-9221-46EB-8662-292CC6B236E3}" srcOrd="3" destOrd="0" parTransId="{9E11D25F-5613-422D-99B3-3E3C05FCF007}" sibTransId="{0D00E6D3-D3BE-41EE-87B5-C66FAB8DA7AA}"/>
    <dgm:cxn modelId="{656ED212-A7F4-4D34-8F45-F54A99F97DFF}" srcId="{FF4C7A5E-AAD4-4BBF-9EAA-EF3F31E7D95D}" destId="{33B93E5A-7131-4B87-A3A8-D5A026EC0650}" srcOrd="7" destOrd="0" parTransId="{A7368A43-84CC-4FDC-A99A-BE1B8DD0020D}" sibTransId="{ACD413D6-84D7-438D-907B-C09E58DC10EC}"/>
    <dgm:cxn modelId="{3A060618-1CDD-4091-A41E-A15224801EDF}" srcId="{FF4C7A5E-AAD4-4BBF-9EAA-EF3F31E7D95D}" destId="{9EDA9854-3AE3-457D-B3D5-6220754C8D9A}" srcOrd="0" destOrd="0" parTransId="{458A58EE-1EAE-41E5-BD88-A68603BCA8F4}" sibTransId="{6D99A9FE-45DD-4220-8C82-F9CE9625CD29}"/>
    <dgm:cxn modelId="{47FA0A8F-88B5-4C3B-9467-A78422C9CB6A}" type="presOf" srcId="{1F818096-44BB-40B6-8F75-1812F802FD3E}" destId="{7B0AA635-001C-4B65-B41D-736C461FE424}" srcOrd="1" destOrd="0" presId="urn:microsoft.com/office/officeart/2005/8/layout/bProcess3"/>
    <dgm:cxn modelId="{98A3DE9F-DB57-41B8-828B-B43B59A5BE15}" type="presOf" srcId="{0D00E6D3-D3BE-41EE-87B5-C66FAB8DA7AA}" destId="{532DFB62-8DE4-48ED-AACB-DBC1E1494AE5}" srcOrd="1" destOrd="0" presId="urn:microsoft.com/office/officeart/2005/8/layout/bProcess3"/>
    <dgm:cxn modelId="{7C7EEB3B-9FAD-4698-8FC0-48AD0D383B9E}" type="presOf" srcId="{9F53037D-29E8-4A70-A0B5-AB6C201A1CF5}" destId="{BBFC88A5-3E12-4F43-B761-2CE3798C8013}" srcOrd="0" destOrd="0" presId="urn:microsoft.com/office/officeart/2005/8/layout/bProcess3"/>
    <dgm:cxn modelId="{84BB7554-10D8-44D8-8857-65C466F10250}" type="presOf" srcId="{6D99A9FE-45DD-4220-8C82-F9CE9625CD29}" destId="{B35EBA7C-2B80-450A-A71C-050AFDF1317D}" srcOrd="1" destOrd="0" presId="urn:microsoft.com/office/officeart/2005/8/layout/bProcess3"/>
    <dgm:cxn modelId="{9259E095-14B8-48AA-BD3E-3862EEA64EC4}" type="presOf" srcId="{33B93E5A-7131-4B87-A3A8-D5A026EC0650}" destId="{B5B92D8C-ACF0-4CA7-A9FF-A8E59018BFAD}" srcOrd="0" destOrd="0" presId="urn:microsoft.com/office/officeart/2005/8/layout/bProcess3"/>
    <dgm:cxn modelId="{FA657B39-404C-40CF-986F-780F20EEB999}" srcId="{FF4C7A5E-AAD4-4BBF-9EAA-EF3F31E7D95D}" destId="{37E7D74C-0FA5-42A3-B241-EB930BFF0BD9}" srcOrd="2" destOrd="0" parTransId="{EC599406-AE98-4C04-AD88-099AA568B6B7}" sibTransId="{45EDE0A2-CF88-45AD-A740-F0BDEF047047}"/>
    <dgm:cxn modelId="{E74B28C0-3295-479A-B914-6FD3DD9A68F8}" type="presOf" srcId="{9F53037D-29E8-4A70-A0B5-AB6C201A1CF5}" destId="{745509F0-638B-4452-8E1E-8B80F0852289}" srcOrd="1" destOrd="0" presId="urn:microsoft.com/office/officeart/2005/8/layout/bProcess3"/>
    <dgm:cxn modelId="{A43B966C-A5B9-4479-812A-1CB96826BAAA}" type="presOf" srcId="{FF4C7A5E-AAD4-4BBF-9EAA-EF3F31E7D95D}" destId="{C9C605D9-EAEA-4C4C-8E99-8EC5B09C5085}" srcOrd="0" destOrd="0" presId="urn:microsoft.com/office/officeart/2005/8/layout/bProcess3"/>
    <dgm:cxn modelId="{6B0AF725-F2FB-4E1A-ADE4-825800F9C05C}" type="presOf" srcId="{07BEC671-47C3-4448-BD63-B0AAFC5C5769}" destId="{75E14199-47D9-4D79-A8FE-5006360488B6}" srcOrd="0" destOrd="0" presId="urn:microsoft.com/office/officeart/2005/8/layout/bProcess3"/>
    <dgm:cxn modelId="{9B3DCE02-D7B0-41CC-9F50-DCDBA9388A16}" type="presOf" srcId="{6D99A9FE-45DD-4220-8C82-F9CE9625CD29}" destId="{AB642055-DDCE-47DB-976D-9A2A02A98B42}" srcOrd="0" destOrd="0" presId="urn:microsoft.com/office/officeart/2005/8/layout/bProcess3"/>
    <dgm:cxn modelId="{49DE84D7-4A1A-4BB2-B1D1-FAF57548A871}" srcId="{FF4C7A5E-AAD4-4BBF-9EAA-EF3F31E7D95D}" destId="{FFB4E7B0-C6C4-4AE4-B26F-1C16191ED8E5}" srcOrd="1" destOrd="0" parTransId="{BE3D0850-6242-4D6B-9DDF-4D373E9F4A3D}" sibTransId="{FAD7E645-4AF5-4E38-A97A-2B37D8F733B9}"/>
    <dgm:cxn modelId="{84549809-5A23-42E8-9C6E-8EE0FF8EBF73}" type="presParOf" srcId="{C9C605D9-EAEA-4C4C-8E99-8EC5B09C5085}" destId="{8A65A12A-9624-430C-9B2B-15FCDBF2633D}" srcOrd="0" destOrd="0" presId="urn:microsoft.com/office/officeart/2005/8/layout/bProcess3"/>
    <dgm:cxn modelId="{704B3452-47A7-47E3-B0C6-34C2D4C906C5}" type="presParOf" srcId="{C9C605D9-EAEA-4C4C-8E99-8EC5B09C5085}" destId="{AB642055-DDCE-47DB-976D-9A2A02A98B42}" srcOrd="1" destOrd="0" presId="urn:microsoft.com/office/officeart/2005/8/layout/bProcess3"/>
    <dgm:cxn modelId="{8E7CFC2F-2D0F-49C2-8690-32EBC92E2A74}" type="presParOf" srcId="{AB642055-DDCE-47DB-976D-9A2A02A98B42}" destId="{B35EBA7C-2B80-450A-A71C-050AFDF1317D}" srcOrd="0" destOrd="0" presId="urn:microsoft.com/office/officeart/2005/8/layout/bProcess3"/>
    <dgm:cxn modelId="{F8F8D5A8-7ED3-4597-A07E-9AB594F847F9}" type="presParOf" srcId="{C9C605D9-EAEA-4C4C-8E99-8EC5B09C5085}" destId="{6D22126F-BDB1-4119-8739-32297766F047}" srcOrd="2" destOrd="0" presId="urn:microsoft.com/office/officeart/2005/8/layout/bProcess3"/>
    <dgm:cxn modelId="{61D5C9F5-F84E-4A6B-AE02-FD85F7C40BE6}" type="presParOf" srcId="{C9C605D9-EAEA-4C4C-8E99-8EC5B09C5085}" destId="{DB9F68F7-CF3A-47F5-863C-436B2C440415}" srcOrd="3" destOrd="0" presId="urn:microsoft.com/office/officeart/2005/8/layout/bProcess3"/>
    <dgm:cxn modelId="{C0B3465B-7DCE-4239-AC51-186F495D5866}" type="presParOf" srcId="{DB9F68F7-CF3A-47F5-863C-436B2C440415}" destId="{4F831331-47DB-4F09-917F-2137DDB9BB2A}" srcOrd="0" destOrd="0" presId="urn:microsoft.com/office/officeart/2005/8/layout/bProcess3"/>
    <dgm:cxn modelId="{0131B296-E352-44B7-B50D-B21292D74700}" type="presParOf" srcId="{C9C605D9-EAEA-4C4C-8E99-8EC5B09C5085}" destId="{21F21876-D80A-4A64-933B-D55C0645D19F}" srcOrd="4" destOrd="0" presId="urn:microsoft.com/office/officeart/2005/8/layout/bProcess3"/>
    <dgm:cxn modelId="{3E618462-9850-437F-8F70-478E86F09219}" type="presParOf" srcId="{C9C605D9-EAEA-4C4C-8E99-8EC5B09C5085}" destId="{0BBA38A5-27D2-4503-898E-F2C5C63707E5}" srcOrd="5" destOrd="0" presId="urn:microsoft.com/office/officeart/2005/8/layout/bProcess3"/>
    <dgm:cxn modelId="{3513DB4F-7672-4DB1-976A-EF7CB705AC7D}" type="presParOf" srcId="{0BBA38A5-27D2-4503-898E-F2C5C63707E5}" destId="{AE0D1AE7-4C77-48A3-8DA2-426F5CF428CE}" srcOrd="0" destOrd="0" presId="urn:microsoft.com/office/officeart/2005/8/layout/bProcess3"/>
    <dgm:cxn modelId="{4E13C1C0-9D90-42E6-82A1-84C8B30D44C1}" type="presParOf" srcId="{C9C605D9-EAEA-4C4C-8E99-8EC5B09C5085}" destId="{BD64E91B-845F-42A8-8508-01766F97AA92}" srcOrd="6" destOrd="0" presId="urn:microsoft.com/office/officeart/2005/8/layout/bProcess3"/>
    <dgm:cxn modelId="{F999CEF2-954D-4151-9385-FBF7D09EAB8C}" type="presParOf" srcId="{C9C605D9-EAEA-4C4C-8E99-8EC5B09C5085}" destId="{DDD5A3F1-C56F-4C10-BFB3-AB6DF206019C}" srcOrd="7" destOrd="0" presId="urn:microsoft.com/office/officeart/2005/8/layout/bProcess3"/>
    <dgm:cxn modelId="{C20EC85A-5981-4ED5-956E-363AE5A4EE7B}" type="presParOf" srcId="{DDD5A3F1-C56F-4C10-BFB3-AB6DF206019C}" destId="{532DFB62-8DE4-48ED-AACB-DBC1E1494AE5}" srcOrd="0" destOrd="0" presId="urn:microsoft.com/office/officeart/2005/8/layout/bProcess3"/>
    <dgm:cxn modelId="{625FE51A-EF20-409F-9F54-69E4C95A39B9}" type="presParOf" srcId="{C9C605D9-EAEA-4C4C-8E99-8EC5B09C5085}" destId="{6F19CE2E-F10F-44E2-B1D8-E71A15E6B9EA}" srcOrd="8" destOrd="0" presId="urn:microsoft.com/office/officeart/2005/8/layout/bProcess3"/>
    <dgm:cxn modelId="{D51D4B02-977E-4F45-A190-8909EB0DDEF5}" type="presParOf" srcId="{C9C605D9-EAEA-4C4C-8E99-8EC5B09C5085}" destId="{75E14199-47D9-4D79-A8FE-5006360488B6}" srcOrd="9" destOrd="0" presId="urn:microsoft.com/office/officeart/2005/8/layout/bProcess3"/>
    <dgm:cxn modelId="{34E238F4-A288-4356-90DF-8B9212C05520}" type="presParOf" srcId="{75E14199-47D9-4D79-A8FE-5006360488B6}" destId="{EEDE74F2-BB77-46E0-A55B-B6AB2CEDD301}" srcOrd="0" destOrd="0" presId="urn:microsoft.com/office/officeart/2005/8/layout/bProcess3"/>
    <dgm:cxn modelId="{35607735-18A3-41B4-B347-5C6E4C60D28A}" type="presParOf" srcId="{C9C605D9-EAEA-4C4C-8E99-8EC5B09C5085}" destId="{7C156315-BA71-4277-9903-CDCB06BF5A24}" srcOrd="10" destOrd="0" presId="urn:microsoft.com/office/officeart/2005/8/layout/bProcess3"/>
    <dgm:cxn modelId="{A049718E-7F90-444F-91DA-0D8D1561DF0D}" type="presParOf" srcId="{C9C605D9-EAEA-4C4C-8E99-8EC5B09C5085}" destId="{3DE57538-5FFD-49C2-A461-BBABB9B107E0}" srcOrd="11" destOrd="0" presId="urn:microsoft.com/office/officeart/2005/8/layout/bProcess3"/>
    <dgm:cxn modelId="{241603E8-FD3F-4F2A-B5C0-7FFA4E20DB7A}" type="presParOf" srcId="{3DE57538-5FFD-49C2-A461-BBABB9B107E0}" destId="{7B0AA635-001C-4B65-B41D-736C461FE424}" srcOrd="0" destOrd="0" presId="urn:microsoft.com/office/officeart/2005/8/layout/bProcess3"/>
    <dgm:cxn modelId="{BBAF93FF-51B9-4EA4-ADDC-B02EE85AAFB2}" type="presParOf" srcId="{C9C605D9-EAEA-4C4C-8E99-8EC5B09C5085}" destId="{B55485A4-6D28-463F-B783-5FD0C39D07F9}" srcOrd="12" destOrd="0" presId="urn:microsoft.com/office/officeart/2005/8/layout/bProcess3"/>
    <dgm:cxn modelId="{A7459527-9CD1-4BAF-9A73-AC2D6253A1AD}" type="presParOf" srcId="{C9C605D9-EAEA-4C4C-8E99-8EC5B09C5085}" destId="{BBFC88A5-3E12-4F43-B761-2CE3798C8013}" srcOrd="13" destOrd="0" presId="urn:microsoft.com/office/officeart/2005/8/layout/bProcess3"/>
    <dgm:cxn modelId="{91422DEF-3C8D-488B-87E3-E8D1D39DB72A}" type="presParOf" srcId="{BBFC88A5-3E12-4F43-B761-2CE3798C8013}" destId="{745509F0-638B-4452-8E1E-8B80F0852289}" srcOrd="0" destOrd="0" presId="urn:microsoft.com/office/officeart/2005/8/layout/bProcess3"/>
    <dgm:cxn modelId="{0C912415-64A0-4849-9020-3B5EABB6C1DB}" type="presParOf" srcId="{C9C605D9-EAEA-4C4C-8E99-8EC5B09C5085}" destId="{B5B92D8C-ACF0-4CA7-A9FF-A8E59018BFAD}"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0CC86F-993B-4C30-8483-D6A172DEF87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66A02B0D-87E5-43CA-8245-8FD1C9627BDC}">
      <dgm:prSet phldrT="[Texto]"/>
      <dgm:spPr/>
      <dgm:t>
        <a:bodyPr/>
        <a:lstStyle/>
        <a:p>
          <a:r>
            <a:rPr lang="es-EC" dirty="0" smtClean="0">
              <a:solidFill>
                <a:schemeClr val="tx1"/>
              </a:solidFill>
            </a:rPr>
            <a:t>Comunica las cuestiones claves de auditoría en el informe </a:t>
          </a:r>
          <a:endParaRPr lang="es-ES" dirty="0">
            <a:solidFill>
              <a:schemeClr val="tx1"/>
            </a:solidFill>
          </a:endParaRPr>
        </a:p>
      </dgm:t>
    </dgm:pt>
    <dgm:pt modelId="{018DF818-CE3A-423D-B58C-69D832DF20BF}" type="parTrans" cxnId="{ED731572-C72D-4159-81F7-4F23945CE873}">
      <dgm:prSet/>
      <dgm:spPr/>
      <dgm:t>
        <a:bodyPr/>
        <a:lstStyle/>
        <a:p>
          <a:endParaRPr lang="es-ES">
            <a:solidFill>
              <a:schemeClr val="tx1"/>
            </a:solidFill>
          </a:endParaRPr>
        </a:p>
      </dgm:t>
    </dgm:pt>
    <dgm:pt modelId="{6295E490-EBD9-42FC-8010-73081B4EA18A}" type="sibTrans" cxnId="{ED731572-C72D-4159-81F7-4F23945CE873}">
      <dgm:prSet/>
      <dgm:spPr/>
      <dgm:t>
        <a:bodyPr/>
        <a:lstStyle/>
        <a:p>
          <a:endParaRPr lang="es-ES">
            <a:solidFill>
              <a:schemeClr val="tx1"/>
            </a:solidFill>
          </a:endParaRPr>
        </a:p>
      </dgm:t>
    </dgm:pt>
    <dgm:pt modelId="{764C907B-E2FB-499B-9B99-0503ED184C60}">
      <dgm:prSet phldrT="[Texto]"/>
      <dgm:spPr/>
      <dgm:t>
        <a:bodyPr/>
        <a:lstStyle/>
        <a:p>
          <a:r>
            <a:rPr lang="es-EC" dirty="0" smtClean="0">
              <a:solidFill>
                <a:schemeClr val="tx1"/>
              </a:solidFill>
            </a:rPr>
            <a:t>Describe el efecto de las cuestiones claves en el proceso de auditoría</a:t>
          </a:r>
          <a:endParaRPr lang="es-ES" dirty="0">
            <a:solidFill>
              <a:schemeClr val="tx1"/>
            </a:solidFill>
          </a:endParaRPr>
        </a:p>
      </dgm:t>
    </dgm:pt>
    <dgm:pt modelId="{81A1682A-B75B-4BDE-B9E7-0E05EAAA7ECC}" type="parTrans" cxnId="{5DCA422C-D450-4354-AEB6-6DC089E77E4F}">
      <dgm:prSet/>
      <dgm:spPr/>
      <dgm:t>
        <a:bodyPr/>
        <a:lstStyle/>
        <a:p>
          <a:endParaRPr lang="es-ES">
            <a:solidFill>
              <a:schemeClr val="tx1"/>
            </a:solidFill>
          </a:endParaRPr>
        </a:p>
      </dgm:t>
    </dgm:pt>
    <dgm:pt modelId="{588A6112-2CDA-40F5-8319-7521737AE796}" type="sibTrans" cxnId="{5DCA422C-D450-4354-AEB6-6DC089E77E4F}">
      <dgm:prSet/>
      <dgm:spPr/>
      <dgm:t>
        <a:bodyPr/>
        <a:lstStyle/>
        <a:p>
          <a:endParaRPr lang="es-ES">
            <a:solidFill>
              <a:schemeClr val="tx1"/>
            </a:solidFill>
          </a:endParaRPr>
        </a:p>
      </dgm:t>
    </dgm:pt>
    <dgm:pt modelId="{A5BAF496-5EB9-4B95-9825-461C978205AC}">
      <dgm:prSet phldrT="[Texto]"/>
      <dgm:spPr/>
      <dgm:t>
        <a:bodyPr/>
        <a:lstStyle/>
        <a:p>
          <a:r>
            <a:rPr lang="es-EC" dirty="0" smtClean="0">
              <a:solidFill>
                <a:schemeClr val="tx1"/>
              </a:solidFill>
            </a:rPr>
            <a:t>Los asuntos relevantes de auditoría se definen como aquellos que, a juicio del auditor, son de suma importancia.</a:t>
          </a:r>
          <a:endParaRPr lang="es-ES" dirty="0">
            <a:solidFill>
              <a:schemeClr val="tx1"/>
            </a:solidFill>
          </a:endParaRPr>
        </a:p>
      </dgm:t>
    </dgm:pt>
    <dgm:pt modelId="{A13CFAA6-4B22-4331-9020-387079A22BD6}" type="parTrans" cxnId="{59F808A7-F386-4C6A-AFBC-A99251BCFA06}">
      <dgm:prSet/>
      <dgm:spPr/>
      <dgm:t>
        <a:bodyPr/>
        <a:lstStyle/>
        <a:p>
          <a:endParaRPr lang="es-ES">
            <a:solidFill>
              <a:schemeClr val="tx1"/>
            </a:solidFill>
          </a:endParaRPr>
        </a:p>
      </dgm:t>
    </dgm:pt>
    <dgm:pt modelId="{A6CD037E-2949-46D3-9A0C-8E7EEC33D589}" type="sibTrans" cxnId="{59F808A7-F386-4C6A-AFBC-A99251BCFA06}">
      <dgm:prSet/>
      <dgm:spPr/>
      <dgm:t>
        <a:bodyPr/>
        <a:lstStyle/>
        <a:p>
          <a:endParaRPr lang="es-ES">
            <a:solidFill>
              <a:schemeClr val="tx1"/>
            </a:solidFill>
          </a:endParaRPr>
        </a:p>
      </dgm:t>
    </dgm:pt>
    <dgm:pt modelId="{1FDCA819-1F34-4EA0-92F2-61F8768E3AD6}">
      <dgm:prSet phldrT="[Texto]"/>
      <dgm:spPr/>
      <dgm:t>
        <a:bodyPr/>
        <a:lstStyle/>
        <a:p>
          <a:r>
            <a:rPr lang="es-EC" dirty="0" smtClean="0">
              <a:solidFill>
                <a:schemeClr val="tx1"/>
              </a:solidFill>
            </a:rPr>
            <a:t>El auditor debe determinar cuáles son los asuntos claves</a:t>
          </a:r>
          <a:endParaRPr lang="es-ES" dirty="0">
            <a:solidFill>
              <a:schemeClr val="tx1"/>
            </a:solidFill>
          </a:endParaRPr>
        </a:p>
      </dgm:t>
    </dgm:pt>
    <dgm:pt modelId="{EAB12D17-D9A0-4D02-8AEB-B75903205714}" type="parTrans" cxnId="{969782AF-3648-4F37-8230-833EF05C1FAD}">
      <dgm:prSet/>
      <dgm:spPr/>
      <dgm:t>
        <a:bodyPr/>
        <a:lstStyle/>
        <a:p>
          <a:endParaRPr lang="es-ES">
            <a:solidFill>
              <a:schemeClr val="tx1"/>
            </a:solidFill>
          </a:endParaRPr>
        </a:p>
      </dgm:t>
    </dgm:pt>
    <dgm:pt modelId="{B227FE6A-14B1-497A-BB32-9C35169D3300}" type="sibTrans" cxnId="{969782AF-3648-4F37-8230-833EF05C1FAD}">
      <dgm:prSet/>
      <dgm:spPr/>
      <dgm:t>
        <a:bodyPr/>
        <a:lstStyle/>
        <a:p>
          <a:endParaRPr lang="es-ES">
            <a:solidFill>
              <a:schemeClr val="tx1"/>
            </a:solidFill>
          </a:endParaRPr>
        </a:p>
      </dgm:t>
    </dgm:pt>
    <dgm:pt modelId="{CC3CF818-70DB-49C1-928F-FD2E7931A224}" type="pres">
      <dgm:prSet presAssocID="{8C0CC86F-993B-4C30-8483-D6A172DEF872}" presName="diagram" presStyleCnt="0">
        <dgm:presLayoutVars>
          <dgm:dir/>
          <dgm:resizeHandles val="exact"/>
        </dgm:presLayoutVars>
      </dgm:prSet>
      <dgm:spPr/>
      <dgm:t>
        <a:bodyPr/>
        <a:lstStyle/>
        <a:p>
          <a:endParaRPr lang="es-ES"/>
        </a:p>
      </dgm:t>
    </dgm:pt>
    <dgm:pt modelId="{D3F8DE4A-342B-43FE-B86C-29C9A8375A00}" type="pres">
      <dgm:prSet presAssocID="{66A02B0D-87E5-43CA-8245-8FD1C9627BDC}" presName="node" presStyleLbl="node1" presStyleIdx="0" presStyleCnt="4">
        <dgm:presLayoutVars>
          <dgm:bulletEnabled val="1"/>
        </dgm:presLayoutVars>
      </dgm:prSet>
      <dgm:spPr/>
      <dgm:t>
        <a:bodyPr/>
        <a:lstStyle/>
        <a:p>
          <a:endParaRPr lang="es-ES"/>
        </a:p>
      </dgm:t>
    </dgm:pt>
    <dgm:pt modelId="{CEED9CD2-2588-4B59-BCE7-3FDD6439485E}" type="pres">
      <dgm:prSet presAssocID="{6295E490-EBD9-42FC-8010-73081B4EA18A}" presName="sibTrans" presStyleCnt="0"/>
      <dgm:spPr/>
    </dgm:pt>
    <dgm:pt modelId="{F6C70EB9-C17D-453B-A00B-144D712E4F84}" type="pres">
      <dgm:prSet presAssocID="{764C907B-E2FB-499B-9B99-0503ED184C60}" presName="node" presStyleLbl="node1" presStyleIdx="1" presStyleCnt="4">
        <dgm:presLayoutVars>
          <dgm:bulletEnabled val="1"/>
        </dgm:presLayoutVars>
      </dgm:prSet>
      <dgm:spPr/>
      <dgm:t>
        <a:bodyPr/>
        <a:lstStyle/>
        <a:p>
          <a:endParaRPr lang="es-ES"/>
        </a:p>
      </dgm:t>
    </dgm:pt>
    <dgm:pt modelId="{C2362D95-7302-45AF-8A1A-1CAA0A371C38}" type="pres">
      <dgm:prSet presAssocID="{588A6112-2CDA-40F5-8319-7521737AE796}" presName="sibTrans" presStyleCnt="0"/>
      <dgm:spPr/>
    </dgm:pt>
    <dgm:pt modelId="{F7F7BB77-C661-405A-B10D-011783877B99}" type="pres">
      <dgm:prSet presAssocID="{A5BAF496-5EB9-4B95-9825-461C978205AC}" presName="node" presStyleLbl="node1" presStyleIdx="2" presStyleCnt="4">
        <dgm:presLayoutVars>
          <dgm:bulletEnabled val="1"/>
        </dgm:presLayoutVars>
      </dgm:prSet>
      <dgm:spPr/>
      <dgm:t>
        <a:bodyPr/>
        <a:lstStyle/>
        <a:p>
          <a:endParaRPr lang="es-ES"/>
        </a:p>
      </dgm:t>
    </dgm:pt>
    <dgm:pt modelId="{BE2DB701-9C40-4CC8-B818-F2C24EE026DD}" type="pres">
      <dgm:prSet presAssocID="{A6CD037E-2949-46D3-9A0C-8E7EEC33D589}" presName="sibTrans" presStyleCnt="0"/>
      <dgm:spPr/>
    </dgm:pt>
    <dgm:pt modelId="{0997D4EF-F45E-4156-B3FC-CB1369C7E53D}" type="pres">
      <dgm:prSet presAssocID="{1FDCA819-1F34-4EA0-92F2-61F8768E3AD6}" presName="node" presStyleLbl="node1" presStyleIdx="3" presStyleCnt="4">
        <dgm:presLayoutVars>
          <dgm:bulletEnabled val="1"/>
        </dgm:presLayoutVars>
      </dgm:prSet>
      <dgm:spPr/>
      <dgm:t>
        <a:bodyPr/>
        <a:lstStyle/>
        <a:p>
          <a:endParaRPr lang="es-ES"/>
        </a:p>
      </dgm:t>
    </dgm:pt>
  </dgm:ptLst>
  <dgm:cxnLst>
    <dgm:cxn modelId="{59F808A7-F386-4C6A-AFBC-A99251BCFA06}" srcId="{8C0CC86F-993B-4C30-8483-D6A172DEF872}" destId="{A5BAF496-5EB9-4B95-9825-461C978205AC}" srcOrd="2" destOrd="0" parTransId="{A13CFAA6-4B22-4331-9020-387079A22BD6}" sibTransId="{A6CD037E-2949-46D3-9A0C-8E7EEC33D589}"/>
    <dgm:cxn modelId="{969782AF-3648-4F37-8230-833EF05C1FAD}" srcId="{8C0CC86F-993B-4C30-8483-D6A172DEF872}" destId="{1FDCA819-1F34-4EA0-92F2-61F8768E3AD6}" srcOrd="3" destOrd="0" parTransId="{EAB12D17-D9A0-4D02-8AEB-B75903205714}" sibTransId="{B227FE6A-14B1-497A-BB32-9C35169D3300}"/>
    <dgm:cxn modelId="{891E6546-2FCC-4E58-AF36-B6F85D4407B9}" type="presOf" srcId="{1FDCA819-1F34-4EA0-92F2-61F8768E3AD6}" destId="{0997D4EF-F45E-4156-B3FC-CB1369C7E53D}" srcOrd="0" destOrd="0" presId="urn:microsoft.com/office/officeart/2005/8/layout/default"/>
    <dgm:cxn modelId="{ED731572-C72D-4159-81F7-4F23945CE873}" srcId="{8C0CC86F-993B-4C30-8483-D6A172DEF872}" destId="{66A02B0D-87E5-43CA-8245-8FD1C9627BDC}" srcOrd="0" destOrd="0" parTransId="{018DF818-CE3A-423D-B58C-69D832DF20BF}" sibTransId="{6295E490-EBD9-42FC-8010-73081B4EA18A}"/>
    <dgm:cxn modelId="{7703E756-DD4C-4DB3-BC73-D9F4C11B510C}" type="presOf" srcId="{66A02B0D-87E5-43CA-8245-8FD1C9627BDC}" destId="{D3F8DE4A-342B-43FE-B86C-29C9A8375A00}" srcOrd="0" destOrd="0" presId="urn:microsoft.com/office/officeart/2005/8/layout/default"/>
    <dgm:cxn modelId="{5DCA422C-D450-4354-AEB6-6DC089E77E4F}" srcId="{8C0CC86F-993B-4C30-8483-D6A172DEF872}" destId="{764C907B-E2FB-499B-9B99-0503ED184C60}" srcOrd="1" destOrd="0" parTransId="{81A1682A-B75B-4BDE-B9E7-0E05EAAA7ECC}" sibTransId="{588A6112-2CDA-40F5-8319-7521737AE796}"/>
    <dgm:cxn modelId="{082D69A2-8989-47E3-BCB4-99C8F474B5A2}" type="presOf" srcId="{8C0CC86F-993B-4C30-8483-D6A172DEF872}" destId="{CC3CF818-70DB-49C1-928F-FD2E7931A224}" srcOrd="0" destOrd="0" presId="urn:microsoft.com/office/officeart/2005/8/layout/default"/>
    <dgm:cxn modelId="{038E03DB-C23B-4089-9293-B07BBE58D913}" type="presOf" srcId="{A5BAF496-5EB9-4B95-9825-461C978205AC}" destId="{F7F7BB77-C661-405A-B10D-011783877B99}" srcOrd="0" destOrd="0" presId="urn:microsoft.com/office/officeart/2005/8/layout/default"/>
    <dgm:cxn modelId="{1568E2BF-F512-4E56-B331-5797410B8C34}" type="presOf" srcId="{764C907B-E2FB-499B-9B99-0503ED184C60}" destId="{F6C70EB9-C17D-453B-A00B-144D712E4F84}" srcOrd="0" destOrd="0" presId="urn:microsoft.com/office/officeart/2005/8/layout/default"/>
    <dgm:cxn modelId="{22202A6D-6C24-4276-B7BC-2671ECDA79CE}" type="presParOf" srcId="{CC3CF818-70DB-49C1-928F-FD2E7931A224}" destId="{D3F8DE4A-342B-43FE-B86C-29C9A8375A00}" srcOrd="0" destOrd="0" presId="urn:microsoft.com/office/officeart/2005/8/layout/default"/>
    <dgm:cxn modelId="{0AEB11C7-F3BE-4B98-9CEA-B6CBE8A6AD08}" type="presParOf" srcId="{CC3CF818-70DB-49C1-928F-FD2E7931A224}" destId="{CEED9CD2-2588-4B59-BCE7-3FDD6439485E}" srcOrd="1" destOrd="0" presId="urn:microsoft.com/office/officeart/2005/8/layout/default"/>
    <dgm:cxn modelId="{2D7A87CA-63B6-4325-BE7A-EF0D168C49C9}" type="presParOf" srcId="{CC3CF818-70DB-49C1-928F-FD2E7931A224}" destId="{F6C70EB9-C17D-453B-A00B-144D712E4F84}" srcOrd="2" destOrd="0" presId="urn:microsoft.com/office/officeart/2005/8/layout/default"/>
    <dgm:cxn modelId="{338B62EA-E89B-4590-98B1-E33FB54D9624}" type="presParOf" srcId="{CC3CF818-70DB-49C1-928F-FD2E7931A224}" destId="{C2362D95-7302-45AF-8A1A-1CAA0A371C38}" srcOrd="3" destOrd="0" presId="urn:microsoft.com/office/officeart/2005/8/layout/default"/>
    <dgm:cxn modelId="{FF448FE5-EEFB-4294-9B61-DDD441A6720C}" type="presParOf" srcId="{CC3CF818-70DB-49C1-928F-FD2E7931A224}" destId="{F7F7BB77-C661-405A-B10D-011783877B99}" srcOrd="4" destOrd="0" presId="urn:microsoft.com/office/officeart/2005/8/layout/default"/>
    <dgm:cxn modelId="{09DA0375-BA41-440E-BF06-F0911DE9F0C1}" type="presParOf" srcId="{CC3CF818-70DB-49C1-928F-FD2E7931A224}" destId="{BE2DB701-9C40-4CC8-B818-F2C24EE026DD}" srcOrd="5" destOrd="0" presId="urn:microsoft.com/office/officeart/2005/8/layout/default"/>
    <dgm:cxn modelId="{4267F420-36CF-4923-AC76-7E7DA6818511}" type="presParOf" srcId="{CC3CF818-70DB-49C1-928F-FD2E7931A224}" destId="{0997D4EF-F45E-4156-B3FC-CB1369C7E53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27889A-D50B-4691-861A-052B4255247D}" type="doc">
      <dgm:prSet loTypeId="urn:microsoft.com/office/officeart/2005/8/layout/process1" loCatId="process" qsTypeId="urn:microsoft.com/office/officeart/2005/8/quickstyle/simple1" qsCatId="simple" csTypeId="urn:microsoft.com/office/officeart/2005/8/colors/colorful3" csCatId="colorful" phldr="1"/>
      <dgm:spPr/>
    </dgm:pt>
    <dgm:pt modelId="{5590C3B9-CF2D-43B4-BF44-E276B2F6A9A9}">
      <dgm:prSet phldrT="[Texto]"/>
      <dgm:spPr/>
      <dgm:t>
        <a:bodyPr/>
        <a:lstStyle/>
        <a:p>
          <a:r>
            <a:rPr lang="es-ES" dirty="0" smtClean="0">
              <a:solidFill>
                <a:schemeClr val="tx1"/>
              </a:solidFill>
            </a:rPr>
            <a:t>Transparencia</a:t>
          </a:r>
          <a:endParaRPr lang="es-ES" dirty="0">
            <a:solidFill>
              <a:schemeClr val="tx1"/>
            </a:solidFill>
          </a:endParaRPr>
        </a:p>
      </dgm:t>
    </dgm:pt>
    <dgm:pt modelId="{709E2E50-05EF-4994-B05D-EADD646EAD35}" type="parTrans" cxnId="{597E200E-0A8D-410C-B02E-052B11730E1B}">
      <dgm:prSet/>
      <dgm:spPr/>
      <dgm:t>
        <a:bodyPr/>
        <a:lstStyle/>
        <a:p>
          <a:endParaRPr lang="es-ES">
            <a:solidFill>
              <a:schemeClr val="tx1"/>
            </a:solidFill>
          </a:endParaRPr>
        </a:p>
      </dgm:t>
    </dgm:pt>
    <dgm:pt modelId="{3D143AF5-BA1B-4D60-92BC-ED083E2EDE64}" type="sibTrans" cxnId="{597E200E-0A8D-410C-B02E-052B11730E1B}">
      <dgm:prSet/>
      <dgm:spPr/>
      <dgm:t>
        <a:bodyPr/>
        <a:lstStyle/>
        <a:p>
          <a:endParaRPr lang="es-ES">
            <a:solidFill>
              <a:schemeClr val="tx1"/>
            </a:solidFill>
          </a:endParaRPr>
        </a:p>
      </dgm:t>
    </dgm:pt>
    <dgm:pt modelId="{1D06D952-0678-490B-88B7-8DFCB71C649A}">
      <dgm:prSet phldrT="[Texto]"/>
      <dgm:spPr/>
      <dgm:t>
        <a:bodyPr/>
        <a:lstStyle/>
        <a:p>
          <a:r>
            <a:rPr lang="es-ES" dirty="0" smtClean="0">
              <a:solidFill>
                <a:schemeClr val="tx1"/>
              </a:solidFill>
            </a:rPr>
            <a:t>Legibilidad</a:t>
          </a:r>
          <a:endParaRPr lang="es-ES" dirty="0">
            <a:solidFill>
              <a:schemeClr val="tx1"/>
            </a:solidFill>
          </a:endParaRPr>
        </a:p>
      </dgm:t>
    </dgm:pt>
    <dgm:pt modelId="{BBAA35F0-C624-49FB-B312-B1FC898AF458}" type="parTrans" cxnId="{7E46DA74-6229-4A08-800D-C9939225C8D8}">
      <dgm:prSet/>
      <dgm:spPr/>
      <dgm:t>
        <a:bodyPr/>
        <a:lstStyle/>
        <a:p>
          <a:endParaRPr lang="es-ES">
            <a:solidFill>
              <a:schemeClr val="tx1"/>
            </a:solidFill>
          </a:endParaRPr>
        </a:p>
      </dgm:t>
    </dgm:pt>
    <dgm:pt modelId="{027D0D2E-22B7-4467-B9F6-E7CB47770323}" type="sibTrans" cxnId="{7E46DA74-6229-4A08-800D-C9939225C8D8}">
      <dgm:prSet/>
      <dgm:spPr/>
      <dgm:t>
        <a:bodyPr/>
        <a:lstStyle/>
        <a:p>
          <a:endParaRPr lang="es-ES">
            <a:solidFill>
              <a:schemeClr val="tx1"/>
            </a:solidFill>
          </a:endParaRPr>
        </a:p>
      </dgm:t>
    </dgm:pt>
    <dgm:pt modelId="{FC5598A5-7999-4371-8916-66754AAE3A48}">
      <dgm:prSet phldrT="[Texto]"/>
      <dgm:spPr/>
      <dgm:t>
        <a:bodyPr/>
        <a:lstStyle/>
        <a:p>
          <a:r>
            <a:rPr lang="es-ES" dirty="0" smtClean="0">
              <a:solidFill>
                <a:schemeClr val="tx1"/>
              </a:solidFill>
            </a:rPr>
            <a:t>Profundidad</a:t>
          </a:r>
          <a:endParaRPr lang="es-ES" dirty="0">
            <a:solidFill>
              <a:schemeClr val="tx1"/>
            </a:solidFill>
          </a:endParaRPr>
        </a:p>
      </dgm:t>
    </dgm:pt>
    <dgm:pt modelId="{A6908287-54F4-4601-9FDC-4EBD5C0D86D1}" type="parTrans" cxnId="{5A834621-70C0-4B2E-892F-18F58BB5B44D}">
      <dgm:prSet/>
      <dgm:spPr/>
      <dgm:t>
        <a:bodyPr/>
        <a:lstStyle/>
        <a:p>
          <a:endParaRPr lang="es-ES">
            <a:solidFill>
              <a:schemeClr val="tx1"/>
            </a:solidFill>
          </a:endParaRPr>
        </a:p>
      </dgm:t>
    </dgm:pt>
    <dgm:pt modelId="{D6BE96BA-2C98-4BD4-BDE7-F0AD6D270069}" type="sibTrans" cxnId="{5A834621-70C0-4B2E-892F-18F58BB5B44D}">
      <dgm:prSet/>
      <dgm:spPr/>
      <dgm:t>
        <a:bodyPr/>
        <a:lstStyle/>
        <a:p>
          <a:endParaRPr lang="es-ES">
            <a:solidFill>
              <a:schemeClr val="tx1"/>
            </a:solidFill>
          </a:endParaRPr>
        </a:p>
      </dgm:t>
    </dgm:pt>
    <dgm:pt modelId="{F6D7C35E-A6E6-49DD-AF4A-A9A0FD62D86F}" type="pres">
      <dgm:prSet presAssocID="{F027889A-D50B-4691-861A-052B4255247D}" presName="Name0" presStyleCnt="0">
        <dgm:presLayoutVars>
          <dgm:dir/>
          <dgm:resizeHandles val="exact"/>
        </dgm:presLayoutVars>
      </dgm:prSet>
      <dgm:spPr/>
    </dgm:pt>
    <dgm:pt modelId="{0E1F684E-91E0-4CE9-B93A-5CE46314EE46}" type="pres">
      <dgm:prSet presAssocID="{5590C3B9-CF2D-43B4-BF44-E276B2F6A9A9}" presName="node" presStyleLbl="node1" presStyleIdx="0" presStyleCnt="3">
        <dgm:presLayoutVars>
          <dgm:bulletEnabled val="1"/>
        </dgm:presLayoutVars>
      </dgm:prSet>
      <dgm:spPr/>
      <dgm:t>
        <a:bodyPr/>
        <a:lstStyle/>
        <a:p>
          <a:endParaRPr lang="es-ES"/>
        </a:p>
      </dgm:t>
    </dgm:pt>
    <dgm:pt modelId="{F062BCCB-57F6-4D94-9B67-168BAC1523D1}" type="pres">
      <dgm:prSet presAssocID="{3D143AF5-BA1B-4D60-92BC-ED083E2EDE64}" presName="sibTrans" presStyleLbl="sibTrans2D1" presStyleIdx="0" presStyleCnt="2"/>
      <dgm:spPr/>
      <dgm:t>
        <a:bodyPr/>
        <a:lstStyle/>
        <a:p>
          <a:endParaRPr lang="es-ES"/>
        </a:p>
      </dgm:t>
    </dgm:pt>
    <dgm:pt modelId="{D7C17157-F274-4E0D-AE06-AC44DFFA6215}" type="pres">
      <dgm:prSet presAssocID="{3D143AF5-BA1B-4D60-92BC-ED083E2EDE64}" presName="connectorText" presStyleLbl="sibTrans2D1" presStyleIdx="0" presStyleCnt="2"/>
      <dgm:spPr/>
      <dgm:t>
        <a:bodyPr/>
        <a:lstStyle/>
        <a:p>
          <a:endParaRPr lang="es-ES"/>
        </a:p>
      </dgm:t>
    </dgm:pt>
    <dgm:pt modelId="{35AFABCC-F10A-4829-9ABA-51625D13C8F9}" type="pres">
      <dgm:prSet presAssocID="{1D06D952-0678-490B-88B7-8DFCB71C649A}" presName="node" presStyleLbl="node1" presStyleIdx="1" presStyleCnt="3">
        <dgm:presLayoutVars>
          <dgm:bulletEnabled val="1"/>
        </dgm:presLayoutVars>
      </dgm:prSet>
      <dgm:spPr/>
      <dgm:t>
        <a:bodyPr/>
        <a:lstStyle/>
        <a:p>
          <a:endParaRPr lang="es-ES"/>
        </a:p>
      </dgm:t>
    </dgm:pt>
    <dgm:pt modelId="{8ED3D413-D58E-4D4F-97AE-34454D034536}" type="pres">
      <dgm:prSet presAssocID="{027D0D2E-22B7-4467-B9F6-E7CB47770323}" presName="sibTrans" presStyleLbl="sibTrans2D1" presStyleIdx="1" presStyleCnt="2"/>
      <dgm:spPr/>
      <dgm:t>
        <a:bodyPr/>
        <a:lstStyle/>
        <a:p>
          <a:endParaRPr lang="es-ES"/>
        </a:p>
      </dgm:t>
    </dgm:pt>
    <dgm:pt modelId="{0D25D7E9-CC35-4514-8BA6-2C111F4F4D85}" type="pres">
      <dgm:prSet presAssocID="{027D0D2E-22B7-4467-B9F6-E7CB47770323}" presName="connectorText" presStyleLbl="sibTrans2D1" presStyleIdx="1" presStyleCnt="2"/>
      <dgm:spPr/>
      <dgm:t>
        <a:bodyPr/>
        <a:lstStyle/>
        <a:p>
          <a:endParaRPr lang="es-ES"/>
        </a:p>
      </dgm:t>
    </dgm:pt>
    <dgm:pt modelId="{050CCEC4-289A-4DE2-9DF7-6F01F6985A44}" type="pres">
      <dgm:prSet presAssocID="{FC5598A5-7999-4371-8916-66754AAE3A48}" presName="node" presStyleLbl="node1" presStyleIdx="2" presStyleCnt="3">
        <dgm:presLayoutVars>
          <dgm:bulletEnabled val="1"/>
        </dgm:presLayoutVars>
      </dgm:prSet>
      <dgm:spPr/>
      <dgm:t>
        <a:bodyPr/>
        <a:lstStyle/>
        <a:p>
          <a:endParaRPr lang="es-ES"/>
        </a:p>
      </dgm:t>
    </dgm:pt>
  </dgm:ptLst>
  <dgm:cxnLst>
    <dgm:cxn modelId="{597E200E-0A8D-410C-B02E-052B11730E1B}" srcId="{F027889A-D50B-4691-861A-052B4255247D}" destId="{5590C3B9-CF2D-43B4-BF44-E276B2F6A9A9}" srcOrd="0" destOrd="0" parTransId="{709E2E50-05EF-4994-B05D-EADD646EAD35}" sibTransId="{3D143AF5-BA1B-4D60-92BC-ED083E2EDE64}"/>
    <dgm:cxn modelId="{272E57DF-530C-4F04-A17C-31C95F5CC540}" type="presOf" srcId="{027D0D2E-22B7-4467-B9F6-E7CB47770323}" destId="{0D25D7E9-CC35-4514-8BA6-2C111F4F4D85}" srcOrd="1" destOrd="0" presId="urn:microsoft.com/office/officeart/2005/8/layout/process1"/>
    <dgm:cxn modelId="{D13EC699-EB80-406C-9255-50161DF2A60E}" type="presOf" srcId="{F027889A-D50B-4691-861A-052B4255247D}" destId="{F6D7C35E-A6E6-49DD-AF4A-A9A0FD62D86F}" srcOrd="0" destOrd="0" presId="urn:microsoft.com/office/officeart/2005/8/layout/process1"/>
    <dgm:cxn modelId="{3BADFCD1-2F0A-405C-A6FB-E75C8940E97D}" type="presOf" srcId="{3D143AF5-BA1B-4D60-92BC-ED083E2EDE64}" destId="{D7C17157-F274-4E0D-AE06-AC44DFFA6215}" srcOrd="1" destOrd="0" presId="urn:microsoft.com/office/officeart/2005/8/layout/process1"/>
    <dgm:cxn modelId="{AF3B9EFA-81D2-43D1-AFCA-EE52B5CE9EF5}" type="presOf" srcId="{027D0D2E-22B7-4467-B9F6-E7CB47770323}" destId="{8ED3D413-D58E-4D4F-97AE-34454D034536}" srcOrd="0" destOrd="0" presId="urn:microsoft.com/office/officeart/2005/8/layout/process1"/>
    <dgm:cxn modelId="{5C2A50E6-4071-41E1-9DE6-2DB5699BF929}" type="presOf" srcId="{FC5598A5-7999-4371-8916-66754AAE3A48}" destId="{050CCEC4-289A-4DE2-9DF7-6F01F6985A44}" srcOrd="0" destOrd="0" presId="urn:microsoft.com/office/officeart/2005/8/layout/process1"/>
    <dgm:cxn modelId="{61107844-ABE3-4054-98EE-97774B2FB4A4}" type="presOf" srcId="{1D06D952-0678-490B-88B7-8DFCB71C649A}" destId="{35AFABCC-F10A-4829-9ABA-51625D13C8F9}" srcOrd="0" destOrd="0" presId="urn:microsoft.com/office/officeart/2005/8/layout/process1"/>
    <dgm:cxn modelId="{7E46DA74-6229-4A08-800D-C9939225C8D8}" srcId="{F027889A-D50B-4691-861A-052B4255247D}" destId="{1D06D952-0678-490B-88B7-8DFCB71C649A}" srcOrd="1" destOrd="0" parTransId="{BBAA35F0-C624-49FB-B312-B1FC898AF458}" sibTransId="{027D0D2E-22B7-4467-B9F6-E7CB47770323}"/>
    <dgm:cxn modelId="{04E74E45-E92A-4AEF-B1E5-38E984156AAA}" type="presOf" srcId="{5590C3B9-CF2D-43B4-BF44-E276B2F6A9A9}" destId="{0E1F684E-91E0-4CE9-B93A-5CE46314EE46}" srcOrd="0" destOrd="0" presId="urn:microsoft.com/office/officeart/2005/8/layout/process1"/>
    <dgm:cxn modelId="{342ADC77-77E7-4AE2-BEC7-901073956F94}" type="presOf" srcId="{3D143AF5-BA1B-4D60-92BC-ED083E2EDE64}" destId="{F062BCCB-57F6-4D94-9B67-168BAC1523D1}" srcOrd="0" destOrd="0" presId="urn:microsoft.com/office/officeart/2005/8/layout/process1"/>
    <dgm:cxn modelId="{5A834621-70C0-4B2E-892F-18F58BB5B44D}" srcId="{F027889A-D50B-4691-861A-052B4255247D}" destId="{FC5598A5-7999-4371-8916-66754AAE3A48}" srcOrd="2" destOrd="0" parTransId="{A6908287-54F4-4601-9FDC-4EBD5C0D86D1}" sibTransId="{D6BE96BA-2C98-4BD4-BDE7-F0AD6D270069}"/>
    <dgm:cxn modelId="{8C9D7089-F2E4-477E-AD57-9C2C59144747}" type="presParOf" srcId="{F6D7C35E-A6E6-49DD-AF4A-A9A0FD62D86F}" destId="{0E1F684E-91E0-4CE9-B93A-5CE46314EE46}" srcOrd="0" destOrd="0" presId="urn:microsoft.com/office/officeart/2005/8/layout/process1"/>
    <dgm:cxn modelId="{DB279B45-F239-4A0A-B5D7-D507891A5C0C}" type="presParOf" srcId="{F6D7C35E-A6E6-49DD-AF4A-A9A0FD62D86F}" destId="{F062BCCB-57F6-4D94-9B67-168BAC1523D1}" srcOrd="1" destOrd="0" presId="urn:microsoft.com/office/officeart/2005/8/layout/process1"/>
    <dgm:cxn modelId="{4A3A6B8B-EDC4-4435-A97D-D8BE00741EE3}" type="presParOf" srcId="{F062BCCB-57F6-4D94-9B67-168BAC1523D1}" destId="{D7C17157-F274-4E0D-AE06-AC44DFFA6215}" srcOrd="0" destOrd="0" presId="urn:microsoft.com/office/officeart/2005/8/layout/process1"/>
    <dgm:cxn modelId="{189990AD-D016-44C4-A47D-8332C5DAA8DF}" type="presParOf" srcId="{F6D7C35E-A6E6-49DD-AF4A-A9A0FD62D86F}" destId="{35AFABCC-F10A-4829-9ABA-51625D13C8F9}" srcOrd="2" destOrd="0" presId="urn:microsoft.com/office/officeart/2005/8/layout/process1"/>
    <dgm:cxn modelId="{2070BEC3-33AA-440F-B1C7-0C23203F296F}" type="presParOf" srcId="{F6D7C35E-A6E6-49DD-AF4A-A9A0FD62D86F}" destId="{8ED3D413-D58E-4D4F-97AE-34454D034536}" srcOrd="3" destOrd="0" presId="urn:microsoft.com/office/officeart/2005/8/layout/process1"/>
    <dgm:cxn modelId="{683A57BD-F8E3-4D09-A191-58A14C69F7AF}" type="presParOf" srcId="{8ED3D413-D58E-4D4F-97AE-34454D034536}" destId="{0D25D7E9-CC35-4514-8BA6-2C111F4F4D85}" srcOrd="0" destOrd="0" presId="urn:microsoft.com/office/officeart/2005/8/layout/process1"/>
    <dgm:cxn modelId="{8CBC3758-C538-45C8-8BD5-D3B189CF4EE2}" type="presParOf" srcId="{F6D7C35E-A6E6-49DD-AF4A-A9A0FD62D86F}" destId="{050CCEC4-289A-4DE2-9DF7-6F01F6985A44}"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D06356A-EF83-4F31-9DE3-E7EBA06D7E25}" type="doc">
      <dgm:prSet loTypeId="urn:microsoft.com/office/officeart/2005/8/layout/hierarchy4" loCatId="list" qsTypeId="urn:microsoft.com/office/officeart/2005/8/quickstyle/simple5" qsCatId="simple" csTypeId="urn:microsoft.com/office/officeart/2005/8/colors/accent3_1" csCatId="accent3" phldr="1"/>
      <dgm:spPr/>
      <dgm:t>
        <a:bodyPr/>
        <a:lstStyle/>
        <a:p>
          <a:endParaRPr lang="es-ES"/>
        </a:p>
      </dgm:t>
    </dgm:pt>
    <dgm:pt modelId="{C268DDFB-A5F5-48D9-8AE6-C60D63275A11}">
      <dgm:prSet phldrT="[Texto]" custT="1"/>
      <dgm:spPr/>
      <dgm:t>
        <a:bodyPr/>
        <a:lstStyle/>
        <a:p>
          <a:r>
            <a:rPr lang="es-EC" sz="1800" b="1" dirty="0" smtClean="0">
              <a:latin typeface="Times New Roman" panose="02020603050405020304" pitchFamily="18" charset="0"/>
              <a:cs typeface="Times New Roman" panose="02020603050405020304" pitchFamily="18" charset="0"/>
            </a:rPr>
            <a:t>REVISTA PUCP- LIDERA - Aspecto importantes en el nuevo informe de auditoría- KAM</a:t>
          </a:r>
          <a:endParaRPr lang="es-ES" sz="1800" dirty="0">
            <a:latin typeface="Times New Roman" panose="02020603050405020304" pitchFamily="18" charset="0"/>
            <a:cs typeface="Times New Roman" panose="02020603050405020304" pitchFamily="18" charset="0"/>
          </a:endParaRPr>
        </a:p>
      </dgm:t>
    </dgm:pt>
    <dgm:pt modelId="{C771229D-1FF6-4047-AA25-DA725E810DB1}" type="parTrans" cxnId="{E1681A03-D0A6-4E5E-9BC7-D9D6EA3C9862}">
      <dgm:prSet/>
      <dgm:spPr/>
      <dgm:t>
        <a:bodyPr/>
        <a:lstStyle/>
        <a:p>
          <a:endParaRPr lang="es-ES"/>
        </a:p>
      </dgm:t>
    </dgm:pt>
    <dgm:pt modelId="{C2B29162-A12E-4C56-AD00-AD1C5764330E}" type="sibTrans" cxnId="{E1681A03-D0A6-4E5E-9BC7-D9D6EA3C9862}">
      <dgm:prSet/>
      <dgm:spPr/>
      <dgm:t>
        <a:bodyPr/>
        <a:lstStyle/>
        <a:p>
          <a:endParaRPr lang="es-ES"/>
        </a:p>
      </dgm:t>
    </dgm:pt>
    <dgm:pt modelId="{F816500F-C6BE-4A6B-A1A0-7EF35BE68F92}">
      <dgm:prSet phldrT="[Texto]" custT="1"/>
      <dgm:spPr/>
      <dgm:t>
        <a:bodyPr/>
        <a:lstStyle/>
        <a:p>
          <a:r>
            <a:rPr lang="es-EC" sz="1800" dirty="0" smtClean="0">
              <a:latin typeface="Times New Roman" panose="02020603050405020304" pitchFamily="18" charset="0"/>
              <a:cs typeface="Times New Roman" panose="02020603050405020304" pitchFamily="18" charset="0"/>
            </a:rPr>
            <a:t>Objetivo de comunicar KAM definido por IFAC.</a:t>
          </a:r>
          <a:endParaRPr lang="es-ES" sz="1800" dirty="0">
            <a:latin typeface="Times New Roman" panose="02020603050405020304" pitchFamily="18" charset="0"/>
            <a:cs typeface="Times New Roman" panose="02020603050405020304" pitchFamily="18" charset="0"/>
          </a:endParaRPr>
        </a:p>
      </dgm:t>
    </dgm:pt>
    <dgm:pt modelId="{DD9F2754-15F9-4CB5-9637-3DCF1867A7B9}" type="sibTrans" cxnId="{8B4A2654-8D14-47C9-A5B7-14CD4C0325C0}">
      <dgm:prSet/>
      <dgm:spPr/>
      <dgm:t>
        <a:bodyPr/>
        <a:lstStyle/>
        <a:p>
          <a:endParaRPr lang="es-ES"/>
        </a:p>
      </dgm:t>
    </dgm:pt>
    <dgm:pt modelId="{497A8553-33CC-4823-ABF6-3587B3B30B10}" type="parTrans" cxnId="{8B4A2654-8D14-47C9-A5B7-14CD4C0325C0}">
      <dgm:prSet/>
      <dgm:spPr/>
      <dgm:t>
        <a:bodyPr/>
        <a:lstStyle/>
        <a:p>
          <a:endParaRPr lang="es-ES"/>
        </a:p>
      </dgm:t>
    </dgm:pt>
    <dgm:pt modelId="{FD5A482A-5DE0-43CC-85EB-CBE387507470}">
      <dgm:prSet phldrT="[Texto]" custT="1"/>
      <dgm:spPr/>
      <dgm:t>
        <a:bodyPr/>
        <a:lstStyle/>
        <a:p>
          <a:r>
            <a:rPr lang="es-EC" sz="1800" dirty="0" smtClean="0">
              <a:latin typeface="Times New Roman" panose="02020603050405020304" pitchFamily="18" charset="0"/>
              <a:cs typeface="Times New Roman" panose="02020603050405020304" pitchFamily="18" charset="0"/>
            </a:rPr>
            <a:t>Ampliar la confianza en la auditoría, el valor transparencia sobre el trabajo del auditor</a:t>
          </a:r>
          <a:endParaRPr lang="es-ES" sz="1800" dirty="0">
            <a:latin typeface="Times New Roman" panose="02020603050405020304" pitchFamily="18" charset="0"/>
            <a:cs typeface="Times New Roman" panose="02020603050405020304" pitchFamily="18" charset="0"/>
          </a:endParaRPr>
        </a:p>
      </dgm:t>
    </dgm:pt>
    <dgm:pt modelId="{F8C23870-C995-470D-8F63-9D1856B24C09}" type="sibTrans" cxnId="{73673839-2CB3-4E50-94D9-A370AE4F08CF}">
      <dgm:prSet/>
      <dgm:spPr/>
      <dgm:t>
        <a:bodyPr/>
        <a:lstStyle/>
        <a:p>
          <a:endParaRPr lang="es-ES"/>
        </a:p>
      </dgm:t>
    </dgm:pt>
    <dgm:pt modelId="{F1373DEA-EFB0-42E1-930F-912BE8E51CE7}" type="parTrans" cxnId="{73673839-2CB3-4E50-94D9-A370AE4F08CF}">
      <dgm:prSet/>
      <dgm:spPr/>
      <dgm:t>
        <a:bodyPr/>
        <a:lstStyle/>
        <a:p>
          <a:endParaRPr lang="es-ES"/>
        </a:p>
      </dgm:t>
    </dgm:pt>
    <dgm:pt modelId="{19EDFBE0-E99D-412E-ACB9-E534229CC45D}">
      <dgm:prSet phldrT="[Texto]" custT="1"/>
      <dgm:spPr/>
      <dgm:t>
        <a:bodyPr/>
        <a:lstStyle/>
        <a:p>
          <a:r>
            <a:rPr lang="es-EC" sz="1800" dirty="0" smtClean="0">
              <a:latin typeface="Times New Roman" panose="02020603050405020304" pitchFamily="18" charset="0"/>
              <a:cs typeface="Times New Roman" panose="02020603050405020304" pitchFamily="18" charset="0"/>
            </a:rPr>
            <a:t>Así los KAM facilitan a los usuarios de los estados financieros información adicional sobre los asuntos de mayor interés durante la ejecución de la auditoría del periodo presente.</a:t>
          </a:r>
          <a:endParaRPr lang="es-ES" sz="1800" dirty="0">
            <a:latin typeface="Times New Roman" panose="02020603050405020304" pitchFamily="18" charset="0"/>
            <a:cs typeface="Times New Roman" panose="02020603050405020304" pitchFamily="18" charset="0"/>
          </a:endParaRPr>
        </a:p>
      </dgm:t>
    </dgm:pt>
    <dgm:pt modelId="{8C243F1F-2E27-4387-89CB-7D5684FF0878}" type="sibTrans" cxnId="{A25B3663-1DA8-46C9-B0B1-F1DAD2D191CE}">
      <dgm:prSet/>
      <dgm:spPr/>
      <dgm:t>
        <a:bodyPr/>
        <a:lstStyle/>
        <a:p>
          <a:endParaRPr lang="es-ES"/>
        </a:p>
      </dgm:t>
    </dgm:pt>
    <dgm:pt modelId="{25288B6F-40F8-4EE1-9F59-FD7D97315F8E}" type="parTrans" cxnId="{A25B3663-1DA8-46C9-B0B1-F1DAD2D191CE}">
      <dgm:prSet/>
      <dgm:spPr/>
      <dgm:t>
        <a:bodyPr/>
        <a:lstStyle/>
        <a:p>
          <a:endParaRPr lang="es-ES"/>
        </a:p>
      </dgm:t>
    </dgm:pt>
    <dgm:pt modelId="{55E3E98F-B64D-42F7-B93F-F7CBB5880E59}" type="pres">
      <dgm:prSet presAssocID="{FD06356A-EF83-4F31-9DE3-E7EBA06D7E25}" presName="Name0" presStyleCnt="0">
        <dgm:presLayoutVars>
          <dgm:chPref val="1"/>
          <dgm:dir/>
          <dgm:animOne val="branch"/>
          <dgm:animLvl val="lvl"/>
          <dgm:resizeHandles/>
        </dgm:presLayoutVars>
      </dgm:prSet>
      <dgm:spPr/>
      <dgm:t>
        <a:bodyPr/>
        <a:lstStyle/>
        <a:p>
          <a:endParaRPr lang="es-ES"/>
        </a:p>
      </dgm:t>
    </dgm:pt>
    <dgm:pt modelId="{964FEA4B-67C2-4366-9022-F874F385D3D7}" type="pres">
      <dgm:prSet presAssocID="{C268DDFB-A5F5-48D9-8AE6-C60D63275A11}" presName="vertOne" presStyleCnt="0"/>
      <dgm:spPr/>
      <dgm:t>
        <a:bodyPr/>
        <a:lstStyle/>
        <a:p>
          <a:endParaRPr lang="es-ES"/>
        </a:p>
      </dgm:t>
    </dgm:pt>
    <dgm:pt modelId="{70E4D8C2-B37E-4AEC-AEFB-AD9095AD90C7}" type="pres">
      <dgm:prSet presAssocID="{C268DDFB-A5F5-48D9-8AE6-C60D63275A11}" presName="txOne" presStyleLbl="node0" presStyleIdx="0" presStyleCnt="1" custScaleY="95796" custLinFactY="-1993" custLinFactNeighborX="-815" custLinFactNeighborY="-100000">
        <dgm:presLayoutVars>
          <dgm:chPref val="3"/>
        </dgm:presLayoutVars>
      </dgm:prSet>
      <dgm:spPr/>
      <dgm:t>
        <a:bodyPr/>
        <a:lstStyle/>
        <a:p>
          <a:endParaRPr lang="es-ES"/>
        </a:p>
      </dgm:t>
    </dgm:pt>
    <dgm:pt modelId="{2053D1BE-F7F9-490F-B487-0209BE3B7DB4}" type="pres">
      <dgm:prSet presAssocID="{C268DDFB-A5F5-48D9-8AE6-C60D63275A11}" presName="parTransOne" presStyleCnt="0"/>
      <dgm:spPr/>
      <dgm:t>
        <a:bodyPr/>
        <a:lstStyle/>
        <a:p>
          <a:endParaRPr lang="es-ES"/>
        </a:p>
      </dgm:t>
    </dgm:pt>
    <dgm:pt modelId="{9B7208E8-CFCD-423C-8450-7F7EBA73713E}" type="pres">
      <dgm:prSet presAssocID="{C268DDFB-A5F5-48D9-8AE6-C60D63275A11}" presName="horzOne" presStyleCnt="0"/>
      <dgm:spPr/>
      <dgm:t>
        <a:bodyPr/>
        <a:lstStyle/>
        <a:p>
          <a:endParaRPr lang="es-ES"/>
        </a:p>
      </dgm:t>
    </dgm:pt>
    <dgm:pt modelId="{D29F8DCE-DE7D-4A9B-B288-A6ADD7801AEC}" type="pres">
      <dgm:prSet presAssocID="{F816500F-C6BE-4A6B-A1A0-7EF35BE68F92}" presName="vertTwo" presStyleCnt="0"/>
      <dgm:spPr/>
      <dgm:t>
        <a:bodyPr/>
        <a:lstStyle/>
        <a:p>
          <a:endParaRPr lang="es-ES"/>
        </a:p>
      </dgm:t>
    </dgm:pt>
    <dgm:pt modelId="{5DF5A0CF-29A7-45F1-9981-54785F119EBD}" type="pres">
      <dgm:prSet presAssocID="{F816500F-C6BE-4A6B-A1A0-7EF35BE68F92}" presName="txTwo" presStyleLbl="node2" presStyleIdx="0" presStyleCnt="3" custScaleY="165661">
        <dgm:presLayoutVars>
          <dgm:chPref val="3"/>
        </dgm:presLayoutVars>
      </dgm:prSet>
      <dgm:spPr/>
      <dgm:t>
        <a:bodyPr/>
        <a:lstStyle/>
        <a:p>
          <a:endParaRPr lang="es-ES"/>
        </a:p>
      </dgm:t>
    </dgm:pt>
    <dgm:pt modelId="{4D48786C-457B-4423-9B98-743FAC0BCDD5}" type="pres">
      <dgm:prSet presAssocID="{F816500F-C6BE-4A6B-A1A0-7EF35BE68F92}" presName="horzTwo" presStyleCnt="0"/>
      <dgm:spPr/>
      <dgm:t>
        <a:bodyPr/>
        <a:lstStyle/>
        <a:p>
          <a:endParaRPr lang="es-ES"/>
        </a:p>
      </dgm:t>
    </dgm:pt>
    <dgm:pt modelId="{17CEA72D-F689-42FA-8AA4-10A2643ADE2B}" type="pres">
      <dgm:prSet presAssocID="{DD9F2754-15F9-4CB5-9637-3DCF1867A7B9}" presName="sibSpaceTwo" presStyleCnt="0"/>
      <dgm:spPr/>
      <dgm:t>
        <a:bodyPr/>
        <a:lstStyle/>
        <a:p>
          <a:endParaRPr lang="es-ES"/>
        </a:p>
      </dgm:t>
    </dgm:pt>
    <dgm:pt modelId="{8063F672-E3CD-4DCA-9488-0C88A9AA999E}" type="pres">
      <dgm:prSet presAssocID="{FD5A482A-5DE0-43CC-85EB-CBE387507470}" presName="vertTwo" presStyleCnt="0"/>
      <dgm:spPr/>
      <dgm:t>
        <a:bodyPr/>
        <a:lstStyle/>
        <a:p>
          <a:endParaRPr lang="es-ES"/>
        </a:p>
      </dgm:t>
    </dgm:pt>
    <dgm:pt modelId="{498CC118-C958-4505-9ACF-4C305A4CA18C}" type="pres">
      <dgm:prSet presAssocID="{FD5A482A-5DE0-43CC-85EB-CBE387507470}" presName="txTwo" presStyleLbl="node2" presStyleIdx="1" presStyleCnt="3" custScaleY="165661">
        <dgm:presLayoutVars>
          <dgm:chPref val="3"/>
        </dgm:presLayoutVars>
      </dgm:prSet>
      <dgm:spPr/>
      <dgm:t>
        <a:bodyPr/>
        <a:lstStyle/>
        <a:p>
          <a:endParaRPr lang="es-ES"/>
        </a:p>
      </dgm:t>
    </dgm:pt>
    <dgm:pt modelId="{092BAE84-C334-4019-A600-D262414A0A7D}" type="pres">
      <dgm:prSet presAssocID="{FD5A482A-5DE0-43CC-85EB-CBE387507470}" presName="horzTwo" presStyleCnt="0"/>
      <dgm:spPr/>
      <dgm:t>
        <a:bodyPr/>
        <a:lstStyle/>
        <a:p>
          <a:endParaRPr lang="es-ES"/>
        </a:p>
      </dgm:t>
    </dgm:pt>
    <dgm:pt modelId="{06FD8CCF-4A90-4DC2-A133-AEF546D905E7}" type="pres">
      <dgm:prSet presAssocID="{F8C23870-C995-470D-8F63-9D1856B24C09}" presName="sibSpaceTwo" presStyleCnt="0"/>
      <dgm:spPr/>
      <dgm:t>
        <a:bodyPr/>
        <a:lstStyle/>
        <a:p>
          <a:endParaRPr lang="es-ES"/>
        </a:p>
      </dgm:t>
    </dgm:pt>
    <dgm:pt modelId="{50418B87-7F1B-4DA0-AC4C-3EC9E70431E1}" type="pres">
      <dgm:prSet presAssocID="{19EDFBE0-E99D-412E-ACB9-E534229CC45D}" presName="vertTwo" presStyleCnt="0"/>
      <dgm:spPr/>
      <dgm:t>
        <a:bodyPr/>
        <a:lstStyle/>
        <a:p>
          <a:endParaRPr lang="es-ES"/>
        </a:p>
      </dgm:t>
    </dgm:pt>
    <dgm:pt modelId="{993EE00D-ACBB-4130-8921-59A1B3D1F93C}" type="pres">
      <dgm:prSet presAssocID="{19EDFBE0-E99D-412E-ACB9-E534229CC45D}" presName="txTwo" presStyleLbl="node2" presStyleIdx="2" presStyleCnt="3" custScaleY="165661">
        <dgm:presLayoutVars>
          <dgm:chPref val="3"/>
        </dgm:presLayoutVars>
      </dgm:prSet>
      <dgm:spPr/>
      <dgm:t>
        <a:bodyPr/>
        <a:lstStyle/>
        <a:p>
          <a:endParaRPr lang="es-ES"/>
        </a:p>
      </dgm:t>
    </dgm:pt>
    <dgm:pt modelId="{8376DDAE-DB5A-4247-BC55-C883969060DB}" type="pres">
      <dgm:prSet presAssocID="{19EDFBE0-E99D-412E-ACB9-E534229CC45D}" presName="horzTwo" presStyleCnt="0"/>
      <dgm:spPr/>
      <dgm:t>
        <a:bodyPr/>
        <a:lstStyle/>
        <a:p>
          <a:endParaRPr lang="es-ES"/>
        </a:p>
      </dgm:t>
    </dgm:pt>
  </dgm:ptLst>
  <dgm:cxnLst>
    <dgm:cxn modelId="{FE35D25E-3FC9-4C71-AA9E-7495B7EDCF54}" type="presOf" srcId="{C268DDFB-A5F5-48D9-8AE6-C60D63275A11}" destId="{70E4D8C2-B37E-4AEC-AEFB-AD9095AD90C7}" srcOrd="0" destOrd="0" presId="urn:microsoft.com/office/officeart/2005/8/layout/hierarchy4"/>
    <dgm:cxn modelId="{A25B3663-1DA8-46C9-B0B1-F1DAD2D191CE}" srcId="{C268DDFB-A5F5-48D9-8AE6-C60D63275A11}" destId="{19EDFBE0-E99D-412E-ACB9-E534229CC45D}" srcOrd="2" destOrd="0" parTransId="{25288B6F-40F8-4EE1-9F59-FD7D97315F8E}" sibTransId="{8C243F1F-2E27-4387-89CB-7D5684FF0878}"/>
    <dgm:cxn modelId="{A310D34D-FB90-4674-AC49-D7E388E54AE1}" type="presOf" srcId="{19EDFBE0-E99D-412E-ACB9-E534229CC45D}" destId="{993EE00D-ACBB-4130-8921-59A1B3D1F93C}" srcOrd="0" destOrd="0" presId="urn:microsoft.com/office/officeart/2005/8/layout/hierarchy4"/>
    <dgm:cxn modelId="{8B4A2654-8D14-47C9-A5B7-14CD4C0325C0}" srcId="{C268DDFB-A5F5-48D9-8AE6-C60D63275A11}" destId="{F816500F-C6BE-4A6B-A1A0-7EF35BE68F92}" srcOrd="0" destOrd="0" parTransId="{497A8553-33CC-4823-ABF6-3587B3B30B10}" sibTransId="{DD9F2754-15F9-4CB5-9637-3DCF1867A7B9}"/>
    <dgm:cxn modelId="{D1D56D44-CC88-4F86-9907-1FF5AA60D011}" type="presOf" srcId="{FD5A482A-5DE0-43CC-85EB-CBE387507470}" destId="{498CC118-C958-4505-9ACF-4C305A4CA18C}" srcOrd="0" destOrd="0" presId="urn:microsoft.com/office/officeart/2005/8/layout/hierarchy4"/>
    <dgm:cxn modelId="{A6745037-81FF-438C-868E-E02F624B93E6}" type="presOf" srcId="{FD06356A-EF83-4F31-9DE3-E7EBA06D7E25}" destId="{55E3E98F-B64D-42F7-B93F-F7CBB5880E59}" srcOrd="0" destOrd="0" presId="urn:microsoft.com/office/officeart/2005/8/layout/hierarchy4"/>
    <dgm:cxn modelId="{AA7FD35B-2FEA-4B54-94F0-4CE10879B727}" type="presOf" srcId="{F816500F-C6BE-4A6B-A1A0-7EF35BE68F92}" destId="{5DF5A0CF-29A7-45F1-9981-54785F119EBD}" srcOrd="0" destOrd="0" presId="urn:microsoft.com/office/officeart/2005/8/layout/hierarchy4"/>
    <dgm:cxn modelId="{E1681A03-D0A6-4E5E-9BC7-D9D6EA3C9862}" srcId="{FD06356A-EF83-4F31-9DE3-E7EBA06D7E25}" destId="{C268DDFB-A5F5-48D9-8AE6-C60D63275A11}" srcOrd="0" destOrd="0" parTransId="{C771229D-1FF6-4047-AA25-DA725E810DB1}" sibTransId="{C2B29162-A12E-4C56-AD00-AD1C5764330E}"/>
    <dgm:cxn modelId="{73673839-2CB3-4E50-94D9-A370AE4F08CF}" srcId="{C268DDFB-A5F5-48D9-8AE6-C60D63275A11}" destId="{FD5A482A-5DE0-43CC-85EB-CBE387507470}" srcOrd="1" destOrd="0" parTransId="{F1373DEA-EFB0-42E1-930F-912BE8E51CE7}" sibTransId="{F8C23870-C995-470D-8F63-9D1856B24C09}"/>
    <dgm:cxn modelId="{A0B99E1E-5873-4047-B720-420B52566AB4}" type="presParOf" srcId="{55E3E98F-B64D-42F7-B93F-F7CBB5880E59}" destId="{964FEA4B-67C2-4366-9022-F874F385D3D7}" srcOrd="0" destOrd="0" presId="urn:microsoft.com/office/officeart/2005/8/layout/hierarchy4"/>
    <dgm:cxn modelId="{A5350161-0720-4B1D-8EFD-0299AD39FD76}" type="presParOf" srcId="{964FEA4B-67C2-4366-9022-F874F385D3D7}" destId="{70E4D8C2-B37E-4AEC-AEFB-AD9095AD90C7}" srcOrd="0" destOrd="0" presId="urn:microsoft.com/office/officeart/2005/8/layout/hierarchy4"/>
    <dgm:cxn modelId="{85B196BD-11A1-4A7C-8753-B022DE96AE85}" type="presParOf" srcId="{964FEA4B-67C2-4366-9022-F874F385D3D7}" destId="{2053D1BE-F7F9-490F-B487-0209BE3B7DB4}" srcOrd="1" destOrd="0" presId="urn:microsoft.com/office/officeart/2005/8/layout/hierarchy4"/>
    <dgm:cxn modelId="{A6005B7A-67C2-49CC-BFC0-6606B01563EE}" type="presParOf" srcId="{964FEA4B-67C2-4366-9022-F874F385D3D7}" destId="{9B7208E8-CFCD-423C-8450-7F7EBA73713E}" srcOrd="2" destOrd="0" presId="urn:microsoft.com/office/officeart/2005/8/layout/hierarchy4"/>
    <dgm:cxn modelId="{73A99CEB-1B0E-4502-89AA-17EF2647318F}" type="presParOf" srcId="{9B7208E8-CFCD-423C-8450-7F7EBA73713E}" destId="{D29F8DCE-DE7D-4A9B-B288-A6ADD7801AEC}" srcOrd="0" destOrd="0" presId="urn:microsoft.com/office/officeart/2005/8/layout/hierarchy4"/>
    <dgm:cxn modelId="{7C35D674-D62B-4514-BD94-32D1964ED73E}" type="presParOf" srcId="{D29F8DCE-DE7D-4A9B-B288-A6ADD7801AEC}" destId="{5DF5A0CF-29A7-45F1-9981-54785F119EBD}" srcOrd="0" destOrd="0" presId="urn:microsoft.com/office/officeart/2005/8/layout/hierarchy4"/>
    <dgm:cxn modelId="{A09C6736-9B30-4E05-8F01-BE2CC0084FFC}" type="presParOf" srcId="{D29F8DCE-DE7D-4A9B-B288-A6ADD7801AEC}" destId="{4D48786C-457B-4423-9B98-743FAC0BCDD5}" srcOrd="1" destOrd="0" presId="urn:microsoft.com/office/officeart/2005/8/layout/hierarchy4"/>
    <dgm:cxn modelId="{731730B0-36FD-405C-A0B1-B637E75A637A}" type="presParOf" srcId="{9B7208E8-CFCD-423C-8450-7F7EBA73713E}" destId="{17CEA72D-F689-42FA-8AA4-10A2643ADE2B}" srcOrd="1" destOrd="0" presId="urn:microsoft.com/office/officeart/2005/8/layout/hierarchy4"/>
    <dgm:cxn modelId="{73D0B954-FF8B-4654-B3CA-26B6E5A6CBDF}" type="presParOf" srcId="{9B7208E8-CFCD-423C-8450-7F7EBA73713E}" destId="{8063F672-E3CD-4DCA-9488-0C88A9AA999E}" srcOrd="2" destOrd="0" presId="urn:microsoft.com/office/officeart/2005/8/layout/hierarchy4"/>
    <dgm:cxn modelId="{A9DB4BD3-22C2-4159-AB46-D299DF325D23}" type="presParOf" srcId="{8063F672-E3CD-4DCA-9488-0C88A9AA999E}" destId="{498CC118-C958-4505-9ACF-4C305A4CA18C}" srcOrd="0" destOrd="0" presId="urn:microsoft.com/office/officeart/2005/8/layout/hierarchy4"/>
    <dgm:cxn modelId="{BAC8942A-C174-43A3-B3DA-7CD937F7FA92}" type="presParOf" srcId="{8063F672-E3CD-4DCA-9488-0C88A9AA999E}" destId="{092BAE84-C334-4019-A600-D262414A0A7D}" srcOrd="1" destOrd="0" presId="urn:microsoft.com/office/officeart/2005/8/layout/hierarchy4"/>
    <dgm:cxn modelId="{0343661E-8248-4B3E-9C1E-269301A6A73D}" type="presParOf" srcId="{9B7208E8-CFCD-423C-8450-7F7EBA73713E}" destId="{06FD8CCF-4A90-4DC2-A133-AEF546D905E7}" srcOrd="3" destOrd="0" presId="urn:microsoft.com/office/officeart/2005/8/layout/hierarchy4"/>
    <dgm:cxn modelId="{6579FD11-9CB3-4F00-BE5A-C30E3E013CF5}" type="presParOf" srcId="{9B7208E8-CFCD-423C-8450-7F7EBA73713E}" destId="{50418B87-7F1B-4DA0-AC4C-3EC9E70431E1}" srcOrd="4" destOrd="0" presId="urn:microsoft.com/office/officeart/2005/8/layout/hierarchy4"/>
    <dgm:cxn modelId="{62AAFB6F-55C1-4BCA-9127-55E6C1EE6C8C}" type="presParOf" srcId="{50418B87-7F1B-4DA0-AC4C-3EC9E70431E1}" destId="{993EE00D-ACBB-4130-8921-59A1B3D1F93C}" srcOrd="0" destOrd="0" presId="urn:microsoft.com/office/officeart/2005/8/layout/hierarchy4"/>
    <dgm:cxn modelId="{37A4906A-8F93-4758-AFDE-52C26AB9493E}" type="presParOf" srcId="{50418B87-7F1B-4DA0-AC4C-3EC9E70431E1}" destId="{8376DDAE-DB5A-4247-BC55-C883969060D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7CFCEE2-1189-47D7-BE41-4A5CA2C0470D}" type="doc">
      <dgm:prSet loTypeId="urn:microsoft.com/office/officeart/2008/layout/HorizontalMultiLevelHierarchy" loCatId="hierarchy" qsTypeId="urn:microsoft.com/office/officeart/2005/8/quickstyle/simple3" qsCatId="simple" csTypeId="urn:microsoft.com/office/officeart/2005/8/colors/colorful3" csCatId="colorful" phldr="1"/>
      <dgm:spPr/>
      <dgm:t>
        <a:bodyPr/>
        <a:lstStyle/>
        <a:p>
          <a:endParaRPr lang="es-EC"/>
        </a:p>
      </dgm:t>
    </dgm:pt>
    <dgm:pt modelId="{82C7CE1E-E605-4E00-B4F1-51642111FF21}">
      <dgm:prSet phldrT="[Texto]" custT="1"/>
      <dgm:spPr/>
      <dgm:t>
        <a:bodyPr/>
        <a:lstStyle/>
        <a:p>
          <a:r>
            <a:rPr lang="es-EC" sz="1800" b="1" smtClean="0">
              <a:latin typeface="Times New Roman" panose="02020603050405020304" pitchFamily="18" charset="0"/>
              <a:cs typeface="Times New Roman" panose="02020603050405020304" pitchFamily="18" charset="0"/>
            </a:rPr>
            <a:t>Tipo de investigación</a:t>
          </a:r>
          <a:endParaRPr lang="es-EC" sz="1800" dirty="0">
            <a:latin typeface="Times New Roman" panose="02020603050405020304" pitchFamily="18" charset="0"/>
            <a:cs typeface="Times New Roman" panose="02020603050405020304" pitchFamily="18" charset="0"/>
          </a:endParaRPr>
        </a:p>
      </dgm:t>
    </dgm:pt>
    <dgm:pt modelId="{22E1964F-5242-4B16-80BF-48A4E34697A4}" type="parTrans" cxnId="{3D58BDB9-384D-4491-9419-92271E6687BF}">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5ED293F2-E8C3-4B90-91F1-E1AE1FEEBDDF}" type="sibTrans" cxnId="{3D58BDB9-384D-4491-9419-92271E6687BF}">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B637F65-5C14-4846-8107-BF9E964B4B93}">
      <dgm:prSet phldrT="[Texto]" custT="1"/>
      <dgm:spPr/>
      <dgm:t>
        <a:bodyPr/>
        <a:lstStyle/>
        <a:p>
          <a:r>
            <a:rPr lang="es-EC" sz="1800" b="1" smtClean="0">
              <a:latin typeface="Times New Roman" panose="02020603050405020304" pitchFamily="18" charset="0"/>
              <a:cs typeface="Times New Roman" panose="02020603050405020304" pitchFamily="18" charset="0"/>
            </a:rPr>
            <a:t>Enfoque de la investigación</a:t>
          </a:r>
          <a:endParaRPr lang="es-EC" sz="1800" dirty="0">
            <a:latin typeface="Times New Roman" panose="02020603050405020304" pitchFamily="18" charset="0"/>
            <a:cs typeface="Times New Roman" panose="02020603050405020304" pitchFamily="18" charset="0"/>
          </a:endParaRPr>
        </a:p>
      </dgm:t>
    </dgm:pt>
    <dgm:pt modelId="{D8F9C925-8781-4464-ABF5-89C7D4FD2E91}" type="parTrans" cxnId="{3E14ABF8-6DD0-4D56-AF95-8BBB9FF7BFD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6CF4B368-67BD-42AE-A852-0174C4A01454}" type="sibTrans" cxnId="{3E14ABF8-6DD0-4D56-AF95-8BBB9FF7BFD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6E6FDBA7-52DF-4EF1-81FF-F3F90E5B9227}">
      <dgm:prSet phldrT="[Texto]" custT="1"/>
      <dgm:spPr/>
      <dgm:t>
        <a:bodyPr/>
        <a:lstStyle/>
        <a:p>
          <a:r>
            <a:rPr lang="es-EC" sz="1800" b="1" dirty="0" smtClean="0">
              <a:latin typeface="Times New Roman" panose="02020603050405020304" pitchFamily="18" charset="0"/>
              <a:cs typeface="Times New Roman" panose="02020603050405020304" pitchFamily="18" charset="0"/>
            </a:rPr>
            <a:t>Técnicas de recolección de datos</a:t>
          </a:r>
          <a:endParaRPr lang="es-EC" sz="1800" dirty="0">
            <a:latin typeface="Times New Roman" panose="02020603050405020304" pitchFamily="18" charset="0"/>
            <a:cs typeface="Times New Roman" panose="02020603050405020304" pitchFamily="18" charset="0"/>
          </a:endParaRPr>
        </a:p>
      </dgm:t>
    </dgm:pt>
    <dgm:pt modelId="{B9DCFA97-F0D2-49B2-82C3-D84442FF3A54}" type="parTrans" cxnId="{047482BE-EC88-43B3-8951-59418722A33D}">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4850AC97-3E1E-4481-A698-132D0D5C2290}" type="sibTrans" cxnId="{047482BE-EC88-43B3-8951-59418722A33D}">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3110B4B2-3EB7-4A17-88C7-2AD0A7B1A51E}">
      <dgm:prSet phldrT="[Texto]" custT="1"/>
      <dgm:spPr/>
      <dgm:t>
        <a:bodyPr/>
        <a:lstStyle/>
        <a:p>
          <a:r>
            <a:rPr lang="es-EC" sz="1800" dirty="0" smtClean="0">
              <a:latin typeface="Times New Roman" panose="02020603050405020304" pitchFamily="18" charset="0"/>
              <a:cs typeface="Times New Roman" panose="02020603050405020304" pitchFamily="18" charset="0"/>
            </a:rPr>
            <a:t>Exploratorio</a:t>
          </a:r>
          <a:endParaRPr lang="es-EC" sz="1800" dirty="0">
            <a:latin typeface="Times New Roman" panose="02020603050405020304" pitchFamily="18" charset="0"/>
            <a:cs typeface="Times New Roman" panose="02020603050405020304" pitchFamily="18" charset="0"/>
          </a:endParaRPr>
        </a:p>
      </dgm:t>
    </dgm:pt>
    <dgm:pt modelId="{7A66B9F7-6B5F-46E5-926D-ED1F46B7CD2A}" type="parTrans" cxnId="{FA4FC727-7F27-4FA1-B72C-60952F5450DE}">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E625FECB-9CE3-41D6-B9F0-341B556B4342}" type="sibTrans" cxnId="{FA4FC727-7F27-4FA1-B72C-60952F5450DE}">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222AF6E6-9160-45D9-B358-1698F218ADE6}">
      <dgm:prSet phldrT="[Texto]" custT="1"/>
      <dgm:spPr/>
      <dgm:t>
        <a:bodyPr/>
        <a:lstStyle/>
        <a:p>
          <a:r>
            <a:rPr lang="es-EC" sz="1800" smtClean="0">
              <a:latin typeface="Times New Roman" panose="02020603050405020304" pitchFamily="18" charset="0"/>
              <a:cs typeface="Times New Roman" panose="02020603050405020304" pitchFamily="18" charset="0"/>
            </a:rPr>
            <a:t>Cualitativo, y</a:t>
          </a:r>
          <a:endParaRPr lang="es-EC" sz="1800" dirty="0">
            <a:latin typeface="Times New Roman" panose="02020603050405020304" pitchFamily="18" charset="0"/>
            <a:cs typeface="Times New Roman" panose="02020603050405020304" pitchFamily="18" charset="0"/>
          </a:endParaRPr>
        </a:p>
      </dgm:t>
    </dgm:pt>
    <dgm:pt modelId="{17EEA1FD-2F44-4101-BAE4-ACE490A47FD2}" type="parTrans" cxnId="{2D66EB96-1AE6-4FE9-9F03-F0B6B519510B}">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35280A12-37DD-4B7B-9A47-5A79E522E0F2}" type="sibTrans" cxnId="{2D66EB96-1AE6-4FE9-9F03-F0B6B519510B}">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79DC2D4B-FA43-4EB2-8DA7-83E7759BC9E2}">
      <dgm:prSet phldrT="[Texto]" custT="1"/>
      <dgm:spPr/>
      <dgm:t>
        <a:bodyPr/>
        <a:lstStyle/>
        <a:p>
          <a:r>
            <a:rPr lang="es-EC" sz="1800" dirty="0" smtClean="0">
              <a:latin typeface="Times New Roman" panose="02020603050405020304" pitchFamily="18" charset="0"/>
              <a:cs typeface="Times New Roman" panose="02020603050405020304" pitchFamily="18" charset="0"/>
            </a:rPr>
            <a:t>Entrevistas</a:t>
          </a:r>
          <a:endParaRPr lang="es-EC" sz="1800" dirty="0">
            <a:latin typeface="Times New Roman" panose="02020603050405020304" pitchFamily="18" charset="0"/>
            <a:cs typeface="Times New Roman" panose="02020603050405020304" pitchFamily="18" charset="0"/>
          </a:endParaRPr>
        </a:p>
      </dgm:t>
    </dgm:pt>
    <dgm:pt modelId="{64A461B8-8E95-45B2-A376-1796F4ACE3D9}" type="parTrans" cxnId="{3CB73811-679D-4604-8582-969F7F8BB861}">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EEA3D62A-A1D6-4000-BDD6-0CB0E3E7C9CE}" type="sibTrans" cxnId="{3CB73811-679D-4604-8582-969F7F8BB861}">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038A4AB-B35D-48D5-9286-4178A1EBB7F8}">
      <dgm:prSet phldrT="[Texto]" custT="1"/>
      <dgm:spPr/>
      <dgm:t>
        <a:bodyPr/>
        <a:lstStyle/>
        <a:p>
          <a:r>
            <a:rPr lang="es-EC" sz="1800" dirty="0" smtClean="0">
              <a:latin typeface="Times New Roman" panose="02020603050405020304" pitchFamily="18" charset="0"/>
              <a:cs typeface="Times New Roman" panose="02020603050405020304" pitchFamily="18" charset="0"/>
            </a:rPr>
            <a:t>Cuantitativo</a:t>
          </a:r>
          <a:endParaRPr lang="es-EC" sz="1800" dirty="0">
            <a:latin typeface="Times New Roman" panose="02020603050405020304" pitchFamily="18" charset="0"/>
            <a:cs typeface="Times New Roman" panose="02020603050405020304" pitchFamily="18" charset="0"/>
          </a:endParaRPr>
        </a:p>
      </dgm:t>
    </dgm:pt>
    <dgm:pt modelId="{175D473B-CC83-45B4-B6F0-E85F42416F2A}" type="parTrans" cxnId="{16FDABD1-BCB6-4C0C-9AFB-ACFD405DBCD8}">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90D68C69-147F-4427-9838-93A732CBE339}" type="sibTrans" cxnId="{16FDABD1-BCB6-4C0C-9AFB-ACFD405DBCD8}">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AB29A2E7-1957-413D-A024-622F2F35EA63}">
      <dgm:prSet phldrT="[Texto]" custT="1"/>
      <dgm:spPr/>
      <dgm:t>
        <a:bodyPr/>
        <a:lstStyle/>
        <a:p>
          <a:r>
            <a:rPr lang="es-EC" sz="1800" b="1" dirty="0" smtClean="0">
              <a:latin typeface="Times New Roman" panose="02020603050405020304" pitchFamily="18" charset="0"/>
              <a:cs typeface="Times New Roman" panose="02020603050405020304" pitchFamily="18" charset="0"/>
            </a:rPr>
            <a:t>Población</a:t>
          </a:r>
          <a:endParaRPr lang="es-EC" sz="1800" dirty="0">
            <a:latin typeface="Times New Roman" panose="02020603050405020304" pitchFamily="18" charset="0"/>
            <a:cs typeface="Times New Roman" panose="02020603050405020304" pitchFamily="18" charset="0"/>
          </a:endParaRPr>
        </a:p>
      </dgm:t>
    </dgm:pt>
    <dgm:pt modelId="{4CEC462B-B239-472F-8783-2949439CCBAF}" type="parTrans" cxnId="{23BB02FC-6992-45E1-9D58-BE524C004AB4}">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1F17DCDE-449F-4948-A3E9-D2A33EECC5F5}" type="sibTrans" cxnId="{23BB02FC-6992-45E1-9D58-BE524C004AB4}">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F220CB6-53A6-41BD-B9C1-AA5815D198A4}">
      <dgm:prSet phldrT="[Texto]" custT="1"/>
      <dgm:spPr/>
      <dgm:t>
        <a:bodyPr/>
        <a:lstStyle/>
        <a:p>
          <a:r>
            <a:rPr lang="es-EC" sz="1600" dirty="0" smtClean="0">
              <a:latin typeface="Times New Roman" panose="02020603050405020304" pitchFamily="18" charset="0"/>
              <a:cs typeface="Times New Roman" panose="02020603050405020304" pitchFamily="18" charset="0"/>
            </a:rPr>
            <a:t>1610 Empresas Constructoras del Distrito Metropolitano de quito</a:t>
          </a:r>
          <a:endParaRPr lang="es-EC" sz="1600" dirty="0">
            <a:latin typeface="Times New Roman" panose="02020603050405020304" pitchFamily="18" charset="0"/>
            <a:cs typeface="Times New Roman" panose="02020603050405020304" pitchFamily="18" charset="0"/>
          </a:endParaRPr>
        </a:p>
      </dgm:t>
    </dgm:pt>
    <dgm:pt modelId="{8332D8BA-B800-4912-89DA-5A3CA849A0B0}" type="parTrans" cxnId="{AEE00474-81F9-4F05-967D-BA59ED3DEC26}">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0870C666-AC83-4709-8BC2-2AE80EBF5CB6}" type="sibTrans" cxnId="{AEE00474-81F9-4F05-967D-BA59ED3DEC26}">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72B05123-592F-4CE5-BFDA-FA98D8D789F0}">
      <dgm:prSet phldrT="[Texto]" custT="1"/>
      <dgm:spPr/>
      <dgm:t>
        <a:bodyPr/>
        <a:lstStyle/>
        <a:p>
          <a:r>
            <a:rPr lang="es-EC" sz="1800" b="1" dirty="0" smtClean="0">
              <a:latin typeface="Times New Roman" panose="02020603050405020304" pitchFamily="18" charset="0"/>
              <a:cs typeface="Times New Roman" panose="02020603050405020304" pitchFamily="18" charset="0"/>
            </a:rPr>
            <a:t>Muestra </a:t>
          </a:r>
          <a:endParaRPr lang="es-EC" sz="1800" dirty="0">
            <a:latin typeface="Times New Roman" panose="02020603050405020304" pitchFamily="18" charset="0"/>
            <a:cs typeface="Times New Roman" panose="02020603050405020304" pitchFamily="18" charset="0"/>
          </a:endParaRPr>
        </a:p>
      </dgm:t>
    </dgm:pt>
    <dgm:pt modelId="{CE327685-3B44-4756-A997-114C65E520FC}" type="parTrans" cxnId="{D472319D-DA80-462C-A1A2-8E4025C54BD7}">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874FAEE4-CBA5-40C5-9A26-EA681F74E5F7}" type="sibTrans" cxnId="{D472319D-DA80-462C-A1A2-8E4025C54BD7}">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A09AE25E-94A1-4EF6-A929-0BD501AF38A5}">
      <dgm:prSet phldrT="[Texto]" custT="1"/>
      <dgm:spPr/>
      <dgm:t>
        <a:bodyPr/>
        <a:lstStyle/>
        <a:p>
          <a:r>
            <a:rPr lang="es-EC" sz="1600" dirty="0" smtClean="0">
              <a:latin typeface="Times New Roman" panose="02020603050405020304" pitchFamily="18" charset="0"/>
              <a:cs typeface="Times New Roman" panose="02020603050405020304" pitchFamily="18" charset="0"/>
            </a:rPr>
            <a:t>23 Empresas Constructoras del Distrito Metropolitano de quito</a:t>
          </a:r>
          <a:endParaRPr lang="es-EC" sz="1600" dirty="0">
            <a:latin typeface="Times New Roman" panose="02020603050405020304" pitchFamily="18" charset="0"/>
            <a:cs typeface="Times New Roman" panose="02020603050405020304" pitchFamily="18" charset="0"/>
          </a:endParaRPr>
        </a:p>
      </dgm:t>
    </dgm:pt>
    <dgm:pt modelId="{4BBC087F-9917-4B6F-8605-42A8CB3FEF24}" type="parTrans" cxnId="{40E85132-0F43-4096-8B45-A5CC99A6D9AA}">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BF185082-0381-428B-B134-26A553ACA97C}" type="sibTrans" cxnId="{40E85132-0F43-4096-8B45-A5CC99A6D9AA}">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554AE68A-E9C7-4A46-B902-A510717F6914}">
      <dgm:prSet phldrT="[Texto]" custT="1"/>
      <dgm:spPr/>
      <dgm:t>
        <a:bodyPr/>
        <a:lstStyle/>
        <a:p>
          <a:r>
            <a:rPr lang="es-EC" sz="2000" b="1" dirty="0" smtClean="0">
              <a:latin typeface="Times New Roman" panose="02020603050405020304" pitchFamily="18" charset="0"/>
              <a:cs typeface="Times New Roman" panose="02020603050405020304" pitchFamily="18" charset="0"/>
            </a:rPr>
            <a:t>Desarrollo metodológico</a:t>
          </a:r>
        </a:p>
        <a:p>
          <a:r>
            <a:rPr lang="es-EC" sz="2000" b="1" dirty="0" smtClean="0">
              <a:latin typeface="Times New Roman" panose="02020603050405020304" pitchFamily="18" charset="0"/>
              <a:cs typeface="Times New Roman" panose="02020603050405020304" pitchFamily="18" charset="0"/>
            </a:rPr>
            <a:t>(método deductivo)</a:t>
          </a:r>
          <a:endParaRPr lang="es-EC" sz="2000" dirty="0">
            <a:latin typeface="Times New Roman" panose="02020603050405020304" pitchFamily="18" charset="0"/>
            <a:cs typeface="Times New Roman" panose="02020603050405020304" pitchFamily="18" charset="0"/>
          </a:endParaRPr>
        </a:p>
      </dgm:t>
    </dgm:pt>
    <dgm:pt modelId="{852C0E90-C751-4B13-A529-A3279A99294C}" type="sibTrans" cxnId="{3E0A8A71-CC5A-477B-86BD-1DAF151FD21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BB07F1F-E670-4ACA-A6EC-D9DB3EF40827}" type="parTrans" cxnId="{3E0A8A71-CC5A-477B-86BD-1DAF151FD21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79161CE7-B32E-40B3-8EDC-BF85DEAABA4B}">
      <dgm:prSet phldrT="[Texto]" custT="1"/>
      <dgm:spPr/>
      <dgm:t>
        <a:bodyPr/>
        <a:lstStyle/>
        <a:p>
          <a:r>
            <a:rPr lang="es-EC" sz="1800" dirty="0" smtClean="0">
              <a:latin typeface="Times New Roman" panose="02020603050405020304" pitchFamily="18" charset="0"/>
              <a:cs typeface="Times New Roman" panose="02020603050405020304" pitchFamily="18" charset="0"/>
            </a:rPr>
            <a:t>No experimental</a:t>
          </a:r>
          <a:endParaRPr lang="es-EC" sz="1800" dirty="0">
            <a:latin typeface="Times New Roman" panose="02020603050405020304" pitchFamily="18" charset="0"/>
            <a:cs typeface="Times New Roman" panose="02020603050405020304" pitchFamily="18" charset="0"/>
          </a:endParaRPr>
        </a:p>
      </dgm:t>
    </dgm:pt>
    <dgm:pt modelId="{9A39C9C3-964F-41DE-94FD-4D13F93CCC32}" type="parTrans" cxnId="{A209ACB2-B103-4E49-A928-69028A112E25}">
      <dgm:prSet/>
      <dgm:spPr/>
      <dgm:t>
        <a:bodyPr/>
        <a:lstStyle/>
        <a:p>
          <a:endParaRPr lang="es-EC">
            <a:latin typeface="Times New Roman" panose="02020603050405020304" pitchFamily="18" charset="0"/>
            <a:cs typeface="Times New Roman" panose="02020603050405020304" pitchFamily="18" charset="0"/>
          </a:endParaRPr>
        </a:p>
      </dgm:t>
    </dgm:pt>
    <dgm:pt modelId="{14138B81-0E78-48E2-BB25-C46E3D2F811F}" type="sibTrans" cxnId="{A209ACB2-B103-4E49-A928-69028A112E25}">
      <dgm:prSet/>
      <dgm:spPr/>
      <dgm:t>
        <a:bodyPr/>
        <a:lstStyle/>
        <a:p>
          <a:endParaRPr lang="es-EC">
            <a:latin typeface="Times New Roman" panose="02020603050405020304" pitchFamily="18" charset="0"/>
            <a:cs typeface="Times New Roman" panose="02020603050405020304" pitchFamily="18" charset="0"/>
          </a:endParaRPr>
        </a:p>
      </dgm:t>
    </dgm:pt>
    <dgm:pt modelId="{578B167C-F881-49B8-91D2-115E1EF47968}">
      <dgm:prSet phldrT="[Texto]" custT="1"/>
      <dgm:spPr/>
      <dgm:t>
        <a:bodyPr/>
        <a:lstStyle/>
        <a:p>
          <a:r>
            <a:rPr lang="es-EC" sz="1800" dirty="0" err="1" smtClean="0">
              <a:latin typeface="Times New Roman" panose="02020603050405020304" pitchFamily="18" charset="0"/>
              <a:cs typeface="Times New Roman" panose="02020603050405020304" pitchFamily="18" charset="0"/>
            </a:rPr>
            <a:t>Insitu</a:t>
          </a:r>
          <a:endParaRPr lang="es-EC" sz="1800" dirty="0">
            <a:latin typeface="Times New Roman" panose="02020603050405020304" pitchFamily="18" charset="0"/>
            <a:cs typeface="Times New Roman" panose="02020603050405020304" pitchFamily="18" charset="0"/>
          </a:endParaRPr>
        </a:p>
      </dgm:t>
    </dgm:pt>
    <dgm:pt modelId="{5EBA8281-7864-49DC-A443-C207203ED73F}" type="parTrans" cxnId="{3F97CF06-7F6D-4BC3-986A-419E9459DFAF}">
      <dgm:prSet/>
      <dgm:spPr/>
      <dgm:t>
        <a:bodyPr/>
        <a:lstStyle/>
        <a:p>
          <a:endParaRPr lang="es-EC">
            <a:latin typeface="Times New Roman" panose="02020603050405020304" pitchFamily="18" charset="0"/>
            <a:cs typeface="Times New Roman" panose="02020603050405020304" pitchFamily="18" charset="0"/>
          </a:endParaRPr>
        </a:p>
      </dgm:t>
    </dgm:pt>
    <dgm:pt modelId="{1D5BF1B4-8C64-4302-BD06-6DE8C6D9EF10}" type="sibTrans" cxnId="{3F97CF06-7F6D-4BC3-986A-419E9459DFAF}">
      <dgm:prSet/>
      <dgm:spPr/>
      <dgm:t>
        <a:bodyPr/>
        <a:lstStyle/>
        <a:p>
          <a:endParaRPr lang="es-EC">
            <a:latin typeface="Times New Roman" panose="02020603050405020304" pitchFamily="18" charset="0"/>
            <a:cs typeface="Times New Roman" panose="02020603050405020304" pitchFamily="18" charset="0"/>
          </a:endParaRPr>
        </a:p>
      </dgm:t>
    </dgm:pt>
    <dgm:pt modelId="{A11F598C-5A34-4647-9C07-92613B75DFB3}">
      <dgm:prSet phldrT="[Texto]" custT="1"/>
      <dgm:spPr/>
      <dgm:t>
        <a:bodyPr/>
        <a:lstStyle/>
        <a:p>
          <a:r>
            <a:rPr lang="es-EC" sz="1800" dirty="0" smtClean="0">
              <a:latin typeface="Times New Roman" panose="02020603050405020304" pitchFamily="18" charset="0"/>
              <a:cs typeface="Times New Roman" panose="02020603050405020304" pitchFamily="18" charset="0"/>
            </a:rPr>
            <a:t>Encuestas</a:t>
          </a:r>
          <a:endParaRPr lang="es-EC" sz="1800" dirty="0">
            <a:latin typeface="Times New Roman" panose="02020603050405020304" pitchFamily="18" charset="0"/>
            <a:cs typeface="Times New Roman" panose="02020603050405020304" pitchFamily="18" charset="0"/>
          </a:endParaRPr>
        </a:p>
      </dgm:t>
    </dgm:pt>
    <dgm:pt modelId="{9447CF57-280C-4829-BA67-801B5D5C23E4}" type="parTrans" cxnId="{E8F64242-F97A-4F46-91E9-3A4F96195E76}">
      <dgm:prSet/>
      <dgm:spPr/>
      <dgm:t>
        <a:bodyPr/>
        <a:lstStyle/>
        <a:p>
          <a:endParaRPr lang="es-EC">
            <a:latin typeface="Times New Roman" panose="02020603050405020304" pitchFamily="18" charset="0"/>
            <a:cs typeface="Times New Roman" panose="02020603050405020304" pitchFamily="18" charset="0"/>
          </a:endParaRPr>
        </a:p>
      </dgm:t>
    </dgm:pt>
    <dgm:pt modelId="{E3F71E5B-7AD8-47A5-B677-E327ECF7E242}" type="sibTrans" cxnId="{E8F64242-F97A-4F46-91E9-3A4F96195E76}">
      <dgm:prSet/>
      <dgm:spPr/>
      <dgm:t>
        <a:bodyPr/>
        <a:lstStyle/>
        <a:p>
          <a:endParaRPr lang="es-EC">
            <a:latin typeface="Times New Roman" panose="02020603050405020304" pitchFamily="18" charset="0"/>
            <a:cs typeface="Times New Roman" panose="02020603050405020304" pitchFamily="18" charset="0"/>
          </a:endParaRPr>
        </a:p>
      </dgm:t>
    </dgm:pt>
    <dgm:pt modelId="{AC1CA63F-395F-42AE-885E-8D343705DB94}" type="pres">
      <dgm:prSet presAssocID="{A7CFCEE2-1189-47D7-BE41-4A5CA2C0470D}" presName="Name0" presStyleCnt="0">
        <dgm:presLayoutVars>
          <dgm:chPref val="1"/>
          <dgm:dir/>
          <dgm:animOne val="branch"/>
          <dgm:animLvl val="lvl"/>
          <dgm:resizeHandles val="exact"/>
        </dgm:presLayoutVars>
      </dgm:prSet>
      <dgm:spPr/>
      <dgm:t>
        <a:bodyPr/>
        <a:lstStyle/>
        <a:p>
          <a:endParaRPr lang="es-EC"/>
        </a:p>
      </dgm:t>
    </dgm:pt>
    <dgm:pt modelId="{8A771FFF-90BE-463C-A720-A6B521C155BE}" type="pres">
      <dgm:prSet presAssocID="{554AE68A-E9C7-4A46-B902-A510717F6914}" presName="root1" presStyleCnt="0"/>
      <dgm:spPr/>
      <dgm:t>
        <a:bodyPr/>
        <a:lstStyle/>
        <a:p>
          <a:endParaRPr lang="es-EC"/>
        </a:p>
      </dgm:t>
    </dgm:pt>
    <dgm:pt modelId="{311082A3-0A99-44D7-A75F-9EE4E8E6C12A}" type="pres">
      <dgm:prSet presAssocID="{554AE68A-E9C7-4A46-B902-A510717F6914}" presName="LevelOneTextNode" presStyleLbl="node0" presStyleIdx="0" presStyleCnt="1" custAng="0" custScaleX="246929">
        <dgm:presLayoutVars>
          <dgm:chPref val="3"/>
        </dgm:presLayoutVars>
      </dgm:prSet>
      <dgm:spPr/>
      <dgm:t>
        <a:bodyPr/>
        <a:lstStyle/>
        <a:p>
          <a:endParaRPr lang="es-EC"/>
        </a:p>
      </dgm:t>
    </dgm:pt>
    <dgm:pt modelId="{9BB4D14D-54C9-4671-9E41-001C19F75D54}" type="pres">
      <dgm:prSet presAssocID="{554AE68A-E9C7-4A46-B902-A510717F6914}" presName="level2hierChild" presStyleCnt="0"/>
      <dgm:spPr/>
      <dgm:t>
        <a:bodyPr/>
        <a:lstStyle/>
        <a:p>
          <a:endParaRPr lang="es-EC"/>
        </a:p>
      </dgm:t>
    </dgm:pt>
    <dgm:pt modelId="{4A410B4F-4FCC-441B-BB48-2C56E2DD8568}" type="pres">
      <dgm:prSet presAssocID="{22E1964F-5242-4B16-80BF-48A4E34697A4}" presName="conn2-1" presStyleLbl="parChTrans1D2" presStyleIdx="0" presStyleCnt="5"/>
      <dgm:spPr/>
      <dgm:t>
        <a:bodyPr/>
        <a:lstStyle/>
        <a:p>
          <a:endParaRPr lang="es-EC"/>
        </a:p>
      </dgm:t>
    </dgm:pt>
    <dgm:pt modelId="{88F53C9C-7C04-4B53-A04F-A4135D242780}" type="pres">
      <dgm:prSet presAssocID="{22E1964F-5242-4B16-80BF-48A4E34697A4}" presName="connTx" presStyleLbl="parChTrans1D2" presStyleIdx="0" presStyleCnt="5"/>
      <dgm:spPr/>
      <dgm:t>
        <a:bodyPr/>
        <a:lstStyle/>
        <a:p>
          <a:endParaRPr lang="es-EC"/>
        </a:p>
      </dgm:t>
    </dgm:pt>
    <dgm:pt modelId="{14985010-D911-4837-84FB-73A0A52F18DD}" type="pres">
      <dgm:prSet presAssocID="{82C7CE1E-E605-4E00-B4F1-51642111FF21}" presName="root2" presStyleCnt="0"/>
      <dgm:spPr/>
      <dgm:t>
        <a:bodyPr/>
        <a:lstStyle/>
        <a:p>
          <a:endParaRPr lang="es-EC"/>
        </a:p>
      </dgm:t>
    </dgm:pt>
    <dgm:pt modelId="{9BBE138C-57CF-4452-B201-9B72AEA0E0AB}" type="pres">
      <dgm:prSet presAssocID="{82C7CE1E-E605-4E00-B4F1-51642111FF21}" presName="LevelTwoTextNode" presStyleLbl="node2" presStyleIdx="0" presStyleCnt="5">
        <dgm:presLayoutVars>
          <dgm:chPref val="3"/>
        </dgm:presLayoutVars>
      </dgm:prSet>
      <dgm:spPr/>
      <dgm:t>
        <a:bodyPr/>
        <a:lstStyle/>
        <a:p>
          <a:endParaRPr lang="es-EC"/>
        </a:p>
      </dgm:t>
    </dgm:pt>
    <dgm:pt modelId="{5DE677F5-AEDF-4DB5-BA1D-7CA5F22C7A76}" type="pres">
      <dgm:prSet presAssocID="{82C7CE1E-E605-4E00-B4F1-51642111FF21}" presName="level3hierChild" presStyleCnt="0"/>
      <dgm:spPr/>
      <dgm:t>
        <a:bodyPr/>
        <a:lstStyle/>
        <a:p>
          <a:endParaRPr lang="es-EC"/>
        </a:p>
      </dgm:t>
    </dgm:pt>
    <dgm:pt modelId="{59AE5214-572E-42D5-BE31-2879D07B4DCB}" type="pres">
      <dgm:prSet presAssocID="{7A66B9F7-6B5F-46E5-926D-ED1F46B7CD2A}" presName="conn2-1" presStyleLbl="parChTrans1D3" presStyleIdx="0" presStyleCnt="7"/>
      <dgm:spPr/>
      <dgm:t>
        <a:bodyPr/>
        <a:lstStyle/>
        <a:p>
          <a:endParaRPr lang="es-EC"/>
        </a:p>
      </dgm:t>
    </dgm:pt>
    <dgm:pt modelId="{D57CAFD2-D2C3-4306-B693-461614011C89}" type="pres">
      <dgm:prSet presAssocID="{7A66B9F7-6B5F-46E5-926D-ED1F46B7CD2A}" presName="connTx" presStyleLbl="parChTrans1D3" presStyleIdx="0" presStyleCnt="7"/>
      <dgm:spPr/>
      <dgm:t>
        <a:bodyPr/>
        <a:lstStyle/>
        <a:p>
          <a:endParaRPr lang="es-EC"/>
        </a:p>
      </dgm:t>
    </dgm:pt>
    <dgm:pt modelId="{0B178511-C266-40F6-94BB-094DEFEBE5FA}" type="pres">
      <dgm:prSet presAssocID="{3110B4B2-3EB7-4A17-88C7-2AD0A7B1A51E}" presName="root2" presStyleCnt="0"/>
      <dgm:spPr/>
      <dgm:t>
        <a:bodyPr/>
        <a:lstStyle/>
        <a:p>
          <a:endParaRPr lang="es-EC"/>
        </a:p>
      </dgm:t>
    </dgm:pt>
    <dgm:pt modelId="{3603FBA6-B845-4AA6-8453-4ED0DDE825F5}" type="pres">
      <dgm:prSet presAssocID="{3110B4B2-3EB7-4A17-88C7-2AD0A7B1A51E}" presName="LevelTwoTextNode" presStyleLbl="node3" presStyleIdx="0" presStyleCnt="7" custScaleX="72773">
        <dgm:presLayoutVars>
          <dgm:chPref val="3"/>
        </dgm:presLayoutVars>
      </dgm:prSet>
      <dgm:spPr/>
      <dgm:t>
        <a:bodyPr/>
        <a:lstStyle/>
        <a:p>
          <a:endParaRPr lang="es-EC"/>
        </a:p>
      </dgm:t>
    </dgm:pt>
    <dgm:pt modelId="{5B2DA3D8-863F-4BBA-B30A-639AB82E3CA3}" type="pres">
      <dgm:prSet presAssocID="{3110B4B2-3EB7-4A17-88C7-2AD0A7B1A51E}" presName="level3hierChild" presStyleCnt="0"/>
      <dgm:spPr/>
      <dgm:t>
        <a:bodyPr/>
        <a:lstStyle/>
        <a:p>
          <a:endParaRPr lang="es-EC"/>
        </a:p>
      </dgm:t>
    </dgm:pt>
    <dgm:pt modelId="{028D8956-0016-48DA-ACAF-7EE04FF902A6}" type="pres">
      <dgm:prSet presAssocID="{9A39C9C3-964F-41DE-94FD-4D13F93CCC32}" presName="conn2-1" presStyleLbl="parChTrans1D4" presStyleIdx="0" presStyleCnt="2"/>
      <dgm:spPr/>
      <dgm:t>
        <a:bodyPr/>
        <a:lstStyle/>
        <a:p>
          <a:endParaRPr lang="es-EC"/>
        </a:p>
      </dgm:t>
    </dgm:pt>
    <dgm:pt modelId="{EFB193AD-6A8A-4495-B6DF-9D7996542B28}" type="pres">
      <dgm:prSet presAssocID="{9A39C9C3-964F-41DE-94FD-4D13F93CCC32}" presName="connTx" presStyleLbl="parChTrans1D4" presStyleIdx="0" presStyleCnt="2"/>
      <dgm:spPr/>
      <dgm:t>
        <a:bodyPr/>
        <a:lstStyle/>
        <a:p>
          <a:endParaRPr lang="es-EC"/>
        </a:p>
      </dgm:t>
    </dgm:pt>
    <dgm:pt modelId="{276BC73C-E3C9-41F1-ABF4-2DC56C8352BD}" type="pres">
      <dgm:prSet presAssocID="{79161CE7-B32E-40B3-8EDC-BF85DEAABA4B}" presName="root2" presStyleCnt="0"/>
      <dgm:spPr/>
      <dgm:t>
        <a:bodyPr/>
        <a:lstStyle/>
        <a:p>
          <a:endParaRPr lang="es-ES"/>
        </a:p>
      </dgm:t>
    </dgm:pt>
    <dgm:pt modelId="{06CB1E36-F384-40B9-8546-15F682C1AFDD}" type="pres">
      <dgm:prSet presAssocID="{79161CE7-B32E-40B3-8EDC-BF85DEAABA4B}" presName="LevelTwoTextNode" presStyleLbl="node4" presStyleIdx="0" presStyleCnt="2" custScaleX="88473">
        <dgm:presLayoutVars>
          <dgm:chPref val="3"/>
        </dgm:presLayoutVars>
      </dgm:prSet>
      <dgm:spPr/>
      <dgm:t>
        <a:bodyPr/>
        <a:lstStyle/>
        <a:p>
          <a:endParaRPr lang="es-EC"/>
        </a:p>
      </dgm:t>
    </dgm:pt>
    <dgm:pt modelId="{CC4C400C-3E9D-46F2-95F5-29013505A255}" type="pres">
      <dgm:prSet presAssocID="{79161CE7-B32E-40B3-8EDC-BF85DEAABA4B}" presName="level3hierChild" presStyleCnt="0"/>
      <dgm:spPr/>
      <dgm:t>
        <a:bodyPr/>
        <a:lstStyle/>
        <a:p>
          <a:endParaRPr lang="es-ES"/>
        </a:p>
      </dgm:t>
    </dgm:pt>
    <dgm:pt modelId="{96504A03-608E-4970-B924-9485A442D940}" type="pres">
      <dgm:prSet presAssocID="{5EBA8281-7864-49DC-A443-C207203ED73F}" presName="conn2-1" presStyleLbl="parChTrans1D4" presStyleIdx="1" presStyleCnt="2"/>
      <dgm:spPr/>
      <dgm:t>
        <a:bodyPr/>
        <a:lstStyle/>
        <a:p>
          <a:endParaRPr lang="es-EC"/>
        </a:p>
      </dgm:t>
    </dgm:pt>
    <dgm:pt modelId="{D66AA71C-D3F2-476F-99D1-636D631A2C2B}" type="pres">
      <dgm:prSet presAssocID="{5EBA8281-7864-49DC-A443-C207203ED73F}" presName="connTx" presStyleLbl="parChTrans1D4" presStyleIdx="1" presStyleCnt="2"/>
      <dgm:spPr/>
      <dgm:t>
        <a:bodyPr/>
        <a:lstStyle/>
        <a:p>
          <a:endParaRPr lang="es-EC"/>
        </a:p>
      </dgm:t>
    </dgm:pt>
    <dgm:pt modelId="{DDB38BFC-5B35-4277-858B-03F3EF37CBAA}" type="pres">
      <dgm:prSet presAssocID="{578B167C-F881-49B8-91D2-115E1EF47968}" presName="root2" presStyleCnt="0"/>
      <dgm:spPr/>
      <dgm:t>
        <a:bodyPr/>
        <a:lstStyle/>
        <a:p>
          <a:endParaRPr lang="es-ES"/>
        </a:p>
      </dgm:t>
    </dgm:pt>
    <dgm:pt modelId="{71385CE4-0569-4E20-A32B-422E4F14C751}" type="pres">
      <dgm:prSet presAssocID="{578B167C-F881-49B8-91D2-115E1EF47968}" presName="LevelTwoTextNode" presStyleLbl="node4" presStyleIdx="1" presStyleCnt="2" custScaleX="61067">
        <dgm:presLayoutVars>
          <dgm:chPref val="3"/>
        </dgm:presLayoutVars>
      </dgm:prSet>
      <dgm:spPr/>
      <dgm:t>
        <a:bodyPr/>
        <a:lstStyle/>
        <a:p>
          <a:endParaRPr lang="es-EC"/>
        </a:p>
      </dgm:t>
    </dgm:pt>
    <dgm:pt modelId="{42C3B7D1-4223-44D7-AECB-E6484D645931}" type="pres">
      <dgm:prSet presAssocID="{578B167C-F881-49B8-91D2-115E1EF47968}" presName="level3hierChild" presStyleCnt="0"/>
      <dgm:spPr/>
      <dgm:t>
        <a:bodyPr/>
        <a:lstStyle/>
        <a:p>
          <a:endParaRPr lang="es-ES"/>
        </a:p>
      </dgm:t>
    </dgm:pt>
    <dgm:pt modelId="{59B4D344-1D11-493B-8FEE-4FDF7C0C4DCE}" type="pres">
      <dgm:prSet presAssocID="{D8F9C925-8781-4464-ABF5-89C7D4FD2E91}" presName="conn2-1" presStyleLbl="parChTrans1D2" presStyleIdx="1" presStyleCnt="5"/>
      <dgm:spPr/>
      <dgm:t>
        <a:bodyPr/>
        <a:lstStyle/>
        <a:p>
          <a:endParaRPr lang="es-EC"/>
        </a:p>
      </dgm:t>
    </dgm:pt>
    <dgm:pt modelId="{28EF593F-EB0E-48A9-8659-71C3BA81B709}" type="pres">
      <dgm:prSet presAssocID="{D8F9C925-8781-4464-ABF5-89C7D4FD2E91}" presName="connTx" presStyleLbl="parChTrans1D2" presStyleIdx="1" presStyleCnt="5"/>
      <dgm:spPr/>
      <dgm:t>
        <a:bodyPr/>
        <a:lstStyle/>
        <a:p>
          <a:endParaRPr lang="es-EC"/>
        </a:p>
      </dgm:t>
    </dgm:pt>
    <dgm:pt modelId="{6533CD06-6610-475C-B8EF-DE1440FC83A4}" type="pres">
      <dgm:prSet presAssocID="{DB637F65-5C14-4846-8107-BF9E964B4B93}" presName="root2" presStyleCnt="0"/>
      <dgm:spPr/>
      <dgm:t>
        <a:bodyPr/>
        <a:lstStyle/>
        <a:p>
          <a:endParaRPr lang="es-EC"/>
        </a:p>
      </dgm:t>
    </dgm:pt>
    <dgm:pt modelId="{D3590EDD-8E4A-4E17-A5FA-C7E6CD5D0324}" type="pres">
      <dgm:prSet presAssocID="{DB637F65-5C14-4846-8107-BF9E964B4B93}" presName="LevelTwoTextNode" presStyleLbl="node2" presStyleIdx="1" presStyleCnt="5">
        <dgm:presLayoutVars>
          <dgm:chPref val="3"/>
        </dgm:presLayoutVars>
      </dgm:prSet>
      <dgm:spPr/>
      <dgm:t>
        <a:bodyPr/>
        <a:lstStyle/>
        <a:p>
          <a:endParaRPr lang="es-EC"/>
        </a:p>
      </dgm:t>
    </dgm:pt>
    <dgm:pt modelId="{4B0F6AB4-DCB4-41AD-861A-56CBE5834B8D}" type="pres">
      <dgm:prSet presAssocID="{DB637F65-5C14-4846-8107-BF9E964B4B93}" presName="level3hierChild" presStyleCnt="0"/>
      <dgm:spPr/>
      <dgm:t>
        <a:bodyPr/>
        <a:lstStyle/>
        <a:p>
          <a:endParaRPr lang="es-EC"/>
        </a:p>
      </dgm:t>
    </dgm:pt>
    <dgm:pt modelId="{EDAB22FE-43D7-4BB0-9D51-38B4FAA653BA}" type="pres">
      <dgm:prSet presAssocID="{17EEA1FD-2F44-4101-BAE4-ACE490A47FD2}" presName="conn2-1" presStyleLbl="parChTrans1D3" presStyleIdx="1" presStyleCnt="7"/>
      <dgm:spPr/>
      <dgm:t>
        <a:bodyPr/>
        <a:lstStyle/>
        <a:p>
          <a:endParaRPr lang="es-EC"/>
        </a:p>
      </dgm:t>
    </dgm:pt>
    <dgm:pt modelId="{E3DC1556-6C27-4BAA-800E-B2A93DEE05DC}" type="pres">
      <dgm:prSet presAssocID="{17EEA1FD-2F44-4101-BAE4-ACE490A47FD2}" presName="connTx" presStyleLbl="parChTrans1D3" presStyleIdx="1" presStyleCnt="7"/>
      <dgm:spPr/>
      <dgm:t>
        <a:bodyPr/>
        <a:lstStyle/>
        <a:p>
          <a:endParaRPr lang="es-EC"/>
        </a:p>
      </dgm:t>
    </dgm:pt>
    <dgm:pt modelId="{23CA1ADB-87FF-428F-8226-A1A69F4FDBB5}" type="pres">
      <dgm:prSet presAssocID="{222AF6E6-9160-45D9-B358-1698F218ADE6}" presName="root2" presStyleCnt="0"/>
      <dgm:spPr/>
      <dgm:t>
        <a:bodyPr/>
        <a:lstStyle/>
        <a:p>
          <a:endParaRPr lang="es-EC"/>
        </a:p>
      </dgm:t>
    </dgm:pt>
    <dgm:pt modelId="{D7A71D11-DB40-41A7-86B5-9559D191BD41}" type="pres">
      <dgm:prSet presAssocID="{222AF6E6-9160-45D9-B358-1698F218ADE6}" presName="LevelTwoTextNode" presStyleLbl="node3" presStyleIdx="1" presStyleCnt="7">
        <dgm:presLayoutVars>
          <dgm:chPref val="3"/>
        </dgm:presLayoutVars>
      </dgm:prSet>
      <dgm:spPr/>
      <dgm:t>
        <a:bodyPr/>
        <a:lstStyle/>
        <a:p>
          <a:endParaRPr lang="es-EC"/>
        </a:p>
      </dgm:t>
    </dgm:pt>
    <dgm:pt modelId="{FF599A24-D2E1-4547-9627-8812ACBD0492}" type="pres">
      <dgm:prSet presAssocID="{222AF6E6-9160-45D9-B358-1698F218ADE6}" presName="level3hierChild" presStyleCnt="0"/>
      <dgm:spPr/>
      <dgm:t>
        <a:bodyPr/>
        <a:lstStyle/>
        <a:p>
          <a:endParaRPr lang="es-EC"/>
        </a:p>
      </dgm:t>
    </dgm:pt>
    <dgm:pt modelId="{46BD19E1-7E41-4864-83FE-B755DC41554B}" type="pres">
      <dgm:prSet presAssocID="{175D473B-CC83-45B4-B6F0-E85F42416F2A}" presName="conn2-1" presStyleLbl="parChTrans1D3" presStyleIdx="2" presStyleCnt="7"/>
      <dgm:spPr/>
      <dgm:t>
        <a:bodyPr/>
        <a:lstStyle/>
        <a:p>
          <a:endParaRPr lang="es-EC"/>
        </a:p>
      </dgm:t>
    </dgm:pt>
    <dgm:pt modelId="{04733D86-3BEC-48EB-93AB-D4D0EFC6A03D}" type="pres">
      <dgm:prSet presAssocID="{175D473B-CC83-45B4-B6F0-E85F42416F2A}" presName="connTx" presStyleLbl="parChTrans1D3" presStyleIdx="2" presStyleCnt="7"/>
      <dgm:spPr/>
      <dgm:t>
        <a:bodyPr/>
        <a:lstStyle/>
        <a:p>
          <a:endParaRPr lang="es-EC"/>
        </a:p>
      </dgm:t>
    </dgm:pt>
    <dgm:pt modelId="{4A8DA915-BE1D-43AA-BFD9-999CD599297B}" type="pres">
      <dgm:prSet presAssocID="{D038A4AB-B35D-48D5-9286-4178A1EBB7F8}" presName="root2" presStyleCnt="0"/>
      <dgm:spPr/>
      <dgm:t>
        <a:bodyPr/>
        <a:lstStyle/>
        <a:p>
          <a:endParaRPr lang="es-EC"/>
        </a:p>
      </dgm:t>
    </dgm:pt>
    <dgm:pt modelId="{42F1A02C-D4A5-4B84-A0F0-501B5A709ED9}" type="pres">
      <dgm:prSet presAssocID="{D038A4AB-B35D-48D5-9286-4178A1EBB7F8}" presName="LevelTwoTextNode" presStyleLbl="node3" presStyleIdx="2" presStyleCnt="7">
        <dgm:presLayoutVars>
          <dgm:chPref val="3"/>
        </dgm:presLayoutVars>
      </dgm:prSet>
      <dgm:spPr/>
      <dgm:t>
        <a:bodyPr/>
        <a:lstStyle/>
        <a:p>
          <a:endParaRPr lang="es-EC"/>
        </a:p>
      </dgm:t>
    </dgm:pt>
    <dgm:pt modelId="{B8979D02-14E6-43AA-8A46-A617162C1700}" type="pres">
      <dgm:prSet presAssocID="{D038A4AB-B35D-48D5-9286-4178A1EBB7F8}" presName="level3hierChild" presStyleCnt="0"/>
      <dgm:spPr/>
      <dgm:t>
        <a:bodyPr/>
        <a:lstStyle/>
        <a:p>
          <a:endParaRPr lang="es-EC"/>
        </a:p>
      </dgm:t>
    </dgm:pt>
    <dgm:pt modelId="{E68C755A-7E22-49A5-8E0D-63B90E5FA28C}" type="pres">
      <dgm:prSet presAssocID="{B9DCFA97-F0D2-49B2-82C3-D84442FF3A54}" presName="conn2-1" presStyleLbl="parChTrans1D2" presStyleIdx="2" presStyleCnt="5"/>
      <dgm:spPr/>
      <dgm:t>
        <a:bodyPr/>
        <a:lstStyle/>
        <a:p>
          <a:endParaRPr lang="es-EC"/>
        </a:p>
      </dgm:t>
    </dgm:pt>
    <dgm:pt modelId="{935DF199-9F18-4697-B571-083F5F35FE34}" type="pres">
      <dgm:prSet presAssocID="{B9DCFA97-F0D2-49B2-82C3-D84442FF3A54}" presName="connTx" presStyleLbl="parChTrans1D2" presStyleIdx="2" presStyleCnt="5"/>
      <dgm:spPr/>
      <dgm:t>
        <a:bodyPr/>
        <a:lstStyle/>
        <a:p>
          <a:endParaRPr lang="es-EC"/>
        </a:p>
      </dgm:t>
    </dgm:pt>
    <dgm:pt modelId="{A7D97AA1-1982-46C0-B2EF-3EA77E402D1C}" type="pres">
      <dgm:prSet presAssocID="{6E6FDBA7-52DF-4EF1-81FF-F3F90E5B9227}" presName="root2" presStyleCnt="0"/>
      <dgm:spPr/>
      <dgm:t>
        <a:bodyPr/>
        <a:lstStyle/>
        <a:p>
          <a:endParaRPr lang="es-EC"/>
        </a:p>
      </dgm:t>
    </dgm:pt>
    <dgm:pt modelId="{6DFA761B-6FE2-468C-AAC8-20ACB719B312}" type="pres">
      <dgm:prSet presAssocID="{6E6FDBA7-52DF-4EF1-81FF-F3F90E5B9227}" presName="LevelTwoTextNode" presStyleLbl="node2" presStyleIdx="2" presStyleCnt="5" custScaleY="128888">
        <dgm:presLayoutVars>
          <dgm:chPref val="3"/>
        </dgm:presLayoutVars>
      </dgm:prSet>
      <dgm:spPr/>
      <dgm:t>
        <a:bodyPr/>
        <a:lstStyle/>
        <a:p>
          <a:endParaRPr lang="es-EC"/>
        </a:p>
      </dgm:t>
    </dgm:pt>
    <dgm:pt modelId="{59F9E644-8EEA-466C-9728-1C32F05FD82C}" type="pres">
      <dgm:prSet presAssocID="{6E6FDBA7-52DF-4EF1-81FF-F3F90E5B9227}" presName="level3hierChild" presStyleCnt="0"/>
      <dgm:spPr/>
      <dgm:t>
        <a:bodyPr/>
        <a:lstStyle/>
        <a:p>
          <a:endParaRPr lang="es-EC"/>
        </a:p>
      </dgm:t>
    </dgm:pt>
    <dgm:pt modelId="{C6761E45-3106-4041-8DE4-312014425D8B}" type="pres">
      <dgm:prSet presAssocID="{64A461B8-8E95-45B2-A376-1796F4ACE3D9}" presName="conn2-1" presStyleLbl="parChTrans1D3" presStyleIdx="3" presStyleCnt="7"/>
      <dgm:spPr/>
      <dgm:t>
        <a:bodyPr/>
        <a:lstStyle/>
        <a:p>
          <a:endParaRPr lang="es-EC"/>
        </a:p>
      </dgm:t>
    </dgm:pt>
    <dgm:pt modelId="{36D60467-74AD-414F-9BCB-6F0A50A061FB}" type="pres">
      <dgm:prSet presAssocID="{64A461B8-8E95-45B2-A376-1796F4ACE3D9}" presName="connTx" presStyleLbl="parChTrans1D3" presStyleIdx="3" presStyleCnt="7"/>
      <dgm:spPr/>
      <dgm:t>
        <a:bodyPr/>
        <a:lstStyle/>
        <a:p>
          <a:endParaRPr lang="es-EC"/>
        </a:p>
      </dgm:t>
    </dgm:pt>
    <dgm:pt modelId="{ACB033DE-E8A7-4DF6-B809-3E6672B5F8B1}" type="pres">
      <dgm:prSet presAssocID="{79DC2D4B-FA43-4EB2-8DA7-83E7759BC9E2}" presName="root2" presStyleCnt="0"/>
      <dgm:spPr/>
      <dgm:t>
        <a:bodyPr/>
        <a:lstStyle/>
        <a:p>
          <a:endParaRPr lang="es-EC"/>
        </a:p>
      </dgm:t>
    </dgm:pt>
    <dgm:pt modelId="{75CCC8DA-4F08-4F82-88B4-E4970B33CBFD}" type="pres">
      <dgm:prSet presAssocID="{79DC2D4B-FA43-4EB2-8DA7-83E7759BC9E2}" presName="LevelTwoTextNode" presStyleLbl="node3" presStyleIdx="3" presStyleCnt="7">
        <dgm:presLayoutVars>
          <dgm:chPref val="3"/>
        </dgm:presLayoutVars>
      </dgm:prSet>
      <dgm:spPr/>
      <dgm:t>
        <a:bodyPr/>
        <a:lstStyle/>
        <a:p>
          <a:endParaRPr lang="es-EC"/>
        </a:p>
      </dgm:t>
    </dgm:pt>
    <dgm:pt modelId="{FA5F45F4-8FBA-4D2C-A86F-CBE747BB0F8C}" type="pres">
      <dgm:prSet presAssocID="{79DC2D4B-FA43-4EB2-8DA7-83E7759BC9E2}" presName="level3hierChild" presStyleCnt="0"/>
      <dgm:spPr/>
      <dgm:t>
        <a:bodyPr/>
        <a:lstStyle/>
        <a:p>
          <a:endParaRPr lang="es-EC"/>
        </a:p>
      </dgm:t>
    </dgm:pt>
    <dgm:pt modelId="{D3430A3C-E18C-4038-926F-F5913D898F97}" type="pres">
      <dgm:prSet presAssocID="{9447CF57-280C-4829-BA67-801B5D5C23E4}" presName="conn2-1" presStyleLbl="parChTrans1D3" presStyleIdx="4" presStyleCnt="7"/>
      <dgm:spPr/>
      <dgm:t>
        <a:bodyPr/>
        <a:lstStyle/>
        <a:p>
          <a:endParaRPr lang="es-EC"/>
        </a:p>
      </dgm:t>
    </dgm:pt>
    <dgm:pt modelId="{7AB92B3B-8858-403D-98CA-290D8B86CFF4}" type="pres">
      <dgm:prSet presAssocID="{9447CF57-280C-4829-BA67-801B5D5C23E4}" presName="connTx" presStyleLbl="parChTrans1D3" presStyleIdx="4" presStyleCnt="7"/>
      <dgm:spPr/>
      <dgm:t>
        <a:bodyPr/>
        <a:lstStyle/>
        <a:p>
          <a:endParaRPr lang="es-EC"/>
        </a:p>
      </dgm:t>
    </dgm:pt>
    <dgm:pt modelId="{18FE2572-51D6-44BC-B9AC-C583C75E0298}" type="pres">
      <dgm:prSet presAssocID="{A11F598C-5A34-4647-9C07-92613B75DFB3}" presName="root2" presStyleCnt="0"/>
      <dgm:spPr/>
      <dgm:t>
        <a:bodyPr/>
        <a:lstStyle/>
        <a:p>
          <a:endParaRPr lang="es-ES"/>
        </a:p>
      </dgm:t>
    </dgm:pt>
    <dgm:pt modelId="{7AEF1FF3-2664-4EF3-9E52-8291998E545B}" type="pres">
      <dgm:prSet presAssocID="{A11F598C-5A34-4647-9C07-92613B75DFB3}" presName="LevelTwoTextNode" presStyleLbl="node3" presStyleIdx="4" presStyleCnt="7">
        <dgm:presLayoutVars>
          <dgm:chPref val="3"/>
        </dgm:presLayoutVars>
      </dgm:prSet>
      <dgm:spPr/>
      <dgm:t>
        <a:bodyPr/>
        <a:lstStyle/>
        <a:p>
          <a:endParaRPr lang="es-EC"/>
        </a:p>
      </dgm:t>
    </dgm:pt>
    <dgm:pt modelId="{D9E2569E-4655-46F0-846B-3D08088E948D}" type="pres">
      <dgm:prSet presAssocID="{A11F598C-5A34-4647-9C07-92613B75DFB3}" presName="level3hierChild" presStyleCnt="0"/>
      <dgm:spPr/>
      <dgm:t>
        <a:bodyPr/>
        <a:lstStyle/>
        <a:p>
          <a:endParaRPr lang="es-ES"/>
        </a:p>
      </dgm:t>
    </dgm:pt>
    <dgm:pt modelId="{EF9AA92C-C675-4A1A-B2AA-FE2BD6BE468E}" type="pres">
      <dgm:prSet presAssocID="{4CEC462B-B239-472F-8783-2949439CCBAF}" presName="conn2-1" presStyleLbl="parChTrans1D2" presStyleIdx="3" presStyleCnt="5"/>
      <dgm:spPr/>
      <dgm:t>
        <a:bodyPr/>
        <a:lstStyle/>
        <a:p>
          <a:endParaRPr lang="es-EC"/>
        </a:p>
      </dgm:t>
    </dgm:pt>
    <dgm:pt modelId="{ACF1CACC-3CB7-4E0A-BBEC-A62066677647}" type="pres">
      <dgm:prSet presAssocID="{4CEC462B-B239-472F-8783-2949439CCBAF}" presName="connTx" presStyleLbl="parChTrans1D2" presStyleIdx="3" presStyleCnt="5"/>
      <dgm:spPr/>
      <dgm:t>
        <a:bodyPr/>
        <a:lstStyle/>
        <a:p>
          <a:endParaRPr lang="es-EC"/>
        </a:p>
      </dgm:t>
    </dgm:pt>
    <dgm:pt modelId="{13CB3D0D-FCC1-4312-955D-29F1D45879D5}" type="pres">
      <dgm:prSet presAssocID="{AB29A2E7-1957-413D-A024-622F2F35EA63}" presName="root2" presStyleCnt="0"/>
      <dgm:spPr/>
      <dgm:t>
        <a:bodyPr/>
        <a:lstStyle/>
        <a:p>
          <a:endParaRPr lang="es-EC"/>
        </a:p>
      </dgm:t>
    </dgm:pt>
    <dgm:pt modelId="{F1D00E77-05A7-4AE1-B5AE-13F9B325B366}" type="pres">
      <dgm:prSet presAssocID="{AB29A2E7-1957-413D-A024-622F2F35EA63}" presName="LevelTwoTextNode" presStyleLbl="node2" presStyleIdx="3" presStyleCnt="5">
        <dgm:presLayoutVars>
          <dgm:chPref val="3"/>
        </dgm:presLayoutVars>
      </dgm:prSet>
      <dgm:spPr/>
      <dgm:t>
        <a:bodyPr/>
        <a:lstStyle/>
        <a:p>
          <a:endParaRPr lang="es-EC"/>
        </a:p>
      </dgm:t>
    </dgm:pt>
    <dgm:pt modelId="{CD5F0CE9-D6D9-4338-9C8E-48E5DD08D8B8}" type="pres">
      <dgm:prSet presAssocID="{AB29A2E7-1957-413D-A024-622F2F35EA63}" presName="level3hierChild" presStyleCnt="0"/>
      <dgm:spPr/>
      <dgm:t>
        <a:bodyPr/>
        <a:lstStyle/>
        <a:p>
          <a:endParaRPr lang="es-EC"/>
        </a:p>
      </dgm:t>
    </dgm:pt>
    <dgm:pt modelId="{6DEBB844-B78C-448E-AA77-ED9602096F87}" type="pres">
      <dgm:prSet presAssocID="{8332D8BA-B800-4912-89DA-5A3CA849A0B0}" presName="conn2-1" presStyleLbl="parChTrans1D3" presStyleIdx="5" presStyleCnt="7"/>
      <dgm:spPr/>
      <dgm:t>
        <a:bodyPr/>
        <a:lstStyle/>
        <a:p>
          <a:endParaRPr lang="es-EC"/>
        </a:p>
      </dgm:t>
    </dgm:pt>
    <dgm:pt modelId="{F04B4994-20AA-4A91-AF28-EBBD4ED2280F}" type="pres">
      <dgm:prSet presAssocID="{8332D8BA-B800-4912-89DA-5A3CA849A0B0}" presName="connTx" presStyleLbl="parChTrans1D3" presStyleIdx="5" presStyleCnt="7"/>
      <dgm:spPr/>
      <dgm:t>
        <a:bodyPr/>
        <a:lstStyle/>
        <a:p>
          <a:endParaRPr lang="es-EC"/>
        </a:p>
      </dgm:t>
    </dgm:pt>
    <dgm:pt modelId="{4B63AC85-1DDB-41D1-8855-A0E4CF23CA57}" type="pres">
      <dgm:prSet presAssocID="{DF220CB6-53A6-41BD-B9C1-AA5815D198A4}" presName="root2" presStyleCnt="0"/>
      <dgm:spPr/>
      <dgm:t>
        <a:bodyPr/>
        <a:lstStyle/>
        <a:p>
          <a:endParaRPr lang="es-EC"/>
        </a:p>
      </dgm:t>
    </dgm:pt>
    <dgm:pt modelId="{B8D7D991-97C5-4F70-987E-6B878B7846F3}" type="pres">
      <dgm:prSet presAssocID="{DF220CB6-53A6-41BD-B9C1-AA5815D198A4}" presName="LevelTwoTextNode" presStyleLbl="node3" presStyleIdx="5" presStyleCnt="7" custScaleX="196390" custScaleY="115645">
        <dgm:presLayoutVars>
          <dgm:chPref val="3"/>
        </dgm:presLayoutVars>
      </dgm:prSet>
      <dgm:spPr/>
      <dgm:t>
        <a:bodyPr/>
        <a:lstStyle/>
        <a:p>
          <a:endParaRPr lang="es-EC"/>
        </a:p>
      </dgm:t>
    </dgm:pt>
    <dgm:pt modelId="{6B37F279-A42E-4142-B76D-3B9260B680F0}" type="pres">
      <dgm:prSet presAssocID="{DF220CB6-53A6-41BD-B9C1-AA5815D198A4}" presName="level3hierChild" presStyleCnt="0"/>
      <dgm:spPr/>
      <dgm:t>
        <a:bodyPr/>
        <a:lstStyle/>
        <a:p>
          <a:endParaRPr lang="es-EC"/>
        </a:p>
      </dgm:t>
    </dgm:pt>
    <dgm:pt modelId="{562F2BA6-2526-4D99-B041-461C21A9766C}" type="pres">
      <dgm:prSet presAssocID="{CE327685-3B44-4756-A997-114C65E520FC}" presName="conn2-1" presStyleLbl="parChTrans1D2" presStyleIdx="4" presStyleCnt="5"/>
      <dgm:spPr/>
      <dgm:t>
        <a:bodyPr/>
        <a:lstStyle/>
        <a:p>
          <a:endParaRPr lang="es-EC"/>
        </a:p>
      </dgm:t>
    </dgm:pt>
    <dgm:pt modelId="{061A8314-B6C9-432D-9D89-FCE339D11EFC}" type="pres">
      <dgm:prSet presAssocID="{CE327685-3B44-4756-A997-114C65E520FC}" presName="connTx" presStyleLbl="parChTrans1D2" presStyleIdx="4" presStyleCnt="5"/>
      <dgm:spPr/>
      <dgm:t>
        <a:bodyPr/>
        <a:lstStyle/>
        <a:p>
          <a:endParaRPr lang="es-EC"/>
        </a:p>
      </dgm:t>
    </dgm:pt>
    <dgm:pt modelId="{2D3514A8-D2C5-4646-95FD-2F2041F9D327}" type="pres">
      <dgm:prSet presAssocID="{72B05123-592F-4CE5-BFDA-FA98D8D789F0}" presName="root2" presStyleCnt="0"/>
      <dgm:spPr/>
      <dgm:t>
        <a:bodyPr/>
        <a:lstStyle/>
        <a:p>
          <a:endParaRPr lang="es-EC"/>
        </a:p>
      </dgm:t>
    </dgm:pt>
    <dgm:pt modelId="{AF6FC903-BC62-4D62-B80F-00BCF37262F3}" type="pres">
      <dgm:prSet presAssocID="{72B05123-592F-4CE5-BFDA-FA98D8D789F0}" presName="LevelTwoTextNode" presStyleLbl="node2" presStyleIdx="4" presStyleCnt="5" custScaleY="111051">
        <dgm:presLayoutVars>
          <dgm:chPref val="3"/>
        </dgm:presLayoutVars>
      </dgm:prSet>
      <dgm:spPr/>
      <dgm:t>
        <a:bodyPr/>
        <a:lstStyle/>
        <a:p>
          <a:endParaRPr lang="es-EC"/>
        </a:p>
      </dgm:t>
    </dgm:pt>
    <dgm:pt modelId="{3ABA9015-6B55-4BF6-A405-06DE33D13B8F}" type="pres">
      <dgm:prSet presAssocID="{72B05123-592F-4CE5-BFDA-FA98D8D789F0}" presName="level3hierChild" presStyleCnt="0"/>
      <dgm:spPr/>
      <dgm:t>
        <a:bodyPr/>
        <a:lstStyle/>
        <a:p>
          <a:endParaRPr lang="es-EC"/>
        </a:p>
      </dgm:t>
    </dgm:pt>
    <dgm:pt modelId="{C5E210CC-EC94-4ECA-9A09-9E4C6F897DFC}" type="pres">
      <dgm:prSet presAssocID="{4BBC087F-9917-4B6F-8605-42A8CB3FEF24}" presName="conn2-1" presStyleLbl="parChTrans1D3" presStyleIdx="6" presStyleCnt="7"/>
      <dgm:spPr/>
      <dgm:t>
        <a:bodyPr/>
        <a:lstStyle/>
        <a:p>
          <a:endParaRPr lang="es-EC"/>
        </a:p>
      </dgm:t>
    </dgm:pt>
    <dgm:pt modelId="{06D3A1DD-625E-4E58-B74D-26F982313DA3}" type="pres">
      <dgm:prSet presAssocID="{4BBC087F-9917-4B6F-8605-42A8CB3FEF24}" presName="connTx" presStyleLbl="parChTrans1D3" presStyleIdx="6" presStyleCnt="7"/>
      <dgm:spPr/>
      <dgm:t>
        <a:bodyPr/>
        <a:lstStyle/>
        <a:p>
          <a:endParaRPr lang="es-EC"/>
        </a:p>
      </dgm:t>
    </dgm:pt>
    <dgm:pt modelId="{4DF05DED-819B-4CCA-9627-D40469175CC3}" type="pres">
      <dgm:prSet presAssocID="{A09AE25E-94A1-4EF6-A929-0BD501AF38A5}" presName="root2" presStyleCnt="0"/>
      <dgm:spPr/>
      <dgm:t>
        <a:bodyPr/>
        <a:lstStyle/>
        <a:p>
          <a:endParaRPr lang="es-EC"/>
        </a:p>
      </dgm:t>
    </dgm:pt>
    <dgm:pt modelId="{533CBCAD-1EF7-4599-A92B-548E9DEB749C}" type="pres">
      <dgm:prSet presAssocID="{A09AE25E-94A1-4EF6-A929-0BD501AF38A5}" presName="LevelTwoTextNode" presStyleLbl="node3" presStyleIdx="6" presStyleCnt="7" custScaleX="197943">
        <dgm:presLayoutVars>
          <dgm:chPref val="3"/>
        </dgm:presLayoutVars>
      </dgm:prSet>
      <dgm:spPr/>
      <dgm:t>
        <a:bodyPr/>
        <a:lstStyle/>
        <a:p>
          <a:endParaRPr lang="es-EC"/>
        </a:p>
      </dgm:t>
    </dgm:pt>
    <dgm:pt modelId="{F6EA9AB4-F73F-45AE-A652-C78D925D946B}" type="pres">
      <dgm:prSet presAssocID="{A09AE25E-94A1-4EF6-A929-0BD501AF38A5}" presName="level3hierChild" presStyleCnt="0"/>
      <dgm:spPr/>
      <dgm:t>
        <a:bodyPr/>
        <a:lstStyle/>
        <a:p>
          <a:endParaRPr lang="es-EC"/>
        </a:p>
      </dgm:t>
    </dgm:pt>
  </dgm:ptLst>
  <dgm:cxnLst>
    <dgm:cxn modelId="{3E14ABF8-6DD0-4D56-AF95-8BBB9FF7BFD5}" srcId="{554AE68A-E9C7-4A46-B902-A510717F6914}" destId="{DB637F65-5C14-4846-8107-BF9E964B4B93}" srcOrd="1" destOrd="0" parTransId="{D8F9C925-8781-4464-ABF5-89C7D4FD2E91}" sibTransId="{6CF4B368-67BD-42AE-A852-0174C4A01454}"/>
    <dgm:cxn modelId="{85813D90-A2A3-41D2-BBDC-86A8C538DFEC}" type="presOf" srcId="{4BBC087F-9917-4B6F-8605-42A8CB3FEF24}" destId="{06D3A1DD-625E-4E58-B74D-26F982313DA3}" srcOrd="1" destOrd="0" presId="urn:microsoft.com/office/officeart/2008/layout/HorizontalMultiLevelHierarchy"/>
    <dgm:cxn modelId="{3E0A8A71-CC5A-477B-86BD-1DAF151FD215}" srcId="{A7CFCEE2-1189-47D7-BE41-4A5CA2C0470D}" destId="{554AE68A-E9C7-4A46-B902-A510717F6914}" srcOrd="0" destOrd="0" parTransId="{DBB07F1F-E670-4ACA-A6EC-D9DB3EF40827}" sibTransId="{852C0E90-C751-4B13-A529-A3279A99294C}"/>
    <dgm:cxn modelId="{59FF1825-D854-4B24-9EF0-B4C8962409CE}" type="presOf" srcId="{AB29A2E7-1957-413D-A024-622F2F35EA63}" destId="{F1D00E77-05A7-4AE1-B5AE-13F9B325B366}" srcOrd="0" destOrd="0" presId="urn:microsoft.com/office/officeart/2008/layout/HorizontalMultiLevelHierarchy"/>
    <dgm:cxn modelId="{C6ECE667-CC85-4D2F-AA24-1866A2C4DCB3}" type="presOf" srcId="{D8F9C925-8781-4464-ABF5-89C7D4FD2E91}" destId="{28EF593F-EB0E-48A9-8659-71C3BA81B709}" srcOrd="1" destOrd="0" presId="urn:microsoft.com/office/officeart/2008/layout/HorizontalMultiLevelHierarchy"/>
    <dgm:cxn modelId="{0F933D87-F022-4709-B53D-C13718CF416D}" type="presOf" srcId="{82C7CE1E-E605-4E00-B4F1-51642111FF21}" destId="{9BBE138C-57CF-4452-B201-9B72AEA0E0AB}" srcOrd="0" destOrd="0" presId="urn:microsoft.com/office/officeart/2008/layout/HorizontalMultiLevelHierarchy"/>
    <dgm:cxn modelId="{3D98D2C1-3C95-4C3D-A7B6-23617F56B18F}" type="presOf" srcId="{DB637F65-5C14-4846-8107-BF9E964B4B93}" destId="{D3590EDD-8E4A-4E17-A5FA-C7E6CD5D0324}" srcOrd="0" destOrd="0" presId="urn:microsoft.com/office/officeart/2008/layout/HorizontalMultiLevelHierarchy"/>
    <dgm:cxn modelId="{777F8D8D-71E1-44E9-A700-A46B5BB3A4D4}" type="presOf" srcId="{5EBA8281-7864-49DC-A443-C207203ED73F}" destId="{D66AA71C-D3F2-476F-99D1-636D631A2C2B}" srcOrd="1" destOrd="0" presId="urn:microsoft.com/office/officeart/2008/layout/HorizontalMultiLevelHierarchy"/>
    <dgm:cxn modelId="{AB5F4C25-631A-4F46-8282-D0770E755255}" type="presOf" srcId="{9A39C9C3-964F-41DE-94FD-4D13F93CCC32}" destId="{EFB193AD-6A8A-4495-B6DF-9D7996542B28}" srcOrd="1" destOrd="0" presId="urn:microsoft.com/office/officeart/2008/layout/HorizontalMultiLevelHierarchy"/>
    <dgm:cxn modelId="{C41E2125-A70F-48DE-AA60-24C92940BA92}" type="presOf" srcId="{D8F9C925-8781-4464-ABF5-89C7D4FD2E91}" destId="{59B4D344-1D11-493B-8FEE-4FDF7C0C4DCE}" srcOrd="0" destOrd="0" presId="urn:microsoft.com/office/officeart/2008/layout/HorizontalMultiLevelHierarchy"/>
    <dgm:cxn modelId="{FF7D840F-2E92-426A-900F-BD1C402F0C36}" type="presOf" srcId="{9447CF57-280C-4829-BA67-801B5D5C23E4}" destId="{D3430A3C-E18C-4038-926F-F5913D898F97}" srcOrd="0" destOrd="0" presId="urn:microsoft.com/office/officeart/2008/layout/HorizontalMultiLevelHierarchy"/>
    <dgm:cxn modelId="{65ECFB08-94FB-40EB-8EB4-69647DB82873}" type="presOf" srcId="{DF220CB6-53A6-41BD-B9C1-AA5815D198A4}" destId="{B8D7D991-97C5-4F70-987E-6B878B7846F3}" srcOrd="0" destOrd="0" presId="urn:microsoft.com/office/officeart/2008/layout/HorizontalMultiLevelHierarchy"/>
    <dgm:cxn modelId="{A209ACB2-B103-4E49-A928-69028A112E25}" srcId="{3110B4B2-3EB7-4A17-88C7-2AD0A7B1A51E}" destId="{79161CE7-B32E-40B3-8EDC-BF85DEAABA4B}" srcOrd="0" destOrd="0" parTransId="{9A39C9C3-964F-41DE-94FD-4D13F93CCC32}" sibTransId="{14138B81-0E78-48E2-BB25-C46E3D2F811F}"/>
    <dgm:cxn modelId="{60B4F332-5710-4FF3-9D45-1EC0D67E8B1C}" type="presOf" srcId="{9A39C9C3-964F-41DE-94FD-4D13F93CCC32}" destId="{028D8956-0016-48DA-ACAF-7EE04FF902A6}" srcOrd="0" destOrd="0" presId="urn:microsoft.com/office/officeart/2008/layout/HorizontalMultiLevelHierarchy"/>
    <dgm:cxn modelId="{E10A0DA9-FD8C-49D2-B41F-7219F5F81E61}" type="presOf" srcId="{CE327685-3B44-4756-A997-114C65E520FC}" destId="{562F2BA6-2526-4D99-B041-461C21A9766C}" srcOrd="0" destOrd="0" presId="urn:microsoft.com/office/officeart/2008/layout/HorizontalMultiLevelHierarchy"/>
    <dgm:cxn modelId="{23BB02FC-6992-45E1-9D58-BE524C004AB4}" srcId="{554AE68A-E9C7-4A46-B902-A510717F6914}" destId="{AB29A2E7-1957-413D-A024-622F2F35EA63}" srcOrd="3" destOrd="0" parTransId="{4CEC462B-B239-472F-8783-2949439CCBAF}" sibTransId="{1F17DCDE-449F-4948-A3E9-D2A33EECC5F5}"/>
    <dgm:cxn modelId="{351459CE-C598-4CA7-A964-1F7D2A22561F}" type="presOf" srcId="{22E1964F-5242-4B16-80BF-48A4E34697A4}" destId="{4A410B4F-4FCC-441B-BB48-2C56E2DD8568}" srcOrd="0" destOrd="0" presId="urn:microsoft.com/office/officeart/2008/layout/HorizontalMultiLevelHierarchy"/>
    <dgm:cxn modelId="{16FDABD1-BCB6-4C0C-9AFB-ACFD405DBCD8}" srcId="{DB637F65-5C14-4846-8107-BF9E964B4B93}" destId="{D038A4AB-B35D-48D5-9286-4178A1EBB7F8}" srcOrd="1" destOrd="0" parTransId="{175D473B-CC83-45B4-B6F0-E85F42416F2A}" sibTransId="{90D68C69-147F-4427-9838-93A732CBE339}"/>
    <dgm:cxn modelId="{29EE2112-7387-46F4-9CFC-8E254F2B4EC8}" type="presOf" srcId="{22E1964F-5242-4B16-80BF-48A4E34697A4}" destId="{88F53C9C-7C04-4B53-A04F-A4135D242780}" srcOrd="1" destOrd="0" presId="urn:microsoft.com/office/officeart/2008/layout/HorizontalMultiLevelHierarchy"/>
    <dgm:cxn modelId="{E8F64242-F97A-4F46-91E9-3A4F96195E76}" srcId="{6E6FDBA7-52DF-4EF1-81FF-F3F90E5B9227}" destId="{A11F598C-5A34-4647-9C07-92613B75DFB3}" srcOrd="1" destOrd="0" parTransId="{9447CF57-280C-4829-BA67-801B5D5C23E4}" sibTransId="{E3F71E5B-7AD8-47A5-B677-E327ECF7E242}"/>
    <dgm:cxn modelId="{FFD7AF17-59AF-4F8E-9CC0-0A365C56F197}" type="presOf" srcId="{175D473B-CC83-45B4-B6F0-E85F42416F2A}" destId="{04733D86-3BEC-48EB-93AB-D4D0EFC6A03D}" srcOrd="1" destOrd="0" presId="urn:microsoft.com/office/officeart/2008/layout/HorizontalMultiLevelHierarchy"/>
    <dgm:cxn modelId="{58430AA7-0185-4E32-8263-9E2E0859930E}" type="presOf" srcId="{7A66B9F7-6B5F-46E5-926D-ED1F46B7CD2A}" destId="{59AE5214-572E-42D5-BE31-2879D07B4DCB}" srcOrd="0" destOrd="0" presId="urn:microsoft.com/office/officeart/2008/layout/HorizontalMultiLevelHierarchy"/>
    <dgm:cxn modelId="{55295A96-97EB-4C29-942B-B5AF2CDE3675}" type="presOf" srcId="{17EEA1FD-2F44-4101-BAE4-ACE490A47FD2}" destId="{E3DC1556-6C27-4BAA-800E-B2A93DEE05DC}" srcOrd="1" destOrd="0" presId="urn:microsoft.com/office/officeart/2008/layout/HorizontalMultiLevelHierarchy"/>
    <dgm:cxn modelId="{53036A18-9CC9-4984-BE89-E0BEBE22C196}" type="presOf" srcId="{B9DCFA97-F0D2-49B2-82C3-D84442FF3A54}" destId="{E68C755A-7E22-49A5-8E0D-63B90E5FA28C}" srcOrd="0" destOrd="0" presId="urn:microsoft.com/office/officeart/2008/layout/HorizontalMultiLevelHierarchy"/>
    <dgm:cxn modelId="{2D66EB96-1AE6-4FE9-9F03-F0B6B519510B}" srcId="{DB637F65-5C14-4846-8107-BF9E964B4B93}" destId="{222AF6E6-9160-45D9-B358-1698F218ADE6}" srcOrd="0" destOrd="0" parTransId="{17EEA1FD-2F44-4101-BAE4-ACE490A47FD2}" sibTransId="{35280A12-37DD-4B7B-9A47-5A79E522E0F2}"/>
    <dgm:cxn modelId="{FA4FC727-7F27-4FA1-B72C-60952F5450DE}" srcId="{82C7CE1E-E605-4E00-B4F1-51642111FF21}" destId="{3110B4B2-3EB7-4A17-88C7-2AD0A7B1A51E}" srcOrd="0" destOrd="0" parTransId="{7A66B9F7-6B5F-46E5-926D-ED1F46B7CD2A}" sibTransId="{E625FECB-9CE3-41D6-B9F0-341B556B4342}"/>
    <dgm:cxn modelId="{10EDC7F2-EEDB-4247-B253-7EEC1F94153C}" type="presOf" srcId="{64A461B8-8E95-45B2-A376-1796F4ACE3D9}" destId="{36D60467-74AD-414F-9BCB-6F0A50A061FB}" srcOrd="1" destOrd="0" presId="urn:microsoft.com/office/officeart/2008/layout/HorizontalMultiLevelHierarchy"/>
    <dgm:cxn modelId="{82AD4EA9-8A15-4900-B243-E972DC306D5C}" type="presOf" srcId="{578B167C-F881-49B8-91D2-115E1EF47968}" destId="{71385CE4-0569-4E20-A32B-422E4F14C751}" srcOrd="0" destOrd="0" presId="urn:microsoft.com/office/officeart/2008/layout/HorizontalMultiLevelHierarchy"/>
    <dgm:cxn modelId="{5C18A543-125F-4ADA-A340-71D34D26B6DA}" type="presOf" srcId="{5EBA8281-7864-49DC-A443-C207203ED73F}" destId="{96504A03-608E-4970-B924-9485A442D940}" srcOrd="0" destOrd="0" presId="urn:microsoft.com/office/officeart/2008/layout/HorizontalMultiLevelHierarchy"/>
    <dgm:cxn modelId="{D472319D-DA80-462C-A1A2-8E4025C54BD7}" srcId="{554AE68A-E9C7-4A46-B902-A510717F6914}" destId="{72B05123-592F-4CE5-BFDA-FA98D8D789F0}" srcOrd="4" destOrd="0" parTransId="{CE327685-3B44-4756-A997-114C65E520FC}" sibTransId="{874FAEE4-CBA5-40C5-9A26-EA681F74E5F7}"/>
    <dgm:cxn modelId="{AF44843D-D1AF-403B-9B9B-0343D3C8E243}" type="presOf" srcId="{7A66B9F7-6B5F-46E5-926D-ED1F46B7CD2A}" destId="{D57CAFD2-D2C3-4306-B693-461614011C89}" srcOrd="1" destOrd="0" presId="urn:microsoft.com/office/officeart/2008/layout/HorizontalMultiLevelHierarchy"/>
    <dgm:cxn modelId="{AEE00474-81F9-4F05-967D-BA59ED3DEC26}" srcId="{AB29A2E7-1957-413D-A024-622F2F35EA63}" destId="{DF220CB6-53A6-41BD-B9C1-AA5815D198A4}" srcOrd="0" destOrd="0" parTransId="{8332D8BA-B800-4912-89DA-5A3CA849A0B0}" sibTransId="{0870C666-AC83-4709-8BC2-2AE80EBF5CB6}"/>
    <dgm:cxn modelId="{32FD65D3-1491-4F20-89B7-142443EF5E1B}" type="presOf" srcId="{B9DCFA97-F0D2-49B2-82C3-D84442FF3A54}" destId="{935DF199-9F18-4697-B571-083F5F35FE34}" srcOrd="1" destOrd="0" presId="urn:microsoft.com/office/officeart/2008/layout/HorizontalMultiLevelHierarchy"/>
    <dgm:cxn modelId="{C4D51971-B903-4475-9CA8-FDCFAFB28F31}" type="presOf" srcId="{A7CFCEE2-1189-47D7-BE41-4A5CA2C0470D}" destId="{AC1CA63F-395F-42AE-885E-8D343705DB94}" srcOrd="0" destOrd="0" presId="urn:microsoft.com/office/officeart/2008/layout/HorizontalMultiLevelHierarchy"/>
    <dgm:cxn modelId="{226D3B78-24D6-4291-ABB5-586D467F08FC}" type="presOf" srcId="{175D473B-CC83-45B4-B6F0-E85F42416F2A}" destId="{46BD19E1-7E41-4864-83FE-B755DC41554B}" srcOrd="0" destOrd="0" presId="urn:microsoft.com/office/officeart/2008/layout/HorizontalMultiLevelHierarchy"/>
    <dgm:cxn modelId="{ABA64F5B-7F4E-43AE-9BB0-CAE1624A0165}" type="presOf" srcId="{CE327685-3B44-4756-A997-114C65E520FC}" destId="{061A8314-B6C9-432D-9D89-FCE339D11EFC}" srcOrd="1" destOrd="0" presId="urn:microsoft.com/office/officeart/2008/layout/HorizontalMultiLevelHierarchy"/>
    <dgm:cxn modelId="{B6499AD5-EE09-4767-B67E-06AFB82EBE9B}" type="presOf" srcId="{64A461B8-8E95-45B2-A376-1796F4ACE3D9}" destId="{C6761E45-3106-4041-8DE4-312014425D8B}" srcOrd="0" destOrd="0" presId="urn:microsoft.com/office/officeart/2008/layout/HorizontalMultiLevelHierarchy"/>
    <dgm:cxn modelId="{89A07D9A-47D3-49C4-854D-0225E2C91750}" type="presOf" srcId="{A09AE25E-94A1-4EF6-A929-0BD501AF38A5}" destId="{533CBCAD-1EF7-4599-A92B-548E9DEB749C}" srcOrd="0" destOrd="0" presId="urn:microsoft.com/office/officeart/2008/layout/HorizontalMultiLevelHierarchy"/>
    <dgm:cxn modelId="{3F97CF06-7F6D-4BC3-986A-419E9459DFAF}" srcId="{79161CE7-B32E-40B3-8EDC-BF85DEAABA4B}" destId="{578B167C-F881-49B8-91D2-115E1EF47968}" srcOrd="0" destOrd="0" parTransId="{5EBA8281-7864-49DC-A443-C207203ED73F}" sibTransId="{1D5BF1B4-8C64-4302-BD06-6DE8C6D9EF10}"/>
    <dgm:cxn modelId="{ABA648EC-A857-409D-9B0A-48A363337360}" type="presOf" srcId="{4BBC087F-9917-4B6F-8605-42A8CB3FEF24}" destId="{C5E210CC-EC94-4ECA-9A09-9E4C6F897DFC}" srcOrd="0" destOrd="0" presId="urn:microsoft.com/office/officeart/2008/layout/HorizontalMultiLevelHierarchy"/>
    <dgm:cxn modelId="{3D58BDB9-384D-4491-9419-92271E6687BF}" srcId="{554AE68A-E9C7-4A46-B902-A510717F6914}" destId="{82C7CE1E-E605-4E00-B4F1-51642111FF21}" srcOrd="0" destOrd="0" parTransId="{22E1964F-5242-4B16-80BF-48A4E34697A4}" sibTransId="{5ED293F2-E8C3-4B90-91F1-E1AE1FEEBDDF}"/>
    <dgm:cxn modelId="{CCEDE84A-77F0-477A-A271-E69B7EB75159}" type="presOf" srcId="{4CEC462B-B239-472F-8783-2949439CCBAF}" destId="{EF9AA92C-C675-4A1A-B2AA-FE2BD6BE468E}" srcOrd="0" destOrd="0" presId="urn:microsoft.com/office/officeart/2008/layout/HorizontalMultiLevelHierarchy"/>
    <dgm:cxn modelId="{3C7C6828-3484-4368-BE1D-39F3440B0F77}" type="presOf" srcId="{6E6FDBA7-52DF-4EF1-81FF-F3F90E5B9227}" destId="{6DFA761B-6FE2-468C-AAC8-20ACB719B312}" srcOrd="0" destOrd="0" presId="urn:microsoft.com/office/officeart/2008/layout/HorizontalMultiLevelHierarchy"/>
    <dgm:cxn modelId="{BA3EC100-5C40-4EA2-A97B-F930BA9B59F8}" type="presOf" srcId="{8332D8BA-B800-4912-89DA-5A3CA849A0B0}" destId="{F04B4994-20AA-4A91-AF28-EBBD4ED2280F}" srcOrd="1" destOrd="0" presId="urn:microsoft.com/office/officeart/2008/layout/HorizontalMultiLevelHierarchy"/>
    <dgm:cxn modelId="{40E85132-0F43-4096-8B45-A5CC99A6D9AA}" srcId="{72B05123-592F-4CE5-BFDA-FA98D8D789F0}" destId="{A09AE25E-94A1-4EF6-A929-0BD501AF38A5}" srcOrd="0" destOrd="0" parTransId="{4BBC087F-9917-4B6F-8605-42A8CB3FEF24}" sibTransId="{BF185082-0381-428B-B134-26A553ACA97C}"/>
    <dgm:cxn modelId="{047482BE-EC88-43B3-8951-59418722A33D}" srcId="{554AE68A-E9C7-4A46-B902-A510717F6914}" destId="{6E6FDBA7-52DF-4EF1-81FF-F3F90E5B9227}" srcOrd="2" destOrd="0" parTransId="{B9DCFA97-F0D2-49B2-82C3-D84442FF3A54}" sibTransId="{4850AC97-3E1E-4481-A698-132D0D5C2290}"/>
    <dgm:cxn modelId="{4A1406D8-705C-4E9E-AC50-E9B9209A960C}" type="presOf" srcId="{72B05123-592F-4CE5-BFDA-FA98D8D789F0}" destId="{AF6FC903-BC62-4D62-B80F-00BCF37262F3}" srcOrd="0" destOrd="0" presId="urn:microsoft.com/office/officeart/2008/layout/HorizontalMultiLevelHierarchy"/>
    <dgm:cxn modelId="{0E69F009-0460-4BDB-8A2D-EB0EA17ED5E8}" type="presOf" srcId="{79161CE7-B32E-40B3-8EDC-BF85DEAABA4B}" destId="{06CB1E36-F384-40B9-8546-15F682C1AFDD}" srcOrd="0" destOrd="0" presId="urn:microsoft.com/office/officeart/2008/layout/HorizontalMultiLevelHierarchy"/>
    <dgm:cxn modelId="{52C1FF8D-DB10-45DD-B782-5E49BB2E981E}" type="presOf" srcId="{4CEC462B-B239-472F-8783-2949439CCBAF}" destId="{ACF1CACC-3CB7-4E0A-BBEC-A62066677647}" srcOrd="1" destOrd="0" presId="urn:microsoft.com/office/officeart/2008/layout/HorizontalMultiLevelHierarchy"/>
    <dgm:cxn modelId="{5DACF9A7-C3C5-4575-A0DB-F8ABFF44B40A}" type="presOf" srcId="{222AF6E6-9160-45D9-B358-1698F218ADE6}" destId="{D7A71D11-DB40-41A7-86B5-9559D191BD41}" srcOrd="0" destOrd="0" presId="urn:microsoft.com/office/officeart/2008/layout/HorizontalMultiLevelHierarchy"/>
    <dgm:cxn modelId="{DCD138B8-759B-4923-B48D-07526933184C}" type="presOf" srcId="{A11F598C-5A34-4647-9C07-92613B75DFB3}" destId="{7AEF1FF3-2664-4EF3-9E52-8291998E545B}" srcOrd="0" destOrd="0" presId="urn:microsoft.com/office/officeart/2008/layout/HorizontalMultiLevelHierarchy"/>
    <dgm:cxn modelId="{41216F83-940C-4C24-A0DE-388ACD3C5D61}" type="presOf" srcId="{8332D8BA-B800-4912-89DA-5A3CA849A0B0}" destId="{6DEBB844-B78C-448E-AA77-ED9602096F87}" srcOrd="0" destOrd="0" presId="urn:microsoft.com/office/officeart/2008/layout/HorizontalMultiLevelHierarchy"/>
    <dgm:cxn modelId="{2109A6DD-C4E6-477C-8EC3-0F137E6515FE}" type="presOf" srcId="{17EEA1FD-2F44-4101-BAE4-ACE490A47FD2}" destId="{EDAB22FE-43D7-4BB0-9D51-38B4FAA653BA}" srcOrd="0" destOrd="0" presId="urn:microsoft.com/office/officeart/2008/layout/HorizontalMultiLevelHierarchy"/>
    <dgm:cxn modelId="{466CB3FB-5CD9-4F57-A860-A2D3A0C70097}" type="presOf" srcId="{79DC2D4B-FA43-4EB2-8DA7-83E7759BC9E2}" destId="{75CCC8DA-4F08-4F82-88B4-E4970B33CBFD}" srcOrd="0" destOrd="0" presId="urn:microsoft.com/office/officeart/2008/layout/HorizontalMultiLevelHierarchy"/>
    <dgm:cxn modelId="{D5D493FC-0860-49CA-A27F-D64C44BE0A47}" type="presOf" srcId="{D038A4AB-B35D-48D5-9286-4178A1EBB7F8}" destId="{42F1A02C-D4A5-4B84-A0F0-501B5A709ED9}" srcOrd="0" destOrd="0" presId="urn:microsoft.com/office/officeart/2008/layout/HorizontalMultiLevelHierarchy"/>
    <dgm:cxn modelId="{3CB73811-679D-4604-8582-969F7F8BB861}" srcId="{6E6FDBA7-52DF-4EF1-81FF-F3F90E5B9227}" destId="{79DC2D4B-FA43-4EB2-8DA7-83E7759BC9E2}" srcOrd="0" destOrd="0" parTransId="{64A461B8-8E95-45B2-A376-1796F4ACE3D9}" sibTransId="{EEA3D62A-A1D6-4000-BDD6-0CB0E3E7C9CE}"/>
    <dgm:cxn modelId="{50D753A8-89A2-44E4-A946-CB8EF2A7E343}" type="presOf" srcId="{9447CF57-280C-4829-BA67-801B5D5C23E4}" destId="{7AB92B3B-8858-403D-98CA-290D8B86CFF4}" srcOrd="1" destOrd="0" presId="urn:microsoft.com/office/officeart/2008/layout/HorizontalMultiLevelHierarchy"/>
    <dgm:cxn modelId="{BFA495EF-533F-492B-9D0E-F1507178D041}" type="presOf" srcId="{3110B4B2-3EB7-4A17-88C7-2AD0A7B1A51E}" destId="{3603FBA6-B845-4AA6-8453-4ED0DDE825F5}" srcOrd="0" destOrd="0" presId="urn:microsoft.com/office/officeart/2008/layout/HorizontalMultiLevelHierarchy"/>
    <dgm:cxn modelId="{289E3CEA-A1AC-43C6-9520-8A548FE11C72}" type="presOf" srcId="{554AE68A-E9C7-4A46-B902-A510717F6914}" destId="{311082A3-0A99-44D7-A75F-9EE4E8E6C12A}" srcOrd="0" destOrd="0" presId="urn:microsoft.com/office/officeart/2008/layout/HorizontalMultiLevelHierarchy"/>
    <dgm:cxn modelId="{0A93F8DD-D364-4745-9222-2F76C3B04C9F}" type="presParOf" srcId="{AC1CA63F-395F-42AE-885E-8D343705DB94}" destId="{8A771FFF-90BE-463C-A720-A6B521C155BE}" srcOrd="0" destOrd="0" presId="urn:microsoft.com/office/officeart/2008/layout/HorizontalMultiLevelHierarchy"/>
    <dgm:cxn modelId="{402C00A6-85ED-494B-AC10-CD054DD8CAF7}" type="presParOf" srcId="{8A771FFF-90BE-463C-A720-A6B521C155BE}" destId="{311082A3-0A99-44D7-A75F-9EE4E8E6C12A}" srcOrd="0" destOrd="0" presId="urn:microsoft.com/office/officeart/2008/layout/HorizontalMultiLevelHierarchy"/>
    <dgm:cxn modelId="{865E7B7E-B555-4353-B1D3-047EA79000BE}" type="presParOf" srcId="{8A771FFF-90BE-463C-A720-A6B521C155BE}" destId="{9BB4D14D-54C9-4671-9E41-001C19F75D54}" srcOrd="1" destOrd="0" presId="urn:microsoft.com/office/officeart/2008/layout/HorizontalMultiLevelHierarchy"/>
    <dgm:cxn modelId="{C93EBF34-88EE-40E3-8C43-70201200F241}" type="presParOf" srcId="{9BB4D14D-54C9-4671-9E41-001C19F75D54}" destId="{4A410B4F-4FCC-441B-BB48-2C56E2DD8568}" srcOrd="0" destOrd="0" presId="urn:microsoft.com/office/officeart/2008/layout/HorizontalMultiLevelHierarchy"/>
    <dgm:cxn modelId="{B93DB827-2BC2-4C54-BB2D-E25EED11029D}" type="presParOf" srcId="{4A410B4F-4FCC-441B-BB48-2C56E2DD8568}" destId="{88F53C9C-7C04-4B53-A04F-A4135D242780}" srcOrd="0" destOrd="0" presId="urn:microsoft.com/office/officeart/2008/layout/HorizontalMultiLevelHierarchy"/>
    <dgm:cxn modelId="{D4647CF5-88ED-41A8-ABA5-08501C208D19}" type="presParOf" srcId="{9BB4D14D-54C9-4671-9E41-001C19F75D54}" destId="{14985010-D911-4837-84FB-73A0A52F18DD}" srcOrd="1" destOrd="0" presId="urn:microsoft.com/office/officeart/2008/layout/HorizontalMultiLevelHierarchy"/>
    <dgm:cxn modelId="{2A323EA5-139E-4183-AFD5-720216A3F111}" type="presParOf" srcId="{14985010-D911-4837-84FB-73A0A52F18DD}" destId="{9BBE138C-57CF-4452-B201-9B72AEA0E0AB}" srcOrd="0" destOrd="0" presId="urn:microsoft.com/office/officeart/2008/layout/HorizontalMultiLevelHierarchy"/>
    <dgm:cxn modelId="{83C1AA2C-C20D-4CCC-ADD6-BEAA3DD5F9E6}" type="presParOf" srcId="{14985010-D911-4837-84FB-73A0A52F18DD}" destId="{5DE677F5-AEDF-4DB5-BA1D-7CA5F22C7A76}" srcOrd="1" destOrd="0" presId="urn:microsoft.com/office/officeart/2008/layout/HorizontalMultiLevelHierarchy"/>
    <dgm:cxn modelId="{6FF3020F-77AF-483E-81FE-F3C691EC8DEC}" type="presParOf" srcId="{5DE677F5-AEDF-4DB5-BA1D-7CA5F22C7A76}" destId="{59AE5214-572E-42D5-BE31-2879D07B4DCB}" srcOrd="0" destOrd="0" presId="urn:microsoft.com/office/officeart/2008/layout/HorizontalMultiLevelHierarchy"/>
    <dgm:cxn modelId="{612716B1-8B1B-47E0-BE9C-CD20060E06E4}" type="presParOf" srcId="{59AE5214-572E-42D5-BE31-2879D07B4DCB}" destId="{D57CAFD2-D2C3-4306-B693-461614011C89}" srcOrd="0" destOrd="0" presId="urn:microsoft.com/office/officeart/2008/layout/HorizontalMultiLevelHierarchy"/>
    <dgm:cxn modelId="{CFB04C02-480E-4B89-8A5A-34A51FA5C73A}" type="presParOf" srcId="{5DE677F5-AEDF-4DB5-BA1D-7CA5F22C7A76}" destId="{0B178511-C266-40F6-94BB-094DEFEBE5FA}" srcOrd="1" destOrd="0" presId="urn:microsoft.com/office/officeart/2008/layout/HorizontalMultiLevelHierarchy"/>
    <dgm:cxn modelId="{BF85FE2E-BC18-4C76-B9AB-88DE16752B5A}" type="presParOf" srcId="{0B178511-C266-40F6-94BB-094DEFEBE5FA}" destId="{3603FBA6-B845-4AA6-8453-4ED0DDE825F5}" srcOrd="0" destOrd="0" presId="urn:microsoft.com/office/officeart/2008/layout/HorizontalMultiLevelHierarchy"/>
    <dgm:cxn modelId="{01E49922-AE54-463E-9E60-E743D34528BC}" type="presParOf" srcId="{0B178511-C266-40F6-94BB-094DEFEBE5FA}" destId="{5B2DA3D8-863F-4BBA-B30A-639AB82E3CA3}" srcOrd="1" destOrd="0" presId="urn:microsoft.com/office/officeart/2008/layout/HorizontalMultiLevelHierarchy"/>
    <dgm:cxn modelId="{533936F5-7A64-454A-9DED-7F7EAEB525CE}" type="presParOf" srcId="{5B2DA3D8-863F-4BBA-B30A-639AB82E3CA3}" destId="{028D8956-0016-48DA-ACAF-7EE04FF902A6}" srcOrd="0" destOrd="0" presId="urn:microsoft.com/office/officeart/2008/layout/HorizontalMultiLevelHierarchy"/>
    <dgm:cxn modelId="{1BC2F96B-64CC-44F5-9169-885C471EFD4F}" type="presParOf" srcId="{028D8956-0016-48DA-ACAF-7EE04FF902A6}" destId="{EFB193AD-6A8A-4495-B6DF-9D7996542B28}" srcOrd="0" destOrd="0" presId="urn:microsoft.com/office/officeart/2008/layout/HorizontalMultiLevelHierarchy"/>
    <dgm:cxn modelId="{04DB3DCE-93D0-4E8A-8FD7-03B30C922AC5}" type="presParOf" srcId="{5B2DA3D8-863F-4BBA-B30A-639AB82E3CA3}" destId="{276BC73C-E3C9-41F1-ABF4-2DC56C8352BD}" srcOrd="1" destOrd="0" presId="urn:microsoft.com/office/officeart/2008/layout/HorizontalMultiLevelHierarchy"/>
    <dgm:cxn modelId="{885AD3E6-39D0-484E-8CDB-98C59AC87B30}" type="presParOf" srcId="{276BC73C-E3C9-41F1-ABF4-2DC56C8352BD}" destId="{06CB1E36-F384-40B9-8546-15F682C1AFDD}" srcOrd="0" destOrd="0" presId="urn:microsoft.com/office/officeart/2008/layout/HorizontalMultiLevelHierarchy"/>
    <dgm:cxn modelId="{4B2947E4-8BF2-4847-AABF-5FB2EA211E3E}" type="presParOf" srcId="{276BC73C-E3C9-41F1-ABF4-2DC56C8352BD}" destId="{CC4C400C-3E9D-46F2-95F5-29013505A255}" srcOrd="1" destOrd="0" presId="urn:microsoft.com/office/officeart/2008/layout/HorizontalMultiLevelHierarchy"/>
    <dgm:cxn modelId="{A722961B-2995-40AE-933A-6C0FDC6C8151}" type="presParOf" srcId="{CC4C400C-3E9D-46F2-95F5-29013505A255}" destId="{96504A03-608E-4970-B924-9485A442D940}" srcOrd="0" destOrd="0" presId="urn:microsoft.com/office/officeart/2008/layout/HorizontalMultiLevelHierarchy"/>
    <dgm:cxn modelId="{9C88360B-4104-4981-B55E-9E20940F4E08}" type="presParOf" srcId="{96504A03-608E-4970-B924-9485A442D940}" destId="{D66AA71C-D3F2-476F-99D1-636D631A2C2B}" srcOrd="0" destOrd="0" presId="urn:microsoft.com/office/officeart/2008/layout/HorizontalMultiLevelHierarchy"/>
    <dgm:cxn modelId="{C201A3DD-161B-4663-9A66-509A1AA7E238}" type="presParOf" srcId="{CC4C400C-3E9D-46F2-95F5-29013505A255}" destId="{DDB38BFC-5B35-4277-858B-03F3EF37CBAA}" srcOrd="1" destOrd="0" presId="urn:microsoft.com/office/officeart/2008/layout/HorizontalMultiLevelHierarchy"/>
    <dgm:cxn modelId="{504C5189-9EAA-4150-819D-A600D65B4539}" type="presParOf" srcId="{DDB38BFC-5B35-4277-858B-03F3EF37CBAA}" destId="{71385CE4-0569-4E20-A32B-422E4F14C751}" srcOrd="0" destOrd="0" presId="urn:microsoft.com/office/officeart/2008/layout/HorizontalMultiLevelHierarchy"/>
    <dgm:cxn modelId="{A4918C25-5EB7-4F48-AB33-56621B650E99}" type="presParOf" srcId="{DDB38BFC-5B35-4277-858B-03F3EF37CBAA}" destId="{42C3B7D1-4223-44D7-AECB-E6484D645931}" srcOrd="1" destOrd="0" presId="urn:microsoft.com/office/officeart/2008/layout/HorizontalMultiLevelHierarchy"/>
    <dgm:cxn modelId="{791C50C0-C613-42C4-9DA7-F77DE867EF89}" type="presParOf" srcId="{9BB4D14D-54C9-4671-9E41-001C19F75D54}" destId="{59B4D344-1D11-493B-8FEE-4FDF7C0C4DCE}" srcOrd="2" destOrd="0" presId="urn:microsoft.com/office/officeart/2008/layout/HorizontalMultiLevelHierarchy"/>
    <dgm:cxn modelId="{2291EEAD-FB19-46D0-99EE-7151A8A83802}" type="presParOf" srcId="{59B4D344-1D11-493B-8FEE-4FDF7C0C4DCE}" destId="{28EF593F-EB0E-48A9-8659-71C3BA81B709}" srcOrd="0" destOrd="0" presId="urn:microsoft.com/office/officeart/2008/layout/HorizontalMultiLevelHierarchy"/>
    <dgm:cxn modelId="{7D328CD2-99ED-4B48-8F4A-8929457540A5}" type="presParOf" srcId="{9BB4D14D-54C9-4671-9E41-001C19F75D54}" destId="{6533CD06-6610-475C-B8EF-DE1440FC83A4}" srcOrd="3" destOrd="0" presId="urn:microsoft.com/office/officeart/2008/layout/HorizontalMultiLevelHierarchy"/>
    <dgm:cxn modelId="{CB5A1ADF-3EAC-40EF-8F63-4DDF0170D14D}" type="presParOf" srcId="{6533CD06-6610-475C-B8EF-DE1440FC83A4}" destId="{D3590EDD-8E4A-4E17-A5FA-C7E6CD5D0324}" srcOrd="0" destOrd="0" presId="urn:microsoft.com/office/officeart/2008/layout/HorizontalMultiLevelHierarchy"/>
    <dgm:cxn modelId="{E1385C21-C7D3-4830-8CDF-4EA3DD580E4F}" type="presParOf" srcId="{6533CD06-6610-475C-B8EF-DE1440FC83A4}" destId="{4B0F6AB4-DCB4-41AD-861A-56CBE5834B8D}" srcOrd="1" destOrd="0" presId="urn:microsoft.com/office/officeart/2008/layout/HorizontalMultiLevelHierarchy"/>
    <dgm:cxn modelId="{D858A531-E19D-4808-BF68-71C34C25CAF6}" type="presParOf" srcId="{4B0F6AB4-DCB4-41AD-861A-56CBE5834B8D}" destId="{EDAB22FE-43D7-4BB0-9D51-38B4FAA653BA}" srcOrd="0" destOrd="0" presId="urn:microsoft.com/office/officeart/2008/layout/HorizontalMultiLevelHierarchy"/>
    <dgm:cxn modelId="{BFCFBC3F-FB58-46F3-BCF2-FDA30E9FB4E1}" type="presParOf" srcId="{EDAB22FE-43D7-4BB0-9D51-38B4FAA653BA}" destId="{E3DC1556-6C27-4BAA-800E-B2A93DEE05DC}" srcOrd="0" destOrd="0" presId="urn:microsoft.com/office/officeart/2008/layout/HorizontalMultiLevelHierarchy"/>
    <dgm:cxn modelId="{1E699DEB-C047-4565-B202-0A418AF2FD42}" type="presParOf" srcId="{4B0F6AB4-DCB4-41AD-861A-56CBE5834B8D}" destId="{23CA1ADB-87FF-428F-8226-A1A69F4FDBB5}" srcOrd="1" destOrd="0" presId="urn:microsoft.com/office/officeart/2008/layout/HorizontalMultiLevelHierarchy"/>
    <dgm:cxn modelId="{D86649B4-5194-4BC0-BE0B-9650A408F1B6}" type="presParOf" srcId="{23CA1ADB-87FF-428F-8226-A1A69F4FDBB5}" destId="{D7A71D11-DB40-41A7-86B5-9559D191BD41}" srcOrd="0" destOrd="0" presId="urn:microsoft.com/office/officeart/2008/layout/HorizontalMultiLevelHierarchy"/>
    <dgm:cxn modelId="{A549FF60-5CA3-4154-B1A2-3704B5DF5A5F}" type="presParOf" srcId="{23CA1ADB-87FF-428F-8226-A1A69F4FDBB5}" destId="{FF599A24-D2E1-4547-9627-8812ACBD0492}" srcOrd="1" destOrd="0" presId="urn:microsoft.com/office/officeart/2008/layout/HorizontalMultiLevelHierarchy"/>
    <dgm:cxn modelId="{203734CB-9115-4F86-ABDC-B232A016D5D5}" type="presParOf" srcId="{4B0F6AB4-DCB4-41AD-861A-56CBE5834B8D}" destId="{46BD19E1-7E41-4864-83FE-B755DC41554B}" srcOrd="2" destOrd="0" presId="urn:microsoft.com/office/officeart/2008/layout/HorizontalMultiLevelHierarchy"/>
    <dgm:cxn modelId="{1AA4BBB0-4777-4123-981D-2BA6E420F5F7}" type="presParOf" srcId="{46BD19E1-7E41-4864-83FE-B755DC41554B}" destId="{04733D86-3BEC-48EB-93AB-D4D0EFC6A03D}" srcOrd="0" destOrd="0" presId="urn:microsoft.com/office/officeart/2008/layout/HorizontalMultiLevelHierarchy"/>
    <dgm:cxn modelId="{FC081EF5-0033-4729-8337-FE1E95CE67E5}" type="presParOf" srcId="{4B0F6AB4-DCB4-41AD-861A-56CBE5834B8D}" destId="{4A8DA915-BE1D-43AA-BFD9-999CD599297B}" srcOrd="3" destOrd="0" presId="urn:microsoft.com/office/officeart/2008/layout/HorizontalMultiLevelHierarchy"/>
    <dgm:cxn modelId="{AB3CD309-5EAC-4528-96E4-4DF1AB237531}" type="presParOf" srcId="{4A8DA915-BE1D-43AA-BFD9-999CD599297B}" destId="{42F1A02C-D4A5-4B84-A0F0-501B5A709ED9}" srcOrd="0" destOrd="0" presId="urn:microsoft.com/office/officeart/2008/layout/HorizontalMultiLevelHierarchy"/>
    <dgm:cxn modelId="{4C04360E-DBA7-41A2-8D4C-0663D9257B80}" type="presParOf" srcId="{4A8DA915-BE1D-43AA-BFD9-999CD599297B}" destId="{B8979D02-14E6-43AA-8A46-A617162C1700}" srcOrd="1" destOrd="0" presId="urn:microsoft.com/office/officeart/2008/layout/HorizontalMultiLevelHierarchy"/>
    <dgm:cxn modelId="{E52FECE0-8419-4FCB-8347-097A1869DD93}" type="presParOf" srcId="{9BB4D14D-54C9-4671-9E41-001C19F75D54}" destId="{E68C755A-7E22-49A5-8E0D-63B90E5FA28C}" srcOrd="4" destOrd="0" presId="urn:microsoft.com/office/officeart/2008/layout/HorizontalMultiLevelHierarchy"/>
    <dgm:cxn modelId="{0DE7C9E1-1BBD-4F5F-A4C0-E6E0683B5B04}" type="presParOf" srcId="{E68C755A-7E22-49A5-8E0D-63B90E5FA28C}" destId="{935DF199-9F18-4697-B571-083F5F35FE34}" srcOrd="0" destOrd="0" presId="urn:microsoft.com/office/officeart/2008/layout/HorizontalMultiLevelHierarchy"/>
    <dgm:cxn modelId="{6E813633-18A4-4702-993C-3C4690AB68B8}" type="presParOf" srcId="{9BB4D14D-54C9-4671-9E41-001C19F75D54}" destId="{A7D97AA1-1982-46C0-B2EF-3EA77E402D1C}" srcOrd="5" destOrd="0" presId="urn:microsoft.com/office/officeart/2008/layout/HorizontalMultiLevelHierarchy"/>
    <dgm:cxn modelId="{197CF02F-F836-4984-8541-51B3E5289788}" type="presParOf" srcId="{A7D97AA1-1982-46C0-B2EF-3EA77E402D1C}" destId="{6DFA761B-6FE2-468C-AAC8-20ACB719B312}" srcOrd="0" destOrd="0" presId="urn:microsoft.com/office/officeart/2008/layout/HorizontalMultiLevelHierarchy"/>
    <dgm:cxn modelId="{6CDBA8AE-BFE7-47A6-A1FE-B1579F1C3703}" type="presParOf" srcId="{A7D97AA1-1982-46C0-B2EF-3EA77E402D1C}" destId="{59F9E644-8EEA-466C-9728-1C32F05FD82C}" srcOrd="1" destOrd="0" presId="urn:microsoft.com/office/officeart/2008/layout/HorizontalMultiLevelHierarchy"/>
    <dgm:cxn modelId="{33C4D1EE-C3CE-439F-909F-C4453B641054}" type="presParOf" srcId="{59F9E644-8EEA-466C-9728-1C32F05FD82C}" destId="{C6761E45-3106-4041-8DE4-312014425D8B}" srcOrd="0" destOrd="0" presId="urn:microsoft.com/office/officeart/2008/layout/HorizontalMultiLevelHierarchy"/>
    <dgm:cxn modelId="{C257DE5A-68FE-4F8E-9D0B-853EC52FD6EC}" type="presParOf" srcId="{C6761E45-3106-4041-8DE4-312014425D8B}" destId="{36D60467-74AD-414F-9BCB-6F0A50A061FB}" srcOrd="0" destOrd="0" presId="urn:microsoft.com/office/officeart/2008/layout/HorizontalMultiLevelHierarchy"/>
    <dgm:cxn modelId="{26F5DC5C-96AF-4F6A-8F50-AAEE32B85FF8}" type="presParOf" srcId="{59F9E644-8EEA-466C-9728-1C32F05FD82C}" destId="{ACB033DE-E8A7-4DF6-B809-3E6672B5F8B1}" srcOrd="1" destOrd="0" presId="urn:microsoft.com/office/officeart/2008/layout/HorizontalMultiLevelHierarchy"/>
    <dgm:cxn modelId="{5DDD2DD5-E0B5-4071-BA90-2DB38C73EA6F}" type="presParOf" srcId="{ACB033DE-E8A7-4DF6-B809-3E6672B5F8B1}" destId="{75CCC8DA-4F08-4F82-88B4-E4970B33CBFD}" srcOrd="0" destOrd="0" presId="urn:microsoft.com/office/officeart/2008/layout/HorizontalMultiLevelHierarchy"/>
    <dgm:cxn modelId="{9D68F03A-8169-4E10-A39F-36B8EF592F23}" type="presParOf" srcId="{ACB033DE-E8A7-4DF6-B809-3E6672B5F8B1}" destId="{FA5F45F4-8FBA-4D2C-A86F-CBE747BB0F8C}" srcOrd="1" destOrd="0" presId="urn:microsoft.com/office/officeart/2008/layout/HorizontalMultiLevelHierarchy"/>
    <dgm:cxn modelId="{BB149457-D0F5-413B-9A1D-04DBDC88BFE0}" type="presParOf" srcId="{59F9E644-8EEA-466C-9728-1C32F05FD82C}" destId="{D3430A3C-E18C-4038-926F-F5913D898F97}" srcOrd="2" destOrd="0" presId="urn:microsoft.com/office/officeart/2008/layout/HorizontalMultiLevelHierarchy"/>
    <dgm:cxn modelId="{7D43986E-E47D-44D7-B516-C244AB1135DB}" type="presParOf" srcId="{D3430A3C-E18C-4038-926F-F5913D898F97}" destId="{7AB92B3B-8858-403D-98CA-290D8B86CFF4}" srcOrd="0" destOrd="0" presId="urn:microsoft.com/office/officeart/2008/layout/HorizontalMultiLevelHierarchy"/>
    <dgm:cxn modelId="{7EEFC934-563B-44C9-B245-0577ECE588A2}" type="presParOf" srcId="{59F9E644-8EEA-466C-9728-1C32F05FD82C}" destId="{18FE2572-51D6-44BC-B9AC-C583C75E0298}" srcOrd="3" destOrd="0" presId="urn:microsoft.com/office/officeart/2008/layout/HorizontalMultiLevelHierarchy"/>
    <dgm:cxn modelId="{39ED4323-FC26-4CD0-9E0C-730DBE84E5CC}" type="presParOf" srcId="{18FE2572-51D6-44BC-B9AC-C583C75E0298}" destId="{7AEF1FF3-2664-4EF3-9E52-8291998E545B}" srcOrd="0" destOrd="0" presId="urn:microsoft.com/office/officeart/2008/layout/HorizontalMultiLevelHierarchy"/>
    <dgm:cxn modelId="{5EE210A2-811E-4760-93DC-615CD045481C}" type="presParOf" srcId="{18FE2572-51D6-44BC-B9AC-C583C75E0298}" destId="{D9E2569E-4655-46F0-846B-3D08088E948D}" srcOrd="1" destOrd="0" presId="urn:microsoft.com/office/officeart/2008/layout/HorizontalMultiLevelHierarchy"/>
    <dgm:cxn modelId="{917A307A-89C4-46FD-9318-AB02062C08C7}" type="presParOf" srcId="{9BB4D14D-54C9-4671-9E41-001C19F75D54}" destId="{EF9AA92C-C675-4A1A-B2AA-FE2BD6BE468E}" srcOrd="6" destOrd="0" presId="urn:microsoft.com/office/officeart/2008/layout/HorizontalMultiLevelHierarchy"/>
    <dgm:cxn modelId="{7CA395F9-8D30-49A0-A52B-8585F385AA1A}" type="presParOf" srcId="{EF9AA92C-C675-4A1A-B2AA-FE2BD6BE468E}" destId="{ACF1CACC-3CB7-4E0A-BBEC-A62066677647}" srcOrd="0" destOrd="0" presId="urn:microsoft.com/office/officeart/2008/layout/HorizontalMultiLevelHierarchy"/>
    <dgm:cxn modelId="{6B0046AA-4940-4BB9-9C57-C608470C2D6D}" type="presParOf" srcId="{9BB4D14D-54C9-4671-9E41-001C19F75D54}" destId="{13CB3D0D-FCC1-4312-955D-29F1D45879D5}" srcOrd="7" destOrd="0" presId="urn:microsoft.com/office/officeart/2008/layout/HorizontalMultiLevelHierarchy"/>
    <dgm:cxn modelId="{9DC2B218-148A-44A5-894C-38A6C0AF74E1}" type="presParOf" srcId="{13CB3D0D-FCC1-4312-955D-29F1D45879D5}" destId="{F1D00E77-05A7-4AE1-B5AE-13F9B325B366}" srcOrd="0" destOrd="0" presId="urn:microsoft.com/office/officeart/2008/layout/HorizontalMultiLevelHierarchy"/>
    <dgm:cxn modelId="{CFB3CBA9-64A3-4E21-824B-A4D601206C69}" type="presParOf" srcId="{13CB3D0D-FCC1-4312-955D-29F1D45879D5}" destId="{CD5F0CE9-D6D9-4338-9C8E-48E5DD08D8B8}" srcOrd="1" destOrd="0" presId="urn:microsoft.com/office/officeart/2008/layout/HorizontalMultiLevelHierarchy"/>
    <dgm:cxn modelId="{6CB94E1A-75AF-452A-802B-1F6B8AEA4782}" type="presParOf" srcId="{CD5F0CE9-D6D9-4338-9C8E-48E5DD08D8B8}" destId="{6DEBB844-B78C-448E-AA77-ED9602096F87}" srcOrd="0" destOrd="0" presId="urn:microsoft.com/office/officeart/2008/layout/HorizontalMultiLevelHierarchy"/>
    <dgm:cxn modelId="{8DD2E7F6-AC6E-4541-B294-7DE27834221D}" type="presParOf" srcId="{6DEBB844-B78C-448E-AA77-ED9602096F87}" destId="{F04B4994-20AA-4A91-AF28-EBBD4ED2280F}" srcOrd="0" destOrd="0" presId="urn:microsoft.com/office/officeart/2008/layout/HorizontalMultiLevelHierarchy"/>
    <dgm:cxn modelId="{AE6356B5-714C-43C1-95F4-E8D313908E18}" type="presParOf" srcId="{CD5F0CE9-D6D9-4338-9C8E-48E5DD08D8B8}" destId="{4B63AC85-1DDB-41D1-8855-A0E4CF23CA57}" srcOrd="1" destOrd="0" presId="urn:microsoft.com/office/officeart/2008/layout/HorizontalMultiLevelHierarchy"/>
    <dgm:cxn modelId="{8C2C17C2-A246-48D8-998E-36C584399BE5}" type="presParOf" srcId="{4B63AC85-1DDB-41D1-8855-A0E4CF23CA57}" destId="{B8D7D991-97C5-4F70-987E-6B878B7846F3}" srcOrd="0" destOrd="0" presId="urn:microsoft.com/office/officeart/2008/layout/HorizontalMultiLevelHierarchy"/>
    <dgm:cxn modelId="{6CA18008-4D01-41C3-96FB-9FCA31A64547}" type="presParOf" srcId="{4B63AC85-1DDB-41D1-8855-A0E4CF23CA57}" destId="{6B37F279-A42E-4142-B76D-3B9260B680F0}" srcOrd="1" destOrd="0" presId="urn:microsoft.com/office/officeart/2008/layout/HorizontalMultiLevelHierarchy"/>
    <dgm:cxn modelId="{1C4DDA30-1F6B-4D08-8B66-41EC741764E8}" type="presParOf" srcId="{9BB4D14D-54C9-4671-9E41-001C19F75D54}" destId="{562F2BA6-2526-4D99-B041-461C21A9766C}" srcOrd="8" destOrd="0" presId="urn:microsoft.com/office/officeart/2008/layout/HorizontalMultiLevelHierarchy"/>
    <dgm:cxn modelId="{95C49AB6-C078-4B7B-8568-D843B18743C5}" type="presParOf" srcId="{562F2BA6-2526-4D99-B041-461C21A9766C}" destId="{061A8314-B6C9-432D-9D89-FCE339D11EFC}" srcOrd="0" destOrd="0" presId="urn:microsoft.com/office/officeart/2008/layout/HorizontalMultiLevelHierarchy"/>
    <dgm:cxn modelId="{ECE13B30-79DA-4F78-B867-6CFDBB6CC243}" type="presParOf" srcId="{9BB4D14D-54C9-4671-9E41-001C19F75D54}" destId="{2D3514A8-D2C5-4646-95FD-2F2041F9D327}" srcOrd="9" destOrd="0" presId="urn:microsoft.com/office/officeart/2008/layout/HorizontalMultiLevelHierarchy"/>
    <dgm:cxn modelId="{D0F1A867-AED1-4D3F-AC98-13A04A0E065B}" type="presParOf" srcId="{2D3514A8-D2C5-4646-95FD-2F2041F9D327}" destId="{AF6FC903-BC62-4D62-B80F-00BCF37262F3}" srcOrd="0" destOrd="0" presId="urn:microsoft.com/office/officeart/2008/layout/HorizontalMultiLevelHierarchy"/>
    <dgm:cxn modelId="{E05C6300-670B-4F53-9811-45F23777C1D0}" type="presParOf" srcId="{2D3514A8-D2C5-4646-95FD-2F2041F9D327}" destId="{3ABA9015-6B55-4BF6-A405-06DE33D13B8F}" srcOrd="1" destOrd="0" presId="urn:microsoft.com/office/officeart/2008/layout/HorizontalMultiLevelHierarchy"/>
    <dgm:cxn modelId="{CFF29491-1713-412C-B1F5-347600B2B872}" type="presParOf" srcId="{3ABA9015-6B55-4BF6-A405-06DE33D13B8F}" destId="{C5E210CC-EC94-4ECA-9A09-9E4C6F897DFC}" srcOrd="0" destOrd="0" presId="urn:microsoft.com/office/officeart/2008/layout/HorizontalMultiLevelHierarchy"/>
    <dgm:cxn modelId="{09675A3E-6F64-40FB-8A26-EE3E1E4DB3A1}" type="presParOf" srcId="{C5E210CC-EC94-4ECA-9A09-9E4C6F897DFC}" destId="{06D3A1DD-625E-4E58-B74D-26F982313DA3}" srcOrd="0" destOrd="0" presId="urn:microsoft.com/office/officeart/2008/layout/HorizontalMultiLevelHierarchy"/>
    <dgm:cxn modelId="{3A835B6D-A5F0-499F-9ED6-C5F5CFBE0D41}" type="presParOf" srcId="{3ABA9015-6B55-4BF6-A405-06DE33D13B8F}" destId="{4DF05DED-819B-4CCA-9627-D40469175CC3}" srcOrd="1" destOrd="0" presId="urn:microsoft.com/office/officeart/2008/layout/HorizontalMultiLevelHierarchy"/>
    <dgm:cxn modelId="{9CF0387F-8D9A-4D2D-829B-4CA3758A60BC}" type="presParOf" srcId="{4DF05DED-819B-4CCA-9627-D40469175CC3}" destId="{533CBCAD-1EF7-4599-A92B-548E9DEB749C}" srcOrd="0" destOrd="0" presId="urn:microsoft.com/office/officeart/2008/layout/HorizontalMultiLevelHierarchy"/>
    <dgm:cxn modelId="{8726240B-B605-4051-A4E9-D021606C6484}" type="presParOf" srcId="{4DF05DED-819B-4CCA-9627-D40469175CC3}" destId="{F6EA9AB4-F73F-45AE-A652-C78D925D946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8BDB96-CCC1-404B-BEA4-78BACD60FDA6}" type="doc">
      <dgm:prSet loTypeId="urn:microsoft.com/office/officeart/2008/layout/PictureAccentList" loCatId="list" qsTypeId="urn:microsoft.com/office/officeart/2005/8/quickstyle/simple1" qsCatId="simple" csTypeId="urn:microsoft.com/office/officeart/2005/8/colors/accent2_5" csCatId="accent2" phldr="1"/>
      <dgm:spPr/>
      <dgm:t>
        <a:bodyPr/>
        <a:lstStyle/>
        <a:p>
          <a:endParaRPr lang="es-ES"/>
        </a:p>
      </dgm:t>
    </dgm:pt>
    <dgm:pt modelId="{A18E1952-6C3D-4C18-9ECC-9AAB5FF62018}">
      <dgm:prSet phldrT="[Texto]" custT="1"/>
      <dgm:spPr/>
      <dgm:t>
        <a:bodyPr/>
        <a:lstStyle/>
        <a:p>
          <a:r>
            <a:rPr lang="es-ES" sz="5400" dirty="0" smtClean="0">
              <a:solidFill>
                <a:schemeClr val="tx1"/>
              </a:solidFill>
              <a:latin typeface="Times New Roman" panose="02020603050405020304" pitchFamily="18" charset="0"/>
              <a:cs typeface="Times New Roman" panose="02020603050405020304" pitchFamily="18" charset="0"/>
            </a:rPr>
            <a:t>Caso 	</a:t>
          </a:r>
          <a:endParaRPr lang="es-ES" sz="5400" dirty="0">
            <a:solidFill>
              <a:schemeClr val="tx1"/>
            </a:solidFill>
            <a:latin typeface="Times New Roman" panose="02020603050405020304" pitchFamily="18" charset="0"/>
            <a:cs typeface="Times New Roman" panose="02020603050405020304" pitchFamily="18" charset="0"/>
          </a:endParaRPr>
        </a:p>
      </dgm:t>
    </dgm:pt>
    <dgm:pt modelId="{43109861-718D-46E1-923B-F8A7CB541C11}" type="parTrans" cxnId="{AD3E49BD-9A22-4942-BD27-B879E13BE3B5}">
      <dgm:prSet/>
      <dgm:spPr/>
      <dgm:t>
        <a:bodyPr/>
        <a:lstStyle/>
        <a:p>
          <a:endParaRPr lang="es-ES"/>
        </a:p>
      </dgm:t>
    </dgm:pt>
    <dgm:pt modelId="{BBE6E405-B618-43F3-A427-3DCF93B07C61}" type="sibTrans" cxnId="{AD3E49BD-9A22-4942-BD27-B879E13BE3B5}">
      <dgm:prSet/>
      <dgm:spPr/>
      <dgm:t>
        <a:bodyPr/>
        <a:lstStyle/>
        <a:p>
          <a:endParaRPr lang="es-ES"/>
        </a:p>
      </dgm:t>
    </dgm:pt>
    <dgm:pt modelId="{71A57251-91D3-479B-A8A2-29EAF4A98427}">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Con el análisis presentado en los párrafos anteriores se ha demostrado que el Dictamen al estado financiero aplicando la Norma de Auditoría Internacional NIA 701, corresponde estrictamente a la información presentada por el auditor independiente debido a que la norma mencionada estable parámetros acerca de la opinión, presentación y descripción de las cuestiones claves mencionadas</a:t>
          </a:r>
          <a:endParaRPr lang="es-ES" dirty="0">
            <a:solidFill>
              <a:schemeClr val="tx1"/>
            </a:solidFill>
            <a:latin typeface="Times New Roman" panose="02020603050405020304" pitchFamily="18" charset="0"/>
            <a:cs typeface="Times New Roman" panose="02020603050405020304" pitchFamily="18" charset="0"/>
          </a:endParaRPr>
        </a:p>
      </dgm:t>
    </dgm:pt>
    <dgm:pt modelId="{5B930B9A-C03D-4275-90E7-AF327806ED8A}" type="parTrans" cxnId="{8A8B3208-9205-4A45-8D4F-E1420A82F9B8}">
      <dgm:prSet/>
      <dgm:spPr/>
      <dgm:t>
        <a:bodyPr/>
        <a:lstStyle/>
        <a:p>
          <a:endParaRPr lang="es-ES"/>
        </a:p>
      </dgm:t>
    </dgm:pt>
    <dgm:pt modelId="{034EF353-0FDD-4A98-A57B-5B682C4575E3}" type="sibTrans" cxnId="{8A8B3208-9205-4A45-8D4F-E1420A82F9B8}">
      <dgm:prSet/>
      <dgm:spPr/>
      <dgm:t>
        <a:bodyPr/>
        <a:lstStyle/>
        <a:p>
          <a:endParaRPr lang="es-ES"/>
        </a:p>
      </dgm:t>
    </dgm:pt>
    <dgm:pt modelId="{9C10FB2E-07D2-4C84-8FFA-899798D20964}">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No obstante, presentaremos los estados financieros, de manera informativa, de la empresa </a:t>
          </a:r>
          <a:r>
            <a:rPr lang="es-EC" sz="1600" b="0" dirty="0" smtClean="0">
              <a:solidFill>
                <a:schemeClr val="tx1"/>
              </a:solidFill>
              <a:latin typeface="Times New Roman" panose="02020603050405020304" pitchFamily="18" charset="0"/>
              <a:cs typeface="Times New Roman" panose="02020603050405020304" pitchFamily="18" charset="0"/>
            </a:rPr>
            <a:t>ALVAREZCONST S.A.  </a:t>
          </a:r>
          <a:r>
            <a:rPr lang="es-EC" sz="1800" dirty="0" smtClean="0">
              <a:solidFill>
                <a:schemeClr val="tx1"/>
              </a:solidFill>
              <a:latin typeface="Times New Roman" panose="02020603050405020304" pitchFamily="18" charset="0"/>
              <a:cs typeface="Times New Roman" panose="02020603050405020304" pitchFamily="18" charset="0"/>
            </a:rPr>
            <a:t>a fin de analizar el informe del auditor independiente antes y después de la aplicación de la NIA 701.</a:t>
          </a:r>
          <a:endParaRPr lang="es-ES" sz="1800" dirty="0">
            <a:solidFill>
              <a:schemeClr val="tx1"/>
            </a:solidFill>
            <a:latin typeface="Times New Roman" panose="02020603050405020304" pitchFamily="18" charset="0"/>
            <a:cs typeface="Times New Roman" panose="02020603050405020304" pitchFamily="18" charset="0"/>
          </a:endParaRPr>
        </a:p>
      </dgm:t>
    </dgm:pt>
    <dgm:pt modelId="{46C902FE-D3F3-4670-8330-9D65B976EED9}" type="parTrans" cxnId="{4671163F-2161-45F4-8442-CD46E0A536D6}">
      <dgm:prSet/>
      <dgm:spPr/>
      <dgm:t>
        <a:bodyPr/>
        <a:lstStyle/>
        <a:p>
          <a:endParaRPr lang="es-ES"/>
        </a:p>
      </dgm:t>
    </dgm:pt>
    <dgm:pt modelId="{8E0369CB-6D92-477A-9401-BA1FECFB25FB}" type="sibTrans" cxnId="{4671163F-2161-45F4-8442-CD46E0A536D6}">
      <dgm:prSet/>
      <dgm:spPr/>
      <dgm:t>
        <a:bodyPr/>
        <a:lstStyle/>
        <a:p>
          <a:endParaRPr lang="es-ES"/>
        </a:p>
      </dgm:t>
    </dgm:pt>
    <dgm:pt modelId="{E7A30730-BD66-4842-AD6D-9FD940DBB876}" type="pres">
      <dgm:prSet presAssocID="{C58BDB96-CCC1-404B-BEA4-78BACD60FDA6}" presName="layout" presStyleCnt="0">
        <dgm:presLayoutVars>
          <dgm:chMax/>
          <dgm:chPref/>
          <dgm:dir/>
          <dgm:animOne val="branch"/>
          <dgm:animLvl val="lvl"/>
          <dgm:resizeHandles/>
        </dgm:presLayoutVars>
      </dgm:prSet>
      <dgm:spPr/>
      <dgm:t>
        <a:bodyPr/>
        <a:lstStyle/>
        <a:p>
          <a:endParaRPr lang="es-ES"/>
        </a:p>
      </dgm:t>
    </dgm:pt>
    <dgm:pt modelId="{744A624F-8EA4-46C5-896E-680B601E5D9B}" type="pres">
      <dgm:prSet presAssocID="{A18E1952-6C3D-4C18-9ECC-9AAB5FF62018}" presName="root" presStyleCnt="0">
        <dgm:presLayoutVars>
          <dgm:chMax/>
          <dgm:chPref val="4"/>
        </dgm:presLayoutVars>
      </dgm:prSet>
      <dgm:spPr/>
      <dgm:t>
        <a:bodyPr/>
        <a:lstStyle/>
        <a:p>
          <a:endParaRPr lang="es-ES"/>
        </a:p>
      </dgm:t>
    </dgm:pt>
    <dgm:pt modelId="{6571CD2B-AFDF-4588-B980-6AF407A21CD5}" type="pres">
      <dgm:prSet presAssocID="{A18E1952-6C3D-4C18-9ECC-9AAB5FF62018}" presName="rootComposite" presStyleCnt="0">
        <dgm:presLayoutVars/>
      </dgm:prSet>
      <dgm:spPr/>
      <dgm:t>
        <a:bodyPr/>
        <a:lstStyle/>
        <a:p>
          <a:endParaRPr lang="es-ES"/>
        </a:p>
      </dgm:t>
    </dgm:pt>
    <dgm:pt modelId="{3187E4B5-553B-425E-842B-1E4C5AA90462}" type="pres">
      <dgm:prSet presAssocID="{A18E1952-6C3D-4C18-9ECC-9AAB5FF62018}" presName="rootText" presStyleLbl="node0" presStyleIdx="0" presStyleCnt="1">
        <dgm:presLayoutVars>
          <dgm:chMax/>
          <dgm:chPref val="4"/>
        </dgm:presLayoutVars>
      </dgm:prSet>
      <dgm:spPr/>
      <dgm:t>
        <a:bodyPr/>
        <a:lstStyle/>
        <a:p>
          <a:endParaRPr lang="es-ES"/>
        </a:p>
      </dgm:t>
    </dgm:pt>
    <dgm:pt modelId="{6A4DB1D4-1855-452F-B915-CACC9E48FA2D}" type="pres">
      <dgm:prSet presAssocID="{A18E1952-6C3D-4C18-9ECC-9AAB5FF62018}" presName="childShape" presStyleCnt="0">
        <dgm:presLayoutVars>
          <dgm:chMax val="0"/>
          <dgm:chPref val="0"/>
        </dgm:presLayoutVars>
      </dgm:prSet>
      <dgm:spPr/>
      <dgm:t>
        <a:bodyPr/>
        <a:lstStyle/>
        <a:p>
          <a:endParaRPr lang="es-ES"/>
        </a:p>
      </dgm:t>
    </dgm:pt>
    <dgm:pt modelId="{DB152568-80A2-49A4-BB8A-FB26733E40A1}" type="pres">
      <dgm:prSet presAssocID="{71A57251-91D3-479B-A8A2-29EAF4A98427}" presName="childComposite" presStyleCnt="0">
        <dgm:presLayoutVars>
          <dgm:chMax val="0"/>
          <dgm:chPref val="0"/>
        </dgm:presLayoutVars>
      </dgm:prSet>
      <dgm:spPr/>
      <dgm:t>
        <a:bodyPr/>
        <a:lstStyle/>
        <a:p>
          <a:endParaRPr lang="es-ES"/>
        </a:p>
      </dgm:t>
    </dgm:pt>
    <dgm:pt modelId="{AC417BF1-1D42-4173-BB1E-C6F2B874DD79}" type="pres">
      <dgm:prSet presAssocID="{71A57251-91D3-479B-A8A2-29EAF4A98427}" presName="Image" presStyleLbl="node1" presStyleIdx="0" presStyleCnt="2"/>
      <dgm:spPr/>
      <dgm:t>
        <a:bodyPr/>
        <a:lstStyle/>
        <a:p>
          <a:endParaRPr lang="es-ES"/>
        </a:p>
      </dgm:t>
    </dgm:pt>
    <dgm:pt modelId="{5B51720E-8CC9-4CDC-85AE-57AFF9188805}" type="pres">
      <dgm:prSet presAssocID="{71A57251-91D3-479B-A8A2-29EAF4A98427}" presName="childText" presStyleLbl="lnNode1" presStyleIdx="0" presStyleCnt="2">
        <dgm:presLayoutVars>
          <dgm:chMax val="0"/>
          <dgm:chPref val="0"/>
          <dgm:bulletEnabled val="1"/>
        </dgm:presLayoutVars>
      </dgm:prSet>
      <dgm:spPr/>
      <dgm:t>
        <a:bodyPr/>
        <a:lstStyle/>
        <a:p>
          <a:endParaRPr lang="es-ES"/>
        </a:p>
      </dgm:t>
    </dgm:pt>
    <dgm:pt modelId="{86844503-364F-4B21-B39D-0DD202E867E5}" type="pres">
      <dgm:prSet presAssocID="{9C10FB2E-07D2-4C84-8FFA-899798D20964}" presName="childComposite" presStyleCnt="0">
        <dgm:presLayoutVars>
          <dgm:chMax val="0"/>
          <dgm:chPref val="0"/>
        </dgm:presLayoutVars>
      </dgm:prSet>
      <dgm:spPr/>
      <dgm:t>
        <a:bodyPr/>
        <a:lstStyle/>
        <a:p>
          <a:endParaRPr lang="es-ES"/>
        </a:p>
      </dgm:t>
    </dgm:pt>
    <dgm:pt modelId="{CAC7C54F-55FD-4208-B0BD-1B76629E6B6B}" type="pres">
      <dgm:prSet presAssocID="{9C10FB2E-07D2-4C84-8FFA-899798D20964}" presName="Image" presStyleLbl="node1" presStyleIdx="1" presStyleCnt="2"/>
      <dgm:spPr/>
      <dgm:t>
        <a:bodyPr/>
        <a:lstStyle/>
        <a:p>
          <a:endParaRPr lang="es-ES"/>
        </a:p>
      </dgm:t>
    </dgm:pt>
    <dgm:pt modelId="{58AEC58C-5487-4510-969A-4406BDEBA681}" type="pres">
      <dgm:prSet presAssocID="{9C10FB2E-07D2-4C84-8FFA-899798D20964}" presName="childText" presStyleLbl="lnNode1" presStyleIdx="1" presStyleCnt="2">
        <dgm:presLayoutVars>
          <dgm:chMax val="0"/>
          <dgm:chPref val="0"/>
          <dgm:bulletEnabled val="1"/>
        </dgm:presLayoutVars>
      </dgm:prSet>
      <dgm:spPr/>
      <dgm:t>
        <a:bodyPr/>
        <a:lstStyle/>
        <a:p>
          <a:endParaRPr lang="es-ES"/>
        </a:p>
      </dgm:t>
    </dgm:pt>
  </dgm:ptLst>
  <dgm:cxnLst>
    <dgm:cxn modelId="{4671163F-2161-45F4-8442-CD46E0A536D6}" srcId="{A18E1952-6C3D-4C18-9ECC-9AAB5FF62018}" destId="{9C10FB2E-07D2-4C84-8FFA-899798D20964}" srcOrd="1" destOrd="0" parTransId="{46C902FE-D3F3-4670-8330-9D65B976EED9}" sibTransId="{8E0369CB-6D92-477A-9401-BA1FECFB25FB}"/>
    <dgm:cxn modelId="{20524900-6397-49E7-8C80-4493B17F5F24}" type="presOf" srcId="{9C10FB2E-07D2-4C84-8FFA-899798D20964}" destId="{58AEC58C-5487-4510-969A-4406BDEBA681}" srcOrd="0" destOrd="0" presId="urn:microsoft.com/office/officeart/2008/layout/PictureAccentList"/>
    <dgm:cxn modelId="{D9A6D250-2F08-421E-90D9-420E0494E6D4}" type="presOf" srcId="{71A57251-91D3-479B-A8A2-29EAF4A98427}" destId="{5B51720E-8CC9-4CDC-85AE-57AFF9188805}" srcOrd="0" destOrd="0" presId="urn:microsoft.com/office/officeart/2008/layout/PictureAccentList"/>
    <dgm:cxn modelId="{8A8B3208-9205-4A45-8D4F-E1420A82F9B8}" srcId="{A18E1952-6C3D-4C18-9ECC-9AAB5FF62018}" destId="{71A57251-91D3-479B-A8A2-29EAF4A98427}" srcOrd="0" destOrd="0" parTransId="{5B930B9A-C03D-4275-90E7-AF327806ED8A}" sibTransId="{034EF353-0FDD-4A98-A57B-5B682C4575E3}"/>
    <dgm:cxn modelId="{AD3E49BD-9A22-4942-BD27-B879E13BE3B5}" srcId="{C58BDB96-CCC1-404B-BEA4-78BACD60FDA6}" destId="{A18E1952-6C3D-4C18-9ECC-9AAB5FF62018}" srcOrd="0" destOrd="0" parTransId="{43109861-718D-46E1-923B-F8A7CB541C11}" sibTransId="{BBE6E405-B618-43F3-A427-3DCF93B07C61}"/>
    <dgm:cxn modelId="{A8243934-6E8A-4D25-85D4-D1D97E25B969}" type="presOf" srcId="{C58BDB96-CCC1-404B-BEA4-78BACD60FDA6}" destId="{E7A30730-BD66-4842-AD6D-9FD940DBB876}" srcOrd="0" destOrd="0" presId="urn:microsoft.com/office/officeart/2008/layout/PictureAccentList"/>
    <dgm:cxn modelId="{923B40BB-50D8-42EA-BD30-EF1DD0C62C7D}" type="presOf" srcId="{A18E1952-6C3D-4C18-9ECC-9AAB5FF62018}" destId="{3187E4B5-553B-425E-842B-1E4C5AA90462}" srcOrd="0" destOrd="0" presId="urn:microsoft.com/office/officeart/2008/layout/PictureAccentList"/>
    <dgm:cxn modelId="{D7C7EDA2-76FC-4C30-9271-D6DB3663765C}" type="presParOf" srcId="{E7A30730-BD66-4842-AD6D-9FD940DBB876}" destId="{744A624F-8EA4-46C5-896E-680B601E5D9B}" srcOrd="0" destOrd="0" presId="urn:microsoft.com/office/officeart/2008/layout/PictureAccentList"/>
    <dgm:cxn modelId="{AB33C51C-1433-4767-8450-636D27374518}" type="presParOf" srcId="{744A624F-8EA4-46C5-896E-680B601E5D9B}" destId="{6571CD2B-AFDF-4588-B980-6AF407A21CD5}" srcOrd="0" destOrd="0" presId="urn:microsoft.com/office/officeart/2008/layout/PictureAccentList"/>
    <dgm:cxn modelId="{F18B2958-C4BA-487C-B957-9C4CD61B2117}" type="presParOf" srcId="{6571CD2B-AFDF-4588-B980-6AF407A21CD5}" destId="{3187E4B5-553B-425E-842B-1E4C5AA90462}" srcOrd="0" destOrd="0" presId="urn:microsoft.com/office/officeart/2008/layout/PictureAccentList"/>
    <dgm:cxn modelId="{F711A9D1-47BB-42B5-92D9-81E25D22EF9F}" type="presParOf" srcId="{744A624F-8EA4-46C5-896E-680B601E5D9B}" destId="{6A4DB1D4-1855-452F-B915-CACC9E48FA2D}" srcOrd="1" destOrd="0" presId="urn:microsoft.com/office/officeart/2008/layout/PictureAccentList"/>
    <dgm:cxn modelId="{8EABA5D2-885D-4547-BDE3-15A910AF7065}" type="presParOf" srcId="{6A4DB1D4-1855-452F-B915-CACC9E48FA2D}" destId="{DB152568-80A2-49A4-BB8A-FB26733E40A1}" srcOrd="0" destOrd="0" presId="urn:microsoft.com/office/officeart/2008/layout/PictureAccentList"/>
    <dgm:cxn modelId="{7EA74486-8924-43DF-ACF7-0CC258465474}" type="presParOf" srcId="{DB152568-80A2-49A4-BB8A-FB26733E40A1}" destId="{AC417BF1-1D42-4173-BB1E-C6F2B874DD79}" srcOrd="0" destOrd="0" presId="urn:microsoft.com/office/officeart/2008/layout/PictureAccentList"/>
    <dgm:cxn modelId="{A670A823-07DB-4DD0-8245-0CF5638F31F4}" type="presParOf" srcId="{DB152568-80A2-49A4-BB8A-FB26733E40A1}" destId="{5B51720E-8CC9-4CDC-85AE-57AFF9188805}" srcOrd="1" destOrd="0" presId="urn:microsoft.com/office/officeart/2008/layout/PictureAccentList"/>
    <dgm:cxn modelId="{D7CEB0A8-B2F0-47BD-B455-7A1F323C77ED}" type="presParOf" srcId="{6A4DB1D4-1855-452F-B915-CACC9E48FA2D}" destId="{86844503-364F-4B21-B39D-0DD202E867E5}" srcOrd="1" destOrd="0" presId="urn:microsoft.com/office/officeart/2008/layout/PictureAccentList"/>
    <dgm:cxn modelId="{A05AC20A-F8B1-4CE2-984B-B0A15448DCBA}" type="presParOf" srcId="{86844503-364F-4B21-B39D-0DD202E867E5}" destId="{CAC7C54F-55FD-4208-B0BD-1B76629E6B6B}" srcOrd="0" destOrd="0" presId="urn:microsoft.com/office/officeart/2008/layout/PictureAccentList"/>
    <dgm:cxn modelId="{EB1FCEDC-9620-4BD6-A55F-4CA2B09F4CE0}" type="presParOf" srcId="{86844503-364F-4B21-B39D-0DD202E867E5}" destId="{58AEC58C-5487-4510-969A-4406BDEBA68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8745F-1387-4366-A3E6-922E7BE8DBC0}" type="doc">
      <dgm:prSet loTypeId="urn:microsoft.com/office/officeart/2005/8/layout/process5" loCatId="process" qsTypeId="urn:microsoft.com/office/officeart/2005/8/quickstyle/simple1" qsCatId="simple" csTypeId="urn:microsoft.com/office/officeart/2005/8/colors/accent1_1" csCatId="accent1" phldr="1"/>
      <dgm:spPr/>
    </dgm:pt>
    <dgm:pt modelId="{AC02DD2F-E865-4252-8447-4525EF6405F3}">
      <dgm:prSet phldrT="[Texto]" custT="1"/>
      <dgm:spPr/>
      <dgm:t>
        <a:bodyPr/>
        <a:lstStyle/>
        <a:p>
          <a:r>
            <a:rPr lang="es-ES" sz="1600" dirty="0" smtClean="0">
              <a:latin typeface="Times New Roman" panose="02020603050405020304" pitchFamily="18" charset="0"/>
              <a:cs typeface="Times New Roman" panose="02020603050405020304" pitchFamily="18" charset="0"/>
            </a:rPr>
            <a:t>Significativa capacidad </a:t>
          </a:r>
          <a:endParaRPr lang="es-ES" sz="1600" dirty="0">
            <a:latin typeface="Times New Roman" panose="02020603050405020304" pitchFamily="18" charset="0"/>
            <a:cs typeface="Times New Roman" panose="02020603050405020304" pitchFamily="18" charset="0"/>
          </a:endParaRPr>
        </a:p>
      </dgm:t>
    </dgm:pt>
    <dgm:pt modelId="{03CFF931-AC77-4CFC-B336-B58513AA1459}" type="parTrans" cxnId="{B64D929F-CE91-4BB4-BD67-5CD9E0E61AAC}">
      <dgm:prSet/>
      <dgm:spPr/>
      <dgm:t>
        <a:bodyPr/>
        <a:lstStyle/>
        <a:p>
          <a:endParaRPr lang="es-ES"/>
        </a:p>
      </dgm:t>
    </dgm:pt>
    <dgm:pt modelId="{6371CF7E-E7AC-4CDF-8C90-7EC983D74EFB}" type="sibTrans" cxnId="{B64D929F-CE91-4BB4-BD67-5CD9E0E61AAC}">
      <dgm:prSet/>
      <dgm:spPr/>
      <dgm:t>
        <a:bodyPr/>
        <a:lstStyle/>
        <a:p>
          <a:endParaRPr lang="es-ES"/>
        </a:p>
      </dgm:t>
    </dgm:pt>
    <dgm:pt modelId="{69C58EB5-378A-4247-B829-5D582AFE9220}">
      <dgm:prSet phldrT="[Texto]" custT="1"/>
      <dgm:spPr/>
      <dgm:t>
        <a:bodyPr/>
        <a:lstStyle/>
        <a:p>
          <a:r>
            <a:rPr lang="es-ES" sz="1600" dirty="0" smtClean="0">
              <a:latin typeface="Times New Roman" panose="02020603050405020304" pitchFamily="18" charset="0"/>
              <a:cs typeface="Times New Roman" panose="02020603050405020304" pitchFamily="18" charset="0"/>
            </a:rPr>
            <a:t>Actividad transversal </a:t>
          </a:r>
          <a:endParaRPr lang="es-ES" sz="1600" dirty="0">
            <a:latin typeface="Times New Roman" panose="02020603050405020304" pitchFamily="18" charset="0"/>
            <a:cs typeface="Times New Roman" panose="02020603050405020304" pitchFamily="18" charset="0"/>
          </a:endParaRPr>
        </a:p>
      </dgm:t>
    </dgm:pt>
    <dgm:pt modelId="{7EA75899-87C2-4315-A46E-22E5DFC2B4B8}" type="parTrans" cxnId="{601C24B5-D15B-49E7-B065-EA18311F473E}">
      <dgm:prSet/>
      <dgm:spPr/>
      <dgm:t>
        <a:bodyPr/>
        <a:lstStyle/>
        <a:p>
          <a:endParaRPr lang="es-ES"/>
        </a:p>
      </dgm:t>
    </dgm:pt>
    <dgm:pt modelId="{D85D7890-8D89-4B79-8219-607176CED333}" type="sibTrans" cxnId="{601C24B5-D15B-49E7-B065-EA18311F473E}">
      <dgm:prSet/>
      <dgm:spPr/>
      <dgm:t>
        <a:bodyPr/>
        <a:lstStyle/>
        <a:p>
          <a:endParaRPr lang="es-ES"/>
        </a:p>
      </dgm:t>
    </dgm:pt>
    <dgm:pt modelId="{124D8FC4-707A-4F44-BDC6-EECCF5E549BB}">
      <dgm:prSet phldrT="[Texto]" custT="1"/>
      <dgm:spPr/>
      <dgm:t>
        <a:bodyPr/>
        <a:lstStyle/>
        <a:p>
          <a:r>
            <a:rPr lang="es-ES" sz="1600" dirty="0" smtClean="0">
              <a:latin typeface="Times New Roman" panose="02020603050405020304" pitchFamily="18" charset="0"/>
              <a:cs typeface="Times New Roman" panose="02020603050405020304" pitchFamily="18" charset="0"/>
            </a:rPr>
            <a:t>Aumento o reducción del sector </a:t>
          </a:r>
          <a:endParaRPr lang="es-ES" sz="1600" dirty="0">
            <a:latin typeface="Times New Roman" panose="02020603050405020304" pitchFamily="18" charset="0"/>
            <a:cs typeface="Times New Roman" panose="02020603050405020304" pitchFamily="18" charset="0"/>
          </a:endParaRPr>
        </a:p>
      </dgm:t>
    </dgm:pt>
    <dgm:pt modelId="{8C511933-4633-4E4C-A839-70E8ACAE8122}" type="parTrans" cxnId="{EC021234-F106-4F9D-832F-4C572867CC74}">
      <dgm:prSet/>
      <dgm:spPr/>
      <dgm:t>
        <a:bodyPr/>
        <a:lstStyle/>
        <a:p>
          <a:endParaRPr lang="es-ES"/>
        </a:p>
      </dgm:t>
    </dgm:pt>
    <dgm:pt modelId="{819C54F3-7A88-4A26-B512-1AE4FA6965E8}" type="sibTrans" cxnId="{EC021234-F106-4F9D-832F-4C572867CC74}">
      <dgm:prSet/>
      <dgm:spPr/>
      <dgm:t>
        <a:bodyPr/>
        <a:lstStyle/>
        <a:p>
          <a:endParaRPr lang="es-ES"/>
        </a:p>
      </dgm:t>
    </dgm:pt>
    <dgm:pt modelId="{35C95527-B19C-4B17-BF97-7943090AB2BC}">
      <dgm:prSet phldrT="[Texto]" custT="1"/>
      <dgm:spPr/>
      <dgm:t>
        <a:bodyPr/>
        <a:lstStyle/>
        <a:p>
          <a:r>
            <a:rPr lang="es-ES" sz="1600" dirty="0" smtClean="0">
              <a:latin typeface="Times New Roman" panose="02020603050405020304" pitchFamily="18" charset="0"/>
              <a:cs typeface="Times New Roman" panose="02020603050405020304" pitchFamily="18" charset="0"/>
            </a:rPr>
            <a:t>2014- Auge del sector –Inversión Gubernamental</a:t>
          </a:r>
          <a:endParaRPr lang="es-ES" sz="1600" dirty="0">
            <a:latin typeface="Times New Roman" panose="02020603050405020304" pitchFamily="18" charset="0"/>
            <a:cs typeface="Times New Roman" panose="02020603050405020304" pitchFamily="18" charset="0"/>
          </a:endParaRPr>
        </a:p>
      </dgm:t>
    </dgm:pt>
    <dgm:pt modelId="{1444183F-8AA6-4248-BC38-D19D12311E48}" type="parTrans" cxnId="{C1A68497-A57E-4610-9D30-A8A1426F9388}">
      <dgm:prSet/>
      <dgm:spPr/>
      <dgm:t>
        <a:bodyPr/>
        <a:lstStyle/>
        <a:p>
          <a:endParaRPr lang="es-ES"/>
        </a:p>
      </dgm:t>
    </dgm:pt>
    <dgm:pt modelId="{9940EB36-B5AC-4FA0-818B-E6A0000B7D48}" type="sibTrans" cxnId="{C1A68497-A57E-4610-9D30-A8A1426F9388}">
      <dgm:prSet/>
      <dgm:spPr/>
      <dgm:t>
        <a:bodyPr/>
        <a:lstStyle/>
        <a:p>
          <a:endParaRPr lang="es-ES"/>
        </a:p>
      </dgm:t>
    </dgm:pt>
    <dgm:pt modelId="{29DD06A6-76C6-4349-AA39-FDCB62533CC5}">
      <dgm:prSet phldrT="[Texto]" custT="1"/>
      <dgm:spPr/>
      <dgm:t>
        <a:bodyPr/>
        <a:lstStyle/>
        <a:p>
          <a:r>
            <a:rPr lang="es-ES" sz="1600" dirty="0" smtClean="0">
              <a:latin typeface="Times New Roman" panose="02020603050405020304" pitchFamily="18" charset="0"/>
              <a:cs typeface="Times New Roman" panose="02020603050405020304" pitchFamily="18" charset="0"/>
            </a:rPr>
            <a:t>Ámbito socioeconómico</a:t>
          </a:r>
          <a:endParaRPr lang="es-ES" sz="1600" dirty="0">
            <a:latin typeface="Times New Roman" panose="02020603050405020304" pitchFamily="18" charset="0"/>
            <a:cs typeface="Times New Roman" panose="02020603050405020304" pitchFamily="18" charset="0"/>
          </a:endParaRPr>
        </a:p>
      </dgm:t>
    </dgm:pt>
    <dgm:pt modelId="{C190BE82-2869-4F78-9242-4692A9EE294A}" type="parTrans" cxnId="{7872AE08-741C-4A22-8812-F1CF89594DE0}">
      <dgm:prSet/>
      <dgm:spPr/>
      <dgm:t>
        <a:bodyPr/>
        <a:lstStyle/>
        <a:p>
          <a:endParaRPr lang="es-ES"/>
        </a:p>
      </dgm:t>
    </dgm:pt>
    <dgm:pt modelId="{C3563EE1-61AF-4548-9E5C-CF93509613CF}" type="sibTrans" cxnId="{7872AE08-741C-4A22-8812-F1CF89594DE0}">
      <dgm:prSet/>
      <dgm:spPr/>
      <dgm:t>
        <a:bodyPr/>
        <a:lstStyle/>
        <a:p>
          <a:endParaRPr lang="es-ES"/>
        </a:p>
      </dgm:t>
    </dgm:pt>
    <dgm:pt modelId="{A60B5EFD-C0AD-471F-A0AF-4D105E7CC362}">
      <dgm:prSet phldrT="[Texto]" custT="1"/>
      <dgm:spPr/>
      <dgm:t>
        <a:bodyPr/>
        <a:lstStyle/>
        <a:p>
          <a:r>
            <a:rPr lang="es-ES" sz="1600" dirty="0" smtClean="0">
              <a:latin typeface="Times New Roman" panose="02020603050405020304" pitchFamily="18" charset="0"/>
              <a:cs typeface="Times New Roman" panose="02020603050405020304" pitchFamily="18" charset="0"/>
            </a:rPr>
            <a:t>Desarrollo económico</a:t>
          </a:r>
          <a:endParaRPr lang="es-ES" sz="1600" dirty="0">
            <a:latin typeface="Times New Roman" panose="02020603050405020304" pitchFamily="18" charset="0"/>
            <a:cs typeface="Times New Roman" panose="02020603050405020304" pitchFamily="18" charset="0"/>
          </a:endParaRPr>
        </a:p>
      </dgm:t>
    </dgm:pt>
    <dgm:pt modelId="{B3EE7D8A-A925-4514-9C6D-24BFD1A7F2C5}" type="parTrans" cxnId="{04CA8118-C9C0-403B-923F-E4B484B19C6B}">
      <dgm:prSet/>
      <dgm:spPr/>
      <dgm:t>
        <a:bodyPr/>
        <a:lstStyle/>
        <a:p>
          <a:endParaRPr lang="es-ES"/>
        </a:p>
      </dgm:t>
    </dgm:pt>
    <dgm:pt modelId="{E26C0C40-D884-46A2-9B8A-25EFA2CE1468}" type="sibTrans" cxnId="{04CA8118-C9C0-403B-923F-E4B484B19C6B}">
      <dgm:prSet/>
      <dgm:spPr/>
      <dgm:t>
        <a:bodyPr/>
        <a:lstStyle/>
        <a:p>
          <a:endParaRPr lang="es-ES"/>
        </a:p>
      </dgm:t>
    </dgm:pt>
    <dgm:pt modelId="{B3F4FBC1-F477-4C31-8906-72DCCAC3FD13}">
      <dgm:prSet phldrT="[Texto]" custT="1"/>
      <dgm:spPr/>
      <dgm:t>
        <a:bodyPr/>
        <a:lstStyle/>
        <a:p>
          <a:r>
            <a:rPr lang="es-ES" sz="1600" dirty="0" smtClean="0">
              <a:latin typeface="Times New Roman" panose="02020603050405020304" pitchFamily="18" charset="0"/>
              <a:cs typeface="Times New Roman" panose="02020603050405020304" pitchFamily="18" charset="0"/>
            </a:rPr>
            <a:t>Elevados precios del petróleo</a:t>
          </a:r>
          <a:endParaRPr lang="es-ES" sz="1600" dirty="0">
            <a:latin typeface="Times New Roman" panose="02020603050405020304" pitchFamily="18" charset="0"/>
            <a:cs typeface="Times New Roman" panose="02020603050405020304" pitchFamily="18" charset="0"/>
          </a:endParaRPr>
        </a:p>
      </dgm:t>
    </dgm:pt>
    <dgm:pt modelId="{87424A59-B684-4436-8B38-010B8F9E0794}" type="parTrans" cxnId="{B61B5C84-7134-41F2-80C9-E5AB3780AC4E}">
      <dgm:prSet/>
      <dgm:spPr/>
      <dgm:t>
        <a:bodyPr/>
        <a:lstStyle/>
        <a:p>
          <a:endParaRPr lang="es-ES"/>
        </a:p>
      </dgm:t>
    </dgm:pt>
    <dgm:pt modelId="{597FB1D2-C313-469A-9B21-DF58BD9E9BAA}" type="sibTrans" cxnId="{B61B5C84-7134-41F2-80C9-E5AB3780AC4E}">
      <dgm:prSet/>
      <dgm:spPr/>
      <dgm:t>
        <a:bodyPr/>
        <a:lstStyle/>
        <a:p>
          <a:endParaRPr lang="es-ES"/>
        </a:p>
      </dgm:t>
    </dgm:pt>
    <dgm:pt modelId="{3FC7CC43-2754-4027-B1A4-4DB0E80ADABE}" type="pres">
      <dgm:prSet presAssocID="{6A08745F-1387-4366-A3E6-922E7BE8DBC0}" presName="diagram" presStyleCnt="0">
        <dgm:presLayoutVars>
          <dgm:dir/>
          <dgm:resizeHandles val="exact"/>
        </dgm:presLayoutVars>
      </dgm:prSet>
      <dgm:spPr/>
    </dgm:pt>
    <dgm:pt modelId="{849A53F5-7D1E-43AB-98C1-1789E89F9D60}" type="pres">
      <dgm:prSet presAssocID="{AC02DD2F-E865-4252-8447-4525EF6405F3}" presName="node" presStyleLbl="node1" presStyleIdx="0" presStyleCnt="7">
        <dgm:presLayoutVars>
          <dgm:bulletEnabled val="1"/>
        </dgm:presLayoutVars>
      </dgm:prSet>
      <dgm:spPr/>
      <dgm:t>
        <a:bodyPr/>
        <a:lstStyle/>
        <a:p>
          <a:endParaRPr lang="es-ES"/>
        </a:p>
      </dgm:t>
    </dgm:pt>
    <dgm:pt modelId="{0F52D5C1-5537-47E2-A7ED-F09EED631DAD}" type="pres">
      <dgm:prSet presAssocID="{6371CF7E-E7AC-4CDF-8C90-7EC983D74EFB}" presName="sibTrans" presStyleLbl="sibTrans2D1" presStyleIdx="0" presStyleCnt="6"/>
      <dgm:spPr/>
      <dgm:t>
        <a:bodyPr/>
        <a:lstStyle/>
        <a:p>
          <a:endParaRPr lang="es-ES"/>
        </a:p>
      </dgm:t>
    </dgm:pt>
    <dgm:pt modelId="{D822F2CD-B125-4998-9D6F-C72F874DA36A}" type="pres">
      <dgm:prSet presAssocID="{6371CF7E-E7AC-4CDF-8C90-7EC983D74EFB}" presName="connectorText" presStyleLbl="sibTrans2D1" presStyleIdx="0" presStyleCnt="6"/>
      <dgm:spPr/>
      <dgm:t>
        <a:bodyPr/>
        <a:lstStyle/>
        <a:p>
          <a:endParaRPr lang="es-ES"/>
        </a:p>
      </dgm:t>
    </dgm:pt>
    <dgm:pt modelId="{511F2B0D-365C-45E6-A98F-1ADF090CD4BC}" type="pres">
      <dgm:prSet presAssocID="{A60B5EFD-C0AD-471F-A0AF-4D105E7CC362}" presName="node" presStyleLbl="node1" presStyleIdx="1" presStyleCnt="7">
        <dgm:presLayoutVars>
          <dgm:bulletEnabled val="1"/>
        </dgm:presLayoutVars>
      </dgm:prSet>
      <dgm:spPr/>
      <dgm:t>
        <a:bodyPr/>
        <a:lstStyle/>
        <a:p>
          <a:endParaRPr lang="es-ES"/>
        </a:p>
      </dgm:t>
    </dgm:pt>
    <dgm:pt modelId="{86A251E0-AAAA-4242-BDF8-B722BC808B4A}" type="pres">
      <dgm:prSet presAssocID="{E26C0C40-D884-46A2-9B8A-25EFA2CE1468}" presName="sibTrans" presStyleLbl="sibTrans2D1" presStyleIdx="1" presStyleCnt="6"/>
      <dgm:spPr/>
      <dgm:t>
        <a:bodyPr/>
        <a:lstStyle/>
        <a:p>
          <a:endParaRPr lang="es-ES"/>
        </a:p>
      </dgm:t>
    </dgm:pt>
    <dgm:pt modelId="{DFF80FDB-C1D1-4A40-9468-EC80B2547B81}" type="pres">
      <dgm:prSet presAssocID="{E26C0C40-D884-46A2-9B8A-25EFA2CE1468}" presName="connectorText" presStyleLbl="sibTrans2D1" presStyleIdx="1" presStyleCnt="6"/>
      <dgm:spPr/>
      <dgm:t>
        <a:bodyPr/>
        <a:lstStyle/>
        <a:p>
          <a:endParaRPr lang="es-ES"/>
        </a:p>
      </dgm:t>
    </dgm:pt>
    <dgm:pt modelId="{0A7C8599-9625-44DC-9F31-0147D92F825A}" type="pres">
      <dgm:prSet presAssocID="{69C58EB5-378A-4247-B829-5D582AFE9220}" presName="node" presStyleLbl="node1" presStyleIdx="2" presStyleCnt="7">
        <dgm:presLayoutVars>
          <dgm:bulletEnabled val="1"/>
        </dgm:presLayoutVars>
      </dgm:prSet>
      <dgm:spPr/>
      <dgm:t>
        <a:bodyPr/>
        <a:lstStyle/>
        <a:p>
          <a:endParaRPr lang="es-ES"/>
        </a:p>
      </dgm:t>
    </dgm:pt>
    <dgm:pt modelId="{1A7C78F9-276D-435E-92A4-5C4A8C13D44E}" type="pres">
      <dgm:prSet presAssocID="{D85D7890-8D89-4B79-8219-607176CED333}" presName="sibTrans" presStyleLbl="sibTrans2D1" presStyleIdx="2" presStyleCnt="6"/>
      <dgm:spPr/>
      <dgm:t>
        <a:bodyPr/>
        <a:lstStyle/>
        <a:p>
          <a:endParaRPr lang="es-ES"/>
        </a:p>
      </dgm:t>
    </dgm:pt>
    <dgm:pt modelId="{2AD1DBD4-0D2F-4266-84F9-1A9EAAFB67E0}" type="pres">
      <dgm:prSet presAssocID="{D85D7890-8D89-4B79-8219-607176CED333}" presName="connectorText" presStyleLbl="sibTrans2D1" presStyleIdx="2" presStyleCnt="6"/>
      <dgm:spPr/>
      <dgm:t>
        <a:bodyPr/>
        <a:lstStyle/>
        <a:p>
          <a:endParaRPr lang="es-ES"/>
        </a:p>
      </dgm:t>
    </dgm:pt>
    <dgm:pt modelId="{D89048DE-1369-4D79-A8E3-E64156929542}" type="pres">
      <dgm:prSet presAssocID="{124D8FC4-707A-4F44-BDC6-EECCF5E549BB}" presName="node" presStyleLbl="node1" presStyleIdx="3" presStyleCnt="7">
        <dgm:presLayoutVars>
          <dgm:bulletEnabled val="1"/>
        </dgm:presLayoutVars>
      </dgm:prSet>
      <dgm:spPr/>
      <dgm:t>
        <a:bodyPr/>
        <a:lstStyle/>
        <a:p>
          <a:endParaRPr lang="es-ES"/>
        </a:p>
      </dgm:t>
    </dgm:pt>
    <dgm:pt modelId="{0B34849F-2EA4-45EF-967A-C00771E5AB1C}" type="pres">
      <dgm:prSet presAssocID="{819C54F3-7A88-4A26-B512-1AE4FA6965E8}" presName="sibTrans" presStyleLbl="sibTrans2D1" presStyleIdx="3" presStyleCnt="6"/>
      <dgm:spPr/>
      <dgm:t>
        <a:bodyPr/>
        <a:lstStyle/>
        <a:p>
          <a:endParaRPr lang="es-ES"/>
        </a:p>
      </dgm:t>
    </dgm:pt>
    <dgm:pt modelId="{FEC544A1-CFFD-4CA4-9475-DFA70A88A59A}" type="pres">
      <dgm:prSet presAssocID="{819C54F3-7A88-4A26-B512-1AE4FA6965E8}" presName="connectorText" presStyleLbl="sibTrans2D1" presStyleIdx="3" presStyleCnt="6"/>
      <dgm:spPr/>
      <dgm:t>
        <a:bodyPr/>
        <a:lstStyle/>
        <a:p>
          <a:endParaRPr lang="es-ES"/>
        </a:p>
      </dgm:t>
    </dgm:pt>
    <dgm:pt modelId="{F23A715A-616F-461B-B23F-9E9C6C2CCECE}" type="pres">
      <dgm:prSet presAssocID="{35C95527-B19C-4B17-BF97-7943090AB2BC}" presName="node" presStyleLbl="node1" presStyleIdx="4" presStyleCnt="7">
        <dgm:presLayoutVars>
          <dgm:bulletEnabled val="1"/>
        </dgm:presLayoutVars>
      </dgm:prSet>
      <dgm:spPr/>
      <dgm:t>
        <a:bodyPr/>
        <a:lstStyle/>
        <a:p>
          <a:endParaRPr lang="es-ES"/>
        </a:p>
      </dgm:t>
    </dgm:pt>
    <dgm:pt modelId="{615230C9-A83B-48CB-AC60-DAE0C48B1D68}" type="pres">
      <dgm:prSet presAssocID="{9940EB36-B5AC-4FA0-818B-E6A0000B7D48}" presName="sibTrans" presStyleLbl="sibTrans2D1" presStyleIdx="4" presStyleCnt="6"/>
      <dgm:spPr/>
      <dgm:t>
        <a:bodyPr/>
        <a:lstStyle/>
        <a:p>
          <a:endParaRPr lang="es-ES"/>
        </a:p>
      </dgm:t>
    </dgm:pt>
    <dgm:pt modelId="{1EBCC05A-4214-4CCD-9AA9-D8A0B5681F60}" type="pres">
      <dgm:prSet presAssocID="{9940EB36-B5AC-4FA0-818B-E6A0000B7D48}" presName="connectorText" presStyleLbl="sibTrans2D1" presStyleIdx="4" presStyleCnt="6"/>
      <dgm:spPr/>
      <dgm:t>
        <a:bodyPr/>
        <a:lstStyle/>
        <a:p>
          <a:endParaRPr lang="es-ES"/>
        </a:p>
      </dgm:t>
    </dgm:pt>
    <dgm:pt modelId="{352FE24B-604E-41B4-A284-B9CA804C93A9}" type="pres">
      <dgm:prSet presAssocID="{B3F4FBC1-F477-4C31-8906-72DCCAC3FD13}" presName="node" presStyleLbl="node1" presStyleIdx="5" presStyleCnt="7">
        <dgm:presLayoutVars>
          <dgm:bulletEnabled val="1"/>
        </dgm:presLayoutVars>
      </dgm:prSet>
      <dgm:spPr/>
      <dgm:t>
        <a:bodyPr/>
        <a:lstStyle/>
        <a:p>
          <a:endParaRPr lang="es-ES"/>
        </a:p>
      </dgm:t>
    </dgm:pt>
    <dgm:pt modelId="{A81693D4-301B-4FA4-A89A-ED1D258F6332}" type="pres">
      <dgm:prSet presAssocID="{597FB1D2-C313-469A-9B21-DF58BD9E9BAA}" presName="sibTrans" presStyleLbl="sibTrans2D1" presStyleIdx="5" presStyleCnt="6"/>
      <dgm:spPr/>
      <dgm:t>
        <a:bodyPr/>
        <a:lstStyle/>
        <a:p>
          <a:endParaRPr lang="es-ES"/>
        </a:p>
      </dgm:t>
    </dgm:pt>
    <dgm:pt modelId="{615B9CA3-C641-4A18-90D6-E4652972EDA7}" type="pres">
      <dgm:prSet presAssocID="{597FB1D2-C313-469A-9B21-DF58BD9E9BAA}" presName="connectorText" presStyleLbl="sibTrans2D1" presStyleIdx="5" presStyleCnt="6"/>
      <dgm:spPr/>
      <dgm:t>
        <a:bodyPr/>
        <a:lstStyle/>
        <a:p>
          <a:endParaRPr lang="es-ES"/>
        </a:p>
      </dgm:t>
    </dgm:pt>
    <dgm:pt modelId="{173EB3A6-896E-44DB-AAA8-2C5BB415C47F}" type="pres">
      <dgm:prSet presAssocID="{29DD06A6-76C6-4349-AA39-FDCB62533CC5}" presName="node" presStyleLbl="node1" presStyleIdx="6" presStyleCnt="7">
        <dgm:presLayoutVars>
          <dgm:bulletEnabled val="1"/>
        </dgm:presLayoutVars>
      </dgm:prSet>
      <dgm:spPr/>
      <dgm:t>
        <a:bodyPr/>
        <a:lstStyle/>
        <a:p>
          <a:endParaRPr lang="es-ES"/>
        </a:p>
      </dgm:t>
    </dgm:pt>
  </dgm:ptLst>
  <dgm:cxnLst>
    <dgm:cxn modelId="{314FC940-7DA2-4005-855B-185A42F5502F}" type="presOf" srcId="{9940EB36-B5AC-4FA0-818B-E6A0000B7D48}" destId="{1EBCC05A-4214-4CCD-9AA9-D8A0B5681F60}" srcOrd="1" destOrd="0" presId="urn:microsoft.com/office/officeart/2005/8/layout/process5"/>
    <dgm:cxn modelId="{F709CF6B-7120-4FCA-BFFA-04D962C8865E}" type="presOf" srcId="{E26C0C40-D884-46A2-9B8A-25EFA2CE1468}" destId="{86A251E0-AAAA-4242-BDF8-B722BC808B4A}" srcOrd="0" destOrd="0" presId="urn:microsoft.com/office/officeart/2005/8/layout/process5"/>
    <dgm:cxn modelId="{820CA5F6-B34E-40B9-BAAF-C02773E9ABD5}" type="presOf" srcId="{69C58EB5-378A-4247-B829-5D582AFE9220}" destId="{0A7C8599-9625-44DC-9F31-0147D92F825A}" srcOrd="0" destOrd="0" presId="urn:microsoft.com/office/officeart/2005/8/layout/process5"/>
    <dgm:cxn modelId="{269125B4-61F4-4B7E-8FDF-9737488314E7}" type="presOf" srcId="{A60B5EFD-C0AD-471F-A0AF-4D105E7CC362}" destId="{511F2B0D-365C-45E6-A98F-1ADF090CD4BC}" srcOrd="0" destOrd="0" presId="urn:microsoft.com/office/officeart/2005/8/layout/process5"/>
    <dgm:cxn modelId="{D354A5EA-87CD-4B02-9145-57798BD8B3BC}" type="presOf" srcId="{819C54F3-7A88-4A26-B512-1AE4FA6965E8}" destId="{0B34849F-2EA4-45EF-967A-C00771E5AB1C}" srcOrd="0" destOrd="0" presId="urn:microsoft.com/office/officeart/2005/8/layout/process5"/>
    <dgm:cxn modelId="{5387D1DB-3D85-428C-8311-58A984999C8B}" type="presOf" srcId="{D85D7890-8D89-4B79-8219-607176CED333}" destId="{1A7C78F9-276D-435E-92A4-5C4A8C13D44E}" srcOrd="0" destOrd="0" presId="urn:microsoft.com/office/officeart/2005/8/layout/process5"/>
    <dgm:cxn modelId="{BCE646B5-7EDD-4758-9FA2-CBB40E53228E}" type="presOf" srcId="{D85D7890-8D89-4B79-8219-607176CED333}" destId="{2AD1DBD4-0D2F-4266-84F9-1A9EAAFB67E0}" srcOrd="1" destOrd="0" presId="urn:microsoft.com/office/officeart/2005/8/layout/process5"/>
    <dgm:cxn modelId="{4BE67FA7-2719-4810-8AB7-632F8624324F}" type="presOf" srcId="{597FB1D2-C313-469A-9B21-DF58BD9E9BAA}" destId="{A81693D4-301B-4FA4-A89A-ED1D258F6332}" srcOrd="0" destOrd="0" presId="urn:microsoft.com/office/officeart/2005/8/layout/process5"/>
    <dgm:cxn modelId="{5763ABF4-1CB9-4C29-8573-7F94FE125904}" type="presOf" srcId="{6371CF7E-E7AC-4CDF-8C90-7EC983D74EFB}" destId="{D822F2CD-B125-4998-9D6F-C72F874DA36A}" srcOrd="1" destOrd="0" presId="urn:microsoft.com/office/officeart/2005/8/layout/process5"/>
    <dgm:cxn modelId="{04CA8118-C9C0-403B-923F-E4B484B19C6B}" srcId="{6A08745F-1387-4366-A3E6-922E7BE8DBC0}" destId="{A60B5EFD-C0AD-471F-A0AF-4D105E7CC362}" srcOrd="1" destOrd="0" parTransId="{B3EE7D8A-A925-4514-9C6D-24BFD1A7F2C5}" sibTransId="{E26C0C40-D884-46A2-9B8A-25EFA2CE1468}"/>
    <dgm:cxn modelId="{7872AE08-741C-4A22-8812-F1CF89594DE0}" srcId="{6A08745F-1387-4366-A3E6-922E7BE8DBC0}" destId="{29DD06A6-76C6-4349-AA39-FDCB62533CC5}" srcOrd="6" destOrd="0" parTransId="{C190BE82-2869-4F78-9242-4692A9EE294A}" sibTransId="{C3563EE1-61AF-4548-9E5C-CF93509613CF}"/>
    <dgm:cxn modelId="{C73B6243-4319-4423-B48B-74722AB3682D}" type="presOf" srcId="{124D8FC4-707A-4F44-BDC6-EECCF5E549BB}" destId="{D89048DE-1369-4D79-A8E3-E64156929542}" srcOrd="0" destOrd="0" presId="urn:microsoft.com/office/officeart/2005/8/layout/process5"/>
    <dgm:cxn modelId="{B61B5C84-7134-41F2-80C9-E5AB3780AC4E}" srcId="{6A08745F-1387-4366-A3E6-922E7BE8DBC0}" destId="{B3F4FBC1-F477-4C31-8906-72DCCAC3FD13}" srcOrd="5" destOrd="0" parTransId="{87424A59-B684-4436-8B38-010B8F9E0794}" sibTransId="{597FB1D2-C313-469A-9B21-DF58BD9E9BAA}"/>
    <dgm:cxn modelId="{EC021234-F106-4F9D-832F-4C572867CC74}" srcId="{6A08745F-1387-4366-A3E6-922E7BE8DBC0}" destId="{124D8FC4-707A-4F44-BDC6-EECCF5E549BB}" srcOrd="3" destOrd="0" parTransId="{8C511933-4633-4E4C-A839-70E8ACAE8122}" sibTransId="{819C54F3-7A88-4A26-B512-1AE4FA6965E8}"/>
    <dgm:cxn modelId="{48084E0D-1E2D-4884-9E04-B6A5113D76F9}" type="presOf" srcId="{819C54F3-7A88-4A26-B512-1AE4FA6965E8}" destId="{FEC544A1-CFFD-4CA4-9475-DFA70A88A59A}" srcOrd="1" destOrd="0" presId="urn:microsoft.com/office/officeart/2005/8/layout/process5"/>
    <dgm:cxn modelId="{B64D929F-CE91-4BB4-BD67-5CD9E0E61AAC}" srcId="{6A08745F-1387-4366-A3E6-922E7BE8DBC0}" destId="{AC02DD2F-E865-4252-8447-4525EF6405F3}" srcOrd="0" destOrd="0" parTransId="{03CFF931-AC77-4CFC-B336-B58513AA1459}" sibTransId="{6371CF7E-E7AC-4CDF-8C90-7EC983D74EFB}"/>
    <dgm:cxn modelId="{313FDA8A-8F28-46F2-BAFA-D8CB79140254}" type="presOf" srcId="{597FB1D2-C313-469A-9B21-DF58BD9E9BAA}" destId="{615B9CA3-C641-4A18-90D6-E4652972EDA7}" srcOrd="1" destOrd="0" presId="urn:microsoft.com/office/officeart/2005/8/layout/process5"/>
    <dgm:cxn modelId="{4C775595-19D9-4DC4-B4DE-7652ED29E542}" type="presOf" srcId="{B3F4FBC1-F477-4C31-8906-72DCCAC3FD13}" destId="{352FE24B-604E-41B4-A284-B9CA804C93A9}" srcOrd="0" destOrd="0" presId="urn:microsoft.com/office/officeart/2005/8/layout/process5"/>
    <dgm:cxn modelId="{A1373844-7CE4-4163-9F95-83F944B8CC38}" type="presOf" srcId="{6371CF7E-E7AC-4CDF-8C90-7EC983D74EFB}" destId="{0F52D5C1-5537-47E2-A7ED-F09EED631DAD}" srcOrd="0" destOrd="0" presId="urn:microsoft.com/office/officeart/2005/8/layout/process5"/>
    <dgm:cxn modelId="{2DB1D9DA-582A-4AAB-8136-60E23DA35464}" type="presOf" srcId="{35C95527-B19C-4B17-BF97-7943090AB2BC}" destId="{F23A715A-616F-461B-B23F-9E9C6C2CCECE}" srcOrd="0" destOrd="0" presId="urn:microsoft.com/office/officeart/2005/8/layout/process5"/>
    <dgm:cxn modelId="{FAC7BD74-2E2A-4BAF-8F9E-4AA30F60CDE5}" type="presOf" srcId="{6A08745F-1387-4366-A3E6-922E7BE8DBC0}" destId="{3FC7CC43-2754-4027-B1A4-4DB0E80ADABE}" srcOrd="0" destOrd="0" presId="urn:microsoft.com/office/officeart/2005/8/layout/process5"/>
    <dgm:cxn modelId="{C0107B7A-D55D-4F76-A5D0-EB54903719E2}" type="presOf" srcId="{AC02DD2F-E865-4252-8447-4525EF6405F3}" destId="{849A53F5-7D1E-43AB-98C1-1789E89F9D60}" srcOrd="0" destOrd="0" presId="urn:microsoft.com/office/officeart/2005/8/layout/process5"/>
    <dgm:cxn modelId="{C1A68497-A57E-4610-9D30-A8A1426F9388}" srcId="{6A08745F-1387-4366-A3E6-922E7BE8DBC0}" destId="{35C95527-B19C-4B17-BF97-7943090AB2BC}" srcOrd="4" destOrd="0" parTransId="{1444183F-8AA6-4248-BC38-D19D12311E48}" sibTransId="{9940EB36-B5AC-4FA0-818B-E6A0000B7D48}"/>
    <dgm:cxn modelId="{383FD373-6C3B-4526-B1AA-B29D163160C4}" type="presOf" srcId="{9940EB36-B5AC-4FA0-818B-E6A0000B7D48}" destId="{615230C9-A83B-48CB-AC60-DAE0C48B1D68}" srcOrd="0" destOrd="0" presId="urn:microsoft.com/office/officeart/2005/8/layout/process5"/>
    <dgm:cxn modelId="{1A33B465-450B-4FA9-8168-DB714120D3C4}" type="presOf" srcId="{E26C0C40-D884-46A2-9B8A-25EFA2CE1468}" destId="{DFF80FDB-C1D1-4A40-9468-EC80B2547B81}" srcOrd="1" destOrd="0" presId="urn:microsoft.com/office/officeart/2005/8/layout/process5"/>
    <dgm:cxn modelId="{FE0894F4-C4B2-45F9-9A2D-996790A388ED}" type="presOf" srcId="{29DD06A6-76C6-4349-AA39-FDCB62533CC5}" destId="{173EB3A6-896E-44DB-AAA8-2C5BB415C47F}" srcOrd="0" destOrd="0" presId="urn:microsoft.com/office/officeart/2005/8/layout/process5"/>
    <dgm:cxn modelId="{601C24B5-D15B-49E7-B065-EA18311F473E}" srcId="{6A08745F-1387-4366-A3E6-922E7BE8DBC0}" destId="{69C58EB5-378A-4247-B829-5D582AFE9220}" srcOrd="2" destOrd="0" parTransId="{7EA75899-87C2-4315-A46E-22E5DFC2B4B8}" sibTransId="{D85D7890-8D89-4B79-8219-607176CED333}"/>
    <dgm:cxn modelId="{613A7A4D-89DE-40AD-87E7-7A9345FD4CE9}" type="presParOf" srcId="{3FC7CC43-2754-4027-B1A4-4DB0E80ADABE}" destId="{849A53F5-7D1E-43AB-98C1-1789E89F9D60}" srcOrd="0" destOrd="0" presId="urn:microsoft.com/office/officeart/2005/8/layout/process5"/>
    <dgm:cxn modelId="{89F9319F-B72E-44BB-8296-987E048803F4}" type="presParOf" srcId="{3FC7CC43-2754-4027-B1A4-4DB0E80ADABE}" destId="{0F52D5C1-5537-47E2-A7ED-F09EED631DAD}" srcOrd="1" destOrd="0" presId="urn:microsoft.com/office/officeart/2005/8/layout/process5"/>
    <dgm:cxn modelId="{D3E9CAED-3266-433E-A3F4-B82B9EB34093}" type="presParOf" srcId="{0F52D5C1-5537-47E2-A7ED-F09EED631DAD}" destId="{D822F2CD-B125-4998-9D6F-C72F874DA36A}" srcOrd="0" destOrd="0" presId="urn:microsoft.com/office/officeart/2005/8/layout/process5"/>
    <dgm:cxn modelId="{FF678DD5-6D0B-444D-96FA-8BC42C7ED9BA}" type="presParOf" srcId="{3FC7CC43-2754-4027-B1A4-4DB0E80ADABE}" destId="{511F2B0D-365C-45E6-A98F-1ADF090CD4BC}" srcOrd="2" destOrd="0" presId="urn:microsoft.com/office/officeart/2005/8/layout/process5"/>
    <dgm:cxn modelId="{661F2C6B-A888-4965-B61B-929E7824F83E}" type="presParOf" srcId="{3FC7CC43-2754-4027-B1A4-4DB0E80ADABE}" destId="{86A251E0-AAAA-4242-BDF8-B722BC808B4A}" srcOrd="3" destOrd="0" presId="urn:microsoft.com/office/officeart/2005/8/layout/process5"/>
    <dgm:cxn modelId="{2E4A6037-94D5-46E1-85D7-F79F86A2F28F}" type="presParOf" srcId="{86A251E0-AAAA-4242-BDF8-B722BC808B4A}" destId="{DFF80FDB-C1D1-4A40-9468-EC80B2547B81}" srcOrd="0" destOrd="0" presId="urn:microsoft.com/office/officeart/2005/8/layout/process5"/>
    <dgm:cxn modelId="{2EF570DC-91A4-4718-A3A8-9F265848FFA0}" type="presParOf" srcId="{3FC7CC43-2754-4027-B1A4-4DB0E80ADABE}" destId="{0A7C8599-9625-44DC-9F31-0147D92F825A}" srcOrd="4" destOrd="0" presId="urn:microsoft.com/office/officeart/2005/8/layout/process5"/>
    <dgm:cxn modelId="{9B2F5D42-BD76-42E9-8584-A2B509B37DE2}" type="presParOf" srcId="{3FC7CC43-2754-4027-B1A4-4DB0E80ADABE}" destId="{1A7C78F9-276D-435E-92A4-5C4A8C13D44E}" srcOrd="5" destOrd="0" presId="urn:microsoft.com/office/officeart/2005/8/layout/process5"/>
    <dgm:cxn modelId="{79186435-20DC-4F88-B939-0DB12C76367A}" type="presParOf" srcId="{1A7C78F9-276D-435E-92A4-5C4A8C13D44E}" destId="{2AD1DBD4-0D2F-4266-84F9-1A9EAAFB67E0}" srcOrd="0" destOrd="0" presId="urn:microsoft.com/office/officeart/2005/8/layout/process5"/>
    <dgm:cxn modelId="{3D093CEB-B6E0-4389-89FA-DBE8CF20D01A}" type="presParOf" srcId="{3FC7CC43-2754-4027-B1A4-4DB0E80ADABE}" destId="{D89048DE-1369-4D79-A8E3-E64156929542}" srcOrd="6" destOrd="0" presId="urn:microsoft.com/office/officeart/2005/8/layout/process5"/>
    <dgm:cxn modelId="{08D89FB5-6FFF-4551-AF94-742904B9F940}" type="presParOf" srcId="{3FC7CC43-2754-4027-B1A4-4DB0E80ADABE}" destId="{0B34849F-2EA4-45EF-967A-C00771E5AB1C}" srcOrd="7" destOrd="0" presId="urn:microsoft.com/office/officeart/2005/8/layout/process5"/>
    <dgm:cxn modelId="{EBAAA7A8-B452-438E-B20F-34EE8572DD47}" type="presParOf" srcId="{0B34849F-2EA4-45EF-967A-C00771E5AB1C}" destId="{FEC544A1-CFFD-4CA4-9475-DFA70A88A59A}" srcOrd="0" destOrd="0" presId="urn:microsoft.com/office/officeart/2005/8/layout/process5"/>
    <dgm:cxn modelId="{13E2BBCE-04BD-41D0-B23F-81B6298B8654}" type="presParOf" srcId="{3FC7CC43-2754-4027-B1A4-4DB0E80ADABE}" destId="{F23A715A-616F-461B-B23F-9E9C6C2CCECE}" srcOrd="8" destOrd="0" presId="urn:microsoft.com/office/officeart/2005/8/layout/process5"/>
    <dgm:cxn modelId="{3E8628FA-2A35-4219-AE9F-BCBBCF8EE348}" type="presParOf" srcId="{3FC7CC43-2754-4027-B1A4-4DB0E80ADABE}" destId="{615230C9-A83B-48CB-AC60-DAE0C48B1D68}" srcOrd="9" destOrd="0" presId="urn:microsoft.com/office/officeart/2005/8/layout/process5"/>
    <dgm:cxn modelId="{68862FB9-0834-4D49-AD33-56A4C0BF1499}" type="presParOf" srcId="{615230C9-A83B-48CB-AC60-DAE0C48B1D68}" destId="{1EBCC05A-4214-4CCD-9AA9-D8A0B5681F60}" srcOrd="0" destOrd="0" presId="urn:microsoft.com/office/officeart/2005/8/layout/process5"/>
    <dgm:cxn modelId="{6F86A024-9EB6-4FB7-AF50-F3CDEE908A50}" type="presParOf" srcId="{3FC7CC43-2754-4027-B1A4-4DB0E80ADABE}" destId="{352FE24B-604E-41B4-A284-B9CA804C93A9}" srcOrd="10" destOrd="0" presId="urn:microsoft.com/office/officeart/2005/8/layout/process5"/>
    <dgm:cxn modelId="{E2D1691E-9C3E-4AE4-B902-FEEBD9656838}" type="presParOf" srcId="{3FC7CC43-2754-4027-B1A4-4DB0E80ADABE}" destId="{A81693D4-301B-4FA4-A89A-ED1D258F6332}" srcOrd="11" destOrd="0" presId="urn:microsoft.com/office/officeart/2005/8/layout/process5"/>
    <dgm:cxn modelId="{9231AC53-7093-4919-8CDE-CD6C514BC33B}" type="presParOf" srcId="{A81693D4-301B-4FA4-A89A-ED1D258F6332}" destId="{615B9CA3-C641-4A18-90D6-E4652972EDA7}" srcOrd="0" destOrd="0" presId="urn:microsoft.com/office/officeart/2005/8/layout/process5"/>
    <dgm:cxn modelId="{F2EFC47C-0794-415C-9B9F-9773F0B6888B}" type="presParOf" srcId="{3FC7CC43-2754-4027-B1A4-4DB0E80ADABE}" destId="{173EB3A6-896E-44DB-AAA8-2C5BB415C47F}"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B8F3A80-31BC-48B4-A6B5-B13A67C87A31}" type="doc">
      <dgm:prSet loTypeId="urn:microsoft.com/office/officeart/2005/8/layout/hProcess9" loCatId="process" qsTypeId="urn:microsoft.com/office/officeart/2005/8/quickstyle/simple1" qsCatId="simple" csTypeId="urn:microsoft.com/office/officeart/2005/8/colors/colorful1" csCatId="colorful" phldr="1"/>
      <dgm:spPr/>
    </dgm:pt>
    <dgm:pt modelId="{09C494FF-C736-40A6-828F-48BE4FBB6394}">
      <dgm:prSet phldrT="[Texto]"/>
      <dgm:spPr/>
      <dgm:t>
        <a:bodyPr/>
        <a:lstStyle/>
        <a:p>
          <a:r>
            <a:rPr lang="es-ES" dirty="0" smtClean="0">
              <a:solidFill>
                <a:schemeClr val="tx1"/>
              </a:solidFill>
            </a:rPr>
            <a:t>La determinación del impacto permitirá una correcta aplicación, proporcionará información y </a:t>
          </a:r>
          <a:r>
            <a:rPr lang="es-EC" dirty="0" smtClean="0">
              <a:solidFill>
                <a:schemeClr val="tx1"/>
              </a:solidFill>
            </a:rPr>
            <a:t>proveerá de información actualizada </a:t>
          </a:r>
          <a:endParaRPr lang="es-ES" dirty="0">
            <a:solidFill>
              <a:schemeClr val="tx1"/>
            </a:solidFill>
          </a:endParaRPr>
        </a:p>
      </dgm:t>
    </dgm:pt>
    <dgm:pt modelId="{890149A6-7D88-4463-90D0-3982909F37D3}" type="parTrans" cxnId="{90F15CF2-1DC1-43D0-9C61-24CD92C988B3}">
      <dgm:prSet/>
      <dgm:spPr/>
      <dgm:t>
        <a:bodyPr/>
        <a:lstStyle/>
        <a:p>
          <a:endParaRPr lang="es-ES">
            <a:solidFill>
              <a:schemeClr val="tx1"/>
            </a:solidFill>
          </a:endParaRPr>
        </a:p>
      </dgm:t>
    </dgm:pt>
    <dgm:pt modelId="{583E980D-50E4-4C49-8BEA-8D3D31937B16}" type="sibTrans" cxnId="{90F15CF2-1DC1-43D0-9C61-24CD92C988B3}">
      <dgm:prSet/>
      <dgm:spPr/>
      <dgm:t>
        <a:bodyPr/>
        <a:lstStyle/>
        <a:p>
          <a:endParaRPr lang="es-ES">
            <a:solidFill>
              <a:schemeClr val="tx1"/>
            </a:solidFill>
          </a:endParaRPr>
        </a:p>
      </dgm:t>
    </dgm:pt>
    <dgm:pt modelId="{A6EE0C45-3339-4A38-B0A3-AF284E5CE098}">
      <dgm:prSet phldrT="[Texto]"/>
      <dgm:spPr/>
      <dgm:t>
        <a:bodyPr/>
        <a:lstStyle/>
        <a:p>
          <a:r>
            <a:rPr lang="es-EC" dirty="0" smtClean="0">
              <a:solidFill>
                <a:schemeClr val="tx1"/>
              </a:solidFill>
            </a:rPr>
            <a:t>El nuevo modelo implementado, establece que las cuestiones claves deben mantener la siguiente estructura: Título, Descripción, el riesgo material que representa, y las respuestas y los hallazgos. </a:t>
          </a:r>
          <a:endParaRPr lang="es-ES" dirty="0">
            <a:solidFill>
              <a:schemeClr val="tx1"/>
            </a:solidFill>
          </a:endParaRPr>
        </a:p>
      </dgm:t>
    </dgm:pt>
    <dgm:pt modelId="{19BDC7DE-E33F-4B10-B1C3-37D4B076B951}" type="parTrans" cxnId="{2413D4A8-A267-4538-A6E2-144F2520737C}">
      <dgm:prSet/>
      <dgm:spPr/>
      <dgm:t>
        <a:bodyPr/>
        <a:lstStyle/>
        <a:p>
          <a:endParaRPr lang="es-ES">
            <a:solidFill>
              <a:schemeClr val="tx1"/>
            </a:solidFill>
          </a:endParaRPr>
        </a:p>
      </dgm:t>
    </dgm:pt>
    <dgm:pt modelId="{7222F158-042C-4561-BB67-2729619E26C4}" type="sibTrans" cxnId="{2413D4A8-A267-4538-A6E2-144F2520737C}">
      <dgm:prSet/>
      <dgm:spPr/>
      <dgm:t>
        <a:bodyPr/>
        <a:lstStyle/>
        <a:p>
          <a:endParaRPr lang="es-ES">
            <a:solidFill>
              <a:schemeClr val="tx1"/>
            </a:solidFill>
          </a:endParaRPr>
        </a:p>
      </dgm:t>
    </dgm:pt>
    <dgm:pt modelId="{2FC1515B-6B3D-4851-9C75-EC32A7812382}" type="pres">
      <dgm:prSet presAssocID="{4B8F3A80-31BC-48B4-A6B5-B13A67C87A31}" presName="CompostProcess" presStyleCnt="0">
        <dgm:presLayoutVars>
          <dgm:dir/>
          <dgm:resizeHandles val="exact"/>
        </dgm:presLayoutVars>
      </dgm:prSet>
      <dgm:spPr/>
    </dgm:pt>
    <dgm:pt modelId="{3905014C-FD16-4F52-A43E-682F8E7AC442}" type="pres">
      <dgm:prSet presAssocID="{4B8F3A80-31BC-48B4-A6B5-B13A67C87A31}" presName="arrow" presStyleLbl="bgShp" presStyleIdx="0" presStyleCnt="1" custLinFactNeighborX="-516" custLinFactNeighborY="6615"/>
      <dgm:spPr/>
    </dgm:pt>
    <dgm:pt modelId="{27864D0E-47EF-46AC-8613-845B4445204B}" type="pres">
      <dgm:prSet presAssocID="{4B8F3A80-31BC-48B4-A6B5-B13A67C87A31}" presName="linearProcess" presStyleCnt="0"/>
      <dgm:spPr/>
    </dgm:pt>
    <dgm:pt modelId="{658F66C6-079B-4A0B-B868-5495EE50E744}" type="pres">
      <dgm:prSet presAssocID="{09C494FF-C736-40A6-828F-48BE4FBB6394}" presName="textNode" presStyleLbl="node1" presStyleIdx="0" presStyleCnt="2">
        <dgm:presLayoutVars>
          <dgm:bulletEnabled val="1"/>
        </dgm:presLayoutVars>
      </dgm:prSet>
      <dgm:spPr/>
      <dgm:t>
        <a:bodyPr/>
        <a:lstStyle/>
        <a:p>
          <a:endParaRPr lang="es-ES"/>
        </a:p>
      </dgm:t>
    </dgm:pt>
    <dgm:pt modelId="{2F59A88D-97EC-4977-8997-09384DB5E72E}" type="pres">
      <dgm:prSet presAssocID="{583E980D-50E4-4C49-8BEA-8D3D31937B16}" presName="sibTrans" presStyleCnt="0"/>
      <dgm:spPr/>
    </dgm:pt>
    <dgm:pt modelId="{3DCBF377-2A95-4E7E-BA20-A5614911630B}" type="pres">
      <dgm:prSet presAssocID="{A6EE0C45-3339-4A38-B0A3-AF284E5CE098}" presName="textNode" presStyleLbl="node1" presStyleIdx="1" presStyleCnt="2">
        <dgm:presLayoutVars>
          <dgm:bulletEnabled val="1"/>
        </dgm:presLayoutVars>
      </dgm:prSet>
      <dgm:spPr/>
      <dgm:t>
        <a:bodyPr/>
        <a:lstStyle/>
        <a:p>
          <a:endParaRPr lang="es-ES"/>
        </a:p>
      </dgm:t>
    </dgm:pt>
  </dgm:ptLst>
  <dgm:cxnLst>
    <dgm:cxn modelId="{F8B4379A-E6F6-4BD4-B6DA-F1D4777A4A2A}" type="presOf" srcId="{09C494FF-C736-40A6-828F-48BE4FBB6394}" destId="{658F66C6-079B-4A0B-B868-5495EE50E744}" srcOrd="0" destOrd="0" presId="urn:microsoft.com/office/officeart/2005/8/layout/hProcess9"/>
    <dgm:cxn modelId="{FCB10044-648F-45B9-A53B-96944C639AB1}" type="presOf" srcId="{4B8F3A80-31BC-48B4-A6B5-B13A67C87A31}" destId="{2FC1515B-6B3D-4851-9C75-EC32A7812382}" srcOrd="0" destOrd="0" presId="urn:microsoft.com/office/officeart/2005/8/layout/hProcess9"/>
    <dgm:cxn modelId="{90F15CF2-1DC1-43D0-9C61-24CD92C988B3}" srcId="{4B8F3A80-31BC-48B4-A6B5-B13A67C87A31}" destId="{09C494FF-C736-40A6-828F-48BE4FBB6394}" srcOrd="0" destOrd="0" parTransId="{890149A6-7D88-4463-90D0-3982909F37D3}" sibTransId="{583E980D-50E4-4C49-8BEA-8D3D31937B16}"/>
    <dgm:cxn modelId="{2413D4A8-A267-4538-A6E2-144F2520737C}" srcId="{4B8F3A80-31BC-48B4-A6B5-B13A67C87A31}" destId="{A6EE0C45-3339-4A38-B0A3-AF284E5CE098}" srcOrd="1" destOrd="0" parTransId="{19BDC7DE-E33F-4B10-B1C3-37D4B076B951}" sibTransId="{7222F158-042C-4561-BB67-2729619E26C4}"/>
    <dgm:cxn modelId="{149061B1-9480-452A-8E96-CA344375BB1D}" type="presOf" srcId="{A6EE0C45-3339-4A38-B0A3-AF284E5CE098}" destId="{3DCBF377-2A95-4E7E-BA20-A5614911630B}" srcOrd="0" destOrd="0" presId="urn:microsoft.com/office/officeart/2005/8/layout/hProcess9"/>
    <dgm:cxn modelId="{06AFDB52-78E0-4CE2-A903-1FB9668F4CAD}" type="presParOf" srcId="{2FC1515B-6B3D-4851-9C75-EC32A7812382}" destId="{3905014C-FD16-4F52-A43E-682F8E7AC442}" srcOrd="0" destOrd="0" presId="urn:microsoft.com/office/officeart/2005/8/layout/hProcess9"/>
    <dgm:cxn modelId="{A5C14FA0-BF6E-4631-B6F3-AE543EC50325}" type="presParOf" srcId="{2FC1515B-6B3D-4851-9C75-EC32A7812382}" destId="{27864D0E-47EF-46AC-8613-845B4445204B}" srcOrd="1" destOrd="0" presId="urn:microsoft.com/office/officeart/2005/8/layout/hProcess9"/>
    <dgm:cxn modelId="{14C2BF41-4FE1-4002-BBE5-ABB06C90FFC1}" type="presParOf" srcId="{27864D0E-47EF-46AC-8613-845B4445204B}" destId="{658F66C6-079B-4A0B-B868-5495EE50E744}" srcOrd="0" destOrd="0" presId="urn:microsoft.com/office/officeart/2005/8/layout/hProcess9"/>
    <dgm:cxn modelId="{6B299300-6A89-4435-8AFF-627303B50F10}" type="presParOf" srcId="{27864D0E-47EF-46AC-8613-845B4445204B}" destId="{2F59A88D-97EC-4977-8997-09384DB5E72E}" srcOrd="1" destOrd="0" presId="urn:microsoft.com/office/officeart/2005/8/layout/hProcess9"/>
    <dgm:cxn modelId="{F3EE5976-A11B-49EC-8428-AA247DD00160}" type="presParOf" srcId="{27864D0E-47EF-46AC-8613-845B4445204B}" destId="{3DCBF377-2A95-4E7E-BA20-A5614911630B}"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C662DED-BEC6-419D-ABD9-58E1C926A39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S"/>
        </a:p>
      </dgm:t>
    </dgm:pt>
    <dgm:pt modelId="{CBDE7585-DC82-4744-BCBA-C16CB78A64CA}">
      <dgm:prSet phldrT="[Texto]" phldr="1"/>
      <dgm:spPr/>
      <dgm:t>
        <a:bodyPr/>
        <a:lstStyle/>
        <a:p>
          <a:endParaRPr lang="es-ES" dirty="0"/>
        </a:p>
      </dgm:t>
    </dgm:pt>
    <dgm:pt modelId="{9C491B51-9B6D-42C9-9D94-42ACF72062A7}" type="parTrans" cxnId="{28709E44-00D2-498D-BCBB-13CF8D70362B}">
      <dgm:prSet/>
      <dgm:spPr/>
      <dgm:t>
        <a:bodyPr/>
        <a:lstStyle/>
        <a:p>
          <a:endParaRPr lang="es-ES"/>
        </a:p>
      </dgm:t>
    </dgm:pt>
    <dgm:pt modelId="{72F1C2FE-3399-4E1E-B296-E52A60878C51}" type="sibTrans" cxnId="{28709E44-00D2-498D-BCBB-13CF8D70362B}">
      <dgm:prSet/>
      <dgm:spPr/>
      <dgm:t>
        <a:bodyPr/>
        <a:lstStyle/>
        <a:p>
          <a:endParaRPr lang="es-ES"/>
        </a:p>
      </dgm:t>
    </dgm:pt>
    <dgm:pt modelId="{27B6CBF9-4EF9-4C01-A7AE-5BB14915B562}">
      <dgm:prSet phldrT="[Texto]"/>
      <dgm:spPr/>
      <dgm:t>
        <a:bodyPr/>
        <a:lstStyle/>
        <a:p>
          <a:r>
            <a:rPr lang="es-EC" dirty="0" smtClean="0"/>
            <a:t>La aplicación de la NIA 701, provocará cambios significativos en el dictamen de los estados financieros en las empresas constructoras del Cantón Quito.</a:t>
          </a:r>
          <a:endParaRPr lang="es-ES" dirty="0"/>
        </a:p>
      </dgm:t>
    </dgm:pt>
    <dgm:pt modelId="{09801E4A-0020-46B3-BFB5-86D07F87B030}" type="parTrans" cxnId="{9A377C38-D2FE-4E0B-B55B-DDAB15BF39D7}">
      <dgm:prSet/>
      <dgm:spPr/>
      <dgm:t>
        <a:bodyPr/>
        <a:lstStyle/>
        <a:p>
          <a:endParaRPr lang="es-ES"/>
        </a:p>
      </dgm:t>
    </dgm:pt>
    <dgm:pt modelId="{81032D34-75D7-4757-B6A5-DDAFB3601135}" type="sibTrans" cxnId="{9A377C38-D2FE-4E0B-B55B-DDAB15BF39D7}">
      <dgm:prSet/>
      <dgm:spPr/>
      <dgm:t>
        <a:bodyPr/>
        <a:lstStyle/>
        <a:p>
          <a:endParaRPr lang="es-ES"/>
        </a:p>
      </dgm:t>
    </dgm:pt>
    <dgm:pt modelId="{330B4BED-DB81-41ED-A167-754999767F68}">
      <dgm:prSet phldrT="[Texto]" phldr="1"/>
      <dgm:spPr/>
      <dgm:t>
        <a:bodyPr/>
        <a:lstStyle/>
        <a:p>
          <a:endParaRPr lang="es-ES" dirty="0"/>
        </a:p>
      </dgm:t>
    </dgm:pt>
    <dgm:pt modelId="{674C6390-C984-4ABF-99B2-D4228B6B3DCF}" type="parTrans" cxnId="{E98367EB-B80A-4189-AA62-64738CFEC13C}">
      <dgm:prSet/>
      <dgm:spPr/>
      <dgm:t>
        <a:bodyPr/>
        <a:lstStyle/>
        <a:p>
          <a:endParaRPr lang="es-ES"/>
        </a:p>
      </dgm:t>
    </dgm:pt>
    <dgm:pt modelId="{60717B78-26CC-4816-A394-72605B11BA41}" type="sibTrans" cxnId="{E98367EB-B80A-4189-AA62-64738CFEC13C}">
      <dgm:prSet/>
      <dgm:spPr/>
      <dgm:t>
        <a:bodyPr/>
        <a:lstStyle/>
        <a:p>
          <a:endParaRPr lang="es-ES"/>
        </a:p>
      </dgm:t>
    </dgm:pt>
    <dgm:pt modelId="{025AE50A-8424-42F5-A006-D9DAD5C9AD18}">
      <dgm:prSet phldrT="[Texto]"/>
      <dgm:spPr/>
      <dgm:t>
        <a:bodyPr/>
        <a:lstStyle/>
        <a:p>
          <a:r>
            <a:rPr lang="es-EC" dirty="0" smtClean="0"/>
            <a:t>Se evidenció que las empresas del sector de la construcción ubicadas en el Distrito Metropolitano de Quito, no tienen un conocimiento óptimo para aplicar la NIA 701.</a:t>
          </a:r>
          <a:endParaRPr lang="es-ES" dirty="0"/>
        </a:p>
      </dgm:t>
    </dgm:pt>
    <dgm:pt modelId="{807B2221-89C1-452F-B42B-F7BF9DDC5197}" type="parTrans" cxnId="{4FC5DC99-6899-457E-884E-DAE5B71F99C2}">
      <dgm:prSet/>
      <dgm:spPr/>
      <dgm:t>
        <a:bodyPr/>
        <a:lstStyle/>
        <a:p>
          <a:endParaRPr lang="es-ES"/>
        </a:p>
      </dgm:t>
    </dgm:pt>
    <dgm:pt modelId="{96AF9197-811E-45A0-A126-DE2985528665}" type="sibTrans" cxnId="{4FC5DC99-6899-457E-884E-DAE5B71F99C2}">
      <dgm:prSet/>
      <dgm:spPr/>
      <dgm:t>
        <a:bodyPr/>
        <a:lstStyle/>
        <a:p>
          <a:endParaRPr lang="es-ES"/>
        </a:p>
      </dgm:t>
    </dgm:pt>
    <dgm:pt modelId="{EBE94706-67B3-4633-A069-5AF463DF6A5D}">
      <dgm:prSet phldrT="[Texto]" phldr="1"/>
      <dgm:spPr/>
      <dgm:t>
        <a:bodyPr/>
        <a:lstStyle/>
        <a:p>
          <a:endParaRPr lang="es-ES"/>
        </a:p>
      </dgm:t>
    </dgm:pt>
    <dgm:pt modelId="{EFD7CB03-850C-41C9-9D63-754A5C4DB119}" type="parTrans" cxnId="{0DF5238E-EB94-482D-A4D3-EA215219F8D1}">
      <dgm:prSet/>
      <dgm:spPr/>
      <dgm:t>
        <a:bodyPr/>
        <a:lstStyle/>
        <a:p>
          <a:endParaRPr lang="es-ES"/>
        </a:p>
      </dgm:t>
    </dgm:pt>
    <dgm:pt modelId="{668D0C52-969C-4701-BA24-EA706F6BD5F7}" type="sibTrans" cxnId="{0DF5238E-EB94-482D-A4D3-EA215219F8D1}">
      <dgm:prSet/>
      <dgm:spPr/>
      <dgm:t>
        <a:bodyPr/>
        <a:lstStyle/>
        <a:p>
          <a:endParaRPr lang="es-ES"/>
        </a:p>
      </dgm:t>
    </dgm:pt>
    <dgm:pt modelId="{D77DAB9C-B911-4CA8-94DE-C0BA04E782FC}">
      <dgm:prSet phldrT="[Texto]"/>
      <dgm:spPr/>
      <dgm:t>
        <a:bodyPr/>
        <a:lstStyle/>
        <a:p>
          <a:r>
            <a:rPr lang="es-EC" dirty="0" smtClean="0"/>
            <a:t>Además, las empresas del sector de la construcción tienden a perder competitividad debido a que los inversores y nuevos clientes no tienen acceso a las cuestiones claves de la empresa, lo cual afecta negativamente a las operaciones financieras.</a:t>
          </a:r>
          <a:endParaRPr lang="es-ES" dirty="0"/>
        </a:p>
      </dgm:t>
    </dgm:pt>
    <dgm:pt modelId="{C29A7CBE-A399-4CEB-A949-16CBCEE7AAFC}" type="parTrans" cxnId="{FBA6CBB8-EB9F-43D3-BC9B-5D33E255BBE4}">
      <dgm:prSet/>
      <dgm:spPr/>
      <dgm:t>
        <a:bodyPr/>
        <a:lstStyle/>
        <a:p>
          <a:endParaRPr lang="es-ES"/>
        </a:p>
      </dgm:t>
    </dgm:pt>
    <dgm:pt modelId="{2032662E-AA21-4DDB-ADBB-0F86E06FA626}" type="sibTrans" cxnId="{FBA6CBB8-EB9F-43D3-BC9B-5D33E255BBE4}">
      <dgm:prSet/>
      <dgm:spPr/>
      <dgm:t>
        <a:bodyPr/>
        <a:lstStyle/>
        <a:p>
          <a:endParaRPr lang="es-ES"/>
        </a:p>
      </dgm:t>
    </dgm:pt>
    <dgm:pt modelId="{D72E2AC7-375F-4D20-ACD6-3C31CB9A8245}" type="pres">
      <dgm:prSet presAssocID="{DC662DED-BEC6-419D-ABD9-58E1C926A39A}" presName="linearFlow" presStyleCnt="0">
        <dgm:presLayoutVars>
          <dgm:dir/>
          <dgm:animLvl val="lvl"/>
          <dgm:resizeHandles val="exact"/>
        </dgm:presLayoutVars>
      </dgm:prSet>
      <dgm:spPr/>
      <dgm:t>
        <a:bodyPr/>
        <a:lstStyle/>
        <a:p>
          <a:endParaRPr lang="es-ES"/>
        </a:p>
      </dgm:t>
    </dgm:pt>
    <dgm:pt modelId="{4C203A20-37FF-4FCA-9030-1146A357BC51}" type="pres">
      <dgm:prSet presAssocID="{CBDE7585-DC82-4744-BCBA-C16CB78A64CA}" presName="composite" presStyleCnt="0"/>
      <dgm:spPr/>
    </dgm:pt>
    <dgm:pt modelId="{35204024-B451-484E-BD1F-68156256791D}" type="pres">
      <dgm:prSet presAssocID="{CBDE7585-DC82-4744-BCBA-C16CB78A64CA}" presName="parentText" presStyleLbl="alignNode1" presStyleIdx="0" presStyleCnt="3">
        <dgm:presLayoutVars>
          <dgm:chMax val="1"/>
          <dgm:bulletEnabled val="1"/>
        </dgm:presLayoutVars>
      </dgm:prSet>
      <dgm:spPr/>
      <dgm:t>
        <a:bodyPr/>
        <a:lstStyle/>
        <a:p>
          <a:endParaRPr lang="es-ES"/>
        </a:p>
      </dgm:t>
    </dgm:pt>
    <dgm:pt modelId="{1AFF3383-8116-4868-BA23-EC9718A40F61}" type="pres">
      <dgm:prSet presAssocID="{CBDE7585-DC82-4744-BCBA-C16CB78A64CA}" presName="descendantText" presStyleLbl="alignAcc1" presStyleIdx="0" presStyleCnt="3">
        <dgm:presLayoutVars>
          <dgm:bulletEnabled val="1"/>
        </dgm:presLayoutVars>
      </dgm:prSet>
      <dgm:spPr/>
      <dgm:t>
        <a:bodyPr/>
        <a:lstStyle/>
        <a:p>
          <a:endParaRPr lang="es-ES"/>
        </a:p>
      </dgm:t>
    </dgm:pt>
    <dgm:pt modelId="{88CE89FF-A9E6-4970-8E42-808FAB8F0015}" type="pres">
      <dgm:prSet presAssocID="{72F1C2FE-3399-4E1E-B296-E52A60878C51}" presName="sp" presStyleCnt="0"/>
      <dgm:spPr/>
    </dgm:pt>
    <dgm:pt modelId="{5164BBDC-2C20-4C16-A069-45DF6E3A1F72}" type="pres">
      <dgm:prSet presAssocID="{330B4BED-DB81-41ED-A167-754999767F68}" presName="composite" presStyleCnt="0"/>
      <dgm:spPr/>
    </dgm:pt>
    <dgm:pt modelId="{29E2E3C7-3D5D-440C-AA2A-61BE3543473B}" type="pres">
      <dgm:prSet presAssocID="{330B4BED-DB81-41ED-A167-754999767F68}" presName="parentText" presStyleLbl="alignNode1" presStyleIdx="1" presStyleCnt="3">
        <dgm:presLayoutVars>
          <dgm:chMax val="1"/>
          <dgm:bulletEnabled val="1"/>
        </dgm:presLayoutVars>
      </dgm:prSet>
      <dgm:spPr/>
      <dgm:t>
        <a:bodyPr/>
        <a:lstStyle/>
        <a:p>
          <a:endParaRPr lang="es-ES"/>
        </a:p>
      </dgm:t>
    </dgm:pt>
    <dgm:pt modelId="{1F4D8E75-43EC-4093-9D46-E82DA156BA59}" type="pres">
      <dgm:prSet presAssocID="{330B4BED-DB81-41ED-A167-754999767F68}" presName="descendantText" presStyleLbl="alignAcc1" presStyleIdx="1" presStyleCnt="3">
        <dgm:presLayoutVars>
          <dgm:bulletEnabled val="1"/>
        </dgm:presLayoutVars>
      </dgm:prSet>
      <dgm:spPr/>
      <dgm:t>
        <a:bodyPr/>
        <a:lstStyle/>
        <a:p>
          <a:endParaRPr lang="es-ES"/>
        </a:p>
      </dgm:t>
    </dgm:pt>
    <dgm:pt modelId="{FD03DBB6-14C7-40DA-963F-A1BC32BC8805}" type="pres">
      <dgm:prSet presAssocID="{60717B78-26CC-4816-A394-72605B11BA41}" presName="sp" presStyleCnt="0"/>
      <dgm:spPr/>
    </dgm:pt>
    <dgm:pt modelId="{507CC8E6-DA98-442C-98ED-D73683C10A5C}" type="pres">
      <dgm:prSet presAssocID="{EBE94706-67B3-4633-A069-5AF463DF6A5D}" presName="composite" presStyleCnt="0"/>
      <dgm:spPr/>
    </dgm:pt>
    <dgm:pt modelId="{DA7FC4CF-8960-419D-9646-F74BDFDC89FF}" type="pres">
      <dgm:prSet presAssocID="{EBE94706-67B3-4633-A069-5AF463DF6A5D}" presName="parentText" presStyleLbl="alignNode1" presStyleIdx="2" presStyleCnt="3">
        <dgm:presLayoutVars>
          <dgm:chMax val="1"/>
          <dgm:bulletEnabled val="1"/>
        </dgm:presLayoutVars>
      </dgm:prSet>
      <dgm:spPr/>
      <dgm:t>
        <a:bodyPr/>
        <a:lstStyle/>
        <a:p>
          <a:endParaRPr lang="es-ES"/>
        </a:p>
      </dgm:t>
    </dgm:pt>
    <dgm:pt modelId="{95EC225A-B45B-4DDC-A07E-877B765902FF}" type="pres">
      <dgm:prSet presAssocID="{EBE94706-67B3-4633-A069-5AF463DF6A5D}" presName="descendantText" presStyleLbl="alignAcc1" presStyleIdx="2" presStyleCnt="3">
        <dgm:presLayoutVars>
          <dgm:bulletEnabled val="1"/>
        </dgm:presLayoutVars>
      </dgm:prSet>
      <dgm:spPr/>
      <dgm:t>
        <a:bodyPr/>
        <a:lstStyle/>
        <a:p>
          <a:endParaRPr lang="es-ES"/>
        </a:p>
      </dgm:t>
    </dgm:pt>
  </dgm:ptLst>
  <dgm:cxnLst>
    <dgm:cxn modelId="{9A377C38-D2FE-4E0B-B55B-DDAB15BF39D7}" srcId="{CBDE7585-DC82-4744-BCBA-C16CB78A64CA}" destId="{27B6CBF9-4EF9-4C01-A7AE-5BB14915B562}" srcOrd="0" destOrd="0" parTransId="{09801E4A-0020-46B3-BFB5-86D07F87B030}" sibTransId="{81032D34-75D7-4757-B6A5-DDAFB3601135}"/>
    <dgm:cxn modelId="{0DF5238E-EB94-482D-A4D3-EA215219F8D1}" srcId="{DC662DED-BEC6-419D-ABD9-58E1C926A39A}" destId="{EBE94706-67B3-4633-A069-5AF463DF6A5D}" srcOrd="2" destOrd="0" parTransId="{EFD7CB03-850C-41C9-9D63-754A5C4DB119}" sibTransId="{668D0C52-969C-4701-BA24-EA706F6BD5F7}"/>
    <dgm:cxn modelId="{CF9A2A34-2CA4-4661-8BFC-AC2334F0FA74}" type="presOf" srcId="{330B4BED-DB81-41ED-A167-754999767F68}" destId="{29E2E3C7-3D5D-440C-AA2A-61BE3543473B}" srcOrd="0" destOrd="0" presId="urn:microsoft.com/office/officeart/2005/8/layout/chevron2"/>
    <dgm:cxn modelId="{7E214572-95ED-46A5-BBD3-1D3451BB65CA}" type="presOf" srcId="{EBE94706-67B3-4633-A069-5AF463DF6A5D}" destId="{DA7FC4CF-8960-419D-9646-F74BDFDC89FF}" srcOrd="0" destOrd="0" presId="urn:microsoft.com/office/officeart/2005/8/layout/chevron2"/>
    <dgm:cxn modelId="{0A83236A-DF90-4BA6-B392-576D91C780CB}" type="presOf" srcId="{27B6CBF9-4EF9-4C01-A7AE-5BB14915B562}" destId="{1AFF3383-8116-4868-BA23-EC9718A40F61}" srcOrd="0" destOrd="0" presId="urn:microsoft.com/office/officeart/2005/8/layout/chevron2"/>
    <dgm:cxn modelId="{28709E44-00D2-498D-BCBB-13CF8D70362B}" srcId="{DC662DED-BEC6-419D-ABD9-58E1C926A39A}" destId="{CBDE7585-DC82-4744-BCBA-C16CB78A64CA}" srcOrd="0" destOrd="0" parTransId="{9C491B51-9B6D-42C9-9D94-42ACF72062A7}" sibTransId="{72F1C2FE-3399-4E1E-B296-E52A60878C51}"/>
    <dgm:cxn modelId="{7F2B1279-C779-4247-866B-B0025C309AE3}" type="presOf" srcId="{D77DAB9C-B911-4CA8-94DE-C0BA04E782FC}" destId="{95EC225A-B45B-4DDC-A07E-877B765902FF}" srcOrd="0" destOrd="0" presId="urn:microsoft.com/office/officeart/2005/8/layout/chevron2"/>
    <dgm:cxn modelId="{8012579D-9EFB-4E6B-BEFC-98861700DF30}" type="presOf" srcId="{025AE50A-8424-42F5-A006-D9DAD5C9AD18}" destId="{1F4D8E75-43EC-4093-9D46-E82DA156BA59}" srcOrd="0" destOrd="0" presId="urn:microsoft.com/office/officeart/2005/8/layout/chevron2"/>
    <dgm:cxn modelId="{CA1E7F5D-C7A0-4B5F-95AB-41D7735D9DAB}" type="presOf" srcId="{CBDE7585-DC82-4744-BCBA-C16CB78A64CA}" destId="{35204024-B451-484E-BD1F-68156256791D}" srcOrd="0" destOrd="0" presId="urn:microsoft.com/office/officeart/2005/8/layout/chevron2"/>
    <dgm:cxn modelId="{E98367EB-B80A-4189-AA62-64738CFEC13C}" srcId="{DC662DED-BEC6-419D-ABD9-58E1C926A39A}" destId="{330B4BED-DB81-41ED-A167-754999767F68}" srcOrd="1" destOrd="0" parTransId="{674C6390-C984-4ABF-99B2-D4228B6B3DCF}" sibTransId="{60717B78-26CC-4816-A394-72605B11BA41}"/>
    <dgm:cxn modelId="{C26CF27C-05A4-46B7-9CC6-1918C0746BEE}" type="presOf" srcId="{DC662DED-BEC6-419D-ABD9-58E1C926A39A}" destId="{D72E2AC7-375F-4D20-ACD6-3C31CB9A8245}" srcOrd="0" destOrd="0" presId="urn:microsoft.com/office/officeart/2005/8/layout/chevron2"/>
    <dgm:cxn modelId="{FBA6CBB8-EB9F-43D3-BC9B-5D33E255BBE4}" srcId="{EBE94706-67B3-4633-A069-5AF463DF6A5D}" destId="{D77DAB9C-B911-4CA8-94DE-C0BA04E782FC}" srcOrd="0" destOrd="0" parTransId="{C29A7CBE-A399-4CEB-A949-16CBCEE7AAFC}" sibTransId="{2032662E-AA21-4DDB-ADBB-0F86E06FA626}"/>
    <dgm:cxn modelId="{4FC5DC99-6899-457E-884E-DAE5B71F99C2}" srcId="{330B4BED-DB81-41ED-A167-754999767F68}" destId="{025AE50A-8424-42F5-A006-D9DAD5C9AD18}" srcOrd="0" destOrd="0" parTransId="{807B2221-89C1-452F-B42B-F7BF9DDC5197}" sibTransId="{96AF9197-811E-45A0-A126-DE2985528665}"/>
    <dgm:cxn modelId="{FB82A7AF-5A56-4BB0-BA9D-56BCBFAADE38}" type="presParOf" srcId="{D72E2AC7-375F-4D20-ACD6-3C31CB9A8245}" destId="{4C203A20-37FF-4FCA-9030-1146A357BC51}" srcOrd="0" destOrd="0" presId="urn:microsoft.com/office/officeart/2005/8/layout/chevron2"/>
    <dgm:cxn modelId="{BF121BB5-E12C-470F-A7E7-91851FF3C085}" type="presParOf" srcId="{4C203A20-37FF-4FCA-9030-1146A357BC51}" destId="{35204024-B451-484E-BD1F-68156256791D}" srcOrd="0" destOrd="0" presId="urn:microsoft.com/office/officeart/2005/8/layout/chevron2"/>
    <dgm:cxn modelId="{C88B4610-452F-4697-AC64-E338469B2C2C}" type="presParOf" srcId="{4C203A20-37FF-4FCA-9030-1146A357BC51}" destId="{1AFF3383-8116-4868-BA23-EC9718A40F61}" srcOrd="1" destOrd="0" presId="urn:microsoft.com/office/officeart/2005/8/layout/chevron2"/>
    <dgm:cxn modelId="{352E24C3-5D88-4409-A7A5-DD7CC02BCA01}" type="presParOf" srcId="{D72E2AC7-375F-4D20-ACD6-3C31CB9A8245}" destId="{88CE89FF-A9E6-4970-8E42-808FAB8F0015}" srcOrd="1" destOrd="0" presId="urn:microsoft.com/office/officeart/2005/8/layout/chevron2"/>
    <dgm:cxn modelId="{79F4FF6E-3196-4DEB-9838-9A00DA018798}" type="presParOf" srcId="{D72E2AC7-375F-4D20-ACD6-3C31CB9A8245}" destId="{5164BBDC-2C20-4C16-A069-45DF6E3A1F72}" srcOrd="2" destOrd="0" presId="urn:microsoft.com/office/officeart/2005/8/layout/chevron2"/>
    <dgm:cxn modelId="{C7A91899-790B-48F7-98CD-5B188BE7C887}" type="presParOf" srcId="{5164BBDC-2C20-4C16-A069-45DF6E3A1F72}" destId="{29E2E3C7-3D5D-440C-AA2A-61BE3543473B}" srcOrd="0" destOrd="0" presId="urn:microsoft.com/office/officeart/2005/8/layout/chevron2"/>
    <dgm:cxn modelId="{4B825973-61CF-4251-B79D-BD4C319886A3}" type="presParOf" srcId="{5164BBDC-2C20-4C16-A069-45DF6E3A1F72}" destId="{1F4D8E75-43EC-4093-9D46-E82DA156BA59}" srcOrd="1" destOrd="0" presId="urn:microsoft.com/office/officeart/2005/8/layout/chevron2"/>
    <dgm:cxn modelId="{5F6F7E79-7625-49E2-940F-8F4764CE85E4}" type="presParOf" srcId="{D72E2AC7-375F-4D20-ACD6-3C31CB9A8245}" destId="{FD03DBB6-14C7-40DA-963F-A1BC32BC8805}" srcOrd="3" destOrd="0" presId="urn:microsoft.com/office/officeart/2005/8/layout/chevron2"/>
    <dgm:cxn modelId="{298B1C85-DD78-4228-9FCA-BF3FB339F20F}" type="presParOf" srcId="{D72E2AC7-375F-4D20-ACD6-3C31CB9A8245}" destId="{507CC8E6-DA98-442C-98ED-D73683C10A5C}" srcOrd="4" destOrd="0" presId="urn:microsoft.com/office/officeart/2005/8/layout/chevron2"/>
    <dgm:cxn modelId="{442566B6-3001-4336-AFB9-75F785422069}" type="presParOf" srcId="{507CC8E6-DA98-442C-98ED-D73683C10A5C}" destId="{DA7FC4CF-8960-419D-9646-F74BDFDC89FF}" srcOrd="0" destOrd="0" presId="urn:microsoft.com/office/officeart/2005/8/layout/chevron2"/>
    <dgm:cxn modelId="{B3B62045-E552-49B0-BEF9-CB34B6FF72E7}" type="presParOf" srcId="{507CC8E6-DA98-442C-98ED-D73683C10A5C}" destId="{95EC225A-B45B-4DDC-A07E-877B765902F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CC63B5A-ABFA-4C9B-A778-B366F3F3A91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623695A9-1ECA-48B2-854B-B0FE9B91327D}">
      <dgm:prSet phldrT="[Texto]" custT="1"/>
      <dgm:spPr>
        <a:effectLst/>
      </dgm:spPr>
      <dgm:t>
        <a:bodyPr/>
        <a:lstStyle/>
        <a:p>
          <a:pPr algn="just"/>
          <a:r>
            <a:rPr lang="es-EC" sz="1800" dirty="0" smtClean="0">
              <a:latin typeface="Times New Roman" panose="02020603050405020304" pitchFamily="18" charset="0"/>
              <a:cs typeface="Times New Roman" panose="02020603050405020304" pitchFamily="18" charset="0"/>
            </a:rPr>
            <a:t>1. Mediante el estudio realizado se ha podido concluir que los objetivos planteados se han cumplido, ya que se evaluó la situación financiera de las empresas constructoras entre el periodo 2014 al 2017, analizando la normativa vigente y disposiciones legales correspondiente al manejo de información, que reveló aspectos claves determinados en la aplicación de procedimientos de auditoría en los estados financieros de las empresas constructoras, igualmente se estableció el  impacto que originó la aplicación NIA 701 en la empresas constructoras  al comunicar aspectos claves de información en los estados financieros.</a:t>
          </a:r>
          <a:endParaRPr lang="es-ES" sz="1800" dirty="0">
            <a:latin typeface="Times New Roman" panose="02020603050405020304" pitchFamily="18" charset="0"/>
            <a:cs typeface="Times New Roman" panose="02020603050405020304" pitchFamily="18" charset="0"/>
          </a:endParaRPr>
        </a:p>
      </dgm:t>
    </dgm:pt>
    <dgm:pt modelId="{DECA85B4-933F-4467-B7F2-4F780140D958}" type="parTrans" cxnId="{944736CC-7056-4B91-87DF-B2EC2057E9C5}">
      <dgm:prSet/>
      <dgm:spPr/>
      <dgm:t>
        <a:bodyPr/>
        <a:lstStyle/>
        <a:p>
          <a:endParaRPr lang="es-ES"/>
        </a:p>
      </dgm:t>
    </dgm:pt>
    <dgm:pt modelId="{1F2EB2CC-B794-4D11-9ADF-C551DEA473A4}" type="sibTrans" cxnId="{944736CC-7056-4B91-87DF-B2EC2057E9C5}">
      <dgm:prSet/>
      <dgm:spPr/>
      <dgm:t>
        <a:bodyPr/>
        <a:lstStyle/>
        <a:p>
          <a:endParaRPr lang="es-ES"/>
        </a:p>
      </dgm:t>
    </dgm:pt>
    <dgm:pt modelId="{A553EC75-72D0-4130-89BD-8DDB34BA21E6}">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2. Se concluye que el marco teórico respecto a la NIA 701 que comprende alcance, objetivos, definiciones, requerimientos, guía de aplicación, apartados, etc., corresponde ampliamente a un campo de aspectos importantes y relevantes para que el auditor independiente cuente con herramientas y lineamientos necesario para emitir una opinión sobre los estados financieros, ya que es una norma que comprende nuevos cambios al informe de auditoría, así como la presentación de los documentos de respaldo.</a:t>
          </a:r>
          <a:endParaRPr lang="es-ES" sz="1800" dirty="0">
            <a:latin typeface="Times New Roman" panose="02020603050405020304" pitchFamily="18" charset="0"/>
            <a:cs typeface="Times New Roman" panose="02020603050405020304" pitchFamily="18" charset="0"/>
          </a:endParaRPr>
        </a:p>
      </dgm:t>
    </dgm:pt>
    <dgm:pt modelId="{AB74B06C-64B0-4C1F-B385-9181EDA03750}" type="parTrans" cxnId="{4A58B3F0-FD43-4A08-8383-F2D95FC4F1F9}">
      <dgm:prSet/>
      <dgm:spPr/>
      <dgm:t>
        <a:bodyPr/>
        <a:lstStyle/>
        <a:p>
          <a:endParaRPr lang="es-ES"/>
        </a:p>
      </dgm:t>
    </dgm:pt>
    <dgm:pt modelId="{5C4A4EB5-1384-45A0-B99F-2A2B2205D9F7}" type="sibTrans" cxnId="{4A58B3F0-FD43-4A08-8383-F2D95FC4F1F9}">
      <dgm:prSet/>
      <dgm:spPr/>
      <dgm:t>
        <a:bodyPr/>
        <a:lstStyle/>
        <a:p>
          <a:endParaRPr lang="es-ES"/>
        </a:p>
      </dgm:t>
    </dgm:pt>
    <dgm:pt modelId="{8E2FA5EE-EC6A-4A20-A9CA-86105163A762}" type="pres">
      <dgm:prSet presAssocID="{2CC63B5A-ABFA-4C9B-A778-B366F3F3A91E}" presName="linear" presStyleCnt="0">
        <dgm:presLayoutVars>
          <dgm:dir/>
          <dgm:animLvl val="lvl"/>
          <dgm:resizeHandles val="exact"/>
        </dgm:presLayoutVars>
      </dgm:prSet>
      <dgm:spPr/>
      <dgm:t>
        <a:bodyPr/>
        <a:lstStyle/>
        <a:p>
          <a:endParaRPr lang="es-ES"/>
        </a:p>
      </dgm:t>
    </dgm:pt>
    <dgm:pt modelId="{7070B49B-25DE-4616-88FC-452540D74C61}" type="pres">
      <dgm:prSet presAssocID="{623695A9-1ECA-48B2-854B-B0FE9B91327D}" presName="parentLin" presStyleCnt="0"/>
      <dgm:spPr/>
    </dgm:pt>
    <dgm:pt modelId="{F33D2E91-58A0-4DE7-B751-2D778055AFE0}" type="pres">
      <dgm:prSet presAssocID="{623695A9-1ECA-48B2-854B-B0FE9B91327D}" presName="parentLeftMargin" presStyleLbl="node1" presStyleIdx="0" presStyleCnt="2"/>
      <dgm:spPr/>
      <dgm:t>
        <a:bodyPr/>
        <a:lstStyle/>
        <a:p>
          <a:endParaRPr lang="es-ES"/>
        </a:p>
      </dgm:t>
    </dgm:pt>
    <dgm:pt modelId="{0084D114-D67B-40CD-A122-42A19464931E}" type="pres">
      <dgm:prSet presAssocID="{623695A9-1ECA-48B2-854B-B0FE9B91327D}" presName="parentText" presStyleLbl="node1" presStyleIdx="0" presStyleCnt="2" custScaleX="123923" custScaleY="163759">
        <dgm:presLayoutVars>
          <dgm:chMax val="0"/>
          <dgm:bulletEnabled val="1"/>
        </dgm:presLayoutVars>
      </dgm:prSet>
      <dgm:spPr/>
      <dgm:t>
        <a:bodyPr/>
        <a:lstStyle/>
        <a:p>
          <a:endParaRPr lang="es-ES"/>
        </a:p>
      </dgm:t>
    </dgm:pt>
    <dgm:pt modelId="{C79F82B9-04C3-4C3F-A0E6-6A8FAE21A4E4}" type="pres">
      <dgm:prSet presAssocID="{623695A9-1ECA-48B2-854B-B0FE9B91327D}" presName="negativeSpace" presStyleCnt="0"/>
      <dgm:spPr/>
    </dgm:pt>
    <dgm:pt modelId="{5960F437-978F-4809-8BE2-DADC775DC12F}" type="pres">
      <dgm:prSet presAssocID="{623695A9-1ECA-48B2-854B-B0FE9B91327D}" presName="childText" presStyleLbl="conFgAcc1" presStyleIdx="0" presStyleCnt="2">
        <dgm:presLayoutVars>
          <dgm:bulletEnabled val="1"/>
        </dgm:presLayoutVars>
      </dgm:prSet>
      <dgm:spPr/>
    </dgm:pt>
    <dgm:pt modelId="{57044E15-9C64-4A43-9704-139C6C57E944}" type="pres">
      <dgm:prSet presAssocID="{1F2EB2CC-B794-4D11-9ADF-C551DEA473A4}" presName="spaceBetweenRectangles" presStyleCnt="0"/>
      <dgm:spPr/>
    </dgm:pt>
    <dgm:pt modelId="{C8EA8485-E4C1-4763-9352-A81288A58AD5}" type="pres">
      <dgm:prSet presAssocID="{A553EC75-72D0-4130-89BD-8DDB34BA21E6}" presName="parentLin" presStyleCnt="0"/>
      <dgm:spPr/>
    </dgm:pt>
    <dgm:pt modelId="{64764C3D-60A8-4C1B-B9AA-8C6C1A9F919C}" type="pres">
      <dgm:prSet presAssocID="{A553EC75-72D0-4130-89BD-8DDB34BA21E6}" presName="parentLeftMargin" presStyleLbl="node1" presStyleIdx="0" presStyleCnt="2"/>
      <dgm:spPr/>
      <dgm:t>
        <a:bodyPr/>
        <a:lstStyle/>
        <a:p>
          <a:endParaRPr lang="es-ES"/>
        </a:p>
      </dgm:t>
    </dgm:pt>
    <dgm:pt modelId="{51EAF73A-BB8D-4E37-9310-AFCFB45C18BC}" type="pres">
      <dgm:prSet presAssocID="{A553EC75-72D0-4130-89BD-8DDB34BA21E6}" presName="parentText" presStyleLbl="node1" presStyleIdx="1" presStyleCnt="2" custScaleX="119160" custScaleY="165742">
        <dgm:presLayoutVars>
          <dgm:chMax val="0"/>
          <dgm:bulletEnabled val="1"/>
        </dgm:presLayoutVars>
      </dgm:prSet>
      <dgm:spPr/>
      <dgm:t>
        <a:bodyPr/>
        <a:lstStyle/>
        <a:p>
          <a:endParaRPr lang="es-ES"/>
        </a:p>
      </dgm:t>
    </dgm:pt>
    <dgm:pt modelId="{B02C2F11-F59A-4C80-ADA3-CB12E612A52A}" type="pres">
      <dgm:prSet presAssocID="{A553EC75-72D0-4130-89BD-8DDB34BA21E6}" presName="negativeSpace" presStyleCnt="0"/>
      <dgm:spPr/>
    </dgm:pt>
    <dgm:pt modelId="{F0CF0E20-0CC1-4907-B93B-195C5A5B8596}" type="pres">
      <dgm:prSet presAssocID="{A553EC75-72D0-4130-89BD-8DDB34BA21E6}" presName="childText" presStyleLbl="conFgAcc1" presStyleIdx="1" presStyleCnt="2">
        <dgm:presLayoutVars>
          <dgm:bulletEnabled val="1"/>
        </dgm:presLayoutVars>
      </dgm:prSet>
      <dgm:spPr/>
    </dgm:pt>
  </dgm:ptLst>
  <dgm:cxnLst>
    <dgm:cxn modelId="{16A38D6C-F3B9-4265-ADF6-3E25476DC703}" type="presOf" srcId="{623695A9-1ECA-48B2-854B-B0FE9B91327D}" destId="{F33D2E91-58A0-4DE7-B751-2D778055AFE0}" srcOrd="0" destOrd="0" presId="urn:microsoft.com/office/officeart/2005/8/layout/list1"/>
    <dgm:cxn modelId="{C3C5F76F-00DA-4362-894D-96103098B9C1}" type="presOf" srcId="{A553EC75-72D0-4130-89BD-8DDB34BA21E6}" destId="{64764C3D-60A8-4C1B-B9AA-8C6C1A9F919C}" srcOrd="0" destOrd="0" presId="urn:microsoft.com/office/officeart/2005/8/layout/list1"/>
    <dgm:cxn modelId="{944736CC-7056-4B91-87DF-B2EC2057E9C5}" srcId="{2CC63B5A-ABFA-4C9B-A778-B366F3F3A91E}" destId="{623695A9-1ECA-48B2-854B-B0FE9B91327D}" srcOrd="0" destOrd="0" parTransId="{DECA85B4-933F-4467-B7F2-4F780140D958}" sibTransId="{1F2EB2CC-B794-4D11-9ADF-C551DEA473A4}"/>
    <dgm:cxn modelId="{4A58B3F0-FD43-4A08-8383-F2D95FC4F1F9}" srcId="{2CC63B5A-ABFA-4C9B-A778-B366F3F3A91E}" destId="{A553EC75-72D0-4130-89BD-8DDB34BA21E6}" srcOrd="1" destOrd="0" parTransId="{AB74B06C-64B0-4C1F-B385-9181EDA03750}" sibTransId="{5C4A4EB5-1384-45A0-B99F-2A2B2205D9F7}"/>
    <dgm:cxn modelId="{8ECDD14D-C1A2-4217-A7B9-86E6EB8088A5}" type="presOf" srcId="{623695A9-1ECA-48B2-854B-B0FE9B91327D}" destId="{0084D114-D67B-40CD-A122-42A19464931E}" srcOrd="1" destOrd="0" presId="urn:microsoft.com/office/officeart/2005/8/layout/list1"/>
    <dgm:cxn modelId="{4453946E-2456-4F61-BF50-B3FD189887F1}" type="presOf" srcId="{A553EC75-72D0-4130-89BD-8DDB34BA21E6}" destId="{51EAF73A-BB8D-4E37-9310-AFCFB45C18BC}" srcOrd="1" destOrd="0" presId="urn:microsoft.com/office/officeart/2005/8/layout/list1"/>
    <dgm:cxn modelId="{BDACAB2A-5A9C-41D9-A37A-340CAB3403E0}" type="presOf" srcId="{2CC63B5A-ABFA-4C9B-A778-B366F3F3A91E}" destId="{8E2FA5EE-EC6A-4A20-A9CA-86105163A762}" srcOrd="0" destOrd="0" presId="urn:microsoft.com/office/officeart/2005/8/layout/list1"/>
    <dgm:cxn modelId="{EBBC1495-9876-4102-B5AB-ACFB29ABE3C1}" type="presParOf" srcId="{8E2FA5EE-EC6A-4A20-A9CA-86105163A762}" destId="{7070B49B-25DE-4616-88FC-452540D74C61}" srcOrd="0" destOrd="0" presId="urn:microsoft.com/office/officeart/2005/8/layout/list1"/>
    <dgm:cxn modelId="{F7B6DCC6-1EB1-4F12-8910-DCD396E329E6}" type="presParOf" srcId="{7070B49B-25DE-4616-88FC-452540D74C61}" destId="{F33D2E91-58A0-4DE7-B751-2D778055AFE0}" srcOrd="0" destOrd="0" presId="urn:microsoft.com/office/officeart/2005/8/layout/list1"/>
    <dgm:cxn modelId="{0FD7BF76-7D8E-4B2A-B09F-D606E04503AA}" type="presParOf" srcId="{7070B49B-25DE-4616-88FC-452540D74C61}" destId="{0084D114-D67B-40CD-A122-42A19464931E}" srcOrd="1" destOrd="0" presId="urn:microsoft.com/office/officeart/2005/8/layout/list1"/>
    <dgm:cxn modelId="{8173D3A5-BE05-49F9-A10D-4EBB62297911}" type="presParOf" srcId="{8E2FA5EE-EC6A-4A20-A9CA-86105163A762}" destId="{C79F82B9-04C3-4C3F-A0E6-6A8FAE21A4E4}" srcOrd="1" destOrd="0" presId="urn:microsoft.com/office/officeart/2005/8/layout/list1"/>
    <dgm:cxn modelId="{09269532-B292-4D7B-8BD1-7D0C33184ED7}" type="presParOf" srcId="{8E2FA5EE-EC6A-4A20-A9CA-86105163A762}" destId="{5960F437-978F-4809-8BE2-DADC775DC12F}" srcOrd="2" destOrd="0" presId="urn:microsoft.com/office/officeart/2005/8/layout/list1"/>
    <dgm:cxn modelId="{904A0877-AE60-441E-AB7D-906539FDB8D1}" type="presParOf" srcId="{8E2FA5EE-EC6A-4A20-A9CA-86105163A762}" destId="{57044E15-9C64-4A43-9704-139C6C57E944}" srcOrd="3" destOrd="0" presId="urn:microsoft.com/office/officeart/2005/8/layout/list1"/>
    <dgm:cxn modelId="{933772F6-FCA8-4856-8047-F25CC0DEB15C}" type="presParOf" srcId="{8E2FA5EE-EC6A-4A20-A9CA-86105163A762}" destId="{C8EA8485-E4C1-4763-9352-A81288A58AD5}" srcOrd="4" destOrd="0" presId="urn:microsoft.com/office/officeart/2005/8/layout/list1"/>
    <dgm:cxn modelId="{9F1713ED-8E79-4120-97BD-C4D8D8802749}" type="presParOf" srcId="{C8EA8485-E4C1-4763-9352-A81288A58AD5}" destId="{64764C3D-60A8-4C1B-B9AA-8C6C1A9F919C}" srcOrd="0" destOrd="0" presId="urn:microsoft.com/office/officeart/2005/8/layout/list1"/>
    <dgm:cxn modelId="{08A9B819-DDF4-4711-867E-1515DC0780F6}" type="presParOf" srcId="{C8EA8485-E4C1-4763-9352-A81288A58AD5}" destId="{51EAF73A-BB8D-4E37-9310-AFCFB45C18BC}" srcOrd="1" destOrd="0" presId="urn:microsoft.com/office/officeart/2005/8/layout/list1"/>
    <dgm:cxn modelId="{C2B84F0E-CA35-4540-AC97-1D62469FD5DD}" type="presParOf" srcId="{8E2FA5EE-EC6A-4A20-A9CA-86105163A762}" destId="{B02C2F11-F59A-4C80-ADA3-CB12E612A52A}" srcOrd="5" destOrd="0" presId="urn:microsoft.com/office/officeart/2005/8/layout/list1"/>
    <dgm:cxn modelId="{B6169308-E415-4140-B017-B6B3AEAF8407}" type="presParOf" srcId="{8E2FA5EE-EC6A-4A20-A9CA-86105163A762}" destId="{F0CF0E20-0CC1-4907-B93B-195C5A5B859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1AA0507-FFFC-4E24-BEDF-17B9D8C993F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74A65AAF-1167-4FBE-8E96-835193C9A929}">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3. Los Organismos de Control como lo es la Superintendencia de Compañías, Valores y Seguros, no ha difundido mediante reglamento o acuerdo los procedimientos o directrices para la correcta aplicación de la NIA 701, por lo que podrían ocasionar errores o falencias al momento de la aplicación; sin embargo, las firmas de auditoría tales como: Ernst &amp; Young, </a:t>
          </a:r>
          <a:r>
            <a:rPr lang="es-EC" sz="1800" dirty="0" err="1" smtClean="0">
              <a:latin typeface="Times New Roman" panose="02020603050405020304" pitchFamily="18" charset="0"/>
              <a:cs typeface="Times New Roman" panose="02020603050405020304" pitchFamily="18" charset="0"/>
            </a:rPr>
            <a:t>PwC</a:t>
          </a:r>
          <a:r>
            <a:rPr lang="es-EC" sz="1800" dirty="0" smtClean="0">
              <a:latin typeface="Times New Roman" panose="02020603050405020304" pitchFamily="18" charset="0"/>
              <a:cs typeface="Times New Roman" panose="02020603050405020304" pitchFamily="18" charset="0"/>
            </a:rPr>
            <a:t>, KPMG, Deloitte y firmas Nacionales, se encuentran capacitadas sobre los cambios que se provocaran en la aplicación de la NIA 701. </a:t>
          </a:r>
          <a:endParaRPr lang="es-ES" sz="1800" dirty="0">
            <a:latin typeface="Times New Roman" panose="02020603050405020304" pitchFamily="18" charset="0"/>
            <a:cs typeface="Times New Roman" panose="02020603050405020304" pitchFamily="18" charset="0"/>
          </a:endParaRPr>
        </a:p>
      </dgm:t>
    </dgm:pt>
    <dgm:pt modelId="{2743C141-2F8D-424D-95E0-4EE08F42F946}" type="parTrans" cxnId="{D11F697D-52FB-45A7-B549-B620514033B4}">
      <dgm:prSet/>
      <dgm:spPr/>
      <dgm:t>
        <a:bodyPr/>
        <a:lstStyle/>
        <a:p>
          <a:endParaRPr lang="es-ES"/>
        </a:p>
      </dgm:t>
    </dgm:pt>
    <dgm:pt modelId="{C613AD0C-705F-48EC-A0A1-4AF96EFDDCAA}" type="sibTrans" cxnId="{D11F697D-52FB-45A7-B549-B620514033B4}">
      <dgm:prSet/>
      <dgm:spPr/>
      <dgm:t>
        <a:bodyPr/>
        <a:lstStyle/>
        <a:p>
          <a:endParaRPr lang="es-ES"/>
        </a:p>
      </dgm:t>
    </dgm:pt>
    <dgm:pt modelId="{8AC41F84-7D30-4504-82E1-9812A82C4480}">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4. La adopción de NIA 701 en las empresas constructoras del cantón Quito causó cambios de manera representativa en el dictamen a los estados financieros ya que en el giro del negocio incide la nueva normativa.</a:t>
          </a:r>
          <a:endParaRPr lang="es-ES" sz="1800" dirty="0">
            <a:latin typeface="Times New Roman" panose="02020603050405020304" pitchFamily="18" charset="0"/>
            <a:cs typeface="Times New Roman" panose="02020603050405020304" pitchFamily="18" charset="0"/>
          </a:endParaRPr>
        </a:p>
      </dgm:t>
    </dgm:pt>
    <dgm:pt modelId="{40296DFF-17B9-4DD5-BC34-03752C7987C4}" type="parTrans" cxnId="{058D6FF8-E67F-444D-95BC-E96FA3382A94}">
      <dgm:prSet/>
      <dgm:spPr/>
      <dgm:t>
        <a:bodyPr/>
        <a:lstStyle/>
        <a:p>
          <a:endParaRPr lang="es-ES"/>
        </a:p>
      </dgm:t>
    </dgm:pt>
    <dgm:pt modelId="{CF0D0024-0909-4A41-8689-59D91EDE280F}" type="sibTrans" cxnId="{058D6FF8-E67F-444D-95BC-E96FA3382A94}">
      <dgm:prSet/>
      <dgm:spPr/>
      <dgm:t>
        <a:bodyPr/>
        <a:lstStyle/>
        <a:p>
          <a:endParaRPr lang="es-ES"/>
        </a:p>
      </dgm:t>
    </dgm:pt>
    <dgm:pt modelId="{67BDEAFF-6DA2-46B0-AE1E-FA18DC2BEE8C}">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5. Al momento del levantamiento de información por medio de las encuestas, se evidenció que la implementación del Control Interno no se encuentra ejercido por los Gerentes Generales ni por otros niveles jerárquicos, debido a que esta aplicación y seguimiento lo realizan las firmas de auditoría; lo cual, ocasiona que los niveles directivos no empleen actividades de control para las etapas de generación de valor. </a:t>
          </a:r>
          <a:endParaRPr lang="es-ES" sz="1800" dirty="0">
            <a:latin typeface="Times New Roman" panose="02020603050405020304" pitchFamily="18" charset="0"/>
            <a:cs typeface="Times New Roman" panose="02020603050405020304" pitchFamily="18" charset="0"/>
          </a:endParaRPr>
        </a:p>
      </dgm:t>
    </dgm:pt>
    <dgm:pt modelId="{E016DAE0-8A93-4254-BA3B-080B1492E070}" type="parTrans" cxnId="{BB14EBAD-4991-4500-B0BC-84AC58460657}">
      <dgm:prSet/>
      <dgm:spPr/>
      <dgm:t>
        <a:bodyPr/>
        <a:lstStyle/>
        <a:p>
          <a:endParaRPr lang="es-ES"/>
        </a:p>
      </dgm:t>
    </dgm:pt>
    <dgm:pt modelId="{0F47EAE6-A466-441A-9554-C2BE1B100873}" type="sibTrans" cxnId="{BB14EBAD-4991-4500-B0BC-84AC58460657}">
      <dgm:prSet/>
      <dgm:spPr/>
      <dgm:t>
        <a:bodyPr/>
        <a:lstStyle/>
        <a:p>
          <a:endParaRPr lang="es-ES"/>
        </a:p>
      </dgm:t>
    </dgm:pt>
    <dgm:pt modelId="{C2F09810-57C8-40CE-A7C4-A1BA9F74D25F}" type="pres">
      <dgm:prSet presAssocID="{D1AA0507-FFFC-4E24-BEDF-17B9D8C993FF}" presName="linear" presStyleCnt="0">
        <dgm:presLayoutVars>
          <dgm:dir/>
          <dgm:animLvl val="lvl"/>
          <dgm:resizeHandles val="exact"/>
        </dgm:presLayoutVars>
      </dgm:prSet>
      <dgm:spPr/>
      <dgm:t>
        <a:bodyPr/>
        <a:lstStyle/>
        <a:p>
          <a:endParaRPr lang="es-ES"/>
        </a:p>
      </dgm:t>
    </dgm:pt>
    <dgm:pt modelId="{9E555F5D-7AB0-445B-B163-45BAEA13802D}" type="pres">
      <dgm:prSet presAssocID="{74A65AAF-1167-4FBE-8E96-835193C9A929}" presName="parentLin" presStyleCnt="0"/>
      <dgm:spPr/>
    </dgm:pt>
    <dgm:pt modelId="{F002409C-CC64-4E73-A21B-02FEF332E3C8}" type="pres">
      <dgm:prSet presAssocID="{74A65AAF-1167-4FBE-8E96-835193C9A929}" presName="parentLeftMargin" presStyleLbl="node1" presStyleIdx="0" presStyleCnt="3"/>
      <dgm:spPr/>
      <dgm:t>
        <a:bodyPr/>
        <a:lstStyle/>
        <a:p>
          <a:endParaRPr lang="es-ES"/>
        </a:p>
      </dgm:t>
    </dgm:pt>
    <dgm:pt modelId="{0003D3E4-7F5A-4887-8874-4570453FE2DE}" type="pres">
      <dgm:prSet presAssocID="{74A65AAF-1167-4FBE-8E96-835193C9A929}" presName="parentText" presStyleLbl="node1" presStyleIdx="0" presStyleCnt="3" custScaleX="117723" custScaleY="125362">
        <dgm:presLayoutVars>
          <dgm:chMax val="0"/>
          <dgm:bulletEnabled val="1"/>
        </dgm:presLayoutVars>
      </dgm:prSet>
      <dgm:spPr/>
      <dgm:t>
        <a:bodyPr/>
        <a:lstStyle/>
        <a:p>
          <a:endParaRPr lang="es-ES"/>
        </a:p>
      </dgm:t>
    </dgm:pt>
    <dgm:pt modelId="{EB2F9DE1-50FE-42F5-977C-25503DA43508}" type="pres">
      <dgm:prSet presAssocID="{74A65AAF-1167-4FBE-8E96-835193C9A929}" presName="negativeSpace" presStyleCnt="0"/>
      <dgm:spPr/>
    </dgm:pt>
    <dgm:pt modelId="{AA19345B-4A81-4F9F-A62E-7762C7EE049D}" type="pres">
      <dgm:prSet presAssocID="{74A65AAF-1167-4FBE-8E96-835193C9A929}" presName="childText" presStyleLbl="conFgAcc1" presStyleIdx="0" presStyleCnt="3">
        <dgm:presLayoutVars>
          <dgm:bulletEnabled val="1"/>
        </dgm:presLayoutVars>
      </dgm:prSet>
      <dgm:spPr/>
    </dgm:pt>
    <dgm:pt modelId="{57B35D55-1754-4D05-83F4-438A3BE40E3C}" type="pres">
      <dgm:prSet presAssocID="{C613AD0C-705F-48EC-A0A1-4AF96EFDDCAA}" presName="spaceBetweenRectangles" presStyleCnt="0"/>
      <dgm:spPr/>
    </dgm:pt>
    <dgm:pt modelId="{A36A5A55-2333-4EA0-9AE6-D521A8443768}" type="pres">
      <dgm:prSet presAssocID="{8AC41F84-7D30-4504-82E1-9812A82C4480}" presName="parentLin" presStyleCnt="0"/>
      <dgm:spPr/>
    </dgm:pt>
    <dgm:pt modelId="{406B9982-F504-470E-89EF-96F0EA6B41B8}" type="pres">
      <dgm:prSet presAssocID="{8AC41F84-7D30-4504-82E1-9812A82C4480}" presName="parentLeftMargin" presStyleLbl="node1" presStyleIdx="0" presStyleCnt="3"/>
      <dgm:spPr/>
      <dgm:t>
        <a:bodyPr/>
        <a:lstStyle/>
        <a:p>
          <a:endParaRPr lang="es-ES"/>
        </a:p>
      </dgm:t>
    </dgm:pt>
    <dgm:pt modelId="{CB506561-2044-4D33-ACC8-2E9737C8455D}" type="pres">
      <dgm:prSet presAssocID="{8AC41F84-7D30-4504-82E1-9812A82C4480}" presName="parentText" presStyleLbl="node1" presStyleIdx="1" presStyleCnt="3" custScaleX="119764" custLinFactNeighborX="-4511" custLinFactNeighborY="-2107">
        <dgm:presLayoutVars>
          <dgm:chMax val="0"/>
          <dgm:bulletEnabled val="1"/>
        </dgm:presLayoutVars>
      </dgm:prSet>
      <dgm:spPr/>
      <dgm:t>
        <a:bodyPr/>
        <a:lstStyle/>
        <a:p>
          <a:endParaRPr lang="es-ES"/>
        </a:p>
      </dgm:t>
    </dgm:pt>
    <dgm:pt modelId="{5D0AF6CF-A190-4467-8C11-A170A7AFBDEE}" type="pres">
      <dgm:prSet presAssocID="{8AC41F84-7D30-4504-82E1-9812A82C4480}" presName="negativeSpace" presStyleCnt="0"/>
      <dgm:spPr/>
    </dgm:pt>
    <dgm:pt modelId="{F3A37162-3A30-4DFD-A778-CD5853C39D59}" type="pres">
      <dgm:prSet presAssocID="{8AC41F84-7D30-4504-82E1-9812A82C4480}" presName="childText" presStyleLbl="conFgAcc1" presStyleIdx="1" presStyleCnt="3">
        <dgm:presLayoutVars>
          <dgm:bulletEnabled val="1"/>
        </dgm:presLayoutVars>
      </dgm:prSet>
      <dgm:spPr/>
    </dgm:pt>
    <dgm:pt modelId="{90F36E57-55DD-4D76-8392-4D2CA0F4F3FC}" type="pres">
      <dgm:prSet presAssocID="{CF0D0024-0909-4A41-8689-59D91EDE280F}" presName="spaceBetweenRectangles" presStyleCnt="0"/>
      <dgm:spPr/>
    </dgm:pt>
    <dgm:pt modelId="{43C00AD0-44B8-4E36-A007-9198F3168668}" type="pres">
      <dgm:prSet presAssocID="{67BDEAFF-6DA2-46B0-AE1E-FA18DC2BEE8C}" presName="parentLin" presStyleCnt="0"/>
      <dgm:spPr/>
    </dgm:pt>
    <dgm:pt modelId="{DB18C4D3-07AC-4C3E-92D2-769B39FC33AE}" type="pres">
      <dgm:prSet presAssocID="{67BDEAFF-6DA2-46B0-AE1E-FA18DC2BEE8C}" presName="parentLeftMargin" presStyleLbl="node1" presStyleIdx="1" presStyleCnt="3"/>
      <dgm:spPr/>
      <dgm:t>
        <a:bodyPr/>
        <a:lstStyle/>
        <a:p>
          <a:endParaRPr lang="es-ES"/>
        </a:p>
      </dgm:t>
    </dgm:pt>
    <dgm:pt modelId="{F94CEBF7-CB56-441D-9F6B-6F3788C9FA07}" type="pres">
      <dgm:prSet presAssocID="{67BDEAFF-6DA2-46B0-AE1E-FA18DC2BEE8C}" presName="parentText" presStyleLbl="node1" presStyleIdx="2" presStyleCnt="3" custScaleX="122234">
        <dgm:presLayoutVars>
          <dgm:chMax val="0"/>
          <dgm:bulletEnabled val="1"/>
        </dgm:presLayoutVars>
      </dgm:prSet>
      <dgm:spPr/>
      <dgm:t>
        <a:bodyPr/>
        <a:lstStyle/>
        <a:p>
          <a:endParaRPr lang="es-ES"/>
        </a:p>
      </dgm:t>
    </dgm:pt>
    <dgm:pt modelId="{02500CC7-706C-4F08-BB87-AB45B6607F4A}" type="pres">
      <dgm:prSet presAssocID="{67BDEAFF-6DA2-46B0-AE1E-FA18DC2BEE8C}" presName="negativeSpace" presStyleCnt="0"/>
      <dgm:spPr/>
    </dgm:pt>
    <dgm:pt modelId="{8B18CAF3-0F3B-4D6E-A997-82FC59C3386F}" type="pres">
      <dgm:prSet presAssocID="{67BDEAFF-6DA2-46B0-AE1E-FA18DC2BEE8C}" presName="childText" presStyleLbl="conFgAcc1" presStyleIdx="2" presStyleCnt="3">
        <dgm:presLayoutVars>
          <dgm:bulletEnabled val="1"/>
        </dgm:presLayoutVars>
      </dgm:prSet>
      <dgm:spPr/>
    </dgm:pt>
  </dgm:ptLst>
  <dgm:cxnLst>
    <dgm:cxn modelId="{D11F697D-52FB-45A7-B549-B620514033B4}" srcId="{D1AA0507-FFFC-4E24-BEDF-17B9D8C993FF}" destId="{74A65AAF-1167-4FBE-8E96-835193C9A929}" srcOrd="0" destOrd="0" parTransId="{2743C141-2F8D-424D-95E0-4EE08F42F946}" sibTransId="{C613AD0C-705F-48EC-A0A1-4AF96EFDDCAA}"/>
    <dgm:cxn modelId="{52F2353B-C2C8-4BC3-A173-BEF31633D7A3}" type="presOf" srcId="{D1AA0507-FFFC-4E24-BEDF-17B9D8C993FF}" destId="{C2F09810-57C8-40CE-A7C4-A1BA9F74D25F}" srcOrd="0" destOrd="0" presId="urn:microsoft.com/office/officeart/2005/8/layout/list1"/>
    <dgm:cxn modelId="{BB14EBAD-4991-4500-B0BC-84AC58460657}" srcId="{D1AA0507-FFFC-4E24-BEDF-17B9D8C993FF}" destId="{67BDEAFF-6DA2-46B0-AE1E-FA18DC2BEE8C}" srcOrd="2" destOrd="0" parTransId="{E016DAE0-8A93-4254-BA3B-080B1492E070}" sibTransId="{0F47EAE6-A466-441A-9554-C2BE1B100873}"/>
    <dgm:cxn modelId="{39B72540-D724-46B9-A848-427327571DD5}" type="presOf" srcId="{67BDEAFF-6DA2-46B0-AE1E-FA18DC2BEE8C}" destId="{DB18C4D3-07AC-4C3E-92D2-769B39FC33AE}" srcOrd="0" destOrd="0" presId="urn:microsoft.com/office/officeart/2005/8/layout/list1"/>
    <dgm:cxn modelId="{7EDFDD6C-EB99-48DC-9500-14475E0C5153}" type="presOf" srcId="{8AC41F84-7D30-4504-82E1-9812A82C4480}" destId="{CB506561-2044-4D33-ACC8-2E9737C8455D}" srcOrd="1" destOrd="0" presId="urn:microsoft.com/office/officeart/2005/8/layout/list1"/>
    <dgm:cxn modelId="{36381ED1-F579-44D9-89AE-63364885D668}" type="presOf" srcId="{74A65AAF-1167-4FBE-8E96-835193C9A929}" destId="{F002409C-CC64-4E73-A21B-02FEF332E3C8}" srcOrd="0" destOrd="0" presId="urn:microsoft.com/office/officeart/2005/8/layout/list1"/>
    <dgm:cxn modelId="{8E3CD468-A4B6-4C70-85C0-22F1C78D64F3}" type="presOf" srcId="{74A65AAF-1167-4FBE-8E96-835193C9A929}" destId="{0003D3E4-7F5A-4887-8874-4570453FE2DE}" srcOrd="1" destOrd="0" presId="urn:microsoft.com/office/officeart/2005/8/layout/list1"/>
    <dgm:cxn modelId="{058D6FF8-E67F-444D-95BC-E96FA3382A94}" srcId="{D1AA0507-FFFC-4E24-BEDF-17B9D8C993FF}" destId="{8AC41F84-7D30-4504-82E1-9812A82C4480}" srcOrd="1" destOrd="0" parTransId="{40296DFF-17B9-4DD5-BC34-03752C7987C4}" sibTransId="{CF0D0024-0909-4A41-8689-59D91EDE280F}"/>
    <dgm:cxn modelId="{D9596011-6947-48AB-8012-D3725BC5C7A5}" type="presOf" srcId="{67BDEAFF-6DA2-46B0-AE1E-FA18DC2BEE8C}" destId="{F94CEBF7-CB56-441D-9F6B-6F3788C9FA07}" srcOrd="1" destOrd="0" presId="urn:microsoft.com/office/officeart/2005/8/layout/list1"/>
    <dgm:cxn modelId="{10A53C8F-0195-4562-9307-0C683B7A6C87}" type="presOf" srcId="{8AC41F84-7D30-4504-82E1-9812A82C4480}" destId="{406B9982-F504-470E-89EF-96F0EA6B41B8}" srcOrd="0" destOrd="0" presId="urn:microsoft.com/office/officeart/2005/8/layout/list1"/>
    <dgm:cxn modelId="{5C9FAA34-2DA6-4998-9533-082FEDA01012}" type="presParOf" srcId="{C2F09810-57C8-40CE-A7C4-A1BA9F74D25F}" destId="{9E555F5D-7AB0-445B-B163-45BAEA13802D}" srcOrd="0" destOrd="0" presId="urn:microsoft.com/office/officeart/2005/8/layout/list1"/>
    <dgm:cxn modelId="{E9F3CE62-FB54-4641-A2B8-6BDF99316689}" type="presParOf" srcId="{9E555F5D-7AB0-445B-B163-45BAEA13802D}" destId="{F002409C-CC64-4E73-A21B-02FEF332E3C8}" srcOrd="0" destOrd="0" presId="urn:microsoft.com/office/officeart/2005/8/layout/list1"/>
    <dgm:cxn modelId="{9303AF37-2CF2-4DAE-BD04-7C5CFE88B2E4}" type="presParOf" srcId="{9E555F5D-7AB0-445B-B163-45BAEA13802D}" destId="{0003D3E4-7F5A-4887-8874-4570453FE2DE}" srcOrd="1" destOrd="0" presId="urn:microsoft.com/office/officeart/2005/8/layout/list1"/>
    <dgm:cxn modelId="{8DBF22A9-43BB-47FC-ABEC-274A50EB50B2}" type="presParOf" srcId="{C2F09810-57C8-40CE-A7C4-A1BA9F74D25F}" destId="{EB2F9DE1-50FE-42F5-977C-25503DA43508}" srcOrd="1" destOrd="0" presId="urn:microsoft.com/office/officeart/2005/8/layout/list1"/>
    <dgm:cxn modelId="{BD693F04-CB49-4062-86B4-7A6607935246}" type="presParOf" srcId="{C2F09810-57C8-40CE-A7C4-A1BA9F74D25F}" destId="{AA19345B-4A81-4F9F-A62E-7762C7EE049D}" srcOrd="2" destOrd="0" presId="urn:microsoft.com/office/officeart/2005/8/layout/list1"/>
    <dgm:cxn modelId="{9B7236BF-A5DE-47FD-9C05-976D8273C1D2}" type="presParOf" srcId="{C2F09810-57C8-40CE-A7C4-A1BA9F74D25F}" destId="{57B35D55-1754-4D05-83F4-438A3BE40E3C}" srcOrd="3" destOrd="0" presId="urn:microsoft.com/office/officeart/2005/8/layout/list1"/>
    <dgm:cxn modelId="{2CEACF96-A2C1-4282-A056-3168F8AE5DBE}" type="presParOf" srcId="{C2F09810-57C8-40CE-A7C4-A1BA9F74D25F}" destId="{A36A5A55-2333-4EA0-9AE6-D521A8443768}" srcOrd="4" destOrd="0" presId="urn:microsoft.com/office/officeart/2005/8/layout/list1"/>
    <dgm:cxn modelId="{F47EB973-7C99-470D-B420-43F691F69AD4}" type="presParOf" srcId="{A36A5A55-2333-4EA0-9AE6-D521A8443768}" destId="{406B9982-F504-470E-89EF-96F0EA6B41B8}" srcOrd="0" destOrd="0" presId="urn:microsoft.com/office/officeart/2005/8/layout/list1"/>
    <dgm:cxn modelId="{5E27CD79-8296-407A-86D9-A71C119B83E6}" type="presParOf" srcId="{A36A5A55-2333-4EA0-9AE6-D521A8443768}" destId="{CB506561-2044-4D33-ACC8-2E9737C8455D}" srcOrd="1" destOrd="0" presId="urn:microsoft.com/office/officeart/2005/8/layout/list1"/>
    <dgm:cxn modelId="{649FA1DD-7193-4456-AE99-59E5FA6F4C23}" type="presParOf" srcId="{C2F09810-57C8-40CE-A7C4-A1BA9F74D25F}" destId="{5D0AF6CF-A190-4467-8C11-A170A7AFBDEE}" srcOrd="5" destOrd="0" presId="urn:microsoft.com/office/officeart/2005/8/layout/list1"/>
    <dgm:cxn modelId="{F5857D0A-7727-4463-93A6-2E890E6D5EBE}" type="presParOf" srcId="{C2F09810-57C8-40CE-A7C4-A1BA9F74D25F}" destId="{F3A37162-3A30-4DFD-A778-CD5853C39D59}" srcOrd="6" destOrd="0" presId="urn:microsoft.com/office/officeart/2005/8/layout/list1"/>
    <dgm:cxn modelId="{B243CAA4-B9AB-447F-9E1D-F2608C85E5BB}" type="presParOf" srcId="{C2F09810-57C8-40CE-A7C4-A1BA9F74D25F}" destId="{90F36E57-55DD-4D76-8392-4D2CA0F4F3FC}" srcOrd="7" destOrd="0" presId="urn:microsoft.com/office/officeart/2005/8/layout/list1"/>
    <dgm:cxn modelId="{2DEB251C-D04D-4EDB-BEF1-F717039692C7}" type="presParOf" srcId="{C2F09810-57C8-40CE-A7C4-A1BA9F74D25F}" destId="{43C00AD0-44B8-4E36-A007-9198F3168668}" srcOrd="8" destOrd="0" presId="urn:microsoft.com/office/officeart/2005/8/layout/list1"/>
    <dgm:cxn modelId="{4E0D91B7-A028-4CDA-B727-F4F74258F7FE}" type="presParOf" srcId="{43C00AD0-44B8-4E36-A007-9198F3168668}" destId="{DB18C4D3-07AC-4C3E-92D2-769B39FC33AE}" srcOrd="0" destOrd="0" presId="urn:microsoft.com/office/officeart/2005/8/layout/list1"/>
    <dgm:cxn modelId="{0861E6FD-2189-405B-89A5-02D45968BA11}" type="presParOf" srcId="{43C00AD0-44B8-4E36-A007-9198F3168668}" destId="{F94CEBF7-CB56-441D-9F6B-6F3788C9FA07}" srcOrd="1" destOrd="0" presId="urn:microsoft.com/office/officeart/2005/8/layout/list1"/>
    <dgm:cxn modelId="{08AF95DB-9D5D-49B6-AD4C-FB96948A2E90}" type="presParOf" srcId="{C2F09810-57C8-40CE-A7C4-A1BA9F74D25F}" destId="{02500CC7-706C-4F08-BB87-AB45B6607F4A}" srcOrd="9" destOrd="0" presId="urn:microsoft.com/office/officeart/2005/8/layout/list1"/>
    <dgm:cxn modelId="{47219E40-D400-4F3E-A902-78CFFF04A1DB}" type="presParOf" srcId="{C2F09810-57C8-40CE-A7C4-A1BA9F74D25F}" destId="{8B18CAF3-0F3B-4D6E-A997-82FC59C3386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73BCF43-2E75-4C6B-B62E-4C214C1A336B}"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s-ES"/>
        </a:p>
      </dgm:t>
    </dgm:pt>
    <dgm:pt modelId="{53706C8A-23BA-41B0-9DD9-6771EA1AE7D6}">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1. Realizar un análisis para determinar el impacto resultante de la implementación de la NIA 701 en empresas de otros sectores tales como: Industria, Agro Industria, Telecomunicaciones, etc., debido a que el presente proyecto evidencio cambios al aplicar la NIA 701; a fin de obtener directrices para la transición y aplicación de esta norma en los diferentes sectores económicos y así reducir el impacto en la presentación de estados financieros.</a:t>
          </a:r>
          <a:endParaRPr lang="es-ES" sz="1800" dirty="0">
            <a:latin typeface="Times New Roman" panose="02020603050405020304" pitchFamily="18" charset="0"/>
            <a:cs typeface="Times New Roman" panose="02020603050405020304" pitchFamily="18" charset="0"/>
          </a:endParaRPr>
        </a:p>
      </dgm:t>
    </dgm:pt>
    <dgm:pt modelId="{EF76BBC8-1A37-440D-BAC1-326C4D8F63C9}" type="parTrans" cxnId="{39B5669A-02C7-4330-8BC6-274BD22F9E89}">
      <dgm:prSet/>
      <dgm:spPr/>
      <dgm:t>
        <a:bodyPr/>
        <a:lstStyle/>
        <a:p>
          <a:endParaRPr lang="es-ES"/>
        </a:p>
      </dgm:t>
    </dgm:pt>
    <dgm:pt modelId="{A9DF5C84-7BBC-45CF-B1CA-DC428D77C200}" type="sibTrans" cxnId="{39B5669A-02C7-4330-8BC6-274BD22F9E89}">
      <dgm:prSet/>
      <dgm:spPr/>
      <dgm:t>
        <a:bodyPr/>
        <a:lstStyle/>
        <a:p>
          <a:endParaRPr lang="es-ES"/>
        </a:p>
      </dgm:t>
    </dgm:pt>
    <dgm:pt modelId="{D521AE88-594D-4238-B64D-D5A6C4BBE32B}">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2. Efectuar un estudio minucioso de las Normas Internacionales de Auditoría NIA, para comprender de mejor manera las bases necesarias de esta normativa y así tener la capacidad de aplicarlas en las empresas constructoras del Distrito Metropolitano de Quito.</a:t>
          </a:r>
          <a:endParaRPr lang="es-ES" sz="1800" dirty="0">
            <a:latin typeface="Times New Roman" panose="02020603050405020304" pitchFamily="18" charset="0"/>
            <a:cs typeface="Times New Roman" panose="02020603050405020304" pitchFamily="18" charset="0"/>
          </a:endParaRPr>
        </a:p>
      </dgm:t>
    </dgm:pt>
    <dgm:pt modelId="{3145806F-DCC0-403A-8CFF-9A835E281DEA}" type="parTrans" cxnId="{DD750FBA-323A-422E-BB63-3F4564FB3021}">
      <dgm:prSet/>
      <dgm:spPr/>
      <dgm:t>
        <a:bodyPr/>
        <a:lstStyle/>
        <a:p>
          <a:endParaRPr lang="es-ES"/>
        </a:p>
      </dgm:t>
    </dgm:pt>
    <dgm:pt modelId="{FAC650D2-0EFB-4941-8C50-5F71677E0C2D}" type="sibTrans" cxnId="{DD750FBA-323A-422E-BB63-3F4564FB3021}">
      <dgm:prSet/>
      <dgm:spPr/>
      <dgm:t>
        <a:bodyPr/>
        <a:lstStyle/>
        <a:p>
          <a:endParaRPr lang="es-ES"/>
        </a:p>
      </dgm:t>
    </dgm:pt>
    <dgm:pt modelId="{BD1FD122-F44E-47E1-9A68-03D5C49C47C2}">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3. Es necesario que los Organismos de Control, así como a las firmas de Auditoría difundan manuales, reglamentos u otro instrumento que sirva como guía a las empresas constructoras sobre las NIA a fin de que su implementación se realice de manera adecuada y oportuna.</a:t>
          </a:r>
          <a:endParaRPr lang="es-ES" sz="1800" dirty="0">
            <a:latin typeface="Times New Roman" panose="02020603050405020304" pitchFamily="18" charset="0"/>
            <a:cs typeface="Times New Roman" panose="02020603050405020304" pitchFamily="18" charset="0"/>
          </a:endParaRPr>
        </a:p>
      </dgm:t>
    </dgm:pt>
    <dgm:pt modelId="{981414CC-7B17-47FC-A232-B65D5A65C0E5}" type="parTrans" cxnId="{FBCE4CE9-A702-4C02-896A-67484A391566}">
      <dgm:prSet/>
      <dgm:spPr/>
      <dgm:t>
        <a:bodyPr/>
        <a:lstStyle/>
        <a:p>
          <a:endParaRPr lang="es-ES"/>
        </a:p>
      </dgm:t>
    </dgm:pt>
    <dgm:pt modelId="{B45B8FCC-D3AB-4EB9-AA55-A42D4EFF5E82}" type="sibTrans" cxnId="{FBCE4CE9-A702-4C02-896A-67484A391566}">
      <dgm:prSet/>
      <dgm:spPr/>
      <dgm:t>
        <a:bodyPr/>
        <a:lstStyle/>
        <a:p>
          <a:endParaRPr lang="es-ES"/>
        </a:p>
      </dgm:t>
    </dgm:pt>
    <dgm:pt modelId="{7234CE0B-71F9-417A-B484-4757FE32966E}" type="pres">
      <dgm:prSet presAssocID="{873BCF43-2E75-4C6B-B62E-4C214C1A336B}" presName="linear" presStyleCnt="0">
        <dgm:presLayoutVars>
          <dgm:dir/>
          <dgm:animLvl val="lvl"/>
          <dgm:resizeHandles val="exact"/>
        </dgm:presLayoutVars>
      </dgm:prSet>
      <dgm:spPr/>
      <dgm:t>
        <a:bodyPr/>
        <a:lstStyle/>
        <a:p>
          <a:endParaRPr lang="es-ES"/>
        </a:p>
      </dgm:t>
    </dgm:pt>
    <dgm:pt modelId="{B471519F-43E0-4B16-84E2-CE1D569E21D3}" type="pres">
      <dgm:prSet presAssocID="{53706C8A-23BA-41B0-9DD9-6771EA1AE7D6}" presName="parentLin" presStyleCnt="0"/>
      <dgm:spPr/>
    </dgm:pt>
    <dgm:pt modelId="{D4A6A5F6-5618-4D6A-AB83-2814EAB5F2DA}" type="pres">
      <dgm:prSet presAssocID="{53706C8A-23BA-41B0-9DD9-6771EA1AE7D6}" presName="parentLeftMargin" presStyleLbl="node1" presStyleIdx="0" presStyleCnt="3"/>
      <dgm:spPr/>
      <dgm:t>
        <a:bodyPr/>
        <a:lstStyle/>
        <a:p>
          <a:endParaRPr lang="es-ES"/>
        </a:p>
      </dgm:t>
    </dgm:pt>
    <dgm:pt modelId="{BF88D30C-9352-4928-8722-A596399DDDE0}" type="pres">
      <dgm:prSet presAssocID="{53706C8A-23BA-41B0-9DD9-6771EA1AE7D6}" presName="parentText" presStyleLbl="node1" presStyleIdx="0" presStyleCnt="3" custScaleX="128279" custScaleY="147045">
        <dgm:presLayoutVars>
          <dgm:chMax val="0"/>
          <dgm:bulletEnabled val="1"/>
        </dgm:presLayoutVars>
      </dgm:prSet>
      <dgm:spPr/>
      <dgm:t>
        <a:bodyPr/>
        <a:lstStyle/>
        <a:p>
          <a:endParaRPr lang="es-ES"/>
        </a:p>
      </dgm:t>
    </dgm:pt>
    <dgm:pt modelId="{D31E4033-ECB4-43CB-8A08-F89EA8A4E59E}" type="pres">
      <dgm:prSet presAssocID="{53706C8A-23BA-41B0-9DD9-6771EA1AE7D6}" presName="negativeSpace" presStyleCnt="0"/>
      <dgm:spPr/>
    </dgm:pt>
    <dgm:pt modelId="{657D9096-D3C6-4647-B2F6-DCB9DCC75B6F}" type="pres">
      <dgm:prSet presAssocID="{53706C8A-23BA-41B0-9DD9-6771EA1AE7D6}" presName="childText" presStyleLbl="conFgAcc1" presStyleIdx="0" presStyleCnt="3">
        <dgm:presLayoutVars>
          <dgm:bulletEnabled val="1"/>
        </dgm:presLayoutVars>
      </dgm:prSet>
      <dgm:spPr/>
    </dgm:pt>
    <dgm:pt modelId="{931F21D2-98BE-4B80-89A6-74C9B0523FAE}" type="pres">
      <dgm:prSet presAssocID="{A9DF5C84-7BBC-45CF-B1CA-DC428D77C200}" presName="spaceBetweenRectangles" presStyleCnt="0"/>
      <dgm:spPr/>
    </dgm:pt>
    <dgm:pt modelId="{9145DBA9-6AB2-4B5B-A8E3-7AF75A41D571}" type="pres">
      <dgm:prSet presAssocID="{D521AE88-594D-4238-B64D-D5A6C4BBE32B}" presName="parentLin" presStyleCnt="0"/>
      <dgm:spPr/>
    </dgm:pt>
    <dgm:pt modelId="{5B016F79-A713-4E72-9269-8B8E7C6CBAAE}" type="pres">
      <dgm:prSet presAssocID="{D521AE88-594D-4238-B64D-D5A6C4BBE32B}" presName="parentLeftMargin" presStyleLbl="node1" presStyleIdx="0" presStyleCnt="3"/>
      <dgm:spPr/>
      <dgm:t>
        <a:bodyPr/>
        <a:lstStyle/>
        <a:p>
          <a:endParaRPr lang="es-ES"/>
        </a:p>
      </dgm:t>
    </dgm:pt>
    <dgm:pt modelId="{19580710-50E5-4380-B0B0-947F606A8013}" type="pres">
      <dgm:prSet presAssocID="{D521AE88-594D-4238-B64D-D5A6C4BBE32B}" presName="parentText" presStyleLbl="node1" presStyleIdx="1" presStyleCnt="3" custScaleX="129025" custScaleY="129671">
        <dgm:presLayoutVars>
          <dgm:chMax val="0"/>
          <dgm:bulletEnabled val="1"/>
        </dgm:presLayoutVars>
      </dgm:prSet>
      <dgm:spPr/>
      <dgm:t>
        <a:bodyPr/>
        <a:lstStyle/>
        <a:p>
          <a:endParaRPr lang="es-ES"/>
        </a:p>
      </dgm:t>
    </dgm:pt>
    <dgm:pt modelId="{375C6919-2EF0-43B0-98C5-DCACBA5A78CC}" type="pres">
      <dgm:prSet presAssocID="{D521AE88-594D-4238-B64D-D5A6C4BBE32B}" presName="negativeSpace" presStyleCnt="0"/>
      <dgm:spPr/>
    </dgm:pt>
    <dgm:pt modelId="{E7DB340E-E19C-492B-BA85-FA940A6907F8}" type="pres">
      <dgm:prSet presAssocID="{D521AE88-594D-4238-B64D-D5A6C4BBE32B}" presName="childText" presStyleLbl="conFgAcc1" presStyleIdx="1" presStyleCnt="3">
        <dgm:presLayoutVars>
          <dgm:bulletEnabled val="1"/>
        </dgm:presLayoutVars>
      </dgm:prSet>
      <dgm:spPr/>
    </dgm:pt>
    <dgm:pt modelId="{0B9FC24A-723F-4AF2-AC03-C4855EBF8288}" type="pres">
      <dgm:prSet presAssocID="{FAC650D2-0EFB-4941-8C50-5F71677E0C2D}" presName="spaceBetweenRectangles" presStyleCnt="0"/>
      <dgm:spPr/>
    </dgm:pt>
    <dgm:pt modelId="{7D07CF79-DA29-4C43-B862-8C22D4DEBB2C}" type="pres">
      <dgm:prSet presAssocID="{BD1FD122-F44E-47E1-9A68-03D5C49C47C2}" presName="parentLin" presStyleCnt="0"/>
      <dgm:spPr/>
    </dgm:pt>
    <dgm:pt modelId="{FF4D5C7A-FA95-4150-803B-73AA674634F0}" type="pres">
      <dgm:prSet presAssocID="{BD1FD122-F44E-47E1-9A68-03D5C49C47C2}" presName="parentLeftMargin" presStyleLbl="node1" presStyleIdx="1" presStyleCnt="3"/>
      <dgm:spPr/>
      <dgm:t>
        <a:bodyPr/>
        <a:lstStyle/>
        <a:p>
          <a:endParaRPr lang="es-ES"/>
        </a:p>
      </dgm:t>
    </dgm:pt>
    <dgm:pt modelId="{3036FD8E-35A0-4A95-A42A-A7E2697F93AD}" type="pres">
      <dgm:prSet presAssocID="{BD1FD122-F44E-47E1-9A68-03D5C49C47C2}" presName="parentText" presStyleLbl="node1" presStyleIdx="2" presStyleCnt="3" custScaleX="132069" custScaleY="118551">
        <dgm:presLayoutVars>
          <dgm:chMax val="0"/>
          <dgm:bulletEnabled val="1"/>
        </dgm:presLayoutVars>
      </dgm:prSet>
      <dgm:spPr/>
      <dgm:t>
        <a:bodyPr/>
        <a:lstStyle/>
        <a:p>
          <a:endParaRPr lang="es-ES"/>
        </a:p>
      </dgm:t>
    </dgm:pt>
    <dgm:pt modelId="{400E95AC-E455-4168-B1DF-0FD738CEE31B}" type="pres">
      <dgm:prSet presAssocID="{BD1FD122-F44E-47E1-9A68-03D5C49C47C2}" presName="negativeSpace" presStyleCnt="0"/>
      <dgm:spPr/>
    </dgm:pt>
    <dgm:pt modelId="{ED3B27DE-8D54-48D5-A591-69E5F058051E}" type="pres">
      <dgm:prSet presAssocID="{BD1FD122-F44E-47E1-9A68-03D5C49C47C2}" presName="childText" presStyleLbl="conFgAcc1" presStyleIdx="2" presStyleCnt="3">
        <dgm:presLayoutVars>
          <dgm:bulletEnabled val="1"/>
        </dgm:presLayoutVars>
      </dgm:prSet>
      <dgm:spPr/>
    </dgm:pt>
  </dgm:ptLst>
  <dgm:cxnLst>
    <dgm:cxn modelId="{39B5669A-02C7-4330-8BC6-274BD22F9E89}" srcId="{873BCF43-2E75-4C6B-B62E-4C214C1A336B}" destId="{53706C8A-23BA-41B0-9DD9-6771EA1AE7D6}" srcOrd="0" destOrd="0" parTransId="{EF76BBC8-1A37-440D-BAC1-326C4D8F63C9}" sibTransId="{A9DF5C84-7BBC-45CF-B1CA-DC428D77C200}"/>
    <dgm:cxn modelId="{3F70A504-367C-4492-A298-33DA5E0B9138}" type="presOf" srcId="{873BCF43-2E75-4C6B-B62E-4C214C1A336B}" destId="{7234CE0B-71F9-417A-B484-4757FE32966E}" srcOrd="0" destOrd="0" presId="urn:microsoft.com/office/officeart/2005/8/layout/list1"/>
    <dgm:cxn modelId="{FBCE4CE9-A702-4C02-896A-67484A391566}" srcId="{873BCF43-2E75-4C6B-B62E-4C214C1A336B}" destId="{BD1FD122-F44E-47E1-9A68-03D5C49C47C2}" srcOrd="2" destOrd="0" parTransId="{981414CC-7B17-47FC-A232-B65D5A65C0E5}" sibTransId="{B45B8FCC-D3AB-4EB9-AA55-A42D4EFF5E82}"/>
    <dgm:cxn modelId="{B3A68DCE-D8F2-437A-9715-D2B1ACB636DF}" type="presOf" srcId="{BD1FD122-F44E-47E1-9A68-03D5C49C47C2}" destId="{FF4D5C7A-FA95-4150-803B-73AA674634F0}" srcOrd="0" destOrd="0" presId="urn:microsoft.com/office/officeart/2005/8/layout/list1"/>
    <dgm:cxn modelId="{DD750FBA-323A-422E-BB63-3F4564FB3021}" srcId="{873BCF43-2E75-4C6B-B62E-4C214C1A336B}" destId="{D521AE88-594D-4238-B64D-D5A6C4BBE32B}" srcOrd="1" destOrd="0" parTransId="{3145806F-DCC0-403A-8CFF-9A835E281DEA}" sibTransId="{FAC650D2-0EFB-4941-8C50-5F71677E0C2D}"/>
    <dgm:cxn modelId="{0DB666F7-8483-43F5-A519-71F079DFD9F9}" type="presOf" srcId="{D521AE88-594D-4238-B64D-D5A6C4BBE32B}" destId="{5B016F79-A713-4E72-9269-8B8E7C6CBAAE}" srcOrd="0" destOrd="0" presId="urn:microsoft.com/office/officeart/2005/8/layout/list1"/>
    <dgm:cxn modelId="{28CCDCEE-D16B-4BCC-9FDB-51D1EEF7B213}" type="presOf" srcId="{D521AE88-594D-4238-B64D-D5A6C4BBE32B}" destId="{19580710-50E5-4380-B0B0-947F606A8013}" srcOrd="1" destOrd="0" presId="urn:microsoft.com/office/officeart/2005/8/layout/list1"/>
    <dgm:cxn modelId="{3F869C91-EB07-4194-9338-98CB50F9ED90}" type="presOf" srcId="{53706C8A-23BA-41B0-9DD9-6771EA1AE7D6}" destId="{D4A6A5F6-5618-4D6A-AB83-2814EAB5F2DA}" srcOrd="0" destOrd="0" presId="urn:microsoft.com/office/officeart/2005/8/layout/list1"/>
    <dgm:cxn modelId="{8F9510E7-4876-4CFE-8A21-884C9678E4ED}" type="presOf" srcId="{BD1FD122-F44E-47E1-9A68-03D5C49C47C2}" destId="{3036FD8E-35A0-4A95-A42A-A7E2697F93AD}" srcOrd="1" destOrd="0" presId="urn:microsoft.com/office/officeart/2005/8/layout/list1"/>
    <dgm:cxn modelId="{4FBAF196-7E0D-4F89-B053-1BCB398406FF}" type="presOf" srcId="{53706C8A-23BA-41B0-9DD9-6771EA1AE7D6}" destId="{BF88D30C-9352-4928-8722-A596399DDDE0}" srcOrd="1" destOrd="0" presId="urn:microsoft.com/office/officeart/2005/8/layout/list1"/>
    <dgm:cxn modelId="{D3E42A64-6D3D-4A9C-9FC3-37924AE3F8F8}" type="presParOf" srcId="{7234CE0B-71F9-417A-B484-4757FE32966E}" destId="{B471519F-43E0-4B16-84E2-CE1D569E21D3}" srcOrd="0" destOrd="0" presId="urn:microsoft.com/office/officeart/2005/8/layout/list1"/>
    <dgm:cxn modelId="{BFC926F8-D2FE-4A22-9F4C-A88B0E1D5C56}" type="presParOf" srcId="{B471519F-43E0-4B16-84E2-CE1D569E21D3}" destId="{D4A6A5F6-5618-4D6A-AB83-2814EAB5F2DA}" srcOrd="0" destOrd="0" presId="urn:microsoft.com/office/officeart/2005/8/layout/list1"/>
    <dgm:cxn modelId="{DE6C3447-E0B7-4CE8-967C-8F4D8A91BD27}" type="presParOf" srcId="{B471519F-43E0-4B16-84E2-CE1D569E21D3}" destId="{BF88D30C-9352-4928-8722-A596399DDDE0}" srcOrd="1" destOrd="0" presId="urn:microsoft.com/office/officeart/2005/8/layout/list1"/>
    <dgm:cxn modelId="{5D8DAB8C-FD9B-4292-8F70-ED2155FF661F}" type="presParOf" srcId="{7234CE0B-71F9-417A-B484-4757FE32966E}" destId="{D31E4033-ECB4-43CB-8A08-F89EA8A4E59E}" srcOrd="1" destOrd="0" presId="urn:microsoft.com/office/officeart/2005/8/layout/list1"/>
    <dgm:cxn modelId="{313E0EFF-B916-47F4-8F5F-2274BCADEB98}" type="presParOf" srcId="{7234CE0B-71F9-417A-B484-4757FE32966E}" destId="{657D9096-D3C6-4647-B2F6-DCB9DCC75B6F}" srcOrd="2" destOrd="0" presId="urn:microsoft.com/office/officeart/2005/8/layout/list1"/>
    <dgm:cxn modelId="{EEA1E335-4BB5-4672-B9DD-F7776B1A0120}" type="presParOf" srcId="{7234CE0B-71F9-417A-B484-4757FE32966E}" destId="{931F21D2-98BE-4B80-89A6-74C9B0523FAE}" srcOrd="3" destOrd="0" presId="urn:microsoft.com/office/officeart/2005/8/layout/list1"/>
    <dgm:cxn modelId="{F7C85E5A-0569-489E-B920-EBDEE9DE6575}" type="presParOf" srcId="{7234CE0B-71F9-417A-B484-4757FE32966E}" destId="{9145DBA9-6AB2-4B5B-A8E3-7AF75A41D571}" srcOrd="4" destOrd="0" presId="urn:microsoft.com/office/officeart/2005/8/layout/list1"/>
    <dgm:cxn modelId="{B8165082-7DAC-4C5B-925C-FFA7E7C7BB1C}" type="presParOf" srcId="{9145DBA9-6AB2-4B5B-A8E3-7AF75A41D571}" destId="{5B016F79-A713-4E72-9269-8B8E7C6CBAAE}" srcOrd="0" destOrd="0" presId="urn:microsoft.com/office/officeart/2005/8/layout/list1"/>
    <dgm:cxn modelId="{956F7ACD-DCB9-4EC7-A852-FBCC880C9A7F}" type="presParOf" srcId="{9145DBA9-6AB2-4B5B-A8E3-7AF75A41D571}" destId="{19580710-50E5-4380-B0B0-947F606A8013}" srcOrd="1" destOrd="0" presId="urn:microsoft.com/office/officeart/2005/8/layout/list1"/>
    <dgm:cxn modelId="{8A93DD16-FEF3-4AF1-A39E-018FD2491996}" type="presParOf" srcId="{7234CE0B-71F9-417A-B484-4757FE32966E}" destId="{375C6919-2EF0-43B0-98C5-DCACBA5A78CC}" srcOrd="5" destOrd="0" presId="urn:microsoft.com/office/officeart/2005/8/layout/list1"/>
    <dgm:cxn modelId="{C174C662-053F-498D-914B-467240485C2C}" type="presParOf" srcId="{7234CE0B-71F9-417A-B484-4757FE32966E}" destId="{E7DB340E-E19C-492B-BA85-FA940A6907F8}" srcOrd="6" destOrd="0" presId="urn:microsoft.com/office/officeart/2005/8/layout/list1"/>
    <dgm:cxn modelId="{00124B3C-CA79-4993-97C2-5C59BF0F17C4}" type="presParOf" srcId="{7234CE0B-71F9-417A-B484-4757FE32966E}" destId="{0B9FC24A-723F-4AF2-AC03-C4855EBF8288}" srcOrd="7" destOrd="0" presId="urn:microsoft.com/office/officeart/2005/8/layout/list1"/>
    <dgm:cxn modelId="{B8AC2EF2-99A3-4FFD-A711-1A97CDB9A42B}" type="presParOf" srcId="{7234CE0B-71F9-417A-B484-4757FE32966E}" destId="{7D07CF79-DA29-4C43-B862-8C22D4DEBB2C}" srcOrd="8" destOrd="0" presId="urn:microsoft.com/office/officeart/2005/8/layout/list1"/>
    <dgm:cxn modelId="{94FE2B5D-874C-4C1A-8C04-7E6429496137}" type="presParOf" srcId="{7D07CF79-DA29-4C43-B862-8C22D4DEBB2C}" destId="{FF4D5C7A-FA95-4150-803B-73AA674634F0}" srcOrd="0" destOrd="0" presId="urn:microsoft.com/office/officeart/2005/8/layout/list1"/>
    <dgm:cxn modelId="{54E027C9-17A1-473E-BBCA-9D5F850B80D2}" type="presParOf" srcId="{7D07CF79-DA29-4C43-B862-8C22D4DEBB2C}" destId="{3036FD8E-35A0-4A95-A42A-A7E2697F93AD}" srcOrd="1" destOrd="0" presId="urn:microsoft.com/office/officeart/2005/8/layout/list1"/>
    <dgm:cxn modelId="{4E4F31CE-B4A0-4477-9F2F-521E2809C0D3}" type="presParOf" srcId="{7234CE0B-71F9-417A-B484-4757FE32966E}" destId="{400E95AC-E455-4168-B1DF-0FD738CEE31B}" srcOrd="9" destOrd="0" presId="urn:microsoft.com/office/officeart/2005/8/layout/list1"/>
    <dgm:cxn modelId="{835DED6B-8201-4CD0-9226-59E73031C3F7}" type="presParOf" srcId="{7234CE0B-71F9-417A-B484-4757FE32966E}" destId="{ED3B27DE-8D54-48D5-A591-69E5F058051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D15D2D4-490B-4642-8A97-6B83CAA5D7DD}"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es-ES"/>
        </a:p>
      </dgm:t>
    </dgm:pt>
    <dgm:pt modelId="{7D817BA2-C564-4FC9-9CF2-10DF9D703397}">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4. Superintendencia de Compañías, Valores y Seguros debería dar seguimiento y monitoreo sobre la NIA 701 a los representantes de las empresas constructoras del Distrito Metropolitano de Quito, así como sus relacionadas a fin de mantener un cumplimiento de las Normas Internacionales de Auditoría en su diario accionar.</a:t>
          </a:r>
          <a:endParaRPr lang="es-ES" sz="1800" dirty="0">
            <a:latin typeface="Times New Roman" panose="02020603050405020304" pitchFamily="18" charset="0"/>
            <a:cs typeface="Times New Roman" panose="02020603050405020304" pitchFamily="18" charset="0"/>
          </a:endParaRPr>
        </a:p>
      </dgm:t>
    </dgm:pt>
    <dgm:pt modelId="{AF72300C-D28A-4192-BBBF-29F854F1DAEB}" type="parTrans" cxnId="{26FB1237-1F92-4FE6-BD3A-4A8DB969A5F5}">
      <dgm:prSet/>
      <dgm:spPr/>
      <dgm:t>
        <a:bodyPr/>
        <a:lstStyle/>
        <a:p>
          <a:endParaRPr lang="es-ES"/>
        </a:p>
      </dgm:t>
    </dgm:pt>
    <dgm:pt modelId="{0F722460-89E5-482E-A48E-B12B428792D0}" type="sibTrans" cxnId="{26FB1237-1F92-4FE6-BD3A-4A8DB969A5F5}">
      <dgm:prSet/>
      <dgm:spPr/>
      <dgm:t>
        <a:bodyPr/>
        <a:lstStyle/>
        <a:p>
          <a:endParaRPr lang="es-ES"/>
        </a:p>
      </dgm:t>
    </dgm:pt>
    <dgm:pt modelId="{F5D5407E-4EF1-4708-88F7-FEA7DCA20EDB}">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5. Las empresas constructoras del Distrito Metropolitano de Quito deben implementar Actividades de Control que permitan una adecuada aplicación del Control Interno a fin de difundir entre todos los miembros de la organización una práctica adecuada del manejo y así asegurar el contenido de la información para determinar la razonabilidad de los estados financieros.</a:t>
          </a:r>
          <a:endParaRPr lang="es-ES" sz="1800" dirty="0">
            <a:latin typeface="Times New Roman" panose="02020603050405020304" pitchFamily="18" charset="0"/>
            <a:cs typeface="Times New Roman" panose="02020603050405020304" pitchFamily="18" charset="0"/>
          </a:endParaRPr>
        </a:p>
      </dgm:t>
    </dgm:pt>
    <dgm:pt modelId="{3CFC9679-9D69-4478-82F7-E6C07728E3A2}" type="parTrans" cxnId="{2EEEAC51-937B-4246-9137-2463D135D194}">
      <dgm:prSet/>
      <dgm:spPr/>
      <dgm:t>
        <a:bodyPr/>
        <a:lstStyle/>
        <a:p>
          <a:endParaRPr lang="es-ES"/>
        </a:p>
      </dgm:t>
    </dgm:pt>
    <dgm:pt modelId="{449A11B9-DDFD-42DF-B60F-F70190D3508B}" type="sibTrans" cxnId="{2EEEAC51-937B-4246-9137-2463D135D194}">
      <dgm:prSet/>
      <dgm:spPr/>
      <dgm:t>
        <a:bodyPr/>
        <a:lstStyle/>
        <a:p>
          <a:endParaRPr lang="es-ES"/>
        </a:p>
      </dgm:t>
    </dgm:pt>
    <dgm:pt modelId="{D55895B1-AAED-430F-9DD1-381EC6523382}" type="pres">
      <dgm:prSet presAssocID="{8D15D2D4-490B-4642-8A97-6B83CAA5D7DD}" presName="linear" presStyleCnt="0">
        <dgm:presLayoutVars>
          <dgm:dir/>
          <dgm:animLvl val="lvl"/>
          <dgm:resizeHandles val="exact"/>
        </dgm:presLayoutVars>
      </dgm:prSet>
      <dgm:spPr/>
      <dgm:t>
        <a:bodyPr/>
        <a:lstStyle/>
        <a:p>
          <a:endParaRPr lang="es-ES"/>
        </a:p>
      </dgm:t>
    </dgm:pt>
    <dgm:pt modelId="{02131122-CE11-4021-B03A-5250A9FFDB30}" type="pres">
      <dgm:prSet presAssocID="{7D817BA2-C564-4FC9-9CF2-10DF9D703397}" presName="parentLin" presStyleCnt="0"/>
      <dgm:spPr/>
    </dgm:pt>
    <dgm:pt modelId="{E8D02340-755C-45F9-AE8F-6BEB79332521}" type="pres">
      <dgm:prSet presAssocID="{7D817BA2-C564-4FC9-9CF2-10DF9D703397}" presName="parentLeftMargin" presStyleLbl="node1" presStyleIdx="0" presStyleCnt="2"/>
      <dgm:spPr/>
      <dgm:t>
        <a:bodyPr/>
        <a:lstStyle/>
        <a:p>
          <a:endParaRPr lang="es-ES"/>
        </a:p>
      </dgm:t>
    </dgm:pt>
    <dgm:pt modelId="{EAE9AA32-C74A-4948-B7E9-B5A4A803F88A}" type="pres">
      <dgm:prSet presAssocID="{7D817BA2-C564-4FC9-9CF2-10DF9D703397}" presName="parentText" presStyleLbl="node1" presStyleIdx="0" presStyleCnt="2" custScaleX="124263" custScaleY="127344">
        <dgm:presLayoutVars>
          <dgm:chMax val="0"/>
          <dgm:bulletEnabled val="1"/>
        </dgm:presLayoutVars>
      </dgm:prSet>
      <dgm:spPr/>
      <dgm:t>
        <a:bodyPr/>
        <a:lstStyle/>
        <a:p>
          <a:endParaRPr lang="es-ES"/>
        </a:p>
      </dgm:t>
    </dgm:pt>
    <dgm:pt modelId="{C9D99F0E-77B6-41AB-B99C-A55F28A6BCCA}" type="pres">
      <dgm:prSet presAssocID="{7D817BA2-C564-4FC9-9CF2-10DF9D703397}" presName="negativeSpace" presStyleCnt="0"/>
      <dgm:spPr/>
    </dgm:pt>
    <dgm:pt modelId="{E136A3A7-705D-47B5-8D34-FD66B5AE4C70}" type="pres">
      <dgm:prSet presAssocID="{7D817BA2-C564-4FC9-9CF2-10DF9D703397}" presName="childText" presStyleLbl="conFgAcc1" presStyleIdx="0" presStyleCnt="2">
        <dgm:presLayoutVars>
          <dgm:bulletEnabled val="1"/>
        </dgm:presLayoutVars>
      </dgm:prSet>
      <dgm:spPr/>
    </dgm:pt>
    <dgm:pt modelId="{22223466-7F2D-4426-AC83-3DCF206C6650}" type="pres">
      <dgm:prSet presAssocID="{0F722460-89E5-482E-A48E-B12B428792D0}" presName="spaceBetweenRectangles" presStyleCnt="0"/>
      <dgm:spPr/>
    </dgm:pt>
    <dgm:pt modelId="{DD76D98C-4679-4A6D-85C7-5774A6A4332F}" type="pres">
      <dgm:prSet presAssocID="{F5D5407E-4EF1-4708-88F7-FEA7DCA20EDB}" presName="parentLin" presStyleCnt="0"/>
      <dgm:spPr/>
    </dgm:pt>
    <dgm:pt modelId="{8BF1F331-A710-4FCA-B769-25DEB660EF34}" type="pres">
      <dgm:prSet presAssocID="{F5D5407E-4EF1-4708-88F7-FEA7DCA20EDB}" presName="parentLeftMargin" presStyleLbl="node1" presStyleIdx="0" presStyleCnt="2"/>
      <dgm:spPr/>
      <dgm:t>
        <a:bodyPr/>
        <a:lstStyle/>
        <a:p>
          <a:endParaRPr lang="es-ES"/>
        </a:p>
      </dgm:t>
    </dgm:pt>
    <dgm:pt modelId="{A7277445-F0B7-4DB0-8282-C2B7A5A06E47}" type="pres">
      <dgm:prSet presAssocID="{F5D5407E-4EF1-4708-88F7-FEA7DCA20EDB}" presName="parentText" presStyleLbl="node1" presStyleIdx="1" presStyleCnt="2" custScaleX="126304" custScaleY="124550">
        <dgm:presLayoutVars>
          <dgm:chMax val="0"/>
          <dgm:bulletEnabled val="1"/>
        </dgm:presLayoutVars>
      </dgm:prSet>
      <dgm:spPr/>
      <dgm:t>
        <a:bodyPr/>
        <a:lstStyle/>
        <a:p>
          <a:endParaRPr lang="es-ES"/>
        </a:p>
      </dgm:t>
    </dgm:pt>
    <dgm:pt modelId="{AAACEBDA-B29E-4D91-B8A3-A7C130E9C42E}" type="pres">
      <dgm:prSet presAssocID="{F5D5407E-4EF1-4708-88F7-FEA7DCA20EDB}" presName="negativeSpace" presStyleCnt="0"/>
      <dgm:spPr/>
    </dgm:pt>
    <dgm:pt modelId="{1BAC20E5-B2D4-4D9C-B571-53CFDAB1AAC9}" type="pres">
      <dgm:prSet presAssocID="{F5D5407E-4EF1-4708-88F7-FEA7DCA20EDB}" presName="childText" presStyleLbl="conFgAcc1" presStyleIdx="1" presStyleCnt="2">
        <dgm:presLayoutVars>
          <dgm:bulletEnabled val="1"/>
        </dgm:presLayoutVars>
      </dgm:prSet>
      <dgm:spPr/>
    </dgm:pt>
  </dgm:ptLst>
  <dgm:cxnLst>
    <dgm:cxn modelId="{2EEEAC51-937B-4246-9137-2463D135D194}" srcId="{8D15D2D4-490B-4642-8A97-6B83CAA5D7DD}" destId="{F5D5407E-4EF1-4708-88F7-FEA7DCA20EDB}" srcOrd="1" destOrd="0" parTransId="{3CFC9679-9D69-4478-82F7-E6C07728E3A2}" sibTransId="{449A11B9-DDFD-42DF-B60F-F70190D3508B}"/>
    <dgm:cxn modelId="{2AD1997C-E36F-43FC-8D84-139114FC31F1}" type="presOf" srcId="{8D15D2D4-490B-4642-8A97-6B83CAA5D7DD}" destId="{D55895B1-AAED-430F-9DD1-381EC6523382}" srcOrd="0" destOrd="0" presId="urn:microsoft.com/office/officeart/2005/8/layout/list1"/>
    <dgm:cxn modelId="{26FB1237-1F92-4FE6-BD3A-4A8DB969A5F5}" srcId="{8D15D2D4-490B-4642-8A97-6B83CAA5D7DD}" destId="{7D817BA2-C564-4FC9-9CF2-10DF9D703397}" srcOrd="0" destOrd="0" parTransId="{AF72300C-D28A-4192-BBBF-29F854F1DAEB}" sibTransId="{0F722460-89E5-482E-A48E-B12B428792D0}"/>
    <dgm:cxn modelId="{536F56B9-553D-40FC-A3DF-82EB8A40D722}" type="presOf" srcId="{7D817BA2-C564-4FC9-9CF2-10DF9D703397}" destId="{EAE9AA32-C74A-4948-B7E9-B5A4A803F88A}" srcOrd="1" destOrd="0" presId="urn:microsoft.com/office/officeart/2005/8/layout/list1"/>
    <dgm:cxn modelId="{62118956-22B2-4768-8077-873A34177ED4}" type="presOf" srcId="{F5D5407E-4EF1-4708-88F7-FEA7DCA20EDB}" destId="{8BF1F331-A710-4FCA-B769-25DEB660EF34}" srcOrd="0" destOrd="0" presId="urn:microsoft.com/office/officeart/2005/8/layout/list1"/>
    <dgm:cxn modelId="{01C61500-80AB-4D1F-9024-837979409F91}" type="presOf" srcId="{7D817BA2-C564-4FC9-9CF2-10DF9D703397}" destId="{E8D02340-755C-45F9-AE8F-6BEB79332521}" srcOrd="0" destOrd="0" presId="urn:microsoft.com/office/officeart/2005/8/layout/list1"/>
    <dgm:cxn modelId="{2261C5E1-5C1E-4D41-A5B4-428A5D6684E3}" type="presOf" srcId="{F5D5407E-4EF1-4708-88F7-FEA7DCA20EDB}" destId="{A7277445-F0B7-4DB0-8282-C2B7A5A06E47}" srcOrd="1" destOrd="0" presId="urn:microsoft.com/office/officeart/2005/8/layout/list1"/>
    <dgm:cxn modelId="{D58278EE-F58C-4BE1-8FBF-C97ABD59689F}" type="presParOf" srcId="{D55895B1-AAED-430F-9DD1-381EC6523382}" destId="{02131122-CE11-4021-B03A-5250A9FFDB30}" srcOrd="0" destOrd="0" presId="urn:microsoft.com/office/officeart/2005/8/layout/list1"/>
    <dgm:cxn modelId="{7083D1D8-9C7E-4EAB-A8A7-3B0FC3AF8D2C}" type="presParOf" srcId="{02131122-CE11-4021-B03A-5250A9FFDB30}" destId="{E8D02340-755C-45F9-AE8F-6BEB79332521}" srcOrd="0" destOrd="0" presId="urn:microsoft.com/office/officeart/2005/8/layout/list1"/>
    <dgm:cxn modelId="{65101899-DA3C-4562-9848-A47AF50655E2}" type="presParOf" srcId="{02131122-CE11-4021-B03A-5250A9FFDB30}" destId="{EAE9AA32-C74A-4948-B7E9-B5A4A803F88A}" srcOrd="1" destOrd="0" presId="urn:microsoft.com/office/officeart/2005/8/layout/list1"/>
    <dgm:cxn modelId="{BC5C00E5-C584-4B01-AC97-FC880E955675}" type="presParOf" srcId="{D55895B1-AAED-430F-9DD1-381EC6523382}" destId="{C9D99F0E-77B6-41AB-B99C-A55F28A6BCCA}" srcOrd="1" destOrd="0" presId="urn:microsoft.com/office/officeart/2005/8/layout/list1"/>
    <dgm:cxn modelId="{626E7C8F-AF44-4AE8-8E12-8189FC6A5F9A}" type="presParOf" srcId="{D55895B1-AAED-430F-9DD1-381EC6523382}" destId="{E136A3A7-705D-47B5-8D34-FD66B5AE4C70}" srcOrd="2" destOrd="0" presId="urn:microsoft.com/office/officeart/2005/8/layout/list1"/>
    <dgm:cxn modelId="{EC27FBFA-9572-43F4-BF5F-2DBF4E86D1C4}" type="presParOf" srcId="{D55895B1-AAED-430F-9DD1-381EC6523382}" destId="{22223466-7F2D-4426-AC83-3DCF206C6650}" srcOrd="3" destOrd="0" presId="urn:microsoft.com/office/officeart/2005/8/layout/list1"/>
    <dgm:cxn modelId="{B85F4E72-F61F-436F-845F-27707FAB5193}" type="presParOf" srcId="{D55895B1-AAED-430F-9DD1-381EC6523382}" destId="{DD76D98C-4679-4A6D-85C7-5774A6A4332F}" srcOrd="4" destOrd="0" presId="urn:microsoft.com/office/officeart/2005/8/layout/list1"/>
    <dgm:cxn modelId="{098307C0-1C04-4BC4-BA0C-6055567660C1}" type="presParOf" srcId="{DD76D98C-4679-4A6D-85C7-5774A6A4332F}" destId="{8BF1F331-A710-4FCA-B769-25DEB660EF34}" srcOrd="0" destOrd="0" presId="urn:microsoft.com/office/officeart/2005/8/layout/list1"/>
    <dgm:cxn modelId="{5474B7D0-49B4-4ED4-A4FD-C9687655D518}" type="presParOf" srcId="{DD76D98C-4679-4A6D-85C7-5774A6A4332F}" destId="{A7277445-F0B7-4DB0-8282-C2B7A5A06E47}" srcOrd="1" destOrd="0" presId="urn:microsoft.com/office/officeart/2005/8/layout/list1"/>
    <dgm:cxn modelId="{3D9194C5-6A54-4FF2-821C-14A30E208D6B}" type="presParOf" srcId="{D55895B1-AAED-430F-9DD1-381EC6523382}" destId="{AAACEBDA-B29E-4D91-B8A3-A7C130E9C42E}" srcOrd="5" destOrd="0" presId="urn:microsoft.com/office/officeart/2005/8/layout/list1"/>
    <dgm:cxn modelId="{F9B200B5-29A5-4555-875A-D3522BF2FAF4}" type="presParOf" srcId="{D55895B1-AAED-430F-9DD1-381EC6523382}" destId="{1BAC20E5-B2D4-4D9C-B571-53CFDAB1AAC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B288C6F-6BFB-4968-A283-6550B62D0CB3}"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s-EC"/>
        </a:p>
      </dgm:t>
    </dgm:pt>
    <dgm:pt modelId="{AA393270-3CE2-4814-A271-6C3A5EE090C2}" type="pres">
      <dgm:prSet presAssocID="{6B288C6F-6BFB-4968-A283-6550B62D0CB3}" presName="linear" presStyleCnt="0">
        <dgm:presLayoutVars>
          <dgm:dir/>
          <dgm:resizeHandles val="exact"/>
        </dgm:presLayoutVars>
      </dgm:prSet>
      <dgm:spPr/>
      <dgm:t>
        <a:bodyPr/>
        <a:lstStyle/>
        <a:p>
          <a:endParaRPr lang="es-EC"/>
        </a:p>
      </dgm:t>
    </dgm:pt>
  </dgm:ptLst>
  <dgm:cxnLst>
    <dgm:cxn modelId="{4E02E579-3DB5-42A4-8659-694C0B5F7A30}" type="presOf" srcId="{6B288C6F-6BFB-4968-A283-6550B62D0CB3}" destId="{AA393270-3CE2-4814-A271-6C3A5EE090C2}"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959A58-686D-435D-AFAB-29275EB525DE}" type="doc">
      <dgm:prSet loTypeId="urn:microsoft.com/office/officeart/2005/8/layout/bProcess3" loCatId="process" qsTypeId="urn:microsoft.com/office/officeart/2005/8/quickstyle/simple5" qsCatId="simple" csTypeId="urn:microsoft.com/office/officeart/2005/8/colors/accent3_1" csCatId="accent3" phldr="1"/>
      <dgm:spPr/>
      <dgm:t>
        <a:bodyPr/>
        <a:lstStyle/>
        <a:p>
          <a:endParaRPr lang="es-ES"/>
        </a:p>
      </dgm:t>
    </dgm:pt>
    <dgm:pt modelId="{2BEF6239-15E7-48B0-B19F-D6A5258FB201}">
      <dgm:prSet phldrT="[Texto]" custT="1"/>
      <dgm:spPr/>
      <dgm:t>
        <a:bodyPr/>
        <a:lstStyle/>
        <a:p>
          <a:r>
            <a:rPr lang="es-ES" sz="1800" dirty="0" smtClean="0">
              <a:latin typeface="Times New Roman" panose="02020603050405020304" pitchFamily="18" charset="0"/>
              <a:cs typeface="Times New Roman" panose="02020603050405020304" pitchFamily="18" charset="0"/>
            </a:rPr>
            <a:t>2015, declive por caída del petróleo </a:t>
          </a:r>
          <a:endParaRPr lang="es-ES" sz="1800" dirty="0">
            <a:latin typeface="Times New Roman" panose="02020603050405020304" pitchFamily="18" charset="0"/>
            <a:cs typeface="Times New Roman" panose="02020603050405020304" pitchFamily="18" charset="0"/>
          </a:endParaRPr>
        </a:p>
      </dgm:t>
    </dgm:pt>
    <dgm:pt modelId="{F2D3053E-D1E4-4750-BC25-D789842B2450}" type="parTrans" cxnId="{7FA2505D-7182-4132-9303-2C7C9AFA4D69}">
      <dgm:prSet/>
      <dgm:spPr/>
      <dgm:t>
        <a:bodyPr/>
        <a:lstStyle/>
        <a:p>
          <a:endParaRPr lang="es-ES"/>
        </a:p>
      </dgm:t>
    </dgm:pt>
    <dgm:pt modelId="{CAF1FD9D-1969-435D-A897-6CEF749B8151}" type="sibTrans" cxnId="{7FA2505D-7182-4132-9303-2C7C9AFA4D69}">
      <dgm:prSet/>
      <dgm:spPr/>
      <dgm:t>
        <a:bodyPr/>
        <a:lstStyle/>
        <a:p>
          <a:endParaRPr lang="es-ES"/>
        </a:p>
      </dgm:t>
    </dgm:pt>
    <dgm:pt modelId="{FC099F9B-AC99-4028-B5AA-6F622629F4BA}">
      <dgm:prSet phldrT="[Texto]" custT="1"/>
      <dgm:spPr/>
      <dgm:t>
        <a:bodyPr/>
        <a:lstStyle/>
        <a:p>
          <a:r>
            <a:rPr lang="es-ES" sz="1800" dirty="0" smtClean="0">
              <a:latin typeface="Times New Roman" panose="02020603050405020304" pitchFamily="18" charset="0"/>
              <a:cs typeface="Times New Roman" panose="02020603050405020304" pitchFamily="18" charset="0"/>
            </a:rPr>
            <a:t>Gasto Público exagerado</a:t>
          </a:r>
          <a:endParaRPr lang="es-ES" sz="1800" dirty="0">
            <a:latin typeface="Times New Roman" panose="02020603050405020304" pitchFamily="18" charset="0"/>
            <a:cs typeface="Times New Roman" panose="02020603050405020304" pitchFamily="18" charset="0"/>
          </a:endParaRPr>
        </a:p>
      </dgm:t>
    </dgm:pt>
    <dgm:pt modelId="{D03A6842-95C0-4033-A5F9-8FAEEB4A0393}" type="parTrans" cxnId="{23F7FA7A-AE4F-46C4-913D-423113D131E1}">
      <dgm:prSet/>
      <dgm:spPr/>
      <dgm:t>
        <a:bodyPr/>
        <a:lstStyle/>
        <a:p>
          <a:endParaRPr lang="es-ES"/>
        </a:p>
      </dgm:t>
    </dgm:pt>
    <dgm:pt modelId="{41121931-BD69-4611-9968-B0D6189665D5}" type="sibTrans" cxnId="{23F7FA7A-AE4F-46C4-913D-423113D131E1}">
      <dgm:prSet/>
      <dgm:spPr/>
      <dgm:t>
        <a:bodyPr/>
        <a:lstStyle/>
        <a:p>
          <a:endParaRPr lang="es-ES"/>
        </a:p>
      </dgm:t>
    </dgm:pt>
    <dgm:pt modelId="{49BD210C-7846-4F9E-BDBF-5BF6131F6128}">
      <dgm:prSet phldrT="[Texto]" custT="1"/>
      <dgm:spPr/>
      <dgm:t>
        <a:bodyPr/>
        <a:lstStyle/>
        <a:p>
          <a:r>
            <a:rPr lang="es-ES" sz="1800" dirty="0" smtClean="0">
              <a:latin typeface="Times New Roman" panose="02020603050405020304" pitchFamily="18" charset="0"/>
              <a:cs typeface="Times New Roman" panose="02020603050405020304" pitchFamily="18" charset="0"/>
            </a:rPr>
            <a:t>Políticas impuestas </a:t>
          </a:r>
          <a:endParaRPr lang="es-ES" sz="1800" dirty="0">
            <a:latin typeface="Times New Roman" panose="02020603050405020304" pitchFamily="18" charset="0"/>
            <a:cs typeface="Times New Roman" panose="02020603050405020304" pitchFamily="18" charset="0"/>
          </a:endParaRPr>
        </a:p>
      </dgm:t>
    </dgm:pt>
    <dgm:pt modelId="{877593A3-9B7E-4C5F-8279-3CBE82B81344}" type="parTrans" cxnId="{0AD1B4E1-60F8-4DC1-B28C-4784EC426C47}">
      <dgm:prSet/>
      <dgm:spPr/>
      <dgm:t>
        <a:bodyPr/>
        <a:lstStyle/>
        <a:p>
          <a:endParaRPr lang="es-ES"/>
        </a:p>
      </dgm:t>
    </dgm:pt>
    <dgm:pt modelId="{203C5FF0-CC1B-4449-B6D1-7EF9DF8215AC}" type="sibTrans" cxnId="{0AD1B4E1-60F8-4DC1-B28C-4784EC426C47}">
      <dgm:prSet/>
      <dgm:spPr/>
      <dgm:t>
        <a:bodyPr/>
        <a:lstStyle/>
        <a:p>
          <a:endParaRPr lang="es-ES"/>
        </a:p>
      </dgm:t>
    </dgm:pt>
    <dgm:pt modelId="{C68A833D-6047-49BF-B7F3-FF89216EF541}">
      <dgm:prSet phldrT="[Texto]" custT="1"/>
      <dgm:spPr/>
      <dgm:t>
        <a:bodyPr/>
        <a:lstStyle/>
        <a:p>
          <a:r>
            <a:rPr lang="es-ES" sz="1800" dirty="0" smtClean="0">
              <a:latin typeface="Times New Roman" panose="02020603050405020304" pitchFamily="18" charset="0"/>
              <a:cs typeface="Times New Roman" panose="02020603050405020304" pitchFamily="18" charset="0"/>
            </a:rPr>
            <a:t>Déficit presupuestario</a:t>
          </a:r>
          <a:endParaRPr lang="es-ES" sz="1800" dirty="0">
            <a:latin typeface="Times New Roman" panose="02020603050405020304" pitchFamily="18" charset="0"/>
            <a:cs typeface="Times New Roman" panose="02020603050405020304" pitchFamily="18" charset="0"/>
          </a:endParaRPr>
        </a:p>
      </dgm:t>
    </dgm:pt>
    <dgm:pt modelId="{BCB8A64F-B9FE-4003-9C13-757E8A211A58}" type="parTrans" cxnId="{A3FF45D4-4EDC-4CAF-9DF2-D082A72C989C}">
      <dgm:prSet/>
      <dgm:spPr/>
      <dgm:t>
        <a:bodyPr/>
        <a:lstStyle/>
        <a:p>
          <a:endParaRPr lang="es-ES"/>
        </a:p>
      </dgm:t>
    </dgm:pt>
    <dgm:pt modelId="{F6DE5552-F593-4650-8D3E-4CC8E6D4A658}" type="sibTrans" cxnId="{A3FF45D4-4EDC-4CAF-9DF2-D082A72C989C}">
      <dgm:prSet/>
      <dgm:spPr/>
      <dgm:t>
        <a:bodyPr/>
        <a:lstStyle/>
        <a:p>
          <a:endParaRPr lang="es-ES"/>
        </a:p>
      </dgm:t>
    </dgm:pt>
    <dgm:pt modelId="{AE4008AD-39EA-4A36-8297-28D8EB95390F}" type="pres">
      <dgm:prSet presAssocID="{42959A58-686D-435D-AFAB-29275EB525DE}" presName="Name0" presStyleCnt="0">
        <dgm:presLayoutVars>
          <dgm:dir/>
          <dgm:resizeHandles val="exact"/>
        </dgm:presLayoutVars>
      </dgm:prSet>
      <dgm:spPr/>
      <dgm:t>
        <a:bodyPr/>
        <a:lstStyle/>
        <a:p>
          <a:endParaRPr lang="es-ES"/>
        </a:p>
      </dgm:t>
    </dgm:pt>
    <dgm:pt modelId="{2B1202A5-3792-4B63-9D9D-BA2EF6E5F35E}" type="pres">
      <dgm:prSet presAssocID="{2BEF6239-15E7-48B0-B19F-D6A5258FB201}" presName="node" presStyleLbl="node1" presStyleIdx="0" presStyleCnt="4">
        <dgm:presLayoutVars>
          <dgm:bulletEnabled val="1"/>
        </dgm:presLayoutVars>
      </dgm:prSet>
      <dgm:spPr/>
      <dgm:t>
        <a:bodyPr/>
        <a:lstStyle/>
        <a:p>
          <a:endParaRPr lang="es-ES"/>
        </a:p>
      </dgm:t>
    </dgm:pt>
    <dgm:pt modelId="{7FDE1721-337A-4CC4-AE91-A15E78297D25}" type="pres">
      <dgm:prSet presAssocID="{CAF1FD9D-1969-435D-A897-6CEF749B8151}" presName="sibTrans" presStyleLbl="sibTrans1D1" presStyleIdx="0" presStyleCnt="3"/>
      <dgm:spPr/>
      <dgm:t>
        <a:bodyPr/>
        <a:lstStyle/>
        <a:p>
          <a:endParaRPr lang="es-ES"/>
        </a:p>
      </dgm:t>
    </dgm:pt>
    <dgm:pt modelId="{2BBF24A0-F05E-4EE3-AEBD-ECAFAC2EC5C8}" type="pres">
      <dgm:prSet presAssocID="{CAF1FD9D-1969-435D-A897-6CEF749B8151}" presName="connectorText" presStyleLbl="sibTrans1D1" presStyleIdx="0" presStyleCnt="3"/>
      <dgm:spPr/>
      <dgm:t>
        <a:bodyPr/>
        <a:lstStyle/>
        <a:p>
          <a:endParaRPr lang="es-ES"/>
        </a:p>
      </dgm:t>
    </dgm:pt>
    <dgm:pt modelId="{83825635-1BD3-40CA-A5F3-0AC3F3D53D36}" type="pres">
      <dgm:prSet presAssocID="{49BD210C-7846-4F9E-BDBF-5BF6131F6128}" presName="node" presStyleLbl="node1" presStyleIdx="1" presStyleCnt="4">
        <dgm:presLayoutVars>
          <dgm:bulletEnabled val="1"/>
        </dgm:presLayoutVars>
      </dgm:prSet>
      <dgm:spPr/>
      <dgm:t>
        <a:bodyPr/>
        <a:lstStyle/>
        <a:p>
          <a:endParaRPr lang="es-ES"/>
        </a:p>
      </dgm:t>
    </dgm:pt>
    <dgm:pt modelId="{5C30C3E9-609A-4829-952F-B2B022E72672}" type="pres">
      <dgm:prSet presAssocID="{203C5FF0-CC1B-4449-B6D1-7EF9DF8215AC}" presName="sibTrans" presStyleLbl="sibTrans1D1" presStyleIdx="1" presStyleCnt="3"/>
      <dgm:spPr/>
      <dgm:t>
        <a:bodyPr/>
        <a:lstStyle/>
        <a:p>
          <a:endParaRPr lang="es-ES"/>
        </a:p>
      </dgm:t>
    </dgm:pt>
    <dgm:pt modelId="{2BAB2792-56C1-4167-8E24-BC4ADF35C296}" type="pres">
      <dgm:prSet presAssocID="{203C5FF0-CC1B-4449-B6D1-7EF9DF8215AC}" presName="connectorText" presStyleLbl="sibTrans1D1" presStyleIdx="1" presStyleCnt="3"/>
      <dgm:spPr/>
      <dgm:t>
        <a:bodyPr/>
        <a:lstStyle/>
        <a:p>
          <a:endParaRPr lang="es-ES"/>
        </a:p>
      </dgm:t>
    </dgm:pt>
    <dgm:pt modelId="{C1A25DE5-FD76-4CB5-8760-BD73AABC3214}" type="pres">
      <dgm:prSet presAssocID="{FC099F9B-AC99-4028-B5AA-6F622629F4BA}" presName="node" presStyleLbl="node1" presStyleIdx="2" presStyleCnt="4">
        <dgm:presLayoutVars>
          <dgm:bulletEnabled val="1"/>
        </dgm:presLayoutVars>
      </dgm:prSet>
      <dgm:spPr/>
      <dgm:t>
        <a:bodyPr/>
        <a:lstStyle/>
        <a:p>
          <a:endParaRPr lang="es-ES"/>
        </a:p>
      </dgm:t>
    </dgm:pt>
    <dgm:pt modelId="{7D2094B4-D888-4C53-A41E-AF683D81DF6F}" type="pres">
      <dgm:prSet presAssocID="{41121931-BD69-4611-9968-B0D6189665D5}" presName="sibTrans" presStyleLbl="sibTrans1D1" presStyleIdx="2" presStyleCnt="3"/>
      <dgm:spPr/>
      <dgm:t>
        <a:bodyPr/>
        <a:lstStyle/>
        <a:p>
          <a:endParaRPr lang="es-ES"/>
        </a:p>
      </dgm:t>
    </dgm:pt>
    <dgm:pt modelId="{478C9452-9512-4B01-A7A3-751C5DC9E968}" type="pres">
      <dgm:prSet presAssocID="{41121931-BD69-4611-9968-B0D6189665D5}" presName="connectorText" presStyleLbl="sibTrans1D1" presStyleIdx="2" presStyleCnt="3"/>
      <dgm:spPr/>
      <dgm:t>
        <a:bodyPr/>
        <a:lstStyle/>
        <a:p>
          <a:endParaRPr lang="es-ES"/>
        </a:p>
      </dgm:t>
    </dgm:pt>
    <dgm:pt modelId="{B12CEE55-1EEA-47A8-B603-956E759F6985}" type="pres">
      <dgm:prSet presAssocID="{C68A833D-6047-49BF-B7F3-FF89216EF541}" presName="node" presStyleLbl="node1" presStyleIdx="3" presStyleCnt="4">
        <dgm:presLayoutVars>
          <dgm:bulletEnabled val="1"/>
        </dgm:presLayoutVars>
      </dgm:prSet>
      <dgm:spPr/>
      <dgm:t>
        <a:bodyPr/>
        <a:lstStyle/>
        <a:p>
          <a:endParaRPr lang="es-ES"/>
        </a:p>
      </dgm:t>
    </dgm:pt>
  </dgm:ptLst>
  <dgm:cxnLst>
    <dgm:cxn modelId="{E1207260-9161-4923-B342-3E2627E15BB8}" type="presOf" srcId="{CAF1FD9D-1969-435D-A897-6CEF749B8151}" destId="{7FDE1721-337A-4CC4-AE91-A15E78297D25}" srcOrd="0" destOrd="0" presId="urn:microsoft.com/office/officeart/2005/8/layout/bProcess3"/>
    <dgm:cxn modelId="{0CD02D83-A776-43C2-89BA-2C2AF58CE6F3}" type="presOf" srcId="{41121931-BD69-4611-9968-B0D6189665D5}" destId="{478C9452-9512-4B01-A7A3-751C5DC9E968}" srcOrd="1" destOrd="0" presId="urn:microsoft.com/office/officeart/2005/8/layout/bProcess3"/>
    <dgm:cxn modelId="{A3FF45D4-4EDC-4CAF-9DF2-D082A72C989C}" srcId="{42959A58-686D-435D-AFAB-29275EB525DE}" destId="{C68A833D-6047-49BF-B7F3-FF89216EF541}" srcOrd="3" destOrd="0" parTransId="{BCB8A64F-B9FE-4003-9C13-757E8A211A58}" sibTransId="{F6DE5552-F593-4650-8D3E-4CC8E6D4A658}"/>
    <dgm:cxn modelId="{E95AA31E-4D39-4ABC-9835-AA4AA8BBDBFD}" type="presOf" srcId="{42959A58-686D-435D-AFAB-29275EB525DE}" destId="{AE4008AD-39EA-4A36-8297-28D8EB95390F}" srcOrd="0" destOrd="0" presId="urn:microsoft.com/office/officeart/2005/8/layout/bProcess3"/>
    <dgm:cxn modelId="{E05E10A5-4E85-42F3-8898-B38ABB163C9E}" type="presOf" srcId="{41121931-BD69-4611-9968-B0D6189665D5}" destId="{7D2094B4-D888-4C53-A41E-AF683D81DF6F}" srcOrd="0" destOrd="0" presId="urn:microsoft.com/office/officeart/2005/8/layout/bProcess3"/>
    <dgm:cxn modelId="{972F9CB6-3E64-42AA-BE6A-F5A0D7E64AB2}" type="presOf" srcId="{2BEF6239-15E7-48B0-B19F-D6A5258FB201}" destId="{2B1202A5-3792-4B63-9D9D-BA2EF6E5F35E}" srcOrd="0" destOrd="0" presId="urn:microsoft.com/office/officeart/2005/8/layout/bProcess3"/>
    <dgm:cxn modelId="{736A5D8B-9537-4F5E-9083-FDEBC750E695}" type="presOf" srcId="{FC099F9B-AC99-4028-B5AA-6F622629F4BA}" destId="{C1A25DE5-FD76-4CB5-8760-BD73AABC3214}" srcOrd="0" destOrd="0" presId="urn:microsoft.com/office/officeart/2005/8/layout/bProcess3"/>
    <dgm:cxn modelId="{0AD1B4E1-60F8-4DC1-B28C-4784EC426C47}" srcId="{42959A58-686D-435D-AFAB-29275EB525DE}" destId="{49BD210C-7846-4F9E-BDBF-5BF6131F6128}" srcOrd="1" destOrd="0" parTransId="{877593A3-9B7E-4C5F-8279-3CBE82B81344}" sibTransId="{203C5FF0-CC1B-4449-B6D1-7EF9DF8215AC}"/>
    <dgm:cxn modelId="{D79CB843-E369-47CC-8CE5-4FB319B77BFB}" type="presOf" srcId="{49BD210C-7846-4F9E-BDBF-5BF6131F6128}" destId="{83825635-1BD3-40CA-A5F3-0AC3F3D53D36}" srcOrd="0" destOrd="0" presId="urn:microsoft.com/office/officeart/2005/8/layout/bProcess3"/>
    <dgm:cxn modelId="{23F7FA7A-AE4F-46C4-913D-423113D131E1}" srcId="{42959A58-686D-435D-AFAB-29275EB525DE}" destId="{FC099F9B-AC99-4028-B5AA-6F622629F4BA}" srcOrd="2" destOrd="0" parTransId="{D03A6842-95C0-4033-A5F9-8FAEEB4A0393}" sibTransId="{41121931-BD69-4611-9968-B0D6189665D5}"/>
    <dgm:cxn modelId="{B3D61F9D-B472-4324-852B-FBDDAF68DE34}" type="presOf" srcId="{C68A833D-6047-49BF-B7F3-FF89216EF541}" destId="{B12CEE55-1EEA-47A8-B603-956E759F6985}" srcOrd="0" destOrd="0" presId="urn:microsoft.com/office/officeart/2005/8/layout/bProcess3"/>
    <dgm:cxn modelId="{7FA2505D-7182-4132-9303-2C7C9AFA4D69}" srcId="{42959A58-686D-435D-AFAB-29275EB525DE}" destId="{2BEF6239-15E7-48B0-B19F-D6A5258FB201}" srcOrd="0" destOrd="0" parTransId="{F2D3053E-D1E4-4750-BC25-D789842B2450}" sibTransId="{CAF1FD9D-1969-435D-A897-6CEF749B8151}"/>
    <dgm:cxn modelId="{EC484A99-6CB5-466B-8F66-71F8F44FC5C3}" type="presOf" srcId="{CAF1FD9D-1969-435D-A897-6CEF749B8151}" destId="{2BBF24A0-F05E-4EE3-AEBD-ECAFAC2EC5C8}" srcOrd="1" destOrd="0" presId="urn:microsoft.com/office/officeart/2005/8/layout/bProcess3"/>
    <dgm:cxn modelId="{D8800594-9B4D-44E1-A2B9-D924A8442DD9}" type="presOf" srcId="{203C5FF0-CC1B-4449-B6D1-7EF9DF8215AC}" destId="{5C30C3E9-609A-4829-952F-B2B022E72672}" srcOrd="0" destOrd="0" presId="urn:microsoft.com/office/officeart/2005/8/layout/bProcess3"/>
    <dgm:cxn modelId="{8E7BBE21-D2B5-4D88-B3D4-C7C6B54857AB}" type="presOf" srcId="{203C5FF0-CC1B-4449-B6D1-7EF9DF8215AC}" destId="{2BAB2792-56C1-4167-8E24-BC4ADF35C296}" srcOrd="1" destOrd="0" presId="urn:microsoft.com/office/officeart/2005/8/layout/bProcess3"/>
    <dgm:cxn modelId="{745BED1F-5975-46A5-B7F7-D6B28B82F56D}" type="presParOf" srcId="{AE4008AD-39EA-4A36-8297-28D8EB95390F}" destId="{2B1202A5-3792-4B63-9D9D-BA2EF6E5F35E}" srcOrd="0" destOrd="0" presId="urn:microsoft.com/office/officeart/2005/8/layout/bProcess3"/>
    <dgm:cxn modelId="{D94CD8A7-80FA-422B-9EF9-86B3A38D89AB}" type="presParOf" srcId="{AE4008AD-39EA-4A36-8297-28D8EB95390F}" destId="{7FDE1721-337A-4CC4-AE91-A15E78297D25}" srcOrd="1" destOrd="0" presId="urn:microsoft.com/office/officeart/2005/8/layout/bProcess3"/>
    <dgm:cxn modelId="{E865A522-26E3-4C62-A7BD-3585E6153AD6}" type="presParOf" srcId="{7FDE1721-337A-4CC4-AE91-A15E78297D25}" destId="{2BBF24A0-F05E-4EE3-AEBD-ECAFAC2EC5C8}" srcOrd="0" destOrd="0" presId="urn:microsoft.com/office/officeart/2005/8/layout/bProcess3"/>
    <dgm:cxn modelId="{FC7F91A5-878A-47FF-BF74-245D75DF5D82}" type="presParOf" srcId="{AE4008AD-39EA-4A36-8297-28D8EB95390F}" destId="{83825635-1BD3-40CA-A5F3-0AC3F3D53D36}" srcOrd="2" destOrd="0" presId="urn:microsoft.com/office/officeart/2005/8/layout/bProcess3"/>
    <dgm:cxn modelId="{75F7BF0B-0467-4F89-A6CA-FE5AE4DEB458}" type="presParOf" srcId="{AE4008AD-39EA-4A36-8297-28D8EB95390F}" destId="{5C30C3E9-609A-4829-952F-B2B022E72672}" srcOrd="3" destOrd="0" presId="urn:microsoft.com/office/officeart/2005/8/layout/bProcess3"/>
    <dgm:cxn modelId="{FC3231CB-7D43-44E7-B7E9-77D62491702D}" type="presParOf" srcId="{5C30C3E9-609A-4829-952F-B2B022E72672}" destId="{2BAB2792-56C1-4167-8E24-BC4ADF35C296}" srcOrd="0" destOrd="0" presId="urn:microsoft.com/office/officeart/2005/8/layout/bProcess3"/>
    <dgm:cxn modelId="{96A6E807-DC82-42E2-BEAF-F242696D9505}" type="presParOf" srcId="{AE4008AD-39EA-4A36-8297-28D8EB95390F}" destId="{C1A25DE5-FD76-4CB5-8760-BD73AABC3214}" srcOrd="4" destOrd="0" presId="urn:microsoft.com/office/officeart/2005/8/layout/bProcess3"/>
    <dgm:cxn modelId="{7A3A674E-3490-4EE8-AB70-BE3B87111536}" type="presParOf" srcId="{AE4008AD-39EA-4A36-8297-28D8EB95390F}" destId="{7D2094B4-D888-4C53-A41E-AF683D81DF6F}" srcOrd="5" destOrd="0" presId="urn:microsoft.com/office/officeart/2005/8/layout/bProcess3"/>
    <dgm:cxn modelId="{0B034979-E01D-4621-987E-CF41A8DE7A7C}" type="presParOf" srcId="{7D2094B4-D888-4C53-A41E-AF683D81DF6F}" destId="{478C9452-9512-4B01-A7A3-751C5DC9E968}" srcOrd="0" destOrd="0" presId="urn:microsoft.com/office/officeart/2005/8/layout/bProcess3"/>
    <dgm:cxn modelId="{D5E87C8A-7D45-4843-B464-6E1F066CAF5B}" type="presParOf" srcId="{AE4008AD-39EA-4A36-8297-28D8EB95390F}" destId="{B12CEE55-1EEA-47A8-B603-956E759F6985}"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16BD78-A13F-4D74-94B2-8D82190B3E4C}" type="doc">
      <dgm:prSet loTypeId="urn:microsoft.com/office/officeart/2005/8/layout/bProcess3" loCatId="process" qsTypeId="urn:microsoft.com/office/officeart/2005/8/quickstyle/simple5" qsCatId="simple" csTypeId="urn:microsoft.com/office/officeart/2005/8/colors/accent2_1" csCatId="accent2" phldr="1"/>
      <dgm:spPr/>
      <dgm:t>
        <a:bodyPr/>
        <a:lstStyle/>
        <a:p>
          <a:endParaRPr lang="es-ES"/>
        </a:p>
      </dgm:t>
    </dgm:pt>
    <dgm:pt modelId="{A94662B0-7948-4B5A-AE69-FD466B4E6AF7}">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Buscar nuevos sectores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1E01A9E9-A00C-4C34-AF7D-BB49E37B1D0C}" type="parTrans" cxnId="{607066BC-B052-4128-A81B-C9D2D130B4FF}">
      <dgm:prSet/>
      <dgm:spPr/>
      <dgm:t>
        <a:bodyPr/>
        <a:lstStyle/>
        <a:p>
          <a:endParaRPr lang="es-ES"/>
        </a:p>
      </dgm:t>
    </dgm:pt>
    <dgm:pt modelId="{075A72AC-5E03-4244-9DE5-5C57ABA6F2BB}" type="sibTrans" cxnId="{607066BC-B052-4128-A81B-C9D2D130B4FF}">
      <dgm:prSet/>
      <dgm:spPr/>
      <dgm:t>
        <a:bodyPr/>
        <a:lstStyle/>
        <a:p>
          <a:endParaRPr lang="es-ES"/>
        </a:p>
      </dgm:t>
    </dgm:pt>
    <dgm:pt modelId="{60E9ED82-A137-49B9-9A46-FC9153D87BA0}">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Realizar nuevas alianzas que les permitan ser más competitivas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BD0BEE9B-896B-48BC-BE21-ADCD9576C54F}" type="parTrans" cxnId="{60CD3FC8-59F9-4BDC-B7A9-F1DAD14354B6}">
      <dgm:prSet/>
      <dgm:spPr/>
      <dgm:t>
        <a:bodyPr/>
        <a:lstStyle/>
        <a:p>
          <a:endParaRPr lang="es-ES"/>
        </a:p>
      </dgm:t>
    </dgm:pt>
    <dgm:pt modelId="{E776CC7C-1BEE-4300-B0D6-9D1E3CC9B79B}" type="sibTrans" cxnId="{60CD3FC8-59F9-4BDC-B7A9-F1DAD14354B6}">
      <dgm:prSet/>
      <dgm:spPr/>
      <dgm:t>
        <a:bodyPr/>
        <a:lstStyle/>
        <a:p>
          <a:endParaRPr lang="es-ES"/>
        </a:p>
      </dgm:t>
    </dgm:pt>
    <dgm:pt modelId="{3B088BD3-64AE-43FA-B11F-759290D5FBE9}">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Buscan incluir la información relevante en sus estados</a:t>
          </a:r>
          <a:endParaRPr lang="es-ES" sz="1800" dirty="0">
            <a:solidFill>
              <a:schemeClr val="tx1"/>
            </a:solidFill>
            <a:latin typeface="Times New Roman" panose="02020603050405020304" pitchFamily="18" charset="0"/>
            <a:cs typeface="Times New Roman" panose="02020603050405020304" pitchFamily="18" charset="0"/>
          </a:endParaRPr>
        </a:p>
      </dgm:t>
    </dgm:pt>
    <dgm:pt modelId="{3B6232FA-BB02-4A7A-9713-11CF9EF52632}" type="parTrans" cxnId="{7E4C5E67-A51B-4189-81F5-7FE74793D755}">
      <dgm:prSet/>
      <dgm:spPr/>
      <dgm:t>
        <a:bodyPr/>
        <a:lstStyle/>
        <a:p>
          <a:endParaRPr lang="es-ES"/>
        </a:p>
      </dgm:t>
    </dgm:pt>
    <dgm:pt modelId="{A4DF87D8-6248-4612-9750-08CA9C228F9D}" type="sibTrans" cxnId="{7E4C5E67-A51B-4189-81F5-7FE74793D755}">
      <dgm:prSet/>
      <dgm:spPr/>
      <dgm:t>
        <a:bodyPr/>
        <a:lstStyle/>
        <a:p>
          <a:endParaRPr lang="es-ES"/>
        </a:p>
      </dgm:t>
    </dgm:pt>
    <dgm:pt modelId="{1B191658-303F-4A52-B13E-50964A01A413}">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Información mucho más detallada que permita y genere confianza entre las partes</a:t>
          </a:r>
          <a:endParaRPr lang="es-ES" sz="1800" dirty="0">
            <a:solidFill>
              <a:schemeClr val="tx1"/>
            </a:solidFill>
            <a:latin typeface="Times New Roman" panose="02020603050405020304" pitchFamily="18" charset="0"/>
            <a:cs typeface="Times New Roman" panose="02020603050405020304" pitchFamily="18" charset="0"/>
          </a:endParaRPr>
        </a:p>
      </dgm:t>
    </dgm:pt>
    <dgm:pt modelId="{1C076DE8-8F51-46C7-AAD5-A8029A5B3089}" type="parTrans" cxnId="{24039AAD-58C5-4CFB-BAE8-44DC287EE57D}">
      <dgm:prSet/>
      <dgm:spPr/>
      <dgm:t>
        <a:bodyPr/>
        <a:lstStyle/>
        <a:p>
          <a:endParaRPr lang="es-ES"/>
        </a:p>
      </dgm:t>
    </dgm:pt>
    <dgm:pt modelId="{0FA6D448-7547-4E38-A6B1-CE90FEA29AD6}" type="sibTrans" cxnId="{24039AAD-58C5-4CFB-BAE8-44DC287EE57D}">
      <dgm:prSet/>
      <dgm:spPr/>
      <dgm:t>
        <a:bodyPr/>
        <a:lstStyle/>
        <a:p>
          <a:endParaRPr lang="es-ES"/>
        </a:p>
      </dgm:t>
    </dgm:pt>
    <dgm:pt modelId="{E4AE6EEF-C634-4F3E-83BA-FE6EABB6B52E}" type="pres">
      <dgm:prSet presAssocID="{F316BD78-A13F-4D74-94B2-8D82190B3E4C}" presName="Name0" presStyleCnt="0">
        <dgm:presLayoutVars>
          <dgm:dir/>
          <dgm:resizeHandles val="exact"/>
        </dgm:presLayoutVars>
      </dgm:prSet>
      <dgm:spPr/>
      <dgm:t>
        <a:bodyPr/>
        <a:lstStyle/>
        <a:p>
          <a:endParaRPr lang="es-ES"/>
        </a:p>
      </dgm:t>
    </dgm:pt>
    <dgm:pt modelId="{CFC7EEAE-6935-4072-9870-2BB30C3FAABD}" type="pres">
      <dgm:prSet presAssocID="{A94662B0-7948-4B5A-AE69-FD466B4E6AF7}" presName="node" presStyleLbl="node1" presStyleIdx="0" presStyleCnt="4">
        <dgm:presLayoutVars>
          <dgm:bulletEnabled val="1"/>
        </dgm:presLayoutVars>
      </dgm:prSet>
      <dgm:spPr/>
      <dgm:t>
        <a:bodyPr/>
        <a:lstStyle/>
        <a:p>
          <a:endParaRPr lang="es-ES"/>
        </a:p>
      </dgm:t>
    </dgm:pt>
    <dgm:pt modelId="{5060FB45-4B66-4938-9434-B945825A6713}" type="pres">
      <dgm:prSet presAssocID="{075A72AC-5E03-4244-9DE5-5C57ABA6F2BB}" presName="sibTrans" presStyleLbl="sibTrans1D1" presStyleIdx="0" presStyleCnt="3"/>
      <dgm:spPr/>
      <dgm:t>
        <a:bodyPr/>
        <a:lstStyle/>
        <a:p>
          <a:endParaRPr lang="es-ES"/>
        </a:p>
      </dgm:t>
    </dgm:pt>
    <dgm:pt modelId="{7B2184C6-23A5-469A-9FEB-678B97A7A5B9}" type="pres">
      <dgm:prSet presAssocID="{075A72AC-5E03-4244-9DE5-5C57ABA6F2BB}" presName="connectorText" presStyleLbl="sibTrans1D1" presStyleIdx="0" presStyleCnt="3"/>
      <dgm:spPr/>
      <dgm:t>
        <a:bodyPr/>
        <a:lstStyle/>
        <a:p>
          <a:endParaRPr lang="es-ES"/>
        </a:p>
      </dgm:t>
    </dgm:pt>
    <dgm:pt modelId="{65FFC0BF-D90C-4E5A-BBF9-A0962C270093}" type="pres">
      <dgm:prSet presAssocID="{60E9ED82-A137-49B9-9A46-FC9153D87BA0}" presName="node" presStyleLbl="node1" presStyleIdx="1" presStyleCnt="4">
        <dgm:presLayoutVars>
          <dgm:bulletEnabled val="1"/>
        </dgm:presLayoutVars>
      </dgm:prSet>
      <dgm:spPr/>
      <dgm:t>
        <a:bodyPr/>
        <a:lstStyle/>
        <a:p>
          <a:endParaRPr lang="es-ES"/>
        </a:p>
      </dgm:t>
    </dgm:pt>
    <dgm:pt modelId="{A2CA7018-4E14-425F-8DC8-E5321DCFD18F}" type="pres">
      <dgm:prSet presAssocID="{E776CC7C-1BEE-4300-B0D6-9D1E3CC9B79B}" presName="sibTrans" presStyleLbl="sibTrans1D1" presStyleIdx="1" presStyleCnt="3"/>
      <dgm:spPr/>
      <dgm:t>
        <a:bodyPr/>
        <a:lstStyle/>
        <a:p>
          <a:endParaRPr lang="es-ES"/>
        </a:p>
      </dgm:t>
    </dgm:pt>
    <dgm:pt modelId="{860E8A03-FA45-4F7D-B5FD-32E39EF4362E}" type="pres">
      <dgm:prSet presAssocID="{E776CC7C-1BEE-4300-B0D6-9D1E3CC9B79B}" presName="connectorText" presStyleLbl="sibTrans1D1" presStyleIdx="1" presStyleCnt="3"/>
      <dgm:spPr/>
      <dgm:t>
        <a:bodyPr/>
        <a:lstStyle/>
        <a:p>
          <a:endParaRPr lang="es-ES"/>
        </a:p>
      </dgm:t>
    </dgm:pt>
    <dgm:pt modelId="{327E1A5B-449E-4687-BB17-E94E43D3BC48}" type="pres">
      <dgm:prSet presAssocID="{3B088BD3-64AE-43FA-B11F-759290D5FBE9}" presName="node" presStyleLbl="node1" presStyleIdx="2" presStyleCnt="4">
        <dgm:presLayoutVars>
          <dgm:bulletEnabled val="1"/>
        </dgm:presLayoutVars>
      </dgm:prSet>
      <dgm:spPr/>
      <dgm:t>
        <a:bodyPr/>
        <a:lstStyle/>
        <a:p>
          <a:endParaRPr lang="es-ES"/>
        </a:p>
      </dgm:t>
    </dgm:pt>
    <dgm:pt modelId="{FB239C86-17EC-44CF-8947-7C397FC533E2}" type="pres">
      <dgm:prSet presAssocID="{A4DF87D8-6248-4612-9750-08CA9C228F9D}" presName="sibTrans" presStyleLbl="sibTrans1D1" presStyleIdx="2" presStyleCnt="3"/>
      <dgm:spPr/>
      <dgm:t>
        <a:bodyPr/>
        <a:lstStyle/>
        <a:p>
          <a:endParaRPr lang="es-ES"/>
        </a:p>
      </dgm:t>
    </dgm:pt>
    <dgm:pt modelId="{DBC4453F-C91E-41D4-B177-641D1774E91E}" type="pres">
      <dgm:prSet presAssocID="{A4DF87D8-6248-4612-9750-08CA9C228F9D}" presName="connectorText" presStyleLbl="sibTrans1D1" presStyleIdx="2" presStyleCnt="3"/>
      <dgm:spPr/>
      <dgm:t>
        <a:bodyPr/>
        <a:lstStyle/>
        <a:p>
          <a:endParaRPr lang="es-ES"/>
        </a:p>
      </dgm:t>
    </dgm:pt>
    <dgm:pt modelId="{7F69B4F3-AD03-4CBC-8151-F2EAE711F8CD}" type="pres">
      <dgm:prSet presAssocID="{1B191658-303F-4A52-B13E-50964A01A413}" presName="node" presStyleLbl="node1" presStyleIdx="3" presStyleCnt="4">
        <dgm:presLayoutVars>
          <dgm:bulletEnabled val="1"/>
        </dgm:presLayoutVars>
      </dgm:prSet>
      <dgm:spPr/>
      <dgm:t>
        <a:bodyPr/>
        <a:lstStyle/>
        <a:p>
          <a:endParaRPr lang="es-ES"/>
        </a:p>
      </dgm:t>
    </dgm:pt>
  </dgm:ptLst>
  <dgm:cxnLst>
    <dgm:cxn modelId="{306248DF-F061-4C7B-9B30-1D7AFD48B0AF}" type="presOf" srcId="{A4DF87D8-6248-4612-9750-08CA9C228F9D}" destId="{DBC4453F-C91E-41D4-B177-641D1774E91E}" srcOrd="1" destOrd="0" presId="urn:microsoft.com/office/officeart/2005/8/layout/bProcess3"/>
    <dgm:cxn modelId="{97A86F4A-FBF8-4E09-9113-F35182813503}" type="presOf" srcId="{E776CC7C-1BEE-4300-B0D6-9D1E3CC9B79B}" destId="{A2CA7018-4E14-425F-8DC8-E5321DCFD18F}" srcOrd="0" destOrd="0" presId="urn:microsoft.com/office/officeart/2005/8/layout/bProcess3"/>
    <dgm:cxn modelId="{607066BC-B052-4128-A81B-C9D2D130B4FF}" srcId="{F316BD78-A13F-4D74-94B2-8D82190B3E4C}" destId="{A94662B0-7948-4B5A-AE69-FD466B4E6AF7}" srcOrd="0" destOrd="0" parTransId="{1E01A9E9-A00C-4C34-AF7D-BB49E37B1D0C}" sibTransId="{075A72AC-5E03-4244-9DE5-5C57ABA6F2BB}"/>
    <dgm:cxn modelId="{012CCB4D-9C4B-4483-BEC7-9BAEBBE93FF5}" type="presOf" srcId="{075A72AC-5E03-4244-9DE5-5C57ABA6F2BB}" destId="{7B2184C6-23A5-469A-9FEB-678B97A7A5B9}" srcOrd="1" destOrd="0" presId="urn:microsoft.com/office/officeart/2005/8/layout/bProcess3"/>
    <dgm:cxn modelId="{F37134EA-43C0-4059-9E57-8AB1AEBE782F}" type="presOf" srcId="{3B088BD3-64AE-43FA-B11F-759290D5FBE9}" destId="{327E1A5B-449E-4687-BB17-E94E43D3BC48}" srcOrd="0" destOrd="0" presId="urn:microsoft.com/office/officeart/2005/8/layout/bProcess3"/>
    <dgm:cxn modelId="{95E5F405-59F3-4341-9EF6-84CF23EF537D}" type="presOf" srcId="{A94662B0-7948-4B5A-AE69-FD466B4E6AF7}" destId="{CFC7EEAE-6935-4072-9870-2BB30C3FAABD}" srcOrd="0" destOrd="0" presId="urn:microsoft.com/office/officeart/2005/8/layout/bProcess3"/>
    <dgm:cxn modelId="{14E515CD-B195-4BFC-93E7-A8CD17A37D7C}" type="presOf" srcId="{F316BD78-A13F-4D74-94B2-8D82190B3E4C}" destId="{E4AE6EEF-C634-4F3E-83BA-FE6EABB6B52E}" srcOrd="0" destOrd="0" presId="urn:microsoft.com/office/officeart/2005/8/layout/bProcess3"/>
    <dgm:cxn modelId="{24039AAD-58C5-4CFB-BAE8-44DC287EE57D}" srcId="{F316BD78-A13F-4D74-94B2-8D82190B3E4C}" destId="{1B191658-303F-4A52-B13E-50964A01A413}" srcOrd="3" destOrd="0" parTransId="{1C076DE8-8F51-46C7-AAD5-A8029A5B3089}" sibTransId="{0FA6D448-7547-4E38-A6B1-CE90FEA29AD6}"/>
    <dgm:cxn modelId="{B3EDEA76-FB0F-48CE-8466-188AA2CD0905}" type="presOf" srcId="{A4DF87D8-6248-4612-9750-08CA9C228F9D}" destId="{FB239C86-17EC-44CF-8947-7C397FC533E2}" srcOrd="0" destOrd="0" presId="urn:microsoft.com/office/officeart/2005/8/layout/bProcess3"/>
    <dgm:cxn modelId="{7698CD54-83B7-467B-90E4-8FCB1E62F91D}" type="presOf" srcId="{60E9ED82-A137-49B9-9A46-FC9153D87BA0}" destId="{65FFC0BF-D90C-4E5A-BBF9-A0962C270093}" srcOrd="0" destOrd="0" presId="urn:microsoft.com/office/officeart/2005/8/layout/bProcess3"/>
    <dgm:cxn modelId="{7E4C5E67-A51B-4189-81F5-7FE74793D755}" srcId="{F316BD78-A13F-4D74-94B2-8D82190B3E4C}" destId="{3B088BD3-64AE-43FA-B11F-759290D5FBE9}" srcOrd="2" destOrd="0" parTransId="{3B6232FA-BB02-4A7A-9713-11CF9EF52632}" sibTransId="{A4DF87D8-6248-4612-9750-08CA9C228F9D}"/>
    <dgm:cxn modelId="{B0B6A28A-06C3-4C3C-A3D7-99CC09BD145C}" type="presOf" srcId="{1B191658-303F-4A52-B13E-50964A01A413}" destId="{7F69B4F3-AD03-4CBC-8151-F2EAE711F8CD}" srcOrd="0" destOrd="0" presId="urn:microsoft.com/office/officeart/2005/8/layout/bProcess3"/>
    <dgm:cxn modelId="{60CD3FC8-59F9-4BDC-B7A9-F1DAD14354B6}" srcId="{F316BD78-A13F-4D74-94B2-8D82190B3E4C}" destId="{60E9ED82-A137-49B9-9A46-FC9153D87BA0}" srcOrd="1" destOrd="0" parTransId="{BD0BEE9B-896B-48BC-BE21-ADCD9576C54F}" sibTransId="{E776CC7C-1BEE-4300-B0D6-9D1E3CC9B79B}"/>
    <dgm:cxn modelId="{9B63A02C-137F-4E2B-B75B-84C9B5ECCA7D}" type="presOf" srcId="{075A72AC-5E03-4244-9DE5-5C57ABA6F2BB}" destId="{5060FB45-4B66-4938-9434-B945825A6713}" srcOrd="0" destOrd="0" presId="urn:microsoft.com/office/officeart/2005/8/layout/bProcess3"/>
    <dgm:cxn modelId="{46E4DBD6-9CC6-4031-9F0E-1F73A7CD48FE}" type="presOf" srcId="{E776CC7C-1BEE-4300-B0D6-9D1E3CC9B79B}" destId="{860E8A03-FA45-4F7D-B5FD-32E39EF4362E}" srcOrd="1" destOrd="0" presId="urn:microsoft.com/office/officeart/2005/8/layout/bProcess3"/>
    <dgm:cxn modelId="{D5A270B4-A006-46F4-A489-125350D20DBF}" type="presParOf" srcId="{E4AE6EEF-C634-4F3E-83BA-FE6EABB6B52E}" destId="{CFC7EEAE-6935-4072-9870-2BB30C3FAABD}" srcOrd="0" destOrd="0" presId="urn:microsoft.com/office/officeart/2005/8/layout/bProcess3"/>
    <dgm:cxn modelId="{78E4E347-C587-4BBF-ABDB-EFB38D335660}" type="presParOf" srcId="{E4AE6EEF-C634-4F3E-83BA-FE6EABB6B52E}" destId="{5060FB45-4B66-4938-9434-B945825A6713}" srcOrd="1" destOrd="0" presId="urn:microsoft.com/office/officeart/2005/8/layout/bProcess3"/>
    <dgm:cxn modelId="{FAD7AD84-D62F-4CF9-B86B-F2CCC86BA91C}" type="presParOf" srcId="{5060FB45-4B66-4938-9434-B945825A6713}" destId="{7B2184C6-23A5-469A-9FEB-678B97A7A5B9}" srcOrd="0" destOrd="0" presId="urn:microsoft.com/office/officeart/2005/8/layout/bProcess3"/>
    <dgm:cxn modelId="{9776B733-6C51-4AC6-B7BF-B3A6C911F015}" type="presParOf" srcId="{E4AE6EEF-C634-4F3E-83BA-FE6EABB6B52E}" destId="{65FFC0BF-D90C-4E5A-BBF9-A0962C270093}" srcOrd="2" destOrd="0" presId="urn:microsoft.com/office/officeart/2005/8/layout/bProcess3"/>
    <dgm:cxn modelId="{A5224825-AC73-4443-BF18-37697EFC75D2}" type="presParOf" srcId="{E4AE6EEF-C634-4F3E-83BA-FE6EABB6B52E}" destId="{A2CA7018-4E14-425F-8DC8-E5321DCFD18F}" srcOrd="3" destOrd="0" presId="urn:microsoft.com/office/officeart/2005/8/layout/bProcess3"/>
    <dgm:cxn modelId="{B9B8741A-EBA7-4F2E-BF13-3E69F3FA0DBA}" type="presParOf" srcId="{A2CA7018-4E14-425F-8DC8-E5321DCFD18F}" destId="{860E8A03-FA45-4F7D-B5FD-32E39EF4362E}" srcOrd="0" destOrd="0" presId="urn:microsoft.com/office/officeart/2005/8/layout/bProcess3"/>
    <dgm:cxn modelId="{54AC6E36-7B9D-4870-A4B0-7A90B016B31A}" type="presParOf" srcId="{E4AE6EEF-C634-4F3E-83BA-FE6EABB6B52E}" destId="{327E1A5B-449E-4687-BB17-E94E43D3BC48}" srcOrd="4" destOrd="0" presId="urn:microsoft.com/office/officeart/2005/8/layout/bProcess3"/>
    <dgm:cxn modelId="{5661F184-C01A-4466-9B5E-678A4684B525}" type="presParOf" srcId="{E4AE6EEF-C634-4F3E-83BA-FE6EABB6B52E}" destId="{FB239C86-17EC-44CF-8947-7C397FC533E2}" srcOrd="5" destOrd="0" presId="urn:microsoft.com/office/officeart/2005/8/layout/bProcess3"/>
    <dgm:cxn modelId="{CC947651-3A8B-445E-BDAD-1DAAE8101060}" type="presParOf" srcId="{FB239C86-17EC-44CF-8947-7C397FC533E2}" destId="{DBC4453F-C91E-41D4-B177-641D1774E91E}" srcOrd="0" destOrd="0" presId="urn:microsoft.com/office/officeart/2005/8/layout/bProcess3"/>
    <dgm:cxn modelId="{13A99648-E5E0-487A-A30F-46D49EE187AD}" type="presParOf" srcId="{E4AE6EEF-C634-4F3E-83BA-FE6EABB6B52E}" destId="{7F69B4F3-AD03-4CBC-8151-F2EAE711F8CD}"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0C2AA4-2A14-4D31-BF99-F913F9CDA48F}" type="doc">
      <dgm:prSet loTypeId="urn:microsoft.com/office/officeart/2005/8/layout/lProcess2" loCatId="list" qsTypeId="urn:microsoft.com/office/officeart/2005/8/quickstyle/3d4" qsCatId="3D" csTypeId="urn:microsoft.com/office/officeart/2005/8/colors/colorful1" csCatId="colorful" phldr="1"/>
      <dgm:spPr/>
      <dgm:t>
        <a:bodyPr/>
        <a:lstStyle/>
        <a:p>
          <a:endParaRPr lang="es-ES"/>
        </a:p>
      </dgm:t>
    </dgm:pt>
    <dgm:pt modelId="{5D037AD6-DF61-4D2F-9438-F574FD04C622}">
      <dgm:prSet phldrT="[Texto]" custT="1"/>
      <dgm:spPr/>
      <dgm:t>
        <a:bodyPr/>
        <a:lstStyle/>
        <a:p>
          <a:r>
            <a:rPr lang="es-EC" sz="2800" b="1" dirty="0" smtClean="0">
              <a:solidFill>
                <a:schemeClr val="tx1"/>
              </a:solidFill>
              <a:latin typeface="Times New Roman" panose="02020603050405020304" pitchFamily="18" charset="0"/>
              <a:cs typeface="Times New Roman" panose="02020603050405020304" pitchFamily="18" charset="0"/>
            </a:rPr>
            <a:t>Objetivo general</a:t>
          </a:r>
          <a:endParaRPr lang="es-ES" sz="2800" dirty="0">
            <a:solidFill>
              <a:schemeClr val="tx1"/>
            </a:solidFill>
            <a:latin typeface="Times New Roman" panose="02020603050405020304" pitchFamily="18" charset="0"/>
            <a:cs typeface="Times New Roman" panose="02020603050405020304" pitchFamily="18" charset="0"/>
          </a:endParaRPr>
        </a:p>
      </dgm:t>
    </dgm:pt>
    <dgm:pt modelId="{FB31CCB9-5046-49E9-902F-843736A4C47C}" type="parTrans" cxnId="{92E2F7C7-8D46-4496-A004-86F320C3DE3B}">
      <dgm:prSet/>
      <dgm:spPr/>
      <dgm:t>
        <a:bodyPr/>
        <a:lstStyle/>
        <a:p>
          <a:endParaRPr lang="es-ES">
            <a:solidFill>
              <a:schemeClr val="tx1"/>
            </a:solidFill>
          </a:endParaRPr>
        </a:p>
      </dgm:t>
    </dgm:pt>
    <dgm:pt modelId="{71C76C58-86D1-49A8-AE25-09A2919ED782}" type="sibTrans" cxnId="{92E2F7C7-8D46-4496-A004-86F320C3DE3B}">
      <dgm:prSet/>
      <dgm:spPr/>
      <dgm:t>
        <a:bodyPr/>
        <a:lstStyle/>
        <a:p>
          <a:endParaRPr lang="es-ES">
            <a:solidFill>
              <a:schemeClr val="tx1"/>
            </a:solidFill>
          </a:endParaRPr>
        </a:p>
      </dgm:t>
    </dgm:pt>
    <dgm:pt modelId="{E42F1C2E-58B9-4E19-B177-CEDCFDC25A0A}">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Realizar un estudio sobre el impacto al dictamen de los estados financieros por la aplicación de la NIA 701 a las empresas constructoras ubicadas en el Distrito Metropolitano de Quito.</a:t>
          </a:r>
          <a:endParaRPr lang="es-ES" sz="1800" dirty="0">
            <a:solidFill>
              <a:schemeClr val="tx1"/>
            </a:solidFill>
            <a:latin typeface="Times New Roman" panose="02020603050405020304" pitchFamily="18" charset="0"/>
            <a:cs typeface="Times New Roman" panose="02020603050405020304" pitchFamily="18" charset="0"/>
          </a:endParaRPr>
        </a:p>
      </dgm:t>
    </dgm:pt>
    <dgm:pt modelId="{37C7FAF2-51A3-4E45-9211-BF362DDBAA8A}" type="parTrans" cxnId="{2244A52F-1B57-4EBB-A612-A6B9DC320712}">
      <dgm:prSet/>
      <dgm:spPr/>
      <dgm:t>
        <a:bodyPr/>
        <a:lstStyle/>
        <a:p>
          <a:endParaRPr lang="es-ES">
            <a:solidFill>
              <a:schemeClr val="tx1"/>
            </a:solidFill>
          </a:endParaRPr>
        </a:p>
      </dgm:t>
    </dgm:pt>
    <dgm:pt modelId="{2C8AE8B2-9AEA-4BE8-A234-A212BBC95B9F}" type="sibTrans" cxnId="{2244A52F-1B57-4EBB-A612-A6B9DC320712}">
      <dgm:prSet/>
      <dgm:spPr/>
      <dgm:t>
        <a:bodyPr/>
        <a:lstStyle/>
        <a:p>
          <a:endParaRPr lang="es-ES">
            <a:solidFill>
              <a:schemeClr val="tx1"/>
            </a:solidFill>
          </a:endParaRPr>
        </a:p>
      </dgm:t>
    </dgm:pt>
    <dgm:pt modelId="{6E463CCB-AB2B-454A-AF07-0E232AB1D945}">
      <dgm:prSet phldrT="[Texto]" custT="1"/>
      <dgm:spPr/>
      <dgm:t>
        <a:bodyPr/>
        <a:lstStyle/>
        <a:p>
          <a:r>
            <a:rPr lang="es-EC" sz="2800" b="1" dirty="0" smtClean="0">
              <a:solidFill>
                <a:schemeClr val="tx1"/>
              </a:solidFill>
              <a:latin typeface="Times New Roman" panose="02020603050405020304" pitchFamily="18" charset="0"/>
              <a:cs typeface="Times New Roman" panose="02020603050405020304" pitchFamily="18" charset="0"/>
            </a:rPr>
            <a:t>Objetivos específicos</a:t>
          </a:r>
          <a:endParaRPr lang="es-ES" sz="2800" dirty="0">
            <a:solidFill>
              <a:schemeClr val="tx1"/>
            </a:solidFill>
            <a:latin typeface="Times New Roman" panose="02020603050405020304" pitchFamily="18" charset="0"/>
            <a:cs typeface="Times New Roman" panose="02020603050405020304" pitchFamily="18" charset="0"/>
          </a:endParaRPr>
        </a:p>
      </dgm:t>
    </dgm:pt>
    <dgm:pt modelId="{AAEA1438-A19C-4435-B92E-E66B244F186E}" type="parTrans" cxnId="{D929EC0E-8CAD-41D8-95BB-E3A7C5E28A40}">
      <dgm:prSet/>
      <dgm:spPr/>
      <dgm:t>
        <a:bodyPr/>
        <a:lstStyle/>
        <a:p>
          <a:endParaRPr lang="es-ES">
            <a:solidFill>
              <a:schemeClr val="tx1"/>
            </a:solidFill>
          </a:endParaRPr>
        </a:p>
      </dgm:t>
    </dgm:pt>
    <dgm:pt modelId="{09D90E77-89BF-456F-A150-2F89B97B5CD9}" type="sibTrans" cxnId="{D929EC0E-8CAD-41D8-95BB-E3A7C5E28A40}">
      <dgm:prSet/>
      <dgm:spPr/>
      <dgm:t>
        <a:bodyPr/>
        <a:lstStyle/>
        <a:p>
          <a:endParaRPr lang="es-ES">
            <a:solidFill>
              <a:schemeClr val="tx1"/>
            </a:solidFill>
          </a:endParaRPr>
        </a:p>
      </dgm:t>
    </dgm:pt>
    <dgm:pt modelId="{3476B2D7-DB00-4715-8D9B-2861F1ADED4D}">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1.- Determinar el impacto al dictamen de los estados financiero al comunicar aspectos claves de información.</a:t>
          </a:r>
          <a:endParaRPr lang="es-ES" sz="1800" dirty="0">
            <a:solidFill>
              <a:schemeClr val="tx1"/>
            </a:solidFill>
            <a:latin typeface="Times New Roman" panose="02020603050405020304" pitchFamily="18" charset="0"/>
            <a:cs typeface="Times New Roman" panose="02020603050405020304" pitchFamily="18" charset="0"/>
          </a:endParaRPr>
        </a:p>
      </dgm:t>
    </dgm:pt>
    <dgm:pt modelId="{6E752AA6-DCD9-4AAF-8DA9-F5795E8791AB}" type="parTrans" cxnId="{3C023E01-0D23-4E4D-AE85-51B7C7028DE8}">
      <dgm:prSet/>
      <dgm:spPr/>
      <dgm:t>
        <a:bodyPr/>
        <a:lstStyle/>
        <a:p>
          <a:endParaRPr lang="es-ES">
            <a:solidFill>
              <a:schemeClr val="tx1"/>
            </a:solidFill>
          </a:endParaRPr>
        </a:p>
      </dgm:t>
    </dgm:pt>
    <dgm:pt modelId="{4F5014A4-364D-462B-82EA-F2E87063A001}" type="sibTrans" cxnId="{3C023E01-0D23-4E4D-AE85-51B7C7028DE8}">
      <dgm:prSet/>
      <dgm:spPr/>
      <dgm:t>
        <a:bodyPr/>
        <a:lstStyle/>
        <a:p>
          <a:endParaRPr lang="es-ES">
            <a:solidFill>
              <a:schemeClr val="tx1"/>
            </a:solidFill>
          </a:endParaRPr>
        </a:p>
      </dgm:t>
    </dgm:pt>
    <dgm:pt modelId="{25F89E79-CC61-4D6A-9553-88C612664141}">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2.- Analizar la normativa vigente y disposiciones legales o reglamentarias correspondiente al manejo de información.</a:t>
          </a:r>
          <a:endParaRPr lang="es-ES" sz="1800" dirty="0">
            <a:solidFill>
              <a:schemeClr val="tx1"/>
            </a:solidFill>
            <a:latin typeface="Times New Roman" panose="02020603050405020304" pitchFamily="18" charset="0"/>
            <a:cs typeface="Times New Roman" panose="02020603050405020304" pitchFamily="18" charset="0"/>
          </a:endParaRPr>
        </a:p>
      </dgm:t>
    </dgm:pt>
    <dgm:pt modelId="{1CF66A48-A2CD-4E17-8FEC-82BDFC67F1F1}" type="parTrans" cxnId="{44264B4C-0104-41E6-8102-314525188A31}">
      <dgm:prSet/>
      <dgm:spPr/>
      <dgm:t>
        <a:bodyPr/>
        <a:lstStyle/>
        <a:p>
          <a:endParaRPr lang="es-ES">
            <a:solidFill>
              <a:schemeClr val="tx1"/>
            </a:solidFill>
          </a:endParaRPr>
        </a:p>
      </dgm:t>
    </dgm:pt>
    <dgm:pt modelId="{D3C004F0-281C-4D37-83F6-5F52E2782281}" type="sibTrans" cxnId="{44264B4C-0104-41E6-8102-314525188A31}">
      <dgm:prSet/>
      <dgm:spPr/>
      <dgm:t>
        <a:bodyPr/>
        <a:lstStyle/>
        <a:p>
          <a:endParaRPr lang="es-ES">
            <a:solidFill>
              <a:schemeClr val="tx1"/>
            </a:solidFill>
          </a:endParaRPr>
        </a:p>
      </dgm:t>
    </dgm:pt>
    <dgm:pt modelId="{BDDE95D8-8935-4AD7-AC94-92DEF2AF7115}">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3.- Evaluar el cumplimiento de la revelación de aspectos de importancia por parte de las firmas auditoras en los exámenes de auditoría externa enfocados a las empresas constructoras.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8F92E70C-DCD5-47C2-A42A-9DFCEFC4E59A}" type="parTrans" cxnId="{FA4EE110-F025-4FBA-89A7-55FA903438DF}">
      <dgm:prSet/>
      <dgm:spPr/>
      <dgm:t>
        <a:bodyPr/>
        <a:lstStyle/>
        <a:p>
          <a:endParaRPr lang="es-ES">
            <a:solidFill>
              <a:schemeClr val="tx1"/>
            </a:solidFill>
          </a:endParaRPr>
        </a:p>
      </dgm:t>
    </dgm:pt>
    <dgm:pt modelId="{F382E526-96DF-4141-B69E-8DF537E64E3F}" type="sibTrans" cxnId="{FA4EE110-F025-4FBA-89A7-55FA903438DF}">
      <dgm:prSet/>
      <dgm:spPr/>
      <dgm:t>
        <a:bodyPr/>
        <a:lstStyle/>
        <a:p>
          <a:endParaRPr lang="es-ES">
            <a:solidFill>
              <a:schemeClr val="tx1"/>
            </a:solidFill>
          </a:endParaRPr>
        </a:p>
      </dgm:t>
    </dgm:pt>
    <dgm:pt modelId="{5E4C4FE0-3370-4395-B9BE-099DE4ACE2D6}" type="pres">
      <dgm:prSet presAssocID="{860C2AA4-2A14-4D31-BF99-F913F9CDA48F}" presName="theList" presStyleCnt="0">
        <dgm:presLayoutVars>
          <dgm:dir/>
          <dgm:animLvl val="lvl"/>
          <dgm:resizeHandles val="exact"/>
        </dgm:presLayoutVars>
      </dgm:prSet>
      <dgm:spPr/>
      <dgm:t>
        <a:bodyPr/>
        <a:lstStyle/>
        <a:p>
          <a:endParaRPr lang="es-ES"/>
        </a:p>
      </dgm:t>
    </dgm:pt>
    <dgm:pt modelId="{075EE2A1-D5A9-4904-9FDB-91020CD0F347}" type="pres">
      <dgm:prSet presAssocID="{5D037AD6-DF61-4D2F-9438-F574FD04C622}" presName="compNode" presStyleCnt="0"/>
      <dgm:spPr/>
      <dgm:t>
        <a:bodyPr/>
        <a:lstStyle/>
        <a:p>
          <a:endParaRPr lang="es-ES"/>
        </a:p>
      </dgm:t>
    </dgm:pt>
    <dgm:pt modelId="{0DC23727-5783-435B-A684-492FAECA68B2}" type="pres">
      <dgm:prSet presAssocID="{5D037AD6-DF61-4D2F-9438-F574FD04C622}" presName="aNode" presStyleLbl="bgShp" presStyleIdx="0" presStyleCnt="2" custScaleX="70193" custLinFactNeighborX="2362" custLinFactNeighborY="245"/>
      <dgm:spPr/>
      <dgm:t>
        <a:bodyPr/>
        <a:lstStyle/>
        <a:p>
          <a:endParaRPr lang="es-ES"/>
        </a:p>
      </dgm:t>
    </dgm:pt>
    <dgm:pt modelId="{E7334BAB-B1C5-4F09-92D5-19028DCA5DEC}" type="pres">
      <dgm:prSet presAssocID="{5D037AD6-DF61-4D2F-9438-F574FD04C622}" presName="textNode" presStyleLbl="bgShp" presStyleIdx="0" presStyleCnt="2"/>
      <dgm:spPr/>
      <dgm:t>
        <a:bodyPr/>
        <a:lstStyle/>
        <a:p>
          <a:endParaRPr lang="es-ES"/>
        </a:p>
      </dgm:t>
    </dgm:pt>
    <dgm:pt modelId="{ADC05F69-E8EE-4856-AE19-3E935A6553C8}" type="pres">
      <dgm:prSet presAssocID="{5D037AD6-DF61-4D2F-9438-F574FD04C622}" presName="compChildNode" presStyleCnt="0"/>
      <dgm:spPr/>
      <dgm:t>
        <a:bodyPr/>
        <a:lstStyle/>
        <a:p>
          <a:endParaRPr lang="es-ES"/>
        </a:p>
      </dgm:t>
    </dgm:pt>
    <dgm:pt modelId="{3B182045-C438-43BF-B7A4-379EB528DFC9}" type="pres">
      <dgm:prSet presAssocID="{5D037AD6-DF61-4D2F-9438-F574FD04C622}" presName="theInnerList" presStyleCnt="0"/>
      <dgm:spPr/>
      <dgm:t>
        <a:bodyPr/>
        <a:lstStyle/>
        <a:p>
          <a:endParaRPr lang="es-ES"/>
        </a:p>
      </dgm:t>
    </dgm:pt>
    <dgm:pt modelId="{059F524E-829D-43B1-8309-0E0416549E99}" type="pres">
      <dgm:prSet presAssocID="{E42F1C2E-58B9-4E19-B177-CEDCFDC25A0A}" presName="childNode" presStyleLbl="node1" presStyleIdx="0" presStyleCnt="4" custScaleX="73083" custScaleY="80220" custLinFactNeighborX="2281" custLinFactNeighborY="-4395">
        <dgm:presLayoutVars>
          <dgm:bulletEnabled val="1"/>
        </dgm:presLayoutVars>
      </dgm:prSet>
      <dgm:spPr/>
      <dgm:t>
        <a:bodyPr/>
        <a:lstStyle/>
        <a:p>
          <a:endParaRPr lang="es-ES"/>
        </a:p>
      </dgm:t>
    </dgm:pt>
    <dgm:pt modelId="{3A9AA8B4-A8A5-441B-9AF3-6620620E9A78}" type="pres">
      <dgm:prSet presAssocID="{5D037AD6-DF61-4D2F-9438-F574FD04C622}" presName="aSpace" presStyleCnt="0"/>
      <dgm:spPr/>
      <dgm:t>
        <a:bodyPr/>
        <a:lstStyle/>
        <a:p>
          <a:endParaRPr lang="es-ES"/>
        </a:p>
      </dgm:t>
    </dgm:pt>
    <dgm:pt modelId="{7F612A49-AE4C-47EF-85DB-D1AC4A65C929}" type="pres">
      <dgm:prSet presAssocID="{6E463CCB-AB2B-454A-AF07-0E232AB1D945}" presName="compNode" presStyleCnt="0"/>
      <dgm:spPr/>
      <dgm:t>
        <a:bodyPr/>
        <a:lstStyle/>
        <a:p>
          <a:endParaRPr lang="es-ES"/>
        </a:p>
      </dgm:t>
    </dgm:pt>
    <dgm:pt modelId="{9431AF06-FBD7-4630-A063-32AA71BF0F90}" type="pres">
      <dgm:prSet presAssocID="{6E463CCB-AB2B-454A-AF07-0E232AB1D945}" presName="aNode" presStyleLbl="bgShp" presStyleIdx="1" presStyleCnt="2"/>
      <dgm:spPr/>
      <dgm:t>
        <a:bodyPr/>
        <a:lstStyle/>
        <a:p>
          <a:endParaRPr lang="es-ES"/>
        </a:p>
      </dgm:t>
    </dgm:pt>
    <dgm:pt modelId="{AC390E68-1204-4669-B569-8231C55B3546}" type="pres">
      <dgm:prSet presAssocID="{6E463CCB-AB2B-454A-AF07-0E232AB1D945}" presName="textNode" presStyleLbl="bgShp" presStyleIdx="1" presStyleCnt="2"/>
      <dgm:spPr/>
      <dgm:t>
        <a:bodyPr/>
        <a:lstStyle/>
        <a:p>
          <a:endParaRPr lang="es-ES"/>
        </a:p>
      </dgm:t>
    </dgm:pt>
    <dgm:pt modelId="{563C4ADD-B4E8-4BA9-81DD-C4A5C10B430D}" type="pres">
      <dgm:prSet presAssocID="{6E463CCB-AB2B-454A-AF07-0E232AB1D945}" presName="compChildNode" presStyleCnt="0"/>
      <dgm:spPr/>
      <dgm:t>
        <a:bodyPr/>
        <a:lstStyle/>
        <a:p>
          <a:endParaRPr lang="es-ES"/>
        </a:p>
      </dgm:t>
    </dgm:pt>
    <dgm:pt modelId="{E3294E7E-26CB-4F81-B049-27C836B82121}" type="pres">
      <dgm:prSet presAssocID="{6E463CCB-AB2B-454A-AF07-0E232AB1D945}" presName="theInnerList" presStyleCnt="0"/>
      <dgm:spPr/>
      <dgm:t>
        <a:bodyPr/>
        <a:lstStyle/>
        <a:p>
          <a:endParaRPr lang="es-ES"/>
        </a:p>
      </dgm:t>
    </dgm:pt>
    <dgm:pt modelId="{25A6410F-301A-47E6-8F63-E15FFD1386C5}" type="pres">
      <dgm:prSet presAssocID="{3476B2D7-DB00-4715-8D9B-2861F1ADED4D}" presName="childNode" presStyleLbl="node1" presStyleIdx="1" presStyleCnt="4" custLinFactY="-5742" custLinFactNeighborY="-100000">
        <dgm:presLayoutVars>
          <dgm:bulletEnabled val="1"/>
        </dgm:presLayoutVars>
      </dgm:prSet>
      <dgm:spPr/>
      <dgm:t>
        <a:bodyPr/>
        <a:lstStyle/>
        <a:p>
          <a:endParaRPr lang="es-ES"/>
        </a:p>
      </dgm:t>
    </dgm:pt>
    <dgm:pt modelId="{862BACF3-2FCF-45BA-A874-BDDFE427CD1C}" type="pres">
      <dgm:prSet presAssocID="{3476B2D7-DB00-4715-8D9B-2861F1ADED4D}" presName="aSpace2" presStyleCnt="0"/>
      <dgm:spPr/>
      <dgm:t>
        <a:bodyPr/>
        <a:lstStyle/>
        <a:p>
          <a:endParaRPr lang="es-ES"/>
        </a:p>
      </dgm:t>
    </dgm:pt>
    <dgm:pt modelId="{32399C9E-1570-486E-B67E-9AE8C9867AFC}" type="pres">
      <dgm:prSet presAssocID="{25F89E79-CC61-4D6A-9553-88C612664141}" presName="childNode" presStyleLbl="node1" presStyleIdx="2" presStyleCnt="4" custLinFactY="-3394" custLinFactNeighborY="-100000">
        <dgm:presLayoutVars>
          <dgm:bulletEnabled val="1"/>
        </dgm:presLayoutVars>
      </dgm:prSet>
      <dgm:spPr/>
      <dgm:t>
        <a:bodyPr/>
        <a:lstStyle/>
        <a:p>
          <a:endParaRPr lang="es-ES"/>
        </a:p>
      </dgm:t>
    </dgm:pt>
    <dgm:pt modelId="{F86F759C-DCC0-437D-9877-66B3394F1440}" type="pres">
      <dgm:prSet presAssocID="{25F89E79-CC61-4D6A-9553-88C612664141}" presName="aSpace2" presStyleCnt="0"/>
      <dgm:spPr/>
      <dgm:t>
        <a:bodyPr/>
        <a:lstStyle/>
        <a:p>
          <a:endParaRPr lang="es-ES"/>
        </a:p>
      </dgm:t>
    </dgm:pt>
    <dgm:pt modelId="{D310B2EF-77A7-4244-AC97-ABB38FCC37EA}" type="pres">
      <dgm:prSet presAssocID="{BDDE95D8-8935-4AD7-AC94-92DEF2AF7115}" presName="childNode" presStyleLbl="node1" presStyleIdx="3" presStyleCnt="4" custScaleY="158942" custLinFactNeighborX="314" custLinFactNeighborY="-68661">
        <dgm:presLayoutVars>
          <dgm:bulletEnabled val="1"/>
        </dgm:presLayoutVars>
      </dgm:prSet>
      <dgm:spPr/>
      <dgm:t>
        <a:bodyPr/>
        <a:lstStyle/>
        <a:p>
          <a:endParaRPr lang="es-ES"/>
        </a:p>
      </dgm:t>
    </dgm:pt>
  </dgm:ptLst>
  <dgm:cxnLst>
    <dgm:cxn modelId="{92E2F7C7-8D46-4496-A004-86F320C3DE3B}" srcId="{860C2AA4-2A14-4D31-BF99-F913F9CDA48F}" destId="{5D037AD6-DF61-4D2F-9438-F574FD04C622}" srcOrd="0" destOrd="0" parTransId="{FB31CCB9-5046-49E9-902F-843736A4C47C}" sibTransId="{71C76C58-86D1-49A8-AE25-09A2919ED782}"/>
    <dgm:cxn modelId="{D929EC0E-8CAD-41D8-95BB-E3A7C5E28A40}" srcId="{860C2AA4-2A14-4D31-BF99-F913F9CDA48F}" destId="{6E463CCB-AB2B-454A-AF07-0E232AB1D945}" srcOrd="1" destOrd="0" parTransId="{AAEA1438-A19C-4435-B92E-E66B244F186E}" sibTransId="{09D90E77-89BF-456F-A150-2F89B97B5CD9}"/>
    <dgm:cxn modelId="{2244A52F-1B57-4EBB-A612-A6B9DC320712}" srcId="{5D037AD6-DF61-4D2F-9438-F574FD04C622}" destId="{E42F1C2E-58B9-4E19-B177-CEDCFDC25A0A}" srcOrd="0" destOrd="0" parTransId="{37C7FAF2-51A3-4E45-9211-BF362DDBAA8A}" sibTransId="{2C8AE8B2-9AEA-4BE8-A234-A212BBC95B9F}"/>
    <dgm:cxn modelId="{144C328A-377E-473C-B2EF-D5D2D09D23AB}" type="presOf" srcId="{5D037AD6-DF61-4D2F-9438-F574FD04C622}" destId="{E7334BAB-B1C5-4F09-92D5-19028DCA5DEC}" srcOrd="1" destOrd="0" presId="urn:microsoft.com/office/officeart/2005/8/layout/lProcess2"/>
    <dgm:cxn modelId="{3C023E01-0D23-4E4D-AE85-51B7C7028DE8}" srcId="{6E463CCB-AB2B-454A-AF07-0E232AB1D945}" destId="{3476B2D7-DB00-4715-8D9B-2861F1ADED4D}" srcOrd="0" destOrd="0" parTransId="{6E752AA6-DCD9-4AAF-8DA9-F5795E8791AB}" sibTransId="{4F5014A4-364D-462B-82EA-F2E87063A001}"/>
    <dgm:cxn modelId="{D0CA72CF-9CF6-472E-949D-336BC21E1B2F}" type="presOf" srcId="{6E463CCB-AB2B-454A-AF07-0E232AB1D945}" destId="{9431AF06-FBD7-4630-A063-32AA71BF0F90}" srcOrd="0" destOrd="0" presId="urn:microsoft.com/office/officeart/2005/8/layout/lProcess2"/>
    <dgm:cxn modelId="{01143A49-0A9E-426B-907C-E92B9645AF54}" type="presOf" srcId="{860C2AA4-2A14-4D31-BF99-F913F9CDA48F}" destId="{5E4C4FE0-3370-4395-B9BE-099DE4ACE2D6}" srcOrd="0" destOrd="0" presId="urn:microsoft.com/office/officeart/2005/8/layout/lProcess2"/>
    <dgm:cxn modelId="{44264B4C-0104-41E6-8102-314525188A31}" srcId="{6E463CCB-AB2B-454A-AF07-0E232AB1D945}" destId="{25F89E79-CC61-4D6A-9553-88C612664141}" srcOrd="1" destOrd="0" parTransId="{1CF66A48-A2CD-4E17-8FEC-82BDFC67F1F1}" sibTransId="{D3C004F0-281C-4D37-83F6-5F52E2782281}"/>
    <dgm:cxn modelId="{5FA890CC-961D-4A7F-BE87-1E9173005B09}" type="presOf" srcId="{6E463CCB-AB2B-454A-AF07-0E232AB1D945}" destId="{AC390E68-1204-4669-B569-8231C55B3546}" srcOrd="1" destOrd="0" presId="urn:microsoft.com/office/officeart/2005/8/layout/lProcess2"/>
    <dgm:cxn modelId="{FA2DB67F-FF86-4A96-A522-9C6B486F9CF5}" type="presOf" srcId="{25F89E79-CC61-4D6A-9553-88C612664141}" destId="{32399C9E-1570-486E-B67E-9AE8C9867AFC}" srcOrd="0" destOrd="0" presId="urn:microsoft.com/office/officeart/2005/8/layout/lProcess2"/>
    <dgm:cxn modelId="{FA4EE110-F025-4FBA-89A7-55FA903438DF}" srcId="{6E463CCB-AB2B-454A-AF07-0E232AB1D945}" destId="{BDDE95D8-8935-4AD7-AC94-92DEF2AF7115}" srcOrd="2" destOrd="0" parTransId="{8F92E70C-DCD5-47C2-A42A-9DFCEFC4E59A}" sibTransId="{F382E526-96DF-4141-B69E-8DF537E64E3F}"/>
    <dgm:cxn modelId="{50FDC09F-3EF5-43A3-9894-453B6BA7F674}" type="presOf" srcId="{3476B2D7-DB00-4715-8D9B-2861F1ADED4D}" destId="{25A6410F-301A-47E6-8F63-E15FFD1386C5}" srcOrd="0" destOrd="0" presId="urn:microsoft.com/office/officeart/2005/8/layout/lProcess2"/>
    <dgm:cxn modelId="{16819803-932F-46FA-877A-48732F335E0C}" type="presOf" srcId="{BDDE95D8-8935-4AD7-AC94-92DEF2AF7115}" destId="{D310B2EF-77A7-4244-AC97-ABB38FCC37EA}" srcOrd="0" destOrd="0" presId="urn:microsoft.com/office/officeart/2005/8/layout/lProcess2"/>
    <dgm:cxn modelId="{7AEA8350-8546-443C-8079-CA838BBF7A75}" type="presOf" srcId="{E42F1C2E-58B9-4E19-B177-CEDCFDC25A0A}" destId="{059F524E-829D-43B1-8309-0E0416549E99}" srcOrd="0" destOrd="0" presId="urn:microsoft.com/office/officeart/2005/8/layout/lProcess2"/>
    <dgm:cxn modelId="{DA7542C6-4A7E-43F8-8E94-11D0EBA15327}" type="presOf" srcId="{5D037AD6-DF61-4D2F-9438-F574FD04C622}" destId="{0DC23727-5783-435B-A684-492FAECA68B2}" srcOrd="0" destOrd="0" presId="urn:microsoft.com/office/officeart/2005/8/layout/lProcess2"/>
    <dgm:cxn modelId="{FDC54AA9-B7F4-48D9-A909-4E54867334D1}" type="presParOf" srcId="{5E4C4FE0-3370-4395-B9BE-099DE4ACE2D6}" destId="{075EE2A1-D5A9-4904-9FDB-91020CD0F347}" srcOrd="0" destOrd="0" presId="urn:microsoft.com/office/officeart/2005/8/layout/lProcess2"/>
    <dgm:cxn modelId="{7C1F58C4-8DAE-4154-A2C5-AD6F701C96FE}" type="presParOf" srcId="{075EE2A1-D5A9-4904-9FDB-91020CD0F347}" destId="{0DC23727-5783-435B-A684-492FAECA68B2}" srcOrd="0" destOrd="0" presId="urn:microsoft.com/office/officeart/2005/8/layout/lProcess2"/>
    <dgm:cxn modelId="{5ECA609B-C9CE-43ED-B21F-783DA9178A4E}" type="presParOf" srcId="{075EE2A1-D5A9-4904-9FDB-91020CD0F347}" destId="{E7334BAB-B1C5-4F09-92D5-19028DCA5DEC}" srcOrd="1" destOrd="0" presId="urn:microsoft.com/office/officeart/2005/8/layout/lProcess2"/>
    <dgm:cxn modelId="{762F2F7F-D201-4794-ADF7-5AD03D2279AF}" type="presParOf" srcId="{075EE2A1-D5A9-4904-9FDB-91020CD0F347}" destId="{ADC05F69-E8EE-4856-AE19-3E935A6553C8}" srcOrd="2" destOrd="0" presId="urn:microsoft.com/office/officeart/2005/8/layout/lProcess2"/>
    <dgm:cxn modelId="{C07CF894-F20E-4855-A35E-2E2070E81FD1}" type="presParOf" srcId="{ADC05F69-E8EE-4856-AE19-3E935A6553C8}" destId="{3B182045-C438-43BF-B7A4-379EB528DFC9}" srcOrd="0" destOrd="0" presId="urn:microsoft.com/office/officeart/2005/8/layout/lProcess2"/>
    <dgm:cxn modelId="{E5FC3404-B968-4346-93AA-0139616CAEB8}" type="presParOf" srcId="{3B182045-C438-43BF-B7A4-379EB528DFC9}" destId="{059F524E-829D-43B1-8309-0E0416549E99}" srcOrd="0" destOrd="0" presId="urn:microsoft.com/office/officeart/2005/8/layout/lProcess2"/>
    <dgm:cxn modelId="{64D03E29-B087-4CC2-811A-AED08F0D3B70}" type="presParOf" srcId="{5E4C4FE0-3370-4395-B9BE-099DE4ACE2D6}" destId="{3A9AA8B4-A8A5-441B-9AF3-6620620E9A78}" srcOrd="1" destOrd="0" presId="urn:microsoft.com/office/officeart/2005/8/layout/lProcess2"/>
    <dgm:cxn modelId="{0FBC9259-F157-413A-96EE-80986DC5B84E}" type="presParOf" srcId="{5E4C4FE0-3370-4395-B9BE-099DE4ACE2D6}" destId="{7F612A49-AE4C-47EF-85DB-D1AC4A65C929}" srcOrd="2" destOrd="0" presId="urn:microsoft.com/office/officeart/2005/8/layout/lProcess2"/>
    <dgm:cxn modelId="{A57E3574-6DFE-46A4-8289-A82A9D1401AD}" type="presParOf" srcId="{7F612A49-AE4C-47EF-85DB-D1AC4A65C929}" destId="{9431AF06-FBD7-4630-A063-32AA71BF0F90}" srcOrd="0" destOrd="0" presId="urn:microsoft.com/office/officeart/2005/8/layout/lProcess2"/>
    <dgm:cxn modelId="{7A3DD6C9-6554-41D9-87F9-7C7251FB7A05}" type="presParOf" srcId="{7F612A49-AE4C-47EF-85DB-D1AC4A65C929}" destId="{AC390E68-1204-4669-B569-8231C55B3546}" srcOrd="1" destOrd="0" presId="urn:microsoft.com/office/officeart/2005/8/layout/lProcess2"/>
    <dgm:cxn modelId="{58F3CDD1-4896-496D-8CDC-C109888FE6FE}" type="presParOf" srcId="{7F612A49-AE4C-47EF-85DB-D1AC4A65C929}" destId="{563C4ADD-B4E8-4BA9-81DD-C4A5C10B430D}" srcOrd="2" destOrd="0" presId="urn:microsoft.com/office/officeart/2005/8/layout/lProcess2"/>
    <dgm:cxn modelId="{C706E185-4E2A-452A-BEBC-9CF56551A1E5}" type="presParOf" srcId="{563C4ADD-B4E8-4BA9-81DD-C4A5C10B430D}" destId="{E3294E7E-26CB-4F81-B049-27C836B82121}" srcOrd="0" destOrd="0" presId="urn:microsoft.com/office/officeart/2005/8/layout/lProcess2"/>
    <dgm:cxn modelId="{006F2433-6007-4D23-801B-6BFC92E3F8DD}" type="presParOf" srcId="{E3294E7E-26CB-4F81-B049-27C836B82121}" destId="{25A6410F-301A-47E6-8F63-E15FFD1386C5}" srcOrd="0" destOrd="0" presId="urn:microsoft.com/office/officeart/2005/8/layout/lProcess2"/>
    <dgm:cxn modelId="{6FA10876-E47D-4390-92BA-1F68E6AB8CC1}" type="presParOf" srcId="{E3294E7E-26CB-4F81-B049-27C836B82121}" destId="{862BACF3-2FCF-45BA-A874-BDDFE427CD1C}" srcOrd="1" destOrd="0" presId="urn:microsoft.com/office/officeart/2005/8/layout/lProcess2"/>
    <dgm:cxn modelId="{28A4834F-CD56-4A54-B8D5-70A4CACA15A2}" type="presParOf" srcId="{E3294E7E-26CB-4F81-B049-27C836B82121}" destId="{32399C9E-1570-486E-B67E-9AE8C9867AFC}" srcOrd="2" destOrd="0" presId="urn:microsoft.com/office/officeart/2005/8/layout/lProcess2"/>
    <dgm:cxn modelId="{A59972DB-5262-42CC-A64F-F1AB9C29ACA9}" type="presParOf" srcId="{E3294E7E-26CB-4F81-B049-27C836B82121}" destId="{F86F759C-DCC0-437D-9877-66B3394F1440}" srcOrd="3" destOrd="0" presId="urn:microsoft.com/office/officeart/2005/8/layout/lProcess2"/>
    <dgm:cxn modelId="{93CCA9A0-F6D9-4480-91A2-0AEB0777FE05}" type="presParOf" srcId="{E3294E7E-26CB-4F81-B049-27C836B82121}" destId="{D310B2EF-77A7-4244-AC97-ABB38FCC37EA}"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99E181-D12D-457B-9062-FB3260951B40}"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es-ES"/>
        </a:p>
      </dgm:t>
    </dgm:pt>
    <dgm:pt modelId="{637309F6-556A-485A-866E-165BCA361151}">
      <dgm:prSet phldrT="[Texto]" custT="1"/>
      <dgm:spPr/>
      <dgm:t>
        <a:bodyPr/>
        <a:lstStyle/>
        <a:p>
          <a:r>
            <a:rPr lang="es-EC" sz="1600" b="1" dirty="0" smtClean="0">
              <a:latin typeface="Times New Roman" panose="02020603050405020304" pitchFamily="18" charset="0"/>
              <a:cs typeface="Times New Roman" panose="02020603050405020304" pitchFamily="18" charset="0"/>
            </a:rPr>
            <a:t>H1: </a:t>
          </a:r>
          <a:r>
            <a:rPr lang="es-EC" sz="1600" dirty="0" smtClean="0">
              <a:latin typeface="Times New Roman" panose="02020603050405020304" pitchFamily="18" charset="0"/>
              <a:cs typeface="Times New Roman" panose="02020603050405020304" pitchFamily="18" charset="0"/>
            </a:rPr>
            <a:t>La aplicación de la NIA 701 Comunicación de las cuestiones claves de la auditoría en el informe, provocará cambios significativos en los resultados de los estados financieros de las empresas constructoras en el cantón Quito.</a:t>
          </a:r>
          <a:endParaRPr lang="es-ES" sz="1600" dirty="0"/>
        </a:p>
      </dgm:t>
    </dgm:pt>
    <dgm:pt modelId="{771097EA-437D-4DA0-AA2C-63782BB4C24E}" type="parTrans" cxnId="{03E17CC7-5965-4A9F-9A54-7B6CA61B05D4}">
      <dgm:prSet/>
      <dgm:spPr/>
      <dgm:t>
        <a:bodyPr/>
        <a:lstStyle/>
        <a:p>
          <a:endParaRPr lang="es-ES"/>
        </a:p>
      </dgm:t>
    </dgm:pt>
    <dgm:pt modelId="{6B08D7E7-1E4E-460D-9942-E2D49BD0266D}" type="sibTrans" cxnId="{03E17CC7-5965-4A9F-9A54-7B6CA61B05D4}">
      <dgm:prSet/>
      <dgm:spPr/>
      <dgm:t>
        <a:bodyPr/>
        <a:lstStyle/>
        <a:p>
          <a:endParaRPr lang="es-ES"/>
        </a:p>
      </dgm:t>
    </dgm:pt>
    <dgm:pt modelId="{188792AC-4499-4F2B-B434-0514203AD29D}">
      <dgm:prSet phldrT="[Texto]" custT="1"/>
      <dgm:spPr/>
      <dgm:t>
        <a:bodyPr/>
        <a:lstStyle/>
        <a:p>
          <a:r>
            <a:rPr lang="es-EC" sz="1600" b="1" dirty="0" smtClean="0">
              <a:latin typeface="Times New Roman" panose="02020603050405020304" pitchFamily="18" charset="0"/>
              <a:cs typeface="Times New Roman" panose="02020603050405020304" pitchFamily="18" charset="0"/>
            </a:rPr>
            <a:t>H0: </a:t>
          </a:r>
          <a:r>
            <a:rPr lang="es-EC" sz="1600" dirty="0" smtClean="0">
              <a:latin typeface="Times New Roman" panose="02020603050405020304" pitchFamily="18" charset="0"/>
              <a:cs typeface="Times New Roman" panose="02020603050405020304" pitchFamily="18" charset="0"/>
            </a:rPr>
            <a:t>La aplicación de la NIA 701 Comunicación de las cuestiones claves de la auditoría en el informe, no provocará cambios significativos en los resultados de los estados financieros de las empresas constructoras en el cantón Quito.</a:t>
          </a:r>
          <a:endParaRPr lang="es-ES" sz="1600" dirty="0"/>
        </a:p>
      </dgm:t>
    </dgm:pt>
    <dgm:pt modelId="{A3D13806-9AD0-4F35-84D5-7082AA6A6266}" type="parTrans" cxnId="{9868D74A-0046-4EF8-8DE2-1278A3F75FFF}">
      <dgm:prSet/>
      <dgm:spPr/>
      <dgm:t>
        <a:bodyPr/>
        <a:lstStyle/>
        <a:p>
          <a:endParaRPr lang="es-ES"/>
        </a:p>
      </dgm:t>
    </dgm:pt>
    <dgm:pt modelId="{06D7936E-A6BF-4944-93DB-C00F18737B3C}" type="sibTrans" cxnId="{9868D74A-0046-4EF8-8DE2-1278A3F75FFF}">
      <dgm:prSet/>
      <dgm:spPr/>
      <dgm:t>
        <a:bodyPr/>
        <a:lstStyle/>
        <a:p>
          <a:endParaRPr lang="es-ES"/>
        </a:p>
      </dgm:t>
    </dgm:pt>
    <dgm:pt modelId="{CD522718-6FBB-4179-AC86-349AD768E7C6}" type="pres">
      <dgm:prSet presAssocID="{6999E181-D12D-457B-9062-FB3260951B40}" presName="compositeShape" presStyleCnt="0">
        <dgm:presLayoutVars>
          <dgm:chMax val="2"/>
          <dgm:dir/>
          <dgm:resizeHandles val="exact"/>
        </dgm:presLayoutVars>
      </dgm:prSet>
      <dgm:spPr/>
      <dgm:t>
        <a:bodyPr/>
        <a:lstStyle/>
        <a:p>
          <a:endParaRPr lang="es-ES"/>
        </a:p>
      </dgm:t>
    </dgm:pt>
    <dgm:pt modelId="{E9295344-2629-4E77-A5B6-2D02EC03EC18}" type="pres">
      <dgm:prSet presAssocID="{6999E181-D12D-457B-9062-FB3260951B40}" presName="ribbon" presStyleLbl="node1" presStyleIdx="0" presStyleCnt="1" custLinFactNeighborX="-143" custLinFactNeighborY="5714"/>
      <dgm:spPr/>
    </dgm:pt>
    <dgm:pt modelId="{1EEFFC64-F697-48D3-872E-DC3D5266BF77}" type="pres">
      <dgm:prSet presAssocID="{6999E181-D12D-457B-9062-FB3260951B40}" presName="leftArrowText" presStyleLbl="node1" presStyleIdx="0" presStyleCnt="1">
        <dgm:presLayoutVars>
          <dgm:chMax val="0"/>
          <dgm:bulletEnabled val="1"/>
        </dgm:presLayoutVars>
      </dgm:prSet>
      <dgm:spPr/>
      <dgm:t>
        <a:bodyPr/>
        <a:lstStyle/>
        <a:p>
          <a:endParaRPr lang="es-ES"/>
        </a:p>
      </dgm:t>
    </dgm:pt>
    <dgm:pt modelId="{DFEA9D93-F758-48A9-A91E-64E694D89C39}" type="pres">
      <dgm:prSet presAssocID="{6999E181-D12D-457B-9062-FB3260951B40}" presName="rightArrowText" presStyleLbl="node1" presStyleIdx="0" presStyleCnt="1">
        <dgm:presLayoutVars>
          <dgm:chMax val="0"/>
          <dgm:bulletEnabled val="1"/>
        </dgm:presLayoutVars>
      </dgm:prSet>
      <dgm:spPr/>
      <dgm:t>
        <a:bodyPr/>
        <a:lstStyle/>
        <a:p>
          <a:endParaRPr lang="es-ES"/>
        </a:p>
      </dgm:t>
    </dgm:pt>
  </dgm:ptLst>
  <dgm:cxnLst>
    <dgm:cxn modelId="{03E17CC7-5965-4A9F-9A54-7B6CA61B05D4}" srcId="{6999E181-D12D-457B-9062-FB3260951B40}" destId="{637309F6-556A-485A-866E-165BCA361151}" srcOrd="0" destOrd="0" parTransId="{771097EA-437D-4DA0-AA2C-63782BB4C24E}" sibTransId="{6B08D7E7-1E4E-460D-9942-E2D49BD0266D}"/>
    <dgm:cxn modelId="{9C724495-158C-49C9-A05B-B54B5546763E}" type="presOf" srcId="{6999E181-D12D-457B-9062-FB3260951B40}" destId="{CD522718-6FBB-4179-AC86-349AD768E7C6}" srcOrd="0" destOrd="0" presId="urn:microsoft.com/office/officeart/2005/8/layout/arrow6"/>
    <dgm:cxn modelId="{2F985401-1468-4926-986E-5C57C3422E53}" type="presOf" srcId="{188792AC-4499-4F2B-B434-0514203AD29D}" destId="{DFEA9D93-F758-48A9-A91E-64E694D89C39}" srcOrd="0" destOrd="0" presId="urn:microsoft.com/office/officeart/2005/8/layout/arrow6"/>
    <dgm:cxn modelId="{10C8D60D-1598-45C6-A850-CC82D1EE099B}" type="presOf" srcId="{637309F6-556A-485A-866E-165BCA361151}" destId="{1EEFFC64-F697-48D3-872E-DC3D5266BF77}" srcOrd="0" destOrd="0" presId="urn:microsoft.com/office/officeart/2005/8/layout/arrow6"/>
    <dgm:cxn modelId="{9868D74A-0046-4EF8-8DE2-1278A3F75FFF}" srcId="{6999E181-D12D-457B-9062-FB3260951B40}" destId="{188792AC-4499-4F2B-B434-0514203AD29D}" srcOrd="1" destOrd="0" parTransId="{A3D13806-9AD0-4F35-84D5-7082AA6A6266}" sibTransId="{06D7936E-A6BF-4944-93DB-C00F18737B3C}"/>
    <dgm:cxn modelId="{D6F13B9F-AE73-493B-95E3-88BDEDA5B797}" type="presParOf" srcId="{CD522718-6FBB-4179-AC86-349AD768E7C6}" destId="{E9295344-2629-4E77-A5B6-2D02EC03EC18}" srcOrd="0" destOrd="0" presId="urn:microsoft.com/office/officeart/2005/8/layout/arrow6"/>
    <dgm:cxn modelId="{2032839B-6698-430D-9133-BB07DD0AD7EB}" type="presParOf" srcId="{CD522718-6FBB-4179-AC86-349AD768E7C6}" destId="{1EEFFC64-F697-48D3-872E-DC3D5266BF77}" srcOrd="1" destOrd="0" presId="urn:microsoft.com/office/officeart/2005/8/layout/arrow6"/>
    <dgm:cxn modelId="{375AB427-D1C3-4E35-8A35-E4A8BD948C64}" type="presParOf" srcId="{CD522718-6FBB-4179-AC86-349AD768E7C6}" destId="{DFEA9D93-F758-48A9-A91E-64E694D89C3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0FE31E-D912-4ED2-BD62-43C2196F2677}" type="doc">
      <dgm:prSet loTypeId="urn:microsoft.com/office/officeart/2005/8/layout/hList7" loCatId="list" qsTypeId="urn:microsoft.com/office/officeart/2005/8/quickstyle/simple1" qsCatId="simple" csTypeId="urn:microsoft.com/office/officeart/2005/8/colors/accent2_1" csCatId="accent2" phldr="1"/>
      <dgm:spPr/>
      <dgm:t>
        <a:bodyPr/>
        <a:lstStyle/>
        <a:p>
          <a:endParaRPr lang="es-ES"/>
        </a:p>
      </dgm:t>
    </dgm:pt>
    <dgm:pt modelId="{26261D92-59DF-435E-AFC7-8F5B963468F0}">
      <dgm:prSet phldrT="[Texto]" custT="1"/>
      <dgm:spPr/>
      <dgm:t>
        <a:bodyPr/>
        <a:lstStyle/>
        <a:p>
          <a:r>
            <a:rPr lang="es-EC" sz="1800" dirty="0" smtClean="0"/>
            <a:t>IASB</a:t>
          </a:r>
        </a:p>
        <a:p>
          <a:endParaRPr lang="es-EC" sz="1800" i="1" dirty="0" smtClean="0"/>
        </a:p>
        <a:p>
          <a:endParaRPr lang="es-EC" sz="1800" i="1" dirty="0" smtClean="0">
            <a:latin typeface="Times New Roman" panose="02020603050405020304" pitchFamily="18" charset="0"/>
            <a:cs typeface="Times New Roman" panose="02020603050405020304" pitchFamily="18" charset="0"/>
          </a:endParaRPr>
        </a:p>
        <a:p>
          <a:r>
            <a:rPr lang="es-EC" sz="1800" i="1" dirty="0" smtClean="0">
              <a:latin typeface="Times New Roman" panose="02020603050405020304" pitchFamily="18" charset="0"/>
              <a:cs typeface="Times New Roman" panose="02020603050405020304" pitchFamily="18" charset="0"/>
            </a:rPr>
            <a:t>International Accounting Standards Board</a:t>
          </a:r>
        </a:p>
        <a:p>
          <a:endParaRPr lang="es-EC" sz="1800" dirty="0" smtClean="0">
            <a:latin typeface="Times New Roman" panose="02020603050405020304" pitchFamily="18" charset="0"/>
            <a:cs typeface="Times New Roman" panose="02020603050405020304" pitchFamily="18" charset="0"/>
          </a:endParaRPr>
        </a:p>
        <a:p>
          <a:r>
            <a:rPr lang="es-EC" sz="1800" dirty="0" smtClean="0">
              <a:latin typeface="Times New Roman" panose="02020603050405020304" pitchFamily="18" charset="0"/>
              <a:cs typeface="Times New Roman" panose="02020603050405020304" pitchFamily="18" charset="0"/>
            </a:rPr>
            <a:t>Es un ente independiente del sector privado que desarrolla, plantea, evalúa y aprueba las Normas Internacionales de Información Financiera NIIF</a:t>
          </a:r>
          <a:r>
            <a:rPr lang="es-EC" sz="1800" i="1" dirty="0" smtClean="0">
              <a:latin typeface="Times New Roman" panose="02020603050405020304" pitchFamily="18" charset="0"/>
              <a:cs typeface="Times New Roman" panose="02020603050405020304" pitchFamily="18" charset="0"/>
            </a:rPr>
            <a:t> </a:t>
          </a:r>
        </a:p>
        <a:p>
          <a:endParaRPr lang="es-EC" sz="1800" dirty="0" smtClean="0">
            <a:latin typeface="Times New Roman" panose="02020603050405020304" pitchFamily="18" charset="0"/>
            <a:cs typeface="Times New Roman" panose="02020603050405020304" pitchFamily="18" charset="0"/>
          </a:endParaRPr>
        </a:p>
        <a:p>
          <a:endParaRPr lang="es-EC" sz="1800" dirty="0" smtClean="0">
            <a:latin typeface="Times New Roman" panose="02020603050405020304" pitchFamily="18" charset="0"/>
            <a:cs typeface="Times New Roman" panose="02020603050405020304" pitchFamily="18" charset="0"/>
          </a:endParaRPr>
        </a:p>
        <a:p>
          <a:endParaRPr lang="es-EC" sz="1800" dirty="0" smtClean="0">
            <a:latin typeface="Times New Roman" panose="02020603050405020304" pitchFamily="18" charset="0"/>
            <a:cs typeface="Times New Roman" panose="02020603050405020304" pitchFamily="18" charset="0"/>
          </a:endParaRPr>
        </a:p>
        <a:p>
          <a:endParaRPr lang="es-ES" sz="1800" dirty="0">
            <a:latin typeface="Times New Roman" panose="02020603050405020304" pitchFamily="18" charset="0"/>
            <a:cs typeface="Times New Roman" panose="02020603050405020304" pitchFamily="18" charset="0"/>
          </a:endParaRPr>
        </a:p>
      </dgm:t>
    </dgm:pt>
    <dgm:pt modelId="{B9210CF7-2B93-48A6-B5D9-3AC0F6A3C3BD}" type="parTrans" cxnId="{37A9E56C-72B7-4E86-A636-60A1394799F9}">
      <dgm:prSet/>
      <dgm:spPr/>
      <dgm:t>
        <a:bodyPr/>
        <a:lstStyle/>
        <a:p>
          <a:endParaRPr lang="es-ES"/>
        </a:p>
      </dgm:t>
    </dgm:pt>
    <dgm:pt modelId="{445BA874-6BA4-4FDF-A18A-FFEC11971A2C}" type="sibTrans" cxnId="{37A9E56C-72B7-4E86-A636-60A1394799F9}">
      <dgm:prSet/>
      <dgm:spPr/>
      <dgm:t>
        <a:bodyPr/>
        <a:lstStyle/>
        <a:p>
          <a:endParaRPr lang="es-ES"/>
        </a:p>
      </dgm:t>
    </dgm:pt>
    <dgm:pt modelId="{90F57892-C9E7-4B6F-9706-AC7B4BEBDE4B}">
      <dgm:prSet phldrT="[Texto]" custT="1"/>
      <dgm:spPr/>
      <dgm:t>
        <a:bodyPr/>
        <a:lstStyle/>
        <a:p>
          <a:r>
            <a:rPr lang="es-EC" sz="1800" i="1" dirty="0" err="1" smtClean="0">
              <a:latin typeface="Times New Roman" panose="02020603050405020304" pitchFamily="18" charset="0"/>
              <a:cs typeface="Times New Roman" panose="02020603050405020304" pitchFamily="18" charset="0"/>
            </a:rPr>
            <a:t>Financial</a:t>
          </a:r>
          <a:r>
            <a:rPr lang="es-EC" sz="1800" i="1" dirty="0" smtClean="0">
              <a:latin typeface="Times New Roman" panose="02020603050405020304" pitchFamily="18" charset="0"/>
              <a:cs typeface="Times New Roman" panose="02020603050405020304" pitchFamily="18" charset="0"/>
            </a:rPr>
            <a:t> Accounting Standards Board</a:t>
          </a:r>
        </a:p>
        <a:p>
          <a:endParaRPr lang="es-EC" sz="1800" dirty="0" smtClean="0">
            <a:latin typeface="Times New Roman" panose="02020603050405020304" pitchFamily="18" charset="0"/>
            <a:cs typeface="Times New Roman" panose="02020603050405020304" pitchFamily="18" charset="0"/>
          </a:endParaRPr>
        </a:p>
        <a:p>
          <a:r>
            <a:rPr lang="es-EC" sz="1800" dirty="0" smtClean="0">
              <a:latin typeface="Times New Roman" panose="02020603050405020304" pitchFamily="18" charset="0"/>
              <a:cs typeface="Times New Roman" panose="02020603050405020304" pitchFamily="18" charset="0"/>
            </a:rPr>
            <a:t>Es un organismo que emite normas consistentes, que indican la naturaleza, función y límites de la información financiera. </a:t>
          </a:r>
        </a:p>
        <a:p>
          <a:endParaRPr lang="es-ES" sz="1800" dirty="0">
            <a:latin typeface="Times New Roman" panose="02020603050405020304" pitchFamily="18" charset="0"/>
            <a:cs typeface="Times New Roman" panose="02020603050405020304" pitchFamily="18" charset="0"/>
          </a:endParaRPr>
        </a:p>
      </dgm:t>
    </dgm:pt>
    <dgm:pt modelId="{D262EF1E-DFC2-4F95-92D1-ABCC0FA25BC1}" type="parTrans" cxnId="{70978E43-2E27-414C-8114-5DEBABC364B7}">
      <dgm:prSet/>
      <dgm:spPr/>
      <dgm:t>
        <a:bodyPr/>
        <a:lstStyle/>
        <a:p>
          <a:endParaRPr lang="es-ES"/>
        </a:p>
      </dgm:t>
    </dgm:pt>
    <dgm:pt modelId="{57DC0203-FE5E-42C8-80CF-3C03C2CDC213}" type="sibTrans" cxnId="{70978E43-2E27-414C-8114-5DEBABC364B7}">
      <dgm:prSet/>
      <dgm:spPr/>
      <dgm:t>
        <a:bodyPr/>
        <a:lstStyle/>
        <a:p>
          <a:endParaRPr lang="es-ES"/>
        </a:p>
      </dgm:t>
    </dgm:pt>
    <dgm:pt modelId="{F137BA51-71A5-42A0-96FE-29AC51D794E3}">
      <dgm:prSet phldrT="[Texto]" custT="1"/>
      <dgm:spPr/>
      <dgm:t>
        <a:bodyPr/>
        <a:lstStyle/>
        <a:p>
          <a:endParaRPr lang="es-EC" sz="2000" b="0" i="1" dirty="0" smtClean="0"/>
        </a:p>
        <a:p>
          <a:r>
            <a:rPr lang="es-EC" sz="2000" b="0" i="1" dirty="0" smtClean="0">
              <a:latin typeface="Times New Roman" panose="02020603050405020304" pitchFamily="18" charset="0"/>
              <a:cs typeface="Times New Roman" panose="02020603050405020304" pitchFamily="18" charset="0"/>
            </a:rPr>
            <a:t>Trabajo conjunto del IASB y FASB</a:t>
          </a:r>
        </a:p>
        <a:p>
          <a:endParaRPr lang="es-EC" sz="2000" b="0" dirty="0" smtClean="0">
            <a:latin typeface="Times New Roman" panose="02020603050405020304" pitchFamily="18" charset="0"/>
            <a:cs typeface="Times New Roman" panose="02020603050405020304" pitchFamily="18" charset="0"/>
          </a:endParaRPr>
        </a:p>
        <a:p>
          <a:endParaRPr lang="es-EC" sz="1050" b="0" dirty="0" smtClean="0">
            <a:latin typeface="Times New Roman" panose="02020603050405020304" pitchFamily="18" charset="0"/>
            <a:cs typeface="Times New Roman" panose="02020603050405020304" pitchFamily="18" charset="0"/>
          </a:endParaRPr>
        </a:p>
        <a:p>
          <a:r>
            <a:rPr lang="es-EC" sz="1800" dirty="0" smtClean="0">
              <a:latin typeface="Times New Roman" panose="02020603050405020304" pitchFamily="18" charset="0"/>
              <a:cs typeface="Times New Roman" panose="02020603050405020304" pitchFamily="18" charset="0"/>
            </a:rPr>
            <a:t>Programa conjunto para mejorar las normas respectivas y posibilitar su convergencia de la información financiera</a:t>
          </a:r>
          <a:endParaRPr lang="es-EC" sz="1800" b="0" dirty="0" smtClean="0">
            <a:latin typeface="Times New Roman" panose="02020603050405020304" pitchFamily="18" charset="0"/>
            <a:cs typeface="Times New Roman" panose="02020603050405020304" pitchFamily="18" charset="0"/>
          </a:endParaRPr>
        </a:p>
        <a:p>
          <a:endParaRPr lang="es-EC" sz="2000" b="0" dirty="0" smtClean="0"/>
        </a:p>
        <a:p>
          <a:endParaRPr lang="es-ES" sz="2000" b="0" dirty="0"/>
        </a:p>
      </dgm:t>
    </dgm:pt>
    <dgm:pt modelId="{E0058B98-707C-4A24-81B3-0F70DCF2DD94}" type="parTrans" cxnId="{47F3781B-789F-4FFD-A38C-6677BC47EAA0}">
      <dgm:prSet/>
      <dgm:spPr/>
      <dgm:t>
        <a:bodyPr/>
        <a:lstStyle/>
        <a:p>
          <a:endParaRPr lang="es-ES"/>
        </a:p>
      </dgm:t>
    </dgm:pt>
    <dgm:pt modelId="{F89E526B-D829-48A5-AD37-F6F238B8556E}" type="sibTrans" cxnId="{47F3781B-789F-4FFD-A38C-6677BC47EAA0}">
      <dgm:prSet/>
      <dgm:spPr/>
      <dgm:t>
        <a:bodyPr/>
        <a:lstStyle/>
        <a:p>
          <a:endParaRPr lang="es-ES"/>
        </a:p>
      </dgm:t>
    </dgm:pt>
    <dgm:pt modelId="{6B833EFF-7ECF-4AA7-AC92-BE3E114EBCDB}" type="pres">
      <dgm:prSet presAssocID="{090FE31E-D912-4ED2-BD62-43C2196F2677}" presName="Name0" presStyleCnt="0">
        <dgm:presLayoutVars>
          <dgm:dir/>
          <dgm:resizeHandles val="exact"/>
        </dgm:presLayoutVars>
      </dgm:prSet>
      <dgm:spPr/>
      <dgm:t>
        <a:bodyPr/>
        <a:lstStyle/>
        <a:p>
          <a:endParaRPr lang="es-ES"/>
        </a:p>
      </dgm:t>
    </dgm:pt>
    <dgm:pt modelId="{42F5F252-9764-4CF5-AF83-82F848253651}" type="pres">
      <dgm:prSet presAssocID="{090FE31E-D912-4ED2-BD62-43C2196F2677}" presName="fgShape" presStyleLbl="fgShp" presStyleIdx="0" presStyleCnt="1" custScaleY="53732" custLinFactNeighborX="907" custLinFactNeighborY="40779"/>
      <dgm:spPr/>
    </dgm:pt>
    <dgm:pt modelId="{B52151B5-7301-4600-BB28-3B48FE9A2A28}" type="pres">
      <dgm:prSet presAssocID="{090FE31E-D912-4ED2-BD62-43C2196F2677}" presName="linComp" presStyleCnt="0"/>
      <dgm:spPr/>
    </dgm:pt>
    <dgm:pt modelId="{97E9DC6D-8A56-4D90-B622-B43579289380}" type="pres">
      <dgm:prSet presAssocID="{26261D92-59DF-435E-AFC7-8F5B963468F0}" presName="compNode" presStyleCnt="0"/>
      <dgm:spPr/>
    </dgm:pt>
    <dgm:pt modelId="{5579A882-3510-48E0-8799-974344D49831}" type="pres">
      <dgm:prSet presAssocID="{26261D92-59DF-435E-AFC7-8F5B963468F0}" presName="bkgdShape" presStyleLbl="node1" presStyleIdx="0" presStyleCnt="3"/>
      <dgm:spPr/>
      <dgm:t>
        <a:bodyPr/>
        <a:lstStyle/>
        <a:p>
          <a:endParaRPr lang="es-ES"/>
        </a:p>
      </dgm:t>
    </dgm:pt>
    <dgm:pt modelId="{8E59CB1C-C9A2-4872-A94B-4F32BF901506}" type="pres">
      <dgm:prSet presAssocID="{26261D92-59DF-435E-AFC7-8F5B963468F0}" presName="nodeTx" presStyleLbl="node1" presStyleIdx="0" presStyleCnt="3">
        <dgm:presLayoutVars>
          <dgm:bulletEnabled val="1"/>
        </dgm:presLayoutVars>
      </dgm:prSet>
      <dgm:spPr/>
      <dgm:t>
        <a:bodyPr/>
        <a:lstStyle/>
        <a:p>
          <a:endParaRPr lang="es-ES"/>
        </a:p>
      </dgm:t>
    </dgm:pt>
    <dgm:pt modelId="{DE84E67B-C243-498D-9B63-F626635733D9}" type="pres">
      <dgm:prSet presAssocID="{26261D92-59DF-435E-AFC7-8F5B963468F0}" presName="invisiNode" presStyleLbl="node1" presStyleIdx="0" presStyleCnt="3"/>
      <dgm:spPr/>
    </dgm:pt>
    <dgm:pt modelId="{71D209FF-1551-413C-B949-F8F1D381ED3F}" type="pres">
      <dgm:prSet presAssocID="{26261D92-59DF-435E-AFC7-8F5B963468F0}" presName="imagNode" presStyleLbl="fgImgPlace1" presStyleIdx="0" presStyleCnt="3" custScaleX="72017" custScaleY="58877" custLinFactNeighborX="-717" custLinFactNeighborY="-27926"/>
      <dgm:spPr>
        <a:blipFill rotWithShape="1">
          <a:blip xmlns:r="http://schemas.openxmlformats.org/officeDocument/2006/relationships" r:embed="rId1"/>
          <a:stretch>
            <a:fillRect/>
          </a:stretch>
        </a:blipFill>
      </dgm:spPr>
    </dgm:pt>
    <dgm:pt modelId="{0BFD5771-F555-4AF4-819E-028CCA78BE0F}" type="pres">
      <dgm:prSet presAssocID="{445BA874-6BA4-4FDF-A18A-FFEC11971A2C}" presName="sibTrans" presStyleLbl="sibTrans2D1" presStyleIdx="0" presStyleCnt="0"/>
      <dgm:spPr/>
      <dgm:t>
        <a:bodyPr/>
        <a:lstStyle/>
        <a:p>
          <a:endParaRPr lang="es-ES"/>
        </a:p>
      </dgm:t>
    </dgm:pt>
    <dgm:pt modelId="{CAA365AF-CBC1-4B1C-9433-C5EDA7E96950}" type="pres">
      <dgm:prSet presAssocID="{90F57892-C9E7-4B6F-9706-AC7B4BEBDE4B}" presName="compNode" presStyleCnt="0"/>
      <dgm:spPr/>
    </dgm:pt>
    <dgm:pt modelId="{78B05396-9E47-4E34-8BEA-65D228B05E5E}" type="pres">
      <dgm:prSet presAssocID="{90F57892-C9E7-4B6F-9706-AC7B4BEBDE4B}" presName="bkgdShape" presStyleLbl="node1" presStyleIdx="1" presStyleCnt="3"/>
      <dgm:spPr/>
      <dgm:t>
        <a:bodyPr/>
        <a:lstStyle/>
        <a:p>
          <a:endParaRPr lang="es-ES"/>
        </a:p>
      </dgm:t>
    </dgm:pt>
    <dgm:pt modelId="{7B80631F-C4D6-4A2C-9B37-88B9863578E8}" type="pres">
      <dgm:prSet presAssocID="{90F57892-C9E7-4B6F-9706-AC7B4BEBDE4B}" presName="nodeTx" presStyleLbl="node1" presStyleIdx="1" presStyleCnt="3">
        <dgm:presLayoutVars>
          <dgm:bulletEnabled val="1"/>
        </dgm:presLayoutVars>
      </dgm:prSet>
      <dgm:spPr/>
      <dgm:t>
        <a:bodyPr/>
        <a:lstStyle/>
        <a:p>
          <a:endParaRPr lang="es-ES"/>
        </a:p>
      </dgm:t>
    </dgm:pt>
    <dgm:pt modelId="{39AD79A6-18E5-458E-9E6F-FB461FE3B4AF}" type="pres">
      <dgm:prSet presAssocID="{90F57892-C9E7-4B6F-9706-AC7B4BEBDE4B}" presName="invisiNode" presStyleLbl="node1" presStyleIdx="1" presStyleCnt="3"/>
      <dgm:spPr/>
    </dgm:pt>
    <dgm:pt modelId="{C64C0603-6BBD-4DED-BC0E-F3FC287AEB5A}" type="pres">
      <dgm:prSet presAssocID="{90F57892-C9E7-4B6F-9706-AC7B4BEBDE4B}" presName="imagNode" presStyleLbl="fgImgPlace1" presStyleIdx="1" presStyleCnt="3" custScaleX="63412" custScaleY="58394" custLinFactNeighborX="2718" custLinFactNeighborY="-28167"/>
      <dgm:spPr>
        <a:blipFill rotWithShape="1">
          <a:blip xmlns:r="http://schemas.openxmlformats.org/officeDocument/2006/relationships" r:embed="rId2"/>
          <a:stretch>
            <a:fillRect/>
          </a:stretch>
        </a:blipFill>
      </dgm:spPr>
    </dgm:pt>
    <dgm:pt modelId="{D059971D-0801-4330-B003-1BAFFCF51992}" type="pres">
      <dgm:prSet presAssocID="{57DC0203-FE5E-42C8-80CF-3C03C2CDC213}" presName="sibTrans" presStyleLbl="sibTrans2D1" presStyleIdx="0" presStyleCnt="0"/>
      <dgm:spPr/>
      <dgm:t>
        <a:bodyPr/>
        <a:lstStyle/>
        <a:p>
          <a:endParaRPr lang="es-ES"/>
        </a:p>
      </dgm:t>
    </dgm:pt>
    <dgm:pt modelId="{9F1AE66E-BDFC-4791-A26E-EE46E7D30738}" type="pres">
      <dgm:prSet presAssocID="{F137BA51-71A5-42A0-96FE-29AC51D794E3}" presName="compNode" presStyleCnt="0"/>
      <dgm:spPr/>
    </dgm:pt>
    <dgm:pt modelId="{9D236501-11FC-4106-A302-0DFC172FC5D9}" type="pres">
      <dgm:prSet presAssocID="{F137BA51-71A5-42A0-96FE-29AC51D794E3}" presName="bkgdShape" presStyleLbl="node1" presStyleIdx="2" presStyleCnt="3" custLinFactNeighborX="621" custLinFactNeighborY="222"/>
      <dgm:spPr/>
      <dgm:t>
        <a:bodyPr/>
        <a:lstStyle/>
        <a:p>
          <a:endParaRPr lang="es-ES"/>
        </a:p>
      </dgm:t>
    </dgm:pt>
    <dgm:pt modelId="{A1EDD771-37D3-4E1E-8F29-B2E370E378BC}" type="pres">
      <dgm:prSet presAssocID="{F137BA51-71A5-42A0-96FE-29AC51D794E3}" presName="nodeTx" presStyleLbl="node1" presStyleIdx="2" presStyleCnt="3">
        <dgm:presLayoutVars>
          <dgm:bulletEnabled val="1"/>
        </dgm:presLayoutVars>
      </dgm:prSet>
      <dgm:spPr/>
      <dgm:t>
        <a:bodyPr/>
        <a:lstStyle/>
        <a:p>
          <a:endParaRPr lang="es-ES"/>
        </a:p>
      </dgm:t>
    </dgm:pt>
    <dgm:pt modelId="{E8486BF7-2A9F-48BC-80B0-D7FD4F530BEB}" type="pres">
      <dgm:prSet presAssocID="{F137BA51-71A5-42A0-96FE-29AC51D794E3}" presName="invisiNode" presStyleLbl="node1" presStyleIdx="2" presStyleCnt="3"/>
      <dgm:spPr/>
    </dgm:pt>
    <dgm:pt modelId="{13280EBF-205C-4C17-8568-9092EF21B98A}" type="pres">
      <dgm:prSet presAssocID="{F137BA51-71A5-42A0-96FE-29AC51D794E3}" presName="imagNode" presStyleLbl="fgImgPlace1" presStyleIdx="2" presStyleCnt="3" custScaleX="62273" custScaleY="57061" custLinFactNeighborX="-2718" custLinFactNeighborY="-25302"/>
      <dgm:spPr>
        <a:blipFill rotWithShape="1">
          <a:blip xmlns:r="http://schemas.openxmlformats.org/officeDocument/2006/relationships" r:embed="rId3"/>
          <a:stretch>
            <a:fillRect/>
          </a:stretch>
        </a:blipFill>
      </dgm:spPr>
    </dgm:pt>
  </dgm:ptLst>
  <dgm:cxnLst>
    <dgm:cxn modelId="{6A29FBF1-2EEC-42A3-B28D-AAD5801045F5}" type="presOf" srcId="{445BA874-6BA4-4FDF-A18A-FFEC11971A2C}" destId="{0BFD5771-F555-4AF4-819E-028CCA78BE0F}" srcOrd="0" destOrd="0" presId="urn:microsoft.com/office/officeart/2005/8/layout/hList7"/>
    <dgm:cxn modelId="{C96F091B-CC4E-472A-879A-CB5FEB349D6D}" type="presOf" srcId="{F137BA51-71A5-42A0-96FE-29AC51D794E3}" destId="{9D236501-11FC-4106-A302-0DFC172FC5D9}" srcOrd="0" destOrd="0" presId="urn:microsoft.com/office/officeart/2005/8/layout/hList7"/>
    <dgm:cxn modelId="{70978E43-2E27-414C-8114-5DEBABC364B7}" srcId="{090FE31E-D912-4ED2-BD62-43C2196F2677}" destId="{90F57892-C9E7-4B6F-9706-AC7B4BEBDE4B}" srcOrd="1" destOrd="0" parTransId="{D262EF1E-DFC2-4F95-92D1-ABCC0FA25BC1}" sibTransId="{57DC0203-FE5E-42C8-80CF-3C03C2CDC213}"/>
    <dgm:cxn modelId="{EE39EB2E-F1A7-4876-8551-79F85792A767}" type="presOf" srcId="{090FE31E-D912-4ED2-BD62-43C2196F2677}" destId="{6B833EFF-7ECF-4AA7-AC92-BE3E114EBCDB}" srcOrd="0" destOrd="0" presId="urn:microsoft.com/office/officeart/2005/8/layout/hList7"/>
    <dgm:cxn modelId="{C23DBD97-8D78-4DEE-BC2F-824C662A2EFE}" type="presOf" srcId="{90F57892-C9E7-4B6F-9706-AC7B4BEBDE4B}" destId="{78B05396-9E47-4E34-8BEA-65D228B05E5E}" srcOrd="0" destOrd="0" presId="urn:microsoft.com/office/officeart/2005/8/layout/hList7"/>
    <dgm:cxn modelId="{44C9C614-DF00-4350-BB2D-97F3B07061FD}" type="presOf" srcId="{26261D92-59DF-435E-AFC7-8F5B963468F0}" destId="{8E59CB1C-C9A2-4872-A94B-4F32BF901506}" srcOrd="1" destOrd="0" presId="urn:microsoft.com/office/officeart/2005/8/layout/hList7"/>
    <dgm:cxn modelId="{37A9E56C-72B7-4E86-A636-60A1394799F9}" srcId="{090FE31E-D912-4ED2-BD62-43C2196F2677}" destId="{26261D92-59DF-435E-AFC7-8F5B963468F0}" srcOrd="0" destOrd="0" parTransId="{B9210CF7-2B93-48A6-B5D9-3AC0F6A3C3BD}" sibTransId="{445BA874-6BA4-4FDF-A18A-FFEC11971A2C}"/>
    <dgm:cxn modelId="{47F3781B-789F-4FFD-A38C-6677BC47EAA0}" srcId="{090FE31E-D912-4ED2-BD62-43C2196F2677}" destId="{F137BA51-71A5-42A0-96FE-29AC51D794E3}" srcOrd="2" destOrd="0" parTransId="{E0058B98-707C-4A24-81B3-0F70DCF2DD94}" sibTransId="{F89E526B-D829-48A5-AD37-F6F238B8556E}"/>
    <dgm:cxn modelId="{384A8ED6-7444-47CC-BF29-A2BB730037E2}" type="presOf" srcId="{F137BA51-71A5-42A0-96FE-29AC51D794E3}" destId="{A1EDD771-37D3-4E1E-8F29-B2E370E378BC}" srcOrd="1" destOrd="0" presId="urn:microsoft.com/office/officeart/2005/8/layout/hList7"/>
    <dgm:cxn modelId="{353B8C21-DB77-436E-B6CA-3BAD063C6689}" type="presOf" srcId="{57DC0203-FE5E-42C8-80CF-3C03C2CDC213}" destId="{D059971D-0801-4330-B003-1BAFFCF51992}" srcOrd="0" destOrd="0" presId="urn:microsoft.com/office/officeart/2005/8/layout/hList7"/>
    <dgm:cxn modelId="{BA41F7AD-B30F-49D5-9C38-395FD353F960}" type="presOf" srcId="{90F57892-C9E7-4B6F-9706-AC7B4BEBDE4B}" destId="{7B80631F-C4D6-4A2C-9B37-88B9863578E8}" srcOrd="1" destOrd="0" presId="urn:microsoft.com/office/officeart/2005/8/layout/hList7"/>
    <dgm:cxn modelId="{022C02E6-5B2D-4C36-9C13-77607AC440D6}" type="presOf" srcId="{26261D92-59DF-435E-AFC7-8F5B963468F0}" destId="{5579A882-3510-48E0-8799-974344D49831}" srcOrd="0" destOrd="0" presId="urn:microsoft.com/office/officeart/2005/8/layout/hList7"/>
    <dgm:cxn modelId="{ACE900AD-5B64-4C91-855F-2BC7B114D493}" type="presParOf" srcId="{6B833EFF-7ECF-4AA7-AC92-BE3E114EBCDB}" destId="{42F5F252-9764-4CF5-AF83-82F848253651}" srcOrd="0" destOrd="0" presId="urn:microsoft.com/office/officeart/2005/8/layout/hList7"/>
    <dgm:cxn modelId="{76DEDDCA-1484-44EE-854A-47A621973493}" type="presParOf" srcId="{6B833EFF-7ECF-4AA7-AC92-BE3E114EBCDB}" destId="{B52151B5-7301-4600-BB28-3B48FE9A2A28}" srcOrd="1" destOrd="0" presId="urn:microsoft.com/office/officeart/2005/8/layout/hList7"/>
    <dgm:cxn modelId="{DCB0CD0C-6125-4F2B-BC0F-7527BB0E14D6}" type="presParOf" srcId="{B52151B5-7301-4600-BB28-3B48FE9A2A28}" destId="{97E9DC6D-8A56-4D90-B622-B43579289380}" srcOrd="0" destOrd="0" presId="urn:microsoft.com/office/officeart/2005/8/layout/hList7"/>
    <dgm:cxn modelId="{BF0BD28E-E205-4619-B4C7-4DEDAA01E41F}" type="presParOf" srcId="{97E9DC6D-8A56-4D90-B622-B43579289380}" destId="{5579A882-3510-48E0-8799-974344D49831}" srcOrd="0" destOrd="0" presId="urn:microsoft.com/office/officeart/2005/8/layout/hList7"/>
    <dgm:cxn modelId="{87D87B92-29DE-40E6-B691-3219A5B45636}" type="presParOf" srcId="{97E9DC6D-8A56-4D90-B622-B43579289380}" destId="{8E59CB1C-C9A2-4872-A94B-4F32BF901506}" srcOrd="1" destOrd="0" presId="urn:microsoft.com/office/officeart/2005/8/layout/hList7"/>
    <dgm:cxn modelId="{DFCE80FC-4119-43D3-92B6-3C4F5C1BFBE0}" type="presParOf" srcId="{97E9DC6D-8A56-4D90-B622-B43579289380}" destId="{DE84E67B-C243-498D-9B63-F626635733D9}" srcOrd="2" destOrd="0" presId="urn:microsoft.com/office/officeart/2005/8/layout/hList7"/>
    <dgm:cxn modelId="{8043C685-EAD1-4AB1-B522-53C013535A8A}" type="presParOf" srcId="{97E9DC6D-8A56-4D90-B622-B43579289380}" destId="{71D209FF-1551-413C-B949-F8F1D381ED3F}" srcOrd="3" destOrd="0" presId="urn:microsoft.com/office/officeart/2005/8/layout/hList7"/>
    <dgm:cxn modelId="{6E06905C-B0B5-4C3A-B529-2041B96ECE94}" type="presParOf" srcId="{B52151B5-7301-4600-BB28-3B48FE9A2A28}" destId="{0BFD5771-F555-4AF4-819E-028CCA78BE0F}" srcOrd="1" destOrd="0" presId="urn:microsoft.com/office/officeart/2005/8/layout/hList7"/>
    <dgm:cxn modelId="{337E3AA7-6F63-4FDD-A60D-7CFDBD5A1675}" type="presParOf" srcId="{B52151B5-7301-4600-BB28-3B48FE9A2A28}" destId="{CAA365AF-CBC1-4B1C-9433-C5EDA7E96950}" srcOrd="2" destOrd="0" presId="urn:microsoft.com/office/officeart/2005/8/layout/hList7"/>
    <dgm:cxn modelId="{E1B3EE1B-DC33-4430-AEB8-BAFA712428BE}" type="presParOf" srcId="{CAA365AF-CBC1-4B1C-9433-C5EDA7E96950}" destId="{78B05396-9E47-4E34-8BEA-65D228B05E5E}" srcOrd="0" destOrd="0" presId="urn:microsoft.com/office/officeart/2005/8/layout/hList7"/>
    <dgm:cxn modelId="{6D41F0EF-F3F6-4A49-B982-5166B7B3BB7D}" type="presParOf" srcId="{CAA365AF-CBC1-4B1C-9433-C5EDA7E96950}" destId="{7B80631F-C4D6-4A2C-9B37-88B9863578E8}" srcOrd="1" destOrd="0" presId="urn:microsoft.com/office/officeart/2005/8/layout/hList7"/>
    <dgm:cxn modelId="{333445A9-F95B-4A34-977D-28101768F74B}" type="presParOf" srcId="{CAA365AF-CBC1-4B1C-9433-C5EDA7E96950}" destId="{39AD79A6-18E5-458E-9E6F-FB461FE3B4AF}" srcOrd="2" destOrd="0" presId="urn:microsoft.com/office/officeart/2005/8/layout/hList7"/>
    <dgm:cxn modelId="{916CEFE6-CE0C-44CE-B23E-38C1605FB945}" type="presParOf" srcId="{CAA365AF-CBC1-4B1C-9433-C5EDA7E96950}" destId="{C64C0603-6BBD-4DED-BC0E-F3FC287AEB5A}" srcOrd="3" destOrd="0" presId="urn:microsoft.com/office/officeart/2005/8/layout/hList7"/>
    <dgm:cxn modelId="{DB8225D9-CF82-4986-B4DD-0419672E147F}" type="presParOf" srcId="{B52151B5-7301-4600-BB28-3B48FE9A2A28}" destId="{D059971D-0801-4330-B003-1BAFFCF51992}" srcOrd="3" destOrd="0" presId="urn:microsoft.com/office/officeart/2005/8/layout/hList7"/>
    <dgm:cxn modelId="{4848026C-9BAA-4D28-9F97-8F5D8C4575FF}" type="presParOf" srcId="{B52151B5-7301-4600-BB28-3B48FE9A2A28}" destId="{9F1AE66E-BDFC-4791-A26E-EE46E7D30738}" srcOrd="4" destOrd="0" presId="urn:microsoft.com/office/officeart/2005/8/layout/hList7"/>
    <dgm:cxn modelId="{264F4D22-1832-43F7-B036-E42AD53CF72E}" type="presParOf" srcId="{9F1AE66E-BDFC-4791-A26E-EE46E7D30738}" destId="{9D236501-11FC-4106-A302-0DFC172FC5D9}" srcOrd="0" destOrd="0" presId="urn:microsoft.com/office/officeart/2005/8/layout/hList7"/>
    <dgm:cxn modelId="{BC09C8E8-A65B-4B3F-A2AE-02F2B5D565EF}" type="presParOf" srcId="{9F1AE66E-BDFC-4791-A26E-EE46E7D30738}" destId="{A1EDD771-37D3-4E1E-8F29-B2E370E378BC}" srcOrd="1" destOrd="0" presId="urn:microsoft.com/office/officeart/2005/8/layout/hList7"/>
    <dgm:cxn modelId="{E5C5FC86-DCA9-4671-AE8B-C75CB83330E1}" type="presParOf" srcId="{9F1AE66E-BDFC-4791-A26E-EE46E7D30738}" destId="{E8486BF7-2A9F-48BC-80B0-D7FD4F530BEB}" srcOrd="2" destOrd="0" presId="urn:microsoft.com/office/officeart/2005/8/layout/hList7"/>
    <dgm:cxn modelId="{9C38035D-0FB8-42AE-B8A9-855A84E8AED2}" type="presParOf" srcId="{9F1AE66E-BDFC-4791-A26E-EE46E7D30738}" destId="{13280EBF-205C-4C17-8568-9092EF21B98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8033F9-D2C5-4F96-928C-778C0825B2F7}" type="doc">
      <dgm:prSet loTypeId="urn:microsoft.com/office/officeart/2009/layout/ReverseList" loCatId="relationship" qsTypeId="urn:microsoft.com/office/officeart/2005/8/quickstyle/simple5" qsCatId="simple" csTypeId="urn:microsoft.com/office/officeart/2005/8/colors/accent2_5" csCatId="accent2" phldr="1"/>
      <dgm:spPr/>
      <dgm:t>
        <a:bodyPr/>
        <a:lstStyle/>
        <a:p>
          <a:endParaRPr lang="es-ES"/>
        </a:p>
      </dgm:t>
    </dgm:pt>
    <dgm:pt modelId="{9090B512-6A82-424D-B3EC-B7E1D9805994}">
      <dgm:prSet phldrT="[Texto]" custT="1"/>
      <dgm:spPr/>
      <dgm:t>
        <a:bodyPr/>
        <a:lstStyle/>
        <a:p>
          <a:r>
            <a:rPr lang="es-EC" sz="1900" dirty="0" smtClean="0">
              <a:latin typeface="Times New Roman" panose="02020603050405020304" pitchFamily="18" charset="0"/>
              <a:cs typeface="Times New Roman" panose="02020603050405020304" pitchFamily="18" charset="0"/>
            </a:rPr>
            <a:t>Aquella que emite un dictamen u opinión profesional en relación con los estados financieros de una unidad económica en una fecha determinada</a:t>
          </a:r>
          <a:endParaRPr lang="es-ES" sz="1900" dirty="0">
            <a:latin typeface="Times New Roman" panose="02020603050405020304" pitchFamily="18" charset="0"/>
            <a:cs typeface="Times New Roman" panose="02020603050405020304" pitchFamily="18" charset="0"/>
          </a:endParaRPr>
        </a:p>
      </dgm:t>
    </dgm:pt>
    <dgm:pt modelId="{2B23BB7C-E67E-448E-A7C7-1518DC9E14E1}" type="parTrans" cxnId="{435FF9F6-4544-48CF-95AD-B9966C93C283}">
      <dgm:prSet/>
      <dgm:spPr/>
      <dgm:t>
        <a:bodyPr/>
        <a:lstStyle/>
        <a:p>
          <a:endParaRPr lang="es-ES"/>
        </a:p>
      </dgm:t>
    </dgm:pt>
    <dgm:pt modelId="{CA2FABC0-DF3A-4D54-AF1F-6C2176E54D99}" type="sibTrans" cxnId="{435FF9F6-4544-48CF-95AD-B9966C93C283}">
      <dgm:prSet/>
      <dgm:spPr/>
      <dgm:t>
        <a:bodyPr/>
        <a:lstStyle/>
        <a:p>
          <a:endParaRPr lang="es-ES"/>
        </a:p>
      </dgm:t>
    </dgm:pt>
    <dgm:pt modelId="{1123AC70-3021-47F9-89F2-AC572F4264C0}">
      <dgm:prSet phldrT="[Texto]" custT="1"/>
      <dgm:spPr/>
      <dgm:t>
        <a:bodyPr/>
        <a:lstStyle/>
        <a:p>
          <a:r>
            <a:rPr lang="es-EC" sz="1900" dirty="0" smtClean="0">
              <a:latin typeface="Times New Roman" panose="02020603050405020304" pitchFamily="18" charset="0"/>
              <a:cs typeface="Times New Roman" panose="02020603050405020304" pitchFamily="18" charset="0"/>
            </a:rPr>
            <a:t>El proceso que consiste en el examen crítico, sistemático y representativo del sistema de información financiera de una empresa, realizado con independencia y utilizando técnicas determinadas.</a:t>
          </a:r>
          <a:endParaRPr lang="es-ES" sz="1900" dirty="0">
            <a:latin typeface="Times New Roman" panose="02020603050405020304" pitchFamily="18" charset="0"/>
            <a:cs typeface="Times New Roman" panose="02020603050405020304" pitchFamily="18" charset="0"/>
          </a:endParaRPr>
        </a:p>
      </dgm:t>
    </dgm:pt>
    <dgm:pt modelId="{7EBA2308-8425-4202-8126-59B439BC659F}" type="parTrans" cxnId="{8BBE2F9B-7713-4659-B11D-749692911E2D}">
      <dgm:prSet/>
      <dgm:spPr/>
      <dgm:t>
        <a:bodyPr/>
        <a:lstStyle/>
        <a:p>
          <a:endParaRPr lang="es-ES"/>
        </a:p>
      </dgm:t>
    </dgm:pt>
    <dgm:pt modelId="{20523729-9FD4-4632-8FE4-642230CD65A1}" type="sibTrans" cxnId="{8BBE2F9B-7713-4659-B11D-749692911E2D}">
      <dgm:prSet/>
      <dgm:spPr/>
      <dgm:t>
        <a:bodyPr/>
        <a:lstStyle/>
        <a:p>
          <a:endParaRPr lang="es-ES"/>
        </a:p>
      </dgm:t>
    </dgm:pt>
    <dgm:pt modelId="{73E21739-C69B-4604-98D2-5155E05038CB}" type="pres">
      <dgm:prSet presAssocID="{0D8033F9-D2C5-4F96-928C-778C0825B2F7}" presName="Name0" presStyleCnt="0">
        <dgm:presLayoutVars>
          <dgm:chMax val="2"/>
          <dgm:chPref val="2"/>
          <dgm:animLvl val="lvl"/>
        </dgm:presLayoutVars>
      </dgm:prSet>
      <dgm:spPr/>
      <dgm:t>
        <a:bodyPr/>
        <a:lstStyle/>
        <a:p>
          <a:endParaRPr lang="es-ES"/>
        </a:p>
      </dgm:t>
    </dgm:pt>
    <dgm:pt modelId="{46DC2F42-919F-448F-A7F3-E92EF93C65CA}" type="pres">
      <dgm:prSet presAssocID="{0D8033F9-D2C5-4F96-928C-778C0825B2F7}" presName="LeftText" presStyleLbl="revTx" presStyleIdx="0" presStyleCnt="0">
        <dgm:presLayoutVars>
          <dgm:bulletEnabled val="1"/>
        </dgm:presLayoutVars>
      </dgm:prSet>
      <dgm:spPr/>
      <dgm:t>
        <a:bodyPr/>
        <a:lstStyle/>
        <a:p>
          <a:endParaRPr lang="es-ES"/>
        </a:p>
      </dgm:t>
    </dgm:pt>
    <dgm:pt modelId="{729838C8-A6C2-46C9-BB58-79887B94C583}" type="pres">
      <dgm:prSet presAssocID="{0D8033F9-D2C5-4F96-928C-778C0825B2F7}" presName="LeftNode" presStyleLbl="bgImgPlace1" presStyleIdx="0" presStyleCnt="2" custScaleX="430262" custScaleY="99273" custLinFactX="-100000" custLinFactNeighborX="-156811" custLinFactNeighborY="-3112">
        <dgm:presLayoutVars>
          <dgm:chMax val="2"/>
          <dgm:chPref val="2"/>
        </dgm:presLayoutVars>
      </dgm:prSet>
      <dgm:spPr/>
      <dgm:t>
        <a:bodyPr/>
        <a:lstStyle/>
        <a:p>
          <a:endParaRPr lang="es-ES"/>
        </a:p>
      </dgm:t>
    </dgm:pt>
    <dgm:pt modelId="{E10E3A8F-31C8-413C-AA3B-81E5F5032AC3}" type="pres">
      <dgm:prSet presAssocID="{0D8033F9-D2C5-4F96-928C-778C0825B2F7}" presName="RightText" presStyleLbl="revTx" presStyleIdx="0" presStyleCnt="0">
        <dgm:presLayoutVars>
          <dgm:bulletEnabled val="1"/>
        </dgm:presLayoutVars>
      </dgm:prSet>
      <dgm:spPr/>
      <dgm:t>
        <a:bodyPr/>
        <a:lstStyle/>
        <a:p>
          <a:endParaRPr lang="es-ES"/>
        </a:p>
      </dgm:t>
    </dgm:pt>
    <dgm:pt modelId="{65014444-F01D-40D2-B7C8-E8771AFA9467}" type="pres">
      <dgm:prSet presAssocID="{0D8033F9-D2C5-4F96-928C-778C0825B2F7}" presName="RightNode" presStyleLbl="bgImgPlace1" presStyleIdx="1" presStyleCnt="2" custScaleX="453705" custScaleY="101809" custLinFactX="100000" custLinFactNeighborX="111472" custLinFactNeighborY="-3630">
        <dgm:presLayoutVars>
          <dgm:chMax val="0"/>
          <dgm:chPref val="0"/>
        </dgm:presLayoutVars>
      </dgm:prSet>
      <dgm:spPr/>
      <dgm:t>
        <a:bodyPr/>
        <a:lstStyle/>
        <a:p>
          <a:endParaRPr lang="es-ES"/>
        </a:p>
      </dgm:t>
    </dgm:pt>
    <dgm:pt modelId="{44FE9DAA-E603-4A5C-9128-D780FB4471B8}" type="pres">
      <dgm:prSet presAssocID="{0D8033F9-D2C5-4F96-928C-778C0825B2F7}" presName="TopArrow" presStyleLbl="node1" presStyleIdx="0" presStyleCnt="2"/>
      <dgm:spPr/>
    </dgm:pt>
    <dgm:pt modelId="{B5F91DCE-2AFF-44E4-B981-EF579165EB67}" type="pres">
      <dgm:prSet presAssocID="{0D8033F9-D2C5-4F96-928C-778C0825B2F7}" presName="BottomArrow" presStyleLbl="node1" presStyleIdx="1" presStyleCnt="2" custLinFactNeighborX="-404" custLinFactNeighborY="4386"/>
      <dgm:spPr/>
    </dgm:pt>
  </dgm:ptLst>
  <dgm:cxnLst>
    <dgm:cxn modelId="{499AEB4A-D9F3-4834-8E2C-B636FDECC22D}" type="presOf" srcId="{1123AC70-3021-47F9-89F2-AC572F4264C0}" destId="{E10E3A8F-31C8-413C-AA3B-81E5F5032AC3}" srcOrd="0" destOrd="0" presId="urn:microsoft.com/office/officeart/2009/layout/ReverseList"/>
    <dgm:cxn modelId="{838FDA07-18F1-46B6-9A82-D2D21C4B7992}" type="presOf" srcId="{0D8033F9-D2C5-4F96-928C-778C0825B2F7}" destId="{73E21739-C69B-4604-98D2-5155E05038CB}" srcOrd="0" destOrd="0" presId="urn:microsoft.com/office/officeart/2009/layout/ReverseList"/>
    <dgm:cxn modelId="{A907380F-6418-48EF-BF88-E74E6E2126B5}" type="presOf" srcId="{1123AC70-3021-47F9-89F2-AC572F4264C0}" destId="{65014444-F01D-40D2-B7C8-E8771AFA9467}" srcOrd="1" destOrd="0" presId="urn:microsoft.com/office/officeart/2009/layout/ReverseList"/>
    <dgm:cxn modelId="{435FF9F6-4544-48CF-95AD-B9966C93C283}" srcId="{0D8033F9-D2C5-4F96-928C-778C0825B2F7}" destId="{9090B512-6A82-424D-B3EC-B7E1D9805994}" srcOrd="0" destOrd="0" parTransId="{2B23BB7C-E67E-448E-A7C7-1518DC9E14E1}" sibTransId="{CA2FABC0-DF3A-4D54-AF1F-6C2176E54D99}"/>
    <dgm:cxn modelId="{37926D71-EB8E-4041-A3E8-677977F4ABF4}" type="presOf" srcId="{9090B512-6A82-424D-B3EC-B7E1D9805994}" destId="{46DC2F42-919F-448F-A7F3-E92EF93C65CA}" srcOrd="0" destOrd="0" presId="urn:microsoft.com/office/officeart/2009/layout/ReverseList"/>
    <dgm:cxn modelId="{8BBE2F9B-7713-4659-B11D-749692911E2D}" srcId="{0D8033F9-D2C5-4F96-928C-778C0825B2F7}" destId="{1123AC70-3021-47F9-89F2-AC572F4264C0}" srcOrd="1" destOrd="0" parTransId="{7EBA2308-8425-4202-8126-59B439BC659F}" sibTransId="{20523729-9FD4-4632-8FE4-642230CD65A1}"/>
    <dgm:cxn modelId="{1B250E52-C5B0-4EA2-9C10-B27F2E0F692D}" type="presOf" srcId="{9090B512-6A82-424D-B3EC-B7E1D9805994}" destId="{729838C8-A6C2-46C9-BB58-79887B94C583}" srcOrd="1" destOrd="0" presId="urn:microsoft.com/office/officeart/2009/layout/ReverseList"/>
    <dgm:cxn modelId="{4765B35E-7CD0-4803-ACD5-DE8547DFD7B5}" type="presParOf" srcId="{73E21739-C69B-4604-98D2-5155E05038CB}" destId="{46DC2F42-919F-448F-A7F3-E92EF93C65CA}" srcOrd="0" destOrd="0" presId="urn:microsoft.com/office/officeart/2009/layout/ReverseList"/>
    <dgm:cxn modelId="{8DA6D9D0-AC3C-4E04-B8E5-69D6409FF775}" type="presParOf" srcId="{73E21739-C69B-4604-98D2-5155E05038CB}" destId="{729838C8-A6C2-46C9-BB58-79887B94C583}" srcOrd="1" destOrd="0" presId="urn:microsoft.com/office/officeart/2009/layout/ReverseList"/>
    <dgm:cxn modelId="{FA696774-BC5D-4932-8114-70D69BC0C2FB}" type="presParOf" srcId="{73E21739-C69B-4604-98D2-5155E05038CB}" destId="{E10E3A8F-31C8-413C-AA3B-81E5F5032AC3}" srcOrd="2" destOrd="0" presId="urn:microsoft.com/office/officeart/2009/layout/ReverseList"/>
    <dgm:cxn modelId="{9BBDB0F9-8381-4704-8A27-563306B98141}" type="presParOf" srcId="{73E21739-C69B-4604-98D2-5155E05038CB}" destId="{65014444-F01D-40D2-B7C8-E8771AFA9467}" srcOrd="3" destOrd="0" presId="urn:microsoft.com/office/officeart/2009/layout/ReverseList"/>
    <dgm:cxn modelId="{42792542-03DC-42F2-B6F2-60310E580318}" type="presParOf" srcId="{73E21739-C69B-4604-98D2-5155E05038CB}" destId="{44FE9DAA-E603-4A5C-9128-D780FB4471B8}" srcOrd="4" destOrd="0" presId="urn:microsoft.com/office/officeart/2009/layout/ReverseList"/>
    <dgm:cxn modelId="{B3650E0B-1F2D-4590-A890-B820A3A8F452}" type="presParOf" srcId="{73E21739-C69B-4604-98D2-5155E05038CB}" destId="{B5F91DCE-2AFF-44E4-B981-EF579165EB67}"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676C90-15C7-4FE8-AD18-3153E731FF72}" type="doc">
      <dgm:prSet loTypeId="urn:microsoft.com/office/officeart/2005/8/layout/process1" loCatId="process" qsTypeId="urn:microsoft.com/office/officeart/2005/8/quickstyle/3d3" qsCatId="3D" csTypeId="urn:microsoft.com/office/officeart/2005/8/colors/colorful1" csCatId="colorful" phldr="1"/>
      <dgm:spPr/>
    </dgm:pt>
    <dgm:pt modelId="{F1AF5F9D-BD18-436C-8A4A-15B8B305D256}">
      <dgm:prSet phldrT="[Texto]" custT="1"/>
      <dgm:spPr/>
      <dgm:t>
        <a:bodyPr/>
        <a:lstStyle/>
        <a:p>
          <a:r>
            <a:rPr lang="es-ES" sz="1800" smtClean="0">
              <a:latin typeface="Times New Roman" panose="02020603050405020304" pitchFamily="18" charset="0"/>
              <a:cs typeface="Times New Roman" panose="02020603050405020304" pitchFamily="18" charset="0"/>
            </a:rPr>
            <a:t>Planificación Preliminar</a:t>
          </a:r>
          <a:endParaRPr lang="es-ES" sz="1800" dirty="0" smtClean="0">
            <a:latin typeface="Times New Roman" panose="02020603050405020304" pitchFamily="18" charset="0"/>
            <a:cs typeface="Times New Roman" panose="02020603050405020304" pitchFamily="18" charset="0"/>
          </a:endParaRPr>
        </a:p>
      </dgm:t>
    </dgm:pt>
    <dgm:pt modelId="{8724F7CF-3F64-4B6F-A553-096344C441B5}" type="parTrans" cxnId="{8B2DCCBD-B8F6-47EE-BB70-EF31C2FA6CE5}">
      <dgm:prSet/>
      <dgm:spPr/>
      <dgm:t>
        <a:bodyPr/>
        <a:lstStyle/>
        <a:p>
          <a:endParaRPr lang="es-ES"/>
        </a:p>
      </dgm:t>
    </dgm:pt>
    <dgm:pt modelId="{077E5917-0F75-4DD8-8926-99A76CB3172B}" type="sibTrans" cxnId="{8B2DCCBD-B8F6-47EE-BB70-EF31C2FA6CE5}">
      <dgm:prSet/>
      <dgm:spPr/>
      <dgm:t>
        <a:bodyPr/>
        <a:lstStyle/>
        <a:p>
          <a:endParaRPr lang="es-ES"/>
        </a:p>
      </dgm:t>
    </dgm:pt>
    <dgm:pt modelId="{B462E1D7-8B62-416E-8331-4EFBB1C08BC3}">
      <dgm:prSet phldrT="[Texto]" custT="1"/>
      <dgm:spPr/>
      <dgm:t>
        <a:bodyPr/>
        <a:lstStyle/>
        <a:p>
          <a:r>
            <a:rPr lang="es-ES" sz="1800" smtClean="0">
              <a:latin typeface="Times New Roman" panose="02020603050405020304" pitchFamily="18" charset="0"/>
              <a:cs typeface="Times New Roman" panose="02020603050405020304" pitchFamily="18" charset="0"/>
            </a:rPr>
            <a:t>Ejecución </a:t>
          </a:r>
          <a:endParaRPr lang="es-ES" sz="1800" dirty="0">
            <a:latin typeface="Times New Roman" panose="02020603050405020304" pitchFamily="18" charset="0"/>
            <a:cs typeface="Times New Roman" panose="02020603050405020304" pitchFamily="18" charset="0"/>
          </a:endParaRPr>
        </a:p>
      </dgm:t>
    </dgm:pt>
    <dgm:pt modelId="{0AFC27F2-9C1D-4C09-A528-A1215728F891}" type="parTrans" cxnId="{338D455E-8AF5-4110-991B-A2EFC45ED756}">
      <dgm:prSet/>
      <dgm:spPr/>
      <dgm:t>
        <a:bodyPr/>
        <a:lstStyle/>
        <a:p>
          <a:endParaRPr lang="es-ES"/>
        </a:p>
      </dgm:t>
    </dgm:pt>
    <dgm:pt modelId="{8806B028-3AE6-4B3B-AF4B-D7A75C2B4818}" type="sibTrans" cxnId="{338D455E-8AF5-4110-991B-A2EFC45ED756}">
      <dgm:prSet/>
      <dgm:spPr/>
      <dgm:t>
        <a:bodyPr/>
        <a:lstStyle/>
        <a:p>
          <a:endParaRPr lang="es-ES"/>
        </a:p>
      </dgm:t>
    </dgm:pt>
    <dgm:pt modelId="{4029B3C5-31D4-40D0-85CF-477EA991B749}">
      <dgm:prSet phldrT="[Texto]" custT="1"/>
      <dgm:spPr/>
      <dgm:t>
        <a:bodyPr/>
        <a:lstStyle/>
        <a:p>
          <a:r>
            <a:rPr lang="es-ES" sz="1800" smtClean="0">
              <a:latin typeface="Times New Roman" panose="02020603050405020304" pitchFamily="18" charset="0"/>
              <a:cs typeface="Times New Roman" panose="02020603050405020304" pitchFamily="18" charset="0"/>
            </a:rPr>
            <a:t>Informe</a:t>
          </a:r>
          <a:endParaRPr lang="es-ES" sz="1800" dirty="0">
            <a:latin typeface="Times New Roman" panose="02020603050405020304" pitchFamily="18" charset="0"/>
            <a:cs typeface="Times New Roman" panose="02020603050405020304" pitchFamily="18" charset="0"/>
          </a:endParaRPr>
        </a:p>
      </dgm:t>
    </dgm:pt>
    <dgm:pt modelId="{3288B13C-B90D-4171-B3F0-70F1BBDE4466}" type="parTrans" cxnId="{AB65EAB5-104C-4229-A2C9-B67DFB2BCDED}">
      <dgm:prSet/>
      <dgm:spPr/>
      <dgm:t>
        <a:bodyPr/>
        <a:lstStyle/>
        <a:p>
          <a:endParaRPr lang="es-ES"/>
        </a:p>
      </dgm:t>
    </dgm:pt>
    <dgm:pt modelId="{24EFDA25-6799-40EA-92E1-BCCA0D8466D9}" type="sibTrans" cxnId="{AB65EAB5-104C-4229-A2C9-B67DFB2BCDED}">
      <dgm:prSet/>
      <dgm:spPr/>
      <dgm:t>
        <a:bodyPr/>
        <a:lstStyle/>
        <a:p>
          <a:endParaRPr lang="es-ES"/>
        </a:p>
      </dgm:t>
    </dgm:pt>
    <dgm:pt modelId="{8E916C7A-1A8A-49EB-BF3E-236C1632B061}">
      <dgm:prSet phldrT="[Texto]" custT="1"/>
      <dgm:spPr/>
      <dgm:t>
        <a:bodyPr/>
        <a:lstStyle/>
        <a:p>
          <a:r>
            <a:rPr lang="es-ES" sz="1800" smtClean="0">
              <a:latin typeface="Times New Roman" panose="02020603050405020304" pitchFamily="18" charset="0"/>
              <a:cs typeface="Times New Roman" panose="02020603050405020304" pitchFamily="18" charset="0"/>
            </a:rPr>
            <a:t>Planificación Específica</a:t>
          </a:r>
          <a:endParaRPr lang="es-ES" sz="1800" dirty="0" smtClean="0">
            <a:latin typeface="Times New Roman" panose="02020603050405020304" pitchFamily="18" charset="0"/>
            <a:cs typeface="Times New Roman" panose="02020603050405020304" pitchFamily="18" charset="0"/>
          </a:endParaRPr>
        </a:p>
      </dgm:t>
    </dgm:pt>
    <dgm:pt modelId="{54CE84C7-5E46-41E7-AC5D-34295117B715}" type="parTrans" cxnId="{BE588AA6-D122-40BC-AB80-77206743C946}">
      <dgm:prSet/>
      <dgm:spPr/>
      <dgm:t>
        <a:bodyPr/>
        <a:lstStyle/>
        <a:p>
          <a:endParaRPr lang="es-ES"/>
        </a:p>
      </dgm:t>
    </dgm:pt>
    <dgm:pt modelId="{4D950179-AC3E-471C-A704-17626F594615}" type="sibTrans" cxnId="{BE588AA6-D122-40BC-AB80-77206743C946}">
      <dgm:prSet/>
      <dgm:spPr/>
      <dgm:t>
        <a:bodyPr/>
        <a:lstStyle/>
        <a:p>
          <a:endParaRPr lang="es-ES"/>
        </a:p>
      </dgm:t>
    </dgm:pt>
    <dgm:pt modelId="{96BEC0A4-B33E-462B-9218-20DFFE3BF9FF}" type="pres">
      <dgm:prSet presAssocID="{9E676C90-15C7-4FE8-AD18-3153E731FF72}" presName="Name0" presStyleCnt="0">
        <dgm:presLayoutVars>
          <dgm:dir/>
          <dgm:resizeHandles val="exact"/>
        </dgm:presLayoutVars>
      </dgm:prSet>
      <dgm:spPr/>
    </dgm:pt>
    <dgm:pt modelId="{EA394909-F460-46E0-996A-E144C25BD525}" type="pres">
      <dgm:prSet presAssocID="{F1AF5F9D-BD18-436C-8A4A-15B8B305D256}" presName="node" presStyleLbl="node1" presStyleIdx="0" presStyleCnt="4">
        <dgm:presLayoutVars>
          <dgm:bulletEnabled val="1"/>
        </dgm:presLayoutVars>
      </dgm:prSet>
      <dgm:spPr/>
      <dgm:t>
        <a:bodyPr/>
        <a:lstStyle/>
        <a:p>
          <a:endParaRPr lang="es-ES"/>
        </a:p>
      </dgm:t>
    </dgm:pt>
    <dgm:pt modelId="{9A2CF174-BE4A-4775-A11C-1C7560434D81}" type="pres">
      <dgm:prSet presAssocID="{077E5917-0F75-4DD8-8926-99A76CB3172B}" presName="sibTrans" presStyleLbl="sibTrans2D1" presStyleIdx="0" presStyleCnt="3"/>
      <dgm:spPr/>
      <dgm:t>
        <a:bodyPr/>
        <a:lstStyle/>
        <a:p>
          <a:endParaRPr lang="es-ES"/>
        </a:p>
      </dgm:t>
    </dgm:pt>
    <dgm:pt modelId="{90251812-86F7-43DB-9D6F-DD15CB31E1E8}" type="pres">
      <dgm:prSet presAssocID="{077E5917-0F75-4DD8-8926-99A76CB3172B}" presName="connectorText" presStyleLbl="sibTrans2D1" presStyleIdx="0" presStyleCnt="3"/>
      <dgm:spPr/>
      <dgm:t>
        <a:bodyPr/>
        <a:lstStyle/>
        <a:p>
          <a:endParaRPr lang="es-ES"/>
        </a:p>
      </dgm:t>
    </dgm:pt>
    <dgm:pt modelId="{BFED87B2-EAF4-4F9D-A360-561DA303A0C9}" type="pres">
      <dgm:prSet presAssocID="{8E916C7A-1A8A-49EB-BF3E-236C1632B061}" presName="node" presStyleLbl="node1" presStyleIdx="1" presStyleCnt="4">
        <dgm:presLayoutVars>
          <dgm:bulletEnabled val="1"/>
        </dgm:presLayoutVars>
      </dgm:prSet>
      <dgm:spPr/>
      <dgm:t>
        <a:bodyPr/>
        <a:lstStyle/>
        <a:p>
          <a:endParaRPr lang="es-ES"/>
        </a:p>
      </dgm:t>
    </dgm:pt>
    <dgm:pt modelId="{A030B85B-81B3-44D6-8DFD-DF5A8FB434B6}" type="pres">
      <dgm:prSet presAssocID="{4D950179-AC3E-471C-A704-17626F594615}" presName="sibTrans" presStyleLbl="sibTrans2D1" presStyleIdx="1" presStyleCnt="3"/>
      <dgm:spPr/>
      <dgm:t>
        <a:bodyPr/>
        <a:lstStyle/>
        <a:p>
          <a:endParaRPr lang="es-ES"/>
        </a:p>
      </dgm:t>
    </dgm:pt>
    <dgm:pt modelId="{5C40C0CB-020C-430A-9AFC-C91EA611CED6}" type="pres">
      <dgm:prSet presAssocID="{4D950179-AC3E-471C-A704-17626F594615}" presName="connectorText" presStyleLbl="sibTrans2D1" presStyleIdx="1" presStyleCnt="3"/>
      <dgm:spPr/>
      <dgm:t>
        <a:bodyPr/>
        <a:lstStyle/>
        <a:p>
          <a:endParaRPr lang="es-ES"/>
        </a:p>
      </dgm:t>
    </dgm:pt>
    <dgm:pt modelId="{F345AFC8-8BF0-4ED2-A2AC-56503A562B1D}" type="pres">
      <dgm:prSet presAssocID="{B462E1D7-8B62-416E-8331-4EFBB1C08BC3}" presName="node" presStyleLbl="node1" presStyleIdx="2" presStyleCnt="4">
        <dgm:presLayoutVars>
          <dgm:bulletEnabled val="1"/>
        </dgm:presLayoutVars>
      </dgm:prSet>
      <dgm:spPr/>
      <dgm:t>
        <a:bodyPr/>
        <a:lstStyle/>
        <a:p>
          <a:endParaRPr lang="es-ES"/>
        </a:p>
      </dgm:t>
    </dgm:pt>
    <dgm:pt modelId="{5A38C1A9-6B21-424B-AE95-815A01930996}" type="pres">
      <dgm:prSet presAssocID="{8806B028-3AE6-4B3B-AF4B-D7A75C2B4818}" presName="sibTrans" presStyleLbl="sibTrans2D1" presStyleIdx="2" presStyleCnt="3"/>
      <dgm:spPr/>
      <dgm:t>
        <a:bodyPr/>
        <a:lstStyle/>
        <a:p>
          <a:endParaRPr lang="es-ES"/>
        </a:p>
      </dgm:t>
    </dgm:pt>
    <dgm:pt modelId="{83DC329A-EE7A-4DC4-A585-CF630D0F7FAA}" type="pres">
      <dgm:prSet presAssocID="{8806B028-3AE6-4B3B-AF4B-D7A75C2B4818}" presName="connectorText" presStyleLbl="sibTrans2D1" presStyleIdx="2" presStyleCnt="3"/>
      <dgm:spPr/>
      <dgm:t>
        <a:bodyPr/>
        <a:lstStyle/>
        <a:p>
          <a:endParaRPr lang="es-ES"/>
        </a:p>
      </dgm:t>
    </dgm:pt>
    <dgm:pt modelId="{717E10CF-E1D9-4A16-AFEB-7B3E64F44FC8}" type="pres">
      <dgm:prSet presAssocID="{4029B3C5-31D4-40D0-85CF-477EA991B749}" presName="node" presStyleLbl="node1" presStyleIdx="3" presStyleCnt="4">
        <dgm:presLayoutVars>
          <dgm:bulletEnabled val="1"/>
        </dgm:presLayoutVars>
      </dgm:prSet>
      <dgm:spPr/>
      <dgm:t>
        <a:bodyPr/>
        <a:lstStyle/>
        <a:p>
          <a:endParaRPr lang="es-ES"/>
        </a:p>
      </dgm:t>
    </dgm:pt>
  </dgm:ptLst>
  <dgm:cxnLst>
    <dgm:cxn modelId="{9FD033F3-BC44-452D-9713-B9B2B67E41AB}" type="presOf" srcId="{4D950179-AC3E-471C-A704-17626F594615}" destId="{5C40C0CB-020C-430A-9AFC-C91EA611CED6}" srcOrd="1" destOrd="0" presId="urn:microsoft.com/office/officeart/2005/8/layout/process1"/>
    <dgm:cxn modelId="{1D89C47B-C5DF-481C-91E0-4960F17C59FA}" type="presOf" srcId="{F1AF5F9D-BD18-436C-8A4A-15B8B305D256}" destId="{EA394909-F460-46E0-996A-E144C25BD525}" srcOrd="0" destOrd="0" presId="urn:microsoft.com/office/officeart/2005/8/layout/process1"/>
    <dgm:cxn modelId="{FE51BA16-0711-44EF-AD3F-9F07E80F1550}" type="presOf" srcId="{077E5917-0F75-4DD8-8926-99A76CB3172B}" destId="{9A2CF174-BE4A-4775-A11C-1C7560434D81}" srcOrd="0" destOrd="0" presId="urn:microsoft.com/office/officeart/2005/8/layout/process1"/>
    <dgm:cxn modelId="{84BE3441-4E2F-45AD-A3C3-478BEA5BD096}" type="presOf" srcId="{8E916C7A-1A8A-49EB-BF3E-236C1632B061}" destId="{BFED87B2-EAF4-4F9D-A360-561DA303A0C9}" srcOrd="0" destOrd="0" presId="urn:microsoft.com/office/officeart/2005/8/layout/process1"/>
    <dgm:cxn modelId="{8B2DCCBD-B8F6-47EE-BB70-EF31C2FA6CE5}" srcId="{9E676C90-15C7-4FE8-AD18-3153E731FF72}" destId="{F1AF5F9D-BD18-436C-8A4A-15B8B305D256}" srcOrd="0" destOrd="0" parTransId="{8724F7CF-3F64-4B6F-A553-096344C441B5}" sibTransId="{077E5917-0F75-4DD8-8926-99A76CB3172B}"/>
    <dgm:cxn modelId="{BE588AA6-D122-40BC-AB80-77206743C946}" srcId="{9E676C90-15C7-4FE8-AD18-3153E731FF72}" destId="{8E916C7A-1A8A-49EB-BF3E-236C1632B061}" srcOrd="1" destOrd="0" parTransId="{54CE84C7-5E46-41E7-AC5D-34295117B715}" sibTransId="{4D950179-AC3E-471C-A704-17626F594615}"/>
    <dgm:cxn modelId="{934C6DF7-EB8B-4D31-BEB8-5173AD9BDE2C}" type="presOf" srcId="{4D950179-AC3E-471C-A704-17626F594615}" destId="{A030B85B-81B3-44D6-8DFD-DF5A8FB434B6}" srcOrd="0" destOrd="0" presId="urn:microsoft.com/office/officeart/2005/8/layout/process1"/>
    <dgm:cxn modelId="{338D455E-8AF5-4110-991B-A2EFC45ED756}" srcId="{9E676C90-15C7-4FE8-AD18-3153E731FF72}" destId="{B462E1D7-8B62-416E-8331-4EFBB1C08BC3}" srcOrd="2" destOrd="0" parTransId="{0AFC27F2-9C1D-4C09-A528-A1215728F891}" sibTransId="{8806B028-3AE6-4B3B-AF4B-D7A75C2B4818}"/>
    <dgm:cxn modelId="{5AADE1F6-DC15-477A-B3CE-A97CCC93CE0E}" type="presOf" srcId="{8806B028-3AE6-4B3B-AF4B-D7A75C2B4818}" destId="{83DC329A-EE7A-4DC4-A585-CF630D0F7FAA}" srcOrd="1" destOrd="0" presId="urn:microsoft.com/office/officeart/2005/8/layout/process1"/>
    <dgm:cxn modelId="{2FCE619F-89D3-4207-9DA9-B2D3AA0D157D}" type="presOf" srcId="{8806B028-3AE6-4B3B-AF4B-D7A75C2B4818}" destId="{5A38C1A9-6B21-424B-AE95-815A01930996}" srcOrd="0" destOrd="0" presId="urn:microsoft.com/office/officeart/2005/8/layout/process1"/>
    <dgm:cxn modelId="{A1379EAB-B37D-4CA9-94A6-D9973EF7E922}" type="presOf" srcId="{4029B3C5-31D4-40D0-85CF-477EA991B749}" destId="{717E10CF-E1D9-4A16-AFEB-7B3E64F44FC8}" srcOrd="0" destOrd="0" presId="urn:microsoft.com/office/officeart/2005/8/layout/process1"/>
    <dgm:cxn modelId="{A982B399-C0A0-490E-84F9-DBC3CA0C8356}" type="presOf" srcId="{B462E1D7-8B62-416E-8331-4EFBB1C08BC3}" destId="{F345AFC8-8BF0-4ED2-A2AC-56503A562B1D}" srcOrd="0" destOrd="0" presId="urn:microsoft.com/office/officeart/2005/8/layout/process1"/>
    <dgm:cxn modelId="{4C30508D-D4A6-4712-8EFB-9B1BE9BCF124}" type="presOf" srcId="{9E676C90-15C7-4FE8-AD18-3153E731FF72}" destId="{96BEC0A4-B33E-462B-9218-20DFFE3BF9FF}" srcOrd="0" destOrd="0" presId="urn:microsoft.com/office/officeart/2005/8/layout/process1"/>
    <dgm:cxn modelId="{AB65EAB5-104C-4229-A2C9-B67DFB2BCDED}" srcId="{9E676C90-15C7-4FE8-AD18-3153E731FF72}" destId="{4029B3C5-31D4-40D0-85CF-477EA991B749}" srcOrd="3" destOrd="0" parTransId="{3288B13C-B90D-4171-B3F0-70F1BBDE4466}" sibTransId="{24EFDA25-6799-40EA-92E1-BCCA0D8466D9}"/>
    <dgm:cxn modelId="{5D9A4DED-F89A-4F12-AEE8-4F46332125A4}" type="presOf" srcId="{077E5917-0F75-4DD8-8926-99A76CB3172B}" destId="{90251812-86F7-43DB-9D6F-DD15CB31E1E8}" srcOrd="1" destOrd="0" presId="urn:microsoft.com/office/officeart/2005/8/layout/process1"/>
    <dgm:cxn modelId="{D8FBA4CF-A6FC-489D-878D-143A3F2A8EFB}" type="presParOf" srcId="{96BEC0A4-B33E-462B-9218-20DFFE3BF9FF}" destId="{EA394909-F460-46E0-996A-E144C25BD525}" srcOrd="0" destOrd="0" presId="urn:microsoft.com/office/officeart/2005/8/layout/process1"/>
    <dgm:cxn modelId="{92855A13-B745-4E65-87F4-6B9DB433E479}" type="presParOf" srcId="{96BEC0A4-B33E-462B-9218-20DFFE3BF9FF}" destId="{9A2CF174-BE4A-4775-A11C-1C7560434D81}" srcOrd="1" destOrd="0" presId="urn:microsoft.com/office/officeart/2005/8/layout/process1"/>
    <dgm:cxn modelId="{765FD1B8-A475-484F-98E6-9921B45BBDB3}" type="presParOf" srcId="{9A2CF174-BE4A-4775-A11C-1C7560434D81}" destId="{90251812-86F7-43DB-9D6F-DD15CB31E1E8}" srcOrd="0" destOrd="0" presId="urn:microsoft.com/office/officeart/2005/8/layout/process1"/>
    <dgm:cxn modelId="{7799F0CE-29AE-4C4B-93A3-F234EC1B1D5C}" type="presParOf" srcId="{96BEC0A4-B33E-462B-9218-20DFFE3BF9FF}" destId="{BFED87B2-EAF4-4F9D-A360-561DA303A0C9}" srcOrd="2" destOrd="0" presId="urn:microsoft.com/office/officeart/2005/8/layout/process1"/>
    <dgm:cxn modelId="{A6069D26-E03D-4C1C-9C45-5B69AE99AD45}" type="presParOf" srcId="{96BEC0A4-B33E-462B-9218-20DFFE3BF9FF}" destId="{A030B85B-81B3-44D6-8DFD-DF5A8FB434B6}" srcOrd="3" destOrd="0" presId="urn:microsoft.com/office/officeart/2005/8/layout/process1"/>
    <dgm:cxn modelId="{0B1B5549-60A5-4667-9136-5235E7E9FA92}" type="presParOf" srcId="{A030B85B-81B3-44D6-8DFD-DF5A8FB434B6}" destId="{5C40C0CB-020C-430A-9AFC-C91EA611CED6}" srcOrd="0" destOrd="0" presId="urn:microsoft.com/office/officeart/2005/8/layout/process1"/>
    <dgm:cxn modelId="{2773848A-5EF9-41F8-B5E1-157692C01C80}" type="presParOf" srcId="{96BEC0A4-B33E-462B-9218-20DFFE3BF9FF}" destId="{F345AFC8-8BF0-4ED2-A2AC-56503A562B1D}" srcOrd="4" destOrd="0" presId="urn:microsoft.com/office/officeart/2005/8/layout/process1"/>
    <dgm:cxn modelId="{647435D5-C489-42A0-BCBD-83D1B2B575FD}" type="presParOf" srcId="{96BEC0A4-B33E-462B-9218-20DFFE3BF9FF}" destId="{5A38C1A9-6B21-424B-AE95-815A01930996}" srcOrd="5" destOrd="0" presId="urn:microsoft.com/office/officeart/2005/8/layout/process1"/>
    <dgm:cxn modelId="{7371C8E0-0B45-4895-A54D-EFED615E0D82}" type="presParOf" srcId="{5A38C1A9-6B21-424B-AE95-815A01930996}" destId="{83DC329A-EE7A-4DC4-A585-CF630D0F7FAA}" srcOrd="0" destOrd="0" presId="urn:microsoft.com/office/officeart/2005/8/layout/process1"/>
    <dgm:cxn modelId="{D5B9C2A7-5655-44B5-B237-25AE2482D10D}" type="presParOf" srcId="{96BEC0A4-B33E-462B-9218-20DFFE3BF9FF}" destId="{717E10CF-E1D9-4A16-AFEB-7B3E64F44FC8}"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656E1-3328-4C80-937E-FFD5A1FE9977}">
      <dsp:nvSpPr>
        <dsp:cNvPr id="0" name=""/>
        <dsp:cNvSpPr/>
      </dsp:nvSpPr>
      <dsp:spPr>
        <a:xfrm>
          <a:off x="-5950488" y="-910579"/>
          <a:ext cx="7083827" cy="7083827"/>
        </a:xfrm>
        <a:prstGeom prst="blockArc">
          <a:avLst>
            <a:gd name="adj1" fmla="val 18900000"/>
            <a:gd name="adj2" fmla="val 2700000"/>
            <a:gd name="adj3" fmla="val 305"/>
          </a:avLst>
        </a:prstGeom>
        <a:noFill/>
        <a:ln w="15875" cap="rnd" cmpd="sng" algn="ctr">
          <a:solidFill>
            <a:schemeClr val="accent2">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E3573E-2728-49EB-96A8-61B512A0E98A}">
      <dsp:nvSpPr>
        <dsp:cNvPr id="0" name=""/>
        <dsp:cNvSpPr/>
      </dsp:nvSpPr>
      <dsp:spPr>
        <a:xfrm>
          <a:off x="495302" y="328811"/>
          <a:ext cx="7279451" cy="658044"/>
        </a:xfrm>
        <a:prstGeom prst="rect">
          <a:avLst/>
        </a:prstGeom>
        <a:solidFill>
          <a:schemeClr val="accent2">
            <a:alpha val="90000"/>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2323"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latin typeface="Times New Roman" panose="02020603050405020304" pitchFamily="18" charset="0"/>
              <a:cs typeface="Times New Roman" panose="02020603050405020304" pitchFamily="18" charset="0"/>
            </a:rPr>
            <a:t>CAPÍTULO I : GENERALIDADES DE LA INVESTIGACIÓN</a:t>
          </a:r>
          <a:r>
            <a:rPr lang="es-EC" sz="2400" kern="1200" dirty="0" smtClean="0">
              <a:solidFill>
                <a:schemeClr val="tx1"/>
              </a:solidFill>
              <a:latin typeface="Times New Roman" panose="02020603050405020304" pitchFamily="18" charset="0"/>
              <a:cs typeface="Times New Roman" panose="02020603050405020304" pitchFamily="18" charset="0"/>
            </a:rPr>
            <a:t> </a:t>
          </a:r>
          <a:endParaRPr lang="es-EC" sz="2400" kern="1200" dirty="0">
            <a:solidFill>
              <a:schemeClr val="tx1"/>
            </a:solidFill>
            <a:latin typeface="Times New Roman" panose="02020603050405020304" pitchFamily="18" charset="0"/>
            <a:cs typeface="Times New Roman" panose="02020603050405020304" pitchFamily="18" charset="0"/>
          </a:endParaRPr>
        </a:p>
      </dsp:txBody>
      <dsp:txXfrm>
        <a:off x="495302" y="328811"/>
        <a:ext cx="7279451" cy="658044"/>
      </dsp:txXfrm>
    </dsp:sp>
    <dsp:sp modelId="{360C8C1B-C2E7-4E9F-98C2-3B6DFB75F141}">
      <dsp:nvSpPr>
        <dsp:cNvPr id="0" name=""/>
        <dsp:cNvSpPr/>
      </dsp:nvSpPr>
      <dsp:spPr>
        <a:xfrm>
          <a:off x="84024" y="246556"/>
          <a:ext cx="822555" cy="82255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27518C8-8A64-48C1-BC87-E6628DC60B97}">
      <dsp:nvSpPr>
        <dsp:cNvPr id="0" name=""/>
        <dsp:cNvSpPr/>
      </dsp:nvSpPr>
      <dsp:spPr>
        <a:xfrm>
          <a:off x="966837" y="1315561"/>
          <a:ext cx="6807916" cy="658044"/>
        </a:xfrm>
        <a:prstGeom prst="rect">
          <a:avLst/>
        </a:prstGeom>
        <a:solidFill>
          <a:schemeClr val="accent2">
            <a:alpha val="90000"/>
            <a:hueOff val="0"/>
            <a:satOff val="0"/>
            <a:lumOff val="0"/>
            <a:alphaOff val="-1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2323"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latin typeface="Times New Roman" panose="02020603050405020304" pitchFamily="18" charset="0"/>
              <a:cs typeface="Times New Roman" panose="02020603050405020304" pitchFamily="18" charset="0"/>
            </a:rPr>
            <a:t>CAPÍTULO II: FUNDAMENTACIÓN TEÓRICA</a:t>
          </a:r>
          <a:endParaRPr lang="es-EC" sz="2400" b="1" kern="1200" dirty="0">
            <a:solidFill>
              <a:schemeClr val="tx1"/>
            </a:solidFill>
            <a:latin typeface="Times New Roman" panose="02020603050405020304" pitchFamily="18" charset="0"/>
            <a:cs typeface="Times New Roman" panose="02020603050405020304" pitchFamily="18" charset="0"/>
          </a:endParaRPr>
        </a:p>
      </dsp:txBody>
      <dsp:txXfrm>
        <a:off x="966837" y="1315561"/>
        <a:ext cx="6807916" cy="658044"/>
      </dsp:txXfrm>
    </dsp:sp>
    <dsp:sp modelId="{D9A3DD82-8DA2-4CAB-92D9-CB465F2BBFFD}">
      <dsp:nvSpPr>
        <dsp:cNvPr id="0" name=""/>
        <dsp:cNvSpPr/>
      </dsp:nvSpPr>
      <dsp:spPr>
        <a:xfrm>
          <a:off x="555560" y="1233306"/>
          <a:ext cx="822555" cy="82255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428243F-74E2-4527-ACF3-B852693D8822}">
      <dsp:nvSpPr>
        <dsp:cNvPr id="0" name=""/>
        <dsp:cNvSpPr/>
      </dsp:nvSpPr>
      <dsp:spPr>
        <a:xfrm>
          <a:off x="1111561" y="2302312"/>
          <a:ext cx="6663192" cy="658044"/>
        </a:xfrm>
        <a:prstGeom prst="rect">
          <a:avLst/>
        </a:prstGeom>
        <a:solidFill>
          <a:schemeClr val="accent2">
            <a:alpha val="90000"/>
            <a:hueOff val="0"/>
            <a:satOff val="0"/>
            <a:lumOff val="0"/>
            <a:alphaOff val="-2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2323"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latin typeface="Times New Roman" panose="02020603050405020304" pitchFamily="18" charset="0"/>
              <a:cs typeface="Times New Roman" panose="02020603050405020304" pitchFamily="18" charset="0"/>
            </a:rPr>
            <a:t>CAPÍTULO III: DESARROLLO METODOLÓGICO</a:t>
          </a:r>
          <a:endParaRPr lang="es-EC" sz="2400" b="1" kern="1200" dirty="0">
            <a:solidFill>
              <a:schemeClr val="tx1"/>
            </a:solidFill>
            <a:latin typeface="Times New Roman" panose="02020603050405020304" pitchFamily="18" charset="0"/>
            <a:cs typeface="Times New Roman" panose="02020603050405020304" pitchFamily="18" charset="0"/>
          </a:endParaRPr>
        </a:p>
      </dsp:txBody>
      <dsp:txXfrm>
        <a:off x="1111561" y="2302312"/>
        <a:ext cx="6663192" cy="658044"/>
      </dsp:txXfrm>
    </dsp:sp>
    <dsp:sp modelId="{B8BCBD71-841C-45AF-802D-4934E1F6F72C}">
      <dsp:nvSpPr>
        <dsp:cNvPr id="0" name=""/>
        <dsp:cNvSpPr/>
      </dsp:nvSpPr>
      <dsp:spPr>
        <a:xfrm>
          <a:off x="700283" y="2220056"/>
          <a:ext cx="822555" cy="82255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02AE1DD-898D-47A3-B1BE-4370A357B37C}">
      <dsp:nvSpPr>
        <dsp:cNvPr id="0" name=""/>
        <dsp:cNvSpPr/>
      </dsp:nvSpPr>
      <dsp:spPr>
        <a:xfrm>
          <a:off x="966837" y="3289062"/>
          <a:ext cx="6807916" cy="658044"/>
        </a:xfrm>
        <a:prstGeom prst="rect">
          <a:avLst/>
        </a:prstGeom>
        <a:solidFill>
          <a:schemeClr val="accent2">
            <a:alpha val="90000"/>
            <a:hueOff val="0"/>
            <a:satOff val="0"/>
            <a:lumOff val="0"/>
            <a:alphaOff val="-3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2323"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latin typeface="Times New Roman" panose="02020603050405020304" pitchFamily="18" charset="0"/>
              <a:cs typeface="Times New Roman" panose="02020603050405020304" pitchFamily="18" charset="0"/>
            </a:rPr>
            <a:t>CAPÍTULO IV: RESUTADOS DE LA INVESTIGACIÓN</a:t>
          </a:r>
          <a:endParaRPr lang="es-EC" sz="2400" b="1" kern="1200" dirty="0">
            <a:solidFill>
              <a:schemeClr val="tx1"/>
            </a:solidFill>
            <a:latin typeface="Times New Roman" panose="02020603050405020304" pitchFamily="18" charset="0"/>
            <a:cs typeface="Times New Roman" panose="02020603050405020304" pitchFamily="18" charset="0"/>
          </a:endParaRPr>
        </a:p>
      </dsp:txBody>
      <dsp:txXfrm>
        <a:off x="966837" y="3289062"/>
        <a:ext cx="6807916" cy="658044"/>
      </dsp:txXfrm>
    </dsp:sp>
    <dsp:sp modelId="{CE6498D5-8B8A-4927-8EF0-9A365B18FF44}">
      <dsp:nvSpPr>
        <dsp:cNvPr id="0" name=""/>
        <dsp:cNvSpPr/>
      </dsp:nvSpPr>
      <dsp:spPr>
        <a:xfrm>
          <a:off x="555560" y="3206807"/>
          <a:ext cx="822555" cy="82255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0B6C26D-86E7-4082-8B85-E7A1D0C25226}">
      <dsp:nvSpPr>
        <dsp:cNvPr id="0" name=""/>
        <dsp:cNvSpPr/>
      </dsp:nvSpPr>
      <dsp:spPr>
        <a:xfrm>
          <a:off x="495302" y="4275813"/>
          <a:ext cx="7279451" cy="658044"/>
        </a:xfrm>
        <a:prstGeom prst="rect">
          <a:avLst/>
        </a:prstGeom>
        <a:solidFill>
          <a:schemeClr val="accent2">
            <a:alpha val="90000"/>
            <a:hueOff val="0"/>
            <a:satOff val="0"/>
            <a:lumOff val="0"/>
            <a:alphaOff val="-4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2323"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latin typeface="Times New Roman" panose="02020603050405020304" pitchFamily="18" charset="0"/>
              <a:cs typeface="Times New Roman" panose="02020603050405020304" pitchFamily="18" charset="0"/>
            </a:rPr>
            <a:t>CAPÍTULO V: CONCLUSIONES Y RECOMENDACIONES </a:t>
          </a:r>
          <a:endParaRPr lang="es-EC" sz="2400" b="1" kern="1200" dirty="0">
            <a:solidFill>
              <a:schemeClr val="tx1"/>
            </a:solidFill>
            <a:latin typeface="Times New Roman" panose="02020603050405020304" pitchFamily="18" charset="0"/>
            <a:cs typeface="Times New Roman" panose="02020603050405020304" pitchFamily="18" charset="0"/>
          </a:endParaRPr>
        </a:p>
      </dsp:txBody>
      <dsp:txXfrm>
        <a:off x="495302" y="4275813"/>
        <a:ext cx="7279451" cy="658044"/>
      </dsp:txXfrm>
    </dsp:sp>
    <dsp:sp modelId="{2CEAD3A3-7552-4527-A4B3-0F1C36E613A7}">
      <dsp:nvSpPr>
        <dsp:cNvPr id="0" name=""/>
        <dsp:cNvSpPr/>
      </dsp:nvSpPr>
      <dsp:spPr>
        <a:xfrm>
          <a:off x="84024" y="4193557"/>
          <a:ext cx="822555" cy="82255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1E00C-E669-4BF9-9239-52FB17581926}">
      <dsp:nvSpPr>
        <dsp:cNvPr id="0" name=""/>
        <dsp:cNvSpPr/>
      </dsp:nvSpPr>
      <dsp:spPr>
        <a:xfrm rot="5400000">
          <a:off x="4171092" y="607168"/>
          <a:ext cx="2736291" cy="2380573"/>
        </a:xfrm>
        <a:prstGeom prst="hexagon">
          <a:avLst>
            <a:gd name="adj" fmla="val 25000"/>
            <a:gd name="vf" fmla="val 11547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Times New Roman" panose="02020603050405020304" pitchFamily="18" charset="0"/>
              <a:cs typeface="Times New Roman" panose="02020603050405020304" pitchFamily="18" charset="0"/>
            </a:rPr>
            <a:t>Informe corto de auditoría</a:t>
          </a:r>
          <a:endParaRPr lang="es-ES" sz="1800" b="1" kern="1200" dirty="0">
            <a:latin typeface="Times New Roman" panose="02020603050405020304" pitchFamily="18" charset="0"/>
            <a:cs typeface="Times New Roman" panose="02020603050405020304" pitchFamily="18" charset="0"/>
          </a:endParaRPr>
        </a:p>
      </dsp:txBody>
      <dsp:txXfrm rot="-5400000">
        <a:off x="4719924" y="855714"/>
        <a:ext cx="1638627" cy="1883481"/>
      </dsp:txXfrm>
    </dsp:sp>
    <dsp:sp modelId="{4EB5233D-E17C-409C-B069-2EEE8C939E78}">
      <dsp:nvSpPr>
        <dsp:cNvPr id="0" name=""/>
        <dsp:cNvSpPr/>
      </dsp:nvSpPr>
      <dsp:spPr>
        <a:xfrm>
          <a:off x="6801763" y="446036"/>
          <a:ext cx="3053701" cy="270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u="sng"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Dictamen del Auditor</a:t>
          </a:r>
          <a:endParaRPr lang="es-ES" sz="1800" b="1" u="sng"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Estado financieros básicos</a:t>
          </a:r>
          <a:endParaRPr lang="es-ES" sz="1800" kern="1200" dirty="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Balance de situación financiera</a:t>
          </a:r>
          <a:endParaRPr lang="es-ES" sz="1800" kern="1200" dirty="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Estado de resultados</a:t>
          </a:r>
          <a:endParaRPr lang="es-ES" sz="1800" kern="1200" dirty="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Estado de Cambios en el Patrimonio</a:t>
          </a:r>
          <a:endParaRPr lang="es-ES" sz="1800" kern="1200" dirty="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Estado de Flujo de efectivo</a:t>
          </a:r>
          <a:endParaRPr lang="es-ES" sz="1800" kern="1200" dirty="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Notas explicativas de los estados financieros</a:t>
          </a:r>
          <a:endParaRPr lang="es-ES" sz="1800" kern="1200" dirty="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endParaRPr lang="es-ES" sz="1800" kern="1200" dirty="0">
            <a:latin typeface="Times New Roman" panose="02020603050405020304" pitchFamily="18" charset="0"/>
            <a:cs typeface="Times New Roman" panose="02020603050405020304" pitchFamily="18" charset="0"/>
          </a:endParaRPr>
        </a:p>
      </dsp:txBody>
      <dsp:txXfrm>
        <a:off x="6801763" y="446036"/>
        <a:ext cx="3053701" cy="2702837"/>
      </dsp:txXfrm>
    </dsp:sp>
    <dsp:sp modelId="{E56A835F-71AF-423A-9D4A-F2FD99E93863}">
      <dsp:nvSpPr>
        <dsp:cNvPr id="0" name=""/>
        <dsp:cNvSpPr/>
      </dsp:nvSpPr>
      <dsp:spPr>
        <a:xfrm rot="5400000">
          <a:off x="1600072" y="607168"/>
          <a:ext cx="2736291" cy="2380573"/>
        </a:xfrm>
        <a:prstGeom prst="hexagon">
          <a:avLst>
            <a:gd name="adj" fmla="val 25000"/>
            <a:gd name="vf" fmla="val 11547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2148904" y="855714"/>
        <a:ext cx="1638627" cy="1883481"/>
      </dsp:txXfrm>
    </dsp:sp>
    <dsp:sp modelId="{C0024ADF-9D71-4A9E-B9DC-183A0F278D25}">
      <dsp:nvSpPr>
        <dsp:cNvPr id="0" name=""/>
        <dsp:cNvSpPr/>
      </dsp:nvSpPr>
      <dsp:spPr>
        <a:xfrm rot="5400000">
          <a:off x="2880657" y="2929732"/>
          <a:ext cx="2736291" cy="2380573"/>
        </a:xfrm>
        <a:prstGeom prst="hexagon">
          <a:avLst>
            <a:gd name="adj" fmla="val 25000"/>
            <a:gd name="vf" fmla="val 11547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Times New Roman" panose="02020603050405020304" pitchFamily="18" charset="0"/>
              <a:cs typeface="Times New Roman" panose="02020603050405020304" pitchFamily="18" charset="0"/>
            </a:rPr>
            <a:t>Informe largo</a:t>
          </a:r>
          <a:endParaRPr lang="es-ES" sz="1800" b="1" kern="1200" dirty="0">
            <a:latin typeface="Times New Roman" panose="02020603050405020304" pitchFamily="18" charset="0"/>
            <a:cs typeface="Times New Roman" panose="02020603050405020304" pitchFamily="18" charset="0"/>
          </a:endParaRPr>
        </a:p>
      </dsp:txBody>
      <dsp:txXfrm rot="-5400000">
        <a:off x="3429489" y="3178278"/>
        <a:ext cx="1638627" cy="1883481"/>
      </dsp:txXfrm>
    </dsp:sp>
    <dsp:sp modelId="{E7977A18-CDA5-43DC-AA5C-C8CC464FC0E9}">
      <dsp:nvSpPr>
        <dsp:cNvPr id="0" name=""/>
        <dsp:cNvSpPr/>
      </dsp:nvSpPr>
      <dsp:spPr>
        <a:xfrm>
          <a:off x="4814" y="3299132"/>
          <a:ext cx="2955195" cy="1641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Información financiera complementaria, requerida por el cliente o por el órgano regulador . </a:t>
          </a:r>
          <a:endParaRPr lang="es-ES" sz="1800" kern="1200" dirty="0">
            <a:latin typeface="Times New Roman" panose="02020603050405020304" pitchFamily="18" charset="0"/>
            <a:cs typeface="Times New Roman" panose="02020603050405020304" pitchFamily="18" charset="0"/>
          </a:endParaRPr>
        </a:p>
      </dsp:txBody>
      <dsp:txXfrm>
        <a:off x="4814" y="3299132"/>
        <a:ext cx="2955195" cy="1641775"/>
      </dsp:txXfrm>
    </dsp:sp>
    <dsp:sp modelId="{B8938B14-42E0-44B9-9C58-03A766490915}">
      <dsp:nvSpPr>
        <dsp:cNvPr id="0" name=""/>
        <dsp:cNvSpPr/>
      </dsp:nvSpPr>
      <dsp:spPr>
        <a:xfrm rot="5400000">
          <a:off x="5451677" y="2929732"/>
          <a:ext cx="2736291" cy="2380573"/>
        </a:xfrm>
        <a:prstGeom prst="hexagon">
          <a:avLst>
            <a:gd name="adj" fmla="val 25000"/>
            <a:gd name="vf" fmla="val 11547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6000509" y="3178278"/>
        <a:ext cx="1638627" cy="18834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F5DB4-570A-4021-ACD3-5CA344FD70E2}">
      <dsp:nvSpPr>
        <dsp:cNvPr id="0" name=""/>
        <dsp:cNvSpPr/>
      </dsp:nvSpPr>
      <dsp:spPr>
        <a:xfrm>
          <a:off x="341931" y="1994691"/>
          <a:ext cx="2311229" cy="1155614"/>
        </a:xfrm>
        <a:prstGeom prst="roundRect">
          <a:avLst>
            <a:gd name="adj" fmla="val 10000"/>
          </a:avLst>
        </a:prstGeom>
        <a:solidFill>
          <a:schemeClr val="accent2">
            <a:lumMod val="40000"/>
            <a:lumOff val="60000"/>
          </a:schemeClr>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latin typeface="Times New Roman" panose="02020603050405020304" pitchFamily="18" charset="0"/>
              <a:cs typeface="Times New Roman" panose="02020603050405020304" pitchFamily="18" charset="0"/>
            </a:rPr>
            <a:t>Tipos de Dictamen </a:t>
          </a:r>
          <a:endParaRPr lang="es-ES" sz="1800" b="1" kern="1200" dirty="0">
            <a:latin typeface="Times New Roman" panose="02020603050405020304" pitchFamily="18" charset="0"/>
            <a:cs typeface="Times New Roman" panose="02020603050405020304" pitchFamily="18" charset="0"/>
          </a:endParaRPr>
        </a:p>
      </dsp:txBody>
      <dsp:txXfrm>
        <a:off x="375778" y="2028538"/>
        <a:ext cx="2243535" cy="1087920"/>
      </dsp:txXfrm>
    </dsp:sp>
    <dsp:sp modelId="{928CD288-A367-4128-91A5-1C744F3D6332}">
      <dsp:nvSpPr>
        <dsp:cNvPr id="0" name=""/>
        <dsp:cNvSpPr/>
      </dsp:nvSpPr>
      <dsp:spPr>
        <a:xfrm rot="17692822">
          <a:off x="2016717" y="1555566"/>
          <a:ext cx="2197377" cy="40429"/>
        </a:xfrm>
        <a:custGeom>
          <a:avLst/>
          <a:gdLst/>
          <a:ahLst/>
          <a:cxnLst/>
          <a:rect l="0" t="0" r="0" b="0"/>
          <a:pathLst>
            <a:path>
              <a:moveTo>
                <a:pt x="0" y="20214"/>
              </a:moveTo>
              <a:lnTo>
                <a:pt x="2197377" y="20214"/>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3060471" y="1520846"/>
        <a:ext cx="109868" cy="109868"/>
      </dsp:txXfrm>
    </dsp:sp>
    <dsp:sp modelId="{B26FFF4B-0020-4AD3-AD5F-37236D30CDBE}">
      <dsp:nvSpPr>
        <dsp:cNvPr id="0" name=""/>
        <dsp:cNvSpPr/>
      </dsp:nvSpPr>
      <dsp:spPr>
        <a:xfrm>
          <a:off x="3577651" y="1256"/>
          <a:ext cx="2311229" cy="1155614"/>
        </a:xfrm>
        <a:prstGeom prst="roundRect">
          <a:avLst>
            <a:gd name="adj" fmla="val 10000"/>
          </a:avLst>
        </a:prstGeom>
        <a:solidFill>
          <a:schemeClr val="accent6">
            <a:lumMod val="60000"/>
            <a:lumOff val="40000"/>
          </a:schemeClr>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Sin salvedad - Limpio</a:t>
          </a:r>
          <a:endParaRPr lang="es-ES" sz="1800" kern="1200" dirty="0">
            <a:latin typeface="Times New Roman" panose="02020603050405020304" pitchFamily="18" charset="0"/>
            <a:cs typeface="Times New Roman" panose="02020603050405020304" pitchFamily="18" charset="0"/>
          </a:endParaRPr>
        </a:p>
      </dsp:txBody>
      <dsp:txXfrm>
        <a:off x="3611498" y="35103"/>
        <a:ext cx="2243535" cy="1087920"/>
      </dsp:txXfrm>
    </dsp:sp>
    <dsp:sp modelId="{93B4BB07-42D8-448D-BBE1-984CF7075BA5}">
      <dsp:nvSpPr>
        <dsp:cNvPr id="0" name=""/>
        <dsp:cNvSpPr/>
      </dsp:nvSpPr>
      <dsp:spPr>
        <a:xfrm rot="19457599">
          <a:off x="2546148" y="2220044"/>
          <a:ext cx="1138514" cy="40429"/>
        </a:xfrm>
        <a:custGeom>
          <a:avLst/>
          <a:gdLst/>
          <a:ahLst/>
          <a:cxnLst/>
          <a:rect l="0" t="0" r="0" b="0"/>
          <a:pathLst>
            <a:path>
              <a:moveTo>
                <a:pt x="0" y="20214"/>
              </a:moveTo>
              <a:lnTo>
                <a:pt x="1138514" y="20214"/>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086943" y="2211796"/>
        <a:ext cx="56925" cy="56925"/>
      </dsp:txXfrm>
    </dsp:sp>
    <dsp:sp modelId="{8641172C-86E6-4754-B01E-247E165E2E51}">
      <dsp:nvSpPr>
        <dsp:cNvPr id="0" name=""/>
        <dsp:cNvSpPr/>
      </dsp:nvSpPr>
      <dsp:spPr>
        <a:xfrm>
          <a:off x="3577651" y="1330212"/>
          <a:ext cx="2311229" cy="1155614"/>
        </a:xfrm>
        <a:prstGeom prst="roundRect">
          <a:avLst>
            <a:gd name="adj" fmla="val 10000"/>
          </a:avLst>
        </a:prstGeom>
        <a:solidFill>
          <a:srgbClr val="00B0F0"/>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Con salvedad</a:t>
          </a:r>
          <a:endParaRPr lang="es-ES" sz="1800" kern="1200" dirty="0">
            <a:latin typeface="Times New Roman" panose="02020603050405020304" pitchFamily="18" charset="0"/>
            <a:cs typeface="Times New Roman" panose="02020603050405020304" pitchFamily="18" charset="0"/>
          </a:endParaRPr>
        </a:p>
      </dsp:txBody>
      <dsp:txXfrm>
        <a:off x="3611498" y="1364059"/>
        <a:ext cx="2243535" cy="1087920"/>
      </dsp:txXfrm>
    </dsp:sp>
    <dsp:sp modelId="{8BDA8FBB-A6F2-4B02-B7A4-FD0F861E26EA}">
      <dsp:nvSpPr>
        <dsp:cNvPr id="0" name=""/>
        <dsp:cNvSpPr/>
      </dsp:nvSpPr>
      <dsp:spPr>
        <a:xfrm rot="2142401">
          <a:off x="2546148" y="2884522"/>
          <a:ext cx="1138514" cy="40429"/>
        </a:xfrm>
        <a:custGeom>
          <a:avLst/>
          <a:gdLst/>
          <a:ahLst/>
          <a:cxnLst/>
          <a:rect l="0" t="0" r="0" b="0"/>
          <a:pathLst>
            <a:path>
              <a:moveTo>
                <a:pt x="0" y="20214"/>
              </a:moveTo>
              <a:lnTo>
                <a:pt x="1138514" y="20214"/>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086943" y="2876274"/>
        <a:ext cx="56925" cy="56925"/>
      </dsp:txXfrm>
    </dsp:sp>
    <dsp:sp modelId="{6DD703F6-039C-4D6F-9FA6-E25A45D4B08B}">
      <dsp:nvSpPr>
        <dsp:cNvPr id="0" name=""/>
        <dsp:cNvSpPr/>
      </dsp:nvSpPr>
      <dsp:spPr>
        <a:xfrm>
          <a:off x="3577651" y="2659169"/>
          <a:ext cx="2311229" cy="1155614"/>
        </a:xfrm>
        <a:prstGeom prst="roundRect">
          <a:avLst>
            <a:gd name="adj" fmla="val 10000"/>
          </a:avLst>
        </a:prstGeom>
        <a:solidFill>
          <a:schemeClr val="bg2">
            <a:lumMod val="75000"/>
          </a:schemeClr>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Adverso</a:t>
          </a:r>
          <a:endParaRPr lang="es-ES" sz="1800" kern="1200" dirty="0">
            <a:latin typeface="Times New Roman" panose="02020603050405020304" pitchFamily="18" charset="0"/>
            <a:cs typeface="Times New Roman" panose="02020603050405020304" pitchFamily="18" charset="0"/>
          </a:endParaRPr>
        </a:p>
      </dsp:txBody>
      <dsp:txXfrm>
        <a:off x="3611498" y="2693016"/>
        <a:ext cx="2243535" cy="1087920"/>
      </dsp:txXfrm>
    </dsp:sp>
    <dsp:sp modelId="{C49B89E7-29CC-4FE5-B1A4-F05BE0E7C2E9}">
      <dsp:nvSpPr>
        <dsp:cNvPr id="0" name=""/>
        <dsp:cNvSpPr/>
      </dsp:nvSpPr>
      <dsp:spPr>
        <a:xfrm rot="3907178">
          <a:off x="2016717" y="3549001"/>
          <a:ext cx="2197377" cy="40429"/>
        </a:xfrm>
        <a:custGeom>
          <a:avLst/>
          <a:gdLst/>
          <a:ahLst/>
          <a:cxnLst/>
          <a:rect l="0" t="0" r="0" b="0"/>
          <a:pathLst>
            <a:path>
              <a:moveTo>
                <a:pt x="0" y="20214"/>
              </a:moveTo>
              <a:lnTo>
                <a:pt x="2197377" y="20214"/>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3060471" y="3514281"/>
        <a:ext cx="109868" cy="109868"/>
      </dsp:txXfrm>
    </dsp:sp>
    <dsp:sp modelId="{D7E8238D-BCC9-42E0-98F4-3EA623A9874C}">
      <dsp:nvSpPr>
        <dsp:cNvPr id="0" name=""/>
        <dsp:cNvSpPr/>
      </dsp:nvSpPr>
      <dsp:spPr>
        <a:xfrm>
          <a:off x="3577651" y="3988126"/>
          <a:ext cx="2311229" cy="1155614"/>
        </a:xfrm>
        <a:prstGeom prst="roundRect">
          <a:avLst>
            <a:gd name="adj" fmla="val 10000"/>
          </a:avLst>
        </a:prstGeom>
        <a:solidFill>
          <a:schemeClr val="bg1">
            <a:lumMod val="85000"/>
          </a:schemeClr>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Abstención de opinión </a:t>
          </a:r>
          <a:endParaRPr lang="es-ES" sz="1800" kern="1200" dirty="0">
            <a:latin typeface="Times New Roman" panose="02020603050405020304" pitchFamily="18" charset="0"/>
            <a:cs typeface="Times New Roman" panose="02020603050405020304" pitchFamily="18" charset="0"/>
          </a:endParaRPr>
        </a:p>
      </dsp:txBody>
      <dsp:txXfrm>
        <a:off x="3611498" y="4021973"/>
        <a:ext cx="2243535" cy="10879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30237-DC78-47A2-ADDD-C4D30C50643F}">
      <dsp:nvSpPr>
        <dsp:cNvPr id="0" name=""/>
        <dsp:cNvSpPr/>
      </dsp:nvSpPr>
      <dsp:spPr>
        <a:xfrm>
          <a:off x="609599" y="0"/>
          <a:ext cx="6908800" cy="295063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0EB262-BAC6-4F9B-9416-34DD13AB9C10}">
      <dsp:nvSpPr>
        <dsp:cNvPr id="0" name=""/>
        <dsp:cNvSpPr/>
      </dsp:nvSpPr>
      <dsp:spPr>
        <a:xfrm>
          <a:off x="8731" y="885189"/>
          <a:ext cx="2616200" cy="118025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rPr>
            <a:t>Son cuestiones que a juicio del auditor</a:t>
          </a:r>
          <a:endParaRPr lang="es-ES" sz="1500" kern="1200" dirty="0">
            <a:solidFill>
              <a:schemeClr val="tx1"/>
            </a:solidFill>
          </a:endParaRPr>
        </a:p>
      </dsp:txBody>
      <dsp:txXfrm>
        <a:off x="66346" y="942804"/>
        <a:ext cx="2500970" cy="1065023"/>
      </dsp:txXfrm>
    </dsp:sp>
    <dsp:sp modelId="{9A98C63F-B448-4652-9935-8EB4C5C325F2}">
      <dsp:nvSpPr>
        <dsp:cNvPr id="0" name=""/>
        <dsp:cNvSpPr/>
      </dsp:nvSpPr>
      <dsp:spPr>
        <a:xfrm>
          <a:off x="2755899" y="885189"/>
          <a:ext cx="2616200" cy="1180253"/>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rPr>
            <a:t>Fueron de mayor importancia en la auditoría de los estados financieros</a:t>
          </a:r>
          <a:endParaRPr lang="es-ES" sz="1500" kern="1200" dirty="0">
            <a:solidFill>
              <a:schemeClr val="tx1"/>
            </a:solidFill>
          </a:endParaRPr>
        </a:p>
      </dsp:txBody>
      <dsp:txXfrm>
        <a:off x="2813514" y="942804"/>
        <a:ext cx="2500970" cy="1065023"/>
      </dsp:txXfrm>
    </dsp:sp>
    <dsp:sp modelId="{3299F75A-F320-404F-88AB-24F1C12E3B69}">
      <dsp:nvSpPr>
        <dsp:cNvPr id="0" name=""/>
        <dsp:cNvSpPr/>
      </dsp:nvSpPr>
      <dsp:spPr>
        <a:xfrm>
          <a:off x="5503068" y="885189"/>
          <a:ext cx="2616200" cy="1180253"/>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rPr>
            <a:t>El auditor deberá comunicar </a:t>
          </a:r>
          <a:r>
            <a:rPr lang="es-EC" sz="1500" kern="1200" smtClean="0">
              <a:solidFill>
                <a:schemeClr val="tx1"/>
              </a:solidFill>
            </a:rPr>
            <a:t>aquellas cuestiones que requieran atención significativa</a:t>
          </a:r>
          <a:endParaRPr lang="es-ES" sz="1500" kern="1200" dirty="0">
            <a:solidFill>
              <a:schemeClr val="tx1"/>
            </a:solidFill>
          </a:endParaRPr>
        </a:p>
      </dsp:txBody>
      <dsp:txXfrm>
        <a:off x="5560683" y="942804"/>
        <a:ext cx="2500970" cy="10650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30237-DC78-47A2-ADDD-C4D30C50643F}">
      <dsp:nvSpPr>
        <dsp:cNvPr id="0" name=""/>
        <dsp:cNvSpPr/>
      </dsp:nvSpPr>
      <dsp:spPr>
        <a:xfrm>
          <a:off x="609599" y="0"/>
          <a:ext cx="6908800" cy="252202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0EB262-BAC6-4F9B-9416-34DD13AB9C10}">
      <dsp:nvSpPr>
        <dsp:cNvPr id="0" name=""/>
        <dsp:cNvSpPr/>
      </dsp:nvSpPr>
      <dsp:spPr>
        <a:xfrm>
          <a:off x="8731" y="756608"/>
          <a:ext cx="2616200" cy="1008811"/>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Identificación y valoración de riesgos en los estados financieros</a:t>
          </a:r>
          <a:endParaRPr lang="es-ES" sz="1500" kern="1200" dirty="0">
            <a:solidFill>
              <a:schemeClr val="tx1"/>
            </a:solidFill>
          </a:endParaRPr>
        </a:p>
      </dsp:txBody>
      <dsp:txXfrm>
        <a:off x="57977" y="805854"/>
        <a:ext cx="2517708" cy="910319"/>
      </dsp:txXfrm>
    </dsp:sp>
    <dsp:sp modelId="{9A98C63F-B448-4652-9935-8EB4C5C325F2}">
      <dsp:nvSpPr>
        <dsp:cNvPr id="0" name=""/>
        <dsp:cNvSpPr/>
      </dsp:nvSpPr>
      <dsp:spPr>
        <a:xfrm>
          <a:off x="2755899" y="756608"/>
          <a:ext cx="2616200" cy="1008811"/>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Dificultad para la obtención de evidencia</a:t>
          </a:r>
          <a:endParaRPr lang="es-ES" sz="1500" kern="1200" dirty="0">
            <a:solidFill>
              <a:schemeClr val="tx1"/>
            </a:solidFill>
          </a:endParaRPr>
        </a:p>
      </dsp:txBody>
      <dsp:txXfrm>
        <a:off x="2805145" y="805854"/>
        <a:ext cx="2517708" cy="910319"/>
      </dsp:txXfrm>
    </dsp:sp>
    <dsp:sp modelId="{3299F75A-F320-404F-88AB-24F1C12E3B69}">
      <dsp:nvSpPr>
        <dsp:cNvPr id="0" name=""/>
        <dsp:cNvSpPr/>
      </dsp:nvSpPr>
      <dsp:spPr>
        <a:xfrm>
          <a:off x="5503068" y="756608"/>
          <a:ext cx="2616200" cy="1008811"/>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Las áreas complejas</a:t>
          </a:r>
          <a:endParaRPr lang="es-ES" sz="1500" kern="1200" dirty="0">
            <a:solidFill>
              <a:schemeClr val="tx1"/>
            </a:solidFill>
          </a:endParaRPr>
        </a:p>
      </dsp:txBody>
      <dsp:txXfrm>
        <a:off x="5552314" y="805854"/>
        <a:ext cx="2517708" cy="9103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42055-DDCE-47DB-976D-9A2A02A98B42}">
      <dsp:nvSpPr>
        <dsp:cNvPr id="0" name=""/>
        <dsp:cNvSpPr/>
      </dsp:nvSpPr>
      <dsp:spPr>
        <a:xfrm>
          <a:off x="2349962" y="716822"/>
          <a:ext cx="508872" cy="91440"/>
        </a:xfrm>
        <a:custGeom>
          <a:avLst/>
          <a:gdLst/>
          <a:ahLst/>
          <a:cxnLst/>
          <a:rect l="0" t="0" r="0" b="0"/>
          <a:pathLst>
            <a:path>
              <a:moveTo>
                <a:pt x="0" y="45720"/>
              </a:moveTo>
              <a:lnTo>
                <a:pt x="508872"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590911" y="759845"/>
        <a:ext cx="26973" cy="5394"/>
      </dsp:txXfrm>
    </dsp:sp>
    <dsp:sp modelId="{8A65A12A-9624-430C-9B2B-15FCDBF2633D}">
      <dsp:nvSpPr>
        <dsp:cNvPr id="0" name=""/>
        <dsp:cNvSpPr/>
      </dsp:nvSpPr>
      <dsp:spPr>
        <a:xfrm>
          <a:off x="6230" y="58883"/>
          <a:ext cx="2345531" cy="140731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Reconocimiento e ingresos</a:t>
          </a:r>
          <a:endParaRPr lang="es-ES" sz="2000" kern="1200" dirty="0">
            <a:solidFill>
              <a:schemeClr val="tx1"/>
            </a:solidFill>
          </a:endParaRPr>
        </a:p>
      </dsp:txBody>
      <dsp:txXfrm>
        <a:off x="6230" y="58883"/>
        <a:ext cx="2345531" cy="1407318"/>
      </dsp:txXfrm>
    </dsp:sp>
    <dsp:sp modelId="{DB9F68F7-CF3A-47F5-863C-436B2C440415}">
      <dsp:nvSpPr>
        <dsp:cNvPr id="0" name=""/>
        <dsp:cNvSpPr/>
      </dsp:nvSpPr>
      <dsp:spPr>
        <a:xfrm>
          <a:off x="5234965" y="716822"/>
          <a:ext cx="508872" cy="91440"/>
        </a:xfrm>
        <a:custGeom>
          <a:avLst/>
          <a:gdLst/>
          <a:ahLst/>
          <a:cxnLst/>
          <a:rect l="0" t="0" r="0" b="0"/>
          <a:pathLst>
            <a:path>
              <a:moveTo>
                <a:pt x="0" y="45720"/>
              </a:moveTo>
              <a:lnTo>
                <a:pt x="508872"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475914" y="759845"/>
        <a:ext cx="26973" cy="5394"/>
      </dsp:txXfrm>
    </dsp:sp>
    <dsp:sp modelId="{6D22126F-BDB1-4119-8739-32297766F047}">
      <dsp:nvSpPr>
        <dsp:cNvPr id="0" name=""/>
        <dsp:cNvSpPr/>
      </dsp:nvSpPr>
      <dsp:spPr>
        <a:xfrm>
          <a:off x="2891234" y="58883"/>
          <a:ext cx="2345531" cy="140731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Ambiente de tecnología de información</a:t>
          </a:r>
          <a:endParaRPr lang="es-ES" sz="2000" kern="1200" dirty="0">
            <a:solidFill>
              <a:schemeClr val="tx1"/>
            </a:solidFill>
          </a:endParaRPr>
        </a:p>
      </dsp:txBody>
      <dsp:txXfrm>
        <a:off x="2891234" y="58883"/>
        <a:ext cx="2345531" cy="1407318"/>
      </dsp:txXfrm>
    </dsp:sp>
    <dsp:sp modelId="{0BBA38A5-27D2-4503-898E-F2C5C63707E5}">
      <dsp:nvSpPr>
        <dsp:cNvPr id="0" name=""/>
        <dsp:cNvSpPr/>
      </dsp:nvSpPr>
      <dsp:spPr>
        <a:xfrm>
          <a:off x="1178996" y="1464401"/>
          <a:ext cx="5770006" cy="508872"/>
        </a:xfrm>
        <a:custGeom>
          <a:avLst/>
          <a:gdLst/>
          <a:ahLst/>
          <a:cxnLst/>
          <a:rect l="0" t="0" r="0" b="0"/>
          <a:pathLst>
            <a:path>
              <a:moveTo>
                <a:pt x="5770006" y="0"/>
              </a:moveTo>
              <a:lnTo>
                <a:pt x="5770006" y="271536"/>
              </a:lnTo>
              <a:lnTo>
                <a:pt x="0" y="271536"/>
              </a:lnTo>
              <a:lnTo>
                <a:pt x="0" y="508872"/>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3919120" y="1716140"/>
        <a:ext cx="289758" cy="5394"/>
      </dsp:txXfrm>
    </dsp:sp>
    <dsp:sp modelId="{21F21876-D80A-4A64-933B-D55C0645D19F}">
      <dsp:nvSpPr>
        <dsp:cNvPr id="0" name=""/>
        <dsp:cNvSpPr/>
      </dsp:nvSpPr>
      <dsp:spPr>
        <a:xfrm>
          <a:off x="5776237" y="58883"/>
          <a:ext cx="2345531" cy="1407318"/>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Debilidades del control interno</a:t>
          </a:r>
          <a:endParaRPr lang="es-ES" sz="2000" kern="1200" dirty="0">
            <a:solidFill>
              <a:schemeClr val="tx1"/>
            </a:solidFill>
          </a:endParaRPr>
        </a:p>
      </dsp:txBody>
      <dsp:txXfrm>
        <a:off x="5776237" y="58883"/>
        <a:ext cx="2345531" cy="1407318"/>
      </dsp:txXfrm>
    </dsp:sp>
    <dsp:sp modelId="{DDD5A3F1-C56F-4C10-BFB3-AB6DF206019C}">
      <dsp:nvSpPr>
        <dsp:cNvPr id="0" name=""/>
        <dsp:cNvSpPr/>
      </dsp:nvSpPr>
      <dsp:spPr>
        <a:xfrm>
          <a:off x="2349962" y="2663613"/>
          <a:ext cx="508872" cy="91440"/>
        </a:xfrm>
        <a:custGeom>
          <a:avLst/>
          <a:gdLst/>
          <a:ahLst/>
          <a:cxnLst/>
          <a:rect l="0" t="0" r="0" b="0"/>
          <a:pathLst>
            <a:path>
              <a:moveTo>
                <a:pt x="0" y="45720"/>
              </a:moveTo>
              <a:lnTo>
                <a:pt x="50887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590911" y="2706636"/>
        <a:ext cx="26973" cy="5394"/>
      </dsp:txXfrm>
    </dsp:sp>
    <dsp:sp modelId="{BD64E91B-845F-42A8-8508-01766F97AA92}">
      <dsp:nvSpPr>
        <dsp:cNvPr id="0" name=""/>
        <dsp:cNvSpPr/>
      </dsp:nvSpPr>
      <dsp:spPr>
        <a:xfrm>
          <a:off x="6230" y="2005674"/>
          <a:ext cx="2345531" cy="1407318"/>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Valuación de inventarios</a:t>
          </a:r>
          <a:endParaRPr lang="es-ES" sz="2000" kern="1200" dirty="0">
            <a:solidFill>
              <a:schemeClr val="tx1"/>
            </a:solidFill>
          </a:endParaRPr>
        </a:p>
      </dsp:txBody>
      <dsp:txXfrm>
        <a:off x="6230" y="2005674"/>
        <a:ext cx="2345531" cy="1407318"/>
      </dsp:txXfrm>
    </dsp:sp>
    <dsp:sp modelId="{75E14199-47D9-4D79-A8FE-5006360488B6}">
      <dsp:nvSpPr>
        <dsp:cNvPr id="0" name=""/>
        <dsp:cNvSpPr/>
      </dsp:nvSpPr>
      <dsp:spPr>
        <a:xfrm>
          <a:off x="5234965" y="2663613"/>
          <a:ext cx="508872" cy="91440"/>
        </a:xfrm>
        <a:custGeom>
          <a:avLst/>
          <a:gdLst/>
          <a:ahLst/>
          <a:cxnLst/>
          <a:rect l="0" t="0" r="0" b="0"/>
          <a:pathLst>
            <a:path>
              <a:moveTo>
                <a:pt x="0" y="45720"/>
              </a:moveTo>
              <a:lnTo>
                <a:pt x="508872"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475914" y="2706636"/>
        <a:ext cx="26973" cy="5394"/>
      </dsp:txXfrm>
    </dsp:sp>
    <dsp:sp modelId="{6F19CE2E-F10F-44E2-B1D8-E71A15E6B9EA}">
      <dsp:nvSpPr>
        <dsp:cNvPr id="0" name=""/>
        <dsp:cNvSpPr/>
      </dsp:nvSpPr>
      <dsp:spPr>
        <a:xfrm>
          <a:off x="2891234" y="2005674"/>
          <a:ext cx="2345531" cy="1407318"/>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Valuación de propiedades y equipo</a:t>
          </a:r>
          <a:endParaRPr lang="es-ES" sz="2000" kern="1200" dirty="0">
            <a:solidFill>
              <a:schemeClr val="tx1"/>
            </a:solidFill>
          </a:endParaRPr>
        </a:p>
      </dsp:txBody>
      <dsp:txXfrm>
        <a:off x="2891234" y="2005674"/>
        <a:ext cx="2345531" cy="1407318"/>
      </dsp:txXfrm>
    </dsp:sp>
    <dsp:sp modelId="{3DE57538-5FFD-49C2-A461-BBABB9B107E0}">
      <dsp:nvSpPr>
        <dsp:cNvPr id="0" name=""/>
        <dsp:cNvSpPr/>
      </dsp:nvSpPr>
      <dsp:spPr>
        <a:xfrm>
          <a:off x="1178996" y="3411192"/>
          <a:ext cx="5770006" cy="508872"/>
        </a:xfrm>
        <a:custGeom>
          <a:avLst/>
          <a:gdLst/>
          <a:ahLst/>
          <a:cxnLst/>
          <a:rect l="0" t="0" r="0" b="0"/>
          <a:pathLst>
            <a:path>
              <a:moveTo>
                <a:pt x="5770006" y="0"/>
              </a:moveTo>
              <a:lnTo>
                <a:pt x="5770006" y="271536"/>
              </a:lnTo>
              <a:lnTo>
                <a:pt x="0" y="271536"/>
              </a:lnTo>
              <a:lnTo>
                <a:pt x="0" y="508872"/>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3919120" y="3662931"/>
        <a:ext cx="289758" cy="5394"/>
      </dsp:txXfrm>
    </dsp:sp>
    <dsp:sp modelId="{7C156315-BA71-4277-9903-CDCB06BF5A24}">
      <dsp:nvSpPr>
        <dsp:cNvPr id="0" name=""/>
        <dsp:cNvSpPr/>
      </dsp:nvSpPr>
      <dsp:spPr>
        <a:xfrm>
          <a:off x="5776237" y="2005674"/>
          <a:ext cx="2345531" cy="140731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Deterioro de propiedades y equipo</a:t>
          </a:r>
          <a:endParaRPr lang="es-ES" sz="2000" kern="1200" dirty="0">
            <a:solidFill>
              <a:schemeClr val="tx1"/>
            </a:solidFill>
          </a:endParaRPr>
        </a:p>
      </dsp:txBody>
      <dsp:txXfrm>
        <a:off x="5776237" y="2005674"/>
        <a:ext cx="2345531" cy="1407318"/>
      </dsp:txXfrm>
    </dsp:sp>
    <dsp:sp modelId="{BBFC88A5-3E12-4F43-B761-2CE3798C8013}">
      <dsp:nvSpPr>
        <dsp:cNvPr id="0" name=""/>
        <dsp:cNvSpPr/>
      </dsp:nvSpPr>
      <dsp:spPr>
        <a:xfrm>
          <a:off x="2349962" y="4610404"/>
          <a:ext cx="508872" cy="91440"/>
        </a:xfrm>
        <a:custGeom>
          <a:avLst/>
          <a:gdLst/>
          <a:ahLst/>
          <a:cxnLst/>
          <a:rect l="0" t="0" r="0" b="0"/>
          <a:pathLst>
            <a:path>
              <a:moveTo>
                <a:pt x="0" y="45720"/>
              </a:moveTo>
              <a:lnTo>
                <a:pt x="508872"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590911" y="4653427"/>
        <a:ext cx="26973" cy="5394"/>
      </dsp:txXfrm>
    </dsp:sp>
    <dsp:sp modelId="{B55485A4-6D28-463F-B783-5FD0C39D07F9}">
      <dsp:nvSpPr>
        <dsp:cNvPr id="0" name=""/>
        <dsp:cNvSpPr/>
      </dsp:nvSpPr>
      <dsp:spPr>
        <a:xfrm>
          <a:off x="6230" y="3952465"/>
          <a:ext cx="2345531" cy="140731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Reclamos y litigios</a:t>
          </a:r>
          <a:endParaRPr lang="es-ES" sz="2000" kern="1200" dirty="0">
            <a:solidFill>
              <a:schemeClr val="tx1"/>
            </a:solidFill>
          </a:endParaRPr>
        </a:p>
      </dsp:txBody>
      <dsp:txXfrm>
        <a:off x="6230" y="3952465"/>
        <a:ext cx="2345531" cy="1407318"/>
      </dsp:txXfrm>
    </dsp:sp>
    <dsp:sp modelId="{B5B92D8C-ACF0-4CA7-A9FF-A8E59018BFAD}">
      <dsp:nvSpPr>
        <dsp:cNvPr id="0" name=""/>
        <dsp:cNvSpPr/>
      </dsp:nvSpPr>
      <dsp:spPr>
        <a:xfrm>
          <a:off x="2891234" y="3952465"/>
          <a:ext cx="2345531" cy="1407318"/>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Impuestos</a:t>
          </a:r>
          <a:endParaRPr lang="es-ES" sz="2000" kern="1200" dirty="0">
            <a:solidFill>
              <a:schemeClr val="tx1"/>
            </a:solidFill>
          </a:endParaRPr>
        </a:p>
      </dsp:txBody>
      <dsp:txXfrm>
        <a:off x="2891234" y="3952465"/>
        <a:ext cx="2345531" cy="14073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8DE4A-342B-43FE-B86C-29C9A8375A00}">
      <dsp:nvSpPr>
        <dsp:cNvPr id="0" name=""/>
        <dsp:cNvSpPr/>
      </dsp:nvSpPr>
      <dsp:spPr>
        <a:xfrm>
          <a:off x="580848" y="344"/>
          <a:ext cx="2168239" cy="1300943"/>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Comunica las cuestiones claves de auditoría en el informe </a:t>
          </a:r>
          <a:endParaRPr lang="es-ES" sz="1400" kern="1200" dirty="0">
            <a:solidFill>
              <a:schemeClr val="tx1"/>
            </a:solidFill>
          </a:endParaRPr>
        </a:p>
      </dsp:txBody>
      <dsp:txXfrm>
        <a:off x="580848" y="344"/>
        <a:ext cx="2168239" cy="1300943"/>
      </dsp:txXfrm>
    </dsp:sp>
    <dsp:sp modelId="{F6C70EB9-C17D-453B-A00B-144D712E4F84}">
      <dsp:nvSpPr>
        <dsp:cNvPr id="0" name=""/>
        <dsp:cNvSpPr/>
      </dsp:nvSpPr>
      <dsp:spPr>
        <a:xfrm>
          <a:off x="2965911" y="344"/>
          <a:ext cx="2168239" cy="1300943"/>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Describe el efecto de las cuestiones claves en el proceso de auditoría</a:t>
          </a:r>
          <a:endParaRPr lang="es-ES" sz="1400" kern="1200" dirty="0">
            <a:solidFill>
              <a:schemeClr val="tx1"/>
            </a:solidFill>
          </a:endParaRPr>
        </a:p>
      </dsp:txBody>
      <dsp:txXfrm>
        <a:off x="2965911" y="344"/>
        <a:ext cx="2168239" cy="1300943"/>
      </dsp:txXfrm>
    </dsp:sp>
    <dsp:sp modelId="{F7F7BB77-C661-405A-B10D-011783877B99}">
      <dsp:nvSpPr>
        <dsp:cNvPr id="0" name=""/>
        <dsp:cNvSpPr/>
      </dsp:nvSpPr>
      <dsp:spPr>
        <a:xfrm>
          <a:off x="580848" y="1518111"/>
          <a:ext cx="2168239" cy="130094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Los asuntos relevantes de auditoría se definen como aquellos que, a juicio del auditor, son de suma importancia.</a:t>
          </a:r>
          <a:endParaRPr lang="es-ES" sz="1400" kern="1200" dirty="0">
            <a:solidFill>
              <a:schemeClr val="tx1"/>
            </a:solidFill>
          </a:endParaRPr>
        </a:p>
      </dsp:txBody>
      <dsp:txXfrm>
        <a:off x="580848" y="1518111"/>
        <a:ext cx="2168239" cy="1300943"/>
      </dsp:txXfrm>
    </dsp:sp>
    <dsp:sp modelId="{0997D4EF-F45E-4156-B3FC-CB1369C7E53D}">
      <dsp:nvSpPr>
        <dsp:cNvPr id="0" name=""/>
        <dsp:cNvSpPr/>
      </dsp:nvSpPr>
      <dsp:spPr>
        <a:xfrm>
          <a:off x="2965911" y="1518111"/>
          <a:ext cx="2168239" cy="1300943"/>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El auditor debe determinar cuáles son los asuntos claves</a:t>
          </a:r>
          <a:endParaRPr lang="es-ES" sz="1400" kern="1200" dirty="0">
            <a:solidFill>
              <a:schemeClr val="tx1"/>
            </a:solidFill>
          </a:endParaRPr>
        </a:p>
      </dsp:txBody>
      <dsp:txXfrm>
        <a:off x="2965911" y="1518111"/>
        <a:ext cx="2168239" cy="13009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F684E-91E0-4CE9-B93A-5CE46314EE46}">
      <dsp:nvSpPr>
        <dsp:cNvPr id="0" name=""/>
        <dsp:cNvSpPr/>
      </dsp:nvSpPr>
      <dsp:spPr>
        <a:xfrm>
          <a:off x="5756" y="111178"/>
          <a:ext cx="1720552" cy="103233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Transparencia</a:t>
          </a:r>
          <a:endParaRPr lang="es-ES" sz="1700" kern="1200" dirty="0">
            <a:solidFill>
              <a:schemeClr val="tx1"/>
            </a:solidFill>
          </a:endParaRPr>
        </a:p>
      </dsp:txBody>
      <dsp:txXfrm>
        <a:off x="35992" y="141414"/>
        <a:ext cx="1660080" cy="971859"/>
      </dsp:txXfrm>
    </dsp:sp>
    <dsp:sp modelId="{F062BCCB-57F6-4D94-9B67-168BAC1523D1}">
      <dsp:nvSpPr>
        <dsp:cNvPr id="0" name=""/>
        <dsp:cNvSpPr/>
      </dsp:nvSpPr>
      <dsp:spPr>
        <a:xfrm>
          <a:off x="1898364" y="413995"/>
          <a:ext cx="364757" cy="42669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tx1"/>
            </a:solidFill>
          </a:endParaRPr>
        </a:p>
      </dsp:txBody>
      <dsp:txXfrm>
        <a:off x="1898364" y="499334"/>
        <a:ext cx="255330" cy="256019"/>
      </dsp:txXfrm>
    </dsp:sp>
    <dsp:sp modelId="{35AFABCC-F10A-4829-9ABA-51625D13C8F9}">
      <dsp:nvSpPr>
        <dsp:cNvPr id="0" name=""/>
        <dsp:cNvSpPr/>
      </dsp:nvSpPr>
      <dsp:spPr>
        <a:xfrm>
          <a:off x="2414530" y="111178"/>
          <a:ext cx="1720552" cy="1032331"/>
        </a:xfrm>
        <a:prstGeom prst="roundRect">
          <a:avLst>
            <a:gd name="adj" fmla="val 10000"/>
          </a:avLst>
        </a:prstGeom>
        <a:solidFill>
          <a:schemeClr val="accent3">
            <a:hueOff val="1351992"/>
            <a:satOff val="-4498"/>
            <a:lumOff val="-22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Legibilidad</a:t>
          </a:r>
          <a:endParaRPr lang="es-ES" sz="1700" kern="1200" dirty="0">
            <a:solidFill>
              <a:schemeClr val="tx1"/>
            </a:solidFill>
          </a:endParaRPr>
        </a:p>
      </dsp:txBody>
      <dsp:txXfrm>
        <a:off x="2444766" y="141414"/>
        <a:ext cx="1660080" cy="971859"/>
      </dsp:txXfrm>
    </dsp:sp>
    <dsp:sp modelId="{8ED3D413-D58E-4D4F-97AE-34454D034536}">
      <dsp:nvSpPr>
        <dsp:cNvPr id="0" name=""/>
        <dsp:cNvSpPr/>
      </dsp:nvSpPr>
      <dsp:spPr>
        <a:xfrm>
          <a:off x="4307138" y="413995"/>
          <a:ext cx="364757" cy="426697"/>
        </a:xfrm>
        <a:prstGeom prst="rightArrow">
          <a:avLst>
            <a:gd name="adj1" fmla="val 60000"/>
            <a:gd name="adj2" fmla="val 50000"/>
          </a:avLst>
        </a:prstGeom>
        <a:solidFill>
          <a:schemeClr val="accent3">
            <a:hueOff val="2703983"/>
            <a:satOff val="-8997"/>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tx1"/>
            </a:solidFill>
          </a:endParaRPr>
        </a:p>
      </dsp:txBody>
      <dsp:txXfrm>
        <a:off x="4307138" y="499334"/>
        <a:ext cx="255330" cy="256019"/>
      </dsp:txXfrm>
    </dsp:sp>
    <dsp:sp modelId="{050CCEC4-289A-4DE2-9DF7-6F01F6985A44}">
      <dsp:nvSpPr>
        <dsp:cNvPr id="0" name=""/>
        <dsp:cNvSpPr/>
      </dsp:nvSpPr>
      <dsp:spPr>
        <a:xfrm>
          <a:off x="4823303" y="111178"/>
          <a:ext cx="1720552" cy="1032331"/>
        </a:xfrm>
        <a:prstGeom prst="roundRect">
          <a:avLst>
            <a:gd name="adj" fmla="val 10000"/>
          </a:avLst>
        </a:prstGeom>
        <a:solidFill>
          <a:schemeClr val="accent3">
            <a:hueOff val="2703983"/>
            <a:satOff val="-8997"/>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Profundidad</a:t>
          </a:r>
          <a:endParaRPr lang="es-ES" sz="1700" kern="1200" dirty="0">
            <a:solidFill>
              <a:schemeClr val="tx1"/>
            </a:solidFill>
          </a:endParaRPr>
        </a:p>
      </dsp:txBody>
      <dsp:txXfrm>
        <a:off x="4853539" y="141414"/>
        <a:ext cx="1660080" cy="97185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4D8C2-B37E-4AEC-AEFB-AD9095AD90C7}">
      <dsp:nvSpPr>
        <dsp:cNvPr id="0" name=""/>
        <dsp:cNvSpPr/>
      </dsp:nvSpPr>
      <dsp:spPr>
        <a:xfrm>
          <a:off x="0" y="0"/>
          <a:ext cx="8908992" cy="1316631"/>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REVISTA PUCP- LIDERA - Aspecto importantes en el nuevo informe de auditoría- KAM</a:t>
          </a:r>
          <a:endParaRPr lang="es-ES" sz="1800" kern="1200" dirty="0">
            <a:latin typeface="Times New Roman" panose="02020603050405020304" pitchFamily="18" charset="0"/>
            <a:cs typeface="Times New Roman" panose="02020603050405020304" pitchFamily="18" charset="0"/>
          </a:endParaRPr>
        </a:p>
      </dsp:txBody>
      <dsp:txXfrm>
        <a:off x="38563" y="38563"/>
        <a:ext cx="8831866" cy="1239505"/>
      </dsp:txXfrm>
    </dsp:sp>
    <dsp:sp modelId="{5DF5A0CF-29A7-45F1-9981-54785F119EBD}">
      <dsp:nvSpPr>
        <dsp:cNvPr id="0" name=""/>
        <dsp:cNvSpPr/>
      </dsp:nvSpPr>
      <dsp:spPr>
        <a:xfrm>
          <a:off x="11899" y="1499816"/>
          <a:ext cx="2806691" cy="2276865"/>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Objetivo de comunicar KAM definido por IFAC.</a:t>
          </a:r>
          <a:endParaRPr lang="es-ES" sz="1800" kern="1200" dirty="0">
            <a:latin typeface="Times New Roman" panose="02020603050405020304" pitchFamily="18" charset="0"/>
            <a:cs typeface="Times New Roman" panose="02020603050405020304" pitchFamily="18" charset="0"/>
          </a:endParaRPr>
        </a:p>
      </dsp:txBody>
      <dsp:txXfrm>
        <a:off x="78586" y="1566503"/>
        <a:ext cx="2673317" cy="2143491"/>
      </dsp:txXfrm>
    </dsp:sp>
    <dsp:sp modelId="{498CC118-C958-4505-9ACF-4C305A4CA18C}">
      <dsp:nvSpPr>
        <dsp:cNvPr id="0" name=""/>
        <dsp:cNvSpPr/>
      </dsp:nvSpPr>
      <dsp:spPr>
        <a:xfrm>
          <a:off x="3054354" y="1499816"/>
          <a:ext cx="2806691" cy="2276865"/>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Ampliar la confianza en la auditoría, el valor transparencia sobre el trabajo del auditor</a:t>
          </a:r>
          <a:endParaRPr lang="es-ES" sz="1800" kern="1200" dirty="0">
            <a:latin typeface="Times New Roman" panose="02020603050405020304" pitchFamily="18" charset="0"/>
            <a:cs typeface="Times New Roman" panose="02020603050405020304" pitchFamily="18" charset="0"/>
          </a:endParaRPr>
        </a:p>
      </dsp:txBody>
      <dsp:txXfrm>
        <a:off x="3121041" y="1566503"/>
        <a:ext cx="2673317" cy="2143491"/>
      </dsp:txXfrm>
    </dsp:sp>
    <dsp:sp modelId="{993EE00D-ACBB-4130-8921-59A1B3D1F93C}">
      <dsp:nvSpPr>
        <dsp:cNvPr id="0" name=""/>
        <dsp:cNvSpPr/>
      </dsp:nvSpPr>
      <dsp:spPr>
        <a:xfrm>
          <a:off x="6096808" y="1499816"/>
          <a:ext cx="2806691" cy="2276865"/>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Así los KAM facilitan a los usuarios de los estados financieros información adicional sobre los asuntos de mayor interés durante la ejecución de la auditoría del periodo presente.</a:t>
          </a:r>
          <a:endParaRPr lang="es-ES" sz="1800" kern="1200" dirty="0">
            <a:latin typeface="Times New Roman" panose="02020603050405020304" pitchFamily="18" charset="0"/>
            <a:cs typeface="Times New Roman" panose="02020603050405020304" pitchFamily="18" charset="0"/>
          </a:endParaRPr>
        </a:p>
      </dsp:txBody>
      <dsp:txXfrm>
        <a:off x="6163495" y="1566503"/>
        <a:ext cx="2673317" cy="214349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210CC-EC94-4ECA-9A09-9E4C6F897DFC}">
      <dsp:nvSpPr>
        <dsp:cNvPr id="0" name=""/>
        <dsp:cNvSpPr/>
      </dsp:nvSpPr>
      <dsp:spPr>
        <a:xfrm>
          <a:off x="4864932" y="4536015"/>
          <a:ext cx="368097" cy="91440"/>
        </a:xfrm>
        <a:custGeom>
          <a:avLst/>
          <a:gdLst/>
          <a:ahLst/>
          <a:cxnLst/>
          <a:rect l="0" t="0" r="0" b="0"/>
          <a:pathLst>
            <a:path>
              <a:moveTo>
                <a:pt x="0" y="45720"/>
              </a:moveTo>
              <a:lnTo>
                <a:pt x="368097"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latin typeface="Times New Roman" panose="02020603050405020304" pitchFamily="18" charset="0"/>
            <a:cs typeface="Times New Roman" panose="02020603050405020304" pitchFamily="18" charset="0"/>
          </a:endParaRPr>
        </a:p>
      </dsp:txBody>
      <dsp:txXfrm>
        <a:off x="5039779" y="4572533"/>
        <a:ext cx="18404" cy="18404"/>
      </dsp:txXfrm>
    </dsp:sp>
    <dsp:sp modelId="{562F2BA6-2526-4D99-B041-461C21A9766C}">
      <dsp:nvSpPr>
        <dsp:cNvPr id="0" name=""/>
        <dsp:cNvSpPr/>
      </dsp:nvSpPr>
      <dsp:spPr>
        <a:xfrm>
          <a:off x="2656346" y="2449127"/>
          <a:ext cx="368097" cy="2132608"/>
        </a:xfrm>
        <a:custGeom>
          <a:avLst/>
          <a:gdLst/>
          <a:ahLst/>
          <a:cxnLst/>
          <a:rect l="0" t="0" r="0" b="0"/>
          <a:pathLst>
            <a:path>
              <a:moveTo>
                <a:pt x="0" y="0"/>
              </a:moveTo>
              <a:lnTo>
                <a:pt x="184048" y="0"/>
              </a:lnTo>
              <a:lnTo>
                <a:pt x="184048" y="2132608"/>
              </a:lnTo>
              <a:lnTo>
                <a:pt x="368097" y="2132608"/>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solidFill>
              <a:schemeClr val="bg1"/>
            </a:solidFill>
            <a:latin typeface="Times New Roman" panose="02020603050405020304" pitchFamily="18" charset="0"/>
            <a:cs typeface="Times New Roman" panose="02020603050405020304" pitchFamily="18" charset="0"/>
          </a:endParaRPr>
        </a:p>
      </dsp:txBody>
      <dsp:txXfrm>
        <a:off x="2786292" y="3461328"/>
        <a:ext cx="108207" cy="108207"/>
      </dsp:txXfrm>
    </dsp:sp>
    <dsp:sp modelId="{6DEBB844-B78C-448E-AA77-ED9602096F87}">
      <dsp:nvSpPr>
        <dsp:cNvPr id="0" name=""/>
        <dsp:cNvSpPr/>
      </dsp:nvSpPr>
      <dsp:spPr>
        <a:xfrm>
          <a:off x="4864932" y="3790716"/>
          <a:ext cx="368097" cy="91440"/>
        </a:xfrm>
        <a:custGeom>
          <a:avLst/>
          <a:gdLst/>
          <a:ahLst/>
          <a:cxnLst/>
          <a:rect l="0" t="0" r="0" b="0"/>
          <a:pathLst>
            <a:path>
              <a:moveTo>
                <a:pt x="0" y="45720"/>
              </a:moveTo>
              <a:lnTo>
                <a:pt x="368097"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latin typeface="Times New Roman" panose="02020603050405020304" pitchFamily="18" charset="0"/>
            <a:cs typeface="Times New Roman" panose="02020603050405020304" pitchFamily="18" charset="0"/>
          </a:endParaRPr>
        </a:p>
      </dsp:txBody>
      <dsp:txXfrm>
        <a:off x="5039779" y="3827233"/>
        <a:ext cx="18404" cy="18404"/>
      </dsp:txXfrm>
    </dsp:sp>
    <dsp:sp modelId="{EF9AA92C-C675-4A1A-B2AA-FE2BD6BE468E}">
      <dsp:nvSpPr>
        <dsp:cNvPr id="0" name=""/>
        <dsp:cNvSpPr/>
      </dsp:nvSpPr>
      <dsp:spPr>
        <a:xfrm>
          <a:off x="2656346" y="2449127"/>
          <a:ext cx="368097" cy="1387308"/>
        </a:xfrm>
        <a:custGeom>
          <a:avLst/>
          <a:gdLst/>
          <a:ahLst/>
          <a:cxnLst/>
          <a:rect l="0" t="0" r="0" b="0"/>
          <a:pathLst>
            <a:path>
              <a:moveTo>
                <a:pt x="0" y="0"/>
              </a:moveTo>
              <a:lnTo>
                <a:pt x="184048" y="0"/>
              </a:lnTo>
              <a:lnTo>
                <a:pt x="184048" y="1387308"/>
              </a:lnTo>
              <a:lnTo>
                <a:pt x="368097" y="1387308"/>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latin typeface="Times New Roman" panose="02020603050405020304" pitchFamily="18" charset="0"/>
            <a:cs typeface="Times New Roman" panose="02020603050405020304" pitchFamily="18" charset="0"/>
          </a:endParaRPr>
        </a:p>
      </dsp:txBody>
      <dsp:txXfrm>
        <a:off x="2804512" y="3106899"/>
        <a:ext cx="71765" cy="71765"/>
      </dsp:txXfrm>
    </dsp:sp>
    <dsp:sp modelId="{D3430A3C-E18C-4038-926F-F5913D898F97}">
      <dsp:nvSpPr>
        <dsp:cNvPr id="0" name=""/>
        <dsp:cNvSpPr/>
      </dsp:nvSpPr>
      <dsp:spPr>
        <a:xfrm>
          <a:off x="4864932" y="2740433"/>
          <a:ext cx="368097" cy="350702"/>
        </a:xfrm>
        <a:custGeom>
          <a:avLst/>
          <a:gdLst/>
          <a:ahLst/>
          <a:cxnLst/>
          <a:rect l="0" t="0" r="0" b="0"/>
          <a:pathLst>
            <a:path>
              <a:moveTo>
                <a:pt x="0" y="0"/>
              </a:moveTo>
              <a:lnTo>
                <a:pt x="184048" y="0"/>
              </a:lnTo>
              <a:lnTo>
                <a:pt x="184048" y="350702"/>
              </a:lnTo>
              <a:lnTo>
                <a:pt x="368097" y="350702"/>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5036271" y="2903074"/>
        <a:ext cx="25420" cy="25420"/>
      </dsp:txXfrm>
    </dsp:sp>
    <dsp:sp modelId="{C6761E45-3106-4041-8DE4-312014425D8B}">
      <dsp:nvSpPr>
        <dsp:cNvPr id="0" name=""/>
        <dsp:cNvSpPr/>
      </dsp:nvSpPr>
      <dsp:spPr>
        <a:xfrm>
          <a:off x="4864932" y="2389731"/>
          <a:ext cx="368097" cy="350702"/>
        </a:xfrm>
        <a:custGeom>
          <a:avLst/>
          <a:gdLst/>
          <a:ahLst/>
          <a:cxnLst/>
          <a:rect l="0" t="0" r="0" b="0"/>
          <a:pathLst>
            <a:path>
              <a:moveTo>
                <a:pt x="0" y="350702"/>
              </a:moveTo>
              <a:lnTo>
                <a:pt x="184048" y="350702"/>
              </a:lnTo>
              <a:lnTo>
                <a:pt x="184048" y="0"/>
              </a:lnTo>
              <a:lnTo>
                <a:pt x="368097" y="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latin typeface="Times New Roman" panose="02020603050405020304" pitchFamily="18" charset="0"/>
            <a:cs typeface="Times New Roman" panose="02020603050405020304" pitchFamily="18" charset="0"/>
          </a:endParaRPr>
        </a:p>
      </dsp:txBody>
      <dsp:txXfrm>
        <a:off x="5036271" y="2552372"/>
        <a:ext cx="25420" cy="25420"/>
      </dsp:txXfrm>
    </dsp:sp>
    <dsp:sp modelId="{E68C755A-7E22-49A5-8E0D-63B90E5FA28C}">
      <dsp:nvSpPr>
        <dsp:cNvPr id="0" name=""/>
        <dsp:cNvSpPr/>
      </dsp:nvSpPr>
      <dsp:spPr>
        <a:xfrm>
          <a:off x="2656346" y="2449127"/>
          <a:ext cx="368097" cy="291306"/>
        </a:xfrm>
        <a:custGeom>
          <a:avLst/>
          <a:gdLst/>
          <a:ahLst/>
          <a:cxnLst/>
          <a:rect l="0" t="0" r="0" b="0"/>
          <a:pathLst>
            <a:path>
              <a:moveTo>
                <a:pt x="0" y="0"/>
              </a:moveTo>
              <a:lnTo>
                <a:pt x="184048" y="0"/>
              </a:lnTo>
              <a:lnTo>
                <a:pt x="184048" y="291306"/>
              </a:lnTo>
              <a:lnTo>
                <a:pt x="368097" y="29130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latin typeface="Times New Roman" panose="02020603050405020304" pitchFamily="18" charset="0"/>
            <a:cs typeface="Times New Roman" panose="02020603050405020304" pitchFamily="18" charset="0"/>
          </a:endParaRPr>
        </a:p>
      </dsp:txBody>
      <dsp:txXfrm>
        <a:off x="2828660" y="2583045"/>
        <a:ext cx="23471" cy="23471"/>
      </dsp:txXfrm>
    </dsp:sp>
    <dsp:sp modelId="{46BD19E1-7E41-4864-83FE-B755DC41554B}">
      <dsp:nvSpPr>
        <dsp:cNvPr id="0" name=""/>
        <dsp:cNvSpPr/>
      </dsp:nvSpPr>
      <dsp:spPr>
        <a:xfrm>
          <a:off x="4864932" y="1337622"/>
          <a:ext cx="368097" cy="350702"/>
        </a:xfrm>
        <a:custGeom>
          <a:avLst/>
          <a:gdLst/>
          <a:ahLst/>
          <a:cxnLst/>
          <a:rect l="0" t="0" r="0" b="0"/>
          <a:pathLst>
            <a:path>
              <a:moveTo>
                <a:pt x="0" y="0"/>
              </a:moveTo>
              <a:lnTo>
                <a:pt x="184048" y="0"/>
              </a:lnTo>
              <a:lnTo>
                <a:pt x="184048" y="350702"/>
              </a:lnTo>
              <a:lnTo>
                <a:pt x="368097" y="350702"/>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latin typeface="Times New Roman" panose="02020603050405020304" pitchFamily="18" charset="0"/>
            <a:cs typeface="Times New Roman" panose="02020603050405020304" pitchFamily="18" charset="0"/>
          </a:endParaRPr>
        </a:p>
      </dsp:txBody>
      <dsp:txXfrm>
        <a:off x="5036271" y="1500263"/>
        <a:ext cx="25420" cy="25420"/>
      </dsp:txXfrm>
    </dsp:sp>
    <dsp:sp modelId="{EDAB22FE-43D7-4BB0-9D51-38B4FAA653BA}">
      <dsp:nvSpPr>
        <dsp:cNvPr id="0" name=""/>
        <dsp:cNvSpPr/>
      </dsp:nvSpPr>
      <dsp:spPr>
        <a:xfrm>
          <a:off x="4864932" y="986919"/>
          <a:ext cx="368097" cy="350702"/>
        </a:xfrm>
        <a:custGeom>
          <a:avLst/>
          <a:gdLst/>
          <a:ahLst/>
          <a:cxnLst/>
          <a:rect l="0" t="0" r="0" b="0"/>
          <a:pathLst>
            <a:path>
              <a:moveTo>
                <a:pt x="0" y="350702"/>
              </a:moveTo>
              <a:lnTo>
                <a:pt x="184048" y="350702"/>
              </a:lnTo>
              <a:lnTo>
                <a:pt x="184048" y="0"/>
              </a:lnTo>
              <a:lnTo>
                <a:pt x="368097" y="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latin typeface="Times New Roman" panose="02020603050405020304" pitchFamily="18" charset="0"/>
            <a:cs typeface="Times New Roman" panose="02020603050405020304" pitchFamily="18" charset="0"/>
          </a:endParaRPr>
        </a:p>
      </dsp:txBody>
      <dsp:txXfrm>
        <a:off x="5036271" y="1149560"/>
        <a:ext cx="25420" cy="25420"/>
      </dsp:txXfrm>
    </dsp:sp>
    <dsp:sp modelId="{59B4D344-1D11-493B-8FEE-4FDF7C0C4DCE}">
      <dsp:nvSpPr>
        <dsp:cNvPr id="0" name=""/>
        <dsp:cNvSpPr/>
      </dsp:nvSpPr>
      <dsp:spPr>
        <a:xfrm>
          <a:off x="2656346" y="1337622"/>
          <a:ext cx="368097" cy="1111504"/>
        </a:xfrm>
        <a:custGeom>
          <a:avLst/>
          <a:gdLst/>
          <a:ahLst/>
          <a:cxnLst/>
          <a:rect l="0" t="0" r="0" b="0"/>
          <a:pathLst>
            <a:path>
              <a:moveTo>
                <a:pt x="0" y="1111504"/>
              </a:moveTo>
              <a:lnTo>
                <a:pt x="184048" y="1111504"/>
              </a:lnTo>
              <a:lnTo>
                <a:pt x="184048" y="0"/>
              </a:lnTo>
              <a:lnTo>
                <a:pt x="368097"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latin typeface="Times New Roman" panose="02020603050405020304" pitchFamily="18" charset="0"/>
            <a:cs typeface="Times New Roman" panose="02020603050405020304" pitchFamily="18" charset="0"/>
          </a:endParaRPr>
        </a:p>
      </dsp:txBody>
      <dsp:txXfrm>
        <a:off x="2811123" y="1864103"/>
        <a:ext cx="58543" cy="58543"/>
      </dsp:txXfrm>
    </dsp:sp>
    <dsp:sp modelId="{96504A03-608E-4970-B924-9485A442D940}">
      <dsp:nvSpPr>
        <dsp:cNvPr id="0" name=""/>
        <dsp:cNvSpPr/>
      </dsp:nvSpPr>
      <dsp:spPr>
        <a:xfrm>
          <a:off x="8568841" y="239794"/>
          <a:ext cx="368097" cy="91440"/>
        </a:xfrm>
        <a:custGeom>
          <a:avLst/>
          <a:gdLst/>
          <a:ahLst/>
          <a:cxnLst/>
          <a:rect l="0" t="0" r="0" b="0"/>
          <a:pathLst>
            <a:path>
              <a:moveTo>
                <a:pt x="0" y="45720"/>
              </a:moveTo>
              <a:lnTo>
                <a:pt x="368097" y="4572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8743687" y="276311"/>
        <a:ext cx="18404" cy="18404"/>
      </dsp:txXfrm>
    </dsp:sp>
    <dsp:sp modelId="{028D8956-0016-48DA-ACAF-7EE04FF902A6}">
      <dsp:nvSpPr>
        <dsp:cNvPr id="0" name=""/>
        <dsp:cNvSpPr/>
      </dsp:nvSpPr>
      <dsp:spPr>
        <a:xfrm>
          <a:off x="6572408" y="239794"/>
          <a:ext cx="368097" cy="91440"/>
        </a:xfrm>
        <a:custGeom>
          <a:avLst/>
          <a:gdLst/>
          <a:ahLst/>
          <a:cxnLst/>
          <a:rect l="0" t="0" r="0" b="0"/>
          <a:pathLst>
            <a:path>
              <a:moveTo>
                <a:pt x="0" y="45720"/>
              </a:moveTo>
              <a:lnTo>
                <a:pt x="368097" y="4572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6747255" y="276311"/>
        <a:ext cx="18404" cy="18404"/>
      </dsp:txXfrm>
    </dsp:sp>
    <dsp:sp modelId="{59AE5214-572E-42D5-BE31-2879D07B4DCB}">
      <dsp:nvSpPr>
        <dsp:cNvPr id="0" name=""/>
        <dsp:cNvSpPr/>
      </dsp:nvSpPr>
      <dsp:spPr>
        <a:xfrm>
          <a:off x="4864932" y="239794"/>
          <a:ext cx="368097" cy="91440"/>
        </a:xfrm>
        <a:custGeom>
          <a:avLst/>
          <a:gdLst/>
          <a:ahLst/>
          <a:cxnLst/>
          <a:rect l="0" t="0" r="0" b="0"/>
          <a:pathLst>
            <a:path>
              <a:moveTo>
                <a:pt x="0" y="45720"/>
              </a:moveTo>
              <a:lnTo>
                <a:pt x="368097"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latin typeface="Times New Roman" panose="02020603050405020304" pitchFamily="18" charset="0"/>
            <a:cs typeface="Times New Roman" panose="02020603050405020304" pitchFamily="18" charset="0"/>
          </a:endParaRPr>
        </a:p>
      </dsp:txBody>
      <dsp:txXfrm>
        <a:off x="5039779" y="276311"/>
        <a:ext cx="18404" cy="18404"/>
      </dsp:txXfrm>
    </dsp:sp>
    <dsp:sp modelId="{4A410B4F-4FCC-441B-BB48-2C56E2DD8568}">
      <dsp:nvSpPr>
        <dsp:cNvPr id="0" name=""/>
        <dsp:cNvSpPr/>
      </dsp:nvSpPr>
      <dsp:spPr>
        <a:xfrm>
          <a:off x="2656346" y="285514"/>
          <a:ext cx="368097" cy="2163613"/>
        </a:xfrm>
        <a:custGeom>
          <a:avLst/>
          <a:gdLst/>
          <a:ahLst/>
          <a:cxnLst/>
          <a:rect l="0" t="0" r="0" b="0"/>
          <a:pathLst>
            <a:path>
              <a:moveTo>
                <a:pt x="0" y="2163613"/>
              </a:moveTo>
              <a:lnTo>
                <a:pt x="184048" y="2163613"/>
              </a:lnTo>
              <a:lnTo>
                <a:pt x="184048" y="0"/>
              </a:lnTo>
              <a:lnTo>
                <a:pt x="368097"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solidFill>
              <a:schemeClr val="bg1"/>
            </a:solidFill>
            <a:latin typeface="Times New Roman" panose="02020603050405020304" pitchFamily="18" charset="0"/>
            <a:cs typeface="Times New Roman" panose="02020603050405020304" pitchFamily="18" charset="0"/>
          </a:endParaRPr>
        </a:p>
      </dsp:txBody>
      <dsp:txXfrm>
        <a:off x="2785528" y="1312453"/>
        <a:ext cx="109735" cy="109735"/>
      </dsp:txXfrm>
    </dsp:sp>
    <dsp:sp modelId="{311082A3-0A99-44D7-A75F-9EE4E8E6C12A}">
      <dsp:nvSpPr>
        <dsp:cNvPr id="0" name=""/>
        <dsp:cNvSpPr/>
      </dsp:nvSpPr>
      <dsp:spPr>
        <a:xfrm rot="16200000">
          <a:off x="486914" y="1756338"/>
          <a:ext cx="2953286" cy="1385578"/>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Desarrollo metodológico</a:t>
          </a:r>
        </a:p>
        <a:p>
          <a:pPr lvl="0" algn="ctr"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(método deductivo)</a:t>
          </a:r>
          <a:endParaRPr lang="es-EC" sz="2000" kern="1200" dirty="0">
            <a:latin typeface="Times New Roman" panose="02020603050405020304" pitchFamily="18" charset="0"/>
            <a:cs typeface="Times New Roman" panose="02020603050405020304" pitchFamily="18" charset="0"/>
          </a:endParaRPr>
        </a:p>
      </dsp:txBody>
      <dsp:txXfrm>
        <a:off x="486914" y="1756338"/>
        <a:ext cx="2953286" cy="1385578"/>
      </dsp:txXfrm>
    </dsp:sp>
    <dsp:sp modelId="{9BBE138C-57CF-4452-B201-9B72AEA0E0AB}">
      <dsp:nvSpPr>
        <dsp:cNvPr id="0" name=""/>
        <dsp:cNvSpPr/>
      </dsp:nvSpPr>
      <dsp:spPr>
        <a:xfrm>
          <a:off x="3024444" y="4952"/>
          <a:ext cx="1840488" cy="561124"/>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smtClean="0">
              <a:latin typeface="Times New Roman" panose="02020603050405020304" pitchFamily="18" charset="0"/>
              <a:cs typeface="Times New Roman" panose="02020603050405020304" pitchFamily="18" charset="0"/>
            </a:rPr>
            <a:t>Tipo de investigación</a:t>
          </a:r>
          <a:endParaRPr lang="es-EC" sz="1800" kern="1200" dirty="0">
            <a:latin typeface="Times New Roman" panose="02020603050405020304" pitchFamily="18" charset="0"/>
            <a:cs typeface="Times New Roman" panose="02020603050405020304" pitchFamily="18" charset="0"/>
          </a:endParaRPr>
        </a:p>
      </dsp:txBody>
      <dsp:txXfrm>
        <a:off x="3024444" y="4952"/>
        <a:ext cx="1840488" cy="561124"/>
      </dsp:txXfrm>
    </dsp:sp>
    <dsp:sp modelId="{3603FBA6-B845-4AA6-8453-4ED0DDE825F5}">
      <dsp:nvSpPr>
        <dsp:cNvPr id="0" name=""/>
        <dsp:cNvSpPr/>
      </dsp:nvSpPr>
      <dsp:spPr>
        <a:xfrm>
          <a:off x="5233030" y="4952"/>
          <a:ext cx="1339378" cy="561124"/>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Exploratorio</a:t>
          </a:r>
          <a:endParaRPr lang="es-EC" sz="1800" kern="1200" dirty="0">
            <a:latin typeface="Times New Roman" panose="02020603050405020304" pitchFamily="18" charset="0"/>
            <a:cs typeface="Times New Roman" panose="02020603050405020304" pitchFamily="18" charset="0"/>
          </a:endParaRPr>
        </a:p>
      </dsp:txBody>
      <dsp:txXfrm>
        <a:off x="5233030" y="4952"/>
        <a:ext cx="1339378" cy="561124"/>
      </dsp:txXfrm>
    </dsp:sp>
    <dsp:sp modelId="{06CB1E36-F384-40B9-8546-15F682C1AFDD}">
      <dsp:nvSpPr>
        <dsp:cNvPr id="0" name=""/>
        <dsp:cNvSpPr/>
      </dsp:nvSpPr>
      <dsp:spPr>
        <a:xfrm>
          <a:off x="6940506" y="4952"/>
          <a:ext cx="1628335" cy="561124"/>
        </a:xfrm>
        <a:prstGeom prst="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No experimental</a:t>
          </a:r>
          <a:endParaRPr lang="es-EC" sz="1800" kern="1200" dirty="0">
            <a:latin typeface="Times New Roman" panose="02020603050405020304" pitchFamily="18" charset="0"/>
            <a:cs typeface="Times New Roman" panose="02020603050405020304" pitchFamily="18" charset="0"/>
          </a:endParaRPr>
        </a:p>
      </dsp:txBody>
      <dsp:txXfrm>
        <a:off x="6940506" y="4952"/>
        <a:ext cx="1628335" cy="561124"/>
      </dsp:txXfrm>
    </dsp:sp>
    <dsp:sp modelId="{71385CE4-0569-4E20-A32B-422E4F14C751}">
      <dsp:nvSpPr>
        <dsp:cNvPr id="0" name=""/>
        <dsp:cNvSpPr/>
      </dsp:nvSpPr>
      <dsp:spPr>
        <a:xfrm>
          <a:off x="8936939" y="4952"/>
          <a:ext cx="1123930" cy="561124"/>
        </a:xfrm>
        <a:prstGeom prst="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err="1" smtClean="0">
              <a:latin typeface="Times New Roman" panose="02020603050405020304" pitchFamily="18" charset="0"/>
              <a:cs typeface="Times New Roman" panose="02020603050405020304" pitchFamily="18" charset="0"/>
            </a:rPr>
            <a:t>Insitu</a:t>
          </a:r>
          <a:endParaRPr lang="es-EC" sz="1800" kern="1200" dirty="0">
            <a:latin typeface="Times New Roman" panose="02020603050405020304" pitchFamily="18" charset="0"/>
            <a:cs typeface="Times New Roman" panose="02020603050405020304" pitchFamily="18" charset="0"/>
          </a:endParaRPr>
        </a:p>
      </dsp:txBody>
      <dsp:txXfrm>
        <a:off x="8936939" y="4952"/>
        <a:ext cx="1123930" cy="561124"/>
      </dsp:txXfrm>
    </dsp:sp>
    <dsp:sp modelId="{D3590EDD-8E4A-4E17-A5FA-C7E6CD5D0324}">
      <dsp:nvSpPr>
        <dsp:cNvPr id="0" name=""/>
        <dsp:cNvSpPr/>
      </dsp:nvSpPr>
      <dsp:spPr>
        <a:xfrm>
          <a:off x="3024444" y="1057060"/>
          <a:ext cx="1840488" cy="561124"/>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smtClean="0">
              <a:latin typeface="Times New Roman" panose="02020603050405020304" pitchFamily="18" charset="0"/>
              <a:cs typeface="Times New Roman" panose="02020603050405020304" pitchFamily="18" charset="0"/>
            </a:rPr>
            <a:t>Enfoque de la investigación</a:t>
          </a:r>
          <a:endParaRPr lang="es-EC" sz="1800" kern="1200" dirty="0">
            <a:latin typeface="Times New Roman" panose="02020603050405020304" pitchFamily="18" charset="0"/>
            <a:cs typeface="Times New Roman" panose="02020603050405020304" pitchFamily="18" charset="0"/>
          </a:endParaRPr>
        </a:p>
      </dsp:txBody>
      <dsp:txXfrm>
        <a:off x="3024444" y="1057060"/>
        <a:ext cx="1840488" cy="561124"/>
      </dsp:txXfrm>
    </dsp:sp>
    <dsp:sp modelId="{D7A71D11-DB40-41A7-86B5-9559D191BD41}">
      <dsp:nvSpPr>
        <dsp:cNvPr id="0" name=""/>
        <dsp:cNvSpPr/>
      </dsp:nvSpPr>
      <dsp:spPr>
        <a:xfrm>
          <a:off x="5233030" y="706357"/>
          <a:ext cx="1840488" cy="561124"/>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smtClean="0">
              <a:latin typeface="Times New Roman" panose="02020603050405020304" pitchFamily="18" charset="0"/>
              <a:cs typeface="Times New Roman" panose="02020603050405020304" pitchFamily="18" charset="0"/>
            </a:rPr>
            <a:t>Cualitativo, y</a:t>
          </a:r>
          <a:endParaRPr lang="es-EC" sz="1800" kern="1200" dirty="0">
            <a:latin typeface="Times New Roman" panose="02020603050405020304" pitchFamily="18" charset="0"/>
            <a:cs typeface="Times New Roman" panose="02020603050405020304" pitchFamily="18" charset="0"/>
          </a:endParaRPr>
        </a:p>
      </dsp:txBody>
      <dsp:txXfrm>
        <a:off x="5233030" y="706357"/>
        <a:ext cx="1840488" cy="561124"/>
      </dsp:txXfrm>
    </dsp:sp>
    <dsp:sp modelId="{42F1A02C-D4A5-4B84-A0F0-501B5A709ED9}">
      <dsp:nvSpPr>
        <dsp:cNvPr id="0" name=""/>
        <dsp:cNvSpPr/>
      </dsp:nvSpPr>
      <dsp:spPr>
        <a:xfrm>
          <a:off x="5233030" y="1407763"/>
          <a:ext cx="1840488" cy="561124"/>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Cuantitativo</a:t>
          </a:r>
          <a:endParaRPr lang="es-EC" sz="1800" kern="1200" dirty="0">
            <a:latin typeface="Times New Roman" panose="02020603050405020304" pitchFamily="18" charset="0"/>
            <a:cs typeface="Times New Roman" panose="02020603050405020304" pitchFamily="18" charset="0"/>
          </a:endParaRPr>
        </a:p>
      </dsp:txBody>
      <dsp:txXfrm>
        <a:off x="5233030" y="1407763"/>
        <a:ext cx="1840488" cy="561124"/>
      </dsp:txXfrm>
    </dsp:sp>
    <dsp:sp modelId="{6DFA761B-6FE2-468C-AAC8-20ACB719B312}">
      <dsp:nvSpPr>
        <dsp:cNvPr id="0" name=""/>
        <dsp:cNvSpPr/>
      </dsp:nvSpPr>
      <dsp:spPr>
        <a:xfrm>
          <a:off x="3024444" y="2378822"/>
          <a:ext cx="1840488" cy="723222"/>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Técnicas de recolección de datos</a:t>
          </a:r>
          <a:endParaRPr lang="es-EC" sz="1800" kern="1200" dirty="0">
            <a:latin typeface="Times New Roman" panose="02020603050405020304" pitchFamily="18" charset="0"/>
            <a:cs typeface="Times New Roman" panose="02020603050405020304" pitchFamily="18" charset="0"/>
          </a:endParaRPr>
        </a:p>
      </dsp:txBody>
      <dsp:txXfrm>
        <a:off x="3024444" y="2378822"/>
        <a:ext cx="1840488" cy="723222"/>
      </dsp:txXfrm>
    </dsp:sp>
    <dsp:sp modelId="{75CCC8DA-4F08-4F82-88B4-E4970B33CBFD}">
      <dsp:nvSpPr>
        <dsp:cNvPr id="0" name=""/>
        <dsp:cNvSpPr/>
      </dsp:nvSpPr>
      <dsp:spPr>
        <a:xfrm>
          <a:off x="5233030" y="2109168"/>
          <a:ext cx="1840488" cy="561124"/>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Entrevistas</a:t>
          </a:r>
          <a:endParaRPr lang="es-EC" sz="1800" kern="1200" dirty="0">
            <a:latin typeface="Times New Roman" panose="02020603050405020304" pitchFamily="18" charset="0"/>
            <a:cs typeface="Times New Roman" panose="02020603050405020304" pitchFamily="18" charset="0"/>
          </a:endParaRPr>
        </a:p>
      </dsp:txBody>
      <dsp:txXfrm>
        <a:off x="5233030" y="2109168"/>
        <a:ext cx="1840488" cy="561124"/>
      </dsp:txXfrm>
    </dsp:sp>
    <dsp:sp modelId="{7AEF1FF3-2664-4EF3-9E52-8291998E545B}">
      <dsp:nvSpPr>
        <dsp:cNvPr id="0" name=""/>
        <dsp:cNvSpPr/>
      </dsp:nvSpPr>
      <dsp:spPr>
        <a:xfrm>
          <a:off x="5233030" y="2810574"/>
          <a:ext cx="1840488" cy="561124"/>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Encuestas</a:t>
          </a:r>
          <a:endParaRPr lang="es-EC" sz="1800" kern="1200" dirty="0">
            <a:latin typeface="Times New Roman" panose="02020603050405020304" pitchFamily="18" charset="0"/>
            <a:cs typeface="Times New Roman" panose="02020603050405020304" pitchFamily="18" charset="0"/>
          </a:endParaRPr>
        </a:p>
      </dsp:txBody>
      <dsp:txXfrm>
        <a:off x="5233030" y="2810574"/>
        <a:ext cx="1840488" cy="561124"/>
      </dsp:txXfrm>
    </dsp:sp>
    <dsp:sp modelId="{F1D00E77-05A7-4AE1-B5AE-13F9B325B366}">
      <dsp:nvSpPr>
        <dsp:cNvPr id="0" name=""/>
        <dsp:cNvSpPr/>
      </dsp:nvSpPr>
      <dsp:spPr>
        <a:xfrm>
          <a:off x="3024444" y="3555873"/>
          <a:ext cx="1840488" cy="561124"/>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Población</a:t>
          </a:r>
          <a:endParaRPr lang="es-EC" sz="1800" kern="1200" dirty="0">
            <a:latin typeface="Times New Roman" panose="02020603050405020304" pitchFamily="18" charset="0"/>
            <a:cs typeface="Times New Roman" panose="02020603050405020304" pitchFamily="18" charset="0"/>
          </a:endParaRPr>
        </a:p>
      </dsp:txBody>
      <dsp:txXfrm>
        <a:off x="3024444" y="3555873"/>
        <a:ext cx="1840488" cy="561124"/>
      </dsp:txXfrm>
    </dsp:sp>
    <dsp:sp modelId="{B8D7D991-97C5-4F70-987E-6B878B7846F3}">
      <dsp:nvSpPr>
        <dsp:cNvPr id="0" name=""/>
        <dsp:cNvSpPr/>
      </dsp:nvSpPr>
      <dsp:spPr>
        <a:xfrm>
          <a:off x="5233030" y="3511979"/>
          <a:ext cx="3614534" cy="648912"/>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1610 Empresas Constructoras del Distrito Metropolitano de quito</a:t>
          </a:r>
          <a:endParaRPr lang="es-EC" sz="1600" kern="1200" dirty="0">
            <a:latin typeface="Times New Roman" panose="02020603050405020304" pitchFamily="18" charset="0"/>
            <a:cs typeface="Times New Roman" panose="02020603050405020304" pitchFamily="18" charset="0"/>
          </a:endParaRPr>
        </a:p>
      </dsp:txBody>
      <dsp:txXfrm>
        <a:off x="5233030" y="3511979"/>
        <a:ext cx="3614534" cy="648912"/>
      </dsp:txXfrm>
    </dsp:sp>
    <dsp:sp modelId="{AF6FC903-BC62-4D62-B80F-00BCF37262F3}">
      <dsp:nvSpPr>
        <dsp:cNvPr id="0" name=""/>
        <dsp:cNvSpPr/>
      </dsp:nvSpPr>
      <dsp:spPr>
        <a:xfrm>
          <a:off x="3024444" y="4270168"/>
          <a:ext cx="1840488" cy="623134"/>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Muestra </a:t>
          </a:r>
          <a:endParaRPr lang="es-EC" sz="1800" kern="1200" dirty="0">
            <a:latin typeface="Times New Roman" panose="02020603050405020304" pitchFamily="18" charset="0"/>
            <a:cs typeface="Times New Roman" panose="02020603050405020304" pitchFamily="18" charset="0"/>
          </a:endParaRPr>
        </a:p>
      </dsp:txBody>
      <dsp:txXfrm>
        <a:off x="3024444" y="4270168"/>
        <a:ext cx="1840488" cy="623134"/>
      </dsp:txXfrm>
    </dsp:sp>
    <dsp:sp modelId="{533CBCAD-1EF7-4599-A92B-548E9DEB749C}">
      <dsp:nvSpPr>
        <dsp:cNvPr id="0" name=""/>
        <dsp:cNvSpPr/>
      </dsp:nvSpPr>
      <dsp:spPr>
        <a:xfrm>
          <a:off x="5233030" y="4301173"/>
          <a:ext cx="3643117" cy="561124"/>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23 Empresas Constructoras del Distrito Metropolitano de quito</a:t>
          </a:r>
          <a:endParaRPr lang="es-EC" sz="1600" kern="1200" dirty="0">
            <a:latin typeface="Times New Roman" panose="02020603050405020304" pitchFamily="18" charset="0"/>
            <a:cs typeface="Times New Roman" panose="02020603050405020304" pitchFamily="18" charset="0"/>
          </a:endParaRPr>
        </a:p>
      </dsp:txBody>
      <dsp:txXfrm>
        <a:off x="5233030" y="4301173"/>
        <a:ext cx="3643117" cy="5611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7E4B5-553B-425E-842B-1E4C5AA90462}">
      <dsp:nvSpPr>
        <dsp:cNvPr id="0" name=""/>
        <dsp:cNvSpPr/>
      </dsp:nvSpPr>
      <dsp:spPr>
        <a:xfrm>
          <a:off x="0" y="565149"/>
          <a:ext cx="10334171" cy="1614714"/>
        </a:xfrm>
        <a:prstGeom prst="roundRect">
          <a:avLst>
            <a:gd name="adj" fmla="val 10000"/>
          </a:avLst>
        </a:prstGeom>
        <a:solidFill>
          <a:schemeClr val="accent2">
            <a:alpha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lvl="0" algn="ctr" defTabSz="2400300">
            <a:lnSpc>
              <a:spcPct val="90000"/>
            </a:lnSpc>
            <a:spcBef>
              <a:spcPct val="0"/>
            </a:spcBef>
            <a:spcAft>
              <a:spcPct val="35000"/>
            </a:spcAft>
          </a:pPr>
          <a:r>
            <a:rPr lang="es-ES" sz="5400" kern="1200" dirty="0" smtClean="0">
              <a:solidFill>
                <a:schemeClr val="tx1"/>
              </a:solidFill>
              <a:latin typeface="Times New Roman" panose="02020603050405020304" pitchFamily="18" charset="0"/>
              <a:cs typeface="Times New Roman" panose="02020603050405020304" pitchFamily="18" charset="0"/>
            </a:rPr>
            <a:t>Caso 	</a:t>
          </a:r>
          <a:endParaRPr lang="es-ES" sz="5400" kern="1200" dirty="0">
            <a:solidFill>
              <a:schemeClr val="tx1"/>
            </a:solidFill>
            <a:latin typeface="Times New Roman" panose="02020603050405020304" pitchFamily="18" charset="0"/>
            <a:cs typeface="Times New Roman" panose="02020603050405020304" pitchFamily="18" charset="0"/>
          </a:endParaRPr>
        </a:p>
      </dsp:txBody>
      <dsp:txXfrm>
        <a:off x="47293" y="612442"/>
        <a:ext cx="10239585" cy="1520128"/>
      </dsp:txXfrm>
    </dsp:sp>
    <dsp:sp modelId="{AC417BF1-1D42-4173-BB1E-C6F2B874DD79}">
      <dsp:nvSpPr>
        <dsp:cNvPr id="0" name=""/>
        <dsp:cNvSpPr/>
      </dsp:nvSpPr>
      <dsp:spPr>
        <a:xfrm>
          <a:off x="0" y="2470512"/>
          <a:ext cx="1614714" cy="1614714"/>
        </a:xfrm>
        <a:prstGeom prst="roundRect">
          <a:avLst>
            <a:gd name="adj" fmla="val 16670"/>
          </a:avLst>
        </a:prstGeom>
        <a:solidFill>
          <a:schemeClr val="accent2">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1720E-8CC9-4CDC-85AE-57AFF9188805}">
      <dsp:nvSpPr>
        <dsp:cNvPr id="0" name=""/>
        <dsp:cNvSpPr/>
      </dsp:nvSpPr>
      <dsp:spPr>
        <a:xfrm>
          <a:off x="1711597" y="2470512"/>
          <a:ext cx="8622573" cy="1614714"/>
        </a:xfrm>
        <a:prstGeom prst="roundRect">
          <a:avLst>
            <a:gd name="adj" fmla="val 16670"/>
          </a:avLst>
        </a:prstGeom>
        <a:solidFill>
          <a:schemeClr val="accent2">
            <a:shade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Con el análisis presentado en los párrafos anteriores se ha demostrado que el Dictamen al estado financiero aplicando la Norma de Auditoría Internacional NIA 701, corresponde estrictamente a la información presentada por el auditor independiente debido a que la norma mencionada estable parámetros acerca de la opinión, presentación y descripción de las cuestiones claves mencionadas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1790435" y="2549350"/>
        <a:ext cx="8464897" cy="1457038"/>
      </dsp:txXfrm>
    </dsp:sp>
    <dsp:sp modelId="{CAC7C54F-55FD-4208-B0BD-1B76629E6B6B}">
      <dsp:nvSpPr>
        <dsp:cNvPr id="0" name=""/>
        <dsp:cNvSpPr/>
      </dsp:nvSpPr>
      <dsp:spPr>
        <a:xfrm>
          <a:off x="0" y="4278992"/>
          <a:ext cx="1614714" cy="1614714"/>
        </a:xfrm>
        <a:prstGeom prst="roundRect">
          <a:avLst>
            <a:gd name="adj" fmla="val 16670"/>
          </a:avLst>
        </a:prstGeom>
        <a:solidFill>
          <a:schemeClr val="accent2">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EC58C-5487-4510-969A-4406BDEBA681}">
      <dsp:nvSpPr>
        <dsp:cNvPr id="0" name=""/>
        <dsp:cNvSpPr/>
      </dsp:nvSpPr>
      <dsp:spPr>
        <a:xfrm>
          <a:off x="1711597" y="4278992"/>
          <a:ext cx="8622573" cy="1614714"/>
        </a:xfrm>
        <a:prstGeom prst="roundRect">
          <a:avLst>
            <a:gd name="adj" fmla="val 16670"/>
          </a:avLst>
        </a:prstGeom>
        <a:solidFill>
          <a:schemeClr val="accent2">
            <a:shade val="90000"/>
            <a:hueOff val="-739209"/>
            <a:satOff val="-19094"/>
            <a:lumOff val="37903"/>
            <a:alpha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No obstante, presentaremos los estados financieros, de manera informativa, de la empresa </a:t>
          </a:r>
          <a:r>
            <a:rPr lang="es-EC" sz="1600" b="0" kern="1200" dirty="0" smtClean="0">
              <a:solidFill>
                <a:schemeClr val="tx1"/>
              </a:solidFill>
              <a:latin typeface="Times New Roman" panose="02020603050405020304" pitchFamily="18" charset="0"/>
              <a:cs typeface="Times New Roman" panose="02020603050405020304" pitchFamily="18" charset="0"/>
            </a:rPr>
            <a:t>ALVAREZCONST S.A.  </a:t>
          </a:r>
          <a:r>
            <a:rPr lang="es-EC" sz="1800" kern="1200" dirty="0" smtClean="0">
              <a:solidFill>
                <a:schemeClr val="tx1"/>
              </a:solidFill>
              <a:latin typeface="Times New Roman" panose="02020603050405020304" pitchFamily="18" charset="0"/>
              <a:cs typeface="Times New Roman" panose="02020603050405020304" pitchFamily="18" charset="0"/>
            </a:rPr>
            <a:t>a fin de analizar el informe del auditor independiente antes y después de la aplicación de la NIA 701.</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1790435" y="4357830"/>
        <a:ext cx="8464897" cy="1457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A53F5-7D1E-43AB-98C1-1789E89F9D60}">
      <dsp:nvSpPr>
        <dsp:cNvPr id="0" name=""/>
        <dsp:cNvSpPr/>
      </dsp:nvSpPr>
      <dsp:spPr>
        <a:xfrm>
          <a:off x="279600" y="285"/>
          <a:ext cx="1552870" cy="931722"/>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Significativa capacidad </a:t>
          </a:r>
          <a:endParaRPr lang="es-ES" sz="1600" kern="1200" dirty="0">
            <a:latin typeface="Times New Roman" panose="02020603050405020304" pitchFamily="18" charset="0"/>
            <a:cs typeface="Times New Roman" panose="02020603050405020304" pitchFamily="18" charset="0"/>
          </a:endParaRPr>
        </a:p>
      </dsp:txBody>
      <dsp:txXfrm>
        <a:off x="306889" y="27574"/>
        <a:ext cx="1498292" cy="877144"/>
      </dsp:txXfrm>
    </dsp:sp>
    <dsp:sp modelId="{0F52D5C1-5537-47E2-A7ED-F09EED631DAD}">
      <dsp:nvSpPr>
        <dsp:cNvPr id="0" name=""/>
        <dsp:cNvSpPr/>
      </dsp:nvSpPr>
      <dsp:spPr>
        <a:xfrm>
          <a:off x="1969123" y="273590"/>
          <a:ext cx="329208" cy="385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1969123" y="350612"/>
        <a:ext cx="230446" cy="231067"/>
      </dsp:txXfrm>
    </dsp:sp>
    <dsp:sp modelId="{511F2B0D-365C-45E6-A98F-1ADF090CD4BC}">
      <dsp:nvSpPr>
        <dsp:cNvPr id="0" name=""/>
        <dsp:cNvSpPr/>
      </dsp:nvSpPr>
      <dsp:spPr>
        <a:xfrm>
          <a:off x="2453618" y="285"/>
          <a:ext cx="1552870" cy="931722"/>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Desarrollo económico</a:t>
          </a:r>
          <a:endParaRPr lang="es-ES" sz="1600" kern="1200" dirty="0">
            <a:latin typeface="Times New Roman" panose="02020603050405020304" pitchFamily="18" charset="0"/>
            <a:cs typeface="Times New Roman" panose="02020603050405020304" pitchFamily="18" charset="0"/>
          </a:endParaRPr>
        </a:p>
      </dsp:txBody>
      <dsp:txXfrm>
        <a:off x="2480907" y="27574"/>
        <a:ext cx="1498292" cy="877144"/>
      </dsp:txXfrm>
    </dsp:sp>
    <dsp:sp modelId="{86A251E0-AAAA-4242-BDF8-B722BC808B4A}">
      <dsp:nvSpPr>
        <dsp:cNvPr id="0" name=""/>
        <dsp:cNvSpPr/>
      </dsp:nvSpPr>
      <dsp:spPr>
        <a:xfrm rot="5400000">
          <a:off x="3065449" y="1040708"/>
          <a:ext cx="329208" cy="385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5400000">
        <a:off x="3114520" y="1068659"/>
        <a:ext cx="231067" cy="230446"/>
      </dsp:txXfrm>
    </dsp:sp>
    <dsp:sp modelId="{0A7C8599-9625-44DC-9F31-0147D92F825A}">
      <dsp:nvSpPr>
        <dsp:cNvPr id="0" name=""/>
        <dsp:cNvSpPr/>
      </dsp:nvSpPr>
      <dsp:spPr>
        <a:xfrm>
          <a:off x="2453618" y="1553155"/>
          <a:ext cx="1552870" cy="931722"/>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Actividad transversal </a:t>
          </a:r>
          <a:endParaRPr lang="es-ES" sz="1600" kern="1200" dirty="0">
            <a:latin typeface="Times New Roman" panose="02020603050405020304" pitchFamily="18" charset="0"/>
            <a:cs typeface="Times New Roman" panose="02020603050405020304" pitchFamily="18" charset="0"/>
          </a:endParaRPr>
        </a:p>
      </dsp:txBody>
      <dsp:txXfrm>
        <a:off x="2480907" y="1580444"/>
        <a:ext cx="1498292" cy="877144"/>
      </dsp:txXfrm>
    </dsp:sp>
    <dsp:sp modelId="{1A7C78F9-276D-435E-92A4-5C4A8C13D44E}">
      <dsp:nvSpPr>
        <dsp:cNvPr id="0" name=""/>
        <dsp:cNvSpPr/>
      </dsp:nvSpPr>
      <dsp:spPr>
        <a:xfrm rot="10800000">
          <a:off x="1987757" y="1826460"/>
          <a:ext cx="329208" cy="385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2086519" y="1903482"/>
        <a:ext cx="230446" cy="231067"/>
      </dsp:txXfrm>
    </dsp:sp>
    <dsp:sp modelId="{D89048DE-1369-4D79-A8E3-E64156929542}">
      <dsp:nvSpPr>
        <dsp:cNvPr id="0" name=""/>
        <dsp:cNvSpPr/>
      </dsp:nvSpPr>
      <dsp:spPr>
        <a:xfrm>
          <a:off x="279600" y="1553155"/>
          <a:ext cx="1552870" cy="931722"/>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Aumento o reducción del sector </a:t>
          </a:r>
          <a:endParaRPr lang="es-ES" sz="1600" kern="1200" dirty="0">
            <a:latin typeface="Times New Roman" panose="02020603050405020304" pitchFamily="18" charset="0"/>
            <a:cs typeface="Times New Roman" panose="02020603050405020304" pitchFamily="18" charset="0"/>
          </a:endParaRPr>
        </a:p>
      </dsp:txBody>
      <dsp:txXfrm>
        <a:off x="306889" y="1580444"/>
        <a:ext cx="1498292" cy="877144"/>
      </dsp:txXfrm>
    </dsp:sp>
    <dsp:sp modelId="{0B34849F-2EA4-45EF-967A-C00771E5AB1C}">
      <dsp:nvSpPr>
        <dsp:cNvPr id="0" name=""/>
        <dsp:cNvSpPr/>
      </dsp:nvSpPr>
      <dsp:spPr>
        <a:xfrm rot="5400000">
          <a:off x="891431" y="2593578"/>
          <a:ext cx="329208" cy="385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5400000">
        <a:off x="940502" y="2621529"/>
        <a:ext cx="231067" cy="230446"/>
      </dsp:txXfrm>
    </dsp:sp>
    <dsp:sp modelId="{F23A715A-616F-461B-B23F-9E9C6C2CCECE}">
      <dsp:nvSpPr>
        <dsp:cNvPr id="0" name=""/>
        <dsp:cNvSpPr/>
      </dsp:nvSpPr>
      <dsp:spPr>
        <a:xfrm>
          <a:off x="279600" y="3106025"/>
          <a:ext cx="1552870" cy="931722"/>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2014- Auge del sector –Inversión Gubernamental</a:t>
          </a:r>
          <a:endParaRPr lang="es-ES" sz="1600" kern="1200" dirty="0">
            <a:latin typeface="Times New Roman" panose="02020603050405020304" pitchFamily="18" charset="0"/>
            <a:cs typeface="Times New Roman" panose="02020603050405020304" pitchFamily="18" charset="0"/>
          </a:endParaRPr>
        </a:p>
      </dsp:txBody>
      <dsp:txXfrm>
        <a:off x="306889" y="3133314"/>
        <a:ext cx="1498292" cy="877144"/>
      </dsp:txXfrm>
    </dsp:sp>
    <dsp:sp modelId="{615230C9-A83B-48CB-AC60-DAE0C48B1D68}">
      <dsp:nvSpPr>
        <dsp:cNvPr id="0" name=""/>
        <dsp:cNvSpPr/>
      </dsp:nvSpPr>
      <dsp:spPr>
        <a:xfrm>
          <a:off x="1969123" y="3379330"/>
          <a:ext cx="329208" cy="385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1969123" y="3456352"/>
        <a:ext cx="230446" cy="231067"/>
      </dsp:txXfrm>
    </dsp:sp>
    <dsp:sp modelId="{352FE24B-604E-41B4-A284-B9CA804C93A9}">
      <dsp:nvSpPr>
        <dsp:cNvPr id="0" name=""/>
        <dsp:cNvSpPr/>
      </dsp:nvSpPr>
      <dsp:spPr>
        <a:xfrm>
          <a:off x="2453618" y="3106025"/>
          <a:ext cx="1552870" cy="931722"/>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Elevados precios del petróleo</a:t>
          </a:r>
          <a:endParaRPr lang="es-ES" sz="1600" kern="1200" dirty="0">
            <a:latin typeface="Times New Roman" panose="02020603050405020304" pitchFamily="18" charset="0"/>
            <a:cs typeface="Times New Roman" panose="02020603050405020304" pitchFamily="18" charset="0"/>
          </a:endParaRPr>
        </a:p>
      </dsp:txBody>
      <dsp:txXfrm>
        <a:off x="2480907" y="3133314"/>
        <a:ext cx="1498292" cy="877144"/>
      </dsp:txXfrm>
    </dsp:sp>
    <dsp:sp modelId="{A81693D4-301B-4FA4-A89A-ED1D258F6332}">
      <dsp:nvSpPr>
        <dsp:cNvPr id="0" name=""/>
        <dsp:cNvSpPr/>
      </dsp:nvSpPr>
      <dsp:spPr>
        <a:xfrm rot="5400000">
          <a:off x="3065449" y="4146448"/>
          <a:ext cx="329208" cy="385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5400000">
        <a:off x="3114520" y="4174399"/>
        <a:ext cx="231067" cy="230446"/>
      </dsp:txXfrm>
    </dsp:sp>
    <dsp:sp modelId="{173EB3A6-896E-44DB-AAA8-2C5BB415C47F}">
      <dsp:nvSpPr>
        <dsp:cNvPr id="0" name=""/>
        <dsp:cNvSpPr/>
      </dsp:nvSpPr>
      <dsp:spPr>
        <a:xfrm>
          <a:off x="2453618" y="4658895"/>
          <a:ext cx="1552870" cy="931722"/>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Ámbito socioeconómico</a:t>
          </a:r>
          <a:endParaRPr lang="es-ES" sz="1600" kern="1200" dirty="0">
            <a:latin typeface="Times New Roman" panose="02020603050405020304" pitchFamily="18" charset="0"/>
            <a:cs typeface="Times New Roman" panose="02020603050405020304" pitchFamily="18" charset="0"/>
          </a:endParaRPr>
        </a:p>
      </dsp:txBody>
      <dsp:txXfrm>
        <a:off x="2480907" y="4686184"/>
        <a:ext cx="1498292" cy="8771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5014C-FD16-4F52-A43E-682F8E7AC442}">
      <dsp:nvSpPr>
        <dsp:cNvPr id="0" name=""/>
        <dsp:cNvSpPr/>
      </dsp:nvSpPr>
      <dsp:spPr>
        <a:xfrm>
          <a:off x="573950" y="0"/>
          <a:ext cx="6908800" cy="493655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F66C6-079B-4A0B-B868-5495EE50E744}">
      <dsp:nvSpPr>
        <dsp:cNvPr id="0" name=""/>
        <dsp:cNvSpPr/>
      </dsp:nvSpPr>
      <dsp:spPr>
        <a:xfrm>
          <a:off x="337442" y="1480965"/>
          <a:ext cx="3627437" cy="19746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La determinación del impacto permitirá una correcta aplicación, proporcionará información y </a:t>
          </a:r>
          <a:r>
            <a:rPr lang="es-EC" sz="1600" kern="1200" dirty="0" smtClean="0">
              <a:solidFill>
                <a:schemeClr val="tx1"/>
              </a:solidFill>
            </a:rPr>
            <a:t>proveerá de información actualizada </a:t>
          </a:r>
          <a:endParaRPr lang="es-ES" sz="1600" kern="1200" dirty="0">
            <a:solidFill>
              <a:schemeClr val="tx1"/>
            </a:solidFill>
          </a:endParaRPr>
        </a:p>
      </dsp:txBody>
      <dsp:txXfrm>
        <a:off x="433835" y="1577358"/>
        <a:ext cx="3434651" cy="1781834"/>
      </dsp:txXfrm>
    </dsp:sp>
    <dsp:sp modelId="{3DCBF377-2A95-4E7E-BA20-A5614911630B}">
      <dsp:nvSpPr>
        <dsp:cNvPr id="0" name=""/>
        <dsp:cNvSpPr/>
      </dsp:nvSpPr>
      <dsp:spPr>
        <a:xfrm>
          <a:off x="4163119" y="1480965"/>
          <a:ext cx="3627437" cy="197462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El nuevo modelo implementado, establece que las cuestiones claves deben mantener la siguiente estructura: Título, Descripción, el riesgo material que representa, y las respuestas y los hallazgos. </a:t>
          </a:r>
          <a:endParaRPr lang="es-ES" sz="1600" kern="1200" dirty="0">
            <a:solidFill>
              <a:schemeClr val="tx1"/>
            </a:solidFill>
          </a:endParaRPr>
        </a:p>
      </dsp:txBody>
      <dsp:txXfrm>
        <a:off x="4259512" y="1577358"/>
        <a:ext cx="3434651" cy="17818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04024-B451-484E-BD1F-68156256791D}">
      <dsp:nvSpPr>
        <dsp:cNvPr id="0" name=""/>
        <dsp:cNvSpPr/>
      </dsp:nvSpPr>
      <dsp:spPr>
        <a:xfrm rot="5400000">
          <a:off x="-289718" y="292805"/>
          <a:ext cx="1931458" cy="1352020"/>
        </a:xfrm>
        <a:prstGeom prst="chevron">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ES" sz="3100" kern="1200" dirty="0"/>
        </a:p>
      </dsp:txBody>
      <dsp:txXfrm rot="-5400000">
        <a:off x="1" y="679096"/>
        <a:ext cx="1352020" cy="579438"/>
      </dsp:txXfrm>
    </dsp:sp>
    <dsp:sp modelId="{1AFF3383-8116-4868-BA23-EC9718A40F61}">
      <dsp:nvSpPr>
        <dsp:cNvPr id="0" name=""/>
        <dsp:cNvSpPr/>
      </dsp:nvSpPr>
      <dsp:spPr>
        <a:xfrm rot="5400000">
          <a:off x="3817646" y="-2462539"/>
          <a:ext cx="1255447" cy="6186700"/>
        </a:xfrm>
        <a:prstGeom prst="round2Same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La aplicación de la NIA 701, provocará cambios significativos en el dictamen de los estados financieros en las empresas constructoras del Cantón Quito.</a:t>
          </a:r>
          <a:endParaRPr lang="es-ES" sz="1500" kern="1200" dirty="0"/>
        </a:p>
      </dsp:txBody>
      <dsp:txXfrm rot="-5400000">
        <a:off x="1352020" y="64373"/>
        <a:ext cx="6125414" cy="1132875"/>
      </dsp:txXfrm>
    </dsp:sp>
    <dsp:sp modelId="{29E2E3C7-3D5D-440C-AA2A-61BE3543473B}">
      <dsp:nvSpPr>
        <dsp:cNvPr id="0" name=""/>
        <dsp:cNvSpPr/>
      </dsp:nvSpPr>
      <dsp:spPr>
        <a:xfrm rot="5400000">
          <a:off x="-289718" y="2033323"/>
          <a:ext cx="1931458" cy="1352020"/>
        </a:xfrm>
        <a:prstGeom prst="chevron">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ES" sz="3100" kern="1200" dirty="0"/>
        </a:p>
      </dsp:txBody>
      <dsp:txXfrm rot="-5400000">
        <a:off x="1" y="2419614"/>
        <a:ext cx="1352020" cy="579438"/>
      </dsp:txXfrm>
    </dsp:sp>
    <dsp:sp modelId="{1F4D8E75-43EC-4093-9D46-E82DA156BA59}">
      <dsp:nvSpPr>
        <dsp:cNvPr id="0" name=""/>
        <dsp:cNvSpPr/>
      </dsp:nvSpPr>
      <dsp:spPr>
        <a:xfrm rot="5400000">
          <a:off x="3817646" y="-722021"/>
          <a:ext cx="1255447" cy="6186700"/>
        </a:xfrm>
        <a:prstGeom prst="round2Same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Se evidenció que las empresas del sector de la construcción ubicadas en el Distrito Metropolitano de Quito, no tienen un conocimiento óptimo para aplicar la NIA 701.</a:t>
          </a:r>
          <a:endParaRPr lang="es-ES" sz="1500" kern="1200" dirty="0"/>
        </a:p>
      </dsp:txBody>
      <dsp:txXfrm rot="-5400000">
        <a:off x="1352020" y="1804891"/>
        <a:ext cx="6125414" cy="1132875"/>
      </dsp:txXfrm>
    </dsp:sp>
    <dsp:sp modelId="{DA7FC4CF-8960-419D-9646-F74BDFDC89FF}">
      <dsp:nvSpPr>
        <dsp:cNvPr id="0" name=""/>
        <dsp:cNvSpPr/>
      </dsp:nvSpPr>
      <dsp:spPr>
        <a:xfrm rot="5400000">
          <a:off x="-289718" y="3773840"/>
          <a:ext cx="1931458" cy="1352020"/>
        </a:xfrm>
        <a:prstGeom prst="chevron">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ES" sz="3100" kern="1200"/>
        </a:p>
      </dsp:txBody>
      <dsp:txXfrm rot="-5400000">
        <a:off x="1" y="4160131"/>
        <a:ext cx="1352020" cy="579438"/>
      </dsp:txXfrm>
    </dsp:sp>
    <dsp:sp modelId="{95EC225A-B45B-4DDC-A07E-877B765902FF}">
      <dsp:nvSpPr>
        <dsp:cNvPr id="0" name=""/>
        <dsp:cNvSpPr/>
      </dsp:nvSpPr>
      <dsp:spPr>
        <a:xfrm rot="5400000">
          <a:off x="3817646" y="1018496"/>
          <a:ext cx="1255447" cy="6186700"/>
        </a:xfrm>
        <a:prstGeom prst="round2Same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Además, las empresas del sector de la construcción tienden a perder competitividad debido a que los inversores y nuevos clientes no tienen acceso a las cuestiones claves de la empresa, lo cual afecta negativamente a las operaciones financieras.</a:t>
          </a:r>
          <a:endParaRPr lang="es-ES" sz="1500" kern="1200" dirty="0"/>
        </a:p>
      </dsp:txBody>
      <dsp:txXfrm rot="-5400000">
        <a:off x="1352020" y="3545408"/>
        <a:ext cx="6125414" cy="11328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0F437-978F-4809-8BE2-DADC775DC12F}">
      <dsp:nvSpPr>
        <dsp:cNvPr id="0" name=""/>
        <dsp:cNvSpPr/>
      </dsp:nvSpPr>
      <dsp:spPr>
        <a:xfrm>
          <a:off x="0" y="1481565"/>
          <a:ext cx="10972800" cy="108360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84D114-D67B-40CD-A122-42A19464931E}">
      <dsp:nvSpPr>
        <dsp:cNvPr id="0" name=""/>
        <dsp:cNvSpPr/>
      </dsp:nvSpPr>
      <dsp:spPr>
        <a:xfrm>
          <a:off x="548640" y="37554"/>
          <a:ext cx="9518476" cy="2078691"/>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1. Mediante el estudio realizado se ha podido concluir que los objetivos planteados se han cumplido, ya que se evaluó la situación financiera de las empresas constructoras entre el periodo 2014 al 2017, analizando la normativa vigente y disposiciones legales correspondiente al manejo de información, que reveló aspectos claves determinados en la aplicación de procedimientos de auditoría en los estados financieros de las empresas constructoras, igualmente se estableció el  impacto que originó la aplicación NIA 701 en la empresas constructoras  al comunicar aspectos claves de información en los estados financieros.</a:t>
          </a:r>
          <a:endParaRPr lang="es-ES" sz="1800" kern="1200" dirty="0">
            <a:latin typeface="Times New Roman" panose="02020603050405020304" pitchFamily="18" charset="0"/>
            <a:cs typeface="Times New Roman" panose="02020603050405020304" pitchFamily="18" charset="0"/>
          </a:endParaRPr>
        </a:p>
      </dsp:txBody>
      <dsp:txXfrm>
        <a:off x="650113" y="139027"/>
        <a:ext cx="9315530" cy="1875745"/>
      </dsp:txXfrm>
    </dsp:sp>
    <dsp:sp modelId="{F0CF0E20-0CC1-4907-B93B-195C5A5B8596}">
      <dsp:nvSpPr>
        <dsp:cNvPr id="0" name=""/>
        <dsp:cNvSpPr/>
      </dsp:nvSpPr>
      <dsp:spPr>
        <a:xfrm>
          <a:off x="0" y="4266547"/>
          <a:ext cx="10972800" cy="108360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EAF73A-BB8D-4E37-9310-AFCFB45C18BC}">
      <dsp:nvSpPr>
        <dsp:cNvPr id="0" name=""/>
        <dsp:cNvSpPr/>
      </dsp:nvSpPr>
      <dsp:spPr>
        <a:xfrm>
          <a:off x="548640" y="2797365"/>
          <a:ext cx="9152631" cy="2103862"/>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2. Se concluye que el marco teórico respecto a la NIA 701 que comprende alcance, objetivos, definiciones, requerimientos, guía de aplicación, apartados, etc., corresponde ampliamente a un campo de aspectos importantes y relevantes para que el auditor independiente cuente con herramientas y lineamientos necesario para emitir una opinión sobre los estados financieros, ya que es una norma que comprende nuevos cambios al informe de auditoría, así como la presentación de los documentos de respaldo.</a:t>
          </a:r>
          <a:endParaRPr lang="es-ES" sz="1800" kern="1200" dirty="0">
            <a:latin typeface="Times New Roman" panose="02020603050405020304" pitchFamily="18" charset="0"/>
            <a:cs typeface="Times New Roman" panose="02020603050405020304" pitchFamily="18" charset="0"/>
          </a:endParaRPr>
        </a:p>
      </dsp:txBody>
      <dsp:txXfrm>
        <a:off x="651342" y="2900067"/>
        <a:ext cx="8947227" cy="189845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9345B-4A81-4F9F-A62E-7762C7EE049D}">
      <dsp:nvSpPr>
        <dsp:cNvPr id="0" name=""/>
        <dsp:cNvSpPr/>
      </dsp:nvSpPr>
      <dsp:spPr>
        <a:xfrm>
          <a:off x="0" y="870853"/>
          <a:ext cx="11582400" cy="98280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03D3E4-7F5A-4887-8874-4570453FE2DE}">
      <dsp:nvSpPr>
        <dsp:cNvPr id="0" name=""/>
        <dsp:cNvSpPr/>
      </dsp:nvSpPr>
      <dsp:spPr>
        <a:xfrm>
          <a:off x="579120" y="3226"/>
          <a:ext cx="9544604" cy="1443267"/>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3. Los Organismos de Control como lo es la Superintendencia de Compañías, Valores y Seguros, no ha difundido mediante reglamento o acuerdo los procedimientos o directrices para la correcta aplicación de la NIA 701, por lo que podrían ocasionar errores o falencias al momento de la aplicación; sin embargo, las firmas de auditoría tales como: Ernst &amp; Young, </a:t>
          </a:r>
          <a:r>
            <a:rPr lang="es-EC" sz="1800" kern="1200" dirty="0" err="1" smtClean="0">
              <a:latin typeface="Times New Roman" panose="02020603050405020304" pitchFamily="18" charset="0"/>
              <a:cs typeface="Times New Roman" panose="02020603050405020304" pitchFamily="18" charset="0"/>
            </a:rPr>
            <a:t>PwC</a:t>
          </a:r>
          <a:r>
            <a:rPr lang="es-EC" sz="1800" kern="1200" dirty="0" smtClean="0">
              <a:latin typeface="Times New Roman" panose="02020603050405020304" pitchFamily="18" charset="0"/>
              <a:cs typeface="Times New Roman" panose="02020603050405020304" pitchFamily="18" charset="0"/>
            </a:rPr>
            <a:t>, KPMG, Deloitte y firmas Nacionales, se encuentran capacitadas sobre los cambios que se provocaran en la aplicación de la NIA 701. </a:t>
          </a:r>
          <a:endParaRPr lang="es-ES" sz="1800" kern="1200" dirty="0">
            <a:latin typeface="Times New Roman" panose="02020603050405020304" pitchFamily="18" charset="0"/>
            <a:cs typeface="Times New Roman" panose="02020603050405020304" pitchFamily="18" charset="0"/>
          </a:endParaRPr>
        </a:p>
      </dsp:txBody>
      <dsp:txXfrm>
        <a:off x="649574" y="73680"/>
        <a:ext cx="9403696" cy="1302359"/>
      </dsp:txXfrm>
    </dsp:sp>
    <dsp:sp modelId="{F3A37162-3A30-4DFD-A778-CD5853C39D59}">
      <dsp:nvSpPr>
        <dsp:cNvPr id="0" name=""/>
        <dsp:cNvSpPr/>
      </dsp:nvSpPr>
      <dsp:spPr>
        <a:xfrm>
          <a:off x="0" y="2639893"/>
          <a:ext cx="11582400" cy="98280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06561-2044-4D33-ACC8-2E9737C8455D}">
      <dsp:nvSpPr>
        <dsp:cNvPr id="0" name=""/>
        <dsp:cNvSpPr/>
      </dsp:nvSpPr>
      <dsp:spPr>
        <a:xfrm>
          <a:off x="552995" y="2039996"/>
          <a:ext cx="9710081" cy="115128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4. La adopción de NIA 701 en las empresas constructoras del cantón Quito causó cambios de manera representativa en el dictamen a los estados financieros ya que en el giro del negocio incide la nueva normativa.</a:t>
          </a:r>
          <a:endParaRPr lang="es-ES" sz="1800" kern="1200" dirty="0">
            <a:latin typeface="Times New Roman" panose="02020603050405020304" pitchFamily="18" charset="0"/>
            <a:cs typeface="Times New Roman" panose="02020603050405020304" pitchFamily="18" charset="0"/>
          </a:endParaRPr>
        </a:p>
      </dsp:txBody>
      <dsp:txXfrm>
        <a:off x="609196" y="2096197"/>
        <a:ext cx="9597679" cy="1038878"/>
      </dsp:txXfrm>
    </dsp:sp>
    <dsp:sp modelId="{8B18CAF3-0F3B-4D6E-A997-82FC59C3386F}">
      <dsp:nvSpPr>
        <dsp:cNvPr id="0" name=""/>
        <dsp:cNvSpPr/>
      </dsp:nvSpPr>
      <dsp:spPr>
        <a:xfrm>
          <a:off x="0" y="4408933"/>
          <a:ext cx="11582400" cy="98280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CEBF7-CB56-441D-9F6B-6F3788C9FA07}">
      <dsp:nvSpPr>
        <dsp:cNvPr id="0" name=""/>
        <dsp:cNvSpPr/>
      </dsp:nvSpPr>
      <dsp:spPr>
        <a:xfrm>
          <a:off x="579120" y="3833293"/>
          <a:ext cx="9910341" cy="115128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5. Al momento del levantamiento de información por medio de las encuestas, se evidenció que la implementación del Control Interno no se encuentra ejercido por los Gerentes Generales ni por otros niveles jerárquicos, debido a que esta aplicación y seguimiento lo realizan las firmas de auditoría; lo cual, ocasiona que los niveles directivos no empleen actividades de control para las etapas de generación de valor. </a:t>
          </a:r>
          <a:endParaRPr lang="es-ES" sz="1800" kern="1200" dirty="0">
            <a:latin typeface="Times New Roman" panose="02020603050405020304" pitchFamily="18" charset="0"/>
            <a:cs typeface="Times New Roman" panose="02020603050405020304" pitchFamily="18" charset="0"/>
          </a:endParaRPr>
        </a:p>
      </dsp:txBody>
      <dsp:txXfrm>
        <a:off x="635321" y="3889494"/>
        <a:ext cx="9797939" cy="103887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D9096-D3C6-4647-B2F6-DCB9DCC75B6F}">
      <dsp:nvSpPr>
        <dsp:cNvPr id="0" name=""/>
        <dsp:cNvSpPr/>
      </dsp:nvSpPr>
      <dsp:spPr>
        <a:xfrm>
          <a:off x="0" y="995709"/>
          <a:ext cx="10972800" cy="806400"/>
        </a:xfrm>
        <a:prstGeom prst="rect">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BF88D30C-9352-4928-8722-A596399DDDE0}">
      <dsp:nvSpPr>
        <dsp:cNvPr id="0" name=""/>
        <dsp:cNvSpPr/>
      </dsp:nvSpPr>
      <dsp:spPr>
        <a:xfrm>
          <a:off x="548640" y="78983"/>
          <a:ext cx="9853058" cy="1389045"/>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0322" tIns="0" rIns="290322"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1. Realizar un análisis para determinar el impacto resultante de la implementación de la NIA 701 en empresas de otros sectores tales como: Industria, Agro Industria, Telecomunicaciones, etc., debido a que el presente proyecto evidencio cambios al aplicar la NIA 701; a fin de obtener directrices para la transición y aplicación de esta norma en los diferentes sectores económicos y así reducir el impacto en la presentación de estados financieros.</a:t>
          </a:r>
          <a:endParaRPr lang="es-ES" sz="1800" kern="1200" dirty="0">
            <a:latin typeface="Times New Roman" panose="02020603050405020304" pitchFamily="18" charset="0"/>
            <a:cs typeface="Times New Roman" panose="02020603050405020304" pitchFamily="18" charset="0"/>
          </a:endParaRPr>
        </a:p>
      </dsp:txBody>
      <dsp:txXfrm>
        <a:off x="616448" y="146791"/>
        <a:ext cx="9717442" cy="1253429"/>
      </dsp:txXfrm>
    </dsp:sp>
    <dsp:sp modelId="{E7DB340E-E19C-492B-BA85-FA940A6907F8}">
      <dsp:nvSpPr>
        <dsp:cNvPr id="0" name=""/>
        <dsp:cNvSpPr/>
      </dsp:nvSpPr>
      <dsp:spPr>
        <a:xfrm>
          <a:off x="0" y="2727513"/>
          <a:ext cx="10972800" cy="806400"/>
        </a:xfrm>
        <a:prstGeom prst="rect">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19580710-50E5-4380-B0B0-947F606A8013}">
      <dsp:nvSpPr>
        <dsp:cNvPr id="0" name=""/>
        <dsp:cNvSpPr/>
      </dsp:nvSpPr>
      <dsp:spPr>
        <a:xfrm>
          <a:off x="548640" y="1974909"/>
          <a:ext cx="9910358" cy="1224924"/>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0322" tIns="0" rIns="290322"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2. Efectuar un estudio minucioso de las Normas Internacionales de Auditoría NIA, para comprender de mejor manera las bases necesarias de esta normativa y así tener la capacidad de aplicarlas en las empresas constructoras del Distrito Metropolitano de Quito.</a:t>
          </a:r>
          <a:endParaRPr lang="es-ES" sz="1800" kern="1200" dirty="0">
            <a:latin typeface="Times New Roman" panose="02020603050405020304" pitchFamily="18" charset="0"/>
            <a:cs typeface="Times New Roman" panose="02020603050405020304" pitchFamily="18" charset="0"/>
          </a:endParaRPr>
        </a:p>
      </dsp:txBody>
      <dsp:txXfrm>
        <a:off x="608436" y="2034705"/>
        <a:ext cx="9790766" cy="1105332"/>
      </dsp:txXfrm>
    </dsp:sp>
    <dsp:sp modelId="{ED3B27DE-8D54-48D5-A591-69E5F058051E}">
      <dsp:nvSpPr>
        <dsp:cNvPr id="0" name=""/>
        <dsp:cNvSpPr/>
      </dsp:nvSpPr>
      <dsp:spPr>
        <a:xfrm>
          <a:off x="0" y="4354273"/>
          <a:ext cx="10972800" cy="806400"/>
        </a:xfrm>
        <a:prstGeom prst="rect">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3036FD8E-35A0-4A95-A42A-A7E2697F93AD}">
      <dsp:nvSpPr>
        <dsp:cNvPr id="0" name=""/>
        <dsp:cNvSpPr/>
      </dsp:nvSpPr>
      <dsp:spPr>
        <a:xfrm>
          <a:off x="548640" y="3706713"/>
          <a:ext cx="10144167" cy="1119880"/>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0322" tIns="0" rIns="290322"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3. Es necesario que los Organismos de Control, así como a las firmas de Auditoría difundan manuales, reglamentos u otro instrumento que sirva como guía a las empresas constructoras sobre las NIA a fin de que su implementación se realice de manera adecuada y oportuna.</a:t>
          </a:r>
          <a:endParaRPr lang="es-ES" sz="1800" kern="1200" dirty="0">
            <a:latin typeface="Times New Roman" panose="02020603050405020304" pitchFamily="18" charset="0"/>
            <a:cs typeface="Times New Roman" panose="02020603050405020304" pitchFamily="18" charset="0"/>
          </a:endParaRPr>
        </a:p>
      </dsp:txBody>
      <dsp:txXfrm>
        <a:off x="603308" y="3761381"/>
        <a:ext cx="10034831" cy="10105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6A3A7-705D-47B5-8D34-FD66B5AE4C70}">
      <dsp:nvSpPr>
        <dsp:cNvPr id="0" name=""/>
        <dsp:cNvSpPr/>
      </dsp:nvSpPr>
      <dsp:spPr>
        <a:xfrm>
          <a:off x="0" y="1081895"/>
          <a:ext cx="10474099" cy="1159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AE9AA32-C74A-4948-B7E9-B5A4A803F88A}">
      <dsp:nvSpPr>
        <dsp:cNvPr id="0" name=""/>
        <dsp:cNvSpPr/>
      </dsp:nvSpPr>
      <dsp:spPr>
        <a:xfrm>
          <a:off x="523704" y="31625"/>
          <a:ext cx="9110800" cy="1729229"/>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7127" tIns="0" rIns="277127"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4. Superintendencia de Compañías, Valores y Seguros debería dar seguimiento y monitoreo sobre la NIA 701 a los representantes de las empresas constructoras del Distrito Metropolitano de Quito, así como sus relacionadas a fin de mantener un cumplimiento de las Normas Internacionales de Auditoría en su diario accionar.</a:t>
          </a:r>
          <a:endParaRPr lang="es-ES" sz="1800" kern="1200" dirty="0">
            <a:latin typeface="Times New Roman" panose="02020603050405020304" pitchFamily="18" charset="0"/>
            <a:cs typeface="Times New Roman" panose="02020603050405020304" pitchFamily="18" charset="0"/>
          </a:endParaRPr>
        </a:p>
      </dsp:txBody>
      <dsp:txXfrm>
        <a:off x="608118" y="116039"/>
        <a:ext cx="8941972" cy="1560401"/>
      </dsp:txXfrm>
    </dsp:sp>
    <dsp:sp modelId="{1BAC20E5-B2D4-4D9C-B571-53CFDAB1AAC9}">
      <dsp:nvSpPr>
        <dsp:cNvPr id="0" name=""/>
        <dsp:cNvSpPr/>
      </dsp:nvSpPr>
      <dsp:spPr>
        <a:xfrm>
          <a:off x="0" y="3501824"/>
          <a:ext cx="10474099" cy="1159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7277445-F0B7-4DB0-8282-C2B7A5A06E47}">
      <dsp:nvSpPr>
        <dsp:cNvPr id="0" name=""/>
        <dsp:cNvSpPr/>
      </dsp:nvSpPr>
      <dsp:spPr>
        <a:xfrm>
          <a:off x="523704" y="2489495"/>
          <a:ext cx="9260444" cy="1691289"/>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7127" tIns="0" rIns="277127"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5. Las empresas constructoras del Distrito Metropolitano de Quito deben implementar Actividades de Control que permitan una adecuada aplicación del Control Interno a fin de difundir entre todos los miembros de la organización una práctica adecuada del manejo y así asegurar el contenido de la información para determinar la razonabilidad de los estados financieros.</a:t>
          </a:r>
          <a:endParaRPr lang="es-ES" sz="1800" kern="1200" dirty="0">
            <a:latin typeface="Times New Roman" panose="02020603050405020304" pitchFamily="18" charset="0"/>
            <a:cs typeface="Times New Roman" panose="02020603050405020304" pitchFamily="18" charset="0"/>
          </a:endParaRPr>
        </a:p>
      </dsp:txBody>
      <dsp:txXfrm>
        <a:off x="606266" y="2572057"/>
        <a:ext cx="9095320" cy="152616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E1721-337A-4CC4-AE91-A15E78297D25}">
      <dsp:nvSpPr>
        <dsp:cNvPr id="0" name=""/>
        <dsp:cNvSpPr/>
      </dsp:nvSpPr>
      <dsp:spPr>
        <a:xfrm>
          <a:off x="1860576" y="1615922"/>
          <a:ext cx="397546" cy="91440"/>
        </a:xfrm>
        <a:custGeom>
          <a:avLst/>
          <a:gdLst/>
          <a:ahLst/>
          <a:cxnLst/>
          <a:rect l="0" t="0" r="0" b="0"/>
          <a:pathLst>
            <a:path>
              <a:moveTo>
                <a:pt x="0" y="45720"/>
              </a:moveTo>
              <a:lnTo>
                <a:pt x="397546"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48646" y="1659501"/>
        <a:ext cx="21407" cy="4281"/>
      </dsp:txXfrm>
    </dsp:sp>
    <dsp:sp modelId="{2B1202A5-3792-4B63-9D9D-BA2EF6E5F35E}">
      <dsp:nvSpPr>
        <dsp:cNvPr id="0" name=""/>
        <dsp:cNvSpPr/>
      </dsp:nvSpPr>
      <dsp:spPr>
        <a:xfrm>
          <a:off x="871" y="1103190"/>
          <a:ext cx="1861504" cy="1116902"/>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2015, declive por caída del petróleo </a:t>
          </a:r>
          <a:endParaRPr lang="es-ES" sz="1800" kern="1200" dirty="0">
            <a:latin typeface="Times New Roman" panose="02020603050405020304" pitchFamily="18" charset="0"/>
            <a:cs typeface="Times New Roman" panose="02020603050405020304" pitchFamily="18" charset="0"/>
          </a:endParaRPr>
        </a:p>
      </dsp:txBody>
      <dsp:txXfrm>
        <a:off x="871" y="1103190"/>
        <a:ext cx="1861504" cy="1116902"/>
      </dsp:txXfrm>
    </dsp:sp>
    <dsp:sp modelId="{5C30C3E9-609A-4829-952F-B2B022E72672}">
      <dsp:nvSpPr>
        <dsp:cNvPr id="0" name=""/>
        <dsp:cNvSpPr/>
      </dsp:nvSpPr>
      <dsp:spPr>
        <a:xfrm>
          <a:off x="931624" y="2218293"/>
          <a:ext cx="2289651" cy="397546"/>
        </a:xfrm>
        <a:custGeom>
          <a:avLst/>
          <a:gdLst/>
          <a:ahLst/>
          <a:cxnLst/>
          <a:rect l="0" t="0" r="0" b="0"/>
          <a:pathLst>
            <a:path>
              <a:moveTo>
                <a:pt x="2289651" y="0"/>
              </a:moveTo>
              <a:lnTo>
                <a:pt x="2289651" y="215873"/>
              </a:lnTo>
              <a:lnTo>
                <a:pt x="0" y="215873"/>
              </a:lnTo>
              <a:lnTo>
                <a:pt x="0" y="397546"/>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18216" y="2414926"/>
        <a:ext cx="116466" cy="4281"/>
      </dsp:txXfrm>
    </dsp:sp>
    <dsp:sp modelId="{83825635-1BD3-40CA-A5F3-0AC3F3D53D36}">
      <dsp:nvSpPr>
        <dsp:cNvPr id="0" name=""/>
        <dsp:cNvSpPr/>
      </dsp:nvSpPr>
      <dsp:spPr>
        <a:xfrm>
          <a:off x="2290523" y="1103190"/>
          <a:ext cx="1861504" cy="1116902"/>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Políticas impuestas </a:t>
          </a:r>
          <a:endParaRPr lang="es-ES" sz="1800" kern="1200" dirty="0">
            <a:latin typeface="Times New Roman" panose="02020603050405020304" pitchFamily="18" charset="0"/>
            <a:cs typeface="Times New Roman" panose="02020603050405020304" pitchFamily="18" charset="0"/>
          </a:endParaRPr>
        </a:p>
      </dsp:txBody>
      <dsp:txXfrm>
        <a:off x="2290523" y="1103190"/>
        <a:ext cx="1861504" cy="1116902"/>
      </dsp:txXfrm>
    </dsp:sp>
    <dsp:sp modelId="{7D2094B4-D888-4C53-A41E-AF683D81DF6F}">
      <dsp:nvSpPr>
        <dsp:cNvPr id="0" name=""/>
        <dsp:cNvSpPr/>
      </dsp:nvSpPr>
      <dsp:spPr>
        <a:xfrm>
          <a:off x="1860576" y="3160971"/>
          <a:ext cx="397546" cy="91440"/>
        </a:xfrm>
        <a:custGeom>
          <a:avLst/>
          <a:gdLst/>
          <a:ahLst/>
          <a:cxnLst/>
          <a:rect l="0" t="0" r="0" b="0"/>
          <a:pathLst>
            <a:path>
              <a:moveTo>
                <a:pt x="0" y="45720"/>
              </a:moveTo>
              <a:lnTo>
                <a:pt x="397546"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48646" y="3204550"/>
        <a:ext cx="21407" cy="4281"/>
      </dsp:txXfrm>
    </dsp:sp>
    <dsp:sp modelId="{C1A25DE5-FD76-4CB5-8760-BD73AABC3214}">
      <dsp:nvSpPr>
        <dsp:cNvPr id="0" name=""/>
        <dsp:cNvSpPr/>
      </dsp:nvSpPr>
      <dsp:spPr>
        <a:xfrm>
          <a:off x="871" y="2648240"/>
          <a:ext cx="1861504" cy="1116902"/>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Gasto Público exagerado</a:t>
          </a:r>
          <a:endParaRPr lang="es-ES" sz="1800" kern="1200" dirty="0">
            <a:latin typeface="Times New Roman" panose="02020603050405020304" pitchFamily="18" charset="0"/>
            <a:cs typeface="Times New Roman" panose="02020603050405020304" pitchFamily="18" charset="0"/>
          </a:endParaRPr>
        </a:p>
      </dsp:txBody>
      <dsp:txXfrm>
        <a:off x="871" y="2648240"/>
        <a:ext cx="1861504" cy="1116902"/>
      </dsp:txXfrm>
    </dsp:sp>
    <dsp:sp modelId="{B12CEE55-1EEA-47A8-B603-956E759F6985}">
      <dsp:nvSpPr>
        <dsp:cNvPr id="0" name=""/>
        <dsp:cNvSpPr/>
      </dsp:nvSpPr>
      <dsp:spPr>
        <a:xfrm>
          <a:off x="2290523" y="2648240"/>
          <a:ext cx="1861504" cy="1116902"/>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Déficit presupuestario</a:t>
          </a:r>
          <a:endParaRPr lang="es-ES" sz="1800" kern="1200" dirty="0">
            <a:latin typeface="Times New Roman" panose="02020603050405020304" pitchFamily="18" charset="0"/>
            <a:cs typeface="Times New Roman" panose="02020603050405020304" pitchFamily="18" charset="0"/>
          </a:endParaRPr>
        </a:p>
      </dsp:txBody>
      <dsp:txXfrm>
        <a:off x="2290523" y="2648240"/>
        <a:ext cx="1861504" cy="1116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0FB45-4B66-4938-9434-B945825A6713}">
      <dsp:nvSpPr>
        <dsp:cNvPr id="0" name=""/>
        <dsp:cNvSpPr/>
      </dsp:nvSpPr>
      <dsp:spPr>
        <a:xfrm>
          <a:off x="2117105" y="1885119"/>
          <a:ext cx="455989" cy="91440"/>
        </a:xfrm>
        <a:custGeom>
          <a:avLst/>
          <a:gdLst/>
          <a:ahLst/>
          <a:cxnLst/>
          <a:rect l="0" t="0" r="0" b="0"/>
          <a:pathLst>
            <a:path>
              <a:moveTo>
                <a:pt x="0" y="45720"/>
              </a:moveTo>
              <a:lnTo>
                <a:pt x="455989"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32935" y="1928404"/>
        <a:ext cx="24329" cy="4870"/>
      </dsp:txXfrm>
    </dsp:sp>
    <dsp:sp modelId="{CFC7EEAE-6935-4072-9870-2BB30C3FAABD}">
      <dsp:nvSpPr>
        <dsp:cNvPr id="0" name=""/>
        <dsp:cNvSpPr/>
      </dsp:nvSpPr>
      <dsp:spPr>
        <a:xfrm>
          <a:off x="3297" y="1296157"/>
          <a:ext cx="2115607" cy="126936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Buscar nuevos sectores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297" y="1296157"/>
        <a:ext cx="2115607" cy="1269364"/>
      </dsp:txXfrm>
    </dsp:sp>
    <dsp:sp modelId="{A2CA7018-4E14-425F-8DC8-E5321DCFD18F}">
      <dsp:nvSpPr>
        <dsp:cNvPr id="0" name=""/>
        <dsp:cNvSpPr/>
      </dsp:nvSpPr>
      <dsp:spPr>
        <a:xfrm>
          <a:off x="1061101" y="2563722"/>
          <a:ext cx="2602197" cy="455989"/>
        </a:xfrm>
        <a:custGeom>
          <a:avLst/>
          <a:gdLst/>
          <a:ahLst/>
          <a:cxnLst/>
          <a:rect l="0" t="0" r="0" b="0"/>
          <a:pathLst>
            <a:path>
              <a:moveTo>
                <a:pt x="2602197" y="0"/>
              </a:moveTo>
              <a:lnTo>
                <a:pt x="2602197" y="245094"/>
              </a:lnTo>
              <a:lnTo>
                <a:pt x="0" y="245094"/>
              </a:lnTo>
              <a:lnTo>
                <a:pt x="0" y="455989"/>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296017" y="2789281"/>
        <a:ext cx="132365" cy="4870"/>
      </dsp:txXfrm>
    </dsp:sp>
    <dsp:sp modelId="{65FFC0BF-D90C-4E5A-BBF9-A0962C270093}">
      <dsp:nvSpPr>
        <dsp:cNvPr id="0" name=""/>
        <dsp:cNvSpPr/>
      </dsp:nvSpPr>
      <dsp:spPr>
        <a:xfrm>
          <a:off x="2605494" y="1296157"/>
          <a:ext cx="2115607" cy="126936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Realizar nuevas alianzas que les permitan ser más competitivas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2605494" y="1296157"/>
        <a:ext cx="2115607" cy="1269364"/>
      </dsp:txXfrm>
    </dsp:sp>
    <dsp:sp modelId="{FB239C86-17EC-44CF-8947-7C397FC533E2}">
      <dsp:nvSpPr>
        <dsp:cNvPr id="0" name=""/>
        <dsp:cNvSpPr/>
      </dsp:nvSpPr>
      <dsp:spPr>
        <a:xfrm>
          <a:off x="2117105" y="3641074"/>
          <a:ext cx="455989" cy="91440"/>
        </a:xfrm>
        <a:custGeom>
          <a:avLst/>
          <a:gdLst/>
          <a:ahLst/>
          <a:cxnLst/>
          <a:rect l="0" t="0" r="0" b="0"/>
          <a:pathLst>
            <a:path>
              <a:moveTo>
                <a:pt x="0" y="45720"/>
              </a:moveTo>
              <a:lnTo>
                <a:pt x="455989"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32935" y="3684358"/>
        <a:ext cx="24329" cy="4870"/>
      </dsp:txXfrm>
    </dsp:sp>
    <dsp:sp modelId="{327E1A5B-449E-4687-BB17-E94E43D3BC48}">
      <dsp:nvSpPr>
        <dsp:cNvPr id="0" name=""/>
        <dsp:cNvSpPr/>
      </dsp:nvSpPr>
      <dsp:spPr>
        <a:xfrm>
          <a:off x="3297" y="3052111"/>
          <a:ext cx="2115607" cy="126936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Buscan incluir la información relevante en sus estados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297" y="3052111"/>
        <a:ext cx="2115607" cy="1269364"/>
      </dsp:txXfrm>
    </dsp:sp>
    <dsp:sp modelId="{7F69B4F3-AD03-4CBC-8151-F2EAE711F8CD}">
      <dsp:nvSpPr>
        <dsp:cNvPr id="0" name=""/>
        <dsp:cNvSpPr/>
      </dsp:nvSpPr>
      <dsp:spPr>
        <a:xfrm>
          <a:off x="2605494" y="3052111"/>
          <a:ext cx="2115607" cy="126936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Información mucho más detallada que permita y genere confianza entre las partes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2605494" y="3052111"/>
        <a:ext cx="2115607" cy="1269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23727-5783-435B-A684-492FAECA68B2}">
      <dsp:nvSpPr>
        <dsp:cNvPr id="0" name=""/>
        <dsp:cNvSpPr/>
      </dsp:nvSpPr>
      <dsp:spPr>
        <a:xfrm>
          <a:off x="116252" y="0"/>
          <a:ext cx="3393843" cy="5643154"/>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tx1"/>
              </a:solidFill>
              <a:latin typeface="Times New Roman" panose="02020603050405020304" pitchFamily="18" charset="0"/>
              <a:cs typeface="Times New Roman" panose="02020603050405020304" pitchFamily="18" charset="0"/>
            </a:rPr>
            <a:t>Objetivo general</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116252" y="0"/>
        <a:ext cx="3393843" cy="1692946"/>
      </dsp:txXfrm>
    </dsp:sp>
    <dsp:sp modelId="{059F524E-829D-43B1-8309-0E0416549E99}">
      <dsp:nvSpPr>
        <dsp:cNvPr id="0" name=""/>
        <dsp:cNvSpPr/>
      </dsp:nvSpPr>
      <dsp:spPr>
        <a:xfrm>
          <a:off x="373770" y="1894505"/>
          <a:ext cx="2826860" cy="2942509"/>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Realizar un estudio sobre el impacto al dictamen de los estados financieros por la aplicación de la NIA 701 a las empresas constructoras ubicadas en el Distrito Metropolitano de Quito.</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456566" y="1977301"/>
        <a:ext cx="2661268" cy="2776917"/>
      </dsp:txXfrm>
    </dsp:sp>
    <dsp:sp modelId="{9431AF06-FBD7-4630-A063-32AA71BF0F90}">
      <dsp:nvSpPr>
        <dsp:cNvPr id="0" name=""/>
        <dsp:cNvSpPr/>
      </dsp:nvSpPr>
      <dsp:spPr>
        <a:xfrm>
          <a:off x="3758519" y="0"/>
          <a:ext cx="4835017" cy="5643154"/>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tx1"/>
              </a:solidFill>
              <a:latin typeface="Times New Roman" panose="02020603050405020304" pitchFamily="18" charset="0"/>
              <a:cs typeface="Times New Roman" panose="02020603050405020304" pitchFamily="18" charset="0"/>
            </a:rPr>
            <a:t>Objetivos específicos</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3758519" y="0"/>
        <a:ext cx="4835017" cy="1692946"/>
      </dsp:txXfrm>
    </dsp:sp>
    <dsp:sp modelId="{25A6410F-301A-47E6-8F63-E15FFD1386C5}">
      <dsp:nvSpPr>
        <dsp:cNvPr id="0" name=""/>
        <dsp:cNvSpPr/>
      </dsp:nvSpPr>
      <dsp:spPr>
        <a:xfrm>
          <a:off x="4242021" y="1496098"/>
          <a:ext cx="3868013" cy="94029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1.- Determinar el impacto al dictamen de los estados financiero al comunicar aspectos claves de información.</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4269561" y="1523638"/>
        <a:ext cx="3812933" cy="885216"/>
      </dsp:txXfrm>
    </dsp:sp>
    <dsp:sp modelId="{32399C9E-1570-486E-B67E-9AE8C9867AFC}">
      <dsp:nvSpPr>
        <dsp:cNvPr id="0" name=""/>
        <dsp:cNvSpPr/>
      </dsp:nvSpPr>
      <dsp:spPr>
        <a:xfrm>
          <a:off x="4242021" y="2603134"/>
          <a:ext cx="3868013" cy="94029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2.- Analizar la normativa vigente y disposiciones legales o reglamentarias correspondiente al manejo de información.</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4269561" y="2630674"/>
        <a:ext cx="3812933" cy="885216"/>
      </dsp:txXfrm>
    </dsp:sp>
    <dsp:sp modelId="{D310B2EF-77A7-4244-AC97-ABB38FCC37EA}">
      <dsp:nvSpPr>
        <dsp:cNvPr id="0" name=""/>
        <dsp:cNvSpPr/>
      </dsp:nvSpPr>
      <dsp:spPr>
        <a:xfrm>
          <a:off x="4254166" y="3765339"/>
          <a:ext cx="3868013" cy="1494525"/>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3.- Evaluar el cumplimiento de la revelación de aspectos de importancia por parte de las firmas auditoras en los exámenes de auditoría externa enfocados a las empresas constructoras.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4297939" y="3809112"/>
        <a:ext cx="3780467" cy="14069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95344-2629-4E77-A5B6-2D02EC03EC18}">
      <dsp:nvSpPr>
        <dsp:cNvPr id="0" name=""/>
        <dsp:cNvSpPr/>
      </dsp:nvSpPr>
      <dsp:spPr>
        <a:xfrm>
          <a:off x="643695" y="0"/>
          <a:ext cx="9144000" cy="3657600"/>
        </a:xfrm>
        <a:prstGeom prst="leftRightRibbon">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FFC64-F697-48D3-872E-DC3D5266BF77}">
      <dsp:nvSpPr>
        <dsp:cNvPr id="0" name=""/>
        <dsp:cNvSpPr/>
      </dsp:nvSpPr>
      <dsp:spPr>
        <a:xfrm>
          <a:off x="1754051" y="640079"/>
          <a:ext cx="3017519" cy="179222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cs typeface="Times New Roman" panose="02020603050405020304" pitchFamily="18" charset="0"/>
            </a:rPr>
            <a:t>H1: </a:t>
          </a:r>
          <a:r>
            <a:rPr lang="es-EC" sz="1600" kern="1200" dirty="0" smtClean="0">
              <a:latin typeface="Times New Roman" panose="02020603050405020304" pitchFamily="18" charset="0"/>
              <a:cs typeface="Times New Roman" panose="02020603050405020304" pitchFamily="18" charset="0"/>
            </a:rPr>
            <a:t>La aplicación de la NIA 701 Comunicación de las cuestiones claves de la auditoría en el informe, provocará cambios significativos en los resultados de los estados financieros de las empresas constructoras en el cantón Quito.</a:t>
          </a:r>
          <a:endParaRPr lang="es-ES" sz="1600" kern="1200" dirty="0"/>
        </a:p>
      </dsp:txBody>
      <dsp:txXfrm>
        <a:off x="1754051" y="640079"/>
        <a:ext cx="3017519" cy="1792224"/>
      </dsp:txXfrm>
    </dsp:sp>
    <dsp:sp modelId="{DFEA9D93-F758-48A9-A91E-64E694D89C39}">
      <dsp:nvSpPr>
        <dsp:cNvPr id="0" name=""/>
        <dsp:cNvSpPr/>
      </dsp:nvSpPr>
      <dsp:spPr>
        <a:xfrm>
          <a:off x="5228771" y="1225296"/>
          <a:ext cx="3566160" cy="179222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cs typeface="Times New Roman" panose="02020603050405020304" pitchFamily="18" charset="0"/>
            </a:rPr>
            <a:t>H0: </a:t>
          </a:r>
          <a:r>
            <a:rPr lang="es-EC" sz="1600" kern="1200" dirty="0" smtClean="0">
              <a:latin typeface="Times New Roman" panose="02020603050405020304" pitchFamily="18" charset="0"/>
              <a:cs typeface="Times New Roman" panose="02020603050405020304" pitchFamily="18" charset="0"/>
            </a:rPr>
            <a:t>La aplicación de la NIA 701 Comunicación de las cuestiones claves de la auditoría en el informe, no provocará cambios significativos en los resultados de los estados financieros de las empresas constructoras en el cantón Quito.</a:t>
          </a:r>
          <a:endParaRPr lang="es-ES" sz="1600" kern="1200" dirty="0"/>
        </a:p>
      </dsp:txBody>
      <dsp:txXfrm>
        <a:off x="5228771" y="1225296"/>
        <a:ext cx="3566160" cy="17922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9A882-3510-48E0-8799-974344D49831}">
      <dsp:nvSpPr>
        <dsp:cNvPr id="0" name=""/>
        <dsp:cNvSpPr/>
      </dsp:nvSpPr>
      <dsp:spPr>
        <a:xfrm>
          <a:off x="1352" y="0"/>
          <a:ext cx="2104887" cy="5740626"/>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IASB</a:t>
          </a:r>
        </a:p>
        <a:p>
          <a:pPr lvl="0" algn="ctr" defTabSz="800100">
            <a:lnSpc>
              <a:spcPct val="90000"/>
            </a:lnSpc>
            <a:spcBef>
              <a:spcPct val="0"/>
            </a:spcBef>
            <a:spcAft>
              <a:spcPct val="35000"/>
            </a:spcAft>
          </a:pPr>
          <a:endParaRPr lang="es-EC" sz="1800" i="1" kern="1200" dirty="0" smtClean="0"/>
        </a:p>
        <a:p>
          <a:pPr lvl="0" algn="ctr" defTabSz="800100">
            <a:lnSpc>
              <a:spcPct val="90000"/>
            </a:lnSpc>
            <a:spcBef>
              <a:spcPct val="0"/>
            </a:spcBef>
            <a:spcAft>
              <a:spcPct val="35000"/>
            </a:spcAft>
          </a:pPr>
          <a:endParaRPr lang="es-EC" sz="1800" i="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s-EC" sz="1800" i="1" kern="1200" dirty="0" smtClean="0">
              <a:latin typeface="Times New Roman" panose="02020603050405020304" pitchFamily="18" charset="0"/>
              <a:cs typeface="Times New Roman" panose="02020603050405020304" pitchFamily="18" charset="0"/>
            </a:rPr>
            <a:t>International Accounting Standards Board</a:t>
          </a:r>
        </a:p>
        <a:p>
          <a:pPr lvl="0" algn="ctr" defTabSz="800100">
            <a:lnSpc>
              <a:spcPct val="90000"/>
            </a:lnSpc>
            <a:spcBef>
              <a:spcPct val="0"/>
            </a:spcBef>
            <a:spcAft>
              <a:spcPct val="35000"/>
            </a:spcAft>
          </a:pPr>
          <a:endParaRPr lang="es-EC"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Es un ente independiente del sector privado que desarrolla, plantea, evalúa y aprueba las Normas Internacionales de Información Financiera NIIF</a:t>
          </a:r>
          <a:r>
            <a:rPr lang="es-EC" sz="1800" i="1" kern="1200" dirty="0" smtClean="0">
              <a:latin typeface="Times New Roman" panose="02020603050405020304" pitchFamily="18" charset="0"/>
              <a:cs typeface="Times New Roman" panose="02020603050405020304" pitchFamily="18" charset="0"/>
            </a:rPr>
            <a:t> </a:t>
          </a:r>
        </a:p>
        <a:p>
          <a:pPr lvl="0" algn="ctr" defTabSz="800100">
            <a:lnSpc>
              <a:spcPct val="90000"/>
            </a:lnSpc>
            <a:spcBef>
              <a:spcPct val="0"/>
            </a:spcBef>
            <a:spcAft>
              <a:spcPct val="35000"/>
            </a:spcAft>
          </a:pPr>
          <a:endParaRPr lang="es-EC"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S" sz="1800" kern="1200" dirty="0">
            <a:latin typeface="Times New Roman" panose="02020603050405020304" pitchFamily="18" charset="0"/>
            <a:cs typeface="Times New Roman" panose="02020603050405020304" pitchFamily="18" charset="0"/>
          </a:endParaRPr>
        </a:p>
      </dsp:txBody>
      <dsp:txXfrm>
        <a:off x="1352" y="2296250"/>
        <a:ext cx="2104887" cy="2296250"/>
      </dsp:txXfrm>
    </dsp:sp>
    <dsp:sp modelId="{71D209FF-1551-413C-B949-F8F1D381ED3F}">
      <dsp:nvSpPr>
        <dsp:cNvPr id="0" name=""/>
        <dsp:cNvSpPr/>
      </dsp:nvSpPr>
      <dsp:spPr>
        <a:xfrm>
          <a:off x="351741" y="203655"/>
          <a:ext cx="1376697" cy="1125509"/>
        </a:xfrm>
        <a:prstGeom prst="ellipse">
          <a:avLst/>
        </a:prstGeom>
        <a:blipFill rotWithShape="1">
          <a:blip xmlns:r="http://schemas.openxmlformats.org/officeDocument/2006/relationships" r:embed="rId1"/>
          <a:stretch>
            <a:fillRect/>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B05396-9E47-4E34-8BEA-65D228B05E5E}">
      <dsp:nvSpPr>
        <dsp:cNvPr id="0" name=""/>
        <dsp:cNvSpPr/>
      </dsp:nvSpPr>
      <dsp:spPr>
        <a:xfrm>
          <a:off x="2169387" y="0"/>
          <a:ext cx="2104887" cy="5740626"/>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i="1" kern="1200" dirty="0" err="1" smtClean="0">
              <a:latin typeface="Times New Roman" panose="02020603050405020304" pitchFamily="18" charset="0"/>
              <a:cs typeface="Times New Roman" panose="02020603050405020304" pitchFamily="18" charset="0"/>
            </a:rPr>
            <a:t>Financial</a:t>
          </a:r>
          <a:r>
            <a:rPr lang="es-EC" sz="1800" i="1" kern="1200" dirty="0" smtClean="0">
              <a:latin typeface="Times New Roman" panose="02020603050405020304" pitchFamily="18" charset="0"/>
              <a:cs typeface="Times New Roman" panose="02020603050405020304" pitchFamily="18" charset="0"/>
            </a:rPr>
            <a:t> Accounting Standards Board</a:t>
          </a:r>
        </a:p>
        <a:p>
          <a:pPr lvl="0" algn="ctr" defTabSz="800100">
            <a:lnSpc>
              <a:spcPct val="90000"/>
            </a:lnSpc>
            <a:spcBef>
              <a:spcPct val="0"/>
            </a:spcBef>
            <a:spcAft>
              <a:spcPct val="35000"/>
            </a:spcAft>
          </a:pPr>
          <a:endParaRPr lang="es-EC"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Es un organismo que emite normas consistentes, que indican la naturaleza, función y límites de la información financiera. </a:t>
          </a:r>
        </a:p>
        <a:p>
          <a:pPr lvl="0" algn="ctr" defTabSz="800100">
            <a:lnSpc>
              <a:spcPct val="90000"/>
            </a:lnSpc>
            <a:spcBef>
              <a:spcPct val="0"/>
            </a:spcBef>
            <a:spcAft>
              <a:spcPct val="35000"/>
            </a:spcAft>
          </a:pPr>
          <a:endParaRPr lang="es-ES" sz="1800" kern="1200" dirty="0">
            <a:latin typeface="Times New Roman" panose="02020603050405020304" pitchFamily="18" charset="0"/>
            <a:cs typeface="Times New Roman" panose="02020603050405020304" pitchFamily="18" charset="0"/>
          </a:endParaRPr>
        </a:p>
      </dsp:txBody>
      <dsp:txXfrm>
        <a:off x="2169387" y="2296250"/>
        <a:ext cx="2104887" cy="2296250"/>
      </dsp:txXfrm>
    </dsp:sp>
    <dsp:sp modelId="{C64C0603-6BBD-4DED-BC0E-F3FC287AEB5A}">
      <dsp:nvSpPr>
        <dsp:cNvPr id="0" name=""/>
        <dsp:cNvSpPr/>
      </dsp:nvSpPr>
      <dsp:spPr>
        <a:xfrm>
          <a:off x="2667688" y="203665"/>
          <a:ext cx="1212201" cy="1116276"/>
        </a:xfrm>
        <a:prstGeom prst="ellipse">
          <a:avLst/>
        </a:prstGeom>
        <a:blipFill rotWithShape="1">
          <a:blip xmlns:r="http://schemas.openxmlformats.org/officeDocument/2006/relationships" r:embed="rId2"/>
          <a:stretch>
            <a:fillRect/>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36501-11FC-4106-A302-0DFC172FC5D9}">
      <dsp:nvSpPr>
        <dsp:cNvPr id="0" name=""/>
        <dsp:cNvSpPr/>
      </dsp:nvSpPr>
      <dsp:spPr>
        <a:xfrm>
          <a:off x="4338774" y="0"/>
          <a:ext cx="2104887" cy="5740626"/>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EC" sz="2000" b="0" i="1" kern="1200" dirty="0" smtClean="0"/>
        </a:p>
        <a:p>
          <a:pPr lvl="0" algn="ctr" defTabSz="889000">
            <a:lnSpc>
              <a:spcPct val="90000"/>
            </a:lnSpc>
            <a:spcBef>
              <a:spcPct val="0"/>
            </a:spcBef>
            <a:spcAft>
              <a:spcPct val="35000"/>
            </a:spcAft>
          </a:pPr>
          <a:r>
            <a:rPr lang="es-EC" sz="2000" b="0" i="1" kern="1200" dirty="0" smtClean="0">
              <a:latin typeface="Times New Roman" panose="02020603050405020304" pitchFamily="18" charset="0"/>
              <a:cs typeface="Times New Roman" panose="02020603050405020304" pitchFamily="18" charset="0"/>
            </a:rPr>
            <a:t>Trabajo conjunto del IASB y FASB</a:t>
          </a:r>
        </a:p>
        <a:p>
          <a:pPr lvl="0" algn="ctr" defTabSz="889000">
            <a:lnSpc>
              <a:spcPct val="90000"/>
            </a:lnSpc>
            <a:spcBef>
              <a:spcPct val="0"/>
            </a:spcBef>
            <a:spcAft>
              <a:spcPct val="35000"/>
            </a:spcAft>
          </a:pPr>
          <a:endParaRPr lang="es-EC" sz="2000" b="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050" b="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Programa conjunto para mejorar las normas respectivas y posibilitar su convergencia de la información financiera</a:t>
          </a:r>
          <a:endParaRPr lang="es-EC" sz="1800" b="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2000" b="0" kern="1200" dirty="0" smtClean="0"/>
        </a:p>
        <a:p>
          <a:pPr lvl="0" algn="ctr" defTabSz="889000">
            <a:lnSpc>
              <a:spcPct val="90000"/>
            </a:lnSpc>
            <a:spcBef>
              <a:spcPct val="0"/>
            </a:spcBef>
            <a:spcAft>
              <a:spcPct val="35000"/>
            </a:spcAft>
          </a:pPr>
          <a:endParaRPr lang="es-ES" sz="2000" b="0" kern="1200" dirty="0"/>
        </a:p>
      </dsp:txBody>
      <dsp:txXfrm>
        <a:off x="4338774" y="2296250"/>
        <a:ext cx="2104887" cy="2296250"/>
      </dsp:txXfrm>
    </dsp:sp>
    <dsp:sp modelId="{13280EBF-205C-4C17-8568-9092EF21B98A}">
      <dsp:nvSpPr>
        <dsp:cNvPr id="0" name=""/>
        <dsp:cNvSpPr/>
      </dsp:nvSpPr>
      <dsp:spPr>
        <a:xfrm>
          <a:off x="4742693" y="271174"/>
          <a:ext cx="1190428" cy="1090794"/>
        </a:xfrm>
        <a:prstGeom prst="ellipse">
          <a:avLst/>
        </a:prstGeom>
        <a:blipFill rotWithShape="1">
          <a:blip xmlns:r="http://schemas.openxmlformats.org/officeDocument/2006/relationships" r:embed="rId3"/>
          <a:stretch>
            <a:fillRect/>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5F252-9764-4CF5-AF83-82F848253651}">
      <dsp:nvSpPr>
        <dsp:cNvPr id="0" name=""/>
        <dsp:cNvSpPr/>
      </dsp:nvSpPr>
      <dsp:spPr>
        <a:xfrm>
          <a:off x="311514" y="5142851"/>
          <a:ext cx="5928169" cy="462682"/>
        </a:xfrm>
        <a:prstGeom prst="leftRightArrow">
          <a:avLst/>
        </a:prstGeom>
        <a:solidFill>
          <a:schemeClr val="accent2">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38C8-A6C2-46C9-BB58-79887B94C583}">
      <dsp:nvSpPr>
        <dsp:cNvPr id="0" name=""/>
        <dsp:cNvSpPr/>
      </dsp:nvSpPr>
      <dsp:spPr>
        <a:xfrm rot="16200000">
          <a:off x="1472340" y="-1021957"/>
          <a:ext cx="1786156" cy="4730836"/>
        </a:xfrm>
        <a:prstGeom prst="round2SameRect">
          <a:avLst>
            <a:gd name="adj1" fmla="val 16670"/>
            <a:gd name="adj2" fmla="val 0"/>
          </a:avLst>
        </a:prstGeom>
        <a:solidFill>
          <a:schemeClr val="accent2">
            <a:tint val="50000"/>
            <a:hueOff val="0"/>
            <a:satOff val="0"/>
            <a:lumOff val="0"/>
            <a:alphaOff val="0"/>
          </a:schemeClr>
        </a:solid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txBody>
        <a:bodyPr spcFirstLastPara="0" vert="horz" wrap="square" lIns="72390" tIns="120650" rIns="108585" bIns="120650" numCol="1" spcCol="1270" anchor="t" anchorCtr="0">
          <a:noAutofit/>
        </a:bodyPr>
        <a:lstStyle/>
        <a:p>
          <a:pPr lvl="0" algn="l" defTabSz="844550">
            <a:lnSpc>
              <a:spcPct val="90000"/>
            </a:lnSpc>
            <a:spcBef>
              <a:spcPct val="0"/>
            </a:spcBef>
            <a:spcAft>
              <a:spcPct val="35000"/>
            </a:spcAft>
          </a:pPr>
          <a:r>
            <a:rPr lang="es-EC" sz="1900" kern="1200" dirty="0" smtClean="0">
              <a:latin typeface="Times New Roman" panose="02020603050405020304" pitchFamily="18" charset="0"/>
              <a:cs typeface="Times New Roman" panose="02020603050405020304" pitchFamily="18" charset="0"/>
            </a:rPr>
            <a:t>Aquella que emite un dictamen u opinión profesional en relación con los estados financieros de una unidad económica en una fecha determinada</a:t>
          </a:r>
          <a:endParaRPr lang="es-ES" sz="1900" kern="1200" dirty="0">
            <a:latin typeface="Times New Roman" panose="02020603050405020304" pitchFamily="18" charset="0"/>
            <a:cs typeface="Times New Roman" panose="02020603050405020304" pitchFamily="18" charset="0"/>
          </a:endParaRPr>
        </a:p>
      </dsp:txBody>
      <dsp:txXfrm rot="5400000">
        <a:off x="87210" y="537591"/>
        <a:ext cx="4643627" cy="1611738"/>
      </dsp:txXfrm>
    </dsp:sp>
    <dsp:sp modelId="{65014444-F01D-40D2-B7C8-E8771AFA9467}">
      <dsp:nvSpPr>
        <dsp:cNvPr id="0" name=""/>
        <dsp:cNvSpPr/>
      </dsp:nvSpPr>
      <dsp:spPr>
        <a:xfrm rot="5400000">
          <a:off x="6789723" y="-1160158"/>
          <a:ext cx="1831785" cy="4988598"/>
        </a:xfrm>
        <a:prstGeom prst="round2SameRect">
          <a:avLst>
            <a:gd name="adj1" fmla="val 16670"/>
            <a:gd name="adj2" fmla="val 0"/>
          </a:avLst>
        </a:prstGeom>
        <a:solidFill>
          <a:schemeClr val="accent2">
            <a:tint val="50000"/>
            <a:hueOff val="-84274"/>
            <a:satOff val="-3033"/>
            <a:lumOff val="10328"/>
            <a:alphaOff val="0"/>
          </a:schemeClr>
        </a:solid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txBody>
        <a:bodyPr spcFirstLastPara="0" vert="horz" wrap="square" lIns="108585" tIns="120650" rIns="72390" bIns="120650" numCol="1" spcCol="1270" anchor="t" anchorCtr="0">
          <a:noAutofit/>
        </a:bodyPr>
        <a:lstStyle/>
        <a:p>
          <a:pPr lvl="0" algn="l" defTabSz="844550">
            <a:lnSpc>
              <a:spcPct val="90000"/>
            </a:lnSpc>
            <a:spcBef>
              <a:spcPct val="0"/>
            </a:spcBef>
            <a:spcAft>
              <a:spcPct val="35000"/>
            </a:spcAft>
          </a:pPr>
          <a:r>
            <a:rPr lang="es-EC" sz="1900" kern="1200" dirty="0" smtClean="0">
              <a:latin typeface="Times New Roman" panose="02020603050405020304" pitchFamily="18" charset="0"/>
              <a:cs typeface="Times New Roman" panose="02020603050405020304" pitchFamily="18" charset="0"/>
            </a:rPr>
            <a:t>El proceso que consiste en el examen crítico, sistemático y representativo del sistema de información financiera de una empresa, realizado con independencia y utilizando técnicas determinadas.</a:t>
          </a:r>
          <a:endParaRPr lang="es-ES" sz="1900" kern="1200" dirty="0">
            <a:latin typeface="Times New Roman" panose="02020603050405020304" pitchFamily="18" charset="0"/>
            <a:cs typeface="Times New Roman" panose="02020603050405020304" pitchFamily="18" charset="0"/>
          </a:endParaRPr>
        </a:p>
      </dsp:txBody>
      <dsp:txXfrm rot="-5400000">
        <a:off x="5211317" y="507684"/>
        <a:ext cx="4899162" cy="1652913"/>
      </dsp:txXfrm>
    </dsp:sp>
    <dsp:sp modelId="{44FE9DAA-E603-4A5C-9128-D780FB4471B8}">
      <dsp:nvSpPr>
        <dsp:cNvPr id="0" name=""/>
        <dsp:cNvSpPr/>
      </dsp:nvSpPr>
      <dsp:spPr>
        <a:xfrm>
          <a:off x="4460678" y="0"/>
          <a:ext cx="1149451" cy="1149396"/>
        </a:xfrm>
        <a:prstGeom prst="circularArrow">
          <a:avLst>
            <a:gd name="adj1" fmla="val 12500"/>
            <a:gd name="adj2" fmla="val 1142322"/>
            <a:gd name="adj3" fmla="val 20457678"/>
            <a:gd name="adj4" fmla="val 10800000"/>
            <a:gd name="adj5" fmla="val 12500"/>
          </a:avLst>
        </a:prstGeom>
        <a:gradFill rotWithShape="0">
          <a:gsLst>
            <a:gs pos="0">
              <a:schemeClr val="accent2">
                <a:alpha val="90000"/>
                <a:hueOff val="0"/>
                <a:satOff val="0"/>
                <a:lumOff val="0"/>
                <a:alphaOff val="0"/>
                <a:tint val="96000"/>
                <a:lumMod val="104000"/>
              </a:schemeClr>
            </a:gs>
            <a:gs pos="100000">
              <a:schemeClr val="accent2">
                <a:alpha val="9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B5F91DCE-2AFF-44E4-B981-EF579165EB67}">
      <dsp:nvSpPr>
        <dsp:cNvPr id="0" name=""/>
        <dsp:cNvSpPr/>
      </dsp:nvSpPr>
      <dsp:spPr>
        <a:xfrm rot="10800000">
          <a:off x="4456034" y="1699643"/>
          <a:ext cx="1149451" cy="1149396"/>
        </a:xfrm>
        <a:prstGeom prst="circularArrow">
          <a:avLst>
            <a:gd name="adj1" fmla="val 12500"/>
            <a:gd name="adj2" fmla="val 1142322"/>
            <a:gd name="adj3" fmla="val 20457678"/>
            <a:gd name="adj4" fmla="val 10800000"/>
            <a:gd name="adj5" fmla="val 12500"/>
          </a:avLst>
        </a:prstGeom>
        <a:gradFill rotWithShape="0">
          <a:gsLst>
            <a:gs pos="0">
              <a:schemeClr val="accent2">
                <a:alpha val="90000"/>
                <a:hueOff val="0"/>
                <a:satOff val="0"/>
                <a:lumOff val="0"/>
                <a:alphaOff val="-40000"/>
                <a:tint val="96000"/>
                <a:lumMod val="104000"/>
              </a:schemeClr>
            </a:gs>
            <a:gs pos="100000">
              <a:schemeClr val="accent2">
                <a:alpha val="90000"/>
                <a:hueOff val="0"/>
                <a:satOff val="0"/>
                <a:lumOff val="0"/>
                <a:alphaOff val="-4000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94909-F460-46E0-996A-E144C25BD525}">
      <dsp:nvSpPr>
        <dsp:cNvPr id="0" name=""/>
        <dsp:cNvSpPr/>
      </dsp:nvSpPr>
      <dsp:spPr>
        <a:xfrm>
          <a:off x="4621" y="31029"/>
          <a:ext cx="2020453" cy="1212272"/>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Planificación Preliminar</a:t>
          </a:r>
          <a:endParaRPr lang="es-ES" sz="1800" kern="1200" dirty="0" smtClean="0">
            <a:latin typeface="Times New Roman" panose="02020603050405020304" pitchFamily="18" charset="0"/>
            <a:cs typeface="Times New Roman" panose="02020603050405020304" pitchFamily="18" charset="0"/>
          </a:endParaRPr>
        </a:p>
      </dsp:txBody>
      <dsp:txXfrm>
        <a:off x="40127" y="66535"/>
        <a:ext cx="1949441" cy="1141260"/>
      </dsp:txXfrm>
    </dsp:sp>
    <dsp:sp modelId="{9A2CF174-BE4A-4775-A11C-1C7560434D81}">
      <dsp:nvSpPr>
        <dsp:cNvPr id="0" name=""/>
        <dsp:cNvSpPr/>
      </dsp:nvSpPr>
      <dsp:spPr>
        <a:xfrm>
          <a:off x="2227119" y="386629"/>
          <a:ext cx="428336" cy="50107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2227119" y="486843"/>
        <a:ext cx="299835" cy="300644"/>
      </dsp:txXfrm>
    </dsp:sp>
    <dsp:sp modelId="{BFED87B2-EAF4-4F9D-A360-561DA303A0C9}">
      <dsp:nvSpPr>
        <dsp:cNvPr id="0" name=""/>
        <dsp:cNvSpPr/>
      </dsp:nvSpPr>
      <dsp:spPr>
        <a:xfrm>
          <a:off x="2833255" y="31029"/>
          <a:ext cx="2020453" cy="1212272"/>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Planificación Específica</a:t>
          </a:r>
          <a:endParaRPr lang="es-ES" sz="1800" kern="1200" dirty="0" smtClean="0">
            <a:latin typeface="Times New Roman" panose="02020603050405020304" pitchFamily="18" charset="0"/>
            <a:cs typeface="Times New Roman" panose="02020603050405020304" pitchFamily="18" charset="0"/>
          </a:endParaRPr>
        </a:p>
      </dsp:txBody>
      <dsp:txXfrm>
        <a:off x="2868761" y="66535"/>
        <a:ext cx="1949441" cy="1141260"/>
      </dsp:txXfrm>
    </dsp:sp>
    <dsp:sp modelId="{A030B85B-81B3-44D6-8DFD-DF5A8FB434B6}">
      <dsp:nvSpPr>
        <dsp:cNvPr id="0" name=""/>
        <dsp:cNvSpPr/>
      </dsp:nvSpPr>
      <dsp:spPr>
        <a:xfrm>
          <a:off x="5055754" y="386629"/>
          <a:ext cx="428336" cy="50107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5055754" y="486843"/>
        <a:ext cx="299835" cy="300644"/>
      </dsp:txXfrm>
    </dsp:sp>
    <dsp:sp modelId="{F345AFC8-8BF0-4ED2-A2AC-56503A562B1D}">
      <dsp:nvSpPr>
        <dsp:cNvPr id="0" name=""/>
        <dsp:cNvSpPr/>
      </dsp:nvSpPr>
      <dsp:spPr>
        <a:xfrm>
          <a:off x="5661890" y="31029"/>
          <a:ext cx="2020453" cy="1212272"/>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Ejecución </a:t>
          </a:r>
          <a:endParaRPr lang="es-ES" sz="1800" kern="1200" dirty="0">
            <a:latin typeface="Times New Roman" panose="02020603050405020304" pitchFamily="18" charset="0"/>
            <a:cs typeface="Times New Roman" panose="02020603050405020304" pitchFamily="18" charset="0"/>
          </a:endParaRPr>
        </a:p>
      </dsp:txBody>
      <dsp:txXfrm>
        <a:off x="5697396" y="66535"/>
        <a:ext cx="1949441" cy="1141260"/>
      </dsp:txXfrm>
    </dsp:sp>
    <dsp:sp modelId="{5A38C1A9-6B21-424B-AE95-815A01930996}">
      <dsp:nvSpPr>
        <dsp:cNvPr id="0" name=""/>
        <dsp:cNvSpPr/>
      </dsp:nvSpPr>
      <dsp:spPr>
        <a:xfrm>
          <a:off x="7884389" y="386629"/>
          <a:ext cx="428336" cy="50107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7884389" y="486843"/>
        <a:ext cx="299835" cy="300644"/>
      </dsp:txXfrm>
    </dsp:sp>
    <dsp:sp modelId="{717E10CF-E1D9-4A16-AFEB-7B3E64F44FC8}">
      <dsp:nvSpPr>
        <dsp:cNvPr id="0" name=""/>
        <dsp:cNvSpPr/>
      </dsp:nvSpPr>
      <dsp:spPr>
        <a:xfrm>
          <a:off x="8490525" y="31029"/>
          <a:ext cx="2020453" cy="1212272"/>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Informe</a:t>
          </a:r>
          <a:endParaRPr lang="es-ES" sz="1800" kern="1200" dirty="0">
            <a:latin typeface="Times New Roman" panose="02020603050405020304" pitchFamily="18" charset="0"/>
            <a:cs typeface="Times New Roman" panose="02020603050405020304" pitchFamily="18" charset="0"/>
          </a:endParaRPr>
        </a:p>
      </dsp:txBody>
      <dsp:txXfrm>
        <a:off x="8526031" y="66535"/>
        <a:ext cx="1949441" cy="11412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5" name="Date Placeholder 3"/>
          <p:cNvSpPr>
            <a:spLocks noGrp="1"/>
          </p:cNvSpPr>
          <p:nvPr>
            <p:ph type="dt" sz="half" idx="10"/>
          </p:nvPr>
        </p:nvSpPr>
        <p:spPr/>
        <p:txBody>
          <a:bodyPr/>
          <a:lstStyle>
            <a:lvl1pPr>
              <a:defRPr>
                <a:solidFill>
                  <a:schemeClr val="tx1">
                    <a:tint val="75000"/>
                  </a:schemeClr>
                </a:solidFill>
              </a:defRPr>
            </a:lvl1pPr>
          </a:lstStyle>
          <a:p>
            <a:pPr>
              <a:defRPr/>
            </a:pPr>
            <a:fld id="{A8519265-D44A-4966-A336-C5C2F33B8450}" type="datetimeFigureOut">
              <a:rPr lang="es-EC"/>
              <a:pPr>
                <a:defRPr/>
              </a:pPr>
              <a:t>15/10/2018</a:t>
            </a:fld>
            <a:endParaRPr lang="es-EC"/>
          </a:p>
        </p:txBody>
      </p:sp>
      <p:sp>
        <p:nvSpPr>
          <p:cNvPr id="6" name="Footer Placeholder 4"/>
          <p:cNvSpPr>
            <a:spLocks noGrp="1"/>
          </p:cNvSpPr>
          <p:nvPr>
            <p:ph type="ftr" sz="quarter" idx="11"/>
          </p:nvPr>
        </p:nvSpPr>
        <p:spPr/>
        <p:txBody>
          <a:bodyPr/>
          <a:lstStyle>
            <a:lvl1pPr>
              <a:defRPr>
                <a:solidFill>
                  <a:schemeClr val="tx1">
                    <a:tint val="75000"/>
                  </a:schemeClr>
                </a:solidFill>
              </a:defRPr>
            </a:lvl1pPr>
          </a:lstStyle>
          <a:p>
            <a:pPr>
              <a:defRPr/>
            </a:pPr>
            <a:endParaRPr lang="es-EC"/>
          </a:p>
        </p:txBody>
      </p:sp>
      <p:sp>
        <p:nvSpPr>
          <p:cNvPr id="7" name="Slide Number Placeholder 5"/>
          <p:cNvSpPr>
            <a:spLocks noGrp="1"/>
          </p:cNvSpPr>
          <p:nvPr>
            <p:ph type="sldNum" sz="quarter" idx="12"/>
          </p:nvPr>
        </p:nvSpPr>
        <p:spPr>
          <a:xfrm>
            <a:off x="531813" y="4529138"/>
            <a:ext cx="779462" cy="365125"/>
          </a:xfrm>
        </p:spPr>
        <p:txBody>
          <a:bodyPr/>
          <a:lstStyle>
            <a:lvl1pPr>
              <a:defRPr>
                <a:solidFill>
                  <a:srgbClr val="FEFFFF"/>
                </a:solidFill>
              </a:defRPr>
            </a:lvl1pPr>
          </a:lstStyle>
          <a:p>
            <a:pPr>
              <a:defRPr/>
            </a:pPr>
            <a:fld id="{2FEEC896-A372-477F-B66D-A17334BD2F57}" type="slidenum">
              <a:rPr lang="es-EC"/>
              <a:pPr>
                <a:defRPr/>
              </a:pPr>
              <a:t>‹Nº›</a:t>
            </a:fld>
            <a:endParaRPr lang="es-EC"/>
          </a:p>
        </p:txBody>
      </p:sp>
    </p:spTree>
    <p:extLst>
      <p:ext uri="{BB962C8B-B14F-4D97-AF65-F5344CB8AC3E}">
        <p14:creationId xmlns:p14="http://schemas.microsoft.com/office/powerpoint/2010/main" val="127446660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5B786342-19C2-4BAE-BA31-F38C3243A339}" type="datetimeFigureOut">
              <a:rPr lang="es-EC"/>
              <a:pPr>
                <a:defRPr/>
              </a:pPr>
              <a:t>15/10/2018</a:t>
            </a:fld>
            <a:endParaRPr lang="es-EC" dirty="0"/>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2893B336-35F4-45D5-BC4B-D7D122372A41}" type="slidenum">
              <a:rPr lang="es-EC"/>
              <a:pPr>
                <a:defRPr/>
              </a:pPr>
              <a:t>‹Nº›</a:t>
            </a:fld>
            <a:endParaRPr lang="es-EC" dirty="0"/>
          </a:p>
        </p:txBody>
      </p:sp>
    </p:spTree>
    <p:extLst>
      <p:ext uri="{BB962C8B-B14F-4D97-AF65-F5344CB8AC3E}">
        <p14:creationId xmlns:p14="http://schemas.microsoft.com/office/powerpoint/2010/main" val="406994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6" name="TextBox 13"/>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s-EC" sz="8000">
                <a:solidFill>
                  <a:schemeClr val="accent1"/>
                </a:solidFill>
                <a:latin typeface="Arial" panose="020B0604020202020204" pitchFamily="34" charset="0"/>
              </a:rPr>
              <a:t>“</a:t>
            </a:r>
          </a:p>
        </p:txBody>
      </p:sp>
      <p:sp>
        <p:nvSpPr>
          <p:cNvPr id="7" name="TextBox 14"/>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s-EC" sz="8000">
                <a:solidFill>
                  <a:schemeClr val="accent1"/>
                </a:solidFill>
                <a:latin typeface="Arial" panose="020B0604020202020204"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8" name="Date Placeholder 3"/>
          <p:cNvSpPr>
            <a:spLocks noGrp="1"/>
          </p:cNvSpPr>
          <p:nvPr>
            <p:ph type="dt" sz="half" idx="14"/>
          </p:nvPr>
        </p:nvSpPr>
        <p:spPr/>
        <p:txBody>
          <a:bodyPr/>
          <a:lstStyle>
            <a:lvl1pPr>
              <a:defRPr/>
            </a:lvl1pPr>
          </a:lstStyle>
          <a:p>
            <a:pPr>
              <a:defRPr/>
            </a:pPr>
            <a:fld id="{5F3E7BF8-792D-436C-89B3-41B47C342739}" type="datetimeFigureOut">
              <a:rPr lang="es-EC"/>
              <a:pPr>
                <a:defRPr/>
              </a:pPr>
              <a:t>15/10/2018</a:t>
            </a:fld>
            <a:endParaRPr lang="es-EC" dirty="0"/>
          </a:p>
        </p:txBody>
      </p:sp>
      <p:sp>
        <p:nvSpPr>
          <p:cNvPr id="9" name="Footer Placeholder 4"/>
          <p:cNvSpPr>
            <a:spLocks noGrp="1"/>
          </p:cNvSpPr>
          <p:nvPr>
            <p:ph type="ftr" sz="quarter" idx="15"/>
          </p:nvPr>
        </p:nvSpPr>
        <p:spPr/>
        <p:txBody>
          <a:bodyPr/>
          <a:lstStyle>
            <a:lvl1pPr>
              <a:defRPr/>
            </a:lvl1pPr>
          </a:lstStyle>
          <a:p>
            <a:pPr>
              <a:defRPr/>
            </a:pPr>
            <a:endParaRPr lang="es-EC"/>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123A8ACD-034F-4D76-A314-439DA33E431C}" type="slidenum">
              <a:rPr lang="es-EC"/>
              <a:pPr>
                <a:defRPr/>
              </a:pPr>
              <a:t>‹Nº›</a:t>
            </a:fld>
            <a:endParaRPr lang="es-EC" dirty="0"/>
          </a:p>
        </p:txBody>
      </p:sp>
    </p:spTree>
    <p:extLst>
      <p:ext uri="{BB962C8B-B14F-4D97-AF65-F5344CB8AC3E}">
        <p14:creationId xmlns:p14="http://schemas.microsoft.com/office/powerpoint/2010/main" val="1587103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s-ES" smtClean="0"/>
              <a:t>Editar el estilo de texto del patrón</a:t>
            </a:r>
          </a:p>
        </p:txBody>
      </p:sp>
      <p:sp>
        <p:nvSpPr>
          <p:cNvPr id="6" name="Date Placeholder 4"/>
          <p:cNvSpPr>
            <a:spLocks noGrp="1"/>
          </p:cNvSpPr>
          <p:nvPr>
            <p:ph type="dt" sz="half" idx="10"/>
          </p:nvPr>
        </p:nvSpPr>
        <p:spPr/>
        <p:txBody>
          <a:bodyPr/>
          <a:lstStyle>
            <a:lvl1pPr>
              <a:defRPr/>
            </a:lvl1pPr>
          </a:lstStyle>
          <a:p>
            <a:pPr>
              <a:defRPr/>
            </a:pPr>
            <a:fld id="{B8AE26C1-8337-45F5-8772-FE441AD92C8F}" type="datetimeFigureOut">
              <a:rPr lang="es-EC"/>
              <a:pPr>
                <a:defRPr/>
              </a:pPr>
              <a:t>15/10/2018</a:t>
            </a:fld>
            <a:endParaRPr lang="es-EC" dirty="0"/>
          </a:p>
        </p:txBody>
      </p:sp>
      <p:sp>
        <p:nvSpPr>
          <p:cNvPr id="7" name="Footer Placeholder 5"/>
          <p:cNvSpPr>
            <a:spLocks noGrp="1"/>
          </p:cNvSpPr>
          <p:nvPr>
            <p:ph type="ftr" sz="quarter" idx="11"/>
          </p:nvPr>
        </p:nvSpPr>
        <p:spPr/>
        <p:txBody>
          <a:bodyPr/>
          <a:lstStyle>
            <a:lvl1pPr>
              <a:defRPr/>
            </a:lvl1pPr>
          </a:lstStyle>
          <a:p>
            <a:pPr>
              <a:defRPr/>
            </a:pPr>
            <a:endParaRPr lang="es-EC"/>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81121CE4-0410-49FA-86AF-C2EA01B9E8AD}" type="slidenum">
              <a:rPr lang="es-EC"/>
              <a:pPr>
                <a:defRPr/>
              </a:pPr>
              <a:t>‹Nº›</a:t>
            </a:fld>
            <a:endParaRPr lang="es-EC" dirty="0"/>
          </a:p>
        </p:txBody>
      </p:sp>
    </p:spTree>
    <p:extLst>
      <p:ext uri="{BB962C8B-B14F-4D97-AF65-F5344CB8AC3E}">
        <p14:creationId xmlns:p14="http://schemas.microsoft.com/office/powerpoint/2010/main" val="369615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6" name="TextBox 1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s-EC" sz="8000">
                <a:solidFill>
                  <a:schemeClr val="accent1"/>
                </a:solidFill>
                <a:latin typeface="Arial" panose="020B0604020202020204" pitchFamily="34" charset="0"/>
              </a:rPr>
              <a:t>“</a:t>
            </a:r>
          </a:p>
        </p:txBody>
      </p:sp>
      <p:sp>
        <p:nvSpPr>
          <p:cNvPr id="7" name="TextBox 1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s-EC" sz="8000">
                <a:solidFill>
                  <a:schemeClr val="accent1"/>
                </a:solidFill>
                <a:latin typeface="Arial" panose="020B0604020202020204"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s-ES" smtClean="0"/>
              <a:t>Editar el estilo de texto del patrón</a:t>
            </a:r>
          </a:p>
        </p:txBody>
      </p:sp>
      <p:sp>
        <p:nvSpPr>
          <p:cNvPr id="8" name="Date Placeholder 4"/>
          <p:cNvSpPr>
            <a:spLocks noGrp="1"/>
          </p:cNvSpPr>
          <p:nvPr>
            <p:ph type="dt" sz="half" idx="14"/>
          </p:nvPr>
        </p:nvSpPr>
        <p:spPr/>
        <p:txBody>
          <a:bodyPr/>
          <a:lstStyle>
            <a:lvl1pPr>
              <a:defRPr/>
            </a:lvl1pPr>
          </a:lstStyle>
          <a:p>
            <a:pPr>
              <a:defRPr/>
            </a:pPr>
            <a:fld id="{11239B26-1B15-45A0-83C3-E01AD0C04703}" type="datetimeFigureOut">
              <a:rPr lang="es-EC"/>
              <a:pPr>
                <a:defRPr/>
              </a:pPr>
              <a:t>15/10/2018</a:t>
            </a:fld>
            <a:endParaRPr lang="es-EC" dirty="0"/>
          </a:p>
        </p:txBody>
      </p:sp>
      <p:sp>
        <p:nvSpPr>
          <p:cNvPr id="9" name="Footer Placeholder 5"/>
          <p:cNvSpPr>
            <a:spLocks noGrp="1"/>
          </p:cNvSpPr>
          <p:nvPr>
            <p:ph type="ftr" sz="quarter" idx="15"/>
          </p:nvPr>
        </p:nvSpPr>
        <p:spPr/>
        <p:txBody>
          <a:bodyPr/>
          <a:lstStyle>
            <a:lvl1pPr>
              <a:defRPr/>
            </a:lvl1pPr>
          </a:lstStyle>
          <a:p>
            <a:pPr>
              <a:defRPr/>
            </a:pPr>
            <a:endParaRPr lang="es-EC"/>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7BEA02F2-4AF0-4EB7-8846-41BB7090850E}" type="slidenum">
              <a:rPr lang="es-EC"/>
              <a:pPr>
                <a:defRPr/>
              </a:pPr>
              <a:t>‹Nº›</a:t>
            </a:fld>
            <a:endParaRPr lang="es-EC" dirty="0"/>
          </a:p>
        </p:txBody>
      </p:sp>
    </p:spTree>
    <p:extLst>
      <p:ext uri="{BB962C8B-B14F-4D97-AF65-F5344CB8AC3E}">
        <p14:creationId xmlns:p14="http://schemas.microsoft.com/office/powerpoint/2010/main" val="2413220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s-ES" smtClean="0"/>
              <a:t>Editar el estilo de texto del patrón</a:t>
            </a:r>
          </a:p>
        </p:txBody>
      </p:sp>
      <p:sp>
        <p:nvSpPr>
          <p:cNvPr id="6" name="Date Placeholder 4"/>
          <p:cNvSpPr>
            <a:spLocks noGrp="1"/>
          </p:cNvSpPr>
          <p:nvPr>
            <p:ph type="dt" sz="half" idx="14"/>
          </p:nvPr>
        </p:nvSpPr>
        <p:spPr/>
        <p:txBody>
          <a:bodyPr/>
          <a:lstStyle>
            <a:lvl1pPr>
              <a:defRPr/>
            </a:lvl1pPr>
          </a:lstStyle>
          <a:p>
            <a:pPr>
              <a:defRPr/>
            </a:pPr>
            <a:fld id="{601C153C-C0FA-42FD-BEA8-1B724D168CC7}" type="datetimeFigureOut">
              <a:rPr lang="es-EC"/>
              <a:pPr>
                <a:defRPr/>
              </a:pPr>
              <a:t>15/10/2018</a:t>
            </a:fld>
            <a:endParaRPr lang="es-EC" dirty="0"/>
          </a:p>
        </p:txBody>
      </p:sp>
      <p:sp>
        <p:nvSpPr>
          <p:cNvPr id="7" name="Footer Placeholder 5"/>
          <p:cNvSpPr>
            <a:spLocks noGrp="1"/>
          </p:cNvSpPr>
          <p:nvPr>
            <p:ph type="ftr" sz="quarter" idx="15"/>
          </p:nvPr>
        </p:nvSpPr>
        <p:spPr/>
        <p:txBody>
          <a:bodyPr/>
          <a:lstStyle>
            <a:lvl1pPr>
              <a:defRPr/>
            </a:lvl1pPr>
          </a:lstStyle>
          <a:p>
            <a:pPr>
              <a:defRPr/>
            </a:pPr>
            <a:endParaRPr lang="es-EC"/>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FF998203-188C-4A2A-8F20-9EAC20FC88DE}" type="slidenum">
              <a:rPr lang="es-EC"/>
              <a:pPr>
                <a:defRPr/>
              </a:pPr>
              <a:t>‹Nº›</a:t>
            </a:fld>
            <a:endParaRPr lang="es-EC" dirty="0"/>
          </a:p>
        </p:txBody>
      </p:sp>
    </p:spTree>
    <p:extLst>
      <p:ext uri="{BB962C8B-B14F-4D97-AF65-F5344CB8AC3E}">
        <p14:creationId xmlns:p14="http://schemas.microsoft.com/office/powerpoint/2010/main" val="2871950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FB77B0BF-C5ED-49F3-99AE-073467D1DD1A}" type="datetimeFigureOut">
              <a:rPr lang="es-EC"/>
              <a:pPr>
                <a:defRPr/>
              </a:pPr>
              <a:t>15/10/2018</a:t>
            </a:fld>
            <a:endParaRPr lang="es-EC" dirty="0"/>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p:txBody>
          <a:bodyPr/>
          <a:lstStyle>
            <a:lvl1pPr>
              <a:defRPr/>
            </a:lvl1pPr>
          </a:lstStyle>
          <a:p>
            <a:pPr>
              <a:defRPr/>
            </a:pPr>
            <a:fld id="{53E9AF7B-AAEE-47D4-AE8B-4D9E2282115F}" type="slidenum">
              <a:rPr lang="es-EC"/>
              <a:pPr>
                <a:defRPr/>
              </a:pPr>
              <a:t>‹Nº›</a:t>
            </a:fld>
            <a:endParaRPr lang="es-EC" dirty="0"/>
          </a:p>
        </p:txBody>
      </p:sp>
    </p:spTree>
    <p:extLst>
      <p:ext uri="{BB962C8B-B14F-4D97-AF65-F5344CB8AC3E}">
        <p14:creationId xmlns:p14="http://schemas.microsoft.com/office/powerpoint/2010/main" val="137941112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40F58022-A3AD-43AA-ADB1-93F7ECA5C8D5}" type="datetimeFigureOut">
              <a:rPr lang="es-EC"/>
              <a:pPr>
                <a:defRPr/>
              </a:pPr>
              <a:t>15/10/2018</a:t>
            </a:fld>
            <a:endParaRPr lang="es-EC" dirty="0"/>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p:txBody>
          <a:bodyPr/>
          <a:lstStyle>
            <a:lvl1pPr>
              <a:defRPr/>
            </a:lvl1pPr>
          </a:lstStyle>
          <a:p>
            <a:pPr>
              <a:defRPr/>
            </a:pPr>
            <a:fld id="{1EB93429-C835-4E2D-8F2C-D8F68D1FEF58}" type="slidenum">
              <a:rPr lang="es-EC"/>
              <a:pPr>
                <a:defRPr/>
              </a:pPr>
              <a:t>‹Nº›</a:t>
            </a:fld>
            <a:endParaRPr lang="es-EC" dirty="0"/>
          </a:p>
        </p:txBody>
      </p:sp>
    </p:spTree>
    <p:extLst>
      <p:ext uri="{BB962C8B-B14F-4D97-AF65-F5344CB8AC3E}">
        <p14:creationId xmlns:p14="http://schemas.microsoft.com/office/powerpoint/2010/main" val="1863870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49" descr="LOGO ESPE ORIGINAL co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15888"/>
            <a:ext cx="44164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78871" name="CorelDRAW" r:id="rId4" imgW="9151920" imgH="5621400" progId="">
                  <p:embed/>
                </p:oleObj>
              </mc:Choice>
              <mc:Fallback>
                <p:oleObj name="CorelDRAW" r:id="rId4" imgW="9151920" imgH="5621400" progId="">
                  <p:embed/>
                  <p:pic>
                    <p:nvPicPr>
                      <p:cNvPr id="1946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8" descr="bannner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638341" y="2130426"/>
            <a:ext cx="10363200" cy="1470025"/>
          </a:xfrm>
        </p:spPr>
        <p:txBody>
          <a:bodyPr/>
          <a:lstStyle/>
          <a:p>
            <a:r>
              <a:rPr lang="es-ES"/>
              <a:t>Haga clic para modificar el estilo de título del patrón</a:t>
            </a:r>
            <a:endParaRPr lang="es-ES" dirty="0"/>
          </a:p>
        </p:txBody>
      </p:sp>
      <p:sp>
        <p:nvSpPr>
          <p:cNvPr id="3" name="2 Subtítulo"/>
          <p:cNvSpPr>
            <a:spLocks noGrp="1"/>
          </p:cNvSpPr>
          <p:nvPr>
            <p:ph type="subTitle" idx="1"/>
          </p:nvPr>
        </p:nvSpPr>
        <p:spPr>
          <a:xfrm>
            <a:off x="2990888"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Tree>
    <p:extLst>
      <p:ext uri="{BB962C8B-B14F-4D97-AF65-F5344CB8AC3E}">
        <p14:creationId xmlns:p14="http://schemas.microsoft.com/office/powerpoint/2010/main" val="256399116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8A1DA8D1-0B5F-47B1-BCB3-7289119BD45E}" type="datetimeFigureOut">
              <a:rPr lang="es-EC"/>
              <a:pPr>
                <a:defRPr/>
              </a:pPr>
              <a:t>15/10/2018</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F01E0120-020F-49B1-8F9E-18553DB7FB2F}" type="slidenum">
              <a:rPr lang="es-EC"/>
              <a:pPr>
                <a:defRPr/>
              </a:pPr>
              <a:t>‹Nº›</a:t>
            </a:fld>
            <a:endParaRPr lang="es-EC" dirty="0"/>
          </a:p>
        </p:txBody>
      </p:sp>
    </p:spTree>
    <p:extLst>
      <p:ext uri="{BB962C8B-B14F-4D97-AF65-F5344CB8AC3E}">
        <p14:creationId xmlns:p14="http://schemas.microsoft.com/office/powerpoint/2010/main" val="140306124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6E056C1-4B49-490D-8A45-9611BE2DAE39}" type="datetimeFigureOut">
              <a:rPr lang="es-EC"/>
              <a:pPr>
                <a:defRPr/>
              </a:pPr>
              <a:t>15/10/2018</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FD978F52-6DE7-4C59-895F-C0EFD410AE27}" type="slidenum">
              <a:rPr lang="es-EC"/>
              <a:pPr>
                <a:defRPr/>
              </a:pPr>
              <a:t>‹Nº›</a:t>
            </a:fld>
            <a:endParaRPr lang="es-EC" dirty="0"/>
          </a:p>
        </p:txBody>
      </p:sp>
    </p:spTree>
    <p:extLst>
      <p:ext uri="{BB962C8B-B14F-4D97-AF65-F5344CB8AC3E}">
        <p14:creationId xmlns:p14="http://schemas.microsoft.com/office/powerpoint/2010/main" val="424832736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B6F68824-0925-417E-82ED-8ABDA8BCDA25}" type="datetimeFigureOut">
              <a:rPr lang="es-EC"/>
              <a:pPr>
                <a:defRPr/>
              </a:pPr>
              <a:t>15/10/2018</a:t>
            </a:fld>
            <a:endParaRPr lang="es-EC" dirty="0"/>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p:txBody>
          <a:bodyPr/>
          <a:lstStyle>
            <a:lvl1pPr>
              <a:defRPr/>
            </a:lvl1pPr>
          </a:lstStyle>
          <a:p>
            <a:pPr>
              <a:defRPr/>
            </a:pPr>
            <a:fld id="{B8CB809E-E66A-4F31-AC55-BD569A0E44EA}" type="slidenum">
              <a:rPr lang="es-EC"/>
              <a:pPr>
                <a:defRPr/>
              </a:pPr>
              <a:t>‹Nº›</a:t>
            </a:fld>
            <a:endParaRPr lang="es-EC" dirty="0"/>
          </a:p>
        </p:txBody>
      </p:sp>
    </p:spTree>
    <p:extLst>
      <p:ext uri="{BB962C8B-B14F-4D97-AF65-F5344CB8AC3E}">
        <p14:creationId xmlns:p14="http://schemas.microsoft.com/office/powerpoint/2010/main" val="351688284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CC0635F0-726E-4BD7-8EFF-1685D5ABEC88}" type="datetimeFigureOut">
              <a:rPr lang="es-EC"/>
              <a:pPr>
                <a:defRPr/>
              </a:pPr>
              <a:t>15/10/2018</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EC82222D-3648-450A-B7DC-72F6B571EC00}" type="slidenum">
              <a:rPr lang="es-EC"/>
              <a:pPr>
                <a:defRPr/>
              </a:pPr>
              <a:t>‹Nº›</a:t>
            </a:fld>
            <a:endParaRPr lang="es-EC" dirty="0"/>
          </a:p>
        </p:txBody>
      </p:sp>
    </p:spTree>
    <p:extLst>
      <p:ext uri="{BB962C8B-B14F-4D97-AF65-F5344CB8AC3E}">
        <p14:creationId xmlns:p14="http://schemas.microsoft.com/office/powerpoint/2010/main" val="327315145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CED8C161-6597-49C4-8057-F2C81AD6E4E2}" type="datetimeFigureOut">
              <a:rPr lang="es-EC"/>
              <a:pPr>
                <a:defRPr/>
              </a:pPr>
              <a:t>15/10/2018</a:t>
            </a:fld>
            <a:endParaRPr lang="es-EC" dirty="0"/>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AF784B17-54DA-418A-809C-2BCBDD2F20F4}" type="slidenum">
              <a:rPr lang="es-EC"/>
              <a:pPr>
                <a:defRPr/>
              </a:pPr>
              <a:t>‹Nº›</a:t>
            </a:fld>
            <a:endParaRPr lang="es-EC" dirty="0"/>
          </a:p>
        </p:txBody>
      </p:sp>
    </p:spTree>
    <p:extLst>
      <p:ext uri="{BB962C8B-B14F-4D97-AF65-F5344CB8AC3E}">
        <p14:creationId xmlns:p14="http://schemas.microsoft.com/office/powerpoint/2010/main" val="405427704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21D0CDD8-7F3F-45C7-A78B-4BD49109D67D}" type="datetimeFigureOut">
              <a:rPr lang="es-EC"/>
              <a:pPr>
                <a:defRPr/>
              </a:pPr>
              <a:t>15/10/2018</a:t>
            </a:fld>
            <a:endParaRPr lang="es-EC" dirty="0"/>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8164339C-1B7E-41A8-BDD5-4EB8D6BE0558}" type="slidenum">
              <a:rPr lang="es-EC"/>
              <a:pPr>
                <a:defRPr/>
              </a:pPr>
              <a:t>‹Nº›</a:t>
            </a:fld>
            <a:endParaRPr lang="es-EC" dirty="0"/>
          </a:p>
        </p:txBody>
      </p:sp>
    </p:spTree>
    <p:extLst>
      <p:ext uri="{BB962C8B-B14F-4D97-AF65-F5344CB8AC3E}">
        <p14:creationId xmlns:p14="http://schemas.microsoft.com/office/powerpoint/2010/main" val="245325497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0E12584-4630-46DA-B89E-091279A826D6}" type="datetimeFigureOut">
              <a:rPr lang="es-EC"/>
              <a:pPr>
                <a:defRPr/>
              </a:pPr>
              <a:t>15/10/2018</a:t>
            </a:fld>
            <a:endParaRPr lang="es-EC" dirty="0"/>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B0ECA08B-C013-44D2-B761-8E8AC9AAC6D7}" type="slidenum">
              <a:rPr lang="es-EC"/>
              <a:pPr>
                <a:defRPr/>
              </a:pPr>
              <a:t>‹Nº›</a:t>
            </a:fld>
            <a:endParaRPr lang="es-EC" dirty="0"/>
          </a:p>
        </p:txBody>
      </p:sp>
    </p:spTree>
    <p:extLst>
      <p:ext uri="{BB962C8B-B14F-4D97-AF65-F5344CB8AC3E}">
        <p14:creationId xmlns:p14="http://schemas.microsoft.com/office/powerpoint/2010/main" val="266431867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02B2863-06E8-4B64-8243-E3799955743C}" type="datetimeFigureOut">
              <a:rPr lang="es-EC"/>
              <a:pPr>
                <a:defRPr/>
              </a:pPr>
              <a:t>15/10/2018</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69B5DE0D-48F8-4747-8C7B-FA0E58B989F9}" type="slidenum">
              <a:rPr lang="es-EC"/>
              <a:pPr>
                <a:defRPr/>
              </a:pPr>
              <a:t>‹Nº›</a:t>
            </a:fld>
            <a:endParaRPr lang="es-EC" dirty="0"/>
          </a:p>
        </p:txBody>
      </p:sp>
    </p:spTree>
    <p:extLst>
      <p:ext uri="{BB962C8B-B14F-4D97-AF65-F5344CB8AC3E}">
        <p14:creationId xmlns:p14="http://schemas.microsoft.com/office/powerpoint/2010/main" val="419188888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625732E-21C7-418B-A12B-89E8EEA4D46A}" type="datetimeFigureOut">
              <a:rPr lang="es-EC"/>
              <a:pPr>
                <a:defRPr/>
              </a:pPr>
              <a:t>15/10/2018</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CA926E23-CEF4-438A-986F-57C10FDFFBC8}" type="slidenum">
              <a:rPr lang="es-EC"/>
              <a:pPr>
                <a:defRPr/>
              </a:pPr>
              <a:t>‹Nº›</a:t>
            </a:fld>
            <a:endParaRPr lang="es-EC" dirty="0"/>
          </a:p>
        </p:txBody>
      </p:sp>
    </p:spTree>
    <p:extLst>
      <p:ext uri="{BB962C8B-B14F-4D97-AF65-F5344CB8AC3E}">
        <p14:creationId xmlns:p14="http://schemas.microsoft.com/office/powerpoint/2010/main" val="102385278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FF8A7ADD-7F2B-4D4A-89E9-F0230D8FDD59}" type="datetimeFigureOut">
              <a:rPr lang="es-EC"/>
              <a:pPr>
                <a:defRPr/>
              </a:pPr>
              <a:t>15/10/2018</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9125AA26-8BB8-46AA-A0B5-B727B058357D}" type="slidenum">
              <a:rPr lang="es-EC"/>
              <a:pPr>
                <a:defRPr/>
              </a:pPr>
              <a:t>‹Nº›</a:t>
            </a:fld>
            <a:endParaRPr lang="es-EC" dirty="0"/>
          </a:p>
        </p:txBody>
      </p:sp>
    </p:spTree>
    <p:extLst>
      <p:ext uri="{BB962C8B-B14F-4D97-AF65-F5344CB8AC3E}">
        <p14:creationId xmlns:p14="http://schemas.microsoft.com/office/powerpoint/2010/main" val="3651740051"/>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19D99617-9FC7-453E-B5F2-EED846EC4917}" type="datetimeFigureOut">
              <a:rPr lang="es-EC"/>
              <a:pPr>
                <a:defRPr/>
              </a:pPr>
              <a:t>15/10/2018</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EF5262E8-2469-43FF-8B3D-10B0A5A0539F}" type="slidenum">
              <a:rPr lang="es-EC"/>
              <a:pPr>
                <a:defRPr/>
              </a:pPr>
              <a:t>‹Nº›</a:t>
            </a:fld>
            <a:endParaRPr lang="es-EC" dirty="0"/>
          </a:p>
        </p:txBody>
      </p:sp>
    </p:spTree>
    <p:extLst>
      <p:ext uri="{BB962C8B-B14F-4D97-AF65-F5344CB8AC3E}">
        <p14:creationId xmlns:p14="http://schemas.microsoft.com/office/powerpoint/2010/main" val="294073871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CBD53ABB-858E-4DDD-BE23-8DF5DF47B6A2}" type="datetimeFigureOut">
              <a:rPr lang="es-EC"/>
              <a:pPr>
                <a:defRPr/>
              </a:pPr>
              <a:t>15/10/2018</a:t>
            </a:fld>
            <a:endParaRPr lang="es-EC" dirty="0"/>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B91C4118-868C-433E-9CCC-AE1C32DD77C6}" type="slidenum">
              <a:rPr lang="es-EC"/>
              <a:pPr>
                <a:defRPr/>
              </a:pPr>
              <a:t>‹Nº›</a:t>
            </a:fld>
            <a:endParaRPr lang="es-EC" dirty="0"/>
          </a:p>
        </p:txBody>
      </p:sp>
    </p:spTree>
    <p:extLst>
      <p:ext uri="{BB962C8B-B14F-4D97-AF65-F5344CB8AC3E}">
        <p14:creationId xmlns:p14="http://schemas.microsoft.com/office/powerpoint/2010/main" val="422638877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0"/>
          </p:nvPr>
        </p:nvSpPr>
        <p:spPr/>
        <p:txBody>
          <a:bodyPr/>
          <a:lstStyle>
            <a:lvl1pPr>
              <a:defRPr/>
            </a:lvl1pPr>
          </a:lstStyle>
          <a:p>
            <a:pPr>
              <a:defRPr/>
            </a:pPr>
            <a:fld id="{41474E72-F9F6-42EB-A46C-1B76D132BBE6}" type="datetimeFigureOut">
              <a:rPr lang="es-EC"/>
              <a:pPr>
                <a:defRPr/>
              </a:pPr>
              <a:t>15/10/2018</a:t>
            </a:fld>
            <a:endParaRPr lang="es-EC" dirty="0"/>
          </a:p>
        </p:txBody>
      </p:sp>
      <p:sp>
        <p:nvSpPr>
          <p:cNvPr id="7" name="Footer Placeholder 5"/>
          <p:cNvSpPr>
            <a:spLocks noGrp="1"/>
          </p:cNvSpPr>
          <p:nvPr>
            <p:ph type="ftr" sz="quarter" idx="11"/>
          </p:nvPr>
        </p:nvSpPr>
        <p:spPr/>
        <p:txBody>
          <a:bodyPr/>
          <a:lstStyle>
            <a:lvl1pPr>
              <a:defRPr/>
            </a:lvl1pPr>
          </a:lstStyle>
          <a:p>
            <a:pPr>
              <a:defRPr/>
            </a:pPr>
            <a:endParaRPr lang="es-EC"/>
          </a:p>
        </p:txBody>
      </p:sp>
      <p:sp>
        <p:nvSpPr>
          <p:cNvPr id="9" name="Slide Number Placeholder 5"/>
          <p:cNvSpPr>
            <a:spLocks noGrp="1"/>
          </p:cNvSpPr>
          <p:nvPr>
            <p:ph type="sldNum" sz="quarter" idx="12"/>
          </p:nvPr>
        </p:nvSpPr>
        <p:spPr/>
        <p:txBody>
          <a:bodyPr/>
          <a:lstStyle>
            <a:lvl1pPr>
              <a:defRPr/>
            </a:lvl1pPr>
          </a:lstStyle>
          <a:p>
            <a:pPr>
              <a:defRPr/>
            </a:pPr>
            <a:fld id="{5E5706AA-6969-45D0-B693-C2D19F181025}" type="slidenum">
              <a:rPr lang="es-EC"/>
              <a:pPr>
                <a:defRPr/>
              </a:pPr>
              <a:t>‹Nº›</a:t>
            </a:fld>
            <a:endParaRPr lang="es-EC" dirty="0"/>
          </a:p>
        </p:txBody>
      </p:sp>
    </p:spTree>
    <p:extLst>
      <p:ext uri="{BB962C8B-B14F-4D97-AF65-F5344CB8AC3E}">
        <p14:creationId xmlns:p14="http://schemas.microsoft.com/office/powerpoint/2010/main" val="373545550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282C0162-6C01-41D4-A345-F505ADD56FE7}" type="datetimeFigureOut">
              <a:rPr lang="es-EC"/>
              <a:pPr>
                <a:defRPr/>
              </a:pPr>
              <a:t>15/10/2018</a:t>
            </a:fld>
            <a:endParaRPr lang="es-EC" dirty="0"/>
          </a:p>
        </p:txBody>
      </p:sp>
      <p:sp>
        <p:nvSpPr>
          <p:cNvPr id="9" name="Footer Placeholder 7"/>
          <p:cNvSpPr>
            <a:spLocks noGrp="1"/>
          </p:cNvSpPr>
          <p:nvPr>
            <p:ph type="ftr" sz="quarter" idx="11"/>
          </p:nvPr>
        </p:nvSpPr>
        <p:spPr/>
        <p:txBody>
          <a:bodyPr/>
          <a:lstStyle>
            <a:lvl1pPr>
              <a:defRPr/>
            </a:lvl1pPr>
          </a:lstStyle>
          <a:p>
            <a:pPr>
              <a:defRPr/>
            </a:pPr>
            <a:endParaRPr lang="es-EC"/>
          </a:p>
        </p:txBody>
      </p:sp>
      <p:sp>
        <p:nvSpPr>
          <p:cNvPr id="11" name="Slide Number Placeholder 5"/>
          <p:cNvSpPr>
            <a:spLocks noGrp="1"/>
          </p:cNvSpPr>
          <p:nvPr>
            <p:ph type="sldNum" sz="quarter" idx="12"/>
          </p:nvPr>
        </p:nvSpPr>
        <p:spPr/>
        <p:txBody>
          <a:bodyPr/>
          <a:lstStyle>
            <a:lvl1pPr>
              <a:defRPr/>
            </a:lvl1pPr>
          </a:lstStyle>
          <a:p>
            <a:pPr>
              <a:defRPr/>
            </a:pPr>
            <a:fld id="{40F113CA-AB59-4E56-A395-2815A5EBD33A}" type="slidenum">
              <a:rPr lang="es-EC"/>
              <a:pPr>
                <a:defRPr/>
              </a:pPr>
              <a:t>‹Nº›</a:t>
            </a:fld>
            <a:endParaRPr lang="es-EC" dirty="0"/>
          </a:p>
        </p:txBody>
      </p:sp>
    </p:spTree>
    <p:extLst>
      <p:ext uri="{BB962C8B-B14F-4D97-AF65-F5344CB8AC3E}">
        <p14:creationId xmlns:p14="http://schemas.microsoft.com/office/powerpoint/2010/main" val="177602497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fld id="{8539A36E-1EA9-4228-9A77-674406B5D140}" type="datetimeFigureOut">
              <a:rPr lang="es-EC"/>
              <a:pPr>
                <a:defRPr/>
              </a:pPr>
              <a:t>15/10/2018</a:t>
            </a:fld>
            <a:endParaRPr lang="es-EC" dirty="0"/>
          </a:p>
        </p:txBody>
      </p:sp>
      <p:sp>
        <p:nvSpPr>
          <p:cNvPr id="5" name="Footer Placeholder 3"/>
          <p:cNvSpPr>
            <a:spLocks noGrp="1"/>
          </p:cNvSpPr>
          <p:nvPr>
            <p:ph type="ftr" sz="quarter" idx="11"/>
          </p:nvPr>
        </p:nvSpPr>
        <p:spPr/>
        <p:txBody>
          <a:bodyPr/>
          <a:lstStyle>
            <a:lvl1pPr>
              <a:defRPr/>
            </a:lvl1pPr>
          </a:lstStyle>
          <a:p>
            <a:pPr>
              <a:defRPr/>
            </a:pPr>
            <a:endParaRPr lang="es-EC"/>
          </a:p>
        </p:txBody>
      </p:sp>
      <p:sp>
        <p:nvSpPr>
          <p:cNvPr id="6" name="Slide Number Placeholder 4"/>
          <p:cNvSpPr>
            <a:spLocks noGrp="1"/>
          </p:cNvSpPr>
          <p:nvPr>
            <p:ph type="sldNum" sz="quarter" idx="12"/>
          </p:nvPr>
        </p:nvSpPr>
        <p:spPr/>
        <p:txBody>
          <a:bodyPr/>
          <a:lstStyle>
            <a:lvl1pPr>
              <a:defRPr/>
            </a:lvl1pPr>
          </a:lstStyle>
          <a:p>
            <a:pPr>
              <a:defRPr/>
            </a:pPr>
            <a:fld id="{2AE9675C-7413-41E1-BAF8-AF6219F78B85}" type="slidenum">
              <a:rPr lang="es-EC"/>
              <a:pPr>
                <a:defRPr/>
              </a:pPr>
              <a:t>‹Nº›</a:t>
            </a:fld>
            <a:endParaRPr lang="es-EC" dirty="0"/>
          </a:p>
        </p:txBody>
      </p:sp>
    </p:spTree>
    <p:extLst>
      <p:ext uri="{BB962C8B-B14F-4D97-AF65-F5344CB8AC3E}">
        <p14:creationId xmlns:p14="http://schemas.microsoft.com/office/powerpoint/2010/main" val="416554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3" name="Date Placeholder 1"/>
          <p:cNvSpPr>
            <a:spLocks noGrp="1"/>
          </p:cNvSpPr>
          <p:nvPr>
            <p:ph type="dt" sz="half" idx="10"/>
          </p:nvPr>
        </p:nvSpPr>
        <p:spPr/>
        <p:txBody>
          <a:bodyPr/>
          <a:lstStyle>
            <a:lvl1pPr>
              <a:defRPr/>
            </a:lvl1pPr>
          </a:lstStyle>
          <a:p>
            <a:pPr>
              <a:defRPr/>
            </a:pPr>
            <a:fld id="{C2AE1235-AB70-4A3E-A163-A253AB2D56BE}" type="datetimeFigureOut">
              <a:rPr lang="es-EC"/>
              <a:pPr>
                <a:defRPr/>
              </a:pPr>
              <a:t>15/10/2018</a:t>
            </a:fld>
            <a:endParaRPr lang="es-EC" dirty="0"/>
          </a:p>
        </p:txBody>
      </p:sp>
      <p:sp>
        <p:nvSpPr>
          <p:cNvPr id="4" name="Footer Placeholder 2"/>
          <p:cNvSpPr>
            <a:spLocks noGrp="1"/>
          </p:cNvSpPr>
          <p:nvPr>
            <p:ph type="ftr" sz="quarter" idx="11"/>
          </p:nvPr>
        </p:nvSpPr>
        <p:spPr/>
        <p:txBody>
          <a:bodyPr/>
          <a:lstStyle>
            <a:lvl1pPr>
              <a:defRPr/>
            </a:lvl1pPr>
          </a:lstStyle>
          <a:p>
            <a:pPr>
              <a:defRPr/>
            </a:pPr>
            <a:endParaRPr lang="es-EC"/>
          </a:p>
        </p:txBody>
      </p:sp>
      <p:sp>
        <p:nvSpPr>
          <p:cNvPr id="5" name="Slide Number Placeholder 3"/>
          <p:cNvSpPr>
            <a:spLocks noGrp="1"/>
          </p:cNvSpPr>
          <p:nvPr>
            <p:ph type="sldNum" sz="quarter" idx="12"/>
          </p:nvPr>
        </p:nvSpPr>
        <p:spPr/>
        <p:txBody>
          <a:bodyPr/>
          <a:lstStyle>
            <a:lvl1pPr>
              <a:defRPr/>
            </a:lvl1pPr>
          </a:lstStyle>
          <a:p>
            <a:pPr>
              <a:defRPr/>
            </a:pPr>
            <a:fld id="{792DFF99-7215-4AE5-AE1A-EBAFDF8EDC89}" type="slidenum">
              <a:rPr lang="es-EC"/>
              <a:pPr>
                <a:defRPr/>
              </a:pPr>
              <a:t>‹Nº›</a:t>
            </a:fld>
            <a:endParaRPr lang="es-EC" dirty="0"/>
          </a:p>
        </p:txBody>
      </p:sp>
    </p:spTree>
    <p:extLst>
      <p:ext uri="{BB962C8B-B14F-4D97-AF65-F5344CB8AC3E}">
        <p14:creationId xmlns:p14="http://schemas.microsoft.com/office/powerpoint/2010/main" val="195520483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6" name="Date Placeholder 4"/>
          <p:cNvSpPr>
            <a:spLocks noGrp="1"/>
          </p:cNvSpPr>
          <p:nvPr>
            <p:ph type="dt" sz="half" idx="10"/>
          </p:nvPr>
        </p:nvSpPr>
        <p:spPr/>
        <p:txBody>
          <a:bodyPr/>
          <a:lstStyle>
            <a:lvl1pPr>
              <a:defRPr/>
            </a:lvl1pPr>
          </a:lstStyle>
          <a:p>
            <a:pPr>
              <a:defRPr/>
            </a:pPr>
            <a:fld id="{AA47CB48-224F-4A42-B83D-A6AD4DE83157}" type="datetimeFigureOut">
              <a:rPr lang="es-EC"/>
              <a:pPr>
                <a:defRPr/>
              </a:pPr>
              <a:t>15/10/2018</a:t>
            </a:fld>
            <a:endParaRPr lang="es-EC" dirty="0"/>
          </a:p>
        </p:txBody>
      </p:sp>
      <p:sp>
        <p:nvSpPr>
          <p:cNvPr id="7" name="Footer Placeholder 5"/>
          <p:cNvSpPr>
            <a:spLocks noGrp="1"/>
          </p:cNvSpPr>
          <p:nvPr>
            <p:ph type="ftr" sz="quarter" idx="11"/>
          </p:nvPr>
        </p:nvSpPr>
        <p:spPr/>
        <p:txBody>
          <a:bodyPr/>
          <a:lstStyle>
            <a:lvl1pPr>
              <a:defRPr/>
            </a:lvl1pPr>
          </a:lstStyle>
          <a:p>
            <a:pPr>
              <a:defRPr/>
            </a:pPr>
            <a:endParaRPr lang="es-EC"/>
          </a:p>
        </p:txBody>
      </p:sp>
      <p:sp>
        <p:nvSpPr>
          <p:cNvPr id="8" name="Slide Number Placeholder 6"/>
          <p:cNvSpPr>
            <a:spLocks noGrp="1"/>
          </p:cNvSpPr>
          <p:nvPr>
            <p:ph type="sldNum" sz="quarter" idx="12"/>
          </p:nvPr>
        </p:nvSpPr>
        <p:spPr/>
        <p:txBody>
          <a:bodyPr/>
          <a:lstStyle>
            <a:lvl1pPr>
              <a:defRPr/>
            </a:lvl1pPr>
          </a:lstStyle>
          <a:p>
            <a:pPr>
              <a:defRPr/>
            </a:pPr>
            <a:fld id="{D969B860-A0B1-4F53-96E0-CF2412BE228B}" type="slidenum">
              <a:rPr lang="es-EC"/>
              <a:pPr>
                <a:defRPr/>
              </a:pPr>
              <a:t>‹Nº›</a:t>
            </a:fld>
            <a:endParaRPr lang="es-EC" dirty="0"/>
          </a:p>
        </p:txBody>
      </p:sp>
    </p:spTree>
    <p:extLst>
      <p:ext uri="{BB962C8B-B14F-4D97-AF65-F5344CB8AC3E}">
        <p14:creationId xmlns:p14="http://schemas.microsoft.com/office/powerpoint/2010/main" val="357040347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6" name="Date Placeholder 4"/>
          <p:cNvSpPr>
            <a:spLocks noGrp="1"/>
          </p:cNvSpPr>
          <p:nvPr>
            <p:ph type="dt" sz="half" idx="10"/>
          </p:nvPr>
        </p:nvSpPr>
        <p:spPr/>
        <p:txBody>
          <a:bodyPr/>
          <a:lstStyle>
            <a:lvl1pPr>
              <a:defRPr/>
            </a:lvl1pPr>
          </a:lstStyle>
          <a:p>
            <a:pPr>
              <a:defRPr/>
            </a:pPr>
            <a:fld id="{A87F26B0-587F-4B07-A614-088119DCE727}" type="datetimeFigureOut">
              <a:rPr lang="es-EC"/>
              <a:pPr>
                <a:defRPr/>
              </a:pPr>
              <a:t>15/10/2018</a:t>
            </a:fld>
            <a:endParaRPr lang="es-EC" dirty="0"/>
          </a:p>
        </p:txBody>
      </p:sp>
      <p:sp>
        <p:nvSpPr>
          <p:cNvPr id="7" name="Footer Placeholder 5"/>
          <p:cNvSpPr>
            <a:spLocks noGrp="1"/>
          </p:cNvSpPr>
          <p:nvPr>
            <p:ph type="ftr" sz="quarter" idx="11"/>
          </p:nvPr>
        </p:nvSpPr>
        <p:spPr/>
        <p:txBody>
          <a:bodyPr/>
          <a:lstStyle>
            <a:lvl1pPr>
              <a:defRPr/>
            </a:lvl1pPr>
          </a:lstStyle>
          <a:p>
            <a:pPr>
              <a:defRPr/>
            </a:pPr>
            <a:endParaRPr lang="es-EC"/>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06696A3B-4118-4181-AF25-19DEC50F4378}" type="slidenum">
              <a:rPr lang="es-EC"/>
              <a:pPr>
                <a:defRPr/>
              </a:pPr>
              <a:t>‹Nº›</a:t>
            </a:fld>
            <a:endParaRPr lang="es-EC" dirty="0"/>
          </a:p>
        </p:txBody>
      </p:sp>
    </p:spTree>
    <p:extLst>
      <p:ext uri="{BB962C8B-B14F-4D97-AF65-F5344CB8AC3E}">
        <p14:creationId xmlns:p14="http://schemas.microsoft.com/office/powerpoint/2010/main" val="332772985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47"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48"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49"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50"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51"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52"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53"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54"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55"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56"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57"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35"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36"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37"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38"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39"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40"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41"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42"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43"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44"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045"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título del patrón</a:t>
            </a:r>
            <a:endParaRPr lang="en-US" altLang="es-EC" smtClean="0"/>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smtClean="0"/>
              <a:t>Editar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n-US" altLang="es-EC"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mn-lt"/>
              </a:defRPr>
            </a:lvl1pPr>
          </a:lstStyle>
          <a:p>
            <a:pPr>
              <a:defRPr/>
            </a:pPr>
            <a:fld id="{AD650A1F-2373-4A13-8A25-1FEC88149556}" type="datetimeFigureOut">
              <a:rPr lang="es-EC"/>
              <a:pPr>
                <a:defRPr/>
              </a:pPr>
              <a:t>15/10/2018</a:t>
            </a:fld>
            <a:endParaRPr lang="es-EC" dirty="0"/>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prstClr val="black">
                    <a:tint val="75000"/>
                  </a:prstClr>
                </a:solidFill>
                <a:latin typeface="+mn-lt"/>
              </a:defRPr>
            </a:lvl1pPr>
          </a:lstStyle>
          <a:p>
            <a:pPr>
              <a:defRPr/>
            </a:pPr>
            <a:endParaRPr lang="es-EC"/>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eaLnBrk="1" fontAlgn="auto" hangingPunct="1">
              <a:spcBef>
                <a:spcPts val="0"/>
              </a:spcBef>
              <a:spcAft>
                <a:spcPts val="0"/>
              </a:spcAft>
              <a:defRPr sz="2000" smtClean="0">
                <a:solidFill>
                  <a:prstClr val="black">
                    <a:tint val="75000"/>
                  </a:prstClr>
                </a:solidFill>
                <a:latin typeface="+mn-lt"/>
              </a:defRPr>
            </a:lvl1pPr>
          </a:lstStyle>
          <a:p>
            <a:pPr>
              <a:defRPr/>
            </a:pPr>
            <a:fld id="{F7485A8C-980A-462A-8A04-1E95AD669891}" type="slidenum">
              <a:rPr lang="es-EC"/>
              <a:pPr>
                <a:defRPr/>
              </a:pPr>
              <a:t>‹Nº›</a:t>
            </a:fld>
            <a:endParaRPr lang="es-EC"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transition spd="slow">
    <p:push dir="u"/>
  </p:transition>
  <p:timing>
    <p:tnLst>
      <p:par>
        <p:cTn id="1" dur="indefinite" restart="never" nodeType="tmRoot"/>
      </p:par>
    </p:tnLst>
  </p:timing>
  <p:txStyles>
    <p:titleStyle>
      <a:lvl1pPr algn="l" defTabSz="457200" rtl="0" eaLnBrk="1" fontAlgn="base" hangingPunct="1">
        <a:spcBef>
          <a:spcPct val="0"/>
        </a:spcBef>
        <a:spcAft>
          <a:spcPct val="0"/>
        </a:spcAft>
        <a:defRPr sz="3600" kern="1200">
          <a:solidFill>
            <a:srgbClr val="262626"/>
          </a:solidFill>
          <a:latin typeface="+mj-lt"/>
          <a:ea typeface="+mj-ea"/>
          <a:cs typeface="+mj-cs"/>
        </a:defRPr>
      </a:lvl1pPr>
      <a:lvl2pPr algn="l" defTabSz="457200" rtl="0" eaLnBrk="1" fontAlgn="base" hangingPunct="1">
        <a:spcBef>
          <a:spcPct val="0"/>
        </a:spcBef>
        <a:spcAft>
          <a:spcPct val="0"/>
        </a:spcAft>
        <a:defRPr sz="3600">
          <a:solidFill>
            <a:srgbClr val="262626"/>
          </a:solidFill>
          <a:latin typeface="Century Gothic" panose="020B0502020202020204" pitchFamily="34" charset="0"/>
        </a:defRPr>
      </a:lvl2pPr>
      <a:lvl3pPr algn="l" defTabSz="457200" rtl="0" eaLnBrk="1" fontAlgn="base" hangingPunct="1">
        <a:spcBef>
          <a:spcPct val="0"/>
        </a:spcBef>
        <a:spcAft>
          <a:spcPct val="0"/>
        </a:spcAft>
        <a:defRPr sz="3600">
          <a:solidFill>
            <a:srgbClr val="262626"/>
          </a:solidFill>
          <a:latin typeface="Century Gothic" panose="020B0502020202020204" pitchFamily="34" charset="0"/>
        </a:defRPr>
      </a:lvl3pPr>
      <a:lvl4pPr algn="l" defTabSz="457200" rtl="0" eaLnBrk="1" fontAlgn="base" hangingPunct="1">
        <a:spcBef>
          <a:spcPct val="0"/>
        </a:spcBef>
        <a:spcAft>
          <a:spcPct val="0"/>
        </a:spcAft>
        <a:defRPr sz="3600">
          <a:solidFill>
            <a:srgbClr val="262626"/>
          </a:solidFill>
          <a:latin typeface="Century Gothic" panose="020B0502020202020204" pitchFamily="34" charset="0"/>
        </a:defRPr>
      </a:lvl4pPr>
      <a:lvl5pPr algn="l" defTabSz="457200" rtl="0" eaLnBrk="1" fontAlgn="base" hangingPunct="1">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p>
        </p:txBody>
      </p:sp>
      <p:sp>
        <p:nvSpPr>
          <p:cNvPr id="2051" name="2 Marcador de texto"/>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mn-lt"/>
              </a:defRPr>
            </a:lvl1pPr>
          </a:lstStyle>
          <a:p>
            <a:pPr>
              <a:defRPr/>
            </a:pPr>
            <a:fld id="{DCB3F688-7B8B-45E3-90D0-B0A206170D78}" type="datetimeFigureOut">
              <a:rPr lang="es-EC"/>
              <a:pPr>
                <a:defRPr/>
              </a:pPr>
              <a:t>15/10/2018</a:t>
            </a:fld>
            <a:endParaRPr lang="es-EC" dirty="0"/>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s-EC"/>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mn-lt"/>
              </a:defRPr>
            </a:lvl1pPr>
          </a:lstStyle>
          <a:p>
            <a:pPr>
              <a:defRPr/>
            </a:pPr>
            <a:fld id="{7C69BC74-E145-444A-9F40-0E42A31932A2}" type="slidenum">
              <a:rPr lang="es-EC"/>
              <a:pPr>
                <a:defRPr/>
              </a:pPr>
              <a:t>‹Nº›</a:t>
            </a:fld>
            <a:endParaRPr lang="es-EC" dirty="0"/>
          </a:p>
        </p:txBody>
      </p:sp>
      <p:sp>
        <p:nvSpPr>
          <p:cNvPr id="2055" name="Rectangle 20"/>
          <p:cNvSpPr>
            <a:spLocks noChangeArrowheads="1"/>
          </p:cNvSpPr>
          <p:nvPr/>
        </p:nvSpPr>
        <p:spPr bwMode="auto">
          <a:xfrm>
            <a:off x="0" y="0"/>
            <a:ext cx="12192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endParaRPr lang="es-ES" altLang="es-EC">
              <a:solidFill>
                <a:srgbClr val="000000"/>
              </a:solidFill>
              <a:latin typeface="Calibri" panose="020F0502020204030204" pitchFamily="34" charset="0"/>
            </a:endParaRPr>
          </a:p>
        </p:txBody>
      </p:sp>
      <p:sp>
        <p:nvSpPr>
          <p:cNvPr id="2056" name="Rectangle 21"/>
          <p:cNvSpPr>
            <a:spLocks noChangeArrowheads="1"/>
          </p:cNvSpPr>
          <p:nvPr/>
        </p:nvSpPr>
        <p:spPr bwMode="auto">
          <a:xfrm rot="10800000">
            <a:off x="0" y="6308725"/>
            <a:ext cx="105140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endParaRPr lang="es-ES" altLang="es-EC">
              <a:solidFill>
                <a:srgbClr val="000000"/>
              </a:solidFill>
              <a:latin typeface="Calibri" panose="020F0502020204030204" pitchFamily="34" charset="0"/>
            </a:endParaRPr>
          </a:p>
        </p:txBody>
      </p:sp>
      <p:sp>
        <p:nvSpPr>
          <p:cNvPr id="2057" name="Line 23"/>
          <p:cNvSpPr>
            <a:spLocks noChangeShapeType="1"/>
          </p:cNvSpPr>
          <p:nvPr/>
        </p:nvSpPr>
        <p:spPr bwMode="auto">
          <a:xfrm rot="10800000" flipH="1">
            <a:off x="33338" y="6296025"/>
            <a:ext cx="88804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2058" name="Line 24"/>
          <p:cNvSpPr>
            <a:spLocks noChangeShapeType="1"/>
          </p:cNvSpPr>
          <p:nvPr/>
        </p:nvSpPr>
        <p:spPr bwMode="auto">
          <a:xfrm rot="10800000" flipH="1">
            <a:off x="33338" y="6245225"/>
            <a:ext cx="8880475"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2059"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8977313"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push dir="u"/>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0.xml"/><Relationship Id="rId7" Type="http://schemas.openxmlformats.org/officeDocument/2006/relationships/image" Target="../media/image15.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1.xml"/><Relationship Id="rId7" Type="http://schemas.openxmlformats.org/officeDocument/2006/relationships/image" Target="../media/image17.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20.jpeg"/><Relationship Id="rId4" Type="http://schemas.openxmlformats.org/officeDocument/2006/relationships/diagramQuickStyle" Target="../diagrams/quickStyle11.xml"/><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4.jpeg"/><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26.jpeg"/><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25.jpeg"/><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7.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8.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19.xml"/><Relationship Id="rId7" Type="http://schemas.openxmlformats.org/officeDocument/2006/relationships/image" Target="../media/image35.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49.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50.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jpe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1947863" y="565150"/>
            <a:ext cx="9250362" cy="1430338"/>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nchor="ct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defRPr/>
            </a:pPr>
            <a:endParaRPr lang="es-EC" sz="1600" b="1" dirty="0">
              <a:solidFill>
                <a:srgbClr val="A5A5A5">
                  <a:lumMod val="50000"/>
                </a:srgbClr>
              </a:solidFill>
              <a:latin typeface="Times New Roman" panose="02020603050405020304" pitchFamily="18" charset="0"/>
              <a:cs typeface="Times New Roman" panose="02020603050405020304" pitchFamily="18" charset="0"/>
            </a:endParaRPr>
          </a:p>
          <a:p>
            <a:pPr>
              <a:defRPr/>
            </a:pPr>
            <a:r>
              <a:rPr lang="es-EC" sz="1600" b="1" dirty="0">
                <a:solidFill>
                  <a:srgbClr val="A5A5A5">
                    <a:lumMod val="50000"/>
                  </a:srgbClr>
                </a:solidFill>
                <a:latin typeface="Times New Roman" panose="02020603050405020304" pitchFamily="18" charset="0"/>
                <a:cs typeface="Times New Roman" panose="02020603050405020304" pitchFamily="18" charset="0"/>
              </a:rPr>
              <a:t>DEPARTAMENTO DE CIENCIAS ECONÓMICAS, ADMINISTRATIVAS Y DE COMERCIO</a:t>
            </a:r>
          </a:p>
          <a:p>
            <a:pPr>
              <a:defRPr/>
            </a:pPr>
            <a:endParaRPr lang="es-EC" sz="1600" b="1" dirty="0">
              <a:solidFill>
                <a:srgbClr val="A5A5A5">
                  <a:lumMod val="50000"/>
                </a:srgbClr>
              </a:solidFill>
              <a:latin typeface="Times New Roman" panose="02020603050405020304" pitchFamily="18" charset="0"/>
              <a:cs typeface="Times New Roman" panose="02020603050405020304" pitchFamily="18" charset="0"/>
            </a:endParaRPr>
          </a:p>
          <a:p>
            <a:pPr>
              <a:defRPr/>
            </a:pPr>
            <a:r>
              <a:rPr lang="es-EC" sz="1400" b="1" dirty="0">
                <a:solidFill>
                  <a:srgbClr val="A5A5A5">
                    <a:lumMod val="50000"/>
                  </a:srgbClr>
                </a:solidFill>
                <a:latin typeface="Times New Roman" panose="02020603050405020304" pitchFamily="18" charset="0"/>
                <a:cs typeface="Times New Roman" panose="02020603050405020304" pitchFamily="18" charset="0"/>
              </a:rPr>
              <a:t>CARRERA DE INGENIERÍA EN FINANZAS Y AUDITORÍA</a:t>
            </a:r>
            <a:endParaRPr lang="es-EC" sz="1400" dirty="0">
              <a:solidFill>
                <a:srgbClr val="A5A5A5">
                  <a:lumMod val="50000"/>
                </a:srgbClr>
              </a:solidFill>
              <a:latin typeface="Times New Roman" panose="02020603050405020304" pitchFamily="18" charset="0"/>
              <a:cs typeface="Times New Roman" panose="02020603050405020304" pitchFamily="18" charset="0"/>
            </a:endParaRPr>
          </a:p>
        </p:txBody>
      </p:sp>
      <p:sp>
        <p:nvSpPr>
          <p:cNvPr id="20483" name="9 Rectángulo"/>
          <p:cNvSpPr>
            <a:spLocks noChangeArrowheads="1"/>
          </p:cNvSpPr>
          <p:nvPr/>
        </p:nvSpPr>
        <p:spPr bwMode="auto">
          <a:xfrm>
            <a:off x="1003300" y="3357563"/>
            <a:ext cx="784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s-EC" altLang="es-EC" sz="1400" b="1">
                <a:solidFill>
                  <a:srgbClr val="525252"/>
                </a:solidFill>
                <a:latin typeface="Times New Roman" panose="02020603050405020304" pitchFamily="18" charset="0"/>
                <a:cs typeface="Times New Roman" panose="02020603050405020304" pitchFamily="18" charset="0"/>
              </a:rPr>
              <a:t>TEMA:</a:t>
            </a:r>
          </a:p>
        </p:txBody>
      </p:sp>
      <p:sp>
        <p:nvSpPr>
          <p:cNvPr id="20484" name="10 CuadroTexto"/>
          <p:cNvSpPr txBox="1">
            <a:spLocks noChangeArrowheads="1"/>
          </p:cNvSpPr>
          <p:nvPr/>
        </p:nvSpPr>
        <p:spPr bwMode="auto">
          <a:xfrm>
            <a:off x="1787525" y="3300413"/>
            <a:ext cx="886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s-EC" altLang="es-EC" sz="1600">
                <a:solidFill>
                  <a:srgbClr val="000000"/>
                </a:solidFill>
                <a:latin typeface="Times New Roman" panose="02020603050405020304" pitchFamily="18" charset="0"/>
                <a:cs typeface="Times New Roman" panose="02020603050405020304" pitchFamily="18" charset="0"/>
              </a:rPr>
              <a:t>“IMPACTO AL DICTAMEN DE LOS ESTADOS FINANCIEROS POR LA APLICACIÓN DE LA NIA 701 EN LAS EMPRESAS CONSTRUCTORAS DEL CANTÓN QUITO”</a:t>
            </a:r>
          </a:p>
        </p:txBody>
      </p:sp>
      <p:sp>
        <p:nvSpPr>
          <p:cNvPr id="14" name="2 Subtítulo"/>
          <p:cNvSpPr>
            <a:spLocks noGrp="1"/>
          </p:cNvSpPr>
          <p:nvPr>
            <p:ph type="subTitle" idx="1"/>
          </p:nvPr>
        </p:nvSpPr>
        <p:spPr>
          <a:xfrm>
            <a:off x="1787525" y="4165600"/>
            <a:ext cx="4333875" cy="912813"/>
          </a:xfrm>
        </p:spPr>
        <p:txBody>
          <a:bodyPr>
            <a:normAutofit/>
          </a:bodyPr>
          <a:lstStyle/>
          <a:p>
            <a:pPr algn="l">
              <a:buFont typeface="Arial" charset="0"/>
              <a:buNone/>
              <a:defRPr/>
            </a:pPr>
            <a:r>
              <a:rPr lang="es-EC" sz="1400" b="1" dirty="0" smtClean="0">
                <a:solidFill>
                  <a:schemeClr val="accent3">
                    <a:lumMod val="50000"/>
                  </a:schemeClr>
                </a:solidFill>
                <a:latin typeface="Times New Roman" panose="02020603050405020304" pitchFamily="18" charset="0"/>
                <a:cs typeface="Times New Roman" panose="02020603050405020304" pitchFamily="18" charset="0"/>
              </a:rPr>
              <a:t>AUTORES</a:t>
            </a:r>
            <a:r>
              <a:rPr lang="es-EC" sz="1400" b="1" dirty="0">
                <a:solidFill>
                  <a:schemeClr val="accent3">
                    <a:lumMod val="50000"/>
                  </a:schemeClr>
                </a:solidFill>
                <a:latin typeface="Times New Roman" panose="02020603050405020304" pitchFamily="18" charset="0"/>
                <a:cs typeface="Times New Roman" panose="02020603050405020304" pitchFamily="18" charset="0"/>
              </a:rPr>
              <a:t>:</a:t>
            </a:r>
          </a:p>
          <a:p>
            <a:pPr marL="342900" indent="-342900" algn="l">
              <a:buClr>
                <a:schemeClr val="accent3">
                  <a:lumMod val="50000"/>
                </a:schemeClr>
              </a:buClr>
              <a:buFont typeface="Wingdings" panose="05000000000000000000" pitchFamily="2" charset="2"/>
              <a:buChar char="q"/>
              <a:defRPr/>
            </a:pPr>
            <a:r>
              <a:rPr lang="es-EC" sz="1400" dirty="0" smtClean="0">
                <a:solidFill>
                  <a:schemeClr val="tx1">
                    <a:lumMod val="95000"/>
                    <a:lumOff val="5000"/>
                  </a:schemeClr>
                </a:solidFill>
                <a:latin typeface="Times New Roman" panose="02020603050405020304" pitchFamily="18" charset="0"/>
                <a:cs typeface="Times New Roman" panose="02020603050405020304" pitchFamily="18" charset="0"/>
              </a:rPr>
              <a:t>CÁRDENAS MEJÍA, VICTORIA SIDNEY</a:t>
            </a:r>
          </a:p>
          <a:p>
            <a:pPr marL="342900" indent="-342900" algn="l">
              <a:buClr>
                <a:schemeClr val="accent3">
                  <a:lumMod val="50000"/>
                </a:schemeClr>
              </a:buClr>
              <a:buFont typeface="Wingdings" panose="05000000000000000000" pitchFamily="2" charset="2"/>
              <a:buChar char="q"/>
              <a:defRPr/>
            </a:pPr>
            <a:r>
              <a:rPr lang="es-EC" sz="1400" dirty="0">
                <a:solidFill>
                  <a:schemeClr val="tx1"/>
                </a:solidFill>
                <a:latin typeface="Times New Roman" panose="02020603050405020304" pitchFamily="18" charset="0"/>
                <a:cs typeface="Times New Roman" panose="02020603050405020304" pitchFamily="18" charset="0"/>
              </a:rPr>
              <a:t>MONTERO GAONA, </a:t>
            </a:r>
            <a:r>
              <a:rPr lang="es-EC" sz="1400" dirty="0" smtClean="0">
                <a:solidFill>
                  <a:schemeClr val="tx1"/>
                </a:solidFill>
                <a:latin typeface="Times New Roman" panose="02020603050405020304" pitchFamily="18" charset="0"/>
                <a:cs typeface="Times New Roman" panose="02020603050405020304" pitchFamily="18" charset="0"/>
              </a:rPr>
              <a:t>JOSÉ IGNACIO</a:t>
            </a: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15" name="2 Subtítulo"/>
          <p:cNvSpPr txBox="1">
            <a:spLocks/>
          </p:cNvSpPr>
          <p:nvPr/>
        </p:nvSpPr>
        <p:spPr bwMode="auto">
          <a:xfrm>
            <a:off x="7996238" y="4202113"/>
            <a:ext cx="34893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s-EC" sz="1400" b="1" dirty="0" smtClean="0">
                <a:solidFill>
                  <a:srgbClr val="A5A5A5">
                    <a:lumMod val="50000"/>
                  </a:srgbClr>
                </a:solidFill>
                <a:latin typeface="Times New Roman" panose="02020603050405020304" pitchFamily="18" charset="0"/>
                <a:cs typeface="Times New Roman" panose="02020603050405020304" pitchFamily="18" charset="0"/>
              </a:rPr>
              <a:t>DIRECTOR:</a:t>
            </a:r>
            <a:endParaRPr lang="es-EC" sz="1400" b="1" dirty="0">
              <a:solidFill>
                <a:srgbClr val="A5A5A5">
                  <a:lumMod val="50000"/>
                </a:srgbClr>
              </a:solidFill>
              <a:latin typeface="Times New Roman" panose="02020603050405020304" pitchFamily="18" charset="0"/>
              <a:cs typeface="Times New Roman" panose="02020603050405020304" pitchFamily="18" charset="0"/>
            </a:endParaRPr>
          </a:p>
          <a:p>
            <a:pPr marL="342900" indent="-342900" algn="l">
              <a:buClr>
                <a:srgbClr val="A5A5A5">
                  <a:lumMod val="50000"/>
                </a:srgbClr>
              </a:buClr>
              <a:buFont typeface="Wingdings" panose="05000000000000000000" pitchFamily="2" charset="2"/>
              <a:buChar char="q"/>
              <a:defRPr/>
            </a:pPr>
            <a:r>
              <a:rPr lang="es-EC" sz="1600" dirty="0">
                <a:solidFill>
                  <a:prstClr val="black"/>
                </a:solidFill>
                <a:latin typeface="Times New Roman" panose="02020603050405020304" pitchFamily="18" charset="0"/>
                <a:cs typeface="Times New Roman" panose="02020603050405020304" pitchFamily="18" charset="0"/>
              </a:rPr>
              <a:t>DR. BERRONES, AMARO</a:t>
            </a:r>
            <a:endParaRPr lang="es-EC" sz="900" dirty="0">
              <a:solidFill>
                <a:prstClr val="black"/>
              </a:solidFill>
              <a:latin typeface="Times New Roman" panose="02020603050405020304" pitchFamily="18" charset="0"/>
              <a:cs typeface="Times New Roman" panose="02020603050405020304" pitchFamily="18" charset="0"/>
            </a:endParaRPr>
          </a:p>
        </p:txBody>
      </p:sp>
      <p:sp>
        <p:nvSpPr>
          <p:cNvPr id="20487" name="13 CuadroTexto"/>
          <p:cNvSpPr txBox="1">
            <a:spLocks noChangeArrowheads="1"/>
          </p:cNvSpPr>
          <p:nvPr/>
        </p:nvSpPr>
        <p:spPr bwMode="auto">
          <a:xfrm>
            <a:off x="2051050" y="2395538"/>
            <a:ext cx="8337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s-EC" altLang="es-EC" sz="1400">
                <a:solidFill>
                  <a:srgbClr val="000000"/>
                </a:solidFill>
                <a:latin typeface="Times New Roman" panose="02020603050405020304" pitchFamily="18" charset="0"/>
                <a:cs typeface="Times New Roman" panose="02020603050405020304" pitchFamily="18" charset="0"/>
              </a:rPr>
              <a:t>TRABAJO DE TITULACIÓN PREVIO A LA OBTENCIÓN DEL TÍTULO DE INGENIERO EN FINANZAS Y AUDITORÍA, CONTADOR PÚBLICO – AUDITOR</a:t>
            </a:r>
          </a:p>
        </p:txBody>
      </p:sp>
      <p:sp>
        <p:nvSpPr>
          <p:cNvPr id="20488" name="2 Subtítulo"/>
          <p:cNvSpPr txBox="1">
            <a:spLocks/>
          </p:cNvSpPr>
          <p:nvPr/>
        </p:nvSpPr>
        <p:spPr bwMode="auto">
          <a:xfrm>
            <a:off x="3375025" y="5130800"/>
            <a:ext cx="50117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EC" altLang="es-EC" sz="1400" dirty="0" smtClean="0">
                <a:solidFill>
                  <a:srgbClr val="000000"/>
                </a:solidFill>
                <a:latin typeface="Times New Roman" panose="02020603050405020304" pitchFamily="18" charset="0"/>
                <a:cs typeface="Times New Roman" panose="02020603050405020304" pitchFamily="18" charset="0"/>
              </a:rPr>
              <a:t>SANGOLQUÍ </a:t>
            </a:r>
            <a:r>
              <a:rPr lang="es-EC" altLang="es-EC" sz="1400" dirty="0">
                <a:solidFill>
                  <a:srgbClr val="000000"/>
                </a:solidFill>
                <a:latin typeface="Times New Roman" panose="02020603050405020304" pitchFamily="18" charset="0"/>
                <a:cs typeface="Times New Roman" panose="02020603050405020304" pitchFamily="18" charset="0"/>
              </a:rPr>
              <a:t>– ECUADOR</a:t>
            </a:r>
          </a:p>
          <a:p>
            <a:pPr algn="ctr" eaLnBrk="1" hangingPunct="1">
              <a:buFont typeface="Arial" panose="020B0604020202020204" pitchFamily="34" charset="0"/>
              <a:buNone/>
            </a:pPr>
            <a:r>
              <a:rPr lang="es-EC" altLang="es-EC" sz="1400" dirty="0">
                <a:solidFill>
                  <a:srgbClr val="000000"/>
                </a:solidFill>
                <a:latin typeface="Times New Roman" panose="02020603050405020304" pitchFamily="18" charset="0"/>
                <a:cs typeface="Times New Roman" panose="02020603050405020304" pitchFamily="18" charset="0"/>
              </a:rPr>
              <a:t>2018</a:t>
            </a:r>
          </a:p>
        </p:txBody>
      </p:sp>
      <p:pic>
        <p:nvPicPr>
          <p:cNvPr id="20489" name="Imagen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51863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33863" y="557213"/>
            <a:ext cx="4217987" cy="863600"/>
          </a:xfrm>
        </p:spPr>
        <p:txBody>
          <a:bodyPr rtlCol="0">
            <a:normAutofit/>
          </a:bodyPr>
          <a:lstStyle/>
          <a:p>
            <a:pPr fontAlgn="auto">
              <a:spcAft>
                <a:spcPts val="0"/>
              </a:spcAft>
              <a:defRPr/>
            </a:pPr>
            <a:r>
              <a:rPr lang="es-EC" sz="2500" b="1" u="sng" dirty="0" smtClean="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AUDITORÍA FINANCIERA </a:t>
            </a:r>
            <a:endParaRPr lang="es-EC" sz="25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1243148" y="1420676"/>
          <a:ext cx="10199915" cy="2798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p:cNvGraphicFramePr>
            <a:graphicFrameLocks/>
          </p:cNvGraphicFramePr>
          <p:nvPr/>
        </p:nvGraphicFramePr>
        <p:xfrm>
          <a:off x="1085305" y="4948282"/>
          <a:ext cx="10515600" cy="1274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ítulo 1"/>
          <p:cNvSpPr txBox="1">
            <a:spLocks/>
          </p:cNvSpPr>
          <p:nvPr/>
        </p:nvSpPr>
        <p:spPr>
          <a:xfrm>
            <a:off x="4233863" y="4332288"/>
            <a:ext cx="4217987" cy="615950"/>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s-EC" sz="25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FASES</a:t>
            </a:r>
            <a:endParaRPr lang="es-EC" sz="25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5300" y="652463"/>
            <a:ext cx="3616325" cy="771525"/>
          </a:xfrm>
        </p:spPr>
        <p:txBody>
          <a:bodyPr rtlCol="0">
            <a:normAutofit/>
          </a:bodyPr>
          <a:lstStyle/>
          <a:p>
            <a:pPr fontAlgn="auto">
              <a:spcAft>
                <a:spcPts val="0"/>
              </a:spcAft>
              <a:defRPr/>
            </a:pPr>
            <a:r>
              <a:rPr lang="es-EC" sz="2500" b="1" u="sng" dirty="0" smtClean="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Informe de Auditoría</a:t>
            </a:r>
            <a:endParaRPr lang="es-EC" sz="25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24513885"/>
              </p:ext>
            </p:extLst>
          </p:nvPr>
        </p:nvGraphicFramePr>
        <p:xfrm>
          <a:off x="1308463" y="940525"/>
          <a:ext cx="9860280" cy="591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700" name="Imagen 2"/>
          <p:cNvPicPr>
            <a:picLocks noChangeAspect="1"/>
          </p:cNvPicPr>
          <p:nvPr/>
        </p:nvPicPr>
        <p:blipFill>
          <a:blip r:embed="rId7">
            <a:extLst>
              <a:ext uri="{28A0092B-C50C-407E-A947-70E740481C1C}">
                <a14:useLocalDpi xmlns:a14="http://schemas.microsoft.com/office/drawing/2010/main" val="0"/>
              </a:ext>
            </a:extLst>
          </a:blip>
          <a:srcRect b="9787"/>
          <a:stretch>
            <a:fillRect/>
          </a:stretch>
        </p:blipFill>
        <p:spPr bwMode="auto">
          <a:xfrm>
            <a:off x="3403600" y="2212975"/>
            <a:ext cx="197802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magen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61225" y="4357688"/>
            <a:ext cx="18637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nvPr>
        </p:nvGraphicFramePr>
        <p:xfrm>
          <a:off x="838200" y="1031966"/>
          <a:ext cx="10515600" cy="5144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3" name="Imagen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81925" y="1031875"/>
            <a:ext cx="121761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Imagen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81925" y="2430463"/>
            <a:ext cx="14160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n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81925" y="3673475"/>
            <a:ext cx="12176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agen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1925" y="5075238"/>
            <a:ext cx="122555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045029" y="2886891"/>
            <a:ext cx="2141691" cy="1214848"/>
            <a:chOff x="4425" y="326843"/>
            <a:chExt cx="2191035" cy="776054"/>
          </a:xfrm>
          <a:solidFill>
            <a:schemeClr val="bg2">
              <a:lumMod val="75000"/>
            </a:schemeClr>
          </a:solidFill>
          <a:scene3d>
            <a:camera prst="orthographicFront"/>
            <a:lightRig rig="flat" dir="t"/>
          </a:scene3d>
        </p:grpSpPr>
        <p:sp>
          <p:nvSpPr>
            <p:cNvPr id="27" name="Cheurón 26"/>
            <p:cNvSpPr/>
            <p:nvPr/>
          </p:nvSpPr>
          <p:spPr>
            <a:xfrm>
              <a:off x="4425" y="326843"/>
              <a:ext cx="2191035" cy="776054"/>
            </a:xfrm>
            <a:prstGeom prst="chevron">
              <a:avLst/>
            </a:prstGeom>
            <a:grpFill/>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8" name="Cheurón 4"/>
            <p:cNvSpPr txBox="1"/>
            <p:nvPr/>
          </p:nvSpPr>
          <p:spPr>
            <a:xfrm>
              <a:off x="699343" y="504168"/>
              <a:ext cx="998020" cy="421405"/>
            </a:xfrm>
            <a:prstGeom prst="rect">
              <a:avLst/>
            </a:prstGeom>
            <a:grpFill/>
            <a:sp3d/>
          </p:spPr>
          <p:style>
            <a:lnRef idx="0">
              <a:scrgbClr r="0" g="0" b="0"/>
            </a:lnRef>
            <a:fillRef idx="0">
              <a:scrgbClr r="0" g="0" b="0"/>
            </a:fillRef>
            <a:effectRef idx="0">
              <a:scrgbClr r="0" g="0" b="0"/>
            </a:effectRef>
            <a:fontRef idx="minor">
              <a:schemeClr val="dk1"/>
            </a:fontRef>
          </p:style>
          <p:txBody>
            <a:bodyPr lIns="22860" tIns="11430" rIns="0" bIns="11430" spcCol="1270" anchor="ctr"/>
            <a:lstStyle/>
            <a:p>
              <a:pPr algn="ctr" defTabSz="800100" eaLnBrk="1" fontAlgn="auto" hangingPunct="1">
                <a:lnSpc>
                  <a:spcPct val="90000"/>
                </a:lnSpc>
                <a:spcAft>
                  <a:spcPct val="35000"/>
                </a:spcAft>
                <a:defRPr/>
              </a:pPr>
              <a:r>
                <a:rPr lang="es-EC" b="1" dirty="0"/>
                <a:t>NIA 700</a:t>
              </a:r>
            </a:p>
          </p:txBody>
        </p:sp>
      </p:grpSp>
      <p:grpSp>
        <p:nvGrpSpPr>
          <p:cNvPr id="31747" name="Grupo 5"/>
          <p:cNvGrpSpPr>
            <a:grpSpLocks/>
          </p:cNvGrpSpPr>
          <p:nvPr/>
        </p:nvGrpSpPr>
        <p:grpSpPr bwMode="auto">
          <a:xfrm>
            <a:off x="3016250" y="2887663"/>
            <a:ext cx="3240088" cy="1214437"/>
            <a:chOff x="1943243" y="392807"/>
            <a:chExt cx="2460962" cy="644125"/>
          </a:xfrm>
        </p:grpSpPr>
        <p:sp>
          <p:nvSpPr>
            <p:cNvPr id="25" name="Cheurón 24"/>
            <p:cNvSpPr/>
            <p:nvPr/>
          </p:nvSpPr>
          <p:spPr>
            <a:xfrm>
              <a:off x="1943243" y="392807"/>
              <a:ext cx="2460962" cy="644125"/>
            </a:xfrm>
            <a:prstGeom prst="chevron">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6" name="Cheurón 6"/>
            <p:cNvSpPr txBox="1"/>
            <p:nvPr/>
          </p:nvSpPr>
          <p:spPr>
            <a:xfrm>
              <a:off x="2508746" y="392807"/>
              <a:ext cx="1573520"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0" bIns="9525" spcCol="1270" anchor="ctr"/>
            <a:lstStyle/>
            <a:p>
              <a:pPr algn="ctr" defTabSz="711200" eaLnBrk="1" fontAlgn="auto" hangingPunct="1">
                <a:lnSpc>
                  <a:spcPct val="90000"/>
                </a:lnSpc>
                <a:spcAft>
                  <a:spcPct val="35000"/>
                </a:spcAft>
                <a:defRPr/>
              </a:pPr>
              <a:r>
                <a:rPr lang="es-ES" sz="1400" dirty="0">
                  <a:latin typeface="Times New Roman" panose="02020603050405020304" pitchFamily="18" charset="0"/>
                  <a:cs typeface="Times New Roman" panose="02020603050405020304" pitchFamily="18" charset="0"/>
                </a:rPr>
                <a:t>La responsabilidad del auditor al emitir una opinión</a:t>
              </a:r>
              <a:endParaRPr lang="es-EC" sz="1400" dirty="0">
                <a:latin typeface="Times New Roman" panose="02020603050405020304" pitchFamily="18" charset="0"/>
                <a:cs typeface="Times New Roman" panose="02020603050405020304" pitchFamily="18" charset="0"/>
              </a:endParaRPr>
            </a:p>
          </p:txBody>
        </p:sp>
      </p:grpSp>
      <p:grpSp>
        <p:nvGrpSpPr>
          <p:cNvPr id="31748" name="Grupo 6"/>
          <p:cNvGrpSpPr>
            <a:grpSpLocks/>
          </p:cNvGrpSpPr>
          <p:nvPr/>
        </p:nvGrpSpPr>
        <p:grpSpPr bwMode="auto">
          <a:xfrm>
            <a:off x="5810250" y="2887663"/>
            <a:ext cx="3162300" cy="1214437"/>
            <a:chOff x="4178761" y="392807"/>
            <a:chExt cx="2305019" cy="644125"/>
          </a:xfrm>
        </p:grpSpPr>
        <p:sp>
          <p:nvSpPr>
            <p:cNvPr id="23" name="Cheurón 22"/>
            <p:cNvSpPr/>
            <p:nvPr/>
          </p:nvSpPr>
          <p:spPr>
            <a:xfrm>
              <a:off x="4178761" y="392807"/>
              <a:ext cx="2305019" cy="644125"/>
            </a:xfrm>
            <a:prstGeom prst="chevron">
              <a:avLst/>
            </a:prstGeom>
          </p:spPr>
          <p:style>
            <a:lnRef idx="1">
              <a:schemeClr val="accent3">
                <a:tint val="40000"/>
                <a:alpha val="90000"/>
                <a:hueOff val="824373"/>
                <a:satOff val="-1061"/>
                <a:lumOff val="-83"/>
                <a:alphaOff val="0"/>
              </a:schemeClr>
            </a:lnRef>
            <a:fillRef idx="1">
              <a:schemeClr val="accent3">
                <a:tint val="40000"/>
                <a:alpha val="90000"/>
                <a:hueOff val="824373"/>
                <a:satOff val="-1061"/>
                <a:lumOff val="-83"/>
                <a:alphaOff val="0"/>
              </a:schemeClr>
            </a:fillRef>
            <a:effectRef idx="0">
              <a:schemeClr val="accent3">
                <a:tint val="40000"/>
                <a:alpha val="90000"/>
                <a:hueOff val="824373"/>
                <a:satOff val="-1061"/>
                <a:lumOff val="-83"/>
                <a:alphaOff val="0"/>
              </a:schemeClr>
            </a:effectRef>
            <a:fontRef idx="minor">
              <a:schemeClr val="dk1">
                <a:hueOff val="0"/>
                <a:satOff val="0"/>
                <a:lumOff val="0"/>
                <a:alphaOff val="0"/>
              </a:schemeClr>
            </a:fontRef>
          </p:style>
        </p:sp>
        <p:sp>
          <p:nvSpPr>
            <p:cNvPr id="24" name="Cheurón 8"/>
            <p:cNvSpPr txBox="1"/>
            <p:nvPr/>
          </p:nvSpPr>
          <p:spPr>
            <a:xfrm>
              <a:off x="4655502" y="392807"/>
              <a:ext cx="1506594"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0" bIns="9525" spcCol="1270" anchor="ctr"/>
            <a:lstStyle/>
            <a:p>
              <a:pPr algn="ctr" defTabSz="666750" eaLnBrk="1" fontAlgn="auto" hangingPunct="1">
                <a:lnSpc>
                  <a:spcPct val="90000"/>
                </a:lnSpc>
                <a:spcAft>
                  <a:spcPct val="35000"/>
                </a:spcAft>
                <a:defRPr/>
              </a:pPr>
              <a:r>
                <a:rPr lang="es-ES" sz="1400" dirty="0">
                  <a:latin typeface="Times New Roman" panose="02020603050405020304" pitchFamily="18" charset="0"/>
                  <a:cs typeface="Times New Roman" panose="02020603050405020304" pitchFamily="18" charset="0"/>
                </a:rPr>
                <a:t>El auditor emitirá sobre la información  una opinión fundamentada en la evaluación de los resultados</a:t>
              </a:r>
              <a:endParaRPr lang="es-EC" sz="1500" dirty="0"/>
            </a:p>
          </p:txBody>
        </p:sp>
      </p:grpSp>
      <p:grpSp>
        <p:nvGrpSpPr>
          <p:cNvPr id="31749" name="Grupo 7"/>
          <p:cNvGrpSpPr>
            <a:grpSpLocks/>
          </p:cNvGrpSpPr>
          <p:nvPr/>
        </p:nvGrpSpPr>
        <p:grpSpPr bwMode="auto">
          <a:xfrm>
            <a:off x="8494713" y="2887663"/>
            <a:ext cx="3144837" cy="1214437"/>
            <a:chOff x="6258337" y="288031"/>
            <a:chExt cx="2666229" cy="853679"/>
          </a:xfrm>
        </p:grpSpPr>
        <p:sp>
          <p:nvSpPr>
            <p:cNvPr id="21" name="Cheurón 20"/>
            <p:cNvSpPr/>
            <p:nvPr/>
          </p:nvSpPr>
          <p:spPr>
            <a:xfrm>
              <a:off x="6258337" y="288031"/>
              <a:ext cx="2666229" cy="853679"/>
            </a:xfrm>
            <a:prstGeom prst="chevron">
              <a:avLst/>
            </a:prstGeom>
          </p:spPr>
          <p:style>
            <a:lnRef idx="1">
              <a:schemeClr val="accent3">
                <a:tint val="40000"/>
                <a:alpha val="90000"/>
                <a:hueOff val="1648747"/>
                <a:satOff val="-2122"/>
                <a:lumOff val="-165"/>
                <a:alphaOff val="0"/>
              </a:schemeClr>
            </a:lnRef>
            <a:fillRef idx="1">
              <a:schemeClr val="accent3">
                <a:tint val="40000"/>
                <a:alpha val="90000"/>
                <a:hueOff val="1648747"/>
                <a:satOff val="-2122"/>
                <a:lumOff val="-165"/>
                <a:alphaOff val="0"/>
              </a:schemeClr>
            </a:fillRef>
            <a:effectRef idx="0">
              <a:schemeClr val="accent3">
                <a:tint val="40000"/>
                <a:alpha val="90000"/>
                <a:hueOff val="1648747"/>
                <a:satOff val="-2122"/>
                <a:lumOff val="-165"/>
                <a:alphaOff val="0"/>
              </a:schemeClr>
            </a:effectRef>
            <a:fontRef idx="minor">
              <a:schemeClr val="dk1">
                <a:hueOff val="0"/>
                <a:satOff val="0"/>
                <a:lumOff val="0"/>
                <a:alphaOff val="0"/>
              </a:schemeClr>
            </a:fontRef>
          </p:style>
        </p:sp>
        <p:sp>
          <p:nvSpPr>
            <p:cNvPr id="22" name="Cheurón 10"/>
            <p:cNvSpPr txBox="1"/>
            <p:nvPr/>
          </p:nvSpPr>
          <p:spPr>
            <a:xfrm>
              <a:off x="6684987" y="288031"/>
              <a:ext cx="1812929" cy="8536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8890" rIns="0" bIns="8890" spcCol="1270" anchor="ctr"/>
            <a:lstStyle/>
            <a:p>
              <a:pPr algn="just" eaLnBrk="1" fontAlgn="auto" hangingPunct="1">
                <a:spcBef>
                  <a:spcPts val="0"/>
                </a:spcBef>
                <a:spcAft>
                  <a:spcPts val="0"/>
                </a:spcAft>
                <a:defRPr/>
              </a:pPr>
              <a:r>
                <a:rPr lang="es-ES" sz="1400" dirty="0">
                  <a:latin typeface="Times New Roman" panose="02020603050405020304" pitchFamily="18" charset="0"/>
                  <a:cs typeface="Times New Roman" panose="02020603050405020304" pitchFamily="18" charset="0"/>
                </a:rPr>
                <a:t>El auditor debe considerar los aspectos materiales fundamentado en las políticas contables aplicables con el propósito de obtener una seguridad razonable.</a:t>
              </a:r>
            </a:p>
          </p:txBody>
        </p:sp>
      </p:grpSp>
      <p:grpSp>
        <p:nvGrpSpPr>
          <p:cNvPr id="9" name="Grupo 8"/>
          <p:cNvGrpSpPr/>
          <p:nvPr/>
        </p:nvGrpSpPr>
        <p:grpSpPr>
          <a:xfrm>
            <a:off x="1045029" y="4544248"/>
            <a:ext cx="2141691" cy="1347098"/>
            <a:chOff x="4425" y="1250357"/>
            <a:chExt cx="2191035" cy="776054"/>
          </a:xfrm>
          <a:solidFill>
            <a:schemeClr val="bg2">
              <a:lumMod val="75000"/>
            </a:schemeClr>
          </a:solidFill>
          <a:scene3d>
            <a:camera prst="orthographicFront"/>
            <a:lightRig rig="flat" dir="t"/>
          </a:scene3d>
        </p:grpSpPr>
        <p:sp>
          <p:nvSpPr>
            <p:cNvPr id="19" name="Cheurón 18"/>
            <p:cNvSpPr/>
            <p:nvPr/>
          </p:nvSpPr>
          <p:spPr>
            <a:xfrm>
              <a:off x="4425" y="1250357"/>
              <a:ext cx="2191035" cy="776054"/>
            </a:xfrm>
            <a:prstGeom prst="chevron">
              <a:avLst/>
            </a:prstGeom>
            <a:grpFill/>
            <a:sp3d prstMaterial="dkEdge">
              <a:bevelT w="8200" h="38100"/>
            </a:sp3d>
          </p:spPr>
          <p:style>
            <a:lnRef idx="0">
              <a:schemeClr val="lt1">
                <a:hueOff val="0"/>
                <a:satOff val="0"/>
                <a:lumOff val="0"/>
                <a:alphaOff val="0"/>
              </a:schemeClr>
            </a:lnRef>
            <a:fillRef idx="2">
              <a:schemeClr val="accent3">
                <a:hueOff val="2812566"/>
                <a:satOff val="-4220"/>
                <a:lumOff val="-686"/>
                <a:alphaOff val="0"/>
              </a:schemeClr>
            </a:fillRef>
            <a:effectRef idx="1">
              <a:schemeClr val="accent3">
                <a:hueOff val="2812566"/>
                <a:satOff val="-4220"/>
                <a:lumOff val="-686"/>
                <a:alphaOff val="0"/>
              </a:schemeClr>
            </a:effectRef>
            <a:fontRef idx="minor">
              <a:schemeClr val="dk1"/>
            </a:fontRef>
          </p:style>
        </p:sp>
        <p:sp>
          <p:nvSpPr>
            <p:cNvPr id="20" name="Cheurón 12"/>
            <p:cNvSpPr txBox="1"/>
            <p:nvPr/>
          </p:nvSpPr>
          <p:spPr>
            <a:xfrm>
              <a:off x="699343" y="1354788"/>
              <a:ext cx="899308" cy="565105"/>
            </a:xfrm>
            <a:prstGeom prst="rect">
              <a:avLst/>
            </a:prstGeom>
            <a:grpFill/>
            <a:sp3d/>
          </p:spPr>
          <p:style>
            <a:lnRef idx="0">
              <a:scrgbClr r="0" g="0" b="0"/>
            </a:lnRef>
            <a:fillRef idx="0">
              <a:scrgbClr r="0" g="0" b="0"/>
            </a:fillRef>
            <a:effectRef idx="0">
              <a:scrgbClr r="0" g="0" b="0"/>
            </a:effectRef>
            <a:fontRef idx="minor">
              <a:schemeClr val="dk1"/>
            </a:fontRef>
          </p:style>
          <p:txBody>
            <a:bodyPr lIns="22860" tIns="11430" rIns="0" bIns="11430" spcCol="1270" anchor="ctr"/>
            <a:lstStyle/>
            <a:p>
              <a:pPr algn="ctr" defTabSz="800100" eaLnBrk="1" fontAlgn="auto" hangingPunct="1">
                <a:lnSpc>
                  <a:spcPct val="90000"/>
                </a:lnSpc>
                <a:spcAft>
                  <a:spcPct val="35000"/>
                </a:spcAft>
                <a:defRPr/>
              </a:pPr>
              <a:r>
                <a:rPr lang="es-EC" b="1" dirty="0"/>
                <a:t>NIA 705</a:t>
              </a:r>
            </a:p>
          </p:txBody>
        </p:sp>
      </p:grpSp>
      <p:grpSp>
        <p:nvGrpSpPr>
          <p:cNvPr id="31751" name="Grupo 9"/>
          <p:cNvGrpSpPr>
            <a:grpSpLocks/>
          </p:cNvGrpSpPr>
          <p:nvPr/>
        </p:nvGrpSpPr>
        <p:grpSpPr bwMode="auto">
          <a:xfrm>
            <a:off x="3016250" y="4545013"/>
            <a:ext cx="3352800" cy="1346200"/>
            <a:chOff x="1943243" y="1316322"/>
            <a:chExt cx="1850669" cy="644125"/>
          </a:xfrm>
        </p:grpSpPr>
        <p:sp>
          <p:nvSpPr>
            <p:cNvPr id="17" name="Cheurón 16"/>
            <p:cNvSpPr/>
            <p:nvPr/>
          </p:nvSpPr>
          <p:spPr>
            <a:xfrm>
              <a:off x="1943243" y="1316322"/>
              <a:ext cx="1850669" cy="644125"/>
            </a:xfrm>
            <a:prstGeom prst="chevron">
              <a:avLst/>
            </a:prstGeom>
          </p:spPr>
          <p:style>
            <a:lnRef idx="1">
              <a:schemeClr val="accent3">
                <a:tint val="40000"/>
                <a:alpha val="90000"/>
                <a:hueOff val="2473120"/>
                <a:satOff val="-3183"/>
                <a:lumOff val="-248"/>
                <a:alphaOff val="0"/>
              </a:schemeClr>
            </a:lnRef>
            <a:fillRef idx="1">
              <a:schemeClr val="accent3">
                <a:tint val="40000"/>
                <a:alpha val="90000"/>
                <a:hueOff val="2473120"/>
                <a:satOff val="-3183"/>
                <a:lumOff val="-248"/>
                <a:alphaOff val="0"/>
              </a:schemeClr>
            </a:fillRef>
            <a:effectRef idx="0">
              <a:schemeClr val="accent3">
                <a:tint val="40000"/>
                <a:alpha val="90000"/>
                <a:hueOff val="2473120"/>
                <a:satOff val="-3183"/>
                <a:lumOff val="-248"/>
                <a:alphaOff val="0"/>
              </a:schemeClr>
            </a:effectRef>
            <a:fontRef idx="minor">
              <a:schemeClr val="dk1">
                <a:hueOff val="0"/>
                <a:satOff val="0"/>
                <a:lumOff val="0"/>
                <a:alphaOff val="0"/>
              </a:schemeClr>
            </a:fontRef>
          </p:style>
        </p:sp>
        <p:sp>
          <p:nvSpPr>
            <p:cNvPr id="18" name="Cheurón 14"/>
            <p:cNvSpPr txBox="1"/>
            <p:nvPr/>
          </p:nvSpPr>
          <p:spPr>
            <a:xfrm>
              <a:off x="2265708" y="1393799"/>
              <a:ext cx="1352075" cy="5666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0" bIns="9525" spcCol="1270" anchor="ctr"/>
            <a:lstStyle/>
            <a:p>
              <a:pPr algn="ctr" defTabSz="666750" eaLnBrk="1" fontAlgn="auto" hangingPunct="1">
                <a:lnSpc>
                  <a:spcPct val="90000"/>
                </a:lnSpc>
                <a:spcAft>
                  <a:spcPct val="35000"/>
                </a:spcAft>
                <a:defRPr/>
              </a:pPr>
              <a:r>
                <a:rPr lang="es-EC" sz="1400" dirty="0">
                  <a:latin typeface="Times New Roman" panose="02020603050405020304" pitchFamily="18" charset="0"/>
                  <a:cs typeface="Times New Roman" panose="02020603050405020304" pitchFamily="18" charset="0"/>
                </a:rPr>
                <a:t>La responsabilidad que tiene el auditor de emitir un informe adecuado sobre una opinión modificada sobre los estados financieros</a:t>
              </a:r>
            </a:p>
          </p:txBody>
        </p:sp>
      </p:grpSp>
      <p:grpSp>
        <p:nvGrpSpPr>
          <p:cNvPr id="31752" name="Grupo 10"/>
          <p:cNvGrpSpPr>
            <a:grpSpLocks/>
          </p:cNvGrpSpPr>
          <p:nvPr/>
        </p:nvGrpSpPr>
        <p:grpSpPr bwMode="auto">
          <a:xfrm>
            <a:off x="5810250" y="4545013"/>
            <a:ext cx="3187700" cy="1346200"/>
            <a:chOff x="3568468" y="1316322"/>
            <a:chExt cx="1855049" cy="644125"/>
          </a:xfrm>
        </p:grpSpPr>
        <p:sp>
          <p:nvSpPr>
            <p:cNvPr id="15" name="Cheurón 14"/>
            <p:cNvSpPr/>
            <p:nvPr/>
          </p:nvSpPr>
          <p:spPr>
            <a:xfrm>
              <a:off x="3568468" y="1316322"/>
              <a:ext cx="1855049" cy="644125"/>
            </a:xfrm>
            <a:prstGeom prst="chevron">
              <a:avLst/>
            </a:prstGeom>
          </p:spPr>
          <p:style>
            <a:lnRef idx="1">
              <a:schemeClr val="accent3">
                <a:tint val="40000"/>
                <a:alpha val="90000"/>
                <a:hueOff val="3297494"/>
                <a:satOff val="-4244"/>
                <a:lumOff val="-331"/>
                <a:alphaOff val="0"/>
              </a:schemeClr>
            </a:lnRef>
            <a:fillRef idx="1">
              <a:schemeClr val="accent3">
                <a:tint val="40000"/>
                <a:alpha val="90000"/>
                <a:hueOff val="3297494"/>
                <a:satOff val="-4244"/>
                <a:lumOff val="-331"/>
                <a:alphaOff val="0"/>
              </a:schemeClr>
            </a:fillRef>
            <a:effectRef idx="0">
              <a:schemeClr val="accent3">
                <a:tint val="40000"/>
                <a:alpha val="90000"/>
                <a:hueOff val="3297494"/>
                <a:satOff val="-4244"/>
                <a:lumOff val="-331"/>
                <a:alphaOff val="0"/>
              </a:schemeClr>
            </a:effectRef>
            <a:fontRef idx="minor">
              <a:schemeClr val="dk1">
                <a:hueOff val="0"/>
                <a:satOff val="0"/>
                <a:lumOff val="0"/>
                <a:alphaOff val="0"/>
              </a:schemeClr>
            </a:fontRef>
          </p:style>
        </p:sp>
        <p:sp>
          <p:nvSpPr>
            <p:cNvPr id="16" name="Cheurón 16"/>
            <p:cNvSpPr txBox="1"/>
            <p:nvPr/>
          </p:nvSpPr>
          <p:spPr>
            <a:xfrm>
              <a:off x="4011906" y="1316322"/>
              <a:ext cx="1249017"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10160" rIns="0" bIns="10160" spcCol="1270" anchor="ctr"/>
            <a:lstStyle/>
            <a:p>
              <a:pPr algn="ctr" defTabSz="711200" eaLnBrk="1" fontAlgn="auto" hangingPunct="1">
                <a:lnSpc>
                  <a:spcPct val="90000"/>
                </a:lnSpc>
                <a:spcAft>
                  <a:spcPct val="35000"/>
                </a:spcAft>
                <a:defRPr/>
              </a:pPr>
              <a:r>
                <a:rPr lang="es-ES" sz="1400" dirty="0">
                  <a:latin typeface="Times New Roman" panose="02020603050405020304" pitchFamily="18" charset="0"/>
                  <a:cs typeface="Times New Roman" panose="02020603050405020304" pitchFamily="18" charset="0"/>
                </a:rPr>
                <a:t>Revelar con precisión una opinión modificada fundamentada en la evidencia de auditoría de los estados financieros</a:t>
              </a:r>
              <a:endParaRPr lang="es-EC" sz="1400" dirty="0">
                <a:latin typeface="Times New Roman" panose="02020603050405020304" pitchFamily="18" charset="0"/>
                <a:cs typeface="Times New Roman" panose="02020603050405020304" pitchFamily="18" charset="0"/>
              </a:endParaRPr>
            </a:p>
          </p:txBody>
        </p:sp>
      </p:grpSp>
      <p:grpSp>
        <p:nvGrpSpPr>
          <p:cNvPr id="31753" name="Grupo 11"/>
          <p:cNvGrpSpPr>
            <a:grpSpLocks/>
          </p:cNvGrpSpPr>
          <p:nvPr/>
        </p:nvGrpSpPr>
        <p:grpSpPr bwMode="auto">
          <a:xfrm>
            <a:off x="8448675" y="4545013"/>
            <a:ext cx="3190875" cy="1346200"/>
            <a:chOff x="5198074" y="1316322"/>
            <a:chExt cx="1964599" cy="644125"/>
          </a:xfrm>
        </p:grpSpPr>
        <p:sp>
          <p:nvSpPr>
            <p:cNvPr id="13" name="Cheurón 12"/>
            <p:cNvSpPr/>
            <p:nvPr/>
          </p:nvSpPr>
          <p:spPr>
            <a:xfrm>
              <a:off x="5198074" y="1316322"/>
              <a:ext cx="1964599" cy="644125"/>
            </a:xfrm>
            <a:prstGeom prst="chevron">
              <a:avLst/>
            </a:prstGeom>
          </p:spPr>
          <p:style>
            <a:lnRef idx="1">
              <a:schemeClr val="accent3">
                <a:tint val="40000"/>
                <a:alpha val="90000"/>
                <a:hueOff val="4121867"/>
                <a:satOff val="-5305"/>
                <a:lumOff val="-413"/>
                <a:alphaOff val="0"/>
              </a:schemeClr>
            </a:lnRef>
            <a:fillRef idx="1">
              <a:schemeClr val="accent3">
                <a:tint val="40000"/>
                <a:alpha val="90000"/>
                <a:hueOff val="4121867"/>
                <a:satOff val="-5305"/>
                <a:lumOff val="-413"/>
                <a:alphaOff val="0"/>
              </a:schemeClr>
            </a:fillRef>
            <a:effectRef idx="0">
              <a:schemeClr val="accent3">
                <a:tint val="40000"/>
                <a:alpha val="90000"/>
                <a:hueOff val="4121867"/>
                <a:satOff val="-5305"/>
                <a:lumOff val="-413"/>
                <a:alphaOff val="0"/>
              </a:schemeClr>
            </a:effectRef>
            <a:fontRef idx="minor">
              <a:schemeClr val="dk1">
                <a:hueOff val="0"/>
                <a:satOff val="0"/>
                <a:lumOff val="0"/>
                <a:alphaOff val="0"/>
              </a:schemeClr>
            </a:fontRef>
          </p:style>
        </p:sp>
        <p:sp>
          <p:nvSpPr>
            <p:cNvPr id="14" name="Cheurón 18"/>
            <p:cNvSpPr txBox="1"/>
            <p:nvPr/>
          </p:nvSpPr>
          <p:spPr>
            <a:xfrm>
              <a:off x="5661367" y="1316322"/>
              <a:ext cx="1178759"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0" bIns="9525" spcCol="1270" anchor="ctr"/>
            <a:lstStyle/>
            <a:p>
              <a:pPr algn="ctr" defTabSz="666750" eaLnBrk="1" fontAlgn="auto" hangingPunct="1">
                <a:lnSpc>
                  <a:spcPct val="90000"/>
                </a:lnSpc>
                <a:spcAft>
                  <a:spcPct val="35000"/>
                </a:spcAft>
                <a:defRPr/>
              </a:pPr>
              <a:r>
                <a:rPr lang="es-EC" sz="1400" dirty="0">
                  <a:latin typeface="Times New Roman" panose="02020603050405020304" pitchFamily="18" charset="0"/>
                  <a:cs typeface="Times New Roman" panose="02020603050405020304" pitchFamily="18" charset="0"/>
                </a:rPr>
                <a:t>Tomar en consideración las evidencias obtenidas que indique que los estados financieros en su conjunto no estén exentos de errores materiales</a:t>
              </a:r>
            </a:p>
          </p:txBody>
        </p:sp>
      </p:grpSp>
      <p:grpSp>
        <p:nvGrpSpPr>
          <p:cNvPr id="29" name="Grupo 28"/>
          <p:cNvGrpSpPr/>
          <p:nvPr/>
        </p:nvGrpSpPr>
        <p:grpSpPr>
          <a:xfrm>
            <a:off x="3016187" y="1618982"/>
            <a:ext cx="3033658" cy="644125"/>
            <a:chOff x="1943243" y="392807"/>
            <a:chExt cx="2460962" cy="644125"/>
          </a:xfrm>
          <a:solidFill>
            <a:schemeClr val="accent2">
              <a:lumMod val="60000"/>
              <a:lumOff val="40000"/>
            </a:schemeClr>
          </a:solidFill>
        </p:grpSpPr>
        <p:sp>
          <p:nvSpPr>
            <p:cNvPr id="30" name="Cheurón 29"/>
            <p:cNvSpPr/>
            <p:nvPr/>
          </p:nvSpPr>
          <p:spPr>
            <a:xfrm>
              <a:off x="1943243" y="392807"/>
              <a:ext cx="2460962" cy="644125"/>
            </a:xfrm>
            <a:prstGeom prst="chevron">
              <a:avLst/>
            </a:prstGeom>
            <a:grpFill/>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1" name="Cheurón 6"/>
            <p:cNvSpPr txBox="1"/>
            <p:nvPr/>
          </p:nvSpPr>
          <p:spPr>
            <a:xfrm>
              <a:off x="2265306" y="392807"/>
              <a:ext cx="1816837" cy="64412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0" bIns="9525" spcCol="1270" anchor="ctr"/>
            <a:lstStyle/>
            <a:p>
              <a:pPr algn="ctr" defTabSz="666750" eaLnBrk="1" fontAlgn="auto" hangingPunct="1">
                <a:lnSpc>
                  <a:spcPct val="90000"/>
                </a:lnSpc>
                <a:spcAft>
                  <a:spcPct val="35000"/>
                </a:spcAft>
                <a:defRPr/>
              </a:pPr>
              <a:r>
                <a:rPr lang="es-EC" sz="2000" b="1" dirty="0">
                  <a:latin typeface="Times New Roman" panose="02020603050405020304" pitchFamily="18" charset="0"/>
                  <a:cs typeface="Times New Roman" panose="02020603050405020304" pitchFamily="18" charset="0"/>
                </a:rPr>
                <a:t>Alcance</a:t>
              </a:r>
              <a:endParaRPr lang="es-EC" b="1" dirty="0">
                <a:latin typeface="Times New Roman" panose="02020603050405020304" pitchFamily="18" charset="0"/>
                <a:cs typeface="Times New Roman" panose="02020603050405020304" pitchFamily="18" charset="0"/>
              </a:endParaRPr>
            </a:p>
          </p:txBody>
        </p:sp>
      </p:grpSp>
      <p:grpSp>
        <p:nvGrpSpPr>
          <p:cNvPr id="32" name="Grupo 31"/>
          <p:cNvGrpSpPr/>
          <p:nvPr/>
        </p:nvGrpSpPr>
        <p:grpSpPr>
          <a:xfrm>
            <a:off x="5810266" y="1618982"/>
            <a:ext cx="2908495" cy="644125"/>
            <a:chOff x="4178761" y="392807"/>
            <a:chExt cx="2305019" cy="644125"/>
          </a:xfrm>
          <a:solidFill>
            <a:schemeClr val="accent2">
              <a:lumMod val="60000"/>
              <a:lumOff val="40000"/>
            </a:schemeClr>
          </a:solidFill>
        </p:grpSpPr>
        <p:sp>
          <p:nvSpPr>
            <p:cNvPr id="33" name="Cheurón 32"/>
            <p:cNvSpPr/>
            <p:nvPr/>
          </p:nvSpPr>
          <p:spPr>
            <a:xfrm>
              <a:off x="4178761" y="392807"/>
              <a:ext cx="2305019" cy="644125"/>
            </a:xfrm>
            <a:prstGeom prst="chevron">
              <a:avLst/>
            </a:prstGeom>
            <a:grpFill/>
          </p:spPr>
          <p:style>
            <a:lnRef idx="1">
              <a:schemeClr val="accent3">
                <a:tint val="40000"/>
                <a:alpha val="90000"/>
                <a:hueOff val="824373"/>
                <a:satOff val="-1061"/>
                <a:lumOff val="-83"/>
                <a:alphaOff val="0"/>
              </a:schemeClr>
            </a:lnRef>
            <a:fillRef idx="1">
              <a:schemeClr val="accent3">
                <a:tint val="40000"/>
                <a:alpha val="90000"/>
                <a:hueOff val="824373"/>
                <a:satOff val="-1061"/>
                <a:lumOff val="-83"/>
                <a:alphaOff val="0"/>
              </a:schemeClr>
            </a:fillRef>
            <a:effectRef idx="0">
              <a:schemeClr val="accent3">
                <a:tint val="40000"/>
                <a:alpha val="90000"/>
                <a:hueOff val="824373"/>
                <a:satOff val="-1061"/>
                <a:lumOff val="-83"/>
                <a:alphaOff val="0"/>
              </a:schemeClr>
            </a:effectRef>
            <a:fontRef idx="minor">
              <a:schemeClr val="dk1">
                <a:hueOff val="0"/>
                <a:satOff val="0"/>
                <a:lumOff val="0"/>
                <a:alphaOff val="0"/>
              </a:schemeClr>
            </a:fontRef>
          </p:style>
        </p:sp>
        <p:sp>
          <p:nvSpPr>
            <p:cNvPr id="34" name="Cheurón 8"/>
            <p:cNvSpPr txBox="1"/>
            <p:nvPr/>
          </p:nvSpPr>
          <p:spPr>
            <a:xfrm>
              <a:off x="4500824" y="392807"/>
              <a:ext cx="1660894" cy="64412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0" bIns="9525" spcCol="1270" anchor="ctr"/>
            <a:lstStyle/>
            <a:p>
              <a:pPr algn="ctr" defTabSz="666750" eaLnBrk="1" fontAlgn="auto" hangingPunct="1">
                <a:lnSpc>
                  <a:spcPct val="90000"/>
                </a:lnSpc>
                <a:spcAft>
                  <a:spcPct val="35000"/>
                </a:spcAft>
                <a:defRPr/>
              </a:pPr>
              <a:r>
                <a:rPr lang="es-EC" sz="2000" b="1" dirty="0">
                  <a:latin typeface="Times New Roman" panose="02020603050405020304" pitchFamily="18" charset="0"/>
                  <a:cs typeface="Times New Roman" panose="02020603050405020304" pitchFamily="18" charset="0"/>
                </a:rPr>
                <a:t>Objetivo</a:t>
              </a:r>
              <a:endParaRPr lang="es-EC" b="1" dirty="0">
                <a:latin typeface="Times New Roman" panose="02020603050405020304" pitchFamily="18" charset="0"/>
                <a:cs typeface="Times New Roman" panose="02020603050405020304" pitchFamily="18" charset="0"/>
              </a:endParaRPr>
            </a:p>
          </p:txBody>
        </p:sp>
      </p:grpSp>
      <p:grpSp>
        <p:nvGrpSpPr>
          <p:cNvPr id="35" name="Grupo 34"/>
          <p:cNvGrpSpPr/>
          <p:nvPr/>
        </p:nvGrpSpPr>
        <p:grpSpPr>
          <a:xfrm>
            <a:off x="8530459" y="1618982"/>
            <a:ext cx="3108546" cy="644125"/>
            <a:chOff x="6258337" y="288031"/>
            <a:chExt cx="2666229" cy="853679"/>
          </a:xfrm>
          <a:solidFill>
            <a:schemeClr val="accent2">
              <a:lumMod val="60000"/>
              <a:lumOff val="40000"/>
            </a:schemeClr>
          </a:solidFill>
        </p:grpSpPr>
        <p:sp>
          <p:nvSpPr>
            <p:cNvPr id="36" name="Cheurón 35"/>
            <p:cNvSpPr/>
            <p:nvPr/>
          </p:nvSpPr>
          <p:spPr>
            <a:xfrm>
              <a:off x="6258337" y="288031"/>
              <a:ext cx="2666229" cy="853679"/>
            </a:xfrm>
            <a:prstGeom prst="chevron">
              <a:avLst/>
            </a:prstGeom>
            <a:grpFill/>
          </p:spPr>
          <p:style>
            <a:lnRef idx="1">
              <a:schemeClr val="accent3">
                <a:tint val="40000"/>
                <a:alpha val="90000"/>
                <a:hueOff val="1648747"/>
                <a:satOff val="-2122"/>
                <a:lumOff val="-165"/>
                <a:alphaOff val="0"/>
              </a:schemeClr>
            </a:lnRef>
            <a:fillRef idx="1">
              <a:schemeClr val="accent3">
                <a:tint val="40000"/>
                <a:alpha val="90000"/>
                <a:hueOff val="1648747"/>
                <a:satOff val="-2122"/>
                <a:lumOff val="-165"/>
                <a:alphaOff val="0"/>
              </a:schemeClr>
            </a:fillRef>
            <a:effectRef idx="0">
              <a:schemeClr val="accent3">
                <a:tint val="40000"/>
                <a:alpha val="90000"/>
                <a:hueOff val="1648747"/>
                <a:satOff val="-2122"/>
                <a:lumOff val="-165"/>
                <a:alphaOff val="0"/>
              </a:schemeClr>
            </a:effectRef>
            <a:fontRef idx="minor">
              <a:schemeClr val="dk1">
                <a:hueOff val="0"/>
                <a:satOff val="0"/>
                <a:lumOff val="0"/>
                <a:alphaOff val="0"/>
              </a:schemeClr>
            </a:fontRef>
          </p:style>
        </p:sp>
        <p:sp>
          <p:nvSpPr>
            <p:cNvPr id="37" name="Cheurón 10"/>
            <p:cNvSpPr txBox="1"/>
            <p:nvPr/>
          </p:nvSpPr>
          <p:spPr>
            <a:xfrm>
              <a:off x="6685177" y="288031"/>
              <a:ext cx="1812550" cy="85367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8890" rIns="0" bIns="8890" spcCol="1270" anchor="ctr"/>
            <a:lstStyle/>
            <a:p>
              <a:pPr algn="ctr" defTabSz="622300" eaLnBrk="1" fontAlgn="auto" hangingPunct="1">
                <a:lnSpc>
                  <a:spcPct val="90000"/>
                </a:lnSpc>
                <a:spcAft>
                  <a:spcPct val="35000"/>
                </a:spcAft>
                <a:defRPr/>
              </a:pPr>
              <a:r>
                <a:rPr lang="es-EC" b="1" dirty="0">
                  <a:latin typeface="Times New Roman" panose="02020603050405020304" pitchFamily="18" charset="0"/>
                  <a:cs typeface="Times New Roman" panose="02020603050405020304" pitchFamily="18" charset="0"/>
                </a:rPr>
                <a:t>Requerimiento</a:t>
              </a:r>
              <a:endParaRPr lang="es-EC" sz="1400" b="1" dirty="0">
                <a:latin typeface="Times New Roman" panose="02020603050405020304" pitchFamily="18" charset="0"/>
                <a:cs typeface="Times New Roman" panose="02020603050405020304" pitchFamily="18" charset="0"/>
              </a:endParaRPr>
            </a:p>
          </p:txBody>
        </p:sp>
      </p:grpSp>
      <p:pic>
        <p:nvPicPr>
          <p:cNvPr id="31757" name="Imagen 3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738" y="1593850"/>
            <a:ext cx="16478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upo 38"/>
          <p:cNvGrpSpPr/>
          <p:nvPr/>
        </p:nvGrpSpPr>
        <p:grpSpPr>
          <a:xfrm>
            <a:off x="2163824" y="532765"/>
            <a:ext cx="7609418" cy="669879"/>
            <a:chOff x="1776836" y="72006"/>
            <a:chExt cx="4428660" cy="360042"/>
          </a:xfrm>
          <a:solidFill>
            <a:srgbClr val="92D050"/>
          </a:solidFill>
        </p:grpSpPr>
        <p:sp>
          <p:nvSpPr>
            <p:cNvPr id="40" name="Pentágono 39"/>
            <p:cNvSpPr/>
            <p:nvPr/>
          </p:nvSpPr>
          <p:spPr>
            <a:xfrm rot="10800000">
              <a:off x="1776836" y="72006"/>
              <a:ext cx="4428660" cy="360042"/>
            </a:xfrm>
            <a:prstGeom prst="homePlate">
              <a:avLst/>
            </a:prstGeom>
            <a:grp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Pentágono 4"/>
            <p:cNvSpPr txBox="1"/>
            <p:nvPr/>
          </p:nvSpPr>
          <p:spPr>
            <a:xfrm rot="21600000">
              <a:off x="1866846" y="72006"/>
              <a:ext cx="4338650" cy="36004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22275" tIns="60960" rIns="113792" bIns="60960" spcCol="1270" anchor="ctr"/>
            <a:lstStyle/>
            <a:p>
              <a:pPr algn="ctr" defTabSz="711200" eaLnBrk="1" fontAlgn="auto" hangingPunct="1">
                <a:lnSpc>
                  <a:spcPct val="90000"/>
                </a:lnSpc>
                <a:spcAft>
                  <a:spcPct val="35000"/>
                </a:spcAft>
                <a:defRPr/>
              </a:pPr>
              <a:r>
                <a:rPr lang="es-EC" b="1" dirty="0" err="1">
                  <a:latin typeface="Times New Roman" panose="02020603050405020304" pitchFamily="18" charset="0"/>
                  <a:cs typeface="Times New Roman" panose="02020603050405020304" pitchFamily="18" charset="0"/>
                </a:rPr>
                <a:t>NIA´s</a:t>
              </a:r>
              <a:r>
                <a:rPr lang="es-EC" b="1" dirty="0">
                  <a:latin typeface="Times New Roman" panose="02020603050405020304" pitchFamily="18" charset="0"/>
                  <a:cs typeface="Times New Roman" panose="02020603050405020304" pitchFamily="18" charset="0"/>
                </a:rPr>
                <a:t> RELACIONADAS CON LA NIA 701</a:t>
              </a:r>
              <a:endParaRPr lang="es-EC" dirty="0">
                <a:latin typeface="Times New Roman" panose="02020603050405020304" pitchFamily="18" charset="0"/>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2245871" y="923812"/>
            <a:ext cx="7609418" cy="669879"/>
            <a:chOff x="1776836" y="72006"/>
            <a:chExt cx="4428660" cy="360042"/>
          </a:xfrm>
          <a:solidFill>
            <a:srgbClr val="92D050"/>
          </a:solidFill>
        </p:grpSpPr>
        <p:sp>
          <p:nvSpPr>
            <p:cNvPr id="18" name="Pentágono 17"/>
            <p:cNvSpPr/>
            <p:nvPr/>
          </p:nvSpPr>
          <p:spPr>
            <a:xfrm rot="10800000">
              <a:off x="1776836" y="72006"/>
              <a:ext cx="4428660" cy="360042"/>
            </a:xfrm>
            <a:prstGeom prst="homePlate">
              <a:avLst/>
            </a:prstGeom>
            <a:grp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Pentágono 4"/>
            <p:cNvSpPr txBox="1"/>
            <p:nvPr/>
          </p:nvSpPr>
          <p:spPr>
            <a:xfrm rot="21600000">
              <a:off x="1866846" y="72006"/>
              <a:ext cx="4338650" cy="36004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22275" tIns="60960" rIns="113792" bIns="60960" spcCol="1270" anchor="ctr"/>
            <a:lstStyle/>
            <a:p>
              <a:pPr algn="ctr" defTabSz="711200" eaLnBrk="1" fontAlgn="auto" hangingPunct="1">
                <a:lnSpc>
                  <a:spcPct val="90000"/>
                </a:lnSpc>
                <a:spcAft>
                  <a:spcPct val="35000"/>
                </a:spcAft>
                <a:defRPr/>
              </a:pPr>
              <a:r>
                <a:rPr lang="es-EC" b="1" dirty="0">
                  <a:latin typeface="Times New Roman" panose="02020603050405020304" pitchFamily="18" charset="0"/>
                  <a:cs typeface="Times New Roman" panose="02020603050405020304" pitchFamily="18" charset="0"/>
                </a:rPr>
                <a:t>NIA 701.-</a:t>
              </a:r>
              <a:r>
                <a:rPr lang="es-EC" dirty="0" smtClean="0">
                  <a:latin typeface="Times New Roman" panose="02020603050405020304" pitchFamily="18" charset="0"/>
                  <a:cs typeface="Times New Roman" panose="02020603050405020304" pitchFamily="18" charset="0"/>
                </a:rPr>
                <a:t>C</a:t>
              </a:r>
              <a:r>
                <a:rPr lang="es-ES" dirty="0" err="1" smtClean="0">
                  <a:latin typeface="Times New Roman" panose="02020603050405020304" pitchFamily="18" charset="0"/>
                  <a:cs typeface="Times New Roman" panose="02020603050405020304" pitchFamily="18" charset="0"/>
                </a:rPr>
                <a:t>omunicación</a:t>
              </a:r>
              <a:r>
                <a:rPr lang="es-ES"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de las cuestiones claves de la auditoría en el informe de auditoría emitido por un auditor independiente</a:t>
              </a:r>
              <a:endParaRPr lang="es-EC" dirty="0">
                <a:latin typeface="Times New Roman" panose="02020603050405020304" pitchFamily="18" charset="0"/>
                <a:cs typeface="Times New Roman" panose="02020603050405020304" pitchFamily="18" charset="0"/>
              </a:endParaRPr>
            </a:p>
          </p:txBody>
        </p:sp>
      </p:grpSp>
      <p:grpSp>
        <p:nvGrpSpPr>
          <p:cNvPr id="49" name="Grupo 48"/>
          <p:cNvGrpSpPr/>
          <p:nvPr/>
        </p:nvGrpSpPr>
        <p:grpSpPr>
          <a:xfrm>
            <a:off x="986176" y="2287568"/>
            <a:ext cx="2191035" cy="776054"/>
            <a:chOff x="4425" y="326843"/>
            <a:chExt cx="2191035" cy="776054"/>
          </a:xfrm>
          <a:scene3d>
            <a:camera prst="orthographicFront"/>
            <a:lightRig rig="flat" dir="t"/>
          </a:scene3d>
        </p:grpSpPr>
        <p:sp>
          <p:nvSpPr>
            <p:cNvPr id="104" name="Cheurón 103"/>
            <p:cNvSpPr/>
            <p:nvPr/>
          </p:nvSpPr>
          <p:spPr>
            <a:xfrm>
              <a:off x="4425" y="326843"/>
              <a:ext cx="2191035" cy="776054"/>
            </a:xfrm>
            <a:prstGeom prst="chevron">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05" name="Cheurón 4"/>
            <p:cNvSpPr txBox="1"/>
            <p:nvPr/>
          </p:nvSpPr>
          <p:spPr>
            <a:xfrm>
              <a:off x="392452" y="326843"/>
              <a:ext cx="1414981" cy="776054"/>
            </a:xfrm>
            <a:prstGeom prst="rect">
              <a:avLst/>
            </a:prstGeom>
            <a:sp3d/>
          </p:spPr>
          <p:style>
            <a:lnRef idx="0">
              <a:scrgbClr r="0" g="0" b="0"/>
            </a:lnRef>
            <a:fillRef idx="0">
              <a:scrgbClr r="0" g="0" b="0"/>
            </a:fillRef>
            <a:effectRef idx="0">
              <a:scrgbClr r="0" g="0" b="0"/>
            </a:effectRef>
            <a:fontRef idx="minor">
              <a:schemeClr val="dk1"/>
            </a:fontRef>
          </p:style>
          <p:txBody>
            <a:bodyPr lIns="22860" tIns="11430" rIns="0" bIns="11430" spcCol="1270" anchor="ctr"/>
            <a:lstStyle/>
            <a:p>
              <a:pPr algn="ctr" defTabSz="800100" eaLnBrk="1" fontAlgn="auto" hangingPunct="1">
                <a:lnSpc>
                  <a:spcPct val="90000"/>
                </a:lnSpc>
                <a:spcAft>
                  <a:spcPct val="35000"/>
                </a:spcAft>
                <a:defRPr/>
              </a:pPr>
              <a:r>
                <a:rPr lang="es-EC" sz="2000" b="1" dirty="0">
                  <a:latin typeface="Times New Roman" panose="02020603050405020304" pitchFamily="18" charset="0"/>
                  <a:cs typeface="Times New Roman" panose="02020603050405020304" pitchFamily="18" charset="0"/>
                </a:rPr>
                <a:t>Alcance</a:t>
              </a:r>
              <a:endParaRPr lang="es-EC" b="1" dirty="0">
                <a:latin typeface="Times New Roman" panose="02020603050405020304" pitchFamily="18" charset="0"/>
                <a:cs typeface="Times New Roman" panose="02020603050405020304" pitchFamily="18" charset="0"/>
              </a:endParaRPr>
            </a:p>
          </p:txBody>
        </p:sp>
      </p:grpSp>
      <p:grpSp>
        <p:nvGrpSpPr>
          <p:cNvPr id="32772" name="Grupo 49"/>
          <p:cNvGrpSpPr>
            <a:grpSpLocks/>
          </p:cNvGrpSpPr>
          <p:nvPr/>
        </p:nvGrpSpPr>
        <p:grpSpPr bwMode="auto">
          <a:xfrm>
            <a:off x="3468688" y="2354263"/>
            <a:ext cx="6399212" cy="709612"/>
            <a:chOff x="1943243" y="392807"/>
            <a:chExt cx="2460962" cy="644125"/>
          </a:xfrm>
        </p:grpSpPr>
        <p:sp>
          <p:nvSpPr>
            <p:cNvPr id="102" name="Cheurón 101"/>
            <p:cNvSpPr/>
            <p:nvPr/>
          </p:nvSpPr>
          <p:spPr>
            <a:xfrm>
              <a:off x="1943243" y="392807"/>
              <a:ext cx="2460962" cy="644125"/>
            </a:xfrm>
            <a:prstGeom prst="chevron">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03" name="Cheurón 6"/>
            <p:cNvSpPr txBox="1"/>
            <p:nvPr/>
          </p:nvSpPr>
          <p:spPr>
            <a:xfrm>
              <a:off x="2265592" y="392807"/>
              <a:ext cx="1816264"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0" bIns="9525" spcCol="1270" anchor="ctr"/>
            <a:lstStyle/>
            <a:p>
              <a:pPr algn="ctr" defTabSz="666750" eaLnBrk="1" fontAlgn="auto" hangingPunct="1">
                <a:lnSpc>
                  <a:spcPct val="90000"/>
                </a:lnSpc>
                <a:spcAft>
                  <a:spcPct val="35000"/>
                </a:spcAft>
                <a:defRPr/>
              </a:pPr>
              <a:r>
                <a:rPr lang="es-EC" sz="1600" dirty="0">
                  <a:latin typeface="Times New Roman" panose="02020603050405020304" pitchFamily="18" charset="0"/>
                  <a:cs typeface="Times New Roman" panose="02020603050405020304" pitchFamily="18" charset="0"/>
                </a:rPr>
                <a:t>Trata de la responsabilidad que tiene el auditor de comunicar las cuestiones clave de la auditoría en el informe de auditoría</a:t>
              </a:r>
              <a:endParaRPr lang="es-EC" sz="1400" dirty="0">
                <a:latin typeface="Times New Roman" panose="02020603050405020304" pitchFamily="18" charset="0"/>
                <a:cs typeface="Times New Roman" panose="02020603050405020304" pitchFamily="18" charset="0"/>
              </a:endParaRPr>
            </a:p>
          </p:txBody>
        </p:sp>
      </p:grpSp>
      <p:grpSp>
        <p:nvGrpSpPr>
          <p:cNvPr id="53" name="Grupo 52"/>
          <p:cNvGrpSpPr/>
          <p:nvPr/>
        </p:nvGrpSpPr>
        <p:grpSpPr>
          <a:xfrm>
            <a:off x="986175" y="3238235"/>
            <a:ext cx="2191035" cy="776054"/>
            <a:chOff x="4425" y="1250357"/>
            <a:chExt cx="2191035" cy="776054"/>
          </a:xfrm>
          <a:scene3d>
            <a:camera prst="orthographicFront"/>
            <a:lightRig rig="flat" dir="t"/>
          </a:scene3d>
        </p:grpSpPr>
        <p:sp>
          <p:nvSpPr>
            <p:cNvPr id="96" name="Cheurón 95"/>
            <p:cNvSpPr/>
            <p:nvPr/>
          </p:nvSpPr>
          <p:spPr>
            <a:xfrm>
              <a:off x="4425" y="1250357"/>
              <a:ext cx="2191035" cy="776054"/>
            </a:xfrm>
            <a:prstGeom prst="chevron">
              <a:avLst/>
            </a:prstGeom>
            <a:sp3d prstMaterial="dkEdge">
              <a:bevelT w="8200" h="38100"/>
            </a:sp3d>
          </p:spPr>
          <p:style>
            <a:lnRef idx="0">
              <a:schemeClr val="lt1">
                <a:hueOff val="0"/>
                <a:satOff val="0"/>
                <a:lumOff val="0"/>
                <a:alphaOff val="0"/>
              </a:schemeClr>
            </a:lnRef>
            <a:fillRef idx="2">
              <a:schemeClr val="accent3">
                <a:hueOff val="2812566"/>
                <a:satOff val="-4220"/>
                <a:lumOff val="-686"/>
                <a:alphaOff val="0"/>
              </a:schemeClr>
            </a:fillRef>
            <a:effectRef idx="1">
              <a:schemeClr val="accent3">
                <a:hueOff val="2812566"/>
                <a:satOff val="-4220"/>
                <a:lumOff val="-686"/>
                <a:alphaOff val="0"/>
              </a:schemeClr>
            </a:effectRef>
            <a:fontRef idx="minor">
              <a:schemeClr val="dk1"/>
            </a:fontRef>
          </p:style>
        </p:sp>
        <p:sp>
          <p:nvSpPr>
            <p:cNvPr id="97" name="Cheurón 12"/>
            <p:cNvSpPr txBox="1"/>
            <p:nvPr/>
          </p:nvSpPr>
          <p:spPr>
            <a:xfrm>
              <a:off x="392452" y="1250357"/>
              <a:ext cx="1414981" cy="776054"/>
            </a:xfrm>
            <a:prstGeom prst="rect">
              <a:avLst/>
            </a:prstGeom>
            <a:sp3d/>
          </p:spPr>
          <p:style>
            <a:lnRef idx="0">
              <a:scrgbClr r="0" g="0" b="0"/>
            </a:lnRef>
            <a:fillRef idx="0">
              <a:scrgbClr r="0" g="0" b="0"/>
            </a:fillRef>
            <a:effectRef idx="0">
              <a:scrgbClr r="0" g="0" b="0"/>
            </a:effectRef>
            <a:fontRef idx="minor">
              <a:schemeClr val="dk1"/>
            </a:fontRef>
          </p:style>
          <p:txBody>
            <a:bodyPr lIns="22860" tIns="11430" rIns="0" bIns="11430" spcCol="1270" anchor="ctr"/>
            <a:lstStyle/>
            <a:p>
              <a:pPr algn="ctr" defTabSz="800100" eaLnBrk="1" fontAlgn="auto" hangingPunct="1">
                <a:lnSpc>
                  <a:spcPct val="90000"/>
                </a:lnSpc>
                <a:spcAft>
                  <a:spcPct val="35000"/>
                </a:spcAft>
                <a:defRPr/>
              </a:pPr>
              <a:r>
                <a:rPr lang="es-EC" sz="2000" b="1" dirty="0">
                  <a:latin typeface="Times New Roman" panose="02020603050405020304" pitchFamily="18" charset="0"/>
                  <a:cs typeface="Times New Roman" panose="02020603050405020304" pitchFamily="18" charset="0"/>
                </a:rPr>
                <a:t>Objetivo</a:t>
              </a:r>
            </a:p>
          </p:txBody>
        </p:sp>
      </p:grpSp>
      <p:grpSp>
        <p:nvGrpSpPr>
          <p:cNvPr id="32774" name="Grupo 53"/>
          <p:cNvGrpSpPr>
            <a:grpSpLocks/>
          </p:cNvGrpSpPr>
          <p:nvPr/>
        </p:nvGrpSpPr>
        <p:grpSpPr bwMode="auto">
          <a:xfrm>
            <a:off x="3468688" y="3276600"/>
            <a:ext cx="6399212" cy="644525"/>
            <a:chOff x="1943243" y="1316322"/>
            <a:chExt cx="1850669" cy="644125"/>
          </a:xfrm>
        </p:grpSpPr>
        <p:sp>
          <p:nvSpPr>
            <p:cNvPr id="94" name="Cheurón 93"/>
            <p:cNvSpPr/>
            <p:nvPr/>
          </p:nvSpPr>
          <p:spPr>
            <a:xfrm>
              <a:off x="1943243" y="1316322"/>
              <a:ext cx="1850669" cy="644125"/>
            </a:xfrm>
            <a:prstGeom prst="chevron">
              <a:avLst/>
            </a:prstGeom>
          </p:spPr>
          <p:style>
            <a:lnRef idx="1">
              <a:schemeClr val="accent3">
                <a:tint val="40000"/>
                <a:alpha val="90000"/>
                <a:hueOff val="2473120"/>
                <a:satOff val="-3183"/>
                <a:lumOff val="-248"/>
                <a:alphaOff val="0"/>
              </a:schemeClr>
            </a:lnRef>
            <a:fillRef idx="1">
              <a:schemeClr val="accent3">
                <a:tint val="40000"/>
                <a:alpha val="90000"/>
                <a:hueOff val="2473120"/>
                <a:satOff val="-3183"/>
                <a:lumOff val="-248"/>
                <a:alphaOff val="0"/>
              </a:schemeClr>
            </a:fillRef>
            <a:effectRef idx="0">
              <a:schemeClr val="accent3">
                <a:tint val="40000"/>
                <a:alpha val="90000"/>
                <a:hueOff val="2473120"/>
                <a:satOff val="-3183"/>
                <a:lumOff val="-248"/>
                <a:alphaOff val="0"/>
              </a:schemeClr>
            </a:effectRef>
            <a:fontRef idx="minor">
              <a:schemeClr val="dk1">
                <a:hueOff val="0"/>
                <a:satOff val="0"/>
                <a:lumOff val="0"/>
                <a:alphaOff val="0"/>
              </a:schemeClr>
            </a:fontRef>
          </p:style>
        </p:sp>
        <p:sp>
          <p:nvSpPr>
            <p:cNvPr id="95" name="Cheurón 14"/>
            <p:cNvSpPr txBox="1"/>
            <p:nvPr/>
          </p:nvSpPr>
          <p:spPr>
            <a:xfrm>
              <a:off x="2144792" y="1316322"/>
              <a:ext cx="1526538"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0" bIns="9525" spcCol="1270" anchor="ctr"/>
            <a:lstStyle/>
            <a:p>
              <a:pPr algn="ctr" defTabSz="666750" eaLnBrk="1" fontAlgn="auto" hangingPunct="1">
                <a:lnSpc>
                  <a:spcPct val="90000"/>
                </a:lnSpc>
                <a:spcAft>
                  <a:spcPct val="35000"/>
                </a:spcAft>
                <a:defRPr/>
              </a:pPr>
              <a:r>
                <a:rPr lang="es-EC" sz="1600" dirty="0">
                  <a:latin typeface="Times New Roman" panose="02020603050405020304" pitchFamily="18" charset="0"/>
                  <a:cs typeface="Times New Roman" panose="02020603050405020304" pitchFamily="18" charset="0"/>
                </a:rPr>
                <a:t>Describir en el informe de auditoría las cuestiones claves una vez establecida la opinión sobre la razonabilidad de los estados financieros</a:t>
              </a:r>
              <a:endParaRPr lang="es-EC" sz="1400" dirty="0">
                <a:latin typeface="Times New Roman" panose="02020603050405020304" pitchFamily="18" charset="0"/>
                <a:cs typeface="Times New Roman" panose="02020603050405020304" pitchFamily="18" charset="0"/>
              </a:endParaRPr>
            </a:p>
          </p:txBody>
        </p:sp>
      </p:grpSp>
      <p:grpSp>
        <p:nvGrpSpPr>
          <p:cNvPr id="57" name="Grupo 56"/>
          <p:cNvGrpSpPr/>
          <p:nvPr/>
        </p:nvGrpSpPr>
        <p:grpSpPr>
          <a:xfrm>
            <a:off x="986176" y="4095785"/>
            <a:ext cx="2191035" cy="776054"/>
            <a:chOff x="4425" y="2135060"/>
            <a:chExt cx="2191035" cy="776054"/>
          </a:xfrm>
          <a:scene3d>
            <a:camera prst="orthographicFront"/>
            <a:lightRig rig="flat" dir="t"/>
          </a:scene3d>
        </p:grpSpPr>
        <p:sp>
          <p:nvSpPr>
            <p:cNvPr id="88" name="Cheurón 87"/>
            <p:cNvSpPr/>
            <p:nvPr/>
          </p:nvSpPr>
          <p:spPr>
            <a:xfrm>
              <a:off x="4425" y="2135060"/>
              <a:ext cx="2191035" cy="776054"/>
            </a:xfrm>
            <a:prstGeom prst="chevron">
              <a:avLst/>
            </a:prstGeom>
            <a:sp3d prstMaterial="dkEdge">
              <a:bevelT w="8200" h="38100"/>
            </a:sp3d>
          </p:spPr>
          <p:style>
            <a:lnRef idx="0">
              <a:schemeClr val="lt1">
                <a:hueOff val="0"/>
                <a:satOff val="0"/>
                <a:lumOff val="0"/>
                <a:alphaOff val="0"/>
              </a:schemeClr>
            </a:lnRef>
            <a:fillRef idx="2">
              <a:schemeClr val="accent3">
                <a:hueOff val="5625132"/>
                <a:satOff val="-8440"/>
                <a:lumOff val="-1373"/>
                <a:alphaOff val="0"/>
              </a:schemeClr>
            </a:fillRef>
            <a:effectRef idx="1">
              <a:schemeClr val="accent3">
                <a:hueOff val="5625132"/>
                <a:satOff val="-8440"/>
                <a:lumOff val="-1373"/>
                <a:alphaOff val="0"/>
              </a:schemeClr>
            </a:effectRef>
            <a:fontRef idx="minor">
              <a:schemeClr val="dk1"/>
            </a:fontRef>
          </p:style>
        </p:sp>
        <p:sp>
          <p:nvSpPr>
            <p:cNvPr id="89" name="Cheurón 20"/>
            <p:cNvSpPr txBox="1"/>
            <p:nvPr/>
          </p:nvSpPr>
          <p:spPr>
            <a:xfrm>
              <a:off x="392452" y="2135060"/>
              <a:ext cx="1414981" cy="776054"/>
            </a:xfrm>
            <a:prstGeom prst="rect">
              <a:avLst/>
            </a:prstGeom>
            <a:sp3d/>
          </p:spPr>
          <p:style>
            <a:lnRef idx="0">
              <a:scrgbClr r="0" g="0" b="0"/>
            </a:lnRef>
            <a:fillRef idx="0">
              <a:scrgbClr r="0" g="0" b="0"/>
            </a:fillRef>
            <a:effectRef idx="0">
              <a:scrgbClr r="0" g="0" b="0"/>
            </a:effectRef>
            <a:fontRef idx="minor">
              <a:schemeClr val="dk1"/>
            </a:fontRef>
          </p:style>
          <p:txBody>
            <a:bodyPr lIns="20320" tIns="10160" rIns="0" bIns="10160" spcCol="1270" anchor="ctr"/>
            <a:lstStyle/>
            <a:p>
              <a:pPr algn="ctr" defTabSz="711200" eaLnBrk="1" fontAlgn="auto" hangingPunct="1">
                <a:lnSpc>
                  <a:spcPct val="90000"/>
                </a:lnSpc>
                <a:spcAft>
                  <a:spcPct val="35000"/>
                </a:spcAft>
                <a:defRPr/>
              </a:pPr>
              <a:r>
                <a:rPr lang="es-EC" sz="2000" b="1" dirty="0">
                  <a:latin typeface="Times New Roman" panose="02020603050405020304" pitchFamily="18" charset="0"/>
                  <a:cs typeface="Times New Roman" panose="02020603050405020304" pitchFamily="18" charset="0"/>
                </a:rPr>
                <a:t>Propósito</a:t>
              </a:r>
              <a:endParaRPr lang="es-EC" sz="1600" b="1" dirty="0">
                <a:latin typeface="Times New Roman" panose="02020603050405020304" pitchFamily="18" charset="0"/>
                <a:cs typeface="Times New Roman" panose="02020603050405020304" pitchFamily="18" charset="0"/>
              </a:endParaRPr>
            </a:p>
          </p:txBody>
        </p:sp>
      </p:grpSp>
      <p:grpSp>
        <p:nvGrpSpPr>
          <p:cNvPr id="32776" name="Grupo 57"/>
          <p:cNvGrpSpPr>
            <a:grpSpLocks/>
          </p:cNvGrpSpPr>
          <p:nvPr/>
        </p:nvGrpSpPr>
        <p:grpSpPr bwMode="auto">
          <a:xfrm>
            <a:off x="3468688" y="4162425"/>
            <a:ext cx="2513012" cy="642938"/>
            <a:chOff x="1943243" y="2201025"/>
            <a:chExt cx="2226436" cy="644125"/>
          </a:xfrm>
        </p:grpSpPr>
        <p:sp>
          <p:nvSpPr>
            <p:cNvPr id="86" name="Cheurón 85"/>
            <p:cNvSpPr/>
            <p:nvPr/>
          </p:nvSpPr>
          <p:spPr>
            <a:xfrm>
              <a:off x="1943243" y="2201025"/>
              <a:ext cx="2226436" cy="644125"/>
            </a:xfrm>
            <a:prstGeom prst="chevron">
              <a:avLst/>
            </a:prstGeom>
          </p:spPr>
          <p:style>
            <a:lnRef idx="1">
              <a:schemeClr val="accent3">
                <a:tint val="40000"/>
                <a:alpha val="90000"/>
                <a:hueOff val="4946240"/>
                <a:satOff val="-6366"/>
                <a:lumOff val="-496"/>
                <a:alphaOff val="0"/>
              </a:schemeClr>
            </a:lnRef>
            <a:fillRef idx="1">
              <a:schemeClr val="accent3">
                <a:tint val="40000"/>
                <a:alpha val="90000"/>
                <a:hueOff val="4946240"/>
                <a:satOff val="-6366"/>
                <a:lumOff val="-496"/>
                <a:alphaOff val="0"/>
              </a:schemeClr>
            </a:fillRef>
            <a:effectRef idx="0">
              <a:schemeClr val="accent3">
                <a:tint val="40000"/>
                <a:alpha val="90000"/>
                <a:hueOff val="4946240"/>
                <a:satOff val="-6366"/>
                <a:lumOff val="-496"/>
                <a:alphaOff val="0"/>
              </a:schemeClr>
            </a:effectRef>
            <a:fontRef idx="minor">
              <a:schemeClr val="dk1">
                <a:hueOff val="0"/>
                <a:satOff val="0"/>
                <a:lumOff val="0"/>
                <a:alphaOff val="0"/>
              </a:schemeClr>
            </a:fontRef>
          </p:style>
        </p:sp>
        <p:sp>
          <p:nvSpPr>
            <p:cNvPr id="87" name="Cheurón 22"/>
            <p:cNvSpPr txBox="1"/>
            <p:nvPr/>
          </p:nvSpPr>
          <p:spPr>
            <a:xfrm>
              <a:off x="2265323" y="2201025"/>
              <a:ext cx="1582275"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10160" rIns="0" bIns="10160" spcCol="1270" anchor="ctr"/>
            <a:lstStyle/>
            <a:p>
              <a:pPr algn="ctr" defTabSz="711200" eaLnBrk="1" fontAlgn="auto" hangingPunct="1">
                <a:lnSpc>
                  <a:spcPct val="90000"/>
                </a:lnSpc>
                <a:spcAft>
                  <a:spcPct val="35000"/>
                </a:spcAft>
                <a:defRPr/>
              </a:pPr>
              <a:r>
                <a:rPr lang="es-ES" sz="1600" dirty="0">
                  <a:latin typeface="Times New Roman" panose="02020603050405020304" pitchFamily="18" charset="0"/>
                  <a:cs typeface="Times New Roman" panose="02020603050405020304" pitchFamily="18" charset="0"/>
                </a:rPr>
                <a:t>Mejorar el valor comunicativo del informe</a:t>
              </a:r>
              <a:endParaRPr lang="es-EC" sz="1600" dirty="0">
                <a:latin typeface="Times New Roman" panose="02020603050405020304" pitchFamily="18" charset="0"/>
                <a:cs typeface="Times New Roman" panose="02020603050405020304" pitchFamily="18" charset="0"/>
              </a:endParaRPr>
            </a:p>
          </p:txBody>
        </p:sp>
      </p:grpSp>
      <p:grpSp>
        <p:nvGrpSpPr>
          <p:cNvPr id="32777" name="Grupo 58"/>
          <p:cNvGrpSpPr>
            <a:grpSpLocks/>
          </p:cNvGrpSpPr>
          <p:nvPr/>
        </p:nvGrpSpPr>
        <p:grpSpPr bwMode="auto">
          <a:xfrm>
            <a:off x="5981700" y="4162425"/>
            <a:ext cx="3886200" cy="642938"/>
            <a:chOff x="3944235" y="2201025"/>
            <a:chExt cx="2430994" cy="644125"/>
          </a:xfrm>
        </p:grpSpPr>
        <p:sp>
          <p:nvSpPr>
            <p:cNvPr id="84" name="Cheurón 83"/>
            <p:cNvSpPr/>
            <p:nvPr/>
          </p:nvSpPr>
          <p:spPr>
            <a:xfrm>
              <a:off x="3944235" y="2201025"/>
              <a:ext cx="2430994" cy="644125"/>
            </a:xfrm>
            <a:prstGeom prst="chevron">
              <a:avLst/>
            </a:prstGeom>
          </p:spPr>
          <p:style>
            <a:lnRef idx="1">
              <a:schemeClr val="accent3">
                <a:tint val="40000"/>
                <a:alpha val="90000"/>
                <a:hueOff val="5770614"/>
                <a:satOff val="-7427"/>
                <a:lumOff val="-579"/>
                <a:alphaOff val="0"/>
              </a:schemeClr>
            </a:lnRef>
            <a:fillRef idx="1">
              <a:schemeClr val="accent3">
                <a:tint val="40000"/>
                <a:alpha val="90000"/>
                <a:hueOff val="5770614"/>
                <a:satOff val="-7427"/>
                <a:lumOff val="-579"/>
                <a:alphaOff val="0"/>
              </a:schemeClr>
            </a:fillRef>
            <a:effectRef idx="0">
              <a:schemeClr val="accent3">
                <a:tint val="40000"/>
                <a:alpha val="90000"/>
                <a:hueOff val="5770614"/>
                <a:satOff val="-7427"/>
                <a:lumOff val="-579"/>
                <a:alphaOff val="0"/>
              </a:schemeClr>
            </a:effectRef>
            <a:fontRef idx="minor">
              <a:schemeClr val="dk1">
                <a:hueOff val="0"/>
                <a:satOff val="0"/>
                <a:lumOff val="0"/>
                <a:alphaOff val="0"/>
              </a:schemeClr>
            </a:fontRef>
          </p:style>
        </p:sp>
        <p:sp>
          <p:nvSpPr>
            <p:cNvPr id="85" name="Cheurón 24"/>
            <p:cNvSpPr txBox="1"/>
            <p:nvPr/>
          </p:nvSpPr>
          <p:spPr>
            <a:xfrm>
              <a:off x="4265984" y="2201025"/>
              <a:ext cx="1787496"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10160" rIns="0" bIns="10160" spcCol="1270" anchor="ctr"/>
            <a:lstStyle/>
            <a:p>
              <a:pPr algn="ctr" defTabSz="711200" eaLnBrk="1" fontAlgn="auto" hangingPunct="1">
                <a:lnSpc>
                  <a:spcPct val="90000"/>
                </a:lnSpc>
                <a:spcAft>
                  <a:spcPct val="35000"/>
                </a:spcAft>
                <a:defRPr/>
              </a:pPr>
              <a:r>
                <a:rPr lang="es-ES" sz="1600" dirty="0">
                  <a:latin typeface="Times New Roman" panose="02020603050405020304" pitchFamily="18" charset="0"/>
                  <a:cs typeface="Times New Roman" panose="02020603050405020304" pitchFamily="18" charset="0"/>
                </a:rPr>
                <a:t>al proporcionar una mayor transparencia acerca de la auditoría que se ha realizado</a:t>
              </a:r>
              <a:endParaRPr lang="es-EC" sz="1600" dirty="0">
                <a:latin typeface="Times New Roman" panose="02020603050405020304" pitchFamily="18" charset="0"/>
                <a:cs typeface="Times New Roman" panose="02020603050405020304" pitchFamily="18" charset="0"/>
              </a:endParaRPr>
            </a:p>
          </p:txBody>
        </p:sp>
      </p:grpSp>
      <p:grpSp>
        <p:nvGrpSpPr>
          <p:cNvPr id="60" name="Grupo 59"/>
          <p:cNvGrpSpPr/>
          <p:nvPr/>
        </p:nvGrpSpPr>
        <p:grpSpPr>
          <a:xfrm>
            <a:off x="986176" y="4980488"/>
            <a:ext cx="2191035" cy="776054"/>
            <a:chOff x="4425" y="3019763"/>
            <a:chExt cx="2191035" cy="776054"/>
          </a:xfrm>
          <a:scene3d>
            <a:camera prst="orthographicFront"/>
            <a:lightRig rig="flat" dir="t"/>
          </a:scene3d>
        </p:grpSpPr>
        <p:sp>
          <p:nvSpPr>
            <p:cNvPr id="82" name="Cheurón 81"/>
            <p:cNvSpPr/>
            <p:nvPr/>
          </p:nvSpPr>
          <p:spPr>
            <a:xfrm>
              <a:off x="4425" y="3019763"/>
              <a:ext cx="2191035" cy="776054"/>
            </a:xfrm>
            <a:prstGeom prst="chevron">
              <a:avLst/>
            </a:prstGeom>
            <a:sp3d prstMaterial="dkEdge">
              <a:bevelT w="8200" h="38100"/>
            </a:sp3d>
          </p:spPr>
          <p:style>
            <a:lnRef idx="0">
              <a:schemeClr val="lt1">
                <a:hueOff val="0"/>
                <a:satOff val="0"/>
                <a:lumOff val="0"/>
                <a:alphaOff val="0"/>
              </a:schemeClr>
            </a:lnRef>
            <a:fillRef idx="2">
              <a:schemeClr val="accent3">
                <a:hueOff val="8437698"/>
                <a:satOff val="-12660"/>
                <a:lumOff val="-2059"/>
                <a:alphaOff val="0"/>
              </a:schemeClr>
            </a:fillRef>
            <a:effectRef idx="1">
              <a:schemeClr val="accent3">
                <a:hueOff val="8437698"/>
                <a:satOff val="-12660"/>
                <a:lumOff val="-2059"/>
                <a:alphaOff val="0"/>
              </a:schemeClr>
            </a:effectRef>
            <a:fontRef idx="minor">
              <a:schemeClr val="dk1"/>
            </a:fontRef>
          </p:style>
        </p:sp>
        <p:sp>
          <p:nvSpPr>
            <p:cNvPr id="83" name="Cheurón 26"/>
            <p:cNvSpPr txBox="1"/>
            <p:nvPr/>
          </p:nvSpPr>
          <p:spPr>
            <a:xfrm>
              <a:off x="392452" y="3019763"/>
              <a:ext cx="1414981" cy="776054"/>
            </a:xfrm>
            <a:prstGeom prst="rect">
              <a:avLst/>
            </a:prstGeom>
            <a:sp3d/>
          </p:spPr>
          <p:style>
            <a:lnRef idx="0">
              <a:scrgbClr r="0" g="0" b="0"/>
            </a:lnRef>
            <a:fillRef idx="0">
              <a:scrgbClr r="0" g="0" b="0"/>
            </a:fillRef>
            <a:effectRef idx="0">
              <a:scrgbClr r="0" g="0" b="0"/>
            </a:effectRef>
            <a:fontRef idx="minor">
              <a:schemeClr val="dk1"/>
            </a:fontRef>
          </p:style>
          <p:txBody>
            <a:bodyPr lIns="22860" tIns="11430" rIns="0" bIns="11430" spcCol="1270" anchor="ctr"/>
            <a:lstStyle/>
            <a:p>
              <a:pPr algn="ctr" defTabSz="800100" eaLnBrk="1" fontAlgn="auto" hangingPunct="1">
                <a:lnSpc>
                  <a:spcPct val="90000"/>
                </a:lnSpc>
                <a:spcAft>
                  <a:spcPct val="35000"/>
                </a:spcAft>
                <a:defRPr/>
              </a:pPr>
              <a:r>
                <a:rPr lang="es-EC" sz="1600" b="1" dirty="0">
                  <a:latin typeface="Times New Roman" panose="02020603050405020304" pitchFamily="18" charset="0"/>
                  <a:cs typeface="Times New Roman" panose="02020603050405020304" pitchFamily="18" charset="0"/>
                </a:rPr>
                <a:t>Comunicación</a:t>
              </a:r>
              <a:endParaRPr lang="es-EC" sz="1400" b="1" dirty="0">
                <a:latin typeface="Times New Roman" panose="02020603050405020304" pitchFamily="18" charset="0"/>
                <a:cs typeface="Times New Roman" panose="02020603050405020304" pitchFamily="18" charset="0"/>
              </a:endParaRPr>
            </a:p>
          </p:txBody>
        </p:sp>
      </p:grpSp>
      <p:grpSp>
        <p:nvGrpSpPr>
          <p:cNvPr id="32779" name="Grupo 60"/>
          <p:cNvGrpSpPr>
            <a:grpSpLocks/>
          </p:cNvGrpSpPr>
          <p:nvPr/>
        </p:nvGrpSpPr>
        <p:grpSpPr bwMode="auto">
          <a:xfrm>
            <a:off x="3468688" y="5046663"/>
            <a:ext cx="6399212" cy="644525"/>
            <a:chOff x="1943243" y="3085727"/>
            <a:chExt cx="2246629" cy="644125"/>
          </a:xfrm>
        </p:grpSpPr>
        <p:sp>
          <p:nvSpPr>
            <p:cNvPr id="80" name="Cheurón 79"/>
            <p:cNvSpPr/>
            <p:nvPr/>
          </p:nvSpPr>
          <p:spPr>
            <a:xfrm>
              <a:off x="1943243" y="3085727"/>
              <a:ext cx="2246629" cy="644125"/>
            </a:xfrm>
            <a:prstGeom prst="chevron">
              <a:avLst/>
            </a:prstGeom>
          </p:spPr>
          <p:style>
            <a:lnRef idx="1">
              <a:schemeClr val="accent3">
                <a:tint val="40000"/>
                <a:alpha val="90000"/>
                <a:hueOff val="6594987"/>
                <a:satOff val="-8488"/>
                <a:lumOff val="-662"/>
                <a:alphaOff val="0"/>
              </a:schemeClr>
            </a:lnRef>
            <a:fillRef idx="1">
              <a:schemeClr val="accent3">
                <a:tint val="40000"/>
                <a:alpha val="90000"/>
                <a:hueOff val="6594987"/>
                <a:satOff val="-8488"/>
                <a:lumOff val="-662"/>
                <a:alphaOff val="0"/>
              </a:schemeClr>
            </a:fillRef>
            <a:effectRef idx="0">
              <a:schemeClr val="accent3">
                <a:tint val="40000"/>
                <a:alpha val="90000"/>
                <a:hueOff val="6594987"/>
                <a:satOff val="-8488"/>
                <a:lumOff val="-662"/>
                <a:alphaOff val="0"/>
              </a:schemeClr>
            </a:effectRef>
            <a:fontRef idx="minor">
              <a:schemeClr val="dk1">
                <a:hueOff val="0"/>
                <a:satOff val="0"/>
                <a:lumOff val="0"/>
                <a:alphaOff val="0"/>
              </a:schemeClr>
            </a:fontRef>
          </p:style>
        </p:sp>
        <p:sp>
          <p:nvSpPr>
            <p:cNvPr id="81" name="Cheurón 28"/>
            <p:cNvSpPr txBox="1"/>
            <p:nvPr/>
          </p:nvSpPr>
          <p:spPr>
            <a:xfrm>
              <a:off x="2147229" y="3085727"/>
              <a:ext cx="1917800"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10160" rIns="0" bIns="10160" spcCol="1270" anchor="ctr"/>
            <a:lstStyle/>
            <a:p>
              <a:pPr algn="ctr" defTabSz="711200" eaLnBrk="1" fontAlgn="auto" hangingPunct="1">
                <a:lnSpc>
                  <a:spcPct val="90000"/>
                </a:lnSpc>
                <a:spcAft>
                  <a:spcPct val="35000"/>
                </a:spcAft>
                <a:defRPr/>
              </a:pPr>
              <a:r>
                <a:rPr lang="es-EC" sz="1400" dirty="0" smtClean="0">
                  <a:latin typeface="Times New Roman" panose="02020603050405020304" pitchFamily="18" charset="0"/>
                  <a:cs typeface="Times New Roman" panose="02020603050405020304" pitchFamily="18" charset="0"/>
                </a:rPr>
                <a:t>Se describe las cuestiones claves empleando un subtitulo apropiado en una sección separada del informe de auditoria  denominada “Cuestiones claves de auditoria”</a:t>
              </a:r>
              <a:endParaRPr lang="es-EC" sz="1200" dirty="0">
                <a:latin typeface="Times New Roman" panose="02020603050405020304" pitchFamily="18" charset="0"/>
                <a:cs typeface="Times New Roman" panose="02020603050405020304" pitchFamily="18" charset="0"/>
              </a:endParaRPr>
            </a:p>
          </p:txBody>
        </p:sp>
      </p:grpSp>
      <p:grpSp>
        <p:nvGrpSpPr>
          <p:cNvPr id="64" name="Grupo 63"/>
          <p:cNvGrpSpPr/>
          <p:nvPr/>
        </p:nvGrpSpPr>
        <p:grpSpPr>
          <a:xfrm>
            <a:off x="986176" y="5865190"/>
            <a:ext cx="2191035" cy="776054"/>
            <a:chOff x="4425" y="3904465"/>
            <a:chExt cx="2191035" cy="776054"/>
          </a:xfrm>
          <a:scene3d>
            <a:camera prst="orthographicFront"/>
            <a:lightRig rig="flat" dir="t"/>
          </a:scene3d>
        </p:grpSpPr>
        <p:sp>
          <p:nvSpPr>
            <p:cNvPr id="74" name="Cheurón 73"/>
            <p:cNvSpPr/>
            <p:nvPr/>
          </p:nvSpPr>
          <p:spPr>
            <a:xfrm>
              <a:off x="4425" y="3904465"/>
              <a:ext cx="2191035" cy="776054"/>
            </a:xfrm>
            <a:prstGeom prst="chevron">
              <a:avLst/>
            </a:prstGeom>
            <a:sp3d prstMaterial="dkEdge">
              <a:bevelT w="8200" h="38100"/>
            </a:sp3d>
          </p:spPr>
          <p:style>
            <a:lnRef idx="0">
              <a:schemeClr val="lt1">
                <a:hueOff val="0"/>
                <a:satOff val="0"/>
                <a:lumOff val="0"/>
                <a:alphaOff val="0"/>
              </a:schemeClr>
            </a:lnRef>
            <a:fillRef idx="2">
              <a:schemeClr val="accent3">
                <a:hueOff val="11250264"/>
                <a:satOff val="-16880"/>
                <a:lumOff val="-2745"/>
                <a:alphaOff val="0"/>
              </a:schemeClr>
            </a:fillRef>
            <a:effectRef idx="1">
              <a:schemeClr val="accent3">
                <a:hueOff val="11250264"/>
                <a:satOff val="-16880"/>
                <a:lumOff val="-2745"/>
                <a:alphaOff val="0"/>
              </a:schemeClr>
            </a:effectRef>
            <a:fontRef idx="minor">
              <a:schemeClr val="dk1"/>
            </a:fontRef>
          </p:style>
        </p:sp>
        <p:sp>
          <p:nvSpPr>
            <p:cNvPr id="75" name="Cheurón 34"/>
            <p:cNvSpPr txBox="1"/>
            <p:nvPr/>
          </p:nvSpPr>
          <p:spPr>
            <a:xfrm>
              <a:off x="392452" y="3904465"/>
              <a:ext cx="1414981" cy="776054"/>
            </a:xfrm>
            <a:prstGeom prst="rect">
              <a:avLst/>
            </a:prstGeom>
            <a:sp3d/>
          </p:spPr>
          <p:style>
            <a:lnRef idx="0">
              <a:scrgbClr r="0" g="0" b="0"/>
            </a:lnRef>
            <a:fillRef idx="0">
              <a:scrgbClr r="0" g="0" b="0"/>
            </a:fillRef>
            <a:effectRef idx="0">
              <a:scrgbClr r="0" g="0" b="0"/>
            </a:effectRef>
            <a:fontRef idx="minor">
              <a:schemeClr val="dk1"/>
            </a:fontRef>
          </p:style>
          <p:txBody>
            <a:bodyPr lIns="22860" tIns="11430" rIns="0" bIns="11430" spcCol="1270" anchor="ctr"/>
            <a:lstStyle/>
            <a:p>
              <a:pPr algn="ctr" defTabSz="800100" eaLnBrk="1" fontAlgn="auto" hangingPunct="1">
                <a:lnSpc>
                  <a:spcPct val="90000"/>
                </a:lnSpc>
                <a:spcAft>
                  <a:spcPct val="35000"/>
                </a:spcAft>
                <a:defRPr/>
              </a:pPr>
              <a:r>
                <a:rPr lang="es-EC" sz="1600" b="1" dirty="0">
                  <a:latin typeface="Times New Roman" panose="02020603050405020304" pitchFamily="18" charset="0"/>
                  <a:cs typeface="Times New Roman" panose="02020603050405020304" pitchFamily="18" charset="0"/>
                </a:rPr>
                <a:t>Requerimiento</a:t>
              </a:r>
            </a:p>
          </p:txBody>
        </p:sp>
      </p:grpSp>
      <p:grpSp>
        <p:nvGrpSpPr>
          <p:cNvPr id="32781" name="Grupo 64"/>
          <p:cNvGrpSpPr>
            <a:grpSpLocks/>
          </p:cNvGrpSpPr>
          <p:nvPr/>
        </p:nvGrpSpPr>
        <p:grpSpPr bwMode="auto">
          <a:xfrm>
            <a:off x="3176588" y="5930900"/>
            <a:ext cx="1358900" cy="644525"/>
            <a:chOff x="1943243" y="3970430"/>
            <a:chExt cx="1610314" cy="644125"/>
          </a:xfrm>
        </p:grpSpPr>
        <p:sp>
          <p:nvSpPr>
            <p:cNvPr id="72" name="Cheurón 71"/>
            <p:cNvSpPr/>
            <p:nvPr/>
          </p:nvSpPr>
          <p:spPr>
            <a:xfrm>
              <a:off x="1943243" y="3970430"/>
              <a:ext cx="1610314" cy="644125"/>
            </a:xfrm>
            <a:prstGeom prst="chevron">
              <a:avLst/>
            </a:prstGeom>
          </p:spPr>
          <p:style>
            <a:lnRef idx="1">
              <a:schemeClr val="accent3">
                <a:tint val="40000"/>
                <a:alpha val="90000"/>
                <a:hueOff val="9068107"/>
                <a:satOff val="-11671"/>
                <a:lumOff val="-910"/>
                <a:alphaOff val="0"/>
              </a:schemeClr>
            </a:lnRef>
            <a:fillRef idx="1">
              <a:schemeClr val="accent3">
                <a:tint val="40000"/>
                <a:alpha val="90000"/>
                <a:hueOff val="9068107"/>
                <a:satOff val="-11671"/>
                <a:lumOff val="-910"/>
                <a:alphaOff val="0"/>
              </a:schemeClr>
            </a:fillRef>
            <a:effectRef idx="0">
              <a:schemeClr val="accent3">
                <a:tint val="40000"/>
                <a:alpha val="90000"/>
                <a:hueOff val="9068107"/>
                <a:satOff val="-11671"/>
                <a:lumOff val="-910"/>
                <a:alphaOff val="0"/>
              </a:schemeClr>
            </a:effectRef>
            <a:fontRef idx="minor">
              <a:schemeClr val="dk1">
                <a:hueOff val="0"/>
                <a:satOff val="0"/>
                <a:lumOff val="0"/>
                <a:alphaOff val="0"/>
              </a:schemeClr>
            </a:fontRef>
          </p:style>
        </p:sp>
        <p:sp>
          <p:nvSpPr>
            <p:cNvPr id="73" name="Cheurón 36"/>
            <p:cNvSpPr txBox="1"/>
            <p:nvPr/>
          </p:nvSpPr>
          <p:spPr>
            <a:xfrm>
              <a:off x="2264929" y="3970430"/>
              <a:ext cx="966941"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0" bIns="9525" spcCol="1270" anchor="ctr"/>
            <a:lstStyle/>
            <a:p>
              <a:pPr algn="ctr" defTabSz="666750" eaLnBrk="1" fontAlgn="auto" hangingPunct="1">
                <a:lnSpc>
                  <a:spcPct val="90000"/>
                </a:lnSpc>
                <a:spcAft>
                  <a:spcPct val="35000"/>
                </a:spcAft>
                <a:defRPr/>
              </a:pPr>
              <a:r>
                <a:rPr lang="es-EC" sz="1400" dirty="0">
                  <a:latin typeface="Times New Roman" panose="02020603050405020304" pitchFamily="18" charset="0"/>
                  <a:cs typeface="Times New Roman" panose="02020603050405020304" pitchFamily="18" charset="0"/>
                </a:rPr>
                <a:t>Áreas de mayor riesgo</a:t>
              </a:r>
              <a:endParaRPr lang="es-EC" sz="1200" dirty="0">
                <a:latin typeface="Times New Roman" panose="02020603050405020304" pitchFamily="18" charset="0"/>
                <a:cs typeface="Times New Roman" panose="02020603050405020304" pitchFamily="18" charset="0"/>
              </a:endParaRPr>
            </a:p>
          </p:txBody>
        </p:sp>
      </p:grpSp>
      <p:grpSp>
        <p:nvGrpSpPr>
          <p:cNvPr id="32782" name="Grupo 65"/>
          <p:cNvGrpSpPr>
            <a:grpSpLocks/>
          </p:cNvGrpSpPr>
          <p:nvPr/>
        </p:nvGrpSpPr>
        <p:grpSpPr bwMode="auto">
          <a:xfrm>
            <a:off x="4306889" y="5963809"/>
            <a:ext cx="2535237" cy="644525"/>
            <a:chOff x="3328113" y="3970430"/>
            <a:chExt cx="2534666" cy="644125"/>
          </a:xfrm>
        </p:grpSpPr>
        <p:sp>
          <p:nvSpPr>
            <p:cNvPr id="70" name="Cheurón 69"/>
            <p:cNvSpPr/>
            <p:nvPr/>
          </p:nvSpPr>
          <p:spPr>
            <a:xfrm>
              <a:off x="3328113" y="3970430"/>
              <a:ext cx="2534666" cy="644125"/>
            </a:xfrm>
            <a:prstGeom prst="chevron">
              <a:avLst/>
            </a:prstGeom>
          </p:spPr>
          <p:style>
            <a:lnRef idx="1">
              <a:schemeClr val="accent3">
                <a:tint val="40000"/>
                <a:alpha val="90000"/>
                <a:hueOff val="9892481"/>
                <a:satOff val="-12732"/>
                <a:lumOff val="-992"/>
                <a:alphaOff val="0"/>
              </a:schemeClr>
            </a:lnRef>
            <a:fillRef idx="1">
              <a:schemeClr val="accent3">
                <a:tint val="40000"/>
                <a:alpha val="90000"/>
                <a:hueOff val="9892481"/>
                <a:satOff val="-12732"/>
                <a:lumOff val="-992"/>
                <a:alphaOff val="0"/>
              </a:schemeClr>
            </a:fillRef>
            <a:effectRef idx="0">
              <a:schemeClr val="accent3">
                <a:tint val="40000"/>
                <a:alpha val="90000"/>
                <a:hueOff val="9892481"/>
                <a:satOff val="-12732"/>
                <a:lumOff val="-992"/>
                <a:alphaOff val="0"/>
              </a:schemeClr>
            </a:effectRef>
            <a:fontRef idx="minor">
              <a:schemeClr val="dk1">
                <a:hueOff val="0"/>
                <a:satOff val="0"/>
                <a:lumOff val="0"/>
                <a:alphaOff val="0"/>
              </a:schemeClr>
            </a:fontRef>
          </p:style>
        </p:sp>
        <p:sp>
          <p:nvSpPr>
            <p:cNvPr id="71" name="Cheurón 38"/>
            <p:cNvSpPr txBox="1"/>
            <p:nvPr/>
          </p:nvSpPr>
          <p:spPr>
            <a:xfrm>
              <a:off x="3650302" y="3970430"/>
              <a:ext cx="1890287"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8890" rIns="0" bIns="8890" spcCol="1270" anchor="ctr"/>
            <a:lstStyle/>
            <a:p>
              <a:pPr algn="ctr" defTabSz="622300" eaLnBrk="1" fontAlgn="auto" hangingPunct="1">
                <a:lnSpc>
                  <a:spcPct val="90000"/>
                </a:lnSpc>
                <a:spcAft>
                  <a:spcPct val="35000"/>
                </a:spcAft>
                <a:defRPr/>
              </a:pPr>
              <a:r>
                <a:rPr lang="es-EC" sz="1400" dirty="0">
                  <a:solidFill>
                    <a:schemeClr val="tx1"/>
                  </a:solidFill>
                  <a:latin typeface="Times New Roman" panose="02020603050405020304" pitchFamily="18" charset="0"/>
                  <a:cs typeface="Times New Roman" panose="02020603050405020304" pitchFamily="18" charset="0"/>
                </a:rPr>
                <a:t>Juicios </a:t>
              </a:r>
              <a:r>
                <a:rPr lang="es-EC" sz="1400" dirty="0" smtClean="0">
                  <a:solidFill>
                    <a:schemeClr val="tx1"/>
                  </a:solidFill>
                  <a:latin typeface="Times New Roman" panose="02020603050405020304" pitchFamily="18" charset="0"/>
                  <a:cs typeface="Times New Roman" panose="02020603050405020304" pitchFamily="18" charset="0"/>
                </a:rPr>
                <a:t>significativos </a:t>
              </a:r>
              <a:r>
                <a:rPr lang="es-EC" sz="1400" dirty="0">
                  <a:solidFill>
                    <a:schemeClr val="tx1"/>
                  </a:solidFill>
                  <a:latin typeface="Times New Roman" panose="02020603050405020304" pitchFamily="18" charset="0"/>
                  <a:cs typeface="Times New Roman" panose="02020603050405020304" pitchFamily="18" charset="0"/>
                </a:rPr>
                <a:t>del auditor con las áreas que han requerido juicios relevantes de la </a:t>
              </a:r>
              <a:r>
                <a:rPr lang="es-EC" sz="1400" dirty="0" smtClean="0">
                  <a:solidFill>
                    <a:schemeClr val="tx1"/>
                  </a:solidFill>
                  <a:latin typeface="Times New Roman" panose="02020603050405020304" pitchFamily="18" charset="0"/>
                  <a:cs typeface="Times New Roman" panose="02020603050405020304" pitchFamily="18" charset="0"/>
                </a:rPr>
                <a:t>dirección</a:t>
              </a:r>
              <a:endParaRPr lang="es-EC" sz="1100" dirty="0">
                <a:solidFill>
                  <a:schemeClr val="tx1"/>
                </a:solidFill>
                <a:latin typeface="Times New Roman" panose="02020603050405020304" pitchFamily="18" charset="0"/>
                <a:cs typeface="Times New Roman" panose="02020603050405020304" pitchFamily="18" charset="0"/>
              </a:endParaRPr>
            </a:p>
          </p:txBody>
        </p:sp>
      </p:grpSp>
      <p:grpSp>
        <p:nvGrpSpPr>
          <p:cNvPr id="32783" name="Grupo 66"/>
          <p:cNvGrpSpPr>
            <a:grpSpLocks/>
          </p:cNvGrpSpPr>
          <p:nvPr/>
        </p:nvGrpSpPr>
        <p:grpSpPr bwMode="auto">
          <a:xfrm>
            <a:off x="6619875" y="5930900"/>
            <a:ext cx="3248025" cy="644525"/>
            <a:chOff x="5637336" y="3970430"/>
            <a:chExt cx="2956762" cy="644125"/>
          </a:xfrm>
        </p:grpSpPr>
        <p:sp>
          <p:nvSpPr>
            <p:cNvPr id="68" name="Cheurón 67"/>
            <p:cNvSpPr/>
            <p:nvPr/>
          </p:nvSpPr>
          <p:spPr>
            <a:xfrm>
              <a:off x="5637336" y="3970430"/>
              <a:ext cx="2956762" cy="644125"/>
            </a:xfrm>
            <a:prstGeom prst="chevron">
              <a:avLst/>
            </a:prstGeom>
          </p:spPr>
          <p:style>
            <a:lnRef idx="1">
              <a:schemeClr val="accent3">
                <a:tint val="40000"/>
                <a:alpha val="90000"/>
                <a:hueOff val="10716854"/>
                <a:satOff val="-13793"/>
                <a:lumOff val="-1075"/>
                <a:alphaOff val="0"/>
              </a:schemeClr>
            </a:lnRef>
            <a:fillRef idx="1">
              <a:schemeClr val="accent3">
                <a:tint val="40000"/>
                <a:alpha val="90000"/>
                <a:hueOff val="10716854"/>
                <a:satOff val="-13793"/>
                <a:lumOff val="-1075"/>
                <a:alphaOff val="0"/>
              </a:schemeClr>
            </a:fillRef>
            <a:effectRef idx="0">
              <a:schemeClr val="accent3">
                <a:tint val="40000"/>
                <a:alpha val="90000"/>
                <a:hueOff val="10716854"/>
                <a:satOff val="-13793"/>
                <a:lumOff val="-1075"/>
                <a:alphaOff val="0"/>
              </a:schemeClr>
            </a:effectRef>
            <a:fontRef idx="minor">
              <a:schemeClr val="dk1">
                <a:hueOff val="0"/>
                <a:satOff val="0"/>
                <a:lumOff val="0"/>
                <a:alphaOff val="0"/>
              </a:schemeClr>
            </a:fontRef>
          </p:style>
        </p:sp>
        <p:sp>
          <p:nvSpPr>
            <p:cNvPr id="69" name="Cheurón 40"/>
            <p:cNvSpPr txBox="1"/>
            <p:nvPr/>
          </p:nvSpPr>
          <p:spPr>
            <a:xfrm>
              <a:off x="5959603" y="3970430"/>
              <a:ext cx="2312228" cy="644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8890" rIns="0" bIns="8890" spcCol="1270" anchor="ctr"/>
            <a:lstStyle/>
            <a:p>
              <a:pPr algn="ctr" defTabSz="622300" eaLnBrk="1" fontAlgn="auto" hangingPunct="1">
                <a:lnSpc>
                  <a:spcPct val="90000"/>
                </a:lnSpc>
                <a:spcAft>
                  <a:spcPct val="35000"/>
                </a:spcAft>
                <a:defRPr/>
              </a:pPr>
              <a:r>
                <a:rPr lang="es-EC" sz="1400" dirty="0" smtClean="0">
                  <a:latin typeface="Times New Roman" panose="02020603050405020304" pitchFamily="18" charset="0"/>
                  <a:cs typeface="Times New Roman" panose="02020603050405020304" pitchFamily="18" charset="0"/>
                </a:rPr>
                <a:t>Efecto de la auditoria de hechos significativos en el periodo</a:t>
              </a:r>
              <a:endParaRPr lang="es-EC" sz="1100" dirty="0">
                <a:latin typeface="Times New Roman" panose="02020603050405020304" pitchFamily="18" charset="0"/>
                <a:cs typeface="Times New Roman" panose="02020603050405020304" pitchFamily="18" charset="0"/>
              </a:endParaRPr>
            </a:p>
          </p:txBody>
        </p:sp>
      </p:grpSp>
      <p:pic>
        <p:nvPicPr>
          <p:cNvPr id="32785" name="Imagen 10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1900" y="1227138"/>
            <a:ext cx="8493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Imagen 10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8387" y="1134269"/>
            <a:ext cx="223361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10776857" y="470263"/>
            <a:ext cx="313509" cy="261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1778085" y="590593"/>
            <a:ext cx="3187615" cy="882607"/>
            <a:chOff x="3577651" y="1330212"/>
            <a:chExt cx="2311229" cy="1155614"/>
          </a:xfrm>
          <a:solidFill>
            <a:schemeClr val="bg2">
              <a:lumMod val="50000"/>
            </a:schemeClr>
          </a:solidFill>
        </p:grpSpPr>
        <p:sp>
          <p:nvSpPr>
            <p:cNvPr id="8" name="Rectángulo redondeado 7"/>
            <p:cNvSpPr/>
            <p:nvPr/>
          </p:nvSpPr>
          <p:spPr>
            <a:xfrm>
              <a:off x="3577651" y="1330212"/>
              <a:ext cx="2311229" cy="1155614"/>
            </a:xfrm>
            <a:prstGeom prst="roundRect">
              <a:avLst>
                <a:gd name="adj" fmla="val 10000"/>
              </a:avLst>
            </a:prstGeom>
            <a:grpFill/>
          </p:spPr>
          <p:style>
            <a:lnRef idx="0">
              <a:schemeClr val="accent2">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9" name="CuadroTexto 8"/>
            <p:cNvSpPr txBox="1"/>
            <p:nvPr/>
          </p:nvSpPr>
          <p:spPr>
            <a:xfrm>
              <a:off x="3611498" y="1364059"/>
              <a:ext cx="2243535" cy="108792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eaLnBrk="1" fontAlgn="auto" hangingPunct="1">
                <a:lnSpc>
                  <a:spcPct val="90000"/>
                </a:lnSpc>
                <a:spcAft>
                  <a:spcPct val="35000"/>
                </a:spcAft>
                <a:defRPr/>
              </a:pPr>
              <a:r>
                <a:rPr lang="es-ES" sz="2000" b="1" dirty="0">
                  <a:latin typeface="Times New Roman" panose="02020603050405020304" pitchFamily="18" charset="0"/>
                  <a:cs typeface="Times New Roman" panose="02020603050405020304" pitchFamily="18" charset="0"/>
                </a:rPr>
                <a:t>Cuestiones claves de Auditoría</a:t>
              </a:r>
            </a:p>
          </p:txBody>
        </p:sp>
      </p:grpSp>
      <p:graphicFrame>
        <p:nvGraphicFramePr>
          <p:cNvPr id="10" name="Diagrama 9"/>
          <p:cNvGraphicFramePr/>
          <p:nvPr>
            <p:extLst>
              <p:ext uri="{D42A27DB-BD31-4B8C-83A1-F6EECF244321}">
                <p14:modId xmlns:p14="http://schemas.microsoft.com/office/powerpoint/2010/main" val="2234933742"/>
              </p:ext>
            </p:extLst>
          </p:nvPr>
        </p:nvGraphicFramePr>
        <p:xfrm>
          <a:off x="2032000" y="1031896"/>
          <a:ext cx="8128000" cy="2950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p:cNvSpPr txBox="1"/>
          <p:nvPr/>
        </p:nvSpPr>
        <p:spPr>
          <a:xfrm>
            <a:off x="2032000" y="3789363"/>
            <a:ext cx="3898900" cy="527050"/>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eaLnBrk="1" fontAlgn="auto" hangingPunct="1">
              <a:lnSpc>
                <a:spcPct val="90000"/>
              </a:lnSpc>
              <a:spcAft>
                <a:spcPct val="35000"/>
              </a:spcAft>
              <a:defRPr/>
            </a:pPr>
            <a:r>
              <a:rPr lang="es-ES" b="1" dirty="0">
                <a:latin typeface="Times New Roman" panose="02020603050405020304" pitchFamily="18" charset="0"/>
                <a:cs typeface="Times New Roman" panose="02020603050405020304" pitchFamily="18" charset="0"/>
              </a:rPr>
              <a:t>Concepto de </a:t>
            </a:r>
            <a:r>
              <a:rPr lang="es-ES" b="1" dirty="0" smtClean="0">
                <a:latin typeface="Times New Roman" panose="02020603050405020304" pitchFamily="18" charset="0"/>
                <a:cs typeface="Times New Roman" panose="02020603050405020304" pitchFamily="18" charset="0"/>
              </a:rPr>
              <a:t>atención significativa</a:t>
            </a:r>
            <a:endParaRPr lang="es-ES" b="1" dirty="0">
              <a:latin typeface="Times New Roman" panose="02020603050405020304" pitchFamily="18" charset="0"/>
              <a:cs typeface="Times New Roman" panose="02020603050405020304" pitchFamily="18" charset="0"/>
            </a:endParaRPr>
          </a:p>
        </p:txBody>
      </p:sp>
      <p:graphicFrame>
        <p:nvGraphicFramePr>
          <p:cNvPr id="14" name="Diagrama 13"/>
          <p:cNvGraphicFramePr/>
          <p:nvPr>
            <p:extLst>
              <p:ext uri="{D42A27DB-BD31-4B8C-83A1-F6EECF244321}">
                <p14:modId xmlns:p14="http://schemas.microsoft.com/office/powerpoint/2010/main" val="52337013"/>
              </p:ext>
            </p:extLst>
          </p:nvPr>
        </p:nvGraphicFramePr>
        <p:xfrm>
          <a:off x="1824766" y="4397981"/>
          <a:ext cx="8128000" cy="25220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Flecha curvada hacia la derecha 14"/>
          <p:cNvSpPr/>
          <p:nvPr/>
        </p:nvSpPr>
        <p:spPr>
          <a:xfrm>
            <a:off x="825500" y="2506663"/>
            <a:ext cx="584200" cy="1612900"/>
          </a:xfrm>
          <a:prstGeom prst="curv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solidFill>
                <a:schemeClr val="tx1"/>
              </a:solidFill>
            </a:endParaRPr>
          </a:p>
        </p:txBody>
      </p:sp>
      <p:sp>
        <p:nvSpPr>
          <p:cNvPr id="12" name="Elipse 11"/>
          <p:cNvSpPr/>
          <p:nvPr/>
        </p:nvSpPr>
        <p:spPr>
          <a:xfrm>
            <a:off x="10776857" y="470263"/>
            <a:ext cx="313509" cy="261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606024230"/>
              </p:ext>
            </p:extLst>
          </p:nvPr>
        </p:nvGraphicFramePr>
        <p:xfrm>
          <a:off x="2032000" y="116960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4819" name="Imagen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23200" y="5127625"/>
            <a:ext cx="23368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p:cNvGrpSpPr/>
          <p:nvPr/>
        </p:nvGrpSpPr>
        <p:grpSpPr>
          <a:xfrm>
            <a:off x="2291291" y="299698"/>
            <a:ext cx="7609418" cy="669879"/>
            <a:chOff x="1776836" y="72006"/>
            <a:chExt cx="4428660" cy="360042"/>
          </a:xfrm>
          <a:solidFill>
            <a:srgbClr val="92D050"/>
          </a:solidFill>
        </p:grpSpPr>
        <p:sp>
          <p:nvSpPr>
            <p:cNvPr id="10" name="Pentágono 9"/>
            <p:cNvSpPr/>
            <p:nvPr/>
          </p:nvSpPr>
          <p:spPr>
            <a:xfrm rot="10800000">
              <a:off x="1776836" y="72006"/>
              <a:ext cx="4428660" cy="360042"/>
            </a:xfrm>
            <a:prstGeom prst="homePlate">
              <a:avLst/>
            </a:prstGeom>
            <a:grp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Pentágono 4"/>
            <p:cNvSpPr txBox="1"/>
            <p:nvPr/>
          </p:nvSpPr>
          <p:spPr>
            <a:xfrm rot="21600000">
              <a:off x="1866846" y="72006"/>
              <a:ext cx="4338650" cy="36004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22275" tIns="60960" rIns="113792" bIns="60960" spcCol="1270" anchor="ctr"/>
            <a:lstStyle/>
            <a:p>
              <a:pPr algn="ctr" defTabSz="711200" eaLnBrk="1" fontAlgn="auto" hangingPunct="1">
                <a:lnSpc>
                  <a:spcPct val="90000"/>
                </a:lnSpc>
                <a:spcAft>
                  <a:spcPct val="35000"/>
                </a:spcAft>
                <a:defRPr/>
              </a:pPr>
              <a:r>
                <a:rPr lang="es-EC" b="1" dirty="0">
                  <a:latin typeface="Times New Roman" panose="02020603050405020304" pitchFamily="18" charset="0"/>
                  <a:cs typeface="Times New Roman" panose="02020603050405020304" pitchFamily="18" charset="0"/>
                </a:rPr>
                <a:t>CUESTIONES CLAVES CONSIDERADAS POR EL AUDITOR</a:t>
              </a:r>
              <a:endParaRPr lang="es-EC" dirty="0">
                <a:latin typeface="Times New Roman" panose="02020603050405020304" pitchFamily="18" charset="0"/>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2409371" y="565193"/>
            <a:ext cx="5994400" cy="882607"/>
            <a:chOff x="3577651" y="1330212"/>
            <a:chExt cx="2311229" cy="1155614"/>
          </a:xfrm>
          <a:solidFill>
            <a:schemeClr val="accent6">
              <a:lumMod val="60000"/>
              <a:lumOff val="40000"/>
            </a:schemeClr>
          </a:solidFill>
        </p:grpSpPr>
        <p:sp>
          <p:nvSpPr>
            <p:cNvPr id="8" name="Rectángulo redondeado 7"/>
            <p:cNvSpPr/>
            <p:nvPr/>
          </p:nvSpPr>
          <p:spPr>
            <a:xfrm>
              <a:off x="3577651" y="1330212"/>
              <a:ext cx="2311229" cy="1155614"/>
            </a:xfrm>
            <a:prstGeom prst="roundRect">
              <a:avLst>
                <a:gd name="adj" fmla="val 10000"/>
              </a:avLst>
            </a:prstGeom>
            <a:grpFill/>
          </p:spPr>
          <p:style>
            <a:lnRef idx="0">
              <a:schemeClr val="accent2">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9" name="CuadroTexto 8"/>
            <p:cNvSpPr txBox="1"/>
            <p:nvPr/>
          </p:nvSpPr>
          <p:spPr>
            <a:xfrm>
              <a:off x="3611498" y="1364059"/>
              <a:ext cx="2243535" cy="108792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eaLnBrk="1" fontAlgn="auto" hangingPunct="1">
                <a:lnSpc>
                  <a:spcPct val="90000"/>
                </a:lnSpc>
                <a:spcAft>
                  <a:spcPct val="35000"/>
                </a:spcAft>
                <a:defRPr/>
              </a:pPr>
              <a:r>
                <a:rPr lang="es-ES" sz="2000" b="1" dirty="0">
                  <a:latin typeface="Times New Roman" panose="02020603050405020304" pitchFamily="18" charset="0"/>
                  <a:cs typeface="Times New Roman" panose="02020603050405020304" pitchFamily="18" charset="0"/>
                </a:rPr>
                <a:t>PRINCIPALES CAMBIOS EN LA NIA 701</a:t>
              </a:r>
            </a:p>
          </p:txBody>
        </p:sp>
      </p:grpSp>
      <p:graphicFrame>
        <p:nvGraphicFramePr>
          <p:cNvPr id="10" name="Diagrama 9"/>
          <p:cNvGraphicFramePr/>
          <p:nvPr>
            <p:extLst>
              <p:ext uri="{D42A27DB-BD31-4B8C-83A1-F6EECF244321}">
                <p14:modId xmlns:p14="http://schemas.microsoft.com/office/powerpoint/2010/main" val="2409081106"/>
              </p:ext>
            </p:extLst>
          </p:nvPr>
        </p:nvGraphicFramePr>
        <p:xfrm>
          <a:off x="3088458" y="1765301"/>
          <a:ext cx="57150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errar llave 10"/>
          <p:cNvSpPr/>
          <p:nvPr/>
        </p:nvSpPr>
        <p:spPr>
          <a:xfrm rot="10800000">
            <a:off x="8572500" y="3175000"/>
            <a:ext cx="584200" cy="1803400"/>
          </a:xfrm>
          <a:prstGeom prst="rightBrace">
            <a:avLst>
              <a:gd name="adj1" fmla="val 8333"/>
              <a:gd name="adj2" fmla="val 52899"/>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C"/>
          </a:p>
        </p:txBody>
      </p:sp>
      <p:sp>
        <p:nvSpPr>
          <p:cNvPr id="35845" name="CuadroTexto 11"/>
          <p:cNvSpPr txBox="1">
            <a:spLocks noChangeArrowheads="1"/>
          </p:cNvSpPr>
          <p:nvPr/>
        </p:nvSpPr>
        <p:spPr bwMode="auto">
          <a:xfrm>
            <a:off x="9156700" y="3352800"/>
            <a:ext cx="261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buFontTx/>
              <a:buChar char="-"/>
            </a:pPr>
            <a:r>
              <a:rPr lang="es-EC" altLang="es-EC" sz="1400">
                <a:latin typeface="Times New Roman" panose="02020603050405020304" pitchFamily="18" charset="0"/>
                <a:cs typeface="Times New Roman" panose="02020603050405020304" pitchFamily="18" charset="0"/>
              </a:rPr>
              <a:t>Áreas de riesgos significativos.</a:t>
            </a:r>
          </a:p>
          <a:p>
            <a:pPr eaLnBrk="1" hangingPunct="1">
              <a:buFontTx/>
              <a:buChar char="-"/>
            </a:pPr>
            <a:r>
              <a:rPr lang="es-EC" altLang="es-EC" sz="1400">
                <a:latin typeface="Times New Roman" panose="02020603050405020304" pitchFamily="18" charset="0"/>
                <a:cs typeface="Times New Roman" panose="02020603050405020304" pitchFamily="18" charset="0"/>
              </a:rPr>
              <a:t>Áreas de dificultad.</a:t>
            </a:r>
          </a:p>
          <a:p>
            <a:pPr eaLnBrk="1" hangingPunct="1">
              <a:buFontTx/>
              <a:buChar char="-"/>
            </a:pPr>
            <a:r>
              <a:rPr lang="es-EC" altLang="es-EC" sz="1400">
                <a:latin typeface="Times New Roman" panose="02020603050405020304" pitchFamily="18" charset="0"/>
                <a:cs typeface="Times New Roman" panose="02020603050405020304" pitchFamily="18" charset="0"/>
              </a:rPr>
              <a:t>Circunstancias que ameriten modificaciones, incluyendo en el control interno</a:t>
            </a:r>
          </a:p>
        </p:txBody>
      </p:sp>
      <p:grpSp>
        <p:nvGrpSpPr>
          <p:cNvPr id="13" name="Grupo 12"/>
          <p:cNvGrpSpPr/>
          <p:nvPr/>
        </p:nvGrpSpPr>
        <p:grpSpPr>
          <a:xfrm>
            <a:off x="1211217" y="5251493"/>
            <a:ext cx="3187615" cy="882607"/>
            <a:chOff x="3577651" y="1330212"/>
            <a:chExt cx="2311229" cy="1155614"/>
          </a:xfrm>
          <a:solidFill>
            <a:schemeClr val="accent6">
              <a:lumMod val="60000"/>
              <a:lumOff val="40000"/>
            </a:schemeClr>
          </a:solidFill>
        </p:grpSpPr>
        <p:sp>
          <p:nvSpPr>
            <p:cNvPr id="14" name="Rectángulo redondeado 13"/>
            <p:cNvSpPr/>
            <p:nvPr/>
          </p:nvSpPr>
          <p:spPr>
            <a:xfrm>
              <a:off x="3577651" y="1330212"/>
              <a:ext cx="2311229" cy="1155614"/>
            </a:xfrm>
            <a:prstGeom prst="roundRect">
              <a:avLst>
                <a:gd name="adj" fmla="val 10000"/>
              </a:avLst>
            </a:prstGeom>
            <a:grpFill/>
          </p:spPr>
          <p:style>
            <a:lnRef idx="0">
              <a:schemeClr val="accent2">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3611498" y="1364059"/>
              <a:ext cx="2243535" cy="108792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eaLnBrk="1" fontAlgn="auto" hangingPunct="1">
                <a:lnSpc>
                  <a:spcPct val="90000"/>
                </a:lnSpc>
                <a:spcAft>
                  <a:spcPct val="35000"/>
                </a:spcAft>
                <a:defRPr/>
              </a:pPr>
              <a:r>
                <a:rPr lang="es-ES" sz="2000" b="1" dirty="0">
                  <a:latin typeface="Times New Roman" panose="02020603050405020304" pitchFamily="18" charset="0"/>
                  <a:cs typeface="Times New Roman" panose="02020603050405020304" pitchFamily="18" charset="0"/>
                </a:rPr>
                <a:t>Principales razones</a:t>
              </a:r>
            </a:p>
          </p:txBody>
        </p:sp>
      </p:grpSp>
      <p:graphicFrame>
        <p:nvGraphicFramePr>
          <p:cNvPr id="16" name="Diagrama 15"/>
          <p:cNvGraphicFramePr/>
          <p:nvPr>
            <p:extLst>
              <p:ext uri="{D42A27DB-BD31-4B8C-83A1-F6EECF244321}">
                <p14:modId xmlns:p14="http://schemas.microsoft.com/office/powerpoint/2010/main" val="3887240222"/>
              </p:ext>
            </p:extLst>
          </p:nvPr>
        </p:nvGraphicFramePr>
        <p:xfrm>
          <a:off x="4963885" y="5155852"/>
          <a:ext cx="6549613" cy="12546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5848" name="Imagen 1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02688" y="1006475"/>
            <a:ext cx="2325687"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Imagen 1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16013" y="2381250"/>
            <a:ext cx="197167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872050166"/>
              </p:ext>
            </p:extLst>
          </p:nvPr>
        </p:nvGraphicFramePr>
        <p:xfrm>
          <a:off x="1870165" y="2133599"/>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867" name="Imagen 4"/>
          <p:cNvPicPr>
            <a:picLocks noChangeAspect="1"/>
          </p:cNvPicPr>
          <p:nvPr/>
        </p:nvPicPr>
        <p:blipFill>
          <a:blip r:embed="rId7">
            <a:extLst>
              <a:ext uri="{28A0092B-C50C-407E-A947-70E740481C1C}">
                <a14:useLocalDpi xmlns:a14="http://schemas.microsoft.com/office/drawing/2010/main" val="0"/>
              </a:ext>
            </a:extLst>
          </a:blip>
          <a:srcRect t="21524" b="23047"/>
          <a:stretch>
            <a:fillRect/>
          </a:stretch>
        </p:blipFill>
        <p:spPr bwMode="auto">
          <a:xfrm>
            <a:off x="7164388" y="425450"/>
            <a:ext cx="333851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o 5"/>
          <p:cNvGrpSpPr/>
          <p:nvPr/>
        </p:nvGrpSpPr>
        <p:grpSpPr>
          <a:xfrm>
            <a:off x="2915237" y="528764"/>
            <a:ext cx="3187615" cy="882607"/>
            <a:chOff x="3577651" y="1330212"/>
            <a:chExt cx="2311229" cy="1155614"/>
          </a:xfrm>
          <a:solidFill>
            <a:srgbClr val="00B0F0"/>
          </a:solidFill>
        </p:grpSpPr>
        <p:sp>
          <p:nvSpPr>
            <p:cNvPr id="7" name="Rectángulo redondeado 6"/>
            <p:cNvSpPr/>
            <p:nvPr/>
          </p:nvSpPr>
          <p:spPr>
            <a:xfrm>
              <a:off x="3577651" y="1330212"/>
              <a:ext cx="2311229" cy="115561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8" name="CuadroTexto 7"/>
            <p:cNvSpPr txBox="1"/>
            <p:nvPr/>
          </p:nvSpPr>
          <p:spPr>
            <a:xfrm>
              <a:off x="3611498" y="1364059"/>
              <a:ext cx="2243535" cy="1087920"/>
            </a:xfrm>
            <a:prstGeom prst="rect">
              <a:avLst/>
            </a:prstGeom>
          </p:spPr>
          <p:style>
            <a:lnRef idx="1">
              <a:schemeClr val="accent6"/>
            </a:lnRef>
            <a:fillRef idx="2">
              <a:schemeClr val="accent6"/>
            </a:fillRef>
            <a:effectRef idx="1">
              <a:schemeClr val="accent6"/>
            </a:effectRef>
            <a:fontRef idx="minor">
              <a:schemeClr val="dk1"/>
            </a:fontRef>
          </p:style>
          <p:txBody>
            <a:bodyPr lIns="11430" tIns="11430" rIns="11430" bIns="11430" spcCol="1270" anchor="ctr"/>
            <a:lstStyle/>
            <a:p>
              <a:pPr algn="ctr" defTabSz="800100" eaLnBrk="1" fontAlgn="auto" hangingPunct="1">
                <a:lnSpc>
                  <a:spcPct val="90000"/>
                </a:lnSpc>
                <a:spcAft>
                  <a:spcPct val="35000"/>
                </a:spcAft>
                <a:defRPr/>
              </a:pPr>
              <a:r>
                <a:rPr lang="es-ES" sz="2400" b="1" dirty="0">
                  <a:latin typeface="Times New Roman" panose="02020603050405020304" pitchFamily="18" charset="0"/>
                  <a:cs typeface="Times New Roman" panose="02020603050405020304" pitchFamily="18" charset="0"/>
                </a:rPr>
                <a:t>Papers</a:t>
              </a:r>
            </a:p>
          </p:txBody>
        </p:sp>
      </p:grpSp>
      <p:sp>
        <p:nvSpPr>
          <p:cNvPr id="13" name="Elipse 12"/>
          <p:cNvSpPr/>
          <p:nvPr/>
        </p:nvSpPr>
        <p:spPr>
          <a:xfrm>
            <a:off x="10776857" y="470263"/>
            <a:ext cx="313509" cy="261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5"/>
          <p:cNvGraphicFramePr>
            <a:graphicFrameLocks noGrp="1"/>
          </p:cNvGraphicFramePr>
          <p:nvPr>
            <p:ph idx="1"/>
            <p:extLst>
              <p:ext uri="{D42A27DB-BD31-4B8C-83A1-F6EECF244321}">
                <p14:modId xmlns:p14="http://schemas.microsoft.com/office/powerpoint/2010/main" val="2001269234"/>
              </p:ext>
            </p:extLst>
          </p:nvPr>
        </p:nvGraphicFramePr>
        <p:xfrm>
          <a:off x="686190" y="1685109"/>
          <a:ext cx="11331638" cy="4898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2"/>
          <p:cNvSpPr/>
          <p:nvPr/>
        </p:nvSpPr>
        <p:spPr>
          <a:xfrm>
            <a:off x="1711325" y="642938"/>
            <a:ext cx="5095875" cy="6223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es-EC" b="1" dirty="0">
                <a:solidFill>
                  <a:schemeClr val="bg1"/>
                </a:solidFill>
                <a:latin typeface="Times New Roman" panose="02020603050405020304" pitchFamily="18" charset="0"/>
                <a:cs typeface="Times New Roman" panose="02020603050405020304" pitchFamily="18" charset="0"/>
              </a:rPr>
              <a:t>CAPÍTULO III</a:t>
            </a:r>
          </a:p>
          <a:p>
            <a:pPr algn="ctr" eaLnBrk="1" fontAlgn="auto" hangingPunct="1">
              <a:spcBef>
                <a:spcPts val="0"/>
              </a:spcBef>
              <a:spcAft>
                <a:spcPts val="0"/>
              </a:spcAft>
              <a:defRPr/>
            </a:pPr>
            <a:r>
              <a:rPr lang="es-EC" b="1" dirty="0">
                <a:solidFill>
                  <a:schemeClr val="bg1"/>
                </a:solidFill>
                <a:latin typeface="Times New Roman" panose="02020603050405020304" pitchFamily="18" charset="0"/>
                <a:cs typeface="Times New Roman" panose="02020603050405020304" pitchFamily="18" charset="0"/>
              </a:rPr>
              <a:t>DESARROLLO METODOLÓGICO</a:t>
            </a:r>
          </a:p>
        </p:txBody>
      </p:sp>
      <p:pic>
        <p:nvPicPr>
          <p:cNvPr id="37892" name="Imagen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61300" y="2401888"/>
            <a:ext cx="3810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446513489"/>
              </p:ext>
            </p:extLst>
          </p:nvPr>
        </p:nvGraphicFramePr>
        <p:xfrm>
          <a:off x="2207568" y="1268759"/>
          <a:ext cx="7848872" cy="5262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3155950" y="561975"/>
            <a:ext cx="6192838"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s-EC" sz="2800" b="1" dirty="0">
                <a:solidFill>
                  <a:schemeClr val="tx1"/>
                </a:solidFill>
              </a:rPr>
              <a:t>TABLA DE CONTENIDOS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a:xfrm>
            <a:off x="1628774" y="536575"/>
            <a:ext cx="7159626" cy="665163"/>
          </a:xfrm>
        </p:spPr>
        <p:txBody>
          <a:bodyPr/>
          <a:lstStyle/>
          <a:p>
            <a:r>
              <a:rPr lang="es-EC" altLang="es-EC" sz="2000" b="1" dirty="0" smtClean="0">
                <a:latin typeface="Times New Roman" panose="02020603050405020304" pitchFamily="18" charset="0"/>
                <a:cs typeface="Times New Roman" panose="02020603050405020304" pitchFamily="18" charset="0"/>
              </a:rPr>
              <a:t>INSTRUMENTOS DE RECOLECCIÓN DE LA  INFORMACIÓN</a:t>
            </a:r>
            <a:endParaRPr lang="es-EC" altLang="es-EC" sz="2000" dirty="0" smtClean="0"/>
          </a:p>
        </p:txBody>
      </p:sp>
      <p:graphicFrame>
        <p:nvGraphicFramePr>
          <p:cNvPr id="4" name="Tabla 3"/>
          <p:cNvGraphicFramePr>
            <a:graphicFrameLocks noGrp="1"/>
          </p:cNvGraphicFramePr>
          <p:nvPr>
            <p:extLst>
              <p:ext uri="{D42A27DB-BD31-4B8C-83A1-F6EECF244321}">
                <p14:modId xmlns:p14="http://schemas.microsoft.com/office/powerpoint/2010/main" val="3685130289"/>
              </p:ext>
            </p:extLst>
          </p:nvPr>
        </p:nvGraphicFramePr>
        <p:xfrm>
          <a:off x="2789238" y="1392238"/>
          <a:ext cx="6418261" cy="5142004"/>
        </p:xfrm>
        <a:graphic>
          <a:graphicData uri="http://schemas.openxmlformats.org/drawingml/2006/table">
            <a:tbl>
              <a:tblPr firstRow="1" firstCol="1" bandRow="1">
                <a:tableStyleId>{C083E6E3-FA7D-4D7B-A595-EF9225AFEA82}</a:tableStyleId>
              </a:tblPr>
              <a:tblGrid>
                <a:gridCol w="1942219">
                  <a:extLst>
                    <a:ext uri="{9D8B030D-6E8A-4147-A177-3AD203B41FA5}">
                      <a16:colId xmlns:a16="http://schemas.microsoft.com/office/drawing/2014/main" val="20000"/>
                    </a:ext>
                  </a:extLst>
                </a:gridCol>
                <a:gridCol w="2238021">
                  <a:extLst>
                    <a:ext uri="{9D8B030D-6E8A-4147-A177-3AD203B41FA5}">
                      <a16:colId xmlns:a16="http://schemas.microsoft.com/office/drawing/2014/main" val="20001"/>
                    </a:ext>
                  </a:extLst>
                </a:gridCol>
                <a:gridCol w="2238021">
                  <a:extLst>
                    <a:ext uri="{9D8B030D-6E8A-4147-A177-3AD203B41FA5}">
                      <a16:colId xmlns:a16="http://schemas.microsoft.com/office/drawing/2014/main" val="20002"/>
                    </a:ext>
                  </a:extLst>
                </a:gridCol>
              </a:tblGrid>
              <a:tr h="1234415">
                <a:tc>
                  <a:txBody>
                    <a:bodyPr/>
                    <a:lstStyle/>
                    <a:p>
                      <a:pPr indent="14414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Técnicas de información</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4414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Instrumentos de recolección de la información</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4414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Técnicas de recolección de la información</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1645887">
                <a:tc rowSpan="2">
                  <a:txBody>
                    <a:bodyPr/>
                    <a:lstStyle/>
                    <a:p>
                      <a:pPr indent="14414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Información primaria</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44145" algn="ct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Encuesta</a:t>
                      </a:r>
                      <a:r>
                        <a:rPr lang="es-EC" sz="1800" baseline="0" dirty="0" smtClean="0">
                          <a:effectLst/>
                          <a:latin typeface="Times New Roman" panose="02020603050405020304" pitchFamily="18" charset="0"/>
                          <a:cs typeface="Times New Roman" panose="02020603050405020304" pitchFamily="18" charset="0"/>
                        </a:rPr>
                        <a:t> telefónica</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44145" algn="ct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Sitio</a:t>
                      </a:r>
                      <a:r>
                        <a:rPr lang="es-EC" sz="1800" baseline="0" dirty="0" smtClean="0">
                          <a:effectLst/>
                          <a:latin typeface="Times New Roman" panose="02020603050405020304" pitchFamily="18" charset="0"/>
                          <a:cs typeface="Times New Roman" panose="02020603050405020304" pitchFamily="18" charset="0"/>
                        </a:rPr>
                        <a:t> web Superintendencia de Compañías, Valores y Seguros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11472">
                <a:tc vMerge="1">
                  <a:txBody>
                    <a:bodyPr/>
                    <a:lstStyle/>
                    <a:p>
                      <a:endParaRPr lang="es-EC"/>
                    </a:p>
                  </a:txBody>
                  <a:tcPr/>
                </a:tc>
                <a:tc>
                  <a:txBody>
                    <a:bodyPr/>
                    <a:lstStyle/>
                    <a:p>
                      <a:pPr indent="144145" algn="ct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Encuesta por internet</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4414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Encuesta</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11472">
                <a:tc>
                  <a:txBody>
                    <a:bodyPr/>
                    <a:lstStyle/>
                    <a:p>
                      <a:pPr indent="144145" algn="ctr">
                        <a:lnSpc>
                          <a:spcPct val="150000"/>
                        </a:lnSpc>
                        <a:spcAft>
                          <a:spcPts val="0"/>
                        </a:spcAft>
                      </a:pPr>
                      <a:r>
                        <a:rPr lang="es-EC" sz="1800">
                          <a:effectLst/>
                          <a:latin typeface="Times New Roman" panose="02020603050405020304" pitchFamily="18" charset="0"/>
                          <a:cs typeface="Times New Roman" panose="02020603050405020304" pitchFamily="18" charset="0"/>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4414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4414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822943">
                <a:tc>
                  <a:txBody>
                    <a:bodyPr/>
                    <a:lstStyle/>
                    <a:p>
                      <a:pPr indent="144145" algn="ctr">
                        <a:lnSpc>
                          <a:spcPct val="150000"/>
                        </a:lnSpc>
                        <a:spcAft>
                          <a:spcPts val="0"/>
                        </a:spcAft>
                      </a:pPr>
                      <a:r>
                        <a:rPr lang="es-EC" sz="1800">
                          <a:effectLst/>
                          <a:latin typeface="Times New Roman" panose="02020603050405020304" pitchFamily="18" charset="0"/>
                          <a:cs typeface="Times New Roman" panose="02020603050405020304" pitchFamily="18" charset="0"/>
                        </a:rPr>
                        <a:t>Información secundaria</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44145" algn="ct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Revistas, libros-artículos arbitrados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indent="14414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Lectura </a:t>
                      </a:r>
                      <a:r>
                        <a:rPr lang="es-EC" sz="1800" dirty="0" smtClean="0">
                          <a:effectLst/>
                          <a:latin typeface="Times New Roman" panose="02020603050405020304" pitchFamily="18" charset="0"/>
                          <a:cs typeface="Times New Roman" panose="02020603050405020304" pitchFamily="18" charset="0"/>
                        </a:rPr>
                        <a:t>científica</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615724">
                <a:tc>
                  <a:txBody>
                    <a:bodyPr/>
                    <a:lstStyle/>
                    <a:p>
                      <a:pPr indent="14414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endParaRPr lang="es-EC" sz="1800" dirty="0">
                        <a:solidFill>
                          <a:schemeClr val="tx2">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44145" algn="ctr">
                        <a:lnSpc>
                          <a:spcPct val="150000"/>
                        </a:lnSpc>
                        <a:spcAft>
                          <a:spcPts val="0"/>
                        </a:spcAft>
                      </a:pPr>
                      <a:endParaRPr lang="es-EC" sz="1800" dirty="0">
                        <a:solidFill>
                          <a:schemeClr val="tx2">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extLst>
                  <a:ext uri="{0D108BD9-81ED-4DB2-BD59-A6C34878D82A}">
                    <a16:rowId xmlns:a16="http://schemas.microsoft.com/office/drawing/2014/main" val="10005"/>
                  </a:ext>
                </a:extLst>
              </a:tr>
            </a:tbl>
          </a:graphicData>
        </a:graphic>
      </p:graphicFrame>
      <p:sp>
        <p:nvSpPr>
          <p:cNvPr id="6" name="Elipse 5"/>
          <p:cNvSpPr/>
          <p:nvPr/>
        </p:nvSpPr>
        <p:spPr>
          <a:xfrm>
            <a:off x="10776857" y="470263"/>
            <a:ext cx="313509" cy="261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n 3"/>
          <p:cNvPicPr>
            <a:picLocks noChangeAspect="1"/>
          </p:cNvPicPr>
          <p:nvPr/>
        </p:nvPicPr>
        <p:blipFill>
          <a:blip r:embed="rId2" cstate="print">
            <a:extLst>
              <a:ext uri="{28A0092B-C50C-407E-A947-70E740481C1C}">
                <a14:useLocalDpi xmlns:a14="http://schemas.microsoft.com/office/drawing/2010/main" val="0"/>
              </a:ext>
            </a:extLst>
          </a:blip>
          <a:srcRect l="3529" b="4195"/>
          <a:stretch>
            <a:fillRect/>
          </a:stretch>
        </p:blipFill>
        <p:spPr bwMode="auto">
          <a:xfrm>
            <a:off x="1189038" y="1646238"/>
            <a:ext cx="425767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5446713" y="2997200"/>
            <a:ext cx="6078537" cy="1346200"/>
          </a:xfrm>
        </p:spPr>
        <p:style>
          <a:lnRef idx="2">
            <a:schemeClr val="accent2"/>
          </a:lnRef>
          <a:fillRef idx="1">
            <a:schemeClr val="lt1"/>
          </a:fillRef>
          <a:effectRef idx="0">
            <a:schemeClr val="accent2"/>
          </a:effectRef>
          <a:fontRef idx="minor">
            <a:schemeClr val="dk1"/>
          </a:fontRef>
        </p:style>
        <p:txBody>
          <a:bodyPr rtlCol="0">
            <a:normAutofit fontScale="90000"/>
          </a:bodyPr>
          <a:lstStyle/>
          <a:p>
            <a:pPr algn="ctr" fontAlgn="auto">
              <a:spcAft>
                <a:spcPts val="0"/>
              </a:spcAft>
              <a:defRPr/>
            </a:pPr>
            <a:r>
              <a:rPr lang="es-EC" sz="28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CAPÍTULO IV</a:t>
            </a:r>
            <a:br>
              <a:rPr lang="es-EC" sz="28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EC" sz="28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s-EC" sz="28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EC" sz="28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DE LA INVESTIGACIÓN </a:t>
            </a:r>
            <a:endParaRPr lang="es-EC"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p:nvPr>
        </p:nvSpPr>
        <p:spPr>
          <a:xfrm>
            <a:off x="1547813" y="744538"/>
            <a:ext cx="8861425" cy="992187"/>
          </a:xfrm>
        </p:spPr>
        <p:txBody>
          <a:bodyPr/>
          <a:lstStyle/>
          <a:p>
            <a:pPr marL="342900" indent="-342900">
              <a:buFont typeface="Wingdings" panose="05000000000000000000" pitchFamily="2" charset="2"/>
              <a:buChar char="Ø"/>
            </a:pPr>
            <a:r>
              <a:rPr lang="es-EC" altLang="es-EC" sz="2200" b="1" smtClean="0">
                <a:latin typeface="Times New Roman" panose="02020603050405020304" pitchFamily="18" charset="0"/>
                <a:cs typeface="Times New Roman" panose="02020603050405020304" pitchFamily="18" charset="0"/>
              </a:rPr>
              <a:t>Los estados financieros preparados por su compañía, son auditados por:</a:t>
            </a:r>
            <a:endParaRPr lang="es-EC" altLang="es-EC" sz="2200" smtClean="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1858963" y="2936875"/>
          <a:ext cx="4119562" cy="1600200"/>
        </p:xfrm>
        <a:graphic>
          <a:graphicData uri="http://schemas.openxmlformats.org/drawingml/2006/table">
            <a:tbl>
              <a:tblPr firstRow="1" firstCol="1" bandRow="1">
                <a:tableStyleId>{5A111915-BE36-4E01-A7E5-04B1672EAD32}</a:tableStyleId>
              </a:tblPr>
              <a:tblGrid>
                <a:gridCol w="1798498">
                  <a:extLst>
                    <a:ext uri="{9D8B030D-6E8A-4147-A177-3AD203B41FA5}">
                      <a16:colId xmlns:a16="http://schemas.microsoft.com/office/drawing/2014/main" val="4009032157"/>
                    </a:ext>
                  </a:extLst>
                </a:gridCol>
                <a:gridCol w="2321064">
                  <a:extLst>
                    <a:ext uri="{9D8B030D-6E8A-4147-A177-3AD203B41FA5}">
                      <a16:colId xmlns:a16="http://schemas.microsoft.com/office/drawing/2014/main" val="2413635798"/>
                    </a:ext>
                  </a:extLst>
                </a:gridCol>
              </a:tblGrid>
              <a:tr h="533400">
                <a:tc>
                  <a:txBody>
                    <a:bodyPr/>
                    <a:lstStyle/>
                    <a:p>
                      <a:pPr algn="just">
                        <a:lnSpc>
                          <a:spcPct val="150000"/>
                        </a:lnSpc>
                        <a:spcAft>
                          <a:spcPts val="0"/>
                        </a:spcAft>
                        <a:tabLst>
                          <a:tab pos="5581015" algn="l"/>
                        </a:tabLst>
                      </a:pPr>
                      <a:r>
                        <a:rPr lang="es-EC" sz="1600">
                          <a:solidFill>
                            <a:schemeClr val="tx1"/>
                          </a:solidFill>
                          <a:effectLst/>
                          <a:latin typeface="Times New Roman" panose="02020603050405020304" pitchFamily="18" charset="0"/>
                          <a:cs typeface="Times New Roman" panose="02020603050405020304" pitchFamily="18" charset="0"/>
                        </a:rPr>
                        <a:t>Auditoría</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algn="ctr">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N° de empresas</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12380793"/>
                  </a:ext>
                </a:extLst>
              </a:tr>
              <a:tr h="533400">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Auditoría Interna</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algn="ctr">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0</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2471886017"/>
                  </a:ext>
                </a:extLst>
              </a:tr>
              <a:tr h="533400">
                <a:tc>
                  <a:txBody>
                    <a:bodyPr/>
                    <a:lstStyle/>
                    <a:p>
                      <a:pPr algn="just">
                        <a:lnSpc>
                          <a:spcPct val="150000"/>
                        </a:lnSpc>
                        <a:spcAft>
                          <a:spcPts val="0"/>
                        </a:spcAft>
                        <a:tabLst>
                          <a:tab pos="5581015" algn="l"/>
                        </a:tabLst>
                      </a:pPr>
                      <a:r>
                        <a:rPr lang="es-EC" sz="1600">
                          <a:solidFill>
                            <a:schemeClr val="tx1"/>
                          </a:solidFill>
                          <a:effectLst/>
                          <a:latin typeface="Times New Roman" panose="02020603050405020304" pitchFamily="18" charset="0"/>
                          <a:cs typeface="Times New Roman" panose="02020603050405020304" pitchFamily="18" charset="0"/>
                        </a:rPr>
                        <a:t>Auditoría Externa</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algn="ctr">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23</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2435401434"/>
                  </a:ext>
                </a:extLst>
              </a:tr>
            </a:tbl>
          </a:graphicData>
        </a:graphic>
      </p:graphicFrame>
      <p:graphicFrame>
        <p:nvGraphicFramePr>
          <p:cNvPr id="5" name="Gráfico 4"/>
          <p:cNvGraphicFramePr/>
          <p:nvPr/>
        </p:nvGraphicFramePr>
        <p:xfrm>
          <a:off x="5978434" y="2143714"/>
          <a:ext cx="5111932" cy="31859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a:xfrm>
            <a:off x="1719263" y="719138"/>
            <a:ext cx="7999412" cy="914400"/>
          </a:xfrm>
        </p:spPr>
        <p:txBody>
          <a:bodyPr/>
          <a:lstStyle/>
          <a:p>
            <a:pPr marL="342900" indent="-342900">
              <a:buFont typeface="Wingdings" panose="05000000000000000000" pitchFamily="2" charset="2"/>
              <a:buChar char="Ø"/>
            </a:pPr>
            <a:r>
              <a:rPr lang="es-EC" altLang="es-EC" sz="2200" b="1" smtClean="0">
                <a:latin typeface="Times New Roman" panose="02020603050405020304" pitchFamily="18" charset="0"/>
                <a:cs typeface="Times New Roman" panose="02020603050405020304" pitchFamily="18" charset="0"/>
              </a:rPr>
              <a:t>De las siguientes opiniones de auditoría a los estados financieros revelados en su compañía. ¿Cuáles ha obtenido?</a:t>
            </a:r>
            <a:endParaRPr lang="es-EC" altLang="es-EC" sz="2200" smtClean="0">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02194644"/>
              </p:ext>
            </p:extLst>
          </p:nvPr>
        </p:nvGraphicFramePr>
        <p:xfrm>
          <a:off x="992188" y="2443163"/>
          <a:ext cx="3955904" cy="3225800"/>
        </p:xfrm>
        <a:graphic>
          <a:graphicData uri="http://schemas.openxmlformats.org/drawingml/2006/table">
            <a:tbl>
              <a:tblPr firstRow="1" firstCol="1" bandRow="1">
                <a:tableStyleId>{93296810-A885-4BE3-A3E7-6D5BEEA58F35}</a:tableStyleId>
              </a:tblPr>
              <a:tblGrid>
                <a:gridCol w="2253270">
                  <a:extLst>
                    <a:ext uri="{9D8B030D-6E8A-4147-A177-3AD203B41FA5}">
                      <a16:colId xmlns:a16="http://schemas.microsoft.com/office/drawing/2014/main" val="1624814171"/>
                    </a:ext>
                  </a:extLst>
                </a:gridCol>
                <a:gridCol w="1702634">
                  <a:extLst>
                    <a:ext uri="{9D8B030D-6E8A-4147-A177-3AD203B41FA5}">
                      <a16:colId xmlns:a16="http://schemas.microsoft.com/office/drawing/2014/main" val="2125949085"/>
                    </a:ext>
                  </a:extLst>
                </a:gridCol>
              </a:tblGrid>
              <a:tr h="645160">
                <a:tc>
                  <a:txBody>
                    <a:bodyPr/>
                    <a:lstStyle/>
                    <a:p>
                      <a:pPr algn="ct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Tipo de Opinión </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038" marR="17038" marT="0" marB="0"/>
                </a:tc>
                <a:tc>
                  <a:txBody>
                    <a:bodyPr/>
                    <a:lstStyle/>
                    <a:p>
                      <a:pPr algn="ct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N° de empresas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038" marR="17038" marT="0" marB="0"/>
                </a:tc>
                <a:extLst>
                  <a:ext uri="{0D108BD9-81ED-4DB2-BD59-A6C34878D82A}">
                    <a16:rowId xmlns:a16="http://schemas.microsoft.com/office/drawing/2014/main" val="2198871382"/>
                  </a:ext>
                </a:extLst>
              </a:tr>
              <a:tr h="645160">
                <a:tc>
                  <a:txBody>
                    <a:bodyPr/>
                    <a:lstStyle/>
                    <a:p>
                      <a:pP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Con salvedad</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038" marR="17038" marT="0" marB="0"/>
                </a:tc>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8</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038" marR="17038" marT="0" marB="0"/>
                </a:tc>
                <a:extLst>
                  <a:ext uri="{0D108BD9-81ED-4DB2-BD59-A6C34878D82A}">
                    <a16:rowId xmlns:a16="http://schemas.microsoft.com/office/drawing/2014/main" val="3236560011"/>
                  </a:ext>
                </a:extLst>
              </a:tr>
              <a:tr h="645160">
                <a:tc>
                  <a:txBody>
                    <a:bodyPr/>
                    <a:lstStyle/>
                    <a:p>
                      <a:pP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Sin salvedad</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038" marR="17038" marT="0" marB="0"/>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10</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038" marR="17038" marT="0" marB="0"/>
                </a:tc>
                <a:extLst>
                  <a:ext uri="{0D108BD9-81ED-4DB2-BD59-A6C34878D82A}">
                    <a16:rowId xmlns:a16="http://schemas.microsoft.com/office/drawing/2014/main" val="1851867447"/>
                  </a:ext>
                </a:extLst>
              </a:tr>
              <a:tr h="645160">
                <a:tc>
                  <a:txBody>
                    <a:bodyPr/>
                    <a:lstStyle/>
                    <a:p>
                      <a:pP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Adversa</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038" marR="17038" marT="0" marB="0"/>
                </a:tc>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5</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038" marR="17038" marT="0" marB="0"/>
                </a:tc>
                <a:extLst>
                  <a:ext uri="{0D108BD9-81ED-4DB2-BD59-A6C34878D82A}">
                    <a16:rowId xmlns:a16="http://schemas.microsoft.com/office/drawing/2014/main" val="53630559"/>
                  </a:ext>
                </a:extLst>
              </a:tr>
              <a:tr h="645160">
                <a:tc>
                  <a:txBody>
                    <a:bodyPr/>
                    <a:lstStyle/>
                    <a:p>
                      <a:pP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Abstención de opinión</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038" marR="17038" marT="0" marB="0"/>
                </a:tc>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0</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038" marR="17038" marT="0" marB="0"/>
                </a:tc>
                <a:extLst>
                  <a:ext uri="{0D108BD9-81ED-4DB2-BD59-A6C34878D82A}">
                    <a16:rowId xmlns:a16="http://schemas.microsoft.com/office/drawing/2014/main" val="3238756969"/>
                  </a:ext>
                </a:extLst>
              </a:tr>
            </a:tbl>
          </a:graphicData>
        </a:graphic>
      </p:graphicFrame>
      <p:graphicFrame>
        <p:nvGraphicFramePr>
          <p:cNvPr id="6" name="Gráfico 5"/>
          <p:cNvGraphicFramePr/>
          <p:nvPr/>
        </p:nvGraphicFramePr>
        <p:xfrm>
          <a:off x="5603967" y="718456"/>
          <a:ext cx="6287588" cy="6139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p:cNvSpPr>
          <p:nvPr>
            <p:ph type="title"/>
          </p:nvPr>
        </p:nvSpPr>
        <p:spPr>
          <a:xfrm>
            <a:off x="1733550" y="679450"/>
            <a:ext cx="8299450" cy="1136650"/>
          </a:xfrm>
        </p:spPr>
        <p:txBody>
          <a:bodyPr/>
          <a:lstStyle/>
          <a:p>
            <a:pPr marL="342900" indent="-342900">
              <a:buFont typeface="Wingdings" panose="05000000000000000000" pitchFamily="2" charset="2"/>
              <a:buChar char="Ø"/>
            </a:pPr>
            <a:r>
              <a:rPr lang="es-EC" altLang="es-EC" sz="2200" b="1" dirty="0" smtClean="0">
                <a:latin typeface="Times New Roman" panose="02020603050405020304" pitchFamily="18" charset="0"/>
                <a:cs typeface="Times New Roman" panose="02020603050405020304" pitchFamily="18" charset="0"/>
              </a:rPr>
              <a:t>Los Estados Financieros se determinan bajo los principios de propiedad, veracidad y legalidad</a:t>
            </a:r>
            <a:endParaRPr lang="es-EC" altLang="es-EC" sz="2200" dirty="0" smtClean="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2298700" y="2782888"/>
          <a:ext cx="3906838" cy="1436688"/>
        </p:xfrm>
        <a:graphic>
          <a:graphicData uri="http://schemas.openxmlformats.org/drawingml/2006/table">
            <a:tbl>
              <a:tblPr firstRow="1" firstCol="1" bandRow="1">
                <a:tableStyleId>{10A1B5D5-9B99-4C35-A422-299274C87663}</a:tableStyleId>
              </a:tblPr>
              <a:tblGrid>
                <a:gridCol w="1953419">
                  <a:extLst>
                    <a:ext uri="{9D8B030D-6E8A-4147-A177-3AD203B41FA5}">
                      <a16:colId xmlns:a16="http://schemas.microsoft.com/office/drawing/2014/main" val="322120923"/>
                    </a:ext>
                  </a:extLst>
                </a:gridCol>
                <a:gridCol w="1953419">
                  <a:extLst>
                    <a:ext uri="{9D8B030D-6E8A-4147-A177-3AD203B41FA5}">
                      <a16:colId xmlns:a16="http://schemas.microsoft.com/office/drawing/2014/main" val="1964464530"/>
                    </a:ext>
                  </a:extLst>
                </a:gridCol>
              </a:tblGrid>
              <a:tr h="478896">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Respuesta</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25" marR="26925" marT="0" marB="0"/>
                </a:tc>
                <a:tc>
                  <a:txBody>
                    <a:bodyPr/>
                    <a:lstStyle/>
                    <a:p>
                      <a:pPr algn="ctr">
                        <a:lnSpc>
                          <a:spcPct val="150000"/>
                        </a:lnSpc>
                        <a:spcAft>
                          <a:spcPts val="0"/>
                        </a:spcAft>
                        <a:tabLst>
                          <a:tab pos="5581015" algn="l"/>
                        </a:tabLst>
                      </a:pPr>
                      <a:r>
                        <a:rPr lang="es-EC" sz="1600">
                          <a:solidFill>
                            <a:schemeClr val="tx1"/>
                          </a:solidFill>
                          <a:effectLst/>
                          <a:latin typeface="Times New Roman" panose="02020603050405020304" pitchFamily="18" charset="0"/>
                          <a:cs typeface="Times New Roman" panose="02020603050405020304" pitchFamily="18" charset="0"/>
                        </a:rPr>
                        <a:t>N° de empresas</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25" marR="26925" marT="0" marB="0"/>
                </a:tc>
                <a:extLst>
                  <a:ext uri="{0D108BD9-81ED-4DB2-BD59-A6C34878D82A}">
                    <a16:rowId xmlns:a16="http://schemas.microsoft.com/office/drawing/2014/main" val="3466263325"/>
                  </a:ext>
                </a:extLst>
              </a:tr>
              <a:tr h="478896">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SI</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25" marR="26925" marT="0" marB="0"/>
                </a:tc>
                <a:tc>
                  <a:txBody>
                    <a:bodyPr/>
                    <a:lstStyle/>
                    <a:p>
                      <a:pPr algn="ctr">
                        <a:lnSpc>
                          <a:spcPct val="150000"/>
                        </a:lnSpc>
                        <a:spcAft>
                          <a:spcPts val="0"/>
                        </a:spcAft>
                        <a:tabLst>
                          <a:tab pos="5581015" algn="l"/>
                        </a:tabLst>
                      </a:pPr>
                      <a:r>
                        <a:rPr lang="es-EC" sz="1600">
                          <a:solidFill>
                            <a:schemeClr val="tx1"/>
                          </a:solidFill>
                          <a:effectLst/>
                          <a:latin typeface="Times New Roman" panose="02020603050405020304" pitchFamily="18" charset="0"/>
                          <a:cs typeface="Times New Roman" panose="02020603050405020304" pitchFamily="18" charset="0"/>
                        </a:rPr>
                        <a:t>23</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25" marR="26925" marT="0" marB="0"/>
                </a:tc>
                <a:extLst>
                  <a:ext uri="{0D108BD9-81ED-4DB2-BD59-A6C34878D82A}">
                    <a16:rowId xmlns:a16="http://schemas.microsoft.com/office/drawing/2014/main" val="62915027"/>
                  </a:ext>
                </a:extLst>
              </a:tr>
              <a:tr h="478896">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NO</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25" marR="26925" marT="0" marB="0"/>
                </a:tc>
                <a:tc>
                  <a:txBody>
                    <a:bodyPr/>
                    <a:lstStyle/>
                    <a:p>
                      <a:pPr algn="ctr">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0</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25" marR="26925" marT="0" marB="0"/>
                </a:tc>
                <a:extLst>
                  <a:ext uri="{0D108BD9-81ED-4DB2-BD59-A6C34878D82A}">
                    <a16:rowId xmlns:a16="http://schemas.microsoft.com/office/drawing/2014/main" val="4080082049"/>
                  </a:ext>
                </a:extLst>
              </a:tr>
            </a:tbl>
          </a:graphicData>
        </a:graphic>
      </p:graphicFrame>
      <p:graphicFrame>
        <p:nvGraphicFramePr>
          <p:cNvPr id="5" name="Gráfico 4"/>
          <p:cNvGraphicFramePr/>
          <p:nvPr/>
        </p:nvGraphicFramePr>
        <p:xfrm>
          <a:off x="6030685" y="1815737"/>
          <a:ext cx="5543005" cy="3605349"/>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e 6"/>
          <p:cNvSpPr/>
          <p:nvPr/>
        </p:nvSpPr>
        <p:spPr>
          <a:xfrm>
            <a:off x="10776857" y="470263"/>
            <a:ext cx="313509" cy="261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a:xfrm>
            <a:off x="1668463" y="627063"/>
            <a:ext cx="8624887" cy="954087"/>
          </a:xfrm>
        </p:spPr>
        <p:txBody>
          <a:bodyPr/>
          <a:lstStyle/>
          <a:p>
            <a:pPr marL="342900" indent="-342900">
              <a:buFont typeface="Wingdings" panose="05000000000000000000" pitchFamily="2" charset="2"/>
              <a:buChar char="Ø"/>
            </a:pPr>
            <a:r>
              <a:rPr lang="es-EC" altLang="es-EC" sz="2200" b="1" smtClean="0">
                <a:latin typeface="Times New Roman" panose="02020603050405020304" pitchFamily="18" charset="0"/>
                <a:cs typeface="Times New Roman" panose="02020603050405020304" pitchFamily="18" charset="0"/>
              </a:rPr>
              <a:t>Las observaciones emitidas a los estados financieros por un auditor Independiente, son implementadas:</a:t>
            </a:r>
            <a:endParaRPr lang="es-EC" altLang="es-EC" sz="2200" smtClean="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1358900" y="2465388"/>
          <a:ext cx="4140200" cy="2560320"/>
        </p:xfrm>
        <a:graphic>
          <a:graphicData uri="http://schemas.openxmlformats.org/drawingml/2006/table">
            <a:tbl>
              <a:tblPr firstRow="1" firstCol="1" bandRow="1">
                <a:tableStyleId>{00A15C55-8517-42AA-B614-E9B94910E393}</a:tableStyleId>
              </a:tblPr>
              <a:tblGrid>
                <a:gridCol w="2759030">
                  <a:extLst>
                    <a:ext uri="{9D8B030D-6E8A-4147-A177-3AD203B41FA5}">
                      <a16:colId xmlns:a16="http://schemas.microsoft.com/office/drawing/2014/main" val="732934751"/>
                    </a:ext>
                  </a:extLst>
                </a:gridCol>
                <a:gridCol w="1381170">
                  <a:extLst>
                    <a:ext uri="{9D8B030D-6E8A-4147-A177-3AD203B41FA5}">
                      <a16:colId xmlns:a16="http://schemas.microsoft.com/office/drawing/2014/main" val="3205218122"/>
                    </a:ext>
                  </a:extLst>
                </a:gridCol>
              </a:tblGrid>
              <a:tr h="731157">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Resultados</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solidFill>
                      <a:schemeClr val="accent4">
                        <a:lumMod val="40000"/>
                        <a:lumOff val="60000"/>
                      </a:schemeClr>
                    </a:solidFill>
                  </a:tcPr>
                </a:tc>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N° de empresas</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solidFill>
                      <a:schemeClr val="accent4">
                        <a:lumMod val="40000"/>
                        <a:lumOff val="60000"/>
                      </a:schemeClr>
                    </a:solidFill>
                  </a:tcPr>
                </a:tc>
                <a:extLst>
                  <a:ext uri="{0D108BD9-81ED-4DB2-BD59-A6C34878D82A}">
                    <a16:rowId xmlns:a16="http://schemas.microsoft.com/office/drawing/2014/main" val="915420125"/>
                  </a:ext>
                </a:extLst>
              </a:tr>
              <a:tr h="365579">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Inmediatamente</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solidFill>
                      <a:schemeClr val="accent4">
                        <a:lumMod val="40000"/>
                        <a:lumOff val="60000"/>
                      </a:schemeClr>
                    </a:solidFill>
                  </a:tcPr>
                </a:tc>
                <a:tc>
                  <a:txBody>
                    <a:bodyPr/>
                    <a:lstStyle/>
                    <a:p>
                      <a:pPr algn="just">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6</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tc>
                <a:extLst>
                  <a:ext uri="{0D108BD9-81ED-4DB2-BD59-A6C34878D82A}">
                    <a16:rowId xmlns:a16="http://schemas.microsoft.com/office/drawing/2014/main" val="3766070772"/>
                  </a:ext>
                </a:extLst>
              </a:tr>
              <a:tr h="365579">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Después de 3 meses</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solidFill>
                      <a:schemeClr val="accent4">
                        <a:lumMod val="40000"/>
                        <a:lumOff val="60000"/>
                      </a:schemeClr>
                    </a:solidFill>
                  </a:tcPr>
                </a:tc>
                <a:tc>
                  <a:txBody>
                    <a:bodyPr/>
                    <a:lstStyle/>
                    <a:p>
                      <a:pPr algn="just">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8</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tc>
                <a:extLst>
                  <a:ext uri="{0D108BD9-81ED-4DB2-BD59-A6C34878D82A}">
                    <a16:rowId xmlns:a16="http://schemas.microsoft.com/office/drawing/2014/main" val="4284123563"/>
                  </a:ext>
                </a:extLst>
              </a:tr>
              <a:tr h="365579">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Después de 6 meses</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solidFill>
                      <a:schemeClr val="accent4">
                        <a:lumMod val="40000"/>
                        <a:lumOff val="60000"/>
                      </a:schemeClr>
                    </a:solidFill>
                  </a:tcPr>
                </a:tc>
                <a:tc>
                  <a:txBody>
                    <a:bodyPr/>
                    <a:lstStyle/>
                    <a:p>
                      <a:pPr algn="just">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5</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tc>
                <a:extLst>
                  <a:ext uri="{0D108BD9-81ED-4DB2-BD59-A6C34878D82A}">
                    <a16:rowId xmlns:a16="http://schemas.microsoft.com/office/drawing/2014/main" val="1559669832"/>
                  </a:ext>
                </a:extLst>
              </a:tr>
              <a:tr h="365579">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Al cierre del ejercicio fiscal</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solidFill>
                      <a:schemeClr val="accent4">
                        <a:lumMod val="40000"/>
                        <a:lumOff val="60000"/>
                      </a:schemeClr>
                    </a:solidFill>
                  </a:tcPr>
                </a:tc>
                <a:tc>
                  <a:txBody>
                    <a:bodyPr/>
                    <a:lstStyle/>
                    <a:p>
                      <a:pPr algn="just">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4</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tc>
                <a:extLst>
                  <a:ext uri="{0D108BD9-81ED-4DB2-BD59-A6C34878D82A}">
                    <a16:rowId xmlns:a16="http://schemas.microsoft.com/office/drawing/2014/main" val="525085242"/>
                  </a:ext>
                </a:extLst>
              </a:tr>
              <a:tr h="365579">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En la siguiente auditoría</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solidFill>
                      <a:schemeClr val="accent4">
                        <a:lumMod val="40000"/>
                        <a:lumOff val="60000"/>
                      </a:schemeClr>
                    </a:solidFill>
                  </a:tcPr>
                </a:tc>
                <a:tc>
                  <a:txBody>
                    <a:bodyPr/>
                    <a:lstStyle/>
                    <a:p>
                      <a:pPr algn="just">
                        <a:lnSpc>
                          <a:spcPct val="150000"/>
                        </a:lnSpc>
                        <a:spcAft>
                          <a:spcPts val="0"/>
                        </a:spcAft>
                        <a:tabLst>
                          <a:tab pos="5581015" algn="l"/>
                        </a:tabLst>
                      </a:pPr>
                      <a:r>
                        <a:rPr lang="es-EC" sz="1600" dirty="0">
                          <a:effectLst/>
                          <a:latin typeface="Times New Roman" panose="02020603050405020304" pitchFamily="18" charset="0"/>
                          <a:cs typeface="Times New Roman" panose="02020603050405020304" pitchFamily="18" charset="0"/>
                        </a:rPr>
                        <a:t>0</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92" marR="26992" marT="0" marB="0"/>
                </a:tc>
                <a:extLst>
                  <a:ext uri="{0D108BD9-81ED-4DB2-BD59-A6C34878D82A}">
                    <a16:rowId xmlns:a16="http://schemas.microsoft.com/office/drawing/2014/main" val="3628622018"/>
                  </a:ext>
                </a:extLst>
              </a:tr>
            </a:tbl>
          </a:graphicData>
        </a:graphic>
      </p:graphicFrame>
      <p:graphicFrame>
        <p:nvGraphicFramePr>
          <p:cNvPr id="5" name="Gráfico 4"/>
          <p:cNvGraphicFramePr/>
          <p:nvPr/>
        </p:nvGraphicFramePr>
        <p:xfrm>
          <a:off x="5799909" y="1345474"/>
          <a:ext cx="6035312" cy="4532812"/>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e 6"/>
          <p:cNvSpPr/>
          <p:nvPr/>
        </p:nvSpPr>
        <p:spPr>
          <a:xfrm>
            <a:off x="10776857" y="470263"/>
            <a:ext cx="313509" cy="261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p:cNvSpPr>
            <a:spLocks noGrp="1"/>
          </p:cNvSpPr>
          <p:nvPr>
            <p:ph type="title"/>
          </p:nvPr>
        </p:nvSpPr>
        <p:spPr>
          <a:xfrm>
            <a:off x="1616075" y="679450"/>
            <a:ext cx="5594350" cy="731838"/>
          </a:xfrm>
        </p:spPr>
        <p:txBody>
          <a:bodyPr/>
          <a:lstStyle/>
          <a:p>
            <a:pPr marL="342900" indent="-342900">
              <a:buFont typeface="Wingdings" panose="05000000000000000000" pitchFamily="2" charset="2"/>
              <a:buChar char="Ø"/>
            </a:pPr>
            <a:r>
              <a:rPr lang="es-EC" altLang="es-EC" sz="2200" b="1" smtClean="0">
                <a:latin typeface="Times New Roman" panose="02020603050405020304" pitchFamily="18" charset="0"/>
                <a:cs typeface="Times New Roman" panose="02020603050405020304" pitchFamily="18" charset="0"/>
              </a:rPr>
              <a:t>Su conocimiento sobre con la NIA 701 es:</a:t>
            </a:r>
            <a:endParaRPr lang="es-EC" altLang="es-EC" sz="2200" smtClean="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1100138" y="2582863"/>
          <a:ext cx="4830762" cy="2195514"/>
        </p:xfrm>
        <a:graphic>
          <a:graphicData uri="http://schemas.openxmlformats.org/drawingml/2006/table">
            <a:tbl>
              <a:tblPr firstRow="1" firstCol="1" bandRow="1">
                <a:tableStyleId>{5DA37D80-6434-44D0-A028-1B22A696006F}</a:tableStyleId>
              </a:tblPr>
              <a:tblGrid>
                <a:gridCol w="2411517">
                  <a:extLst>
                    <a:ext uri="{9D8B030D-6E8A-4147-A177-3AD203B41FA5}">
                      <a16:colId xmlns:a16="http://schemas.microsoft.com/office/drawing/2014/main" val="1795277978"/>
                    </a:ext>
                  </a:extLst>
                </a:gridCol>
                <a:gridCol w="2419245">
                  <a:extLst>
                    <a:ext uri="{9D8B030D-6E8A-4147-A177-3AD203B41FA5}">
                      <a16:colId xmlns:a16="http://schemas.microsoft.com/office/drawing/2014/main" val="1445180733"/>
                    </a:ext>
                  </a:extLst>
                </a:gridCol>
              </a:tblGrid>
              <a:tr h="365919">
                <a:tc>
                  <a:txBody>
                    <a:bodyPr/>
                    <a:lstStyle/>
                    <a:p>
                      <a:pPr algn="ctr">
                        <a:lnSpc>
                          <a:spcPct val="150000"/>
                        </a:lnSpc>
                        <a:spcAft>
                          <a:spcPts val="0"/>
                        </a:spcAft>
                        <a:tabLst>
                          <a:tab pos="5581015" algn="l"/>
                        </a:tabLst>
                      </a:pPr>
                      <a:r>
                        <a:rPr lang="es-EC" sz="1600">
                          <a:effectLst/>
                        </a:rPr>
                        <a:t>Conocimiento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ctr">
                        <a:lnSpc>
                          <a:spcPct val="150000"/>
                        </a:lnSpc>
                        <a:spcAft>
                          <a:spcPts val="0"/>
                        </a:spcAft>
                        <a:tabLst>
                          <a:tab pos="5581015" algn="l"/>
                        </a:tabLst>
                      </a:pPr>
                      <a:r>
                        <a:rPr lang="es-EC" sz="1600">
                          <a:effectLst/>
                        </a:rPr>
                        <a:t>N° de empresas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729732263"/>
                  </a:ext>
                </a:extLst>
              </a:tr>
              <a:tr h="365919">
                <a:tc>
                  <a:txBody>
                    <a:bodyPr/>
                    <a:lstStyle/>
                    <a:p>
                      <a:pPr algn="ctr">
                        <a:lnSpc>
                          <a:spcPct val="150000"/>
                        </a:lnSpc>
                        <a:spcAft>
                          <a:spcPts val="0"/>
                        </a:spcAft>
                        <a:tabLst>
                          <a:tab pos="5581015" algn="l"/>
                        </a:tabLst>
                      </a:pPr>
                      <a:r>
                        <a:rPr lang="es-EC" sz="16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ctr">
                        <a:lnSpc>
                          <a:spcPct val="150000"/>
                        </a:lnSpc>
                        <a:spcAft>
                          <a:spcPts val="0"/>
                        </a:spcAft>
                        <a:tabLst>
                          <a:tab pos="5581015" algn="l"/>
                        </a:tabLst>
                      </a:pPr>
                      <a:r>
                        <a:rPr lang="es-EC" sz="1600">
                          <a:effectLst/>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90456023"/>
                  </a:ext>
                </a:extLst>
              </a:tr>
              <a:tr h="365919">
                <a:tc>
                  <a:txBody>
                    <a:bodyPr/>
                    <a:lstStyle/>
                    <a:p>
                      <a:pPr algn="ctr">
                        <a:lnSpc>
                          <a:spcPct val="150000"/>
                        </a:lnSpc>
                        <a:spcAft>
                          <a:spcPts val="0"/>
                        </a:spcAft>
                        <a:tabLst>
                          <a:tab pos="5581015" algn="l"/>
                        </a:tabLst>
                      </a:pPr>
                      <a:r>
                        <a:rPr lang="es-EC" sz="16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ctr">
                        <a:lnSpc>
                          <a:spcPct val="150000"/>
                        </a:lnSpc>
                        <a:spcAft>
                          <a:spcPts val="0"/>
                        </a:spcAft>
                        <a:tabLst>
                          <a:tab pos="5581015" algn="l"/>
                        </a:tabLst>
                      </a:pPr>
                      <a:r>
                        <a:rPr lang="es-EC" sz="1600" dirty="0">
                          <a:effectLst/>
                        </a:rPr>
                        <a:t>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3964684301"/>
                  </a:ext>
                </a:extLst>
              </a:tr>
              <a:tr h="365919">
                <a:tc>
                  <a:txBody>
                    <a:bodyPr/>
                    <a:lstStyle/>
                    <a:p>
                      <a:pPr algn="ctr">
                        <a:lnSpc>
                          <a:spcPct val="150000"/>
                        </a:lnSpc>
                        <a:spcAft>
                          <a:spcPts val="0"/>
                        </a:spcAft>
                        <a:tabLst>
                          <a:tab pos="5581015" algn="l"/>
                        </a:tabLst>
                      </a:pPr>
                      <a:r>
                        <a:rPr lang="es-EC" sz="16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ctr">
                        <a:lnSpc>
                          <a:spcPct val="150000"/>
                        </a:lnSpc>
                        <a:spcAft>
                          <a:spcPts val="0"/>
                        </a:spcAft>
                        <a:tabLst>
                          <a:tab pos="5581015" algn="l"/>
                        </a:tabLst>
                      </a:pPr>
                      <a:r>
                        <a:rPr lang="es-EC" sz="16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2455369118"/>
                  </a:ext>
                </a:extLst>
              </a:tr>
              <a:tr h="365919">
                <a:tc>
                  <a:txBody>
                    <a:bodyPr/>
                    <a:lstStyle/>
                    <a:p>
                      <a:pPr algn="ctr">
                        <a:lnSpc>
                          <a:spcPct val="150000"/>
                        </a:lnSpc>
                        <a:spcAft>
                          <a:spcPts val="0"/>
                        </a:spcAft>
                        <a:tabLst>
                          <a:tab pos="5581015" algn="l"/>
                        </a:tabLst>
                      </a:pPr>
                      <a:r>
                        <a:rPr lang="es-EC" sz="16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ctr">
                        <a:lnSpc>
                          <a:spcPct val="150000"/>
                        </a:lnSpc>
                        <a:spcAft>
                          <a:spcPts val="0"/>
                        </a:spcAft>
                        <a:tabLst>
                          <a:tab pos="5581015" algn="l"/>
                        </a:tabLst>
                      </a:pPr>
                      <a:r>
                        <a:rPr lang="es-EC" sz="16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796293878"/>
                  </a:ext>
                </a:extLst>
              </a:tr>
              <a:tr h="365919">
                <a:tc>
                  <a:txBody>
                    <a:bodyPr/>
                    <a:lstStyle/>
                    <a:p>
                      <a:pPr algn="ctr">
                        <a:lnSpc>
                          <a:spcPct val="150000"/>
                        </a:lnSpc>
                        <a:spcAft>
                          <a:spcPts val="0"/>
                        </a:spcAft>
                        <a:tabLst>
                          <a:tab pos="5581015" algn="l"/>
                        </a:tabLst>
                      </a:pPr>
                      <a:r>
                        <a:rPr lang="es-EC" sz="16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ctr">
                        <a:lnSpc>
                          <a:spcPct val="150000"/>
                        </a:lnSpc>
                        <a:spcAft>
                          <a:spcPts val="0"/>
                        </a:spcAft>
                        <a:tabLst>
                          <a:tab pos="5581015" algn="l"/>
                        </a:tabLst>
                      </a:pPr>
                      <a:r>
                        <a:rPr lang="es-EC" sz="1600" dirty="0">
                          <a:effectLst/>
                        </a:rPr>
                        <a:t>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796486572"/>
                  </a:ext>
                </a:extLst>
              </a:tr>
            </a:tbl>
          </a:graphicData>
        </a:graphic>
      </p:graphicFrame>
      <p:graphicFrame>
        <p:nvGraphicFramePr>
          <p:cNvPr id="6" name="Gráfico 5"/>
          <p:cNvGraphicFramePr/>
          <p:nvPr/>
        </p:nvGraphicFramePr>
        <p:xfrm>
          <a:off x="6692537" y="1162752"/>
          <a:ext cx="5408023" cy="53686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a:xfrm>
            <a:off x="1641475" y="719138"/>
            <a:ext cx="7280275" cy="769937"/>
          </a:xfrm>
        </p:spPr>
        <p:txBody>
          <a:bodyPr/>
          <a:lstStyle/>
          <a:p>
            <a:pPr marL="342900" indent="-342900">
              <a:buFont typeface="Wingdings" panose="05000000000000000000" pitchFamily="2" charset="2"/>
              <a:buChar char="Ø"/>
            </a:pPr>
            <a:r>
              <a:rPr lang="es-EC" altLang="es-EC" sz="2200" b="1" smtClean="0">
                <a:latin typeface="Times New Roman" panose="02020603050405020304" pitchFamily="18" charset="0"/>
                <a:cs typeface="Times New Roman" panose="02020603050405020304" pitchFamily="18" charset="0"/>
              </a:rPr>
              <a:t>Su interacción más frecuente con la NIA 701 es a través de:</a:t>
            </a:r>
            <a:endParaRPr lang="es-EC" altLang="es-EC" sz="2200" smtClean="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1084263" y="2317750"/>
          <a:ext cx="4092575" cy="3081340"/>
        </p:xfrm>
        <a:graphic>
          <a:graphicData uri="http://schemas.openxmlformats.org/drawingml/2006/table">
            <a:tbl>
              <a:tblPr firstRow="1" firstCol="1" bandRow="1">
                <a:tableStyleId>{00A15C55-8517-42AA-B614-E9B94910E393}</a:tableStyleId>
              </a:tblPr>
              <a:tblGrid>
                <a:gridCol w="2494015">
                  <a:extLst>
                    <a:ext uri="{9D8B030D-6E8A-4147-A177-3AD203B41FA5}">
                      <a16:colId xmlns:a16="http://schemas.microsoft.com/office/drawing/2014/main" val="3140135886"/>
                    </a:ext>
                  </a:extLst>
                </a:gridCol>
                <a:gridCol w="1598560">
                  <a:extLst>
                    <a:ext uri="{9D8B030D-6E8A-4147-A177-3AD203B41FA5}">
                      <a16:colId xmlns:a16="http://schemas.microsoft.com/office/drawing/2014/main" val="2592013997"/>
                    </a:ext>
                  </a:extLst>
                </a:gridCol>
              </a:tblGrid>
              <a:tr h="539362">
                <a:tc>
                  <a:txBody>
                    <a:bodyPr/>
                    <a:lstStyle/>
                    <a:p>
                      <a:pPr algn="ctr">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 </a:t>
                      </a:r>
                      <a:r>
                        <a:rPr lang="es-EC" sz="1600" dirty="0" smtClean="0">
                          <a:solidFill>
                            <a:schemeClr val="tx1"/>
                          </a:solidFill>
                          <a:effectLst/>
                          <a:latin typeface="Times New Roman" panose="02020603050405020304" pitchFamily="18" charset="0"/>
                          <a:cs typeface="Times New Roman" panose="02020603050405020304" pitchFamily="18" charset="0"/>
                        </a:rPr>
                        <a:t>Interacción </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159" marR="35159" marT="0" marB="0">
                    <a:solidFill>
                      <a:schemeClr val="accent5">
                        <a:lumMod val="40000"/>
                        <a:lumOff val="60000"/>
                      </a:schemeClr>
                    </a:solidFill>
                  </a:tcPr>
                </a:tc>
                <a:tc>
                  <a:txBody>
                    <a:bodyPr/>
                    <a:lstStyle/>
                    <a:p>
                      <a:pPr algn="ctr">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N° de empresas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159" marR="35159" marT="0" marB="0">
                    <a:solidFill>
                      <a:schemeClr val="accent5">
                        <a:lumMod val="40000"/>
                        <a:lumOff val="60000"/>
                      </a:schemeClr>
                    </a:solidFill>
                  </a:tcPr>
                </a:tc>
                <a:extLst>
                  <a:ext uri="{0D108BD9-81ED-4DB2-BD59-A6C34878D82A}">
                    <a16:rowId xmlns:a16="http://schemas.microsoft.com/office/drawing/2014/main" val="923428573"/>
                  </a:ext>
                </a:extLst>
              </a:tr>
              <a:tr h="731627">
                <a:tc>
                  <a:txBody>
                    <a:bodyPr/>
                    <a:lstStyle/>
                    <a:p>
                      <a:pPr>
                        <a:lnSpc>
                          <a:spcPct val="150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Informes de auditoría externos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159" marR="35159" marT="0" marB="0">
                    <a:solidFill>
                      <a:schemeClr val="accent5">
                        <a:lumMod val="40000"/>
                        <a:lumOff val="60000"/>
                      </a:schemeClr>
                    </a:solidFill>
                  </a:tcPr>
                </a:tc>
                <a:tc>
                  <a:txBody>
                    <a:bodyPr/>
                    <a:lstStyle/>
                    <a:p>
                      <a:pPr algn="ctr">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10</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159" marR="35159" marT="0" marB="0">
                    <a:solidFill>
                      <a:schemeClr val="accent5">
                        <a:lumMod val="20000"/>
                        <a:lumOff val="80000"/>
                      </a:schemeClr>
                    </a:solidFill>
                  </a:tcPr>
                </a:tc>
                <a:extLst>
                  <a:ext uri="{0D108BD9-81ED-4DB2-BD59-A6C34878D82A}">
                    <a16:rowId xmlns:a16="http://schemas.microsoft.com/office/drawing/2014/main" val="213142591"/>
                  </a:ext>
                </a:extLst>
              </a:tr>
              <a:tr h="731627">
                <a:tc>
                  <a:txBody>
                    <a:bodyPr/>
                    <a:lstStyle/>
                    <a:p>
                      <a:pPr>
                        <a:lnSpc>
                          <a:spcPct val="150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Control interno de la empresa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159" marR="35159" marT="0" marB="0">
                    <a:solidFill>
                      <a:schemeClr val="accent5">
                        <a:lumMod val="40000"/>
                        <a:lumOff val="60000"/>
                      </a:schemeClr>
                    </a:solidFill>
                  </a:tcPr>
                </a:tc>
                <a:tc>
                  <a:txBody>
                    <a:bodyPr/>
                    <a:lstStyle/>
                    <a:p>
                      <a:pPr algn="ctr">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4</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159" marR="35159" marT="0" marB="0">
                    <a:solidFill>
                      <a:schemeClr val="accent5">
                        <a:lumMod val="20000"/>
                        <a:lumOff val="80000"/>
                      </a:schemeClr>
                    </a:solidFill>
                  </a:tcPr>
                </a:tc>
                <a:extLst>
                  <a:ext uri="{0D108BD9-81ED-4DB2-BD59-A6C34878D82A}">
                    <a16:rowId xmlns:a16="http://schemas.microsoft.com/office/drawing/2014/main" val="1154291897"/>
                  </a:ext>
                </a:extLst>
              </a:tr>
              <a:tr h="539362">
                <a:tc>
                  <a:txBody>
                    <a:bodyPr/>
                    <a:lstStyle/>
                    <a:p>
                      <a:pPr>
                        <a:lnSpc>
                          <a:spcPct val="150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Consultorías</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159" marR="35159" marT="0" marB="0">
                    <a:solidFill>
                      <a:schemeClr val="accent5">
                        <a:lumMod val="40000"/>
                        <a:lumOff val="60000"/>
                      </a:schemeClr>
                    </a:solidFill>
                  </a:tcPr>
                </a:tc>
                <a:tc>
                  <a:txBody>
                    <a:bodyPr/>
                    <a:lstStyle/>
                    <a:p>
                      <a:pPr algn="ctr">
                        <a:lnSpc>
                          <a:spcPct val="150000"/>
                        </a:lnSpc>
                        <a:spcAft>
                          <a:spcPts val="0"/>
                        </a:spcAft>
                        <a:tabLst>
                          <a:tab pos="5581015" algn="l"/>
                        </a:tabLst>
                      </a:pPr>
                      <a:r>
                        <a:rPr lang="es-EC" sz="1600">
                          <a:solidFill>
                            <a:schemeClr val="tx1"/>
                          </a:solidFill>
                          <a:effectLst/>
                          <a:latin typeface="Times New Roman" panose="02020603050405020304" pitchFamily="18" charset="0"/>
                          <a:cs typeface="Times New Roman" panose="02020603050405020304" pitchFamily="18" charset="0"/>
                        </a:rPr>
                        <a:t>3</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159" marR="35159" marT="0" marB="0">
                    <a:solidFill>
                      <a:schemeClr val="accent5">
                        <a:lumMod val="20000"/>
                        <a:lumOff val="80000"/>
                      </a:schemeClr>
                    </a:solidFill>
                  </a:tcPr>
                </a:tc>
                <a:extLst>
                  <a:ext uri="{0D108BD9-81ED-4DB2-BD59-A6C34878D82A}">
                    <a16:rowId xmlns:a16="http://schemas.microsoft.com/office/drawing/2014/main" val="1451207754"/>
                  </a:ext>
                </a:extLst>
              </a:tr>
              <a:tr h="539362">
                <a:tc>
                  <a:txBody>
                    <a:bodyPr/>
                    <a:lstStyle/>
                    <a:p>
                      <a:pPr>
                        <a:lnSpc>
                          <a:spcPct val="150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Asesoramiento</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159" marR="35159" marT="0" marB="0">
                    <a:solidFill>
                      <a:schemeClr val="accent5">
                        <a:lumMod val="40000"/>
                        <a:lumOff val="60000"/>
                      </a:schemeClr>
                    </a:solidFill>
                  </a:tcPr>
                </a:tc>
                <a:tc>
                  <a:txBody>
                    <a:bodyPr/>
                    <a:lstStyle/>
                    <a:p>
                      <a:pPr algn="ctr">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6</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159" marR="35159" marT="0" marB="0">
                    <a:solidFill>
                      <a:schemeClr val="accent5">
                        <a:lumMod val="20000"/>
                        <a:lumOff val="80000"/>
                      </a:schemeClr>
                    </a:solidFill>
                  </a:tcPr>
                </a:tc>
                <a:extLst>
                  <a:ext uri="{0D108BD9-81ED-4DB2-BD59-A6C34878D82A}">
                    <a16:rowId xmlns:a16="http://schemas.microsoft.com/office/drawing/2014/main" val="1081099898"/>
                  </a:ext>
                </a:extLst>
              </a:tr>
            </a:tbl>
          </a:graphicData>
        </a:graphic>
      </p:graphicFrame>
      <p:graphicFrame>
        <p:nvGraphicFramePr>
          <p:cNvPr id="5" name="Gráfico 4"/>
          <p:cNvGraphicFramePr/>
          <p:nvPr/>
        </p:nvGraphicFramePr>
        <p:xfrm>
          <a:off x="4981303" y="868839"/>
          <a:ext cx="7210697" cy="58913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a:xfrm>
            <a:off x="1604963" y="744040"/>
            <a:ext cx="9615487" cy="712787"/>
          </a:xfrm>
        </p:spPr>
        <p:txBody>
          <a:bodyPr/>
          <a:lstStyle/>
          <a:p>
            <a:pPr marL="342900" indent="-342900">
              <a:buFont typeface="Wingdings" panose="05000000000000000000" pitchFamily="2" charset="2"/>
              <a:buChar char="Ø"/>
            </a:pPr>
            <a:r>
              <a:rPr lang="es-EC" altLang="es-EC" sz="2200" b="1" dirty="0" smtClean="0">
                <a:latin typeface="Times New Roman" panose="02020603050405020304" pitchFamily="18" charset="0"/>
                <a:cs typeface="Times New Roman" panose="02020603050405020304" pitchFamily="18" charset="0"/>
              </a:rPr>
              <a:t>¿Cuál es el nivel de oportunidad al requerir información relevante?</a:t>
            </a:r>
            <a:endParaRPr lang="es-EC" altLang="es-EC" sz="2200" dirty="0" smtClean="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1001713" y="2838450"/>
          <a:ext cx="4784723" cy="1376477"/>
        </p:xfrm>
        <a:graphic>
          <a:graphicData uri="http://schemas.openxmlformats.org/drawingml/2006/table">
            <a:tbl>
              <a:tblPr firstRow="1" firstCol="1" bandRow="1">
                <a:tableStyleId>{7DF18680-E054-41AD-8BC1-D1AEF772440D}</a:tableStyleId>
              </a:tblPr>
              <a:tblGrid>
                <a:gridCol w="956539">
                  <a:extLst>
                    <a:ext uri="{9D8B030D-6E8A-4147-A177-3AD203B41FA5}">
                      <a16:colId xmlns:a16="http://schemas.microsoft.com/office/drawing/2014/main" val="1101036236"/>
                    </a:ext>
                  </a:extLst>
                </a:gridCol>
                <a:gridCol w="956539">
                  <a:extLst>
                    <a:ext uri="{9D8B030D-6E8A-4147-A177-3AD203B41FA5}">
                      <a16:colId xmlns:a16="http://schemas.microsoft.com/office/drawing/2014/main" val="49166355"/>
                    </a:ext>
                  </a:extLst>
                </a:gridCol>
                <a:gridCol w="957215">
                  <a:extLst>
                    <a:ext uri="{9D8B030D-6E8A-4147-A177-3AD203B41FA5}">
                      <a16:colId xmlns:a16="http://schemas.microsoft.com/office/drawing/2014/main" val="4203114449"/>
                    </a:ext>
                  </a:extLst>
                </a:gridCol>
                <a:gridCol w="957215">
                  <a:extLst>
                    <a:ext uri="{9D8B030D-6E8A-4147-A177-3AD203B41FA5}">
                      <a16:colId xmlns:a16="http://schemas.microsoft.com/office/drawing/2014/main" val="409945056"/>
                    </a:ext>
                  </a:extLst>
                </a:gridCol>
                <a:gridCol w="957215">
                  <a:extLst>
                    <a:ext uri="{9D8B030D-6E8A-4147-A177-3AD203B41FA5}">
                      <a16:colId xmlns:a16="http://schemas.microsoft.com/office/drawing/2014/main" val="599883557"/>
                    </a:ext>
                  </a:extLst>
                </a:gridCol>
              </a:tblGrid>
              <a:tr h="644957">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 </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Muy Alta</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Alta</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Media</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Baja</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extLst>
                  <a:ext uri="{0D108BD9-81ED-4DB2-BD59-A6C34878D82A}">
                    <a16:rowId xmlns:a16="http://schemas.microsoft.com/office/drawing/2014/main" val="1155761885"/>
                  </a:ext>
                </a:extLst>
              </a:tr>
              <a:tr h="731406">
                <a:tc>
                  <a:txBody>
                    <a:bodyPr/>
                    <a:lstStyle/>
                    <a:p>
                      <a:pPr algn="ctr">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N° empresas</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algn="ctr">
                        <a:lnSpc>
                          <a:spcPct val="150000"/>
                        </a:lnSpc>
                        <a:spcAft>
                          <a:spcPts val="0"/>
                        </a:spcAft>
                        <a:tabLst>
                          <a:tab pos="5581015" algn="l"/>
                        </a:tabLst>
                      </a:pPr>
                      <a:r>
                        <a:rPr lang="es-EC" sz="1600">
                          <a:solidFill>
                            <a:schemeClr val="tx1"/>
                          </a:solidFill>
                          <a:effectLst/>
                          <a:latin typeface="Times New Roman" panose="02020603050405020304" pitchFamily="18" charset="0"/>
                          <a:cs typeface="Times New Roman" panose="02020603050405020304" pitchFamily="18" charset="0"/>
                        </a:rPr>
                        <a:t>7</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algn="just">
                        <a:lnSpc>
                          <a:spcPct val="150000"/>
                        </a:lnSpc>
                        <a:spcAft>
                          <a:spcPts val="0"/>
                        </a:spcAft>
                        <a:tabLst>
                          <a:tab pos="5581015" algn="l"/>
                        </a:tabLst>
                      </a:pPr>
                      <a:r>
                        <a:rPr lang="es-EC" sz="1600">
                          <a:solidFill>
                            <a:schemeClr val="tx1"/>
                          </a:solidFill>
                          <a:effectLst/>
                          <a:latin typeface="Times New Roman" panose="02020603050405020304" pitchFamily="18" charset="0"/>
                          <a:cs typeface="Times New Roman" panose="02020603050405020304" pitchFamily="18" charset="0"/>
                        </a:rPr>
                        <a:t>6</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6</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algn="just">
                        <a:lnSpc>
                          <a:spcPct val="150000"/>
                        </a:lnSpc>
                        <a:spcAft>
                          <a:spcPts val="0"/>
                        </a:spcAft>
                        <a:tabLst>
                          <a:tab pos="5581015" algn="l"/>
                        </a:tabLst>
                      </a:pPr>
                      <a:r>
                        <a:rPr lang="es-EC" sz="1600" dirty="0">
                          <a:solidFill>
                            <a:schemeClr val="tx1"/>
                          </a:solidFill>
                          <a:effectLst/>
                          <a:latin typeface="Times New Roman" panose="02020603050405020304" pitchFamily="18" charset="0"/>
                          <a:cs typeface="Times New Roman" panose="02020603050405020304" pitchFamily="18" charset="0"/>
                        </a:rPr>
                        <a:t>4</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extLst>
                  <a:ext uri="{0D108BD9-81ED-4DB2-BD59-A6C34878D82A}">
                    <a16:rowId xmlns:a16="http://schemas.microsoft.com/office/drawing/2014/main" val="2080673073"/>
                  </a:ext>
                </a:extLst>
              </a:tr>
            </a:tbl>
          </a:graphicData>
        </a:graphic>
      </p:graphicFrame>
      <p:graphicFrame>
        <p:nvGraphicFramePr>
          <p:cNvPr id="5" name="Gráfico 4"/>
          <p:cNvGraphicFramePr/>
          <p:nvPr/>
        </p:nvGraphicFramePr>
        <p:xfrm>
          <a:off x="6217920" y="1456827"/>
          <a:ext cx="5734594" cy="5074601"/>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e 6"/>
          <p:cNvSpPr/>
          <p:nvPr/>
        </p:nvSpPr>
        <p:spPr>
          <a:xfrm>
            <a:off x="10776857" y="470263"/>
            <a:ext cx="313509" cy="261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a:xfrm>
            <a:off x="1630363" y="666750"/>
            <a:ext cx="9080500" cy="1069975"/>
          </a:xfrm>
        </p:spPr>
        <p:txBody>
          <a:bodyPr/>
          <a:lstStyle/>
          <a:p>
            <a:pPr marL="342900" indent="-342900">
              <a:buFont typeface="Wingdings" panose="05000000000000000000" pitchFamily="2" charset="2"/>
              <a:buChar char="Ø"/>
            </a:pPr>
            <a:r>
              <a:rPr lang="es-EC" altLang="es-EC" sz="2200" b="1" dirty="0" smtClean="0">
                <a:latin typeface="Times New Roman" panose="02020603050405020304" pitchFamily="18" charset="0"/>
                <a:cs typeface="Times New Roman" panose="02020603050405020304" pitchFamily="18" charset="0"/>
              </a:rPr>
              <a:t>La información relevante indicada en la NIA 701, es accesible ante un pedido de auditoría:</a:t>
            </a:r>
            <a:endParaRPr lang="es-EC" altLang="es-EC" sz="2200" dirty="0" smtClean="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1144588" y="2505075"/>
          <a:ext cx="4746625" cy="1250949"/>
        </p:xfrm>
        <a:graphic>
          <a:graphicData uri="http://schemas.openxmlformats.org/drawingml/2006/table">
            <a:tbl>
              <a:tblPr firstRow="1" firstCol="1" bandRow="1">
                <a:tableStyleId>{68D230F3-CF80-4859-8CE7-A43EE81993B5}</a:tableStyleId>
              </a:tblPr>
              <a:tblGrid>
                <a:gridCol w="2655262">
                  <a:extLst>
                    <a:ext uri="{9D8B030D-6E8A-4147-A177-3AD203B41FA5}">
                      <a16:colId xmlns:a16="http://schemas.microsoft.com/office/drawing/2014/main" val="2540450435"/>
                    </a:ext>
                  </a:extLst>
                </a:gridCol>
                <a:gridCol w="2091363">
                  <a:extLst>
                    <a:ext uri="{9D8B030D-6E8A-4147-A177-3AD203B41FA5}">
                      <a16:colId xmlns:a16="http://schemas.microsoft.com/office/drawing/2014/main" val="2502627726"/>
                    </a:ext>
                  </a:extLst>
                </a:gridCol>
              </a:tblGrid>
              <a:tr h="416983">
                <a:tc>
                  <a:txBody>
                    <a:bodyPr/>
                    <a:lstStyle/>
                    <a:p>
                      <a:pPr algn="ctr">
                        <a:lnSpc>
                          <a:spcPct val="150000"/>
                        </a:lnSpc>
                        <a:spcAft>
                          <a:spcPts val="0"/>
                        </a:spcAft>
                        <a:tabLst>
                          <a:tab pos="5581015" algn="l"/>
                        </a:tabLst>
                      </a:pPr>
                      <a:r>
                        <a:rPr lang="es-EC" sz="1600">
                          <a:effectLst/>
                        </a:rPr>
                        <a:t>Resultado</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algn="just">
                        <a:lnSpc>
                          <a:spcPct val="150000"/>
                        </a:lnSpc>
                        <a:spcAft>
                          <a:spcPts val="0"/>
                        </a:spcAft>
                        <a:tabLst>
                          <a:tab pos="5581015" algn="l"/>
                        </a:tabLst>
                      </a:pPr>
                      <a:r>
                        <a:rPr lang="es-EC" sz="1600">
                          <a:effectLst/>
                        </a:rPr>
                        <a:t>N° de empresas</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3730462392"/>
                  </a:ext>
                </a:extLst>
              </a:tr>
              <a:tr h="416983">
                <a:tc>
                  <a:txBody>
                    <a:bodyPr/>
                    <a:lstStyle/>
                    <a:p>
                      <a:pPr algn="just">
                        <a:lnSpc>
                          <a:spcPct val="150000"/>
                        </a:lnSpc>
                        <a:spcAft>
                          <a:spcPts val="0"/>
                        </a:spcAft>
                        <a:tabLst>
                          <a:tab pos="5581015" algn="l"/>
                        </a:tabLst>
                      </a:pPr>
                      <a:r>
                        <a:rPr lang="es-EC" sz="1600">
                          <a:effectLst/>
                        </a:rPr>
                        <a:t>SI</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algn="just">
                        <a:lnSpc>
                          <a:spcPct val="150000"/>
                        </a:lnSpc>
                        <a:spcAft>
                          <a:spcPts val="0"/>
                        </a:spcAft>
                        <a:tabLst>
                          <a:tab pos="5581015" algn="l"/>
                        </a:tabLst>
                      </a:pPr>
                      <a:r>
                        <a:rPr lang="es-EC" sz="1600">
                          <a:effectLst/>
                        </a:rPr>
                        <a:t>23</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617640833"/>
                  </a:ext>
                </a:extLst>
              </a:tr>
              <a:tr h="416983">
                <a:tc>
                  <a:txBody>
                    <a:bodyPr/>
                    <a:lstStyle/>
                    <a:p>
                      <a:pPr algn="just">
                        <a:lnSpc>
                          <a:spcPct val="150000"/>
                        </a:lnSpc>
                        <a:spcAft>
                          <a:spcPts val="0"/>
                        </a:spcAft>
                        <a:tabLst>
                          <a:tab pos="5581015" algn="l"/>
                        </a:tabLst>
                      </a:pPr>
                      <a:r>
                        <a:rPr lang="es-EC" sz="1600">
                          <a:effectLst/>
                        </a:rPr>
                        <a:t>NO</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algn="just">
                        <a:lnSpc>
                          <a:spcPct val="150000"/>
                        </a:lnSpc>
                        <a:spcAft>
                          <a:spcPts val="0"/>
                        </a:spcAft>
                        <a:tabLst>
                          <a:tab pos="5581015" algn="l"/>
                        </a:tabLst>
                      </a:pPr>
                      <a:r>
                        <a:rPr lang="es-EC" sz="1600" dirty="0">
                          <a:effectLst/>
                        </a:rPr>
                        <a:t>0</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709697342"/>
                  </a:ext>
                </a:extLst>
              </a:tr>
            </a:tbl>
          </a:graphicData>
        </a:graphic>
      </p:graphicFrame>
      <p:graphicFrame>
        <p:nvGraphicFramePr>
          <p:cNvPr id="5" name="Gráfico 4"/>
          <p:cNvGraphicFramePr/>
          <p:nvPr/>
        </p:nvGraphicFramePr>
        <p:xfrm>
          <a:off x="5891349" y="1306286"/>
          <a:ext cx="5917474" cy="4898571"/>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e 6"/>
          <p:cNvSpPr/>
          <p:nvPr/>
        </p:nvSpPr>
        <p:spPr>
          <a:xfrm>
            <a:off x="10776857" y="470263"/>
            <a:ext cx="313509" cy="261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ángulo redondeado 2"/>
          <p:cNvSpPr/>
          <p:nvPr/>
        </p:nvSpPr>
        <p:spPr>
          <a:xfrm>
            <a:off x="3960813" y="423863"/>
            <a:ext cx="5095875" cy="6223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es-EC" b="1" dirty="0">
                <a:solidFill>
                  <a:schemeClr val="bg1"/>
                </a:solidFill>
                <a:latin typeface="Times New Roman" panose="02020603050405020304" pitchFamily="18" charset="0"/>
                <a:cs typeface="Times New Roman" panose="02020603050405020304" pitchFamily="18" charset="0"/>
              </a:rPr>
              <a:t>CAPÍTULO I</a:t>
            </a:r>
          </a:p>
          <a:p>
            <a:pPr algn="ctr" eaLnBrk="1" fontAlgn="auto" hangingPunct="1">
              <a:spcBef>
                <a:spcPts val="0"/>
              </a:spcBef>
              <a:spcAft>
                <a:spcPts val="0"/>
              </a:spcAft>
              <a:defRPr/>
            </a:pPr>
            <a:r>
              <a:rPr lang="es-EC" b="1" dirty="0">
                <a:solidFill>
                  <a:schemeClr val="bg1"/>
                </a:solidFill>
                <a:latin typeface="Times New Roman" panose="02020603050405020304" pitchFamily="18" charset="0"/>
                <a:cs typeface="Times New Roman" panose="02020603050405020304" pitchFamily="18" charset="0"/>
              </a:rPr>
              <a:t>GENERALIDADES DE LA INVESTIGACIÓN</a:t>
            </a:r>
          </a:p>
        </p:txBody>
      </p:sp>
      <p:sp>
        <p:nvSpPr>
          <p:cNvPr id="66" name="Rectángulo redondeado 9"/>
          <p:cNvSpPr/>
          <p:nvPr/>
        </p:nvSpPr>
        <p:spPr>
          <a:xfrm>
            <a:off x="5892800" y="1371600"/>
            <a:ext cx="2212975" cy="501650"/>
          </a:xfrm>
          <a:prstGeom prst="roundRect">
            <a:avLst/>
          </a:prstGeom>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s-EC" sz="1600" b="1" dirty="0">
                <a:solidFill>
                  <a:schemeClr val="bg1"/>
                </a:solidFill>
                <a:latin typeface="Times New Roman" panose="02020603050405020304" pitchFamily="18" charset="0"/>
                <a:cs typeface="Times New Roman" panose="02020603050405020304" pitchFamily="18" charset="0"/>
              </a:rPr>
              <a:t>PLANTEAMIENTO DEL PROBLEMA</a:t>
            </a:r>
          </a:p>
        </p:txBody>
      </p:sp>
      <p:sp>
        <p:nvSpPr>
          <p:cNvPr id="68" name="Rectángulo 19"/>
          <p:cNvSpPr/>
          <p:nvPr/>
        </p:nvSpPr>
        <p:spPr>
          <a:xfrm>
            <a:off x="8312150" y="1381125"/>
            <a:ext cx="2163763" cy="492125"/>
          </a:xfrm>
          <a:prstGeom prst="rect">
            <a:avLst/>
          </a:prstGeom>
          <a:ln/>
        </p:spPr>
        <p:style>
          <a:lnRef idx="3">
            <a:schemeClr val="lt1"/>
          </a:lnRef>
          <a:fillRef idx="1">
            <a:schemeClr val="accent6"/>
          </a:fillRef>
          <a:effectRef idx="1">
            <a:schemeClr val="accent6"/>
          </a:effectRef>
          <a:fontRef idx="minor">
            <a:schemeClr val="lt1"/>
          </a:fontRef>
        </p:style>
        <p:txBody>
          <a:bodyPr anchor="ctr"/>
          <a:lstStyle/>
          <a:p>
            <a:pPr marL="0" lvl="1" algn="ctr" eaLnBrk="1" fontAlgn="auto" hangingPunct="1">
              <a:spcBef>
                <a:spcPts val="0"/>
              </a:spcBef>
              <a:spcAft>
                <a:spcPts val="0"/>
              </a:spcAft>
              <a:defRPr/>
            </a:pPr>
            <a:r>
              <a:rPr lang="es-EC" sz="1600" b="1" cap="all" dirty="0">
                <a:latin typeface="Times New Roman" panose="02020603050405020304" pitchFamily="18" charset="0"/>
                <a:cs typeface="Times New Roman" panose="02020603050405020304" pitchFamily="18" charset="0"/>
              </a:rPr>
              <a:t>importancia</a:t>
            </a:r>
            <a:endParaRPr lang="es-EC" sz="1600" cap="all" dirty="0">
              <a:solidFill>
                <a:schemeClr val="tx1"/>
              </a:solidFill>
              <a:latin typeface="Times New Roman" panose="02020603050405020304" pitchFamily="18" charset="0"/>
              <a:cs typeface="Times New Roman" panose="02020603050405020304" pitchFamily="18" charset="0"/>
            </a:endParaRPr>
          </a:p>
        </p:txBody>
      </p:sp>
      <p:sp>
        <p:nvSpPr>
          <p:cNvPr id="76" name="Rectángulo redondeado 12"/>
          <p:cNvSpPr/>
          <p:nvPr/>
        </p:nvSpPr>
        <p:spPr>
          <a:xfrm>
            <a:off x="3775075" y="1371600"/>
            <a:ext cx="1901825" cy="4699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es-EC" sz="1600" b="1" dirty="0">
                <a:solidFill>
                  <a:schemeClr val="bg1"/>
                </a:solidFill>
                <a:latin typeface="Times New Roman" panose="02020603050405020304" pitchFamily="18" charset="0"/>
                <a:cs typeface="Times New Roman" panose="02020603050405020304" pitchFamily="18" charset="0"/>
              </a:rPr>
              <a:t>DELIMITACIÓN</a:t>
            </a:r>
          </a:p>
        </p:txBody>
      </p:sp>
      <p:sp>
        <p:nvSpPr>
          <p:cNvPr id="77" name="Rectángulo redondeado 13"/>
          <p:cNvSpPr/>
          <p:nvPr/>
        </p:nvSpPr>
        <p:spPr>
          <a:xfrm>
            <a:off x="1703388" y="1381125"/>
            <a:ext cx="1930400" cy="474663"/>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es-EC" sz="1600" b="1" dirty="0">
                <a:solidFill>
                  <a:schemeClr val="bg1"/>
                </a:solidFill>
                <a:latin typeface="Times New Roman" panose="02020603050405020304" pitchFamily="18" charset="0"/>
                <a:cs typeface="Times New Roman" panose="02020603050405020304" pitchFamily="18" charset="0"/>
              </a:rPr>
              <a:t>ANTECEDENTES</a:t>
            </a:r>
          </a:p>
        </p:txBody>
      </p:sp>
      <p:sp>
        <p:nvSpPr>
          <p:cNvPr id="80" name="Rectángulo redondeado 37"/>
          <p:cNvSpPr/>
          <p:nvPr/>
        </p:nvSpPr>
        <p:spPr>
          <a:xfrm>
            <a:off x="1703388" y="2173288"/>
            <a:ext cx="1847850" cy="792162"/>
          </a:xfrm>
          <a:prstGeom prst="roundRect">
            <a:avLst>
              <a:gd name="adj" fmla="val 13192"/>
            </a:avLst>
          </a:prstGeom>
        </p:spPr>
        <p:style>
          <a:lnRef idx="1">
            <a:schemeClr val="accent3"/>
          </a:lnRef>
          <a:fillRef idx="2">
            <a:schemeClr val="accent3"/>
          </a:fillRef>
          <a:effectRef idx="1">
            <a:schemeClr val="accent3"/>
          </a:effectRef>
          <a:fontRef idx="minor">
            <a:schemeClr val="dk1"/>
          </a:fontRef>
        </p:style>
        <p:txBody>
          <a:bodyPr anchor="ctr"/>
          <a:lstStyle/>
          <a:p>
            <a:pPr algn="just" eaLnBrk="1" fontAlgn="auto" hangingPunct="1">
              <a:spcBef>
                <a:spcPts val="0"/>
              </a:spcBef>
              <a:spcAft>
                <a:spcPts val="0"/>
              </a:spcAft>
              <a:defRPr/>
            </a:pPr>
            <a:endParaRPr lang="es-EC" sz="1400" dirty="0">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defRPr/>
            </a:pPr>
            <a:r>
              <a:rPr lang="es-EC" sz="1400" dirty="0">
                <a:latin typeface="Times New Roman" panose="02020603050405020304" pitchFamily="18" charset="0"/>
                <a:cs typeface="Times New Roman" panose="02020603050405020304" pitchFamily="18" charset="0"/>
              </a:rPr>
              <a:t>IFAC a través del IASSB, emitió la NIA 701</a:t>
            </a:r>
          </a:p>
          <a:p>
            <a:pPr algn="just" eaLnBrk="1" fontAlgn="auto" hangingPunct="1">
              <a:spcBef>
                <a:spcPts val="0"/>
              </a:spcBef>
              <a:spcAft>
                <a:spcPts val="0"/>
              </a:spcAft>
              <a:defRPr/>
            </a:pPr>
            <a:endParaRPr lang="es-EC" sz="1400" dirty="0">
              <a:latin typeface="Times New Roman" panose="02020603050405020304" pitchFamily="18" charset="0"/>
            </a:endParaRPr>
          </a:p>
        </p:txBody>
      </p:sp>
      <p:sp>
        <p:nvSpPr>
          <p:cNvPr id="81" name="Rectángulo redondeado 71"/>
          <p:cNvSpPr/>
          <p:nvPr/>
        </p:nvSpPr>
        <p:spPr>
          <a:xfrm>
            <a:off x="1703388" y="3179763"/>
            <a:ext cx="1827212" cy="1168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eaLnBrk="1" fontAlgn="auto" hangingPunct="1">
              <a:spcBef>
                <a:spcPts val="0"/>
              </a:spcBef>
              <a:spcAft>
                <a:spcPts val="0"/>
              </a:spcAft>
              <a:defRPr/>
            </a:pPr>
            <a:endParaRPr lang="es-EC" sz="1400" dirty="0">
              <a:latin typeface="Times New Roman" panose="02020603050405020304" pitchFamily="18" charset="0"/>
            </a:endParaRPr>
          </a:p>
          <a:p>
            <a:pPr algn="just" eaLnBrk="1" fontAlgn="auto" hangingPunct="1">
              <a:spcBef>
                <a:spcPts val="0"/>
              </a:spcBef>
              <a:spcAft>
                <a:spcPts val="0"/>
              </a:spcAft>
              <a:defRPr/>
            </a:pPr>
            <a:r>
              <a:rPr lang="es-EC" sz="1400" dirty="0">
                <a:latin typeface="Times New Roman" panose="02020603050405020304" pitchFamily="18" charset="0"/>
              </a:rPr>
              <a:t>La Superintendencia de Compañías mediante resolución 06.Q.ICI.003 de 21 de agosto de 2006.</a:t>
            </a:r>
          </a:p>
          <a:p>
            <a:pPr algn="just" eaLnBrk="1" fontAlgn="auto" hangingPunct="1">
              <a:spcBef>
                <a:spcPts val="0"/>
              </a:spcBef>
              <a:spcAft>
                <a:spcPts val="0"/>
              </a:spcAft>
              <a:defRPr/>
            </a:pPr>
            <a:endParaRPr lang="es-EC" sz="1600" dirty="0">
              <a:latin typeface="Times New Roman" panose="02020603050405020304" pitchFamily="18" charset="0"/>
              <a:cs typeface="Times New Roman" panose="02020603050405020304" pitchFamily="18" charset="0"/>
            </a:endParaRPr>
          </a:p>
        </p:txBody>
      </p:sp>
      <p:sp>
        <p:nvSpPr>
          <p:cNvPr id="82" name="Rectángulo redondeado 72"/>
          <p:cNvSpPr/>
          <p:nvPr/>
        </p:nvSpPr>
        <p:spPr>
          <a:xfrm>
            <a:off x="1703388" y="4638675"/>
            <a:ext cx="1847850" cy="7270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eaLnBrk="1" fontAlgn="auto" hangingPunct="1">
              <a:spcBef>
                <a:spcPts val="0"/>
              </a:spcBef>
              <a:spcAft>
                <a:spcPts val="0"/>
              </a:spcAft>
              <a:defRPr/>
            </a:pPr>
            <a:r>
              <a:rPr lang="es-EC" sz="1400" dirty="0">
                <a:latin typeface="Times New Roman" panose="02020603050405020304" pitchFamily="18" charset="0"/>
                <a:cs typeface="Times New Roman" panose="02020603050405020304" pitchFamily="18" charset="0"/>
              </a:rPr>
              <a:t>La obligatoriedad de su aplicación a partir de 1 de enero de 2009</a:t>
            </a:r>
          </a:p>
        </p:txBody>
      </p:sp>
      <p:sp>
        <p:nvSpPr>
          <p:cNvPr id="91" name="Flecha abajo 38"/>
          <p:cNvSpPr/>
          <p:nvPr/>
        </p:nvSpPr>
        <p:spPr>
          <a:xfrm>
            <a:off x="2195513" y="2965450"/>
            <a:ext cx="115887" cy="141288"/>
          </a:xfrm>
          <a:prstGeom prst="downArrow">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es-EC" sz="1200"/>
          </a:p>
        </p:txBody>
      </p:sp>
      <p:sp>
        <p:nvSpPr>
          <p:cNvPr id="92" name="Flecha abajo 39"/>
          <p:cNvSpPr/>
          <p:nvPr/>
        </p:nvSpPr>
        <p:spPr>
          <a:xfrm>
            <a:off x="2187575" y="1960563"/>
            <a:ext cx="115888" cy="141287"/>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just" eaLnBrk="1" fontAlgn="auto" hangingPunct="1">
              <a:spcBef>
                <a:spcPts val="0"/>
              </a:spcBef>
              <a:spcAft>
                <a:spcPts val="0"/>
              </a:spcAft>
              <a:defRPr/>
            </a:pPr>
            <a:endParaRPr lang="es-EC" sz="1600">
              <a:latin typeface="Times New Roman" panose="02020603050405020304" pitchFamily="18" charset="0"/>
              <a:cs typeface="Times New Roman" panose="02020603050405020304" pitchFamily="18" charset="0"/>
            </a:endParaRPr>
          </a:p>
        </p:txBody>
      </p:sp>
      <p:sp>
        <p:nvSpPr>
          <p:cNvPr id="93" name="Flecha abajo 40"/>
          <p:cNvSpPr/>
          <p:nvPr/>
        </p:nvSpPr>
        <p:spPr>
          <a:xfrm>
            <a:off x="2195513" y="4422775"/>
            <a:ext cx="115887" cy="141288"/>
          </a:xfrm>
          <a:prstGeom prst="downArrow">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es-EC" sz="1200"/>
          </a:p>
        </p:txBody>
      </p:sp>
      <p:sp>
        <p:nvSpPr>
          <p:cNvPr id="164" name="Rectángulo redondeado 37"/>
          <p:cNvSpPr/>
          <p:nvPr/>
        </p:nvSpPr>
        <p:spPr>
          <a:xfrm>
            <a:off x="3836988" y="2173288"/>
            <a:ext cx="1771650" cy="64928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just" eaLnBrk="1" fontAlgn="auto" hangingPunct="1">
              <a:spcBef>
                <a:spcPts val="0"/>
              </a:spcBef>
              <a:spcAft>
                <a:spcPts val="0"/>
              </a:spcAft>
              <a:defRPr/>
            </a:pPr>
            <a:r>
              <a:rPr lang="es-EC" sz="1600" dirty="0">
                <a:latin typeface="Times New Roman" panose="02020603050405020304" pitchFamily="18" charset="0"/>
              </a:rPr>
              <a:t>Empresas del sector de la construcción</a:t>
            </a:r>
          </a:p>
        </p:txBody>
      </p:sp>
      <p:sp>
        <p:nvSpPr>
          <p:cNvPr id="165" name="Rectángulo redondeado 71"/>
          <p:cNvSpPr/>
          <p:nvPr/>
        </p:nvSpPr>
        <p:spPr>
          <a:xfrm>
            <a:off x="3816350" y="3132138"/>
            <a:ext cx="1771650" cy="57785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just" eaLnBrk="1" fontAlgn="auto" hangingPunct="1">
              <a:spcBef>
                <a:spcPts val="0"/>
              </a:spcBef>
              <a:spcAft>
                <a:spcPts val="0"/>
              </a:spcAft>
              <a:defRPr/>
            </a:pPr>
            <a:r>
              <a:rPr lang="es-EC" sz="1600" dirty="0">
                <a:latin typeface="Times New Roman" panose="02020603050405020304" pitchFamily="18" charset="0"/>
                <a:cs typeface="Times New Roman" panose="02020603050405020304" pitchFamily="18" charset="0"/>
              </a:rPr>
              <a:t>Cantón Quito</a:t>
            </a:r>
          </a:p>
        </p:txBody>
      </p:sp>
      <p:sp>
        <p:nvSpPr>
          <p:cNvPr id="166" name="Rectángulo redondeado 72"/>
          <p:cNvSpPr/>
          <p:nvPr/>
        </p:nvSpPr>
        <p:spPr>
          <a:xfrm>
            <a:off x="3836988" y="3973513"/>
            <a:ext cx="1771650" cy="3270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eaLnBrk="1" fontAlgn="auto" hangingPunct="1">
              <a:spcBef>
                <a:spcPts val="0"/>
              </a:spcBef>
              <a:spcAft>
                <a:spcPts val="0"/>
              </a:spcAft>
              <a:defRPr/>
            </a:pPr>
            <a:r>
              <a:rPr lang="es-EC" sz="1600" dirty="0">
                <a:latin typeface="Times New Roman" panose="02020603050405020304" pitchFamily="18" charset="0"/>
                <a:cs typeface="Times New Roman" panose="02020603050405020304" pitchFamily="18" charset="0"/>
              </a:rPr>
              <a:t>NIA 701</a:t>
            </a:r>
          </a:p>
        </p:txBody>
      </p:sp>
      <p:sp>
        <p:nvSpPr>
          <p:cNvPr id="169" name="Flecha abajo 38"/>
          <p:cNvSpPr/>
          <p:nvPr/>
        </p:nvSpPr>
        <p:spPr>
          <a:xfrm>
            <a:off x="4252913" y="2917825"/>
            <a:ext cx="117475" cy="141288"/>
          </a:xfrm>
          <a:prstGeom prst="down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s-EC" sz="1200"/>
          </a:p>
        </p:txBody>
      </p:sp>
      <p:sp>
        <p:nvSpPr>
          <p:cNvPr id="170" name="Flecha abajo 39"/>
          <p:cNvSpPr/>
          <p:nvPr/>
        </p:nvSpPr>
        <p:spPr>
          <a:xfrm>
            <a:off x="4244975" y="1960563"/>
            <a:ext cx="115888" cy="141287"/>
          </a:xfrm>
          <a:prstGeom prst="down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s-EC" sz="1200"/>
          </a:p>
        </p:txBody>
      </p:sp>
      <p:sp>
        <p:nvSpPr>
          <p:cNvPr id="171" name="Flecha abajo 40"/>
          <p:cNvSpPr/>
          <p:nvPr/>
        </p:nvSpPr>
        <p:spPr>
          <a:xfrm>
            <a:off x="4252913" y="3784600"/>
            <a:ext cx="117475" cy="141288"/>
          </a:xfrm>
          <a:prstGeom prst="down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s-EC" sz="1200"/>
          </a:p>
        </p:txBody>
      </p:sp>
      <p:sp>
        <p:nvSpPr>
          <p:cNvPr id="175" name="Rectángulo redondeado 37"/>
          <p:cNvSpPr/>
          <p:nvPr/>
        </p:nvSpPr>
        <p:spPr>
          <a:xfrm>
            <a:off x="6007100" y="2205038"/>
            <a:ext cx="2025650" cy="243363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just" eaLnBrk="1" fontAlgn="auto" hangingPunct="1">
              <a:spcBef>
                <a:spcPts val="0"/>
              </a:spcBef>
              <a:spcAft>
                <a:spcPts val="0"/>
              </a:spcAft>
              <a:defRPr/>
            </a:pPr>
            <a:r>
              <a:rPr lang="es-EC" sz="1600" dirty="0">
                <a:latin typeface="Times New Roman" panose="02020603050405020304" pitchFamily="18" charset="0"/>
                <a:cs typeface="Times New Roman" panose="02020603050405020304" pitchFamily="18" charset="0"/>
              </a:rPr>
              <a:t>NIA 701 se aplicará para las auditorías de los estados financieros con ejercicios terminados o después de 15 de diciembre de 2016.</a:t>
            </a:r>
          </a:p>
        </p:txBody>
      </p:sp>
      <p:sp>
        <p:nvSpPr>
          <p:cNvPr id="176" name="Rectángulo redondeado 71"/>
          <p:cNvSpPr/>
          <p:nvPr/>
        </p:nvSpPr>
        <p:spPr>
          <a:xfrm>
            <a:off x="8312150" y="3349625"/>
            <a:ext cx="2017713" cy="93821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eaLnBrk="1" fontAlgn="auto" hangingPunct="1">
              <a:spcBef>
                <a:spcPts val="0"/>
              </a:spcBef>
              <a:spcAft>
                <a:spcPts val="0"/>
              </a:spcAft>
              <a:defRPr/>
            </a:pPr>
            <a:r>
              <a:rPr lang="es-EC" sz="1600" dirty="0">
                <a:latin typeface="Times New Roman" panose="02020603050405020304" pitchFamily="18" charset="0"/>
                <a:cs typeface="Times New Roman" panose="02020603050405020304" pitchFamily="18" charset="0"/>
              </a:rPr>
              <a:t>Mejorar el valor comunicativo del informe de auditoría</a:t>
            </a:r>
          </a:p>
        </p:txBody>
      </p:sp>
      <p:sp>
        <p:nvSpPr>
          <p:cNvPr id="179" name="Flecha abajo 39"/>
          <p:cNvSpPr/>
          <p:nvPr/>
        </p:nvSpPr>
        <p:spPr>
          <a:xfrm>
            <a:off x="6488113" y="1992313"/>
            <a:ext cx="115887" cy="141287"/>
          </a:xfrm>
          <a:prstGeom prst="downArrow">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endParaRPr lang="es-EC" sz="1200"/>
          </a:p>
        </p:txBody>
      </p:sp>
      <p:sp>
        <p:nvSpPr>
          <p:cNvPr id="183" name="Rectángulo redondeado 37"/>
          <p:cNvSpPr/>
          <p:nvPr/>
        </p:nvSpPr>
        <p:spPr>
          <a:xfrm>
            <a:off x="8296275" y="4575175"/>
            <a:ext cx="2025650" cy="118903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eaLnBrk="1" fontAlgn="auto" hangingPunct="1">
              <a:spcBef>
                <a:spcPts val="0"/>
              </a:spcBef>
              <a:spcAft>
                <a:spcPts val="0"/>
              </a:spcAft>
              <a:defRPr/>
            </a:pPr>
            <a:r>
              <a:rPr lang="es-EC" sz="1600" dirty="0">
                <a:latin typeface="Times New Roman" panose="02020603050405020304" pitchFamily="18" charset="0"/>
                <a:cs typeface="Times New Roman" panose="02020603050405020304" pitchFamily="18" charset="0"/>
              </a:rPr>
              <a:t>Proporcionar mayor transparencia al proceso de auditoría</a:t>
            </a:r>
          </a:p>
        </p:txBody>
      </p:sp>
      <p:sp>
        <p:nvSpPr>
          <p:cNvPr id="184" name="Rectángulo redondeado 71"/>
          <p:cNvSpPr/>
          <p:nvPr/>
        </p:nvSpPr>
        <p:spPr>
          <a:xfrm>
            <a:off x="8304213" y="2125663"/>
            <a:ext cx="2017712" cy="9366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eaLnBrk="1" fontAlgn="auto" hangingPunct="1">
              <a:spcBef>
                <a:spcPts val="0"/>
              </a:spcBef>
              <a:spcAft>
                <a:spcPts val="0"/>
              </a:spcAft>
              <a:defRPr/>
            </a:pPr>
            <a:r>
              <a:rPr lang="es-EC" sz="1600" dirty="0">
                <a:latin typeface="Times New Roman" panose="02020603050405020304" pitchFamily="18" charset="0"/>
                <a:cs typeface="Times New Roman" panose="02020603050405020304" pitchFamily="18" charset="0"/>
              </a:rPr>
              <a:t>Homologación de la forma de emitir y recibir información financiera</a:t>
            </a:r>
          </a:p>
        </p:txBody>
      </p:sp>
      <p:sp>
        <p:nvSpPr>
          <p:cNvPr id="185" name="Flecha abajo 38"/>
          <p:cNvSpPr/>
          <p:nvPr/>
        </p:nvSpPr>
        <p:spPr>
          <a:xfrm>
            <a:off x="8777288" y="4357688"/>
            <a:ext cx="115887" cy="141287"/>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es-EC" sz="1200"/>
          </a:p>
        </p:txBody>
      </p:sp>
      <p:sp>
        <p:nvSpPr>
          <p:cNvPr id="186" name="Flecha abajo 39"/>
          <p:cNvSpPr/>
          <p:nvPr/>
        </p:nvSpPr>
        <p:spPr>
          <a:xfrm>
            <a:off x="8793163" y="3133725"/>
            <a:ext cx="115887" cy="141288"/>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es-EC" sz="1200"/>
          </a:p>
        </p:txBody>
      </p:sp>
      <p:sp>
        <p:nvSpPr>
          <p:cNvPr id="31" name="Flecha abajo 39"/>
          <p:cNvSpPr/>
          <p:nvPr/>
        </p:nvSpPr>
        <p:spPr>
          <a:xfrm>
            <a:off x="8777288" y="1922463"/>
            <a:ext cx="115887" cy="141287"/>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es-EC" sz="1200"/>
          </a:p>
        </p:txBody>
      </p:sp>
      <p:sp>
        <p:nvSpPr>
          <p:cNvPr id="32" name="Rectángulo redondeado 72"/>
          <p:cNvSpPr/>
          <p:nvPr/>
        </p:nvSpPr>
        <p:spPr>
          <a:xfrm>
            <a:off x="1751013" y="5616575"/>
            <a:ext cx="2209800" cy="10715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eaLnBrk="1" fontAlgn="auto" hangingPunct="1">
              <a:spcBef>
                <a:spcPts val="0"/>
              </a:spcBef>
              <a:spcAft>
                <a:spcPts val="0"/>
              </a:spcAft>
              <a:defRPr/>
            </a:pPr>
            <a:r>
              <a:rPr lang="es-EC" sz="1400" dirty="0">
                <a:latin typeface="Times New Roman" panose="02020603050405020304" pitchFamily="18" charset="0"/>
                <a:cs typeface="Times New Roman" panose="02020603050405020304" pitchFamily="18" charset="0"/>
              </a:rPr>
              <a:t>Y, mediante resolución SCVS-INC-DNCDN-2016-011 publicada en R.O. 879 de 11 de noviembre de 2016</a:t>
            </a:r>
          </a:p>
        </p:txBody>
      </p:sp>
      <p:sp>
        <p:nvSpPr>
          <p:cNvPr id="33" name="Flecha abajo 40"/>
          <p:cNvSpPr/>
          <p:nvPr/>
        </p:nvSpPr>
        <p:spPr>
          <a:xfrm>
            <a:off x="2243138" y="5475288"/>
            <a:ext cx="117475" cy="141287"/>
          </a:xfrm>
          <a:prstGeom prst="downArrow">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es-EC" sz="1200"/>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a:xfrm>
            <a:off x="1758950" y="604838"/>
            <a:ext cx="8037513" cy="901700"/>
          </a:xfrm>
        </p:spPr>
        <p:txBody>
          <a:bodyPr/>
          <a:lstStyle/>
          <a:p>
            <a:pPr marL="342900" indent="-342900">
              <a:buFont typeface="Wingdings" panose="05000000000000000000" pitchFamily="2" charset="2"/>
              <a:buChar char="Ø"/>
            </a:pPr>
            <a:r>
              <a:rPr lang="es-EC" altLang="es-EC" sz="2200" b="1" smtClean="0">
                <a:latin typeface="Times New Roman" panose="02020603050405020304" pitchFamily="18" charset="0"/>
                <a:cs typeface="Times New Roman" panose="02020603050405020304" pitchFamily="18" charset="0"/>
              </a:rPr>
              <a:t>Señale el total de activos con la que cuenta su empresa al 31 de diciembre de 2017, valores en USD:</a:t>
            </a:r>
            <a:endParaRPr lang="es-EC" altLang="es-EC" sz="2200" smtClean="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1179513" y="2001838"/>
          <a:ext cx="4484687" cy="3230562"/>
        </p:xfrm>
        <a:graphic>
          <a:graphicData uri="http://schemas.openxmlformats.org/drawingml/2006/table">
            <a:tbl>
              <a:tblPr firstRow="1" firstCol="1" bandRow="1">
                <a:tableStyleId>{D27102A9-8310-4765-A935-A1911B00CA55}</a:tableStyleId>
              </a:tblPr>
              <a:tblGrid>
                <a:gridCol w="2890830">
                  <a:extLst>
                    <a:ext uri="{9D8B030D-6E8A-4147-A177-3AD203B41FA5}">
                      <a16:colId xmlns:a16="http://schemas.microsoft.com/office/drawing/2014/main" val="2412729581"/>
                    </a:ext>
                  </a:extLst>
                </a:gridCol>
                <a:gridCol w="1593857">
                  <a:extLst>
                    <a:ext uri="{9D8B030D-6E8A-4147-A177-3AD203B41FA5}">
                      <a16:colId xmlns:a16="http://schemas.microsoft.com/office/drawing/2014/main" val="1676891048"/>
                    </a:ext>
                  </a:extLst>
                </a:gridCol>
              </a:tblGrid>
              <a:tr h="538427">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Total de activos USD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N° de empresas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4131786037"/>
                  </a:ext>
                </a:extLst>
              </a:tr>
              <a:tr h="538427">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500 000 – 1000 000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208755180"/>
                  </a:ext>
                </a:extLst>
              </a:tr>
              <a:tr h="538427">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1000 001 – 3000 000</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316191583"/>
                  </a:ext>
                </a:extLst>
              </a:tr>
              <a:tr h="538427">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3000 001 – 5000 000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775372055"/>
                  </a:ext>
                </a:extLst>
              </a:tr>
              <a:tr h="538427">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5000 001 – 10000 000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46944380"/>
                  </a:ext>
                </a:extLst>
              </a:tr>
              <a:tr h="538427">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Más de 10 000 000 </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50000"/>
                        </a:lnSpc>
                        <a:spcAft>
                          <a:spcPts val="0"/>
                        </a:spcAft>
                        <a:tabLst>
                          <a:tab pos="5581015" algn="l"/>
                        </a:tabLst>
                      </a:pPr>
                      <a:r>
                        <a:rPr lang="es-EC" sz="1600" dirty="0">
                          <a:effectLst/>
                          <a:latin typeface="Times New Roman" panose="02020603050405020304" pitchFamily="18" charset="0"/>
                          <a:cs typeface="Times New Roman" panose="02020603050405020304" pitchFamily="18" charset="0"/>
                        </a:rPr>
                        <a:t>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840680575"/>
                  </a:ext>
                </a:extLst>
              </a:tr>
            </a:tbl>
          </a:graphicData>
        </a:graphic>
      </p:graphicFrame>
      <p:graphicFrame>
        <p:nvGraphicFramePr>
          <p:cNvPr id="5" name="Gráfico 4"/>
          <p:cNvGraphicFramePr/>
          <p:nvPr/>
        </p:nvGraphicFramePr>
        <p:xfrm>
          <a:off x="5664926" y="859201"/>
          <a:ext cx="6035039" cy="57698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title"/>
          </p:nvPr>
        </p:nvSpPr>
        <p:spPr>
          <a:xfrm>
            <a:off x="1687513" y="725488"/>
            <a:ext cx="7261225" cy="790575"/>
          </a:xfrm>
        </p:spPr>
        <p:txBody>
          <a:bodyPr/>
          <a:lstStyle/>
          <a:p>
            <a:pPr marL="342900" indent="-342900">
              <a:buFont typeface="Wingdings" panose="05000000000000000000" pitchFamily="2" charset="2"/>
              <a:buChar char="Ø"/>
            </a:pPr>
            <a:r>
              <a:rPr lang="es-EC" altLang="es-EC" sz="2200" b="1" smtClean="0">
                <a:latin typeface="Times New Roman" panose="02020603050405020304" pitchFamily="18" charset="0"/>
                <a:cs typeface="Times New Roman" panose="02020603050405020304" pitchFamily="18" charset="0"/>
              </a:rPr>
              <a:t>Señale cual es el tipo de giro de negocio de su empresa:</a:t>
            </a:r>
            <a:endParaRPr lang="es-EC" altLang="es-EC" sz="2200" smtClean="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979488" y="2530475"/>
          <a:ext cx="4956175" cy="2590800"/>
        </p:xfrm>
        <a:graphic>
          <a:graphicData uri="http://schemas.openxmlformats.org/drawingml/2006/table">
            <a:tbl>
              <a:tblPr firstRow="1" firstCol="1" bandRow="1">
                <a:tableStyleId>{0E3FDE45-AF77-4B5C-9715-49D594BDF05E}</a:tableStyleId>
              </a:tblPr>
              <a:tblGrid>
                <a:gridCol w="2971722">
                  <a:extLst>
                    <a:ext uri="{9D8B030D-6E8A-4147-A177-3AD203B41FA5}">
                      <a16:colId xmlns:a16="http://schemas.microsoft.com/office/drawing/2014/main" val="1287377576"/>
                    </a:ext>
                  </a:extLst>
                </a:gridCol>
                <a:gridCol w="1984453">
                  <a:extLst>
                    <a:ext uri="{9D8B030D-6E8A-4147-A177-3AD203B41FA5}">
                      <a16:colId xmlns:a16="http://schemas.microsoft.com/office/drawing/2014/main" val="1515114358"/>
                    </a:ext>
                  </a:extLst>
                </a:gridCol>
              </a:tblGrid>
              <a:tr h="431800">
                <a:tc>
                  <a:txBody>
                    <a:bodyPr/>
                    <a:lstStyle/>
                    <a:p>
                      <a:pPr algn="ctr">
                        <a:lnSpc>
                          <a:spcPct val="150000"/>
                        </a:lnSpc>
                        <a:spcAft>
                          <a:spcPts val="0"/>
                        </a:spcAft>
                        <a:tabLst>
                          <a:tab pos="5581015" algn="l"/>
                        </a:tabLst>
                      </a:pPr>
                      <a:r>
                        <a:rPr lang="es-EC" sz="1600" dirty="0">
                          <a:effectLst/>
                          <a:latin typeface="Times New Roman" panose="02020603050405020304" pitchFamily="18" charset="0"/>
                          <a:cs typeface="Times New Roman" panose="02020603050405020304" pitchFamily="18" charset="0"/>
                        </a:rPr>
                        <a:t>Giro de negocio</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gn="just">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N° de empresas</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380470782"/>
                  </a:ext>
                </a:extLst>
              </a:tr>
              <a:tr h="431800">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Obra civil (Sector Privada)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gn="ctr">
                        <a:lnSpc>
                          <a:spcPct val="150000"/>
                        </a:lnSpc>
                        <a:spcAft>
                          <a:spcPts val="0"/>
                        </a:spcAft>
                        <a:tabLst>
                          <a:tab pos="5581015" algn="l"/>
                        </a:tabLst>
                      </a:pPr>
                      <a:r>
                        <a:rPr lang="es-EC" sz="1600" dirty="0">
                          <a:effectLst/>
                          <a:latin typeface="Times New Roman" panose="02020603050405020304" pitchFamily="18" charset="0"/>
                          <a:cs typeface="Times New Roman" panose="02020603050405020304" pitchFamily="18" charset="0"/>
                        </a:rPr>
                        <a:t>11</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556639487"/>
                  </a:ext>
                </a:extLst>
              </a:tr>
              <a:tr h="431800">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Obra civil (Sector Pública)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gn="ctr">
                        <a:lnSpc>
                          <a:spcPct val="150000"/>
                        </a:lnSpc>
                        <a:spcAft>
                          <a:spcPts val="0"/>
                        </a:spcAft>
                        <a:tabLst>
                          <a:tab pos="5581015" algn="l"/>
                        </a:tabLst>
                      </a:pPr>
                      <a:r>
                        <a:rPr lang="es-EC" sz="1600" dirty="0">
                          <a:effectLst/>
                          <a:latin typeface="Times New Roman" panose="02020603050405020304" pitchFamily="18" charset="0"/>
                          <a:cs typeface="Times New Roman" panose="02020603050405020304" pitchFamily="18" charset="0"/>
                        </a:rPr>
                        <a:t>0</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651695683"/>
                  </a:ext>
                </a:extLst>
              </a:tr>
              <a:tr h="431800">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Vivienda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0</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846749248"/>
                  </a:ext>
                </a:extLst>
              </a:tr>
              <a:tr h="431800">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Viabilidad</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0</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711687811"/>
                  </a:ext>
                </a:extLst>
              </a:tr>
              <a:tr h="431800">
                <a:tc>
                  <a:txBody>
                    <a:bodyPr/>
                    <a:lstStyle/>
                    <a:p>
                      <a:pPr algn="ctr">
                        <a:lnSpc>
                          <a:spcPct val="150000"/>
                        </a:lnSpc>
                        <a:spcAft>
                          <a:spcPts val="0"/>
                        </a:spcAft>
                        <a:tabLst>
                          <a:tab pos="5581015" algn="l"/>
                        </a:tabLst>
                      </a:pPr>
                      <a:r>
                        <a:rPr lang="es-EC" sz="1600" dirty="0">
                          <a:effectLst/>
                          <a:latin typeface="Times New Roman" panose="02020603050405020304" pitchFamily="18" charset="0"/>
                          <a:cs typeface="Times New Roman" panose="02020603050405020304" pitchFamily="18" charset="0"/>
                        </a:rPr>
                        <a:t>Otros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gn="ctr">
                        <a:lnSpc>
                          <a:spcPct val="150000"/>
                        </a:lnSpc>
                        <a:spcAft>
                          <a:spcPts val="0"/>
                        </a:spcAft>
                        <a:tabLst>
                          <a:tab pos="5581015" algn="l"/>
                        </a:tabLst>
                      </a:pPr>
                      <a:r>
                        <a:rPr lang="es-EC" sz="1600" dirty="0">
                          <a:effectLst/>
                          <a:latin typeface="Times New Roman" panose="02020603050405020304" pitchFamily="18" charset="0"/>
                          <a:cs typeface="Times New Roman" panose="02020603050405020304" pitchFamily="18" charset="0"/>
                        </a:rPr>
                        <a:t>12</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757468380"/>
                  </a:ext>
                </a:extLst>
              </a:tr>
            </a:tbl>
          </a:graphicData>
        </a:graphic>
      </p:graphicFrame>
      <p:graphicFrame>
        <p:nvGraphicFramePr>
          <p:cNvPr id="5" name="Gráfico 4"/>
          <p:cNvGraphicFramePr/>
          <p:nvPr/>
        </p:nvGraphicFramePr>
        <p:xfrm>
          <a:off x="5552531" y="1293222"/>
          <a:ext cx="6465298" cy="47810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p:nvPr>
        </p:nvSpPr>
        <p:spPr>
          <a:xfrm>
            <a:off x="1616075" y="719138"/>
            <a:ext cx="6913563" cy="677862"/>
          </a:xfrm>
        </p:spPr>
        <p:txBody>
          <a:bodyPr/>
          <a:lstStyle/>
          <a:p>
            <a:pPr marL="342900" indent="-342900">
              <a:buFont typeface="Wingdings" panose="05000000000000000000" pitchFamily="2" charset="2"/>
              <a:buChar char="Ø"/>
            </a:pPr>
            <a:r>
              <a:rPr lang="es-EC" altLang="es-EC" sz="2200" b="1" smtClean="0">
                <a:latin typeface="Times New Roman" panose="02020603050405020304" pitchFamily="18" charset="0"/>
                <a:cs typeface="Times New Roman" panose="02020603050405020304" pitchFamily="18" charset="0"/>
              </a:rPr>
              <a:t>¿Cuál es la firma auditora contratada por la empresa?</a:t>
            </a:r>
            <a:endParaRPr lang="es-EC" altLang="es-EC" sz="2200" smtClean="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492125" y="2330450"/>
          <a:ext cx="5006975" cy="2693988"/>
        </p:xfrm>
        <a:graphic>
          <a:graphicData uri="http://schemas.openxmlformats.org/drawingml/2006/table">
            <a:tbl>
              <a:tblPr firstRow="1" firstCol="1" bandRow="1">
                <a:tableStyleId>{D27102A9-8310-4765-A935-A1911B00CA55}</a:tableStyleId>
              </a:tblPr>
              <a:tblGrid>
                <a:gridCol w="2905047">
                  <a:extLst>
                    <a:ext uri="{9D8B030D-6E8A-4147-A177-3AD203B41FA5}">
                      <a16:colId xmlns:a16="http://schemas.microsoft.com/office/drawing/2014/main" val="3392069079"/>
                    </a:ext>
                  </a:extLst>
                </a:gridCol>
                <a:gridCol w="2101928">
                  <a:extLst>
                    <a:ext uri="{9D8B030D-6E8A-4147-A177-3AD203B41FA5}">
                      <a16:colId xmlns:a16="http://schemas.microsoft.com/office/drawing/2014/main" val="451642061"/>
                    </a:ext>
                  </a:extLst>
                </a:gridCol>
              </a:tblGrid>
              <a:tr h="448998">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Firmas Auditoras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N° de empresas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167789480"/>
                  </a:ext>
                </a:extLst>
              </a:tr>
              <a:tr h="448998">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Ernst &amp; Young</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4082236247"/>
                  </a:ext>
                </a:extLst>
              </a:tr>
              <a:tr h="448998">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PwC</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604643133"/>
                  </a:ext>
                </a:extLst>
              </a:tr>
              <a:tr h="448998">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KPMG</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3375384251"/>
                  </a:ext>
                </a:extLst>
              </a:tr>
              <a:tr h="448998">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Deloitte</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50000"/>
                        </a:lnSpc>
                        <a:spcAft>
                          <a:spcPts val="0"/>
                        </a:spcAft>
                        <a:tabLst>
                          <a:tab pos="5581015" algn="l"/>
                        </a:tabLst>
                      </a:pPr>
                      <a:r>
                        <a:rPr lang="es-EC" sz="1600">
                          <a:effectLst/>
                          <a:latin typeface="Times New Roman" panose="02020603050405020304" pitchFamily="18" charset="0"/>
                          <a:cs typeface="Times New Roman" panose="02020603050405020304" pitchFamily="18" charset="0"/>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52026296"/>
                  </a:ext>
                </a:extLst>
              </a:tr>
              <a:tr h="448998">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Firma de </a:t>
                      </a:r>
                      <a:r>
                        <a:rPr lang="en-US" sz="1600" dirty="0" err="1">
                          <a:effectLst/>
                          <a:latin typeface="Times New Roman" panose="02020603050405020304" pitchFamily="18" charset="0"/>
                          <a:cs typeface="Times New Roman" panose="02020603050405020304" pitchFamily="18" charset="0"/>
                        </a:rPr>
                        <a:t>Auditoría</a:t>
                      </a:r>
                      <a:r>
                        <a:rPr lang="en-US" sz="1600" dirty="0">
                          <a:effectLst/>
                          <a:latin typeface="Times New Roman" panose="02020603050405020304" pitchFamily="18" charset="0"/>
                          <a:cs typeface="Times New Roman" panose="02020603050405020304" pitchFamily="18" charset="0"/>
                        </a:rPr>
                        <a:t> Nacional</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50000"/>
                        </a:lnSpc>
                        <a:spcAft>
                          <a:spcPts val="0"/>
                        </a:spcAft>
                        <a:tabLst>
                          <a:tab pos="5581015" algn="l"/>
                        </a:tabLst>
                      </a:pPr>
                      <a:r>
                        <a:rPr lang="es-EC" sz="1600" dirty="0">
                          <a:effectLst/>
                          <a:latin typeface="Times New Roman" panose="02020603050405020304" pitchFamily="18" charset="0"/>
                          <a:cs typeface="Times New Roman" panose="02020603050405020304" pitchFamily="18" charset="0"/>
                        </a:rPr>
                        <a:t>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403512236"/>
                  </a:ext>
                </a:extLst>
              </a:tr>
            </a:tbl>
          </a:graphicData>
        </a:graphic>
      </p:graphicFrame>
      <p:graphicFrame>
        <p:nvGraphicFramePr>
          <p:cNvPr id="5" name="Gráfico 4"/>
          <p:cNvGraphicFramePr/>
          <p:nvPr/>
        </p:nvGraphicFramePr>
        <p:xfrm>
          <a:off x="5498965" y="352696"/>
          <a:ext cx="6527075" cy="60219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4131" t="36874" r="23160" b="15268"/>
          <a:stretch/>
        </p:blipFill>
        <p:spPr>
          <a:xfrm>
            <a:off x="1881051" y="457200"/>
            <a:ext cx="9570492" cy="6035039"/>
          </a:xfrm>
          <a:prstGeom prst="rect">
            <a:avLst/>
          </a:prstGeom>
          <a:ln w="88900" cap="sq" cmpd="thickThin">
            <a:solidFill>
              <a:schemeClr val="bg2">
                <a:lumMod val="75000"/>
              </a:schemeClr>
            </a:solidFill>
            <a:prstDash val="solid"/>
            <a:miter lim="800000"/>
          </a:ln>
          <a:effectLst>
            <a:innerShdw blurRad="76200">
              <a:srgbClr val="000000"/>
            </a:innerShdw>
          </a:effectLst>
        </p:spPr>
      </p:pic>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3729" t="24553" r="22156" b="16875"/>
          <a:stretch/>
        </p:blipFill>
        <p:spPr>
          <a:xfrm>
            <a:off x="1851621" y="627018"/>
            <a:ext cx="10035580" cy="5930536"/>
          </a:xfrm>
          <a:prstGeom prst="rect">
            <a:avLst/>
          </a:prstGeom>
          <a:ln w="88900" cap="sq" cmpd="thickThin">
            <a:solidFill>
              <a:schemeClr val="bg2">
                <a:lumMod val="50000"/>
              </a:schemeClr>
            </a:solidFill>
            <a:prstDash val="solid"/>
            <a:miter lim="800000"/>
          </a:ln>
          <a:effectLst>
            <a:innerShdw blurRad="76200">
              <a:srgbClr val="000000"/>
            </a:innerShdw>
          </a:effectLst>
        </p:spPr>
      </p:pic>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arcador de contenido 1"/>
          <p:cNvSpPr>
            <a:spLocks noGrp="1"/>
          </p:cNvSpPr>
          <p:nvPr>
            <p:ph idx="1"/>
          </p:nvPr>
        </p:nvSpPr>
        <p:spPr>
          <a:xfrm>
            <a:off x="2589213" y="2133600"/>
            <a:ext cx="8915400" cy="3778250"/>
          </a:xfrm>
        </p:spPr>
        <p:txBody>
          <a:bodyPr/>
          <a:lstStyle/>
          <a:p>
            <a:endParaRPr lang="es-EC" altLang="es-EC" smtClean="0"/>
          </a:p>
        </p:txBody>
      </p:sp>
      <p:pic>
        <p:nvPicPr>
          <p:cNvPr id="4" name="Imagen 3"/>
          <p:cNvPicPr>
            <a:picLocks noChangeAspect="1"/>
          </p:cNvPicPr>
          <p:nvPr/>
        </p:nvPicPr>
        <p:blipFill>
          <a:blip r:embed="rId2"/>
          <a:stretch>
            <a:fillRect/>
          </a:stretch>
        </p:blipFill>
        <p:spPr>
          <a:xfrm>
            <a:off x="2103765" y="1117601"/>
            <a:ext cx="9522178" cy="5144218"/>
          </a:xfrm>
          <a:prstGeom prst="rect">
            <a:avLst/>
          </a:prstGeom>
          <a:ln w="88900" cap="sq" cmpd="thickThin">
            <a:solidFill>
              <a:schemeClr val="bg2">
                <a:lumMod val="50000"/>
              </a:schemeClr>
            </a:solidFill>
            <a:prstDash val="solid"/>
            <a:miter lim="800000"/>
          </a:ln>
          <a:effectLst>
            <a:innerShdw blurRad="76200">
              <a:srgbClr val="000000"/>
            </a:innerShdw>
          </a:effectLst>
        </p:spPr>
      </p:pic>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srcRect l="23529" t="44196" r="23462" b="18125"/>
          <a:stretch/>
        </p:blipFill>
        <p:spPr>
          <a:xfrm>
            <a:off x="1644317" y="862148"/>
            <a:ext cx="9592644" cy="5172892"/>
          </a:xfrm>
          <a:prstGeom prst="rect">
            <a:avLst/>
          </a:prstGeom>
          <a:ln w="88900" cap="sq" cmpd="thickThin">
            <a:solidFill>
              <a:schemeClr val="bg2">
                <a:lumMod val="50000"/>
              </a:schemeClr>
            </a:solidFill>
            <a:prstDash val="solid"/>
            <a:miter lim="800000"/>
          </a:ln>
          <a:effectLst>
            <a:innerShdw blurRad="76200">
              <a:srgbClr val="000000"/>
            </a:innerShdw>
          </a:effectLst>
        </p:spPr>
      </p:pic>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2">
            <a:extLst/>
          </a:blip>
          <a:srcRect l="23930" t="23482" r="23763" b="15804"/>
          <a:stretch/>
        </p:blipFill>
        <p:spPr>
          <a:xfrm>
            <a:off x="1863510" y="301897"/>
            <a:ext cx="9419896" cy="6335485"/>
          </a:xfrm>
          <a:prstGeom prst="rect">
            <a:avLst/>
          </a:prstGeom>
          <a:ln w="88900" cap="sq" cmpd="thickThin">
            <a:solidFill>
              <a:schemeClr val="bg2">
                <a:lumMod val="50000"/>
              </a:schemeClr>
            </a:solidFill>
            <a:prstDash val="solid"/>
            <a:miter lim="800000"/>
          </a:ln>
          <a:effectLst>
            <a:innerShdw blurRad="76200">
              <a:srgbClr val="000000"/>
            </a:innerShdw>
          </a:effectLst>
        </p:spPr>
      </p:pic>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3174663"/>
              </p:ext>
            </p:extLst>
          </p:nvPr>
        </p:nvGraphicFramePr>
        <p:xfrm>
          <a:off x="1296125" y="201749"/>
          <a:ext cx="10334171" cy="6458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371" name="Imagen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72793" y="2786652"/>
            <a:ext cx="12890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Imagen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5343" y="4607288"/>
            <a:ext cx="11239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srcRect l="1" r="1432"/>
          <a:stretch/>
        </p:blipFill>
        <p:spPr>
          <a:xfrm>
            <a:off x="1958975" y="300038"/>
            <a:ext cx="9431338" cy="6230937"/>
          </a:xfrm>
          <a:ln w="38100" cap="sq">
            <a:solidFill>
              <a:srgbClr val="0070C0"/>
            </a:solidFill>
            <a:miter lim="800000"/>
          </a:ln>
          <a:effectLst>
            <a:outerShdw blurRad="50800" dist="38100" dir="2700000" algn="tl" rotWithShape="0">
              <a:srgbClr val="000000">
                <a:alpha val="43000"/>
              </a:srgbClr>
            </a:outerShdw>
          </a:effectLst>
        </p:spPr>
      </p:pic>
      <p:sp>
        <p:nvSpPr>
          <p:cNvPr id="59395" name="Título 1"/>
          <p:cNvSpPr>
            <a:spLocks noGrp="1"/>
          </p:cNvSpPr>
          <p:nvPr>
            <p:ph type="title"/>
          </p:nvPr>
        </p:nvSpPr>
        <p:spPr>
          <a:xfrm>
            <a:off x="261938" y="1319213"/>
            <a:ext cx="1958975" cy="1658937"/>
          </a:xfrm>
        </p:spPr>
        <p:txBody>
          <a:bodyPr/>
          <a:lstStyle/>
          <a:p>
            <a:r>
              <a:rPr lang="es-EC" altLang="es-EC" sz="2400" b="1" smtClean="0">
                <a:latin typeface="Times New Roman" panose="02020603050405020304" pitchFamily="18" charset="0"/>
                <a:cs typeface="Times New Roman" panose="02020603050405020304" pitchFamily="18" charset="0"/>
              </a:rPr>
              <a:t>Estado de situación financiera – año 2015</a:t>
            </a:r>
            <a:endParaRPr lang="es-EC" altLang="es-EC" sz="2400" smtClean="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rotWithShape="1">
          <a:blip r:embed="rId3"/>
          <a:srcRect t="21063" r="8448" b="20326"/>
          <a:stretch/>
        </p:blipFill>
        <p:spPr>
          <a:xfrm>
            <a:off x="3148149" y="300037"/>
            <a:ext cx="1476101" cy="190691"/>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5325" y="311150"/>
            <a:ext cx="2851150" cy="536575"/>
          </a:xfr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s-EC"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Sector Construcción </a:t>
            </a:r>
            <a:endParaRPr lang="es-EC"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36970089"/>
              </p:ext>
            </p:extLst>
          </p:nvPr>
        </p:nvGraphicFramePr>
        <p:xfrm>
          <a:off x="1101886" y="1149531"/>
          <a:ext cx="4286089" cy="5590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Imagen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840" y="1400175"/>
            <a:ext cx="5148262"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n 5"/>
          <p:cNvPicPr>
            <a:picLocks noChangeAspect="1"/>
          </p:cNvPicPr>
          <p:nvPr/>
        </p:nvPicPr>
        <p:blipFill>
          <a:blip r:embed="rId8" cstate="print">
            <a:extLst>
              <a:ext uri="{28A0092B-C50C-407E-A947-70E740481C1C}">
                <a14:useLocalDpi xmlns:a14="http://schemas.microsoft.com/office/drawing/2010/main" val="0"/>
              </a:ext>
            </a:extLst>
          </a:blip>
          <a:srcRect l="28618" t="8075" r="33795" b="9076"/>
          <a:stretch>
            <a:fillRect/>
          </a:stretch>
        </p:blipFill>
        <p:spPr bwMode="auto">
          <a:xfrm>
            <a:off x="11117740" y="5353524"/>
            <a:ext cx="685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Marcador de contenido 2"/>
          <p:cNvSpPr txBox="1">
            <a:spLocks/>
          </p:cNvSpPr>
          <p:nvPr/>
        </p:nvSpPr>
        <p:spPr bwMode="auto">
          <a:xfrm>
            <a:off x="6202840" y="674688"/>
            <a:ext cx="51895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20000"/>
              </a:spcBef>
              <a:buClrTx/>
              <a:buFont typeface="Arial" panose="020B0604020202020204" pitchFamily="34" charset="0"/>
              <a:buNone/>
            </a:pPr>
            <a:r>
              <a:rPr lang="es-EC" altLang="es-EC" sz="1600" b="1" i="1" dirty="0">
                <a:solidFill>
                  <a:schemeClr val="tx1"/>
                </a:solidFill>
                <a:latin typeface="Times New Roman" panose="02020603050405020304" pitchFamily="18" charset="0"/>
                <a:cs typeface="Times New Roman" panose="02020603050405020304" pitchFamily="18" charset="0"/>
              </a:rPr>
              <a:t>PIB de América Del Sur- Tasa de variación anual 2014</a:t>
            </a:r>
            <a:endParaRPr lang="es-EC" altLang="es-EC" sz="1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ítulo 1"/>
          <p:cNvSpPr>
            <a:spLocks noGrp="1"/>
          </p:cNvSpPr>
          <p:nvPr>
            <p:ph type="title"/>
          </p:nvPr>
        </p:nvSpPr>
        <p:spPr>
          <a:xfrm>
            <a:off x="309563" y="1176338"/>
            <a:ext cx="1951037" cy="1697037"/>
          </a:xfrm>
        </p:spPr>
        <p:txBody>
          <a:bodyPr/>
          <a:lstStyle/>
          <a:p>
            <a:r>
              <a:rPr lang="es-EC" altLang="es-EC" sz="2200" b="1" smtClean="0">
                <a:latin typeface="Times New Roman" panose="02020603050405020304" pitchFamily="18" charset="0"/>
                <a:cs typeface="Times New Roman" panose="02020603050405020304" pitchFamily="18" charset="0"/>
              </a:rPr>
              <a:t>Estado de Cambios en el Patrimonio - año 2015</a:t>
            </a:r>
            <a:endParaRPr lang="es-EC" altLang="es-EC" sz="2200" smtClean="0">
              <a:latin typeface="Times New Roman" panose="02020603050405020304" pitchFamily="18" charset="0"/>
              <a:cs typeface="Times New Roman" panose="02020603050405020304" pitchFamily="18" charset="0"/>
            </a:endParaRPr>
          </a:p>
        </p:txBody>
      </p:sp>
      <p:pic>
        <p:nvPicPr>
          <p:cNvPr id="4" name="Marcador de contenido 3"/>
          <p:cNvPicPr>
            <a:picLocks noGrp="1"/>
          </p:cNvPicPr>
          <p:nvPr>
            <p:ph idx="1"/>
          </p:nvPr>
        </p:nvPicPr>
        <p:blipFill rotWithShape="1">
          <a:blip r:embed="rId2"/>
          <a:srcRect l="10831" t="7257" r="4153" b="4577"/>
          <a:stretch/>
        </p:blipFill>
        <p:spPr>
          <a:xfrm>
            <a:off x="2260600" y="287338"/>
            <a:ext cx="9286875" cy="6308725"/>
          </a:xfrm>
          <a:ln w="38100" cap="sq">
            <a:solidFill>
              <a:srgbClr val="0070C0"/>
            </a:solidFill>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rotWithShape="1">
          <a:blip r:embed="rId3"/>
          <a:srcRect t="21063" r="8448" b="20326"/>
          <a:stretch/>
        </p:blipFill>
        <p:spPr>
          <a:xfrm>
            <a:off x="2467428" y="384449"/>
            <a:ext cx="1789612" cy="231192"/>
          </a:xfrm>
          <a:prstGeom prst="rect">
            <a:avLst/>
          </a:prstGeom>
        </p:spPr>
      </p:pic>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1"/>
          <p:cNvSpPr>
            <a:spLocks noGrp="1"/>
          </p:cNvSpPr>
          <p:nvPr>
            <p:ph type="title"/>
          </p:nvPr>
        </p:nvSpPr>
        <p:spPr>
          <a:xfrm>
            <a:off x="469900" y="1228725"/>
            <a:ext cx="2051050" cy="1566863"/>
          </a:xfrm>
        </p:spPr>
        <p:txBody>
          <a:bodyPr/>
          <a:lstStyle/>
          <a:p>
            <a:r>
              <a:rPr lang="es-EC" altLang="es-EC" sz="2400" b="1" smtClean="0">
                <a:latin typeface="Times New Roman" panose="02020603050405020304" pitchFamily="18" charset="0"/>
                <a:cs typeface="Times New Roman" panose="02020603050405020304" pitchFamily="18" charset="0"/>
              </a:rPr>
              <a:t>Estado de Flujos de Efectivo - año 2015</a:t>
            </a:r>
            <a:endParaRPr lang="es-EC" altLang="es-EC" sz="2400" smtClean="0">
              <a:latin typeface="Times New Roman" panose="02020603050405020304" pitchFamily="18" charset="0"/>
              <a:cs typeface="Times New Roman" panose="02020603050405020304" pitchFamily="18" charset="0"/>
            </a:endParaRPr>
          </a:p>
        </p:txBody>
      </p:sp>
      <p:pic>
        <p:nvPicPr>
          <p:cNvPr id="4" name="Marcador de contenido 3"/>
          <p:cNvPicPr>
            <a:picLocks noGrp="1"/>
          </p:cNvPicPr>
          <p:nvPr>
            <p:ph idx="1"/>
          </p:nvPr>
        </p:nvPicPr>
        <p:blipFill rotWithShape="1">
          <a:blip r:embed="rId2"/>
          <a:srcRect l="10437" r="8068" b="4775"/>
          <a:stretch/>
        </p:blipFill>
        <p:spPr>
          <a:xfrm>
            <a:off x="2520950" y="327025"/>
            <a:ext cx="8909050" cy="6361113"/>
          </a:xfrm>
          <a:ln w="38100" cap="sq">
            <a:solidFill>
              <a:srgbClr val="0070C0"/>
            </a:solidFill>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rotWithShape="1">
          <a:blip r:embed="rId3"/>
          <a:srcRect t="21063" r="8448" b="20326"/>
          <a:stretch/>
        </p:blipFill>
        <p:spPr>
          <a:xfrm>
            <a:off x="2614635" y="327025"/>
            <a:ext cx="1806416" cy="192088"/>
          </a:xfrm>
          <a:prstGeom prst="rect">
            <a:avLst/>
          </a:prstGeom>
        </p:spPr>
      </p:pic>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1"/>
          <p:cNvSpPr>
            <a:spLocks noGrp="1"/>
          </p:cNvSpPr>
          <p:nvPr>
            <p:ph type="title"/>
          </p:nvPr>
        </p:nvSpPr>
        <p:spPr>
          <a:xfrm>
            <a:off x="168275" y="1730375"/>
            <a:ext cx="2041525" cy="3146425"/>
          </a:xfrm>
        </p:spPr>
        <p:txBody>
          <a:bodyPr/>
          <a:lstStyle/>
          <a:p>
            <a:r>
              <a:rPr lang="es-EC" altLang="es-EC" sz="2200" b="1" smtClean="0">
                <a:latin typeface="Times New Roman" panose="02020603050405020304" pitchFamily="18" charset="0"/>
                <a:cs typeface="Times New Roman" panose="02020603050405020304" pitchFamily="18" charset="0"/>
              </a:rPr>
              <a:t>Informe emitido por Auditores Independientes – año 2015</a:t>
            </a:r>
            <a:br>
              <a:rPr lang="es-EC" altLang="es-EC" sz="2200" b="1" smtClean="0">
                <a:latin typeface="Times New Roman" panose="02020603050405020304" pitchFamily="18" charset="0"/>
                <a:cs typeface="Times New Roman" panose="02020603050405020304" pitchFamily="18" charset="0"/>
              </a:rPr>
            </a:br>
            <a:r>
              <a:rPr lang="es-EC" altLang="es-EC" sz="2200" b="1" smtClean="0">
                <a:latin typeface="Times New Roman" panose="02020603050405020304" pitchFamily="18" charset="0"/>
                <a:cs typeface="Times New Roman" panose="02020603050405020304" pitchFamily="18" charset="0"/>
              </a:rPr>
              <a:t/>
            </a:r>
            <a:br>
              <a:rPr lang="es-EC" altLang="es-EC" sz="2200" b="1" smtClean="0">
                <a:latin typeface="Times New Roman" panose="02020603050405020304" pitchFamily="18" charset="0"/>
                <a:cs typeface="Times New Roman" panose="02020603050405020304" pitchFamily="18" charset="0"/>
              </a:rPr>
            </a:br>
            <a:r>
              <a:rPr lang="es-EC" altLang="es-EC" sz="2200" b="1" smtClean="0">
                <a:latin typeface="Times New Roman" panose="02020603050405020304" pitchFamily="18" charset="0"/>
                <a:cs typeface="Times New Roman" panose="02020603050405020304" pitchFamily="18" charset="0"/>
              </a:rPr>
              <a:t>Sin incluir NIA 701</a:t>
            </a:r>
            <a:endParaRPr lang="es-EC" altLang="es-EC" sz="2200" smtClean="0">
              <a:latin typeface="Times New Roman" panose="02020603050405020304" pitchFamily="18" charset="0"/>
              <a:cs typeface="Times New Roman" panose="02020603050405020304" pitchFamily="18" charset="0"/>
            </a:endParaRPr>
          </a:p>
        </p:txBody>
      </p:sp>
      <p:pic>
        <p:nvPicPr>
          <p:cNvPr id="4" name="Marcador de contenido 3"/>
          <p:cNvPicPr>
            <a:picLocks noGrp="1"/>
          </p:cNvPicPr>
          <p:nvPr>
            <p:ph idx="1"/>
          </p:nvPr>
        </p:nvPicPr>
        <p:blipFill>
          <a:blip r:embed="rId2"/>
          <a:srcRect/>
          <a:stretch>
            <a:fillRect/>
          </a:stretch>
        </p:blipFill>
        <p:spPr>
          <a:xfrm>
            <a:off x="2141538" y="404813"/>
            <a:ext cx="8818562" cy="6153150"/>
          </a:xfrm>
          <a:ln w="38100" cap="sq">
            <a:solidFill>
              <a:srgbClr val="0070C0"/>
            </a:solidFill>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rotWithShape="1">
          <a:blip r:embed="rId3"/>
          <a:srcRect t="21063" r="8448" b="20326"/>
          <a:stretch/>
        </p:blipFill>
        <p:spPr>
          <a:xfrm>
            <a:off x="2906849" y="850900"/>
            <a:ext cx="1476101" cy="135128"/>
          </a:xfrm>
          <a:prstGeom prst="rect">
            <a:avLst/>
          </a:prstGeom>
        </p:spPr>
      </p:pic>
      <p:pic>
        <p:nvPicPr>
          <p:cNvPr id="6" name="Imagen 5"/>
          <p:cNvPicPr>
            <a:picLocks noChangeAspect="1"/>
          </p:cNvPicPr>
          <p:nvPr/>
        </p:nvPicPr>
        <p:blipFill rotWithShape="1">
          <a:blip r:embed="rId3"/>
          <a:srcRect l="6391" t="26430" r="8448" b="20326"/>
          <a:stretch/>
        </p:blipFill>
        <p:spPr>
          <a:xfrm>
            <a:off x="7061200" y="1468247"/>
            <a:ext cx="1373050" cy="173228"/>
          </a:xfrm>
          <a:prstGeom prst="rect">
            <a:avLst/>
          </a:prstGeom>
        </p:spPr>
      </p:pic>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rcRect/>
          <a:stretch>
            <a:fillRect/>
          </a:stretch>
        </p:blipFill>
        <p:spPr>
          <a:xfrm>
            <a:off x="1946275" y="261938"/>
            <a:ext cx="8699500" cy="6256337"/>
          </a:xfrm>
          <a:ln w="38100" cap="sq">
            <a:solidFill>
              <a:srgbClr val="0070C0"/>
            </a:solidFill>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rotWithShape="1">
          <a:blip r:embed="rId3"/>
          <a:srcRect t="21063" r="8448" b="20326"/>
          <a:stretch/>
        </p:blipFill>
        <p:spPr>
          <a:xfrm>
            <a:off x="8520249" y="922158"/>
            <a:ext cx="1525451" cy="152770"/>
          </a:xfrm>
          <a:prstGeom prst="rect">
            <a:avLst/>
          </a:prstGeom>
        </p:spPr>
      </p:pic>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ítulo 1"/>
          <p:cNvSpPr>
            <a:spLocks noGrp="1"/>
          </p:cNvSpPr>
          <p:nvPr>
            <p:ph type="title"/>
          </p:nvPr>
        </p:nvSpPr>
        <p:spPr>
          <a:xfrm>
            <a:off x="322263" y="1398588"/>
            <a:ext cx="2041525" cy="2854325"/>
          </a:xfrm>
        </p:spPr>
        <p:txBody>
          <a:bodyPr/>
          <a:lstStyle/>
          <a:p>
            <a:r>
              <a:rPr lang="es-EC" altLang="es-EC" sz="2200" b="1" dirty="0" smtClean="0">
                <a:latin typeface="Times New Roman" panose="02020603050405020304" pitchFamily="18" charset="0"/>
                <a:cs typeface="Times New Roman" panose="02020603050405020304" pitchFamily="18" charset="0"/>
              </a:rPr>
              <a:t/>
            </a:r>
            <a:br>
              <a:rPr lang="es-EC" altLang="es-EC" sz="2200" b="1" dirty="0" smtClean="0">
                <a:latin typeface="Times New Roman" panose="02020603050405020304" pitchFamily="18" charset="0"/>
                <a:cs typeface="Times New Roman" panose="02020603050405020304" pitchFamily="18" charset="0"/>
              </a:rPr>
            </a:br>
            <a:r>
              <a:rPr lang="es-EC" altLang="es-EC" sz="2200" b="1" dirty="0" smtClean="0">
                <a:latin typeface="Times New Roman" panose="02020603050405020304" pitchFamily="18" charset="0"/>
                <a:cs typeface="Times New Roman" panose="02020603050405020304" pitchFamily="18" charset="0"/>
              </a:rPr>
              <a:t>Informe de los Auditores </a:t>
            </a:r>
            <a:br>
              <a:rPr lang="es-EC" altLang="es-EC" sz="2200" b="1" dirty="0" smtClean="0">
                <a:latin typeface="Times New Roman" panose="02020603050405020304" pitchFamily="18" charset="0"/>
                <a:cs typeface="Times New Roman" panose="02020603050405020304" pitchFamily="18" charset="0"/>
              </a:rPr>
            </a:br>
            <a:r>
              <a:rPr lang="es-EC" altLang="es-EC" sz="2200" b="1" dirty="0" smtClean="0">
                <a:latin typeface="Times New Roman" panose="02020603050405020304" pitchFamily="18" charset="0"/>
                <a:cs typeface="Times New Roman" panose="02020603050405020304" pitchFamily="18" charset="0"/>
              </a:rPr>
              <a:t>Independientes </a:t>
            </a:r>
            <a:br>
              <a:rPr lang="es-EC" altLang="es-EC" sz="2200" b="1" dirty="0" smtClean="0">
                <a:latin typeface="Times New Roman" panose="02020603050405020304" pitchFamily="18" charset="0"/>
                <a:cs typeface="Times New Roman" panose="02020603050405020304" pitchFamily="18" charset="0"/>
              </a:rPr>
            </a:br>
            <a:r>
              <a:rPr lang="es-EC" altLang="es-EC" sz="2200" b="1" dirty="0" smtClean="0">
                <a:latin typeface="Times New Roman" panose="02020603050405020304" pitchFamily="18" charset="0"/>
                <a:cs typeface="Times New Roman" panose="02020603050405020304" pitchFamily="18" charset="0"/>
              </a:rPr>
              <a:t/>
            </a:r>
            <a:br>
              <a:rPr lang="es-EC" altLang="es-EC" sz="2200" b="1" dirty="0" smtClean="0">
                <a:latin typeface="Times New Roman" panose="02020603050405020304" pitchFamily="18" charset="0"/>
                <a:cs typeface="Times New Roman" panose="02020603050405020304" pitchFamily="18" charset="0"/>
              </a:rPr>
            </a:br>
            <a:r>
              <a:rPr lang="es-EC" altLang="es-EC" sz="2200" b="1" dirty="0" smtClean="0">
                <a:latin typeface="Times New Roman" panose="02020603050405020304" pitchFamily="18" charset="0"/>
                <a:cs typeface="Times New Roman" panose="02020603050405020304" pitchFamily="18" charset="0"/>
              </a:rPr>
              <a:t> Incluida la NIA 701</a:t>
            </a:r>
            <a:endParaRPr lang="es-EC" altLang="es-EC" sz="2200" dirty="0" smtClean="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5283" t="33971" r="23255" b="11979"/>
          <a:stretch/>
        </p:blipFill>
        <p:spPr>
          <a:xfrm>
            <a:off x="2946400" y="584200"/>
            <a:ext cx="7289800" cy="54864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923470"/>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6965" t="20486" r="24914" b="42708"/>
          <a:stretch/>
        </p:blipFill>
        <p:spPr>
          <a:xfrm>
            <a:off x="3162300" y="990600"/>
            <a:ext cx="6261100" cy="45085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5098036"/>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6964" t="11283" r="25012" b="6771"/>
          <a:stretch/>
        </p:blipFill>
        <p:spPr>
          <a:xfrm>
            <a:off x="2741370" y="254000"/>
            <a:ext cx="7278930" cy="63373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0901235"/>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7062" t="14757" r="25403" b="6697"/>
          <a:stretch/>
        </p:blipFill>
        <p:spPr>
          <a:xfrm>
            <a:off x="2882900" y="620423"/>
            <a:ext cx="7658099" cy="5958177"/>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4140776"/>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6477" t="14063" r="25598" b="14063"/>
          <a:stretch/>
        </p:blipFill>
        <p:spPr>
          <a:xfrm>
            <a:off x="2311400" y="445457"/>
            <a:ext cx="7213600" cy="608234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375927"/>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7941" t="15973" r="25500" b="10416"/>
          <a:stretch/>
        </p:blipFill>
        <p:spPr>
          <a:xfrm>
            <a:off x="2770187" y="482600"/>
            <a:ext cx="7300913" cy="61214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913305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2270556372"/>
              </p:ext>
            </p:extLst>
          </p:nvPr>
        </p:nvGraphicFramePr>
        <p:xfrm>
          <a:off x="5354638" y="2019300"/>
          <a:ext cx="5738812" cy="4078815"/>
        </p:xfrm>
        <a:graphic>
          <a:graphicData uri="http://schemas.openxmlformats.org/drawingml/2006/table">
            <a:tbl>
              <a:tblPr firstRow="1" firstCol="1" bandRow="1">
                <a:tableStyleId>{D27102A9-8310-4765-A935-A1911B00CA55}</a:tableStyleId>
              </a:tblPr>
              <a:tblGrid>
                <a:gridCol w="3296116">
                  <a:extLst>
                    <a:ext uri="{9D8B030D-6E8A-4147-A177-3AD203B41FA5}">
                      <a16:colId xmlns:a16="http://schemas.microsoft.com/office/drawing/2014/main" val="497224069"/>
                    </a:ext>
                  </a:extLst>
                </a:gridCol>
                <a:gridCol w="1254004">
                  <a:extLst>
                    <a:ext uri="{9D8B030D-6E8A-4147-A177-3AD203B41FA5}">
                      <a16:colId xmlns:a16="http://schemas.microsoft.com/office/drawing/2014/main" val="354496536"/>
                    </a:ext>
                  </a:extLst>
                </a:gridCol>
                <a:gridCol w="1188692">
                  <a:extLst>
                    <a:ext uri="{9D8B030D-6E8A-4147-A177-3AD203B41FA5}">
                      <a16:colId xmlns:a16="http://schemas.microsoft.com/office/drawing/2014/main" val="2713030748"/>
                    </a:ext>
                  </a:extLst>
                </a:gridCol>
              </a:tblGrid>
              <a:tr h="1418806">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Sector Económico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ctr"/>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Ventas (millones de dólares corrientes)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Porcentaje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ctr"/>
                </a:tc>
                <a:extLst>
                  <a:ext uri="{0D108BD9-81ED-4DB2-BD59-A6C34878D82A}">
                    <a16:rowId xmlns:a16="http://schemas.microsoft.com/office/drawing/2014/main" val="3505731552"/>
                  </a:ext>
                </a:extLst>
              </a:tr>
              <a:tr h="311852">
                <a:tc>
                  <a:txBody>
                    <a:bodyPr/>
                    <a:lstStyle/>
                    <a:p>
                      <a:pPr>
                        <a:lnSpc>
                          <a:spcPct val="107000"/>
                        </a:lnSpc>
                        <a:spcAft>
                          <a:spcPts val="0"/>
                        </a:spcAft>
                      </a:pPr>
                      <a:r>
                        <a:rPr lang="es-EC" sz="1800" dirty="0">
                          <a:effectLst/>
                          <a:latin typeface="Times New Roman" panose="02020603050405020304" pitchFamily="18" charset="0"/>
                          <a:cs typeface="Times New Roman" panose="02020603050405020304" pitchFamily="18" charset="0"/>
                        </a:rPr>
                        <a:t>Comercio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53514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39,96%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extLst>
                  <a:ext uri="{0D108BD9-81ED-4DB2-BD59-A6C34878D82A}">
                    <a16:rowId xmlns:a16="http://schemas.microsoft.com/office/drawing/2014/main" val="37583879"/>
                  </a:ext>
                </a:extLst>
              </a:tr>
              <a:tr h="311852">
                <a:tc>
                  <a:txBody>
                    <a:bodyPr/>
                    <a:lstStyle/>
                    <a:p>
                      <a:pPr>
                        <a:lnSpc>
                          <a:spcPct val="107000"/>
                        </a:lnSpc>
                        <a:spcAft>
                          <a:spcPts val="0"/>
                        </a:spcAft>
                      </a:pPr>
                      <a:r>
                        <a:rPr lang="es-EC" sz="1800">
                          <a:effectLst/>
                          <a:latin typeface="Times New Roman" panose="02020603050405020304" pitchFamily="18" charset="0"/>
                          <a:cs typeface="Times New Roman" panose="02020603050405020304" pitchFamily="18" charset="0"/>
                        </a:rPr>
                        <a:t>Servicios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32299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24,12%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extLst>
                  <a:ext uri="{0D108BD9-81ED-4DB2-BD59-A6C34878D82A}">
                    <a16:rowId xmlns:a16="http://schemas.microsoft.com/office/drawing/2014/main" val="3698314895"/>
                  </a:ext>
                </a:extLst>
              </a:tr>
              <a:tr h="311852">
                <a:tc>
                  <a:txBody>
                    <a:bodyPr/>
                    <a:lstStyle/>
                    <a:p>
                      <a:pPr>
                        <a:lnSpc>
                          <a:spcPct val="107000"/>
                        </a:lnSpc>
                        <a:spcAft>
                          <a:spcPts val="0"/>
                        </a:spcAft>
                      </a:pPr>
                      <a:r>
                        <a:rPr lang="es-EC" sz="1800" dirty="0">
                          <a:effectLst/>
                          <a:latin typeface="Times New Roman" panose="02020603050405020304" pitchFamily="18" charset="0"/>
                          <a:cs typeface="Times New Roman" panose="02020603050405020304" pitchFamily="18" charset="0"/>
                        </a:rPr>
                        <a:t>Industrias manufactureras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29981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22,39%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extLst>
                  <a:ext uri="{0D108BD9-81ED-4DB2-BD59-A6C34878D82A}">
                    <a16:rowId xmlns:a16="http://schemas.microsoft.com/office/drawing/2014/main" val="3361033365"/>
                  </a:ext>
                </a:extLst>
              </a:tr>
              <a:tr h="477045">
                <a:tc>
                  <a:txBody>
                    <a:bodyPr/>
                    <a:lstStyle/>
                    <a:p>
                      <a:pPr>
                        <a:lnSpc>
                          <a:spcPct val="107000"/>
                        </a:lnSpc>
                        <a:spcAft>
                          <a:spcPts val="0"/>
                        </a:spcAft>
                      </a:pPr>
                      <a:r>
                        <a:rPr lang="es-EC" sz="1800" dirty="0">
                          <a:effectLst/>
                          <a:latin typeface="Times New Roman" panose="02020603050405020304" pitchFamily="18" charset="0"/>
                          <a:cs typeface="Times New Roman" panose="02020603050405020304" pitchFamily="18" charset="0"/>
                        </a:rPr>
                        <a:t>Explotación de minas y canteras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ctr"/>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10586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ctr"/>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7,91%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ctr"/>
                </a:tc>
                <a:extLst>
                  <a:ext uri="{0D108BD9-81ED-4DB2-BD59-A6C34878D82A}">
                    <a16:rowId xmlns:a16="http://schemas.microsoft.com/office/drawing/2014/main" val="2582330829"/>
                  </a:ext>
                </a:extLst>
              </a:tr>
              <a:tr h="623704">
                <a:tc>
                  <a:txBody>
                    <a:bodyPr/>
                    <a:lstStyle/>
                    <a:p>
                      <a:pPr>
                        <a:lnSpc>
                          <a:spcPct val="107000"/>
                        </a:lnSpc>
                        <a:spcAft>
                          <a:spcPts val="0"/>
                        </a:spcAft>
                      </a:pPr>
                      <a:r>
                        <a:rPr lang="es-EC" sz="1800">
                          <a:effectLst/>
                          <a:latin typeface="Times New Roman" panose="02020603050405020304" pitchFamily="18" charset="0"/>
                          <a:cs typeface="Times New Roman" panose="02020603050405020304" pitchFamily="18" charset="0"/>
                        </a:rPr>
                        <a:t>Agricultura, ganadería, silvicultura y pesca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1610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1,20%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extLst>
                  <a:ext uri="{0D108BD9-81ED-4DB2-BD59-A6C34878D82A}">
                    <a16:rowId xmlns:a16="http://schemas.microsoft.com/office/drawing/2014/main" val="1051985169"/>
                  </a:ext>
                </a:extLst>
              </a:tr>
              <a:tr h="311852">
                <a:tc>
                  <a:txBody>
                    <a:bodyPr/>
                    <a:lstStyle/>
                    <a:p>
                      <a:pPr>
                        <a:lnSpc>
                          <a:spcPct val="107000"/>
                        </a:lnSpc>
                        <a:spcAft>
                          <a:spcPts val="0"/>
                        </a:spcAft>
                      </a:pPr>
                      <a:r>
                        <a:rPr lang="es-EC" sz="1800">
                          <a:effectLst/>
                          <a:latin typeface="Times New Roman" panose="02020603050405020304" pitchFamily="18" charset="0"/>
                          <a:cs typeface="Times New Roman" panose="02020603050405020304" pitchFamily="18" charset="0"/>
                        </a:rPr>
                        <a:t>Construcción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5917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4,42%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extLst>
                  <a:ext uri="{0D108BD9-81ED-4DB2-BD59-A6C34878D82A}">
                    <a16:rowId xmlns:a16="http://schemas.microsoft.com/office/drawing/2014/main" val="4240942295"/>
                  </a:ext>
                </a:extLst>
              </a:tr>
              <a:tr h="311852">
                <a:tc>
                  <a:txBody>
                    <a:bodyPr/>
                    <a:lstStyle/>
                    <a:p>
                      <a:pPr>
                        <a:lnSpc>
                          <a:spcPct val="107000"/>
                        </a:lnSpc>
                        <a:spcAft>
                          <a:spcPts val="0"/>
                        </a:spcAft>
                      </a:pPr>
                      <a:r>
                        <a:rPr lang="es-EC" sz="1800" dirty="0">
                          <a:effectLst/>
                          <a:latin typeface="Times New Roman" panose="02020603050405020304" pitchFamily="18" charset="0"/>
                          <a:cs typeface="Times New Roman" panose="02020603050405020304" pitchFamily="18" charset="0"/>
                        </a:rPr>
                        <a:t>Total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133907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100,00%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0" marB="0" anchor="b"/>
                </a:tc>
                <a:extLst>
                  <a:ext uri="{0D108BD9-81ED-4DB2-BD59-A6C34878D82A}">
                    <a16:rowId xmlns:a16="http://schemas.microsoft.com/office/drawing/2014/main" val="4287831719"/>
                  </a:ext>
                </a:extLst>
              </a:tr>
            </a:tbl>
          </a:graphicData>
        </a:graphic>
      </p:graphicFrame>
      <p:sp>
        <p:nvSpPr>
          <p:cNvPr id="24606" name="Marcador de contenido 2"/>
          <p:cNvSpPr txBox="1">
            <a:spLocks/>
          </p:cNvSpPr>
          <p:nvPr/>
        </p:nvSpPr>
        <p:spPr bwMode="auto">
          <a:xfrm>
            <a:off x="5509419" y="1122890"/>
            <a:ext cx="54292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20000"/>
              </a:spcBef>
              <a:buClrTx/>
              <a:buFont typeface="Arial" panose="020B0604020202020204" pitchFamily="34" charset="0"/>
              <a:buNone/>
            </a:pPr>
            <a:r>
              <a:rPr lang="es-EC" altLang="es-EC" b="1" i="1" dirty="0">
                <a:solidFill>
                  <a:schemeClr val="tx1"/>
                </a:solidFill>
                <a:latin typeface="Times New Roman" panose="02020603050405020304" pitchFamily="18" charset="0"/>
                <a:cs typeface="Times New Roman" panose="02020603050405020304" pitchFamily="18" charset="0"/>
              </a:rPr>
              <a:t>Participación en ventas según sector económico, año 2016</a:t>
            </a:r>
          </a:p>
        </p:txBody>
      </p:sp>
      <p:graphicFrame>
        <p:nvGraphicFramePr>
          <p:cNvPr id="6" name="Diagrama 5"/>
          <p:cNvGraphicFramePr/>
          <p:nvPr>
            <p:extLst>
              <p:ext uri="{D42A27DB-BD31-4B8C-83A1-F6EECF244321}">
                <p14:modId xmlns:p14="http://schemas.microsoft.com/office/powerpoint/2010/main" val="4078396472"/>
              </p:ext>
            </p:extLst>
          </p:nvPr>
        </p:nvGraphicFramePr>
        <p:xfrm>
          <a:off x="779848" y="106374"/>
          <a:ext cx="4152900" cy="486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388" y="623888"/>
            <a:ext cx="6251575" cy="735012"/>
          </a:xfrm>
          <a:solidFill>
            <a:schemeClr val="accent6">
              <a:lumMod val="40000"/>
              <a:lumOff val="60000"/>
            </a:schemeClr>
          </a:solidFill>
        </p:spPr>
        <p:txBody>
          <a:bodyPr rtlCol="0">
            <a:normAutofit/>
          </a:bodyPr>
          <a:lstStyle/>
          <a:p>
            <a:pPr fontAlgn="auto">
              <a:spcAft>
                <a:spcPts val="0"/>
              </a:spcAft>
              <a:defRPr/>
            </a:pPr>
            <a:r>
              <a:rPr lang="es-EC" b="1" dirty="0" smtClean="0">
                <a:solidFill>
                  <a:schemeClr val="tx1">
                    <a:lumMod val="85000"/>
                    <a:lumOff val="15000"/>
                  </a:schemeClr>
                </a:solidFill>
              </a:rPr>
              <a:t>Informe final de resultados</a:t>
            </a:r>
            <a:endParaRPr lang="es-EC" b="1" dirty="0">
              <a:solidFill>
                <a:schemeClr val="tx1">
                  <a:lumMod val="85000"/>
                  <a:lumOff val="15000"/>
                </a:schemeClr>
              </a:solidFill>
            </a:endParaRPr>
          </a:p>
        </p:txBody>
      </p:sp>
      <p:graphicFrame>
        <p:nvGraphicFramePr>
          <p:cNvPr id="6" name="Diagrama 5"/>
          <p:cNvGraphicFramePr/>
          <p:nvPr>
            <p:extLst>
              <p:ext uri="{D42A27DB-BD31-4B8C-83A1-F6EECF244321}">
                <p14:modId xmlns:p14="http://schemas.microsoft.com/office/powerpoint/2010/main" val="682152757"/>
              </p:ext>
            </p:extLst>
          </p:nvPr>
        </p:nvGraphicFramePr>
        <p:xfrm>
          <a:off x="1104537" y="1476102"/>
          <a:ext cx="8128000" cy="4936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6324" name="Imagen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32900" y="251618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126313"/>
          </a:xfrm>
        </p:spPr>
        <p:txBody>
          <a:bodyPr/>
          <a:lstStyle/>
          <a:p>
            <a:r>
              <a:rPr lang="es-EC" dirty="0" smtClean="0"/>
              <a:t>Ejemplo para la presentación de una Cuestión Clave de Auditoría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61906898"/>
              </p:ext>
            </p:extLst>
          </p:nvPr>
        </p:nvGraphicFramePr>
        <p:xfrm>
          <a:off x="940525" y="2011680"/>
          <a:ext cx="10564087" cy="4471439"/>
        </p:xfrm>
        <a:graphic>
          <a:graphicData uri="http://schemas.openxmlformats.org/drawingml/2006/table">
            <a:tbl>
              <a:tblPr>
                <a:effectLst>
                  <a:outerShdw blurRad="76200" dir="13500000" sy="23000" kx="1200000" algn="br" rotWithShape="0">
                    <a:prstClr val="black">
                      <a:alpha val="20000"/>
                    </a:prstClr>
                  </a:outerShdw>
                </a:effectLst>
                <a:tableStyleId>{5C22544A-7EE6-4342-B048-85BDC9FD1C3A}</a:tableStyleId>
              </a:tblPr>
              <a:tblGrid>
                <a:gridCol w="2907634">
                  <a:extLst>
                    <a:ext uri="{9D8B030D-6E8A-4147-A177-3AD203B41FA5}">
                      <a16:colId xmlns:a16="http://schemas.microsoft.com/office/drawing/2014/main" val="1381550187"/>
                    </a:ext>
                  </a:extLst>
                </a:gridCol>
                <a:gridCol w="822555">
                  <a:extLst>
                    <a:ext uri="{9D8B030D-6E8A-4147-A177-3AD203B41FA5}">
                      <a16:colId xmlns:a16="http://schemas.microsoft.com/office/drawing/2014/main" val="352016490"/>
                    </a:ext>
                  </a:extLst>
                </a:gridCol>
                <a:gridCol w="1625980">
                  <a:extLst>
                    <a:ext uri="{9D8B030D-6E8A-4147-A177-3AD203B41FA5}">
                      <a16:colId xmlns:a16="http://schemas.microsoft.com/office/drawing/2014/main" val="3162172053"/>
                    </a:ext>
                  </a:extLst>
                </a:gridCol>
                <a:gridCol w="1628371">
                  <a:extLst>
                    <a:ext uri="{9D8B030D-6E8A-4147-A177-3AD203B41FA5}">
                      <a16:colId xmlns:a16="http://schemas.microsoft.com/office/drawing/2014/main" val="4045587789"/>
                    </a:ext>
                  </a:extLst>
                </a:gridCol>
                <a:gridCol w="573876">
                  <a:extLst>
                    <a:ext uri="{9D8B030D-6E8A-4147-A177-3AD203B41FA5}">
                      <a16:colId xmlns:a16="http://schemas.microsoft.com/office/drawing/2014/main" val="2608236989"/>
                    </a:ext>
                  </a:extLst>
                </a:gridCol>
                <a:gridCol w="1570983">
                  <a:extLst>
                    <a:ext uri="{9D8B030D-6E8A-4147-A177-3AD203B41FA5}">
                      <a16:colId xmlns:a16="http://schemas.microsoft.com/office/drawing/2014/main" val="3587399491"/>
                    </a:ext>
                  </a:extLst>
                </a:gridCol>
                <a:gridCol w="1434688">
                  <a:extLst>
                    <a:ext uri="{9D8B030D-6E8A-4147-A177-3AD203B41FA5}">
                      <a16:colId xmlns:a16="http://schemas.microsoft.com/office/drawing/2014/main" val="2964210075"/>
                    </a:ext>
                  </a:extLst>
                </a:gridCol>
              </a:tblGrid>
              <a:tr h="261484">
                <a:tc rowSpan="2">
                  <a:txBody>
                    <a:bodyPr/>
                    <a:lstStyle/>
                    <a:p>
                      <a:pPr algn="ctr" fontAlgn="ctr"/>
                      <a:r>
                        <a:rPr lang="es-ES" sz="1600" b="1" u="none" strike="noStrike" dirty="0">
                          <a:effectLst/>
                          <a:latin typeface="Times New Roman" panose="02020603050405020304" pitchFamily="18" charset="0"/>
                          <a:cs typeface="Times New Roman" panose="02020603050405020304" pitchFamily="18" charset="0"/>
                        </a:rPr>
                        <a:t>Asunto comunicado al gobierno de la entidad </a:t>
                      </a:r>
                      <a:endParaRPr lang="es-E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gridSpan="3">
                  <a:txBody>
                    <a:bodyPr/>
                    <a:lstStyle/>
                    <a:p>
                      <a:pPr algn="ctr" fontAlgn="ctr"/>
                      <a:r>
                        <a:rPr lang="es-EC" sz="1600" b="1" u="none" strike="noStrike">
                          <a:effectLst/>
                          <a:latin typeface="Times New Roman" panose="02020603050405020304" pitchFamily="18" charset="0"/>
                          <a:cs typeface="Times New Roman" panose="02020603050405020304" pitchFamily="18" charset="0"/>
                        </a:rPr>
                        <a:t>Restricción de comunicación</a:t>
                      </a:r>
                      <a:endParaRPr lang="es-EC" sz="1600" b="1" i="0" u="none" strike="noStrike">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hMerge="1">
                  <a:txBody>
                    <a:bodyPr/>
                    <a:lstStyle/>
                    <a:p>
                      <a:endParaRPr lang="es-EC"/>
                    </a:p>
                  </a:txBody>
                  <a:tcPr/>
                </a:tc>
                <a:tc hMerge="1">
                  <a:txBody>
                    <a:bodyPr/>
                    <a:lstStyle/>
                    <a:p>
                      <a:endParaRPr lang="es-EC"/>
                    </a:p>
                  </a:txBody>
                  <a:tcPr/>
                </a:tc>
                <a:tc rowSpan="2">
                  <a:txBody>
                    <a:bodyPr/>
                    <a:lstStyle/>
                    <a:p>
                      <a:pPr algn="ctr" fontAlgn="ctr"/>
                      <a:r>
                        <a:rPr lang="es-EC" sz="1600" b="1" u="none" strike="noStrike" dirty="0" err="1">
                          <a:effectLst/>
                          <a:latin typeface="Times New Roman" panose="02020603050405020304" pitchFamily="18" charset="0"/>
                          <a:cs typeface="Times New Roman" panose="02020603050405020304" pitchFamily="18" charset="0"/>
                        </a:rPr>
                        <a:t>KAMs</a:t>
                      </a:r>
                      <a:r>
                        <a:rPr lang="es-EC" sz="1600" b="1" u="none" strike="noStrike" dirty="0">
                          <a:effectLst/>
                          <a:latin typeface="Times New Roman" panose="02020603050405020304" pitchFamily="18" charset="0"/>
                          <a:cs typeface="Times New Roman" panose="02020603050405020304" pitchFamily="18" charset="0"/>
                        </a:rPr>
                        <a:t> a comunicar</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gridSpan="2">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Resultados y Clasificación</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hMerge="1">
                  <a:txBody>
                    <a:bodyPr/>
                    <a:lstStyle/>
                    <a:p>
                      <a:endParaRPr lang="es-EC"/>
                    </a:p>
                  </a:txBody>
                  <a:tcPr/>
                </a:tc>
                <a:extLst>
                  <a:ext uri="{0D108BD9-81ED-4DB2-BD59-A6C34878D82A}">
                    <a16:rowId xmlns:a16="http://schemas.microsoft.com/office/drawing/2014/main" val="1852605369"/>
                  </a:ext>
                </a:extLst>
              </a:tr>
              <a:tr h="2008668">
                <a:tc vMerge="1">
                  <a:txBody>
                    <a:bodyPr/>
                    <a:lstStyle/>
                    <a:p>
                      <a:endParaRPr lang="es-EC"/>
                    </a:p>
                  </a:txBody>
                  <a:tcPr/>
                </a:tc>
                <a:tc>
                  <a:txBody>
                    <a:bodyPr/>
                    <a:lstStyle/>
                    <a:p>
                      <a:pPr algn="ctr" fontAlgn="ctr"/>
                      <a:r>
                        <a:rPr lang="es-ES" sz="1600" b="1" u="none" strike="noStrike" dirty="0">
                          <a:effectLst/>
                          <a:latin typeface="Times New Roman" panose="02020603050405020304" pitchFamily="18" charset="0"/>
                          <a:cs typeface="Times New Roman" panose="02020603050405020304" pitchFamily="18" charset="0"/>
                        </a:rPr>
                        <a:t>Existe restricciones legales para comunicar el KAM</a:t>
                      </a:r>
                      <a:endParaRPr lang="es-E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a:txBody>
                    <a:bodyPr/>
                    <a:lstStyle/>
                    <a:p>
                      <a:pPr algn="ctr" fontAlgn="ctr"/>
                      <a:r>
                        <a:rPr lang="es-ES" sz="1600" b="1" u="none" strike="noStrike" dirty="0">
                          <a:effectLst/>
                          <a:latin typeface="Times New Roman" panose="02020603050405020304" pitchFamily="18" charset="0"/>
                          <a:cs typeface="Times New Roman" panose="02020603050405020304" pitchFamily="18" charset="0"/>
                        </a:rPr>
                        <a:t>Existen razonablemente condiciones adversas por revelar el KAM</a:t>
                      </a:r>
                      <a:endParaRPr lang="es-E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Fundamento de las conclusiones</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vMerge="1">
                  <a:txBody>
                    <a:bodyPr/>
                    <a:lstStyle/>
                    <a:p>
                      <a:endParaRPr lang="es-EC"/>
                    </a:p>
                  </a:txBody>
                  <a:tcPr/>
                </a:tc>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Resultados de los procedimientos</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a:txBody>
                    <a:bodyPr/>
                    <a:lstStyle/>
                    <a:p>
                      <a:pPr algn="ctr" fontAlgn="ctr"/>
                      <a:r>
                        <a:rPr lang="es-ES" sz="1600" b="1" u="none" strike="noStrike" dirty="0">
                          <a:effectLst/>
                          <a:latin typeface="Times New Roman" panose="02020603050405020304" pitchFamily="18" charset="0"/>
                          <a:cs typeface="Times New Roman" panose="02020603050405020304" pitchFamily="18" charset="0"/>
                        </a:rPr>
                        <a:t>Clasificación de los KAM, según el resultado de auditoria</a:t>
                      </a:r>
                      <a:endParaRPr lang="es-E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extLst>
                  <a:ext uri="{0D108BD9-81ED-4DB2-BD59-A6C34878D82A}">
                    <a16:rowId xmlns:a16="http://schemas.microsoft.com/office/drawing/2014/main" val="3672097016"/>
                  </a:ext>
                </a:extLst>
              </a:tr>
              <a:tr h="1374385">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La entidad ha venido obteniendo perdidas recurrentes</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NO</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NO</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No existe ninguna restricción legal, ni adversa para comunicar el </a:t>
                      </a:r>
                      <a:r>
                        <a:rPr lang="es-ES" sz="1600" u="none" strike="noStrike" dirty="0" err="1">
                          <a:effectLst/>
                          <a:latin typeface="Times New Roman" panose="02020603050405020304" pitchFamily="18" charset="0"/>
                          <a:cs typeface="Times New Roman" panose="02020603050405020304" pitchFamily="18" charset="0"/>
                        </a:rPr>
                        <a:t>Kam</a:t>
                      </a:r>
                      <a:r>
                        <a:rPr lang="es-ES" sz="1600" u="none" strike="noStrike" dirty="0">
                          <a:effectLst/>
                          <a:latin typeface="Times New Roman" panose="02020603050405020304" pitchFamily="18" charset="0"/>
                          <a:cs typeface="Times New Roman" panose="02020603050405020304" pitchFamily="18" charset="0"/>
                        </a:rPr>
                        <a:t> en el informe de auditoria</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SI</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a:txBody>
                    <a:bodyPr/>
                    <a:lstStyle/>
                    <a:p>
                      <a:pPr algn="ctr" fontAlgn="ctr"/>
                      <a:r>
                        <a:rPr lang="es-ES" sz="1600" u="none" strike="noStrike">
                          <a:effectLst/>
                          <a:latin typeface="Times New Roman" panose="02020603050405020304" pitchFamily="18" charset="0"/>
                          <a:cs typeface="Times New Roman" panose="02020603050405020304" pitchFamily="18" charset="0"/>
                        </a:rPr>
                        <a:t>Los accionistas de la entidad efectúen aportes suplementarios de capital que mejoren la condición deficitaria del capital social</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Incertidumbre material relacionada con empresa en funcionamiento</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27" marR="6727" marT="6727" marB="0" anchor="ctr">
                    <a:solidFill>
                      <a:schemeClr val="accent4">
                        <a:lumMod val="40000"/>
                        <a:lumOff val="60000"/>
                      </a:schemeClr>
                    </a:solidFill>
                  </a:tcPr>
                </a:tc>
                <a:extLst>
                  <a:ext uri="{0D108BD9-81ED-4DB2-BD59-A6C34878D82A}">
                    <a16:rowId xmlns:a16="http://schemas.microsoft.com/office/drawing/2014/main" val="641451491"/>
                  </a:ext>
                </a:extLst>
              </a:tr>
            </a:tbl>
          </a:graphicData>
        </a:graphic>
      </p:graphicFrame>
    </p:spTree>
    <p:extLst>
      <p:ext uri="{BB962C8B-B14F-4D97-AF65-F5344CB8AC3E}">
        <p14:creationId xmlns:p14="http://schemas.microsoft.com/office/powerpoint/2010/main" val="1935291461"/>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1692365" y="719666"/>
          <a:ext cx="753872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7347" name="Imagen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93263" y="719138"/>
            <a:ext cx="222885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9475" y="257175"/>
            <a:ext cx="3090863" cy="628650"/>
          </a:xfrm>
        </p:spPr>
        <p:style>
          <a:lnRef idx="2">
            <a:schemeClr val="accent6"/>
          </a:lnRef>
          <a:fillRef idx="1">
            <a:schemeClr val="lt1"/>
          </a:fillRef>
          <a:effectRef idx="0">
            <a:schemeClr val="accent6"/>
          </a:effectRef>
          <a:fontRef idx="minor">
            <a:schemeClr val="dk1"/>
          </a:fontRef>
        </p:style>
        <p:txBody>
          <a:bodyPr rtlCol="0">
            <a:normAutofit/>
          </a:bodyPr>
          <a:lstStyle/>
          <a:p>
            <a:pPr algn="ctr" fontAlgn="auto">
              <a:spcAft>
                <a:spcPts val="0"/>
              </a:spcAft>
              <a:defRPr/>
            </a:pPr>
            <a:r>
              <a:rPr lang="es-EC" sz="2800" b="1" dirty="0" smtClean="0"/>
              <a:t>CONCLUSIONES </a:t>
            </a:r>
            <a:endParaRPr lang="es-EC"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76751850"/>
              </p:ext>
            </p:extLst>
          </p:nvPr>
        </p:nvGraphicFramePr>
        <p:xfrm>
          <a:off x="609600" y="1201784"/>
          <a:ext cx="10972800" cy="5387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45134581"/>
              </p:ext>
            </p:extLst>
          </p:nvPr>
        </p:nvGraphicFramePr>
        <p:xfrm>
          <a:off x="505097" y="1018903"/>
          <a:ext cx="11582400"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5263" y="376238"/>
            <a:ext cx="3368675" cy="639762"/>
          </a:xfrm>
        </p:spPr>
        <p:txBody>
          <a:bodyPr rtlCol="0">
            <a:normAutofit fontScale="90000"/>
          </a:bodyPr>
          <a:lstStyle/>
          <a:p>
            <a:pPr fontAlgn="auto">
              <a:spcAft>
                <a:spcPts val="0"/>
              </a:spcAft>
              <a:defRPr/>
            </a:pPr>
            <a:r>
              <a:rPr lang="es-EC" sz="2800" b="1" dirty="0">
                <a:solidFill>
                  <a:schemeClr val="tx1">
                    <a:lumMod val="85000"/>
                    <a:lumOff val="15000"/>
                  </a:schemeClr>
                </a:solidFill>
              </a:rPr>
              <a:t>Recomendaciones</a:t>
            </a:r>
            <a:r>
              <a:rPr lang="es-EC" sz="2800" b="1" dirty="0" smtClean="0">
                <a:solidFill>
                  <a:schemeClr val="tx1">
                    <a:lumMod val="85000"/>
                    <a:lumOff val="15000"/>
                  </a:schemeClr>
                </a:solidFill>
              </a:rPr>
              <a:t>:</a:t>
            </a:r>
            <a:endParaRPr lang="es-EC" sz="2800" dirty="0">
              <a:solidFill>
                <a:schemeClr val="tx1">
                  <a:lumMod val="85000"/>
                  <a:lumOff val="15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53210372"/>
              </p:ext>
            </p:extLst>
          </p:nvPr>
        </p:nvGraphicFramePr>
        <p:xfrm>
          <a:off x="841829" y="1306286"/>
          <a:ext cx="10972800" cy="5239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495096416"/>
              </p:ext>
            </p:extLst>
          </p:nvPr>
        </p:nvGraphicFramePr>
        <p:xfrm>
          <a:off x="1030514" y="1219201"/>
          <a:ext cx="10474099"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992313" y="817563"/>
            <a:ext cx="8207375" cy="4968875"/>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p:nvPr/>
        </p:nvGraphicFramePr>
        <p:xfrm>
          <a:off x="3048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5" name="Picture 2" descr="Resultado de imagen para graci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2175" y="1725613"/>
            <a:ext cx="78676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3"/>
          <p:cNvPicPr>
            <a:picLocks noChangeAspect="1" noChangeArrowheads="1"/>
          </p:cNvPicPr>
          <p:nvPr/>
        </p:nvPicPr>
        <p:blipFill rotWithShape="1">
          <a:blip r:embed="rId2">
            <a:extLst>
              <a:ext uri="{28A0092B-C50C-407E-A947-70E740481C1C}">
                <a14:useLocalDpi xmlns:a14="http://schemas.microsoft.com/office/drawing/2010/main" val="0"/>
              </a:ext>
            </a:extLst>
          </a:blip>
          <a:srcRect l="18783" t="25657" r="20698" b="14700"/>
          <a:stretch/>
        </p:blipFill>
        <p:spPr bwMode="auto">
          <a:xfrm>
            <a:off x="1069488" y="2000250"/>
            <a:ext cx="55980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2"/>
          <p:cNvSpPr txBox="1">
            <a:spLocks/>
          </p:cNvSpPr>
          <p:nvPr/>
        </p:nvSpPr>
        <p:spPr bwMode="auto">
          <a:xfrm>
            <a:off x="1005987" y="945059"/>
            <a:ext cx="4074014" cy="62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20000"/>
              </a:spcBef>
              <a:buClrTx/>
              <a:buFont typeface="Arial" panose="020B0604020202020204" pitchFamily="34" charset="0"/>
              <a:buNone/>
            </a:pPr>
            <a:r>
              <a:rPr lang="es-EC" altLang="es-EC" b="1" i="1" dirty="0">
                <a:solidFill>
                  <a:schemeClr val="tx1"/>
                </a:solidFill>
                <a:latin typeface="Times New Roman" panose="02020603050405020304" pitchFamily="18" charset="0"/>
                <a:cs typeface="Times New Roman" panose="02020603050405020304" pitchFamily="18" charset="0"/>
              </a:rPr>
              <a:t>Participación en ventas según sector económico, año </a:t>
            </a:r>
            <a:r>
              <a:rPr lang="es-EC" altLang="es-EC" b="1" i="1" dirty="0" smtClean="0">
                <a:solidFill>
                  <a:schemeClr val="tx1"/>
                </a:solidFill>
                <a:latin typeface="Times New Roman" panose="02020603050405020304" pitchFamily="18" charset="0"/>
                <a:cs typeface="Times New Roman" panose="02020603050405020304" pitchFamily="18" charset="0"/>
              </a:rPr>
              <a:t>2017</a:t>
            </a:r>
            <a:endParaRPr lang="es-EC" altLang="es-EC" b="1" i="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nvPr>
        </p:nvGraphicFramePr>
        <p:xfrm>
          <a:off x="7010400" y="681566"/>
          <a:ext cx="4724400" cy="5617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5"/>
          <p:cNvPicPr>
            <a:picLocks noChangeAspect="1"/>
          </p:cNvPicPr>
          <p:nvPr/>
        </p:nvPicPr>
        <p:blipFill>
          <a:blip r:embed="rId8" cstate="print">
            <a:extLst>
              <a:ext uri="{28A0092B-C50C-407E-A947-70E740481C1C}">
                <a14:useLocalDpi xmlns:a14="http://schemas.microsoft.com/office/drawing/2010/main" val="0"/>
              </a:ext>
            </a:extLst>
          </a:blip>
          <a:srcRect l="28618" t="8075" r="33795" b="9076"/>
          <a:stretch>
            <a:fillRect/>
          </a:stretch>
        </p:blipFill>
        <p:spPr bwMode="auto">
          <a:xfrm>
            <a:off x="6324600" y="5554662"/>
            <a:ext cx="685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44982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7150" y="211138"/>
            <a:ext cx="2890838" cy="442912"/>
          </a:xfrm>
        </p:spPr>
        <p:txBody>
          <a:bodyPr rtlCol="0">
            <a:normAutofit fontScale="90000"/>
          </a:bodyPr>
          <a:lstStyle/>
          <a:p>
            <a:pPr fontAlgn="auto">
              <a:spcAft>
                <a:spcPts val="0"/>
              </a:spcAft>
              <a:defRPr/>
            </a:pPr>
            <a:r>
              <a:rPr lang="es-EC" sz="2800" b="1" u="sng" dirty="0" smtClean="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a:t>
            </a:r>
            <a:endParaRPr lang="es-EC" sz="28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87756288"/>
              </p:ext>
            </p:extLst>
          </p:nvPr>
        </p:nvGraphicFramePr>
        <p:xfrm>
          <a:off x="1792878" y="837114"/>
          <a:ext cx="8595586" cy="5643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9088" y="325438"/>
            <a:ext cx="3017837" cy="630237"/>
          </a:xfrm>
        </p:spPr>
        <p:txBody>
          <a:bodyPr rtlCol="0">
            <a:normAutofit/>
          </a:bodyPr>
          <a:lstStyle/>
          <a:p>
            <a:pPr fontAlgn="auto">
              <a:spcAft>
                <a:spcPts val="0"/>
              </a:spcAft>
              <a:defRPr/>
            </a:pPr>
            <a:r>
              <a:rPr lang="es-EC" sz="2500" b="1" u="sng" dirty="0" smtClean="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HIPÓTESIS</a:t>
            </a:r>
            <a:endParaRPr lang="es-EC" sz="25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2870200" y="941388"/>
            <a:ext cx="6078538" cy="1527175"/>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fontAlgn="auto">
              <a:spcAft>
                <a:spcPts val="0"/>
              </a:spcAft>
              <a:buFont typeface="Wingdings 3" charset="2"/>
              <a:buNone/>
              <a:defRPr/>
            </a:pPr>
            <a:r>
              <a:rPr lang="es-EC" dirty="0" smtClean="0">
                <a:latin typeface="Times New Roman" panose="02020603050405020304" pitchFamily="18" charset="0"/>
                <a:cs typeface="Times New Roman" panose="02020603050405020304" pitchFamily="18" charset="0"/>
              </a:rPr>
              <a:t>La </a:t>
            </a:r>
            <a:r>
              <a:rPr lang="es-EC" dirty="0">
                <a:latin typeface="Times New Roman" panose="02020603050405020304" pitchFamily="18" charset="0"/>
                <a:cs typeface="Times New Roman" panose="02020603050405020304" pitchFamily="18" charset="0"/>
              </a:rPr>
              <a:t>aplicación de la NIA 701, provocará cambios significativos en el dictamen de los estados financieros en las empresas constructoras del Cantón Quito</a:t>
            </a:r>
            <a:r>
              <a:rPr lang="es-EC" dirty="0" smtClean="0">
                <a:latin typeface="Times New Roman" panose="02020603050405020304" pitchFamily="18" charset="0"/>
                <a:cs typeface="Times New Roman" panose="02020603050405020304" pitchFamily="18" charset="0"/>
              </a:rPr>
              <a:t>.</a:t>
            </a:r>
          </a:p>
          <a:p>
            <a:pPr marL="0" indent="0" fontAlgn="auto">
              <a:spcAft>
                <a:spcPts val="0"/>
              </a:spcAft>
              <a:buFont typeface="Wingdings 3" charset="2"/>
              <a:buNone/>
              <a:defRPr/>
            </a:pP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Para el proyecto de investigación, la hipótesis seria: </a:t>
            </a:r>
          </a:p>
        </p:txBody>
      </p:sp>
      <p:graphicFrame>
        <p:nvGraphicFramePr>
          <p:cNvPr id="4" name="Diagrama 3"/>
          <p:cNvGraphicFramePr/>
          <p:nvPr>
            <p:extLst>
              <p:ext uri="{D42A27DB-BD31-4B8C-83A1-F6EECF244321}">
                <p14:modId xmlns:p14="http://schemas.microsoft.com/office/powerpoint/2010/main" val="3378962710"/>
              </p:ext>
            </p:extLst>
          </p:nvPr>
        </p:nvGraphicFramePr>
        <p:xfrm>
          <a:off x="920205" y="2769326"/>
          <a:ext cx="10457543"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938" y="1479550"/>
            <a:ext cx="2144712" cy="168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a:xfrm>
            <a:off x="8064500" y="4175125"/>
            <a:ext cx="3668713" cy="1441450"/>
          </a:xfrm>
        </p:spPr>
        <p:style>
          <a:lnRef idx="2">
            <a:schemeClr val="accent2"/>
          </a:lnRef>
          <a:fillRef idx="1">
            <a:schemeClr val="lt1"/>
          </a:fillRef>
          <a:effectRef idx="0">
            <a:schemeClr val="accent2"/>
          </a:effectRef>
          <a:fontRef idx="minor">
            <a:schemeClr val="dk1"/>
          </a:fontRef>
        </p:style>
        <p:txBody>
          <a:bodyPr/>
          <a:lstStyle/>
          <a:p>
            <a:pPr fontAlgn="auto">
              <a:spcAft>
                <a:spcPts val="0"/>
              </a:spcAft>
              <a:buFont typeface="Wingdings 3" charset="2"/>
              <a:buNone/>
              <a:defRPr/>
            </a:pPr>
            <a:r>
              <a:rPr lang="es-EC" dirty="0" smtClean="0">
                <a:solidFill>
                  <a:schemeClr val="tx1"/>
                </a:solidFill>
                <a:latin typeface="Times New Roman" panose="02020603050405020304" pitchFamily="18" charset="0"/>
                <a:cs typeface="Times New Roman" panose="02020603050405020304" pitchFamily="18" charset="0"/>
              </a:rPr>
              <a:t>NIA 701 “ Comunicación de las cuestiones claves de la auditoría en el informe de auditoría emitido por un auditor independiente”.</a:t>
            </a:r>
            <a:endParaRPr lang="es-EC"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Marcador de contenido 6"/>
          <p:cNvGraphicFramePr>
            <a:graphicFrameLocks noGrp="1"/>
          </p:cNvGraphicFramePr>
          <p:nvPr>
            <p:ph sz="half" idx="4294967295"/>
          </p:nvPr>
        </p:nvGraphicFramePr>
        <p:xfrm>
          <a:off x="1150213" y="822960"/>
          <a:ext cx="6443662" cy="5740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2"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822325"/>
            <a:ext cx="353536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echa abajo 4"/>
          <p:cNvSpPr/>
          <p:nvPr/>
        </p:nvSpPr>
        <p:spPr>
          <a:xfrm>
            <a:off x="9658350" y="3073400"/>
            <a:ext cx="347663" cy="796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8" name="Rectángulo redondeado 2"/>
          <p:cNvSpPr/>
          <p:nvPr/>
        </p:nvSpPr>
        <p:spPr>
          <a:xfrm>
            <a:off x="1150938" y="201613"/>
            <a:ext cx="5095875" cy="620712"/>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es-EC" b="1" dirty="0">
                <a:solidFill>
                  <a:schemeClr val="bg1"/>
                </a:solidFill>
                <a:latin typeface="Times New Roman" panose="02020603050405020304" pitchFamily="18" charset="0"/>
                <a:cs typeface="Times New Roman" panose="02020603050405020304" pitchFamily="18" charset="0"/>
              </a:rPr>
              <a:t>CAPÍTULO II</a:t>
            </a:r>
          </a:p>
          <a:p>
            <a:pPr algn="ctr" eaLnBrk="1" fontAlgn="auto" hangingPunct="1">
              <a:spcBef>
                <a:spcPts val="0"/>
              </a:spcBef>
              <a:spcAft>
                <a:spcPts val="0"/>
              </a:spcAft>
              <a:defRPr/>
            </a:pPr>
            <a:r>
              <a:rPr lang="es-EC" b="1" dirty="0">
                <a:solidFill>
                  <a:schemeClr val="bg1"/>
                </a:solidFill>
                <a:latin typeface="Times New Roman" panose="02020603050405020304" pitchFamily="18" charset="0"/>
                <a:cs typeface="Times New Roman" panose="02020603050405020304" pitchFamily="18" charset="0"/>
              </a:rPr>
              <a:t>FUNDAMENTACIÓN TEÓRICA</a:t>
            </a: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EFENSA ! [Modo de compatibilidad]" id="{6F0646F8-6AEA-4789-AEDA-933473312B02}" vid="{B45172EA-1502-4495-8FD0-B01148F0B6D4}"/>
    </a:ext>
  </a:extLst>
</a:theme>
</file>

<file path=ppt/theme/theme2.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ENSA ! [Modo de compatibilidad]" id="{6F0646F8-6AEA-4789-AEDA-933473312B02}" vid="{1E5A6598-1C5F-4069-BBC1-1230C1DFA120}"/>
    </a:ext>
  </a:extLst>
</a:theme>
</file>

<file path=docProps/app.xml><?xml version="1.0" encoding="utf-8"?>
<Properties xmlns="http://schemas.openxmlformats.org/officeDocument/2006/extended-properties" xmlns:vt="http://schemas.openxmlformats.org/officeDocument/2006/docPropsVTypes">
  <Template>Defensa Vicky y Jose</Template>
  <TotalTime>1027</TotalTime>
  <Words>2838</Words>
  <Application>Microsoft Office PowerPoint</Application>
  <PresentationFormat>Panorámica</PresentationFormat>
  <Paragraphs>395</Paragraphs>
  <Slides>57</Slides>
  <Notes>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57</vt:i4>
      </vt:variant>
    </vt:vector>
  </HeadingPairs>
  <TitlesOfParts>
    <vt:vector size="66" baseType="lpstr">
      <vt:lpstr>Arial</vt:lpstr>
      <vt:lpstr>Calibri</vt:lpstr>
      <vt:lpstr>Century Gothic</vt:lpstr>
      <vt:lpstr>Times New Roman</vt:lpstr>
      <vt:lpstr>Wingdings</vt:lpstr>
      <vt:lpstr>Wingdings 3</vt:lpstr>
      <vt:lpstr>Espiral</vt:lpstr>
      <vt:lpstr>Tema1</vt:lpstr>
      <vt:lpstr>CorelDRAW</vt:lpstr>
      <vt:lpstr>Presentación de PowerPoint</vt:lpstr>
      <vt:lpstr>Presentación de PowerPoint</vt:lpstr>
      <vt:lpstr>Presentación de PowerPoint</vt:lpstr>
      <vt:lpstr>Sector Construcción </vt:lpstr>
      <vt:lpstr>Presentación de PowerPoint</vt:lpstr>
      <vt:lpstr>Presentación de PowerPoint</vt:lpstr>
      <vt:lpstr>OBJETIVOS</vt:lpstr>
      <vt:lpstr>HIPÓTESIS</vt:lpstr>
      <vt:lpstr>Presentación de PowerPoint</vt:lpstr>
      <vt:lpstr>AUDITORÍA FINANCIERA </vt:lpstr>
      <vt:lpstr>Informe de Auditoría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INSTRUMENTOS DE RECOLECCIÓN DE LA  INFORMACIÓN</vt:lpstr>
      <vt:lpstr>CAPÍTULO IV  RESULTADOS DE LA INVESTIGACIÓN </vt:lpstr>
      <vt:lpstr>Los estados financieros preparados por su compañía, son auditados por:</vt:lpstr>
      <vt:lpstr>De las siguientes opiniones de auditoría a los estados financieros revelados en su compañía. ¿Cuáles ha obtenido?</vt:lpstr>
      <vt:lpstr>Los Estados Financieros se determinan bajo los principios de propiedad, veracidad y legalidad</vt:lpstr>
      <vt:lpstr>Las observaciones emitidas a los estados financieros por un auditor Independiente, son implementadas:</vt:lpstr>
      <vt:lpstr>Su conocimiento sobre con la NIA 701 es:</vt:lpstr>
      <vt:lpstr>Su interacción más frecuente con la NIA 701 es a través de:</vt:lpstr>
      <vt:lpstr>¿Cuál es el nivel de oportunidad al requerir información relevante?</vt:lpstr>
      <vt:lpstr>La información relevante indicada en la NIA 701, es accesible ante un pedido de auditoría:</vt:lpstr>
      <vt:lpstr>Señale el total de activos con la que cuenta su empresa al 31 de diciembre de 2017, valores en USD:</vt:lpstr>
      <vt:lpstr>Señale cual es el tipo de giro de negocio de su empresa:</vt:lpstr>
      <vt:lpstr>¿Cuál es la firma auditora contratada por la empresa?</vt:lpstr>
      <vt:lpstr>Presentación de PowerPoint</vt:lpstr>
      <vt:lpstr>Presentación de PowerPoint</vt:lpstr>
      <vt:lpstr>Presentación de PowerPoint</vt:lpstr>
      <vt:lpstr>Presentación de PowerPoint</vt:lpstr>
      <vt:lpstr>Presentación de PowerPoint</vt:lpstr>
      <vt:lpstr>Presentación de PowerPoint</vt:lpstr>
      <vt:lpstr>Estado de situación financiera – año 2015</vt:lpstr>
      <vt:lpstr>Estado de Cambios en el Patrimonio - año 2015</vt:lpstr>
      <vt:lpstr>Estado de Flujos de Efectivo - año 2015</vt:lpstr>
      <vt:lpstr>Informe emitido por Auditores Independientes – año 2015  Sin incluir NIA 701</vt:lpstr>
      <vt:lpstr>Presentación de PowerPoint</vt:lpstr>
      <vt:lpstr> Informe de los Auditores  Independientes    Incluida la NIA 701</vt:lpstr>
      <vt:lpstr>Presentación de PowerPoint</vt:lpstr>
      <vt:lpstr>Presentación de PowerPoint</vt:lpstr>
      <vt:lpstr>Presentación de PowerPoint</vt:lpstr>
      <vt:lpstr>Presentación de PowerPoint</vt:lpstr>
      <vt:lpstr>Presentación de PowerPoint</vt:lpstr>
      <vt:lpstr>Informe final de resultados</vt:lpstr>
      <vt:lpstr>Ejemplo para la presentación de una Cuestión Clave de Auditoría</vt:lpstr>
      <vt:lpstr>Presentación de PowerPoint</vt:lpstr>
      <vt:lpstr>CONCLUSIONES </vt:lpstr>
      <vt:lpstr>Presentación de PowerPoint</vt:lpstr>
      <vt:lpstr>Recomendaciones: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Ignacio Montero Gaona</dc:creator>
  <cp:lastModifiedBy>pc1</cp:lastModifiedBy>
  <cp:revision>34</cp:revision>
  <dcterms:created xsi:type="dcterms:W3CDTF">2018-09-09T14:51:14Z</dcterms:created>
  <dcterms:modified xsi:type="dcterms:W3CDTF">2018-10-15T22:00:39Z</dcterms:modified>
</cp:coreProperties>
</file>