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8" r:id="rId5"/>
    <p:sldId id="347" r:id="rId6"/>
    <p:sldId id="349" r:id="rId7"/>
    <p:sldId id="351" r:id="rId8"/>
    <p:sldId id="260" r:id="rId9"/>
    <p:sldId id="283" r:id="rId10"/>
    <p:sldId id="284" r:id="rId11"/>
    <p:sldId id="353" r:id="rId12"/>
    <p:sldId id="286" r:id="rId13"/>
    <p:sldId id="352" r:id="rId14"/>
    <p:sldId id="287" r:id="rId15"/>
    <p:sldId id="289" r:id="rId16"/>
    <p:sldId id="292" r:id="rId17"/>
    <p:sldId id="294" r:id="rId18"/>
    <p:sldId id="298" r:id="rId19"/>
    <p:sldId id="261" r:id="rId20"/>
    <p:sldId id="316" r:id="rId21"/>
    <p:sldId id="323" r:id="rId22"/>
    <p:sldId id="354" r:id="rId23"/>
    <p:sldId id="355" r:id="rId24"/>
    <p:sldId id="356" r:id="rId25"/>
    <p:sldId id="326" r:id="rId26"/>
    <p:sldId id="327" r:id="rId27"/>
    <p:sldId id="335" r:id="rId28"/>
    <p:sldId id="357" r:id="rId29"/>
    <p:sldId id="262" r:id="rId30"/>
    <p:sldId id="370" r:id="rId31"/>
    <p:sldId id="359" r:id="rId32"/>
    <p:sldId id="360" r:id="rId33"/>
    <p:sldId id="361" r:id="rId34"/>
    <p:sldId id="362" r:id="rId35"/>
    <p:sldId id="363" r:id="rId36"/>
    <p:sldId id="364" r:id="rId37"/>
    <p:sldId id="358" r:id="rId38"/>
    <p:sldId id="371" r:id="rId39"/>
    <p:sldId id="346" r:id="rId40"/>
    <p:sldId id="365" r:id="rId41"/>
    <p:sldId id="366" r:id="rId42"/>
    <p:sldId id="367" r:id="rId43"/>
    <p:sldId id="368" r:id="rId44"/>
    <p:sldId id="369" r:id="rId45"/>
    <p:sldId id="373" r:id="rId46"/>
    <p:sldId id="263" r:id="rId47"/>
    <p:sldId id="372" r:id="rId48"/>
    <p:sldId id="273" r:id="rId49"/>
    <p:sldId id="275" r:id="rId50"/>
    <p:sldId id="276" r:id="rId51"/>
    <p:sldId id="280" r:id="rId52"/>
    <p:sldId id="281" r:id="rId53"/>
    <p:sldId id="282" r:id="rId5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uis\Desktop\Libro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uis\Desktop\Libro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C"/>
              <a:t>Error relativo</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C"/>
        </a:p>
      </c:tx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1734-4357-9F6D-E25A7A676867}"/>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1734-4357-9F6D-E25A7A676867}"/>
              </c:ext>
            </c:extLst>
          </c:dPt>
          <c:cat>
            <c:strRef>
              <c:f>Hoja1!$C$3:$C$4</c:f>
              <c:strCache>
                <c:ptCount val="2"/>
                <c:pt idx="0">
                  <c:v>Menores a 5%</c:v>
                </c:pt>
                <c:pt idx="1">
                  <c:v>Mayores a 5%</c:v>
                </c:pt>
              </c:strCache>
            </c:strRef>
          </c:cat>
          <c:val>
            <c:numRef>
              <c:f>Hoja1!$D$3:$D$4</c:f>
              <c:numCache>
                <c:formatCode>General</c:formatCode>
                <c:ptCount val="2"/>
                <c:pt idx="0">
                  <c:v>11</c:v>
                </c:pt>
                <c:pt idx="1">
                  <c:v>8</c:v>
                </c:pt>
              </c:numCache>
            </c:numRef>
          </c:val>
          <c:extLst>
            <c:ext xmlns:c16="http://schemas.microsoft.com/office/drawing/2014/chart" uri="{C3380CC4-5D6E-409C-BE32-E72D297353CC}">
              <c16:uniqueId val="{00000004-1734-4357-9F6D-E25A7A67686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EC"/>
              <a:t>Error relativo</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invertIfNegative val="0"/>
          <c:cat>
            <c:strRef>
              <c:f>Hoja2!$C$16:$D$16</c:f>
              <c:strCache>
                <c:ptCount val="2"/>
                <c:pt idx="0">
                  <c:v>Fluke</c:v>
                </c:pt>
                <c:pt idx="1">
                  <c:v>Insteak</c:v>
                </c:pt>
              </c:strCache>
            </c:strRef>
          </c:cat>
          <c:val>
            <c:numRef>
              <c:f>Hoja2!$C$17:$D$17</c:f>
              <c:numCache>
                <c:formatCode>General</c:formatCode>
                <c:ptCount val="2"/>
                <c:pt idx="0">
                  <c:v>0.56999999999999995</c:v>
                </c:pt>
                <c:pt idx="1">
                  <c:v>0.32</c:v>
                </c:pt>
              </c:numCache>
            </c:numRef>
          </c:val>
          <c:extLst>
            <c:ext xmlns:c16="http://schemas.microsoft.com/office/drawing/2014/chart" uri="{C3380CC4-5D6E-409C-BE32-E72D297353CC}">
              <c16:uniqueId val="{00000000-3BD7-4A26-A1AA-109A44C2E127}"/>
            </c:ext>
          </c:extLst>
        </c:ser>
        <c:dLbls>
          <c:showLegendKey val="0"/>
          <c:showVal val="0"/>
          <c:showCatName val="0"/>
          <c:showSerName val="0"/>
          <c:showPercent val="0"/>
          <c:showBubbleSize val="0"/>
        </c:dLbls>
        <c:gapWidth val="150"/>
        <c:shape val="box"/>
        <c:axId val="371049712"/>
        <c:axId val="371049056"/>
        <c:axId val="0"/>
      </c:bar3DChart>
      <c:catAx>
        <c:axId val="371049712"/>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371049056"/>
        <c:crosses val="autoZero"/>
        <c:auto val="1"/>
        <c:lblAlgn val="ctr"/>
        <c:lblOffset val="100"/>
        <c:noMultiLvlLbl val="0"/>
      </c:catAx>
      <c:valAx>
        <c:axId val="371049056"/>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s-EC"/>
                  <a:t>Error (%)</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371049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EC"/>
              <a:t>ERROR RELATIVO</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invertIfNegative val="0"/>
          <c:cat>
            <c:strRef>
              <c:f>Hoja3!$B$13:$C$13</c:f>
              <c:strCache>
                <c:ptCount val="2"/>
                <c:pt idx="0">
                  <c:v>Termometro</c:v>
                </c:pt>
                <c:pt idx="1">
                  <c:v>Proskit</c:v>
                </c:pt>
              </c:strCache>
            </c:strRef>
          </c:cat>
          <c:val>
            <c:numRef>
              <c:f>Hoja3!$B$14:$C$14</c:f>
              <c:numCache>
                <c:formatCode>General</c:formatCode>
                <c:ptCount val="2"/>
                <c:pt idx="0">
                  <c:v>8.9499999999999993</c:v>
                </c:pt>
                <c:pt idx="1">
                  <c:v>5.22</c:v>
                </c:pt>
              </c:numCache>
            </c:numRef>
          </c:val>
          <c:extLst>
            <c:ext xmlns:c16="http://schemas.microsoft.com/office/drawing/2014/chart" uri="{C3380CC4-5D6E-409C-BE32-E72D297353CC}">
              <c16:uniqueId val="{00000000-04ED-4F7D-B1E7-D0DA3FA41169}"/>
            </c:ext>
          </c:extLst>
        </c:ser>
        <c:dLbls>
          <c:showLegendKey val="0"/>
          <c:showVal val="0"/>
          <c:showCatName val="0"/>
          <c:showSerName val="0"/>
          <c:showPercent val="0"/>
          <c:showBubbleSize val="0"/>
        </c:dLbls>
        <c:gapWidth val="150"/>
        <c:shape val="box"/>
        <c:axId val="374788184"/>
        <c:axId val="374789496"/>
        <c:axId val="0"/>
      </c:bar3DChart>
      <c:catAx>
        <c:axId val="374788184"/>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374789496"/>
        <c:crosses val="autoZero"/>
        <c:auto val="1"/>
        <c:lblAlgn val="ctr"/>
        <c:lblOffset val="100"/>
        <c:noMultiLvlLbl val="0"/>
      </c:catAx>
      <c:valAx>
        <c:axId val="374789496"/>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s-EC"/>
                  <a:t>Error  (%)</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374788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FD42B6-93AA-44AF-B46C-950631D0A0AE}"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s-EC"/>
        </a:p>
      </dgm:t>
    </dgm:pt>
    <dgm:pt modelId="{B62A2DF5-0E6E-494C-8965-7CA9618063A6}">
      <dgm:prSet phldrT="[Texto]"/>
      <dgm:spPr>
        <a:solidFill>
          <a:srgbClr val="44546A"/>
        </a:solidFill>
      </dgm:spPr>
      <dgm:t>
        <a:bodyPr/>
        <a:lstStyle/>
        <a:p>
          <a:r>
            <a:rPr lang="es-EC" dirty="0">
              <a:latin typeface="Arial" panose="020B0604020202020204" pitchFamily="34" charset="0"/>
              <a:cs typeface="Arial" panose="020B0604020202020204" pitchFamily="34" charset="0"/>
            </a:rPr>
            <a:t>INTRODUCCIÓN</a:t>
          </a:r>
        </a:p>
      </dgm:t>
    </dgm:pt>
    <dgm:pt modelId="{3A42BE20-0A87-42BA-ABBC-3C26CCAFA22D}" type="parTrans" cxnId="{84D92DC3-1779-4B41-A46B-9BA5A903C171}">
      <dgm:prSet/>
      <dgm:spPr/>
      <dgm:t>
        <a:bodyPr/>
        <a:lstStyle/>
        <a:p>
          <a:endParaRPr lang="es-EC">
            <a:latin typeface="Arial" panose="020B0604020202020204" pitchFamily="34" charset="0"/>
            <a:cs typeface="Arial" panose="020B0604020202020204" pitchFamily="34" charset="0"/>
          </a:endParaRPr>
        </a:p>
      </dgm:t>
    </dgm:pt>
    <dgm:pt modelId="{5DF2A2D2-E6AA-4D13-822B-9DC931A59CBF}" type="sibTrans" cxnId="{84D92DC3-1779-4B41-A46B-9BA5A903C171}">
      <dgm:prSet/>
      <dgm:spPr/>
      <dgm:t>
        <a:bodyPr/>
        <a:lstStyle/>
        <a:p>
          <a:endParaRPr lang="es-EC">
            <a:latin typeface="Arial" panose="020B0604020202020204" pitchFamily="34" charset="0"/>
            <a:cs typeface="Arial" panose="020B0604020202020204" pitchFamily="34" charset="0"/>
          </a:endParaRPr>
        </a:p>
      </dgm:t>
    </dgm:pt>
    <dgm:pt modelId="{6E4FABC0-BD95-4EAD-BCF4-579AE3E037CF}">
      <dgm:prSet phldrT="[Texto]"/>
      <dgm:spPr/>
      <dgm:t>
        <a:bodyPr/>
        <a:lstStyle/>
        <a:p>
          <a:pPr>
            <a:buFont typeface="+mj-lt"/>
            <a:buNone/>
          </a:pPr>
          <a:r>
            <a:rPr lang="es-EC" b="0" dirty="0">
              <a:latin typeface="Arial" panose="020B0604020202020204" pitchFamily="34" charset="0"/>
              <a:cs typeface="Arial" panose="020B0604020202020204" pitchFamily="34" charset="0"/>
            </a:rPr>
            <a:t>DISEÑO</a:t>
          </a:r>
          <a:r>
            <a:rPr lang="es-EC" b="0" baseline="0" dirty="0">
              <a:latin typeface="Arial" panose="020B0604020202020204" pitchFamily="34" charset="0"/>
              <a:cs typeface="Arial" panose="020B0604020202020204" pitchFamily="34" charset="0"/>
            </a:rPr>
            <a:t> E IMPLEMENTACIÓN DEL SISTEMA DE MONITORIZACIÓN</a:t>
          </a:r>
          <a:endParaRPr lang="es-EC" b="0" dirty="0">
            <a:latin typeface="Arial" panose="020B0604020202020204" pitchFamily="34" charset="0"/>
            <a:cs typeface="Arial" panose="020B0604020202020204" pitchFamily="34" charset="0"/>
          </a:endParaRPr>
        </a:p>
      </dgm:t>
    </dgm:pt>
    <dgm:pt modelId="{496C90DF-A5C2-48EB-B2F6-F088446B5ECD}" type="parTrans" cxnId="{E5F93737-62D7-44BB-B929-E3B315C6AC0A}">
      <dgm:prSet/>
      <dgm:spPr/>
      <dgm:t>
        <a:bodyPr/>
        <a:lstStyle/>
        <a:p>
          <a:endParaRPr lang="es-EC">
            <a:latin typeface="Arial" panose="020B0604020202020204" pitchFamily="34" charset="0"/>
            <a:cs typeface="Arial" panose="020B0604020202020204" pitchFamily="34" charset="0"/>
          </a:endParaRPr>
        </a:p>
      </dgm:t>
    </dgm:pt>
    <dgm:pt modelId="{D3977AC6-6DE3-4DF7-912B-4A4D79E9F84E}" type="sibTrans" cxnId="{E5F93737-62D7-44BB-B929-E3B315C6AC0A}">
      <dgm:prSet/>
      <dgm:spPr/>
      <dgm:t>
        <a:bodyPr/>
        <a:lstStyle/>
        <a:p>
          <a:endParaRPr lang="es-EC">
            <a:latin typeface="Arial" panose="020B0604020202020204" pitchFamily="34" charset="0"/>
            <a:cs typeface="Arial" panose="020B0604020202020204" pitchFamily="34" charset="0"/>
          </a:endParaRPr>
        </a:p>
      </dgm:t>
    </dgm:pt>
    <dgm:pt modelId="{7193E796-5B6C-4E4D-9B96-4AEA0745C856}">
      <dgm:prSet phldrT="[Texto]"/>
      <dgm:spPr/>
      <dgm:t>
        <a:bodyPr/>
        <a:lstStyle/>
        <a:p>
          <a:r>
            <a:rPr lang="es-ES" dirty="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15F0337-1101-4164-B134-7582A701CA01}" type="parTrans" cxnId="{8F86258A-3F42-4B2B-B902-57345B5A0D93}">
      <dgm:prSet/>
      <dgm:spPr/>
      <dgm:t>
        <a:bodyPr/>
        <a:lstStyle/>
        <a:p>
          <a:endParaRPr lang="es-EC">
            <a:latin typeface="Arial" panose="020B0604020202020204" pitchFamily="34" charset="0"/>
            <a:cs typeface="Arial" panose="020B0604020202020204" pitchFamily="34" charset="0"/>
          </a:endParaRPr>
        </a:p>
      </dgm:t>
    </dgm:pt>
    <dgm:pt modelId="{5EBD5338-B0D2-45F2-AD16-12402B944C2D}" type="sibTrans" cxnId="{8F86258A-3F42-4B2B-B902-57345B5A0D93}">
      <dgm:prSet/>
      <dgm:spPr/>
      <dgm:t>
        <a:bodyPr/>
        <a:lstStyle/>
        <a:p>
          <a:endParaRPr lang="es-EC">
            <a:latin typeface="Arial" panose="020B0604020202020204" pitchFamily="34" charset="0"/>
            <a:cs typeface="Arial" panose="020B0604020202020204" pitchFamily="34" charset="0"/>
          </a:endParaRPr>
        </a:p>
      </dgm:t>
    </dgm:pt>
    <dgm:pt modelId="{D052F844-4A42-4C33-B550-B613154E2A4E}">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9B98854E-EA88-4FF3-967C-DFDD171A7A9D}" type="parTrans" cxnId="{F41C4B7D-F3C8-40B4-86CF-F7BA38A75D5E}">
      <dgm:prSet/>
      <dgm:spPr/>
      <dgm:t>
        <a:bodyPr/>
        <a:lstStyle/>
        <a:p>
          <a:endParaRPr lang="es-EC">
            <a:latin typeface="Arial" panose="020B0604020202020204" pitchFamily="34" charset="0"/>
            <a:cs typeface="Arial" panose="020B0604020202020204" pitchFamily="34" charset="0"/>
          </a:endParaRPr>
        </a:p>
      </dgm:t>
    </dgm:pt>
    <dgm:pt modelId="{245630CA-F975-4846-9B5F-8FD8FB7BC557}" type="sibTrans" cxnId="{F41C4B7D-F3C8-40B4-86CF-F7BA38A75D5E}">
      <dgm:prSet/>
      <dgm:spPr/>
      <dgm:t>
        <a:bodyPr/>
        <a:lstStyle/>
        <a:p>
          <a:endParaRPr lang="es-EC">
            <a:latin typeface="Arial" panose="020B0604020202020204" pitchFamily="34" charset="0"/>
            <a:cs typeface="Arial" panose="020B0604020202020204" pitchFamily="34" charset="0"/>
          </a:endParaRPr>
        </a:p>
      </dgm:t>
    </dgm:pt>
    <dgm:pt modelId="{28DA2FB2-5EB6-44D5-B66C-BFEB1240807D}">
      <dgm:prSet phldrT="[Texto]"/>
      <dgm:spPr/>
      <dgm:t>
        <a:bodyPr/>
        <a:lstStyle/>
        <a:p>
          <a:pPr>
            <a:buFont typeface="+mj-lt"/>
            <a:buNone/>
          </a:pPr>
          <a:r>
            <a:rPr lang="es-ES" b="0" dirty="0">
              <a:latin typeface="Arial" panose="020B0604020202020204" pitchFamily="34" charset="0"/>
              <a:cs typeface="Arial" panose="020B0604020202020204" pitchFamily="34" charset="0"/>
            </a:rPr>
            <a:t>DISEÑO E IMPLEMENTACIÓN DE MÓDULOS DE MEDICIÓN  </a:t>
          </a:r>
          <a:endParaRPr lang="es-EC" b="0" dirty="0">
            <a:latin typeface="Arial" panose="020B0604020202020204" pitchFamily="34" charset="0"/>
            <a:cs typeface="Arial" panose="020B0604020202020204" pitchFamily="34" charset="0"/>
          </a:endParaRPr>
        </a:p>
      </dgm:t>
    </dgm:pt>
    <dgm:pt modelId="{DE8CC6BB-CD31-44C6-A033-09A80B0C7D3E}" type="parTrans" cxnId="{87A6D8BC-A4B5-4F3F-948E-A0BB65B08541}">
      <dgm:prSet/>
      <dgm:spPr/>
      <dgm:t>
        <a:bodyPr/>
        <a:lstStyle/>
        <a:p>
          <a:endParaRPr lang="es-EC">
            <a:latin typeface="Arial" panose="020B0604020202020204" pitchFamily="34" charset="0"/>
            <a:cs typeface="Arial" panose="020B0604020202020204" pitchFamily="34" charset="0"/>
          </a:endParaRPr>
        </a:p>
      </dgm:t>
    </dgm:pt>
    <dgm:pt modelId="{4606CE40-EE4D-4C55-AC82-42ECCD31D2AF}" type="sibTrans" cxnId="{87A6D8BC-A4B5-4F3F-948E-A0BB65B08541}">
      <dgm:prSet/>
      <dgm:spPr/>
      <dgm:t>
        <a:bodyPr/>
        <a:lstStyle/>
        <a:p>
          <a:endParaRPr lang="es-EC">
            <a:latin typeface="Arial" panose="020B0604020202020204" pitchFamily="34" charset="0"/>
            <a:cs typeface="Arial" panose="020B0604020202020204" pitchFamily="34" charset="0"/>
          </a:endParaRPr>
        </a:p>
      </dgm:t>
    </dgm:pt>
    <dgm:pt modelId="{4BBBC775-42E4-4585-9446-5AB2339A6CD8}">
      <dgm:prSet phldrT="[Texto]"/>
      <dgm:spPr/>
      <dgm:t>
        <a:bodyPr/>
        <a:lstStyle/>
        <a:p>
          <a:pPr>
            <a:buFont typeface="+mj-lt"/>
            <a:buNone/>
          </a:pPr>
          <a:r>
            <a:rPr lang="es-EC" b="0" dirty="0">
              <a:latin typeface="Arial" panose="020B0604020202020204" pitchFamily="34" charset="0"/>
              <a:cs typeface="Arial" panose="020B0604020202020204" pitchFamily="34" charset="0"/>
            </a:rPr>
            <a:t>MODELO Y PROGRAMA DE PREDICCIÓN</a:t>
          </a:r>
        </a:p>
      </dgm:t>
    </dgm:pt>
    <dgm:pt modelId="{64C2BB77-6920-4A70-8E27-E33BCB64DC17}" type="parTrans" cxnId="{9C66264E-5613-4E18-84DC-1678F71B7AFB}">
      <dgm:prSet/>
      <dgm:spPr/>
      <dgm:t>
        <a:bodyPr/>
        <a:lstStyle/>
        <a:p>
          <a:endParaRPr lang="es-EC"/>
        </a:p>
      </dgm:t>
    </dgm:pt>
    <dgm:pt modelId="{C33CE727-E861-4EB9-880D-D4FCE220DF37}" type="sibTrans" cxnId="{9C66264E-5613-4E18-84DC-1678F71B7AFB}">
      <dgm:prSet/>
      <dgm:spPr/>
      <dgm:t>
        <a:bodyPr/>
        <a:lstStyle/>
        <a:p>
          <a:endParaRPr lang="es-EC"/>
        </a:p>
      </dgm:t>
    </dgm:pt>
    <dgm:pt modelId="{4DFCE240-7055-44DE-9E66-4977602284FF}" type="pres">
      <dgm:prSet presAssocID="{A2FD42B6-93AA-44AF-B46C-950631D0A0AE}" presName="Name0" presStyleCnt="0">
        <dgm:presLayoutVars>
          <dgm:chMax val="7"/>
          <dgm:chPref val="7"/>
          <dgm:dir/>
        </dgm:presLayoutVars>
      </dgm:prSet>
      <dgm:spPr/>
    </dgm:pt>
    <dgm:pt modelId="{ED0E8BD1-F664-4E5E-8427-063F09DBB0CC}" type="pres">
      <dgm:prSet presAssocID="{A2FD42B6-93AA-44AF-B46C-950631D0A0AE}" presName="Name1" presStyleCnt="0"/>
      <dgm:spPr/>
    </dgm:pt>
    <dgm:pt modelId="{C9B579E8-4AEA-4CA4-ADBD-2AF5C1C3CC06}" type="pres">
      <dgm:prSet presAssocID="{A2FD42B6-93AA-44AF-B46C-950631D0A0AE}" presName="cycle" presStyleCnt="0"/>
      <dgm:spPr/>
    </dgm:pt>
    <dgm:pt modelId="{00CB884E-06AD-4AAB-91D0-C47DF143F74D}" type="pres">
      <dgm:prSet presAssocID="{A2FD42B6-93AA-44AF-B46C-950631D0A0AE}" presName="srcNode" presStyleLbl="node1" presStyleIdx="0" presStyleCnt="6"/>
      <dgm:spPr/>
    </dgm:pt>
    <dgm:pt modelId="{EC53B4F6-4569-43E3-BF1C-4518067197F6}" type="pres">
      <dgm:prSet presAssocID="{A2FD42B6-93AA-44AF-B46C-950631D0A0AE}" presName="conn" presStyleLbl="parChTrans1D2" presStyleIdx="0" presStyleCnt="1"/>
      <dgm:spPr/>
    </dgm:pt>
    <dgm:pt modelId="{7A8E235D-DA1D-4688-82EC-191E1DDDFC5E}" type="pres">
      <dgm:prSet presAssocID="{A2FD42B6-93AA-44AF-B46C-950631D0A0AE}" presName="extraNode" presStyleLbl="node1" presStyleIdx="0" presStyleCnt="6"/>
      <dgm:spPr/>
    </dgm:pt>
    <dgm:pt modelId="{7914139F-A9A0-4B49-AD89-E9CA5CFDA1C0}" type="pres">
      <dgm:prSet presAssocID="{A2FD42B6-93AA-44AF-B46C-950631D0A0AE}" presName="dstNode" presStyleLbl="node1" presStyleIdx="0" presStyleCnt="6"/>
      <dgm:spPr/>
    </dgm:pt>
    <dgm:pt modelId="{37FD1EEB-0DBB-4172-A022-078BF673DCA4}" type="pres">
      <dgm:prSet presAssocID="{B62A2DF5-0E6E-494C-8965-7CA9618063A6}" presName="text_1" presStyleLbl="node1" presStyleIdx="0" presStyleCnt="6">
        <dgm:presLayoutVars>
          <dgm:bulletEnabled val="1"/>
        </dgm:presLayoutVars>
      </dgm:prSet>
      <dgm:spPr/>
    </dgm:pt>
    <dgm:pt modelId="{1FEED484-1913-4363-9E45-FE3A0969B5BA}" type="pres">
      <dgm:prSet presAssocID="{B62A2DF5-0E6E-494C-8965-7CA9618063A6}" presName="accent_1" presStyleCnt="0"/>
      <dgm:spPr/>
    </dgm:pt>
    <dgm:pt modelId="{3FA511BA-F613-4507-9260-C557BCE9D0C5}" type="pres">
      <dgm:prSet presAssocID="{B62A2DF5-0E6E-494C-8965-7CA9618063A6}" presName="accentRepeatNode" presStyleLbl="solidFgAcc1" presStyleIdx="0" presStyleCnt="6"/>
      <dgm:spPr/>
    </dgm:pt>
    <dgm:pt modelId="{D561ADF4-13B3-4397-A726-734A2CC2E6B6}" type="pres">
      <dgm:prSet presAssocID="{28DA2FB2-5EB6-44D5-B66C-BFEB1240807D}" presName="text_2" presStyleLbl="node1" presStyleIdx="1" presStyleCnt="6">
        <dgm:presLayoutVars>
          <dgm:bulletEnabled val="1"/>
        </dgm:presLayoutVars>
      </dgm:prSet>
      <dgm:spPr/>
    </dgm:pt>
    <dgm:pt modelId="{C010FBAB-F5CF-4D68-AA4C-91C03F42A739}" type="pres">
      <dgm:prSet presAssocID="{28DA2FB2-5EB6-44D5-B66C-BFEB1240807D}" presName="accent_2" presStyleCnt="0"/>
      <dgm:spPr/>
    </dgm:pt>
    <dgm:pt modelId="{206D19B9-8BD6-48A3-B316-061576071DBE}" type="pres">
      <dgm:prSet presAssocID="{28DA2FB2-5EB6-44D5-B66C-BFEB1240807D}" presName="accentRepeatNode" presStyleLbl="solidFgAcc1" presStyleIdx="1" presStyleCnt="6"/>
      <dgm:spPr/>
    </dgm:pt>
    <dgm:pt modelId="{3DD86460-E160-4AEE-8A19-1212875ED4E1}" type="pres">
      <dgm:prSet presAssocID="{6E4FABC0-BD95-4EAD-BCF4-579AE3E037CF}" presName="text_3" presStyleLbl="node1" presStyleIdx="2" presStyleCnt="6">
        <dgm:presLayoutVars>
          <dgm:bulletEnabled val="1"/>
        </dgm:presLayoutVars>
      </dgm:prSet>
      <dgm:spPr/>
    </dgm:pt>
    <dgm:pt modelId="{46FDA53B-0454-43C7-ABA1-35D89E3157ED}" type="pres">
      <dgm:prSet presAssocID="{6E4FABC0-BD95-4EAD-BCF4-579AE3E037CF}" presName="accent_3" presStyleCnt="0"/>
      <dgm:spPr/>
    </dgm:pt>
    <dgm:pt modelId="{564FEEDB-A0EA-4890-9535-0BB0A349917B}" type="pres">
      <dgm:prSet presAssocID="{6E4FABC0-BD95-4EAD-BCF4-579AE3E037CF}" presName="accentRepeatNode" presStyleLbl="solidFgAcc1" presStyleIdx="2" presStyleCnt="6"/>
      <dgm:spPr/>
    </dgm:pt>
    <dgm:pt modelId="{63B83C4A-7906-44EE-AA71-57E8B20562AF}" type="pres">
      <dgm:prSet presAssocID="{4BBBC775-42E4-4585-9446-5AB2339A6CD8}" presName="text_4" presStyleLbl="node1" presStyleIdx="3" presStyleCnt="6">
        <dgm:presLayoutVars>
          <dgm:bulletEnabled val="1"/>
        </dgm:presLayoutVars>
      </dgm:prSet>
      <dgm:spPr/>
    </dgm:pt>
    <dgm:pt modelId="{B287CB78-EA89-461E-8C4E-CB0FE030DF41}" type="pres">
      <dgm:prSet presAssocID="{4BBBC775-42E4-4585-9446-5AB2339A6CD8}" presName="accent_4" presStyleCnt="0"/>
      <dgm:spPr/>
    </dgm:pt>
    <dgm:pt modelId="{39A5B224-F634-487A-A67C-DEEABB5AF4F4}" type="pres">
      <dgm:prSet presAssocID="{4BBBC775-42E4-4585-9446-5AB2339A6CD8}" presName="accentRepeatNode" presStyleLbl="solidFgAcc1" presStyleIdx="3" presStyleCnt="6"/>
      <dgm:spPr/>
    </dgm:pt>
    <dgm:pt modelId="{8EEB863B-03C3-43BC-85B0-4BAD53807CCE}" type="pres">
      <dgm:prSet presAssocID="{7193E796-5B6C-4E4D-9B96-4AEA0745C856}" presName="text_5" presStyleLbl="node1" presStyleIdx="4" presStyleCnt="6">
        <dgm:presLayoutVars>
          <dgm:bulletEnabled val="1"/>
        </dgm:presLayoutVars>
      </dgm:prSet>
      <dgm:spPr/>
    </dgm:pt>
    <dgm:pt modelId="{DE36CBFD-80AB-4ADA-85BD-3CA2F8DB762C}" type="pres">
      <dgm:prSet presAssocID="{7193E796-5B6C-4E4D-9B96-4AEA0745C856}" presName="accent_5" presStyleCnt="0"/>
      <dgm:spPr/>
    </dgm:pt>
    <dgm:pt modelId="{4CA7C1EC-3DF8-4FA1-874A-048F6F552894}" type="pres">
      <dgm:prSet presAssocID="{7193E796-5B6C-4E4D-9B96-4AEA0745C856}" presName="accentRepeatNode" presStyleLbl="solidFgAcc1" presStyleIdx="4" presStyleCnt="6"/>
      <dgm:spPr/>
    </dgm:pt>
    <dgm:pt modelId="{7CC44DC4-F8EE-4C4A-85C2-EB74833F8826}" type="pres">
      <dgm:prSet presAssocID="{D052F844-4A42-4C33-B550-B613154E2A4E}" presName="text_6" presStyleLbl="node1" presStyleIdx="5" presStyleCnt="6">
        <dgm:presLayoutVars>
          <dgm:bulletEnabled val="1"/>
        </dgm:presLayoutVars>
      </dgm:prSet>
      <dgm:spPr/>
    </dgm:pt>
    <dgm:pt modelId="{D4448E13-F30C-43C5-ACCB-C670138DD997}" type="pres">
      <dgm:prSet presAssocID="{D052F844-4A42-4C33-B550-B613154E2A4E}" presName="accent_6" presStyleCnt="0"/>
      <dgm:spPr/>
    </dgm:pt>
    <dgm:pt modelId="{D41821E4-B4A9-44AE-A49A-C18FF71DC558}" type="pres">
      <dgm:prSet presAssocID="{D052F844-4A42-4C33-B550-B613154E2A4E}" presName="accentRepeatNode" presStyleLbl="solidFgAcc1" presStyleIdx="5" presStyleCnt="6"/>
      <dgm:spPr/>
    </dgm:pt>
  </dgm:ptLst>
  <dgm:cxnLst>
    <dgm:cxn modelId="{5D0F6D04-FF35-456D-B8EB-EF008C3D97F4}" type="presOf" srcId="{28DA2FB2-5EB6-44D5-B66C-BFEB1240807D}" destId="{D561ADF4-13B3-4397-A726-734A2CC2E6B6}" srcOrd="0" destOrd="0" presId="urn:microsoft.com/office/officeart/2008/layout/VerticalCurvedList"/>
    <dgm:cxn modelId="{52C0970A-5008-4C08-90D2-0F87FBAE40E2}" type="presOf" srcId="{A2FD42B6-93AA-44AF-B46C-950631D0A0AE}" destId="{4DFCE240-7055-44DE-9E66-4977602284FF}" srcOrd="0" destOrd="0" presId="urn:microsoft.com/office/officeart/2008/layout/VerticalCurvedList"/>
    <dgm:cxn modelId="{9B2F0B10-0E91-489D-A224-39A34B18BA8B}" type="presOf" srcId="{B62A2DF5-0E6E-494C-8965-7CA9618063A6}" destId="{37FD1EEB-0DBB-4172-A022-078BF673DCA4}" srcOrd="0" destOrd="0" presId="urn:microsoft.com/office/officeart/2008/layout/VerticalCurvedList"/>
    <dgm:cxn modelId="{E5F93737-62D7-44BB-B929-E3B315C6AC0A}" srcId="{A2FD42B6-93AA-44AF-B46C-950631D0A0AE}" destId="{6E4FABC0-BD95-4EAD-BCF4-579AE3E037CF}" srcOrd="2" destOrd="0" parTransId="{496C90DF-A5C2-48EB-B2F6-F088446B5ECD}" sibTransId="{D3977AC6-6DE3-4DF7-912B-4A4D79E9F84E}"/>
    <dgm:cxn modelId="{C1D02A4A-77E2-46F4-AD06-A10B66B81F01}" type="presOf" srcId="{5DF2A2D2-E6AA-4D13-822B-9DC931A59CBF}" destId="{EC53B4F6-4569-43E3-BF1C-4518067197F6}" srcOrd="0" destOrd="0" presId="urn:microsoft.com/office/officeart/2008/layout/VerticalCurvedList"/>
    <dgm:cxn modelId="{9C66264E-5613-4E18-84DC-1678F71B7AFB}" srcId="{A2FD42B6-93AA-44AF-B46C-950631D0A0AE}" destId="{4BBBC775-42E4-4585-9446-5AB2339A6CD8}" srcOrd="3" destOrd="0" parTransId="{64C2BB77-6920-4A70-8E27-E33BCB64DC17}" sibTransId="{C33CE727-E861-4EB9-880D-D4FCE220DF37}"/>
    <dgm:cxn modelId="{F41C4B7D-F3C8-40B4-86CF-F7BA38A75D5E}" srcId="{A2FD42B6-93AA-44AF-B46C-950631D0A0AE}" destId="{D052F844-4A42-4C33-B550-B613154E2A4E}" srcOrd="5" destOrd="0" parTransId="{9B98854E-EA88-4FF3-967C-DFDD171A7A9D}" sibTransId="{245630CA-F975-4846-9B5F-8FD8FB7BC557}"/>
    <dgm:cxn modelId="{8F86258A-3F42-4B2B-B902-57345B5A0D93}" srcId="{A2FD42B6-93AA-44AF-B46C-950631D0A0AE}" destId="{7193E796-5B6C-4E4D-9B96-4AEA0745C856}" srcOrd="4" destOrd="0" parTransId="{215F0337-1101-4164-B134-7582A701CA01}" sibTransId="{5EBD5338-B0D2-45F2-AD16-12402B944C2D}"/>
    <dgm:cxn modelId="{A22429AD-93A2-4BEC-BC9E-C630950F4A5B}" type="presOf" srcId="{7193E796-5B6C-4E4D-9B96-4AEA0745C856}" destId="{8EEB863B-03C3-43BC-85B0-4BAD53807CCE}" srcOrd="0" destOrd="0" presId="urn:microsoft.com/office/officeart/2008/layout/VerticalCurvedList"/>
    <dgm:cxn modelId="{22D58DB2-E898-44DE-A57E-BE5F5BD561A4}" type="presOf" srcId="{D052F844-4A42-4C33-B550-B613154E2A4E}" destId="{7CC44DC4-F8EE-4C4A-85C2-EB74833F8826}" srcOrd="0" destOrd="0" presId="urn:microsoft.com/office/officeart/2008/layout/VerticalCurvedList"/>
    <dgm:cxn modelId="{87A6D8BC-A4B5-4F3F-948E-A0BB65B08541}" srcId="{A2FD42B6-93AA-44AF-B46C-950631D0A0AE}" destId="{28DA2FB2-5EB6-44D5-B66C-BFEB1240807D}" srcOrd="1" destOrd="0" parTransId="{DE8CC6BB-CD31-44C6-A033-09A80B0C7D3E}" sibTransId="{4606CE40-EE4D-4C55-AC82-42ECCD31D2AF}"/>
    <dgm:cxn modelId="{84D92DC3-1779-4B41-A46B-9BA5A903C171}" srcId="{A2FD42B6-93AA-44AF-B46C-950631D0A0AE}" destId="{B62A2DF5-0E6E-494C-8965-7CA9618063A6}" srcOrd="0" destOrd="0" parTransId="{3A42BE20-0A87-42BA-ABBC-3C26CCAFA22D}" sibTransId="{5DF2A2D2-E6AA-4D13-822B-9DC931A59CBF}"/>
    <dgm:cxn modelId="{3260D5EF-EA71-4993-9CAC-314725E08F2D}" type="presOf" srcId="{4BBBC775-42E4-4585-9446-5AB2339A6CD8}" destId="{63B83C4A-7906-44EE-AA71-57E8B20562AF}" srcOrd="0" destOrd="0" presId="urn:microsoft.com/office/officeart/2008/layout/VerticalCurvedList"/>
    <dgm:cxn modelId="{FA0A1CFE-490A-43A8-9CB3-F8F5A5E493F0}" type="presOf" srcId="{6E4FABC0-BD95-4EAD-BCF4-579AE3E037CF}" destId="{3DD86460-E160-4AEE-8A19-1212875ED4E1}" srcOrd="0" destOrd="0" presId="urn:microsoft.com/office/officeart/2008/layout/VerticalCurvedList"/>
    <dgm:cxn modelId="{CF05287A-420D-4F23-B405-36A98BF6FCF9}" type="presParOf" srcId="{4DFCE240-7055-44DE-9E66-4977602284FF}" destId="{ED0E8BD1-F664-4E5E-8427-063F09DBB0CC}" srcOrd="0" destOrd="0" presId="urn:microsoft.com/office/officeart/2008/layout/VerticalCurvedList"/>
    <dgm:cxn modelId="{63E3AE88-7F7C-416D-8C7F-7A55CC793987}" type="presParOf" srcId="{ED0E8BD1-F664-4E5E-8427-063F09DBB0CC}" destId="{C9B579E8-4AEA-4CA4-ADBD-2AF5C1C3CC06}" srcOrd="0" destOrd="0" presId="urn:microsoft.com/office/officeart/2008/layout/VerticalCurvedList"/>
    <dgm:cxn modelId="{298B955E-BF98-4BAE-997B-1489BE8EFE6C}" type="presParOf" srcId="{C9B579E8-4AEA-4CA4-ADBD-2AF5C1C3CC06}" destId="{00CB884E-06AD-4AAB-91D0-C47DF143F74D}" srcOrd="0" destOrd="0" presId="urn:microsoft.com/office/officeart/2008/layout/VerticalCurvedList"/>
    <dgm:cxn modelId="{FA80D052-4986-4C1A-A430-BC07F5B765E1}" type="presParOf" srcId="{C9B579E8-4AEA-4CA4-ADBD-2AF5C1C3CC06}" destId="{EC53B4F6-4569-43E3-BF1C-4518067197F6}" srcOrd="1" destOrd="0" presId="urn:microsoft.com/office/officeart/2008/layout/VerticalCurvedList"/>
    <dgm:cxn modelId="{1B5F52C8-D80A-4577-9E96-8267D5EA3452}" type="presParOf" srcId="{C9B579E8-4AEA-4CA4-ADBD-2AF5C1C3CC06}" destId="{7A8E235D-DA1D-4688-82EC-191E1DDDFC5E}" srcOrd="2" destOrd="0" presId="urn:microsoft.com/office/officeart/2008/layout/VerticalCurvedList"/>
    <dgm:cxn modelId="{627B9CC8-981A-4A2B-B317-0171674F5A38}" type="presParOf" srcId="{C9B579E8-4AEA-4CA4-ADBD-2AF5C1C3CC06}" destId="{7914139F-A9A0-4B49-AD89-E9CA5CFDA1C0}" srcOrd="3" destOrd="0" presId="urn:microsoft.com/office/officeart/2008/layout/VerticalCurvedList"/>
    <dgm:cxn modelId="{E5259CDD-E143-41FF-82C3-AB0A76778532}" type="presParOf" srcId="{ED0E8BD1-F664-4E5E-8427-063F09DBB0CC}" destId="{37FD1EEB-0DBB-4172-A022-078BF673DCA4}" srcOrd="1" destOrd="0" presId="urn:microsoft.com/office/officeart/2008/layout/VerticalCurvedList"/>
    <dgm:cxn modelId="{7ED2B6F5-3E89-4E90-8137-78FC96E21ED8}" type="presParOf" srcId="{ED0E8BD1-F664-4E5E-8427-063F09DBB0CC}" destId="{1FEED484-1913-4363-9E45-FE3A0969B5BA}" srcOrd="2" destOrd="0" presId="urn:microsoft.com/office/officeart/2008/layout/VerticalCurvedList"/>
    <dgm:cxn modelId="{B844D89C-56E6-4AAC-9E88-633654C43BE6}" type="presParOf" srcId="{1FEED484-1913-4363-9E45-FE3A0969B5BA}" destId="{3FA511BA-F613-4507-9260-C557BCE9D0C5}" srcOrd="0" destOrd="0" presId="urn:microsoft.com/office/officeart/2008/layout/VerticalCurvedList"/>
    <dgm:cxn modelId="{BF62FCE4-DB97-4A57-9085-DC9A37F4845F}" type="presParOf" srcId="{ED0E8BD1-F664-4E5E-8427-063F09DBB0CC}" destId="{D561ADF4-13B3-4397-A726-734A2CC2E6B6}" srcOrd="3" destOrd="0" presId="urn:microsoft.com/office/officeart/2008/layout/VerticalCurvedList"/>
    <dgm:cxn modelId="{097BE474-561C-4C00-AC79-6F95D7C97835}" type="presParOf" srcId="{ED0E8BD1-F664-4E5E-8427-063F09DBB0CC}" destId="{C010FBAB-F5CF-4D68-AA4C-91C03F42A739}" srcOrd="4" destOrd="0" presId="urn:microsoft.com/office/officeart/2008/layout/VerticalCurvedList"/>
    <dgm:cxn modelId="{30C5A15E-147B-4E99-A7CF-145C6EA3B9A7}" type="presParOf" srcId="{C010FBAB-F5CF-4D68-AA4C-91C03F42A739}" destId="{206D19B9-8BD6-48A3-B316-061576071DBE}" srcOrd="0" destOrd="0" presId="urn:microsoft.com/office/officeart/2008/layout/VerticalCurvedList"/>
    <dgm:cxn modelId="{B31C04A4-EB64-4403-B4F1-69288DFC1F05}" type="presParOf" srcId="{ED0E8BD1-F664-4E5E-8427-063F09DBB0CC}" destId="{3DD86460-E160-4AEE-8A19-1212875ED4E1}" srcOrd="5" destOrd="0" presId="urn:microsoft.com/office/officeart/2008/layout/VerticalCurvedList"/>
    <dgm:cxn modelId="{97B9285D-4B6A-49B2-B1E8-482C614B11CD}" type="presParOf" srcId="{ED0E8BD1-F664-4E5E-8427-063F09DBB0CC}" destId="{46FDA53B-0454-43C7-ABA1-35D89E3157ED}" srcOrd="6" destOrd="0" presId="urn:microsoft.com/office/officeart/2008/layout/VerticalCurvedList"/>
    <dgm:cxn modelId="{C5B33B57-745E-40F0-A02D-27E75FD210E1}" type="presParOf" srcId="{46FDA53B-0454-43C7-ABA1-35D89E3157ED}" destId="{564FEEDB-A0EA-4890-9535-0BB0A349917B}" srcOrd="0" destOrd="0" presId="urn:microsoft.com/office/officeart/2008/layout/VerticalCurvedList"/>
    <dgm:cxn modelId="{6BCB44AD-205F-4DCD-B867-02D90C859A78}" type="presParOf" srcId="{ED0E8BD1-F664-4E5E-8427-063F09DBB0CC}" destId="{63B83C4A-7906-44EE-AA71-57E8B20562AF}" srcOrd="7" destOrd="0" presId="urn:microsoft.com/office/officeart/2008/layout/VerticalCurvedList"/>
    <dgm:cxn modelId="{65F4C35A-2995-4F28-B903-7E16C6ADF526}" type="presParOf" srcId="{ED0E8BD1-F664-4E5E-8427-063F09DBB0CC}" destId="{B287CB78-EA89-461E-8C4E-CB0FE030DF41}" srcOrd="8" destOrd="0" presId="urn:microsoft.com/office/officeart/2008/layout/VerticalCurvedList"/>
    <dgm:cxn modelId="{43C9E796-6DE0-4C92-B154-541CE950D88E}" type="presParOf" srcId="{B287CB78-EA89-461E-8C4E-CB0FE030DF41}" destId="{39A5B224-F634-487A-A67C-DEEABB5AF4F4}" srcOrd="0" destOrd="0" presId="urn:microsoft.com/office/officeart/2008/layout/VerticalCurvedList"/>
    <dgm:cxn modelId="{33D7875B-D02D-4581-BA7A-AB245F7264F4}" type="presParOf" srcId="{ED0E8BD1-F664-4E5E-8427-063F09DBB0CC}" destId="{8EEB863B-03C3-43BC-85B0-4BAD53807CCE}" srcOrd="9" destOrd="0" presId="urn:microsoft.com/office/officeart/2008/layout/VerticalCurvedList"/>
    <dgm:cxn modelId="{45A30EF5-041A-473C-905F-4C21BB2FB764}" type="presParOf" srcId="{ED0E8BD1-F664-4E5E-8427-063F09DBB0CC}" destId="{DE36CBFD-80AB-4ADA-85BD-3CA2F8DB762C}" srcOrd="10" destOrd="0" presId="urn:microsoft.com/office/officeart/2008/layout/VerticalCurvedList"/>
    <dgm:cxn modelId="{BF88A586-2A3A-4CDF-AECF-04A7D65D4251}" type="presParOf" srcId="{DE36CBFD-80AB-4ADA-85BD-3CA2F8DB762C}" destId="{4CA7C1EC-3DF8-4FA1-874A-048F6F552894}" srcOrd="0" destOrd="0" presId="urn:microsoft.com/office/officeart/2008/layout/VerticalCurvedList"/>
    <dgm:cxn modelId="{E3771372-A417-452F-AEEC-953AEB9C4406}" type="presParOf" srcId="{ED0E8BD1-F664-4E5E-8427-063F09DBB0CC}" destId="{7CC44DC4-F8EE-4C4A-85C2-EB74833F8826}" srcOrd="11" destOrd="0" presId="urn:microsoft.com/office/officeart/2008/layout/VerticalCurvedList"/>
    <dgm:cxn modelId="{242A5206-0414-4FD9-BD34-E50C4ECDA8AC}" type="presParOf" srcId="{ED0E8BD1-F664-4E5E-8427-063F09DBB0CC}" destId="{D4448E13-F30C-43C5-ACCB-C670138DD997}" srcOrd="12" destOrd="0" presId="urn:microsoft.com/office/officeart/2008/layout/VerticalCurvedList"/>
    <dgm:cxn modelId="{127DD7D7-15E1-46AB-997E-85DAE2DC6FF6}" type="presParOf" srcId="{D4448E13-F30C-43C5-ACCB-C670138DD997}" destId="{D41821E4-B4A9-44AE-A49A-C18FF71DC55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0761CEA-2E22-48CE-AC3C-08A128C076E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O"/>
        </a:p>
      </dgm:t>
    </dgm:pt>
    <dgm:pt modelId="{EC6D2D10-2432-4D34-ACE8-C656FF14824E}">
      <dgm:prSet phldrT="[Texto]"/>
      <dgm:spPr/>
      <dgm:t>
        <a:bodyPr/>
        <a:lstStyle/>
        <a:p>
          <a:r>
            <a:rPr lang="es-CO" dirty="0"/>
            <a:t>DESCRIPCIÓN GENERAL DE LOS MÓDULOS DE MEDICIÓN</a:t>
          </a:r>
        </a:p>
      </dgm:t>
    </dgm:pt>
    <dgm:pt modelId="{F476ADA9-EB84-4362-928A-222AD16BFD77}" type="parTrans" cxnId="{722C8471-118D-42C0-8BFA-4B386006123F}">
      <dgm:prSet/>
      <dgm:spPr/>
      <dgm:t>
        <a:bodyPr/>
        <a:lstStyle/>
        <a:p>
          <a:endParaRPr lang="es-CO"/>
        </a:p>
      </dgm:t>
    </dgm:pt>
    <dgm:pt modelId="{69DF2482-CE4C-4EA7-8B6C-731B05A739BA}" type="sibTrans" cxnId="{722C8471-118D-42C0-8BFA-4B386006123F}">
      <dgm:prSet/>
      <dgm:spPr/>
      <dgm:t>
        <a:bodyPr/>
        <a:lstStyle/>
        <a:p>
          <a:endParaRPr lang="es-CO"/>
        </a:p>
      </dgm:t>
    </dgm:pt>
    <dgm:pt modelId="{B5E956C2-8AA4-46A5-AD0D-586E72DD4184}">
      <dgm:prSet phldrT="[Texto]" custT="1"/>
      <dgm:spPr/>
      <dgm:t>
        <a:bodyPr/>
        <a:lstStyle/>
        <a:p>
          <a:pPr algn="just"/>
          <a:r>
            <a:rPr lang="es-CO" sz="2200" dirty="0"/>
            <a:t>Se implementará módulos que midan la actividad de los equipos de dos mesas de trabajo (osciloscopio, fuente DC, generador de ondas).</a:t>
          </a:r>
        </a:p>
      </dgm:t>
    </dgm:pt>
    <dgm:pt modelId="{42723A38-4134-4F9D-AED0-56876DAE7F6A}" type="parTrans" cxnId="{143E8CA9-DC5D-4768-A2D3-CF48B49C0C7B}">
      <dgm:prSet/>
      <dgm:spPr/>
      <dgm:t>
        <a:bodyPr/>
        <a:lstStyle/>
        <a:p>
          <a:endParaRPr lang="es-CO"/>
        </a:p>
      </dgm:t>
    </dgm:pt>
    <dgm:pt modelId="{7FC58907-F727-4F3E-99E1-D0A17B1247B8}" type="sibTrans" cxnId="{143E8CA9-DC5D-4768-A2D3-CF48B49C0C7B}">
      <dgm:prSet/>
      <dgm:spPr/>
      <dgm:t>
        <a:bodyPr/>
        <a:lstStyle/>
        <a:p>
          <a:endParaRPr lang="es-CO"/>
        </a:p>
      </dgm:t>
    </dgm:pt>
    <dgm:pt modelId="{1C3C1FF9-F010-4688-B95F-2EC8F031E19C}">
      <dgm:prSet phldrT="[Texto]" custT="1"/>
      <dgm:spPr/>
      <dgm:t>
        <a:bodyPr/>
        <a:lstStyle/>
        <a:p>
          <a:pPr algn="just"/>
          <a:r>
            <a:rPr lang="es-CO" sz="2200" dirty="0"/>
            <a:t>Los módulos no interferirán con las operaciones normales del laboratorio ELE1.</a:t>
          </a:r>
        </a:p>
      </dgm:t>
    </dgm:pt>
    <dgm:pt modelId="{325696A6-80AD-4C5C-8B19-2AE72618D7CD}" type="parTrans" cxnId="{B642E697-7B9F-45A8-A6F3-22080B3A353B}">
      <dgm:prSet/>
      <dgm:spPr/>
      <dgm:t>
        <a:bodyPr/>
        <a:lstStyle/>
        <a:p>
          <a:endParaRPr lang="es-CO"/>
        </a:p>
      </dgm:t>
    </dgm:pt>
    <dgm:pt modelId="{9AED32EF-2CEA-42D0-89C9-63103D3C48B5}" type="sibTrans" cxnId="{B642E697-7B9F-45A8-A6F3-22080B3A353B}">
      <dgm:prSet/>
      <dgm:spPr/>
      <dgm:t>
        <a:bodyPr/>
        <a:lstStyle/>
        <a:p>
          <a:endParaRPr lang="es-CO"/>
        </a:p>
      </dgm:t>
    </dgm:pt>
    <dgm:pt modelId="{EFA3D429-0D3E-4F6E-A268-FBCE203DA9E7}">
      <dgm:prSet phldrT="[Texto]" custT="1"/>
      <dgm:spPr/>
      <dgm:t>
        <a:bodyPr/>
        <a:lstStyle/>
        <a:p>
          <a:pPr algn="just"/>
          <a:r>
            <a:rPr lang="es-CO" sz="2200" dirty="0"/>
            <a:t>Los módulos integran adquisición de corriente eléctrica, frecuencia eléctrica, temperatura y CO2.</a:t>
          </a:r>
        </a:p>
      </dgm:t>
    </dgm:pt>
    <dgm:pt modelId="{1185DFD0-1878-4EB1-9B8D-6CCD9E530730}" type="parTrans" cxnId="{94760583-765B-4D3E-A43C-74ED251931A1}">
      <dgm:prSet/>
      <dgm:spPr/>
      <dgm:t>
        <a:bodyPr/>
        <a:lstStyle/>
        <a:p>
          <a:endParaRPr lang="es-EC"/>
        </a:p>
      </dgm:t>
    </dgm:pt>
    <dgm:pt modelId="{9E69F3EC-E96F-406A-916E-F259DF35F6C0}" type="sibTrans" cxnId="{94760583-765B-4D3E-A43C-74ED251931A1}">
      <dgm:prSet/>
      <dgm:spPr/>
      <dgm:t>
        <a:bodyPr/>
        <a:lstStyle/>
        <a:p>
          <a:endParaRPr lang="es-EC"/>
        </a:p>
      </dgm:t>
    </dgm:pt>
    <dgm:pt modelId="{61021854-362C-4701-86F3-BF7CBA2B1761}">
      <dgm:prSet phldrT="[Texto]" custT="1"/>
      <dgm:spPr/>
      <dgm:t>
        <a:bodyPr/>
        <a:lstStyle/>
        <a:p>
          <a:pPr algn="just"/>
          <a:r>
            <a:rPr lang="es-EC" sz="2200" dirty="0"/>
            <a:t>Transmisión de información de los módulos desarrollados hacia un nodo central ubicado en la estación base (computador)</a:t>
          </a:r>
          <a:endParaRPr lang="es-CO" sz="2200" dirty="0"/>
        </a:p>
      </dgm:t>
    </dgm:pt>
    <dgm:pt modelId="{DC8FDC28-F976-47CB-96C2-7DD004825CF3}" type="parTrans" cxnId="{B9DB2E9D-F9F1-492D-8ED5-41188EF51A19}">
      <dgm:prSet/>
      <dgm:spPr/>
      <dgm:t>
        <a:bodyPr/>
        <a:lstStyle/>
        <a:p>
          <a:endParaRPr lang="es-EC"/>
        </a:p>
      </dgm:t>
    </dgm:pt>
    <dgm:pt modelId="{E9BD229C-CCF7-4F5B-9DE9-2CB4196535E9}" type="sibTrans" cxnId="{B9DB2E9D-F9F1-492D-8ED5-41188EF51A19}">
      <dgm:prSet/>
      <dgm:spPr/>
      <dgm:t>
        <a:bodyPr/>
        <a:lstStyle/>
        <a:p>
          <a:endParaRPr lang="es-EC"/>
        </a:p>
      </dgm:t>
    </dgm:pt>
    <dgm:pt modelId="{91E4ADFD-2912-440C-A14B-0D6E9F6DE468}" type="pres">
      <dgm:prSet presAssocID="{60761CEA-2E22-48CE-AC3C-08A128C076EE}" presName="linear" presStyleCnt="0">
        <dgm:presLayoutVars>
          <dgm:dir/>
          <dgm:animLvl val="lvl"/>
          <dgm:resizeHandles val="exact"/>
        </dgm:presLayoutVars>
      </dgm:prSet>
      <dgm:spPr/>
    </dgm:pt>
    <dgm:pt modelId="{0677A999-3A76-4813-BDF5-B7DB6DE43452}" type="pres">
      <dgm:prSet presAssocID="{EC6D2D10-2432-4D34-ACE8-C656FF14824E}" presName="parentLin" presStyleCnt="0"/>
      <dgm:spPr/>
    </dgm:pt>
    <dgm:pt modelId="{38286EF2-4139-4ACF-8D1F-89DE3304078E}" type="pres">
      <dgm:prSet presAssocID="{EC6D2D10-2432-4D34-ACE8-C656FF14824E}" presName="parentLeftMargin" presStyleLbl="node1" presStyleIdx="0" presStyleCnt="1"/>
      <dgm:spPr/>
    </dgm:pt>
    <dgm:pt modelId="{2BA53CFE-38FE-4EDF-BE71-40C0DF745731}" type="pres">
      <dgm:prSet presAssocID="{EC6D2D10-2432-4D34-ACE8-C656FF14824E}" presName="parentText" presStyleLbl="node1" presStyleIdx="0" presStyleCnt="1">
        <dgm:presLayoutVars>
          <dgm:chMax val="0"/>
          <dgm:bulletEnabled val="1"/>
        </dgm:presLayoutVars>
      </dgm:prSet>
      <dgm:spPr/>
    </dgm:pt>
    <dgm:pt modelId="{75F958FA-74CC-4C5A-9F7C-E0C52D0587FE}" type="pres">
      <dgm:prSet presAssocID="{EC6D2D10-2432-4D34-ACE8-C656FF14824E}" presName="negativeSpace" presStyleCnt="0"/>
      <dgm:spPr/>
    </dgm:pt>
    <dgm:pt modelId="{935894B4-CE98-4333-B496-19B64C596BA6}" type="pres">
      <dgm:prSet presAssocID="{EC6D2D10-2432-4D34-ACE8-C656FF14824E}" presName="childText" presStyleLbl="conFgAcc1" presStyleIdx="0" presStyleCnt="1">
        <dgm:presLayoutVars>
          <dgm:bulletEnabled val="1"/>
        </dgm:presLayoutVars>
      </dgm:prSet>
      <dgm:spPr/>
    </dgm:pt>
  </dgm:ptLst>
  <dgm:cxnLst>
    <dgm:cxn modelId="{9FAC691B-3C14-4F0A-A518-776C97970268}" type="presOf" srcId="{EC6D2D10-2432-4D34-ACE8-C656FF14824E}" destId="{38286EF2-4139-4ACF-8D1F-89DE3304078E}" srcOrd="0" destOrd="0" presId="urn:microsoft.com/office/officeart/2005/8/layout/list1"/>
    <dgm:cxn modelId="{879EEE1D-4EC7-4059-9229-F0CED8CFB754}" type="presOf" srcId="{61021854-362C-4701-86F3-BF7CBA2B1761}" destId="{935894B4-CE98-4333-B496-19B64C596BA6}" srcOrd="0" destOrd="1" presId="urn:microsoft.com/office/officeart/2005/8/layout/list1"/>
    <dgm:cxn modelId="{29797633-1F03-49DC-B0C8-2B7EA30B5472}" type="presOf" srcId="{EC6D2D10-2432-4D34-ACE8-C656FF14824E}" destId="{2BA53CFE-38FE-4EDF-BE71-40C0DF745731}" srcOrd="1" destOrd="0" presId="urn:microsoft.com/office/officeart/2005/8/layout/list1"/>
    <dgm:cxn modelId="{D94D5937-96AB-4C8A-BFDF-CAF73FC9A8D1}" type="presOf" srcId="{B5E956C2-8AA4-46A5-AD0D-586E72DD4184}" destId="{935894B4-CE98-4333-B496-19B64C596BA6}" srcOrd="0" destOrd="2" presId="urn:microsoft.com/office/officeart/2005/8/layout/list1"/>
    <dgm:cxn modelId="{722C8471-118D-42C0-8BFA-4B386006123F}" srcId="{60761CEA-2E22-48CE-AC3C-08A128C076EE}" destId="{EC6D2D10-2432-4D34-ACE8-C656FF14824E}" srcOrd="0" destOrd="0" parTransId="{F476ADA9-EB84-4362-928A-222AD16BFD77}" sibTransId="{69DF2482-CE4C-4EA7-8B6C-731B05A739BA}"/>
    <dgm:cxn modelId="{4894C57A-80DC-467F-B60A-43C62616A8A1}" type="presOf" srcId="{EFA3D429-0D3E-4F6E-A268-FBCE203DA9E7}" destId="{935894B4-CE98-4333-B496-19B64C596BA6}" srcOrd="0" destOrd="0" presId="urn:microsoft.com/office/officeart/2005/8/layout/list1"/>
    <dgm:cxn modelId="{94760583-765B-4D3E-A43C-74ED251931A1}" srcId="{EC6D2D10-2432-4D34-ACE8-C656FF14824E}" destId="{EFA3D429-0D3E-4F6E-A268-FBCE203DA9E7}" srcOrd="0" destOrd="0" parTransId="{1185DFD0-1878-4EB1-9B8D-6CCD9E530730}" sibTransId="{9E69F3EC-E96F-406A-916E-F259DF35F6C0}"/>
    <dgm:cxn modelId="{B642E697-7B9F-45A8-A6F3-22080B3A353B}" srcId="{EC6D2D10-2432-4D34-ACE8-C656FF14824E}" destId="{1C3C1FF9-F010-4688-B95F-2EC8F031E19C}" srcOrd="3" destOrd="0" parTransId="{325696A6-80AD-4C5C-8B19-2AE72618D7CD}" sibTransId="{9AED32EF-2CEA-42D0-89C9-63103D3C48B5}"/>
    <dgm:cxn modelId="{B9DB2E9D-F9F1-492D-8ED5-41188EF51A19}" srcId="{EC6D2D10-2432-4D34-ACE8-C656FF14824E}" destId="{61021854-362C-4701-86F3-BF7CBA2B1761}" srcOrd="1" destOrd="0" parTransId="{DC8FDC28-F976-47CB-96C2-7DD004825CF3}" sibTransId="{E9BD229C-CCF7-4F5B-9DE9-2CB4196535E9}"/>
    <dgm:cxn modelId="{143E8CA9-DC5D-4768-A2D3-CF48B49C0C7B}" srcId="{EC6D2D10-2432-4D34-ACE8-C656FF14824E}" destId="{B5E956C2-8AA4-46A5-AD0D-586E72DD4184}" srcOrd="2" destOrd="0" parTransId="{42723A38-4134-4F9D-AED0-56876DAE7F6A}" sibTransId="{7FC58907-F727-4F3E-99E1-D0A17B1247B8}"/>
    <dgm:cxn modelId="{3D63F9BA-97C0-4760-B5F2-AC92DDC6ED9F}" type="presOf" srcId="{1C3C1FF9-F010-4688-B95F-2EC8F031E19C}" destId="{935894B4-CE98-4333-B496-19B64C596BA6}" srcOrd="0" destOrd="3" presId="urn:microsoft.com/office/officeart/2005/8/layout/list1"/>
    <dgm:cxn modelId="{E7E4ABF4-1D31-4558-815E-93B996E969C1}" type="presOf" srcId="{60761CEA-2E22-48CE-AC3C-08A128C076EE}" destId="{91E4ADFD-2912-440C-A14B-0D6E9F6DE468}" srcOrd="0" destOrd="0" presId="urn:microsoft.com/office/officeart/2005/8/layout/list1"/>
    <dgm:cxn modelId="{CE674219-3BCD-4A2B-957B-9EA58B15EB43}" type="presParOf" srcId="{91E4ADFD-2912-440C-A14B-0D6E9F6DE468}" destId="{0677A999-3A76-4813-BDF5-B7DB6DE43452}" srcOrd="0" destOrd="0" presId="urn:microsoft.com/office/officeart/2005/8/layout/list1"/>
    <dgm:cxn modelId="{469CEAE2-E6B1-4647-8157-75C48653754E}" type="presParOf" srcId="{0677A999-3A76-4813-BDF5-B7DB6DE43452}" destId="{38286EF2-4139-4ACF-8D1F-89DE3304078E}" srcOrd="0" destOrd="0" presId="urn:microsoft.com/office/officeart/2005/8/layout/list1"/>
    <dgm:cxn modelId="{2D31C4AF-D709-4C7D-9B81-9FADFB13D108}" type="presParOf" srcId="{0677A999-3A76-4813-BDF5-B7DB6DE43452}" destId="{2BA53CFE-38FE-4EDF-BE71-40C0DF745731}" srcOrd="1" destOrd="0" presId="urn:microsoft.com/office/officeart/2005/8/layout/list1"/>
    <dgm:cxn modelId="{6369A3B2-BBB7-4A38-9547-0FDE97A23467}" type="presParOf" srcId="{91E4ADFD-2912-440C-A14B-0D6E9F6DE468}" destId="{75F958FA-74CC-4C5A-9F7C-E0C52D0587FE}" srcOrd="1" destOrd="0" presId="urn:microsoft.com/office/officeart/2005/8/layout/list1"/>
    <dgm:cxn modelId="{FD36B821-9D5D-436E-9BBC-6ECBD5B23081}" type="presParOf" srcId="{91E4ADFD-2912-440C-A14B-0D6E9F6DE468}" destId="{935894B4-CE98-4333-B496-19B64C596BA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a:buFont typeface="+mj-lt"/>
            <a:buNone/>
          </a:pPr>
          <a:r>
            <a:rPr lang="es-ES" sz="1000" b="1" kern="1200" dirty="0">
              <a:solidFill>
                <a:schemeClr val="bg1"/>
              </a:solidFill>
              <a:latin typeface="Arial" panose="020B0604020202020204" pitchFamily="34" charset="0"/>
              <a:cs typeface="Arial" panose="020B0604020202020204" pitchFamily="34" charset="0"/>
            </a:rPr>
            <a:t>DISEÑO E </a:t>
          </a:r>
          <a:r>
            <a:rPr lang="es-ES" sz="1000" b="1" kern="1200" dirty="0">
              <a:solidFill>
                <a:schemeClr val="bg1"/>
              </a:solidFill>
              <a:latin typeface="Arial" panose="020B0604020202020204" pitchFamily="34" charset="0"/>
              <a:ea typeface="+mn-ea"/>
              <a:cs typeface="Arial" panose="020B0604020202020204" pitchFamily="34" charset="0"/>
            </a:rPr>
            <a:t>IMPLEMENTACIÓN</a:t>
          </a:r>
          <a:r>
            <a:rPr lang="es-ES" sz="1000" b="1" kern="1200" dirty="0">
              <a:solidFill>
                <a:schemeClr val="bg1"/>
              </a:solidFill>
              <a:latin typeface="Arial" panose="020B0604020202020204" pitchFamily="34" charset="0"/>
              <a:cs typeface="Arial" panose="020B0604020202020204" pitchFamily="34" charset="0"/>
            </a:rPr>
            <a:t> DE MÓDULOS DE MEDICIÓN  </a:t>
          </a:r>
          <a:endParaRPr lang="es-EC" sz="1000" b="1" kern="1200" dirty="0">
            <a:solidFill>
              <a:schemeClr val="bg1"/>
            </a:solidFill>
            <a:latin typeface="Arial" panose="020B0604020202020204" pitchFamily="34" charset="0"/>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dgm:spPr/>
      <dgm:t>
        <a:bodyPr/>
        <a:lstStyle/>
        <a:p>
          <a:pPr>
            <a:buFont typeface="+mj-lt"/>
            <a:buNone/>
          </a:pPr>
          <a:r>
            <a:rPr lang="es-EC" b="0" dirty="0">
              <a:latin typeface="Arial" panose="020B0604020202020204" pitchFamily="34" charset="0"/>
              <a:cs typeface="Arial" panose="020B0604020202020204" pitchFamily="34" charset="0"/>
            </a:rPr>
            <a:t>DISEÑO</a:t>
          </a:r>
          <a:r>
            <a:rPr lang="es-EC" b="0" baseline="0" dirty="0">
              <a:latin typeface="Arial" panose="020B0604020202020204" pitchFamily="34" charset="0"/>
              <a:cs typeface="Arial" panose="020B0604020202020204" pitchFamily="34" charset="0"/>
            </a:rPr>
            <a:t> E IMPLEMENTACIÓN DEL SISTEMA DE MONITORIZACIÓN</a:t>
          </a:r>
          <a:endParaRPr lang="es-EC" b="0" dirty="0">
            <a:latin typeface="Arial" panose="020B0604020202020204" pitchFamily="34" charset="0"/>
            <a:cs typeface="Arial" panose="020B0604020202020204" pitchFamily="34" charset="0"/>
          </a:endParaRP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EC" b="0" dirty="0">
              <a:latin typeface="Arial" panose="020B0604020202020204" pitchFamily="34" charset="0"/>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dgm:spPr/>
      <dgm:t>
        <a:bodyPr/>
        <a:lstStyle/>
        <a:p>
          <a:r>
            <a:rPr lang="es-ES" dirty="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a:buFont typeface="+mj-lt"/>
            <a:buNone/>
          </a:pPr>
          <a:r>
            <a:rPr lang="es-ES" sz="1000" b="1" kern="1200" dirty="0">
              <a:solidFill>
                <a:schemeClr val="bg1"/>
              </a:solidFill>
              <a:latin typeface="Arial" panose="020B0604020202020204" pitchFamily="34" charset="0"/>
              <a:cs typeface="Arial" panose="020B0604020202020204" pitchFamily="34" charset="0"/>
            </a:rPr>
            <a:t>DISEÑO E </a:t>
          </a:r>
          <a:r>
            <a:rPr lang="es-ES" sz="1000" b="1" kern="1200" dirty="0">
              <a:solidFill>
                <a:schemeClr val="bg1"/>
              </a:solidFill>
              <a:latin typeface="Arial" panose="020B0604020202020204" pitchFamily="34" charset="0"/>
              <a:ea typeface="+mn-ea"/>
              <a:cs typeface="Arial" panose="020B0604020202020204" pitchFamily="34" charset="0"/>
            </a:rPr>
            <a:t>IMPLEMENTACIÓN</a:t>
          </a:r>
          <a:r>
            <a:rPr lang="es-ES" sz="1000" b="1" kern="1200" dirty="0">
              <a:solidFill>
                <a:schemeClr val="bg1"/>
              </a:solidFill>
              <a:latin typeface="Arial" panose="020B0604020202020204" pitchFamily="34" charset="0"/>
              <a:cs typeface="Arial" panose="020B0604020202020204" pitchFamily="34" charset="0"/>
            </a:rPr>
            <a:t> DE MÓDULOS DE MEDICIÓN  </a:t>
          </a:r>
          <a:endParaRPr lang="es-EC" sz="1000" b="1" kern="1200" dirty="0">
            <a:solidFill>
              <a:schemeClr val="bg1"/>
            </a:solidFill>
            <a:latin typeface="Arial" panose="020B0604020202020204" pitchFamily="34" charset="0"/>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dgm:spPr/>
      <dgm:t>
        <a:bodyPr/>
        <a:lstStyle/>
        <a:p>
          <a:pPr>
            <a:buFont typeface="+mj-lt"/>
            <a:buNone/>
          </a:pPr>
          <a:r>
            <a:rPr lang="es-EC" b="0" dirty="0">
              <a:latin typeface="Arial" panose="020B0604020202020204" pitchFamily="34" charset="0"/>
              <a:cs typeface="Arial" panose="020B0604020202020204" pitchFamily="34" charset="0"/>
            </a:rPr>
            <a:t>DISEÑO</a:t>
          </a:r>
          <a:r>
            <a:rPr lang="es-EC" b="0" baseline="0" dirty="0">
              <a:latin typeface="Arial" panose="020B0604020202020204" pitchFamily="34" charset="0"/>
              <a:cs typeface="Arial" panose="020B0604020202020204" pitchFamily="34" charset="0"/>
            </a:rPr>
            <a:t> E IMPLEMENTACIÓN DEL SISTEMA DE MONITORIZACIÓN</a:t>
          </a:r>
          <a:endParaRPr lang="es-EC" b="0" dirty="0">
            <a:latin typeface="Arial" panose="020B0604020202020204" pitchFamily="34" charset="0"/>
            <a:cs typeface="Arial" panose="020B0604020202020204" pitchFamily="34" charset="0"/>
          </a:endParaRP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EC" b="0" dirty="0">
              <a:latin typeface="Arial" panose="020B0604020202020204" pitchFamily="34" charset="0"/>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dgm:spPr/>
      <dgm:t>
        <a:bodyPr/>
        <a:lstStyle/>
        <a:p>
          <a:r>
            <a:rPr lang="es-ES" dirty="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a:buFont typeface="+mj-lt"/>
            <a:buNone/>
          </a:pPr>
          <a:r>
            <a:rPr lang="es-ES" sz="1000" b="1" kern="1200" dirty="0">
              <a:solidFill>
                <a:schemeClr val="bg1"/>
              </a:solidFill>
              <a:latin typeface="Arial" panose="020B0604020202020204" pitchFamily="34" charset="0"/>
              <a:cs typeface="Arial" panose="020B0604020202020204" pitchFamily="34" charset="0"/>
            </a:rPr>
            <a:t>DISEÑO E </a:t>
          </a:r>
          <a:r>
            <a:rPr lang="es-ES" sz="1000" b="1" kern="1200" dirty="0">
              <a:solidFill>
                <a:schemeClr val="bg1"/>
              </a:solidFill>
              <a:latin typeface="Arial" panose="020B0604020202020204" pitchFamily="34" charset="0"/>
              <a:ea typeface="+mn-ea"/>
              <a:cs typeface="Arial" panose="020B0604020202020204" pitchFamily="34" charset="0"/>
            </a:rPr>
            <a:t>IMPLEMENTACIÓN</a:t>
          </a:r>
          <a:r>
            <a:rPr lang="es-ES" sz="1000" b="1" kern="1200" dirty="0">
              <a:solidFill>
                <a:schemeClr val="bg1"/>
              </a:solidFill>
              <a:latin typeface="Arial" panose="020B0604020202020204" pitchFamily="34" charset="0"/>
              <a:cs typeface="Arial" panose="020B0604020202020204" pitchFamily="34" charset="0"/>
            </a:rPr>
            <a:t> DE MÓDULOS DE MEDICIÓN  </a:t>
          </a:r>
          <a:endParaRPr lang="es-EC" sz="1000" b="1" kern="1200" dirty="0">
            <a:solidFill>
              <a:schemeClr val="bg1"/>
            </a:solidFill>
            <a:latin typeface="Arial" panose="020B0604020202020204" pitchFamily="34" charset="0"/>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dgm:spPr/>
      <dgm:t>
        <a:bodyPr/>
        <a:lstStyle/>
        <a:p>
          <a:pPr>
            <a:buFont typeface="+mj-lt"/>
            <a:buNone/>
          </a:pPr>
          <a:r>
            <a:rPr lang="es-EC" b="0" dirty="0">
              <a:latin typeface="Arial" panose="020B0604020202020204" pitchFamily="34" charset="0"/>
              <a:cs typeface="Arial" panose="020B0604020202020204" pitchFamily="34" charset="0"/>
            </a:rPr>
            <a:t>DISEÑO</a:t>
          </a:r>
          <a:r>
            <a:rPr lang="es-EC" b="0" baseline="0" dirty="0">
              <a:latin typeface="Arial" panose="020B0604020202020204" pitchFamily="34" charset="0"/>
              <a:cs typeface="Arial" panose="020B0604020202020204" pitchFamily="34" charset="0"/>
            </a:rPr>
            <a:t> E IMPLEMENTACIÓN DEL SISTEMA DE MONITORIZACIÓN</a:t>
          </a:r>
          <a:endParaRPr lang="es-EC" b="0" dirty="0">
            <a:latin typeface="Arial" panose="020B0604020202020204" pitchFamily="34" charset="0"/>
            <a:cs typeface="Arial" panose="020B0604020202020204" pitchFamily="34" charset="0"/>
          </a:endParaRP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EC" b="0" dirty="0">
              <a:latin typeface="Arial" panose="020B0604020202020204" pitchFamily="34" charset="0"/>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dgm:spPr/>
      <dgm:t>
        <a:bodyPr/>
        <a:lstStyle/>
        <a:p>
          <a:r>
            <a:rPr lang="es-ES" dirty="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a:buFont typeface="+mj-lt"/>
            <a:buNone/>
          </a:pPr>
          <a:r>
            <a:rPr lang="es-ES" sz="1000" b="1" kern="1200" dirty="0">
              <a:solidFill>
                <a:schemeClr val="bg1"/>
              </a:solidFill>
              <a:latin typeface="Arial" panose="020B0604020202020204" pitchFamily="34" charset="0"/>
              <a:cs typeface="Arial" panose="020B0604020202020204" pitchFamily="34" charset="0"/>
            </a:rPr>
            <a:t>DISEÑO E </a:t>
          </a:r>
          <a:r>
            <a:rPr lang="es-ES" sz="1000" b="1" kern="1200" dirty="0">
              <a:solidFill>
                <a:schemeClr val="bg1"/>
              </a:solidFill>
              <a:latin typeface="Arial" panose="020B0604020202020204" pitchFamily="34" charset="0"/>
              <a:ea typeface="+mn-ea"/>
              <a:cs typeface="Arial" panose="020B0604020202020204" pitchFamily="34" charset="0"/>
            </a:rPr>
            <a:t>IMPLEMENTACIÓN</a:t>
          </a:r>
          <a:r>
            <a:rPr lang="es-ES" sz="1000" b="1" kern="1200" dirty="0">
              <a:solidFill>
                <a:schemeClr val="bg1"/>
              </a:solidFill>
              <a:latin typeface="Arial" panose="020B0604020202020204" pitchFamily="34" charset="0"/>
              <a:cs typeface="Arial" panose="020B0604020202020204" pitchFamily="34" charset="0"/>
            </a:rPr>
            <a:t> DE MÓDULOS DE MEDICIÓN  </a:t>
          </a:r>
          <a:endParaRPr lang="es-EC" sz="1000" b="1" kern="1200" dirty="0">
            <a:solidFill>
              <a:schemeClr val="bg1"/>
            </a:solidFill>
            <a:latin typeface="Arial" panose="020B0604020202020204" pitchFamily="34" charset="0"/>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dgm:spPr/>
      <dgm:t>
        <a:bodyPr/>
        <a:lstStyle/>
        <a:p>
          <a:pPr>
            <a:buFont typeface="+mj-lt"/>
            <a:buNone/>
          </a:pPr>
          <a:r>
            <a:rPr lang="es-EC" b="0" dirty="0">
              <a:latin typeface="Arial" panose="020B0604020202020204" pitchFamily="34" charset="0"/>
              <a:cs typeface="Arial" panose="020B0604020202020204" pitchFamily="34" charset="0"/>
            </a:rPr>
            <a:t>DISEÑO</a:t>
          </a:r>
          <a:r>
            <a:rPr lang="es-EC" b="0" baseline="0" dirty="0">
              <a:latin typeface="Arial" panose="020B0604020202020204" pitchFamily="34" charset="0"/>
              <a:cs typeface="Arial" panose="020B0604020202020204" pitchFamily="34" charset="0"/>
            </a:rPr>
            <a:t> E IMPLEMENTACIÓN DEL SISTEMA DE MONITORIZACIÓN</a:t>
          </a:r>
          <a:endParaRPr lang="es-EC" b="0" dirty="0">
            <a:latin typeface="Arial" panose="020B0604020202020204" pitchFamily="34" charset="0"/>
            <a:cs typeface="Arial" panose="020B0604020202020204" pitchFamily="34" charset="0"/>
          </a:endParaRP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EC" b="0" dirty="0">
              <a:latin typeface="Arial" panose="020B0604020202020204" pitchFamily="34" charset="0"/>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dgm:spPr/>
      <dgm:t>
        <a:bodyPr/>
        <a:lstStyle/>
        <a:p>
          <a:r>
            <a:rPr lang="es-ES" dirty="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a:buFont typeface="+mj-lt"/>
            <a:buNone/>
          </a:pPr>
          <a:r>
            <a:rPr lang="es-ES" sz="1000" b="1" kern="1200" dirty="0">
              <a:solidFill>
                <a:schemeClr val="bg1"/>
              </a:solidFill>
              <a:latin typeface="Arial" panose="020B0604020202020204" pitchFamily="34" charset="0"/>
              <a:cs typeface="Arial" panose="020B0604020202020204" pitchFamily="34" charset="0"/>
            </a:rPr>
            <a:t>DISEÑO E </a:t>
          </a:r>
          <a:r>
            <a:rPr lang="es-ES" sz="1000" b="1" kern="1200" dirty="0">
              <a:solidFill>
                <a:schemeClr val="bg1"/>
              </a:solidFill>
              <a:latin typeface="Arial" panose="020B0604020202020204" pitchFamily="34" charset="0"/>
              <a:ea typeface="+mn-ea"/>
              <a:cs typeface="Arial" panose="020B0604020202020204" pitchFamily="34" charset="0"/>
            </a:rPr>
            <a:t>IMPLEMENTACIÓN</a:t>
          </a:r>
          <a:r>
            <a:rPr lang="es-ES" sz="1000" b="1" kern="1200" dirty="0">
              <a:solidFill>
                <a:schemeClr val="bg1"/>
              </a:solidFill>
              <a:latin typeface="Arial" panose="020B0604020202020204" pitchFamily="34" charset="0"/>
              <a:cs typeface="Arial" panose="020B0604020202020204" pitchFamily="34" charset="0"/>
            </a:rPr>
            <a:t> DE MÓDULOS DE MEDICIÓN  </a:t>
          </a:r>
          <a:endParaRPr lang="es-EC" sz="1000" b="1" kern="1200" dirty="0">
            <a:solidFill>
              <a:schemeClr val="bg1"/>
            </a:solidFill>
            <a:latin typeface="Arial" panose="020B0604020202020204" pitchFamily="34" charset="0"/>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dgm:spPr/>
      <dgm:t>
        <a:bodyPr/>
        <a:lstStyle/>
        <a:p>
          <a:pPr>
            <a:buFont typeface="+mj-lt"/>
            <a:buNone/>
          </a:pPr>
          <a:r>
            <a:rPr lang="es-EC" b="0" dirty="0">
              <a:latin typeface="Arial" panose="020B0604020202020204" pitchFamily="34" charset="0"/>
              <a:cs typeface="Arial" panose="020B0604020202020204" pitchFamily="34" charset="0"/>
            </a:rPr>
            <a:t>DISEÑO</a:t>
          </a:r>
          <a:r>
            <a:rPr lang="es-EC" b="0" baseline="0" dirty="0">
              <a:latin typeface="Arial" panose="020B0604020202020204" pitchFamily="34" charset="0"/>
              <a:cs typeface="Arial" panose="020B0604020202020204" pitchFamily="34" charset="0"/>
            </a:rPr>
            <a:t> E IMPLEMENTACIÓN DEL SISTEMA DE MONITORIZACIÓN</a:t>
          </a:r>
          <a:endParaRPr lang="es-EC" b="0" dirty="0">
            <a:latin typeface="Arial" panose="020B0604020202020204" pitchFamily="34" charset="0"/>
            <a:cs typeface="Arial" panose="020B0604020202020204" pitchFamily="34" charset="0"/>
          </a:endParaRP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EC" b="0" dirty="0">
              <a:latin typeface="Arial" panose="020B0604020202020204" pitchFamily="34" charset="0"/>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dgm:spPr/>
      <dgm:t>
        <a:bodyPr/>
        <a:lstStyle/>
        <a:p>
          <a:r>
            <a:rPr lang="es-ES" dirty="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a:buFont typeface="+mj-lt"/>
            <a:buNone/>
          </a:pPr>
          <a:r>
            <a:rPr lang="es-ES" sz="1000" b="1" kern="1200" dirty="0">
              <a:solidFill>
                <a:schemeClr val="bg1"/>
              </a:solidFill>
              <a:latin typeface="Arial" panose="020B0604020202020204" pitchFamily="34" charset="0"/>
              <a:cs typeface="Arial" panose="020B0604020202020204" pitchFamily="34" charset="0"/>
            </a:rPr>
            <a:t>DISEÑO E </a:t>
          </a:r>
          <a:r>
            <a:rPr lang="es-ES" sz="1000" b="1" kern="1200" dirty="0">
              <a:solidFill>
                <a:schemeClr val="bg1"/>
              </a:solidFill>
              <a:latin typeface="Arial" panose="020B0604020202020204" pitchFamily="34" charset="0"/>
              <a:ea typeface="+mn-ea"/>
              <a:cs typeface="Arial" panose="020B0604020202020204" pitchFamily="34" charset="0"/>
            </a:rPr>
            <a:t>IMPLEMENTACIÓN</a:t>
          </a:r>
          <a:r>
            <a:rPr lang="es-ES" sz="1000" b="1" kern="1200" dirty="0">
              <a:solidFill>
                <a:schemeClr val="bg1"/>
              </a:solidFill>
              <a:latin typeface="Arial" panose="020B0604020202020204" pitchFamily="34" charset="0"/>
              <a:cs typeface="Arial" panose="020B0604020202020204" pitchFamily="34" charset="0"/>
            </a:rPr>
            <a:t> DE MÓDULOS DE MEDICIÓN  </a:t>
          </a:r>
          <a:endParaRPr lang="es-EC" sz="1000" b="1" kern="1200" dirty="0">
            <a:solidFill>
              <a:schemeClr val="bg1"/>
            </a:solidFill>
            <a:latin typeface="Arial" panose="020B0604020202020204" pitchFamily="34" charset="0"/>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dgm:spPr/>
      <dgm:t>
        <a:bodyPr/>
        <a:lstStyle/>
        <a:p>
          <a:pPr>
            <a:buFont typeface="+mj-lt"/>
            <a:buNone/>
          </a:pPr>
          <a:r>
            <a:rPr lang="es-EC" b="0" dirty="0">
              <a:latin typeface="Arial" panose="020B0604020202020204" pitchFamily="34" charset="0"/>
              <a:cs typeface="Arial" panose="020B0604020202020204" pitchFamily="34" charset="0"/>
            </a:rPr>
            <a:t>DISEÑO</a:t>
          </a:r>
          <a:r>
            <a:rPr lang="es-EC" b="0" baseline="0" dirty="0">
              <a:latin typeface="Arial" panose="020B0604020202020204" pitchFamily="34" charset="0"/>
              <a:cs typeface="Arial" panose="020B0604020202020204" pitchFamily="34" charset="0"/>
            </a:rPr>
            <a:t> E IMPLEMENTACIÓN DEL SISTEMA DE MONITORIZACIÓN</a:t>
          </a:r>
          <a:endParaRPr lang="es-EC" b="0" dirty="0">
            <a:latin typeface="Arial" panose="020B0604020202020204" pitchFamily="34" charset="0"/>
            <a:cs typeface="Arial" panose="020B0604020202020204" pitchFamily="34" charset="0"/>
          </a:endParaRP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EC" b="0" dirty="0">
              <a:latin typeface="Arial" panose="020B0604020202020204" pitchFamily="34" charset="0"/>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dgm:spPr/>
      <dgm:t>
        <a:bodyPr/>
        <a:lstStyle/>
        <a:p>
          <a:r>
            <a:rPr lang="es-ES" dirty="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a:buFont typeface="+mj-lt"/>
            <a:buNone/>
          </a:pPr>
          <a:r>
            <a:rPr lang="es-ES" sz="1000" b="1" kern="1200" dirty="0">
              <a:solidFill>
                <a:schemeClr val="bg1"/>
              </a:solidFill>
              <a:latin typeface="Arial" panose="020B0604020202020204" pitchFamily="34" charset="0"/>
              <a:cs typeface="Arial" panose="020B0604020202020204" pitchFamily="34" charset="0"/>
            </a:rPr>
            <a:t>DISEÑO E </a:t>
          </a:r>
          <a:r>
            <a:rPr lang="es-ES" sz="1000" b="1" kern="1200" dirty="0">
              <a:solidFill>
                <a:schemeClr val="bg1"/>
              </a:solidFill>
              <a:latin typeface="Arial" panose="020B0604020202020204" pitchFamily="34" charset="0"/>
              <a:ea typeface="+mn-ea"/>
              <a:cs typeface="Arial" panose="020B0604020202020204" pitchFamily="34" charset="0"/>
            </a:rPr>
            <a:t>IMPLEMENTACIÓN</a:t>
          </a:r>
          <a:r>
            <a:rPr lang="es-ES" sz="1000" b="1" kern="1200" dirty="0">
              <a:solidFill>
                <a:schemeClr val="bg1"/>
              </a:solidFill>
              <a:latin typeface="Arial" panose="020B0604020202020204" pitchFamily="34" charset="0"/>
              <a:cs typeface="Arial" panose="020B0604020202020204" pitchFamily="34" charset="0"/>
            </a:rPr>
            <a:t> DE MÓDULOS DE MEDICIÓN  </a:t>
          </a:r>
          <a:endParaRPr lang="es-EC" sz="1000" b="1" kern="1200" dirty="0">
            <a:solidFill>
              <a:schemeClr val="bg1"/>
            </a:solidFill>
            <a:latin typeface="Arial" panose="020B0604020202020204" pitchFamily="34" charset="0"/>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dgm:spPr/>
      <dgm:t>
        <a:bodyPr/>
        <a:lstStyle/>
        <a:p>
          <a:pPr>
            <a:buFont typeface="+mj-lt"/>
            <a:buNone/>
          </a:pPr>
          <a:r>
            <a:rPr lang="es-EC" b="0" dirty="0">
              <a:latin typeface="Arial" panose="020B0604020202020204" pitchFamily="34" charset="0"/>
              <a:cs typeface="Arial" panose="020B0604020202020204" pitchFamily="34" charset="0"/>
            </a:rPr>
            <a:t>DISEÑO</a:t>
          </a:r>
          <a:r>
            <a:rPr lang="es-EC" b="0" baseline="0" dirty="0">
              <a:latin typeface="Arial" panose="020B0604020202020204" pitchFamily="34" charset="0"/>
              <a:cs typeface="Arial" panose="020B0604020202020204" pitchFamily="34" charset="0"/>
            </a:rPr>
            <a:t> E IMPLEMENTACIÓN DEL SISTEMA DE MONITORIZACIÓN</a:t>
          </a:r>
          <a:endParaRPr lang="es-EC" b="0" dirty="0">
            <a:latin typeface="Arial" panose="020B0604020202020204" pitchFamily="34" charset="0"/>
            <a:cs typeface="Arial" panose="020B0604020202020204" pitchFamily="34" charset="0"/>
          </a:endParaRP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EC" b="0" dirty="0">
              <a:latin typeface="Arial" panose="020B0604020202020204" pitchFamily="34" charset="0"/>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dgm:spPr/>
      <dgm:t>
        <a:bodyPr/>
        <a:lstStyle/>
        <a:p>
          <a:r>
            <a:rPr lang="es-ES" dirty="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a:buFont typeface="+mj-lt"/>
            <a:buNone/>
          </a:pPr>
          <a:r>
            <a:rPr lang="es-ES" sz="1000" b="1" kern="1200" dirty="0">
              <a:solidFill>
                <a:schemeClr val="bg1"/>
              </a:solidFill>
              <a:latin typeface="Arial" panose="020B0604020202020204" pitchFamily="34" charset="0"/>
              <a:cs typeface="Arial" panose="020B0604020202020204" pitchFamily="34" charset="0"/>
            </a:rPr>
            <a:t>DISEÑO E </a:t>
          </a:r>
          <a:r>
            <a:rPr lang="es-ES" sz="1000" b="1" kern="1200" dirty="0">
              <a:solidFill>
                <a:schemeClr val="bg1"/>
              </a:solidFill>
              <a:latin typeface="Arial" panose="020B0604020202020204" pitchFamily="34" charset="0"/>
              <a:ea typeface="+mn-ea"/>
              <a:cs typeface="Arial" panose="020B0604020202020204" pitchFamily="34" charset="0"/>
            </a:rPr>
            <a:t>IMPLEMENTACIÓN</a:t>
          </a:r>
          <a:r>
            <a:rPr lang="es-ES" sz="1000" b="1" kern="1200" dirty="0">
              <a:solidFill>
                <a:schemeClr val="bg1"/>
              </a:solidFill>
              <a:latin typeface="Arial" panose="020B0604020202020204" pitchFamily="34" charset="0"/>
              <a:cs typeface="Arial" panose="020B0604020202020204" pitchFamily="34" charset="0"/>
            </a:rPr>
            <a:t> DE MÓDULOS DE MEDICIÓN  </a:t>
          </a:r>
          <a:endParaRPr lang="es-EC" sz="1000" b="1" kern="1200" dirty="0">
            <a:solidFill>
              <a:schemeClr val="bg1"/>
            </a:solidFill>
            <a:latin typeface="Arial" panose="020B0604020202020204" pitchFamily="34" charset="0"/>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dgm:spPr/>
      <dgm:t>
        <a:bodyPr/>
        <a:lstStyle/>
        <a:p>
          <a:pPr>
            <a:buFont typeface="+mj-lt"/>
            <a:buNone/>
          </a:pPr>
          <a:r>
            <a:rPr lang="es-EC" b="0" dirty="0">
              <a:latin typeface="Arial" panose="020B0604020202020204" pitchFamily="34" charset="0"/>
              <a:cs typeface="Arial" panose="020B0604020202020204" pitchFamily="34" charset="0"/>
            </a:rPr>
            <a:t>DISEÑO</a:t>
          </a:r>
          <a:r>
            <a:rPr lang="es-EC" b="0" baseline="0" dirty="0">
              <a:latin typeface="Arial" panose="020B0604020202020204" pitchFamily="34" charset="0"/>
              <a:cs typeface="Arial" panose="020B0604020202020204" pitchFamily="34" charset="0"/>
            </a:rPr>
            <a:t> E IMPLEMENTACIÓN DEL SISTEMA DE MONITORIZACIÓN</a:t>
          </a:r>
          <a:endParaRPr lang="es-EC" b="0" dirty="0">
            <a:latin typeface="Arial" panose="020B0604020202020204" pitchFamily="34" charset="0"/>
            <a:cs typeface="Arial" panose="020B0604020202020204" pitchFamily="34" charset="0"/>
          </a:endParaRP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EC" b="0" dirty="0">
              <a:latin typeface="Arial" panose="020B0604020202020204" pitchFamily="34" charset="0"/>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dgm:spPr/>
      <dgm:t>
        <a:bodyPr/>
        <a:lstStyle/>
        <a:p>
          <a:r>
            <a:rPr lang="es-ES" dirty="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a:buFont typeface="+mj-lt"/>
            <a:buNone/>
          </a:pPr>
          <a:r>
            <a:rPr lang="es-ES" sz="1000" b="1" kern="1200" dirty="0">
              <a:solidFill>
                <a:schemeClr val="bg1"/>
              </a:solidFill>
              <a:latin typeface="Arial" panose="020B0604020202020204" pitchFamily="34" charset="0"/>
              <a:cs typeface="Arial" panose="020B0604020202020204" pitchFamily="34" charset="0"/>
            </a:rPr>
            <a:t>DISEÑO E </a:t>
          </a:r>
          <a:r>
            <a:rPr lang="es-ES" sz="1000" b="1" kern="1200" dirty="0">
              <a:solidFill>
                <a:schemeClr val="bg1"/>
              </a:solidFill>
              <a:latin typeface="Arial" panose="020B0604020202020204" pitchFamily="34" charset="0"/>
              <a:ea typeface="+mn-ea"/>
              <a:cs typeface="Arial" panose="020B0604020202020204" pitchFamily="34" charset="0"/>
            </a:rPr>
            <a:t>IMPLEMENTACIÓN</a:t>
          </a:r>
          <a:r>
            <a:rPr lang="es-ES" sz="1000" b="1" kern="1200" dirty="0">
              <a:solidFill>
                <a:schemeClr val="bg1"/>
              </a:solidFill>
              <a:latin typeface="Arial" panose="020B0604020202020204" pitchFamily="34" charset="0"/>
              <a:cs typeface="Arial" panose="020B0604020202020204" pitchFamily="34" charset="0"/>
            </a:rPr>
            <a:t> DE MÓDULOS DE MEDICIÓN  </a:t>
          </a:r>
          <a:endParaRPr lang="es-EC" sz="1000" b="1" kern="1200" dirty="0">
            <a:solidFill>
              <a:schemeClr val="bg1"/>
            </a:solidFill>
            <a:latin typeface="Arial" panose="020B0604020202020204" pitchFamily="34" charset="0"/>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dgm:spPr/>
      <dgm:t>
        <a:bodyPr/>
        <a:lstStyle/>
        <a:p>
          <a:pPr>
            <a:buFont typeface="+mj-lt"/>
            <a:buNone/>
          </a:pPr>
          <a:r>
            <a:rPr lang="es-EC" b="0" dirty="0">
              <a:latin typeface="Arial" panose="020B0604020202020204" pitchFamily="34" charset="0"/>
              <a:cs typeface="Arial" panose="020B0604020202020204" pitchFamily="34" charset="0"/>
            </a:rPr>
            <a:t>DISEÑO</a:t>
          </a:r>
          <a:r>
            <a:rPr lang="es-EC" b="0" baseline="0" dirty="0">
              <a:latin typeface="Arial" panose="020B0604020202020204" pitchFamily="34" charset="0"/>
              <a:cs typeface="Arial" panose="020B0604020202020204" pitchFamily="34" charset="0"/>
            </a:rPr>
            <a:t> E IMPLEMENTACIÓN DEL SISTEMA DE MONITORIZACIÓN</a:t>
          </a:r>
          <a:endParaRPr lang="es-EC" b="0" dirty="0">
            <a:latin typeface="Arial" panose="020B0604020202020204" pitchFamily="34" charset="0"/>
            <a:cs typeface="Arial" panose="020B0604020202020204" pitchFamily="34" charset="0"/>
          </a:endParaRP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EC" b="0" dirty="0">
              <a:latin typeface="Arial" panose="020B0604020202020204" pitchFamily="34" charset="0"/>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dgm:spPr/>
      <dgm:t>
        <a:bodyPr/>
        <a:lstStyle/>
        <a:p>
          <a:r>
            <a:rPr lang="es-ES" dirty="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accent5">
            <a:lumMod val="50000"/>
          </a:schemeClr>
        </a:solidFill>
      </dgm:spPr>
      <dgm:t>
        <a:bodyPr/>
        <a:lstStyle/>
        <a:p>
          <a:r>
            <a:rPr lang="es-EC" sz="1000" b="1" dirty="0">
              <a:solidFill>
                <a:schemeClr val="bg1"/>
              </a:solidFill>
              <a:latin typeface="Arial" panose="020B0604020202020204" pitchFamily="34" charset="0"/>
              <a:cs typeface="Arial" panose="020B0604020202020204" pitchFamily="34" charset="0"/>
            </a:rPr>
            <a:t>INTRODUCCIÓN</a:t>
          </a:r>
          <a:endParaRPr lang="es-EC" sz="1000" b="1" dirty="0">
            <a:solidFill>
              <a:schemeClr val="bg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dgm:spPr/>
      <dgm:t>
        <a:bodyPr/>
        <a:lstStyle/>
        <a:p>
          <a:pPr>
            <a:buFont typeface="+mj-lt"/>
            <a:buNone/>
          </a:pPr>
          <a:r>
            <a:rPr lang="es-ES" b="0" dirty="0">
              <a:latin typeface="Arial" panose="020B0604020202020204" pitchFamily="34" charset="0"/>
              <a:cs typeface="Arial" panose="020B0604020202020204" pitchFamily="34" charset="0"/>
            </a:rPr>
            <a:t>DISEÑO E IMPLEMENTACIÓN DE MÓDULOS DE MEDICIÓN  </a:t>
          </a:r>
          <a:endParaRPr lang="es-EC" b="0" dirty="0">
            <a:latin typeface="Arial" panose="020B0604020202020204" pitchFamily="34" charset="0"/>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dgm:spPr/>
      <dgm:t>
        <a:bodyPr/>
        <a:lstStyle/>
        <a:p>
          <a:pPr>
            <a:buFont typeface="+mj-lt"/>
            <a:buNone/>
          </a:pPr>
          <a:r>
            <a:rPr lang="es-EC" b="0" dirty="0">
              <a:latin typeface="Arial" panose="020B0604020202020204" pitchFamily="34" charset="0"/>
              <a:cs typeface="Arial" panose="020B0604020202020204" pitchFamily="34" charset="0"/>
            </a:rPr>
            <a:t>DISEÑO</a:t>
          </a:r>
          <a:r>
            <a:rPr lang="es-EC" b="0" baseline="0" dirty="0">
              <a:latin typeface="Arial" panose="020B0604020202020204" pitchFamily="34" charset="0"/>
              <a:cs typeface="Arial" panose="020B0604020202020204" pitchFamily="34" charset="0"/>
            </a:rPr>
            <a:t> E IMPLEMENTACIÓN DEL SISTEMA DE MONITORIZACIÓN</a:t>
          </a:r>
          <a:endParaRPr lang="es-EC" b="0" dirty="0">
            <a:latin typeface="Arial" panose="020B0604020202020204" pitchFamily="34" charset="0"/>
            <a:cs typeface="Arial" panose="020B0604020202020204" pitchFamily="34" charset="0"/>
          </a:endParaRP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EC" b="0" dirty="0">
              <a:latin typeface="Arial" panose="020B0604020202020204" pitchFamily="34" charset="0"/>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dgm:spPr/>
      <dgm:t>
        <a:bodyPr/>
        <a:lstStyle/>
        <a:p>
          <a:r>
            <a:rPr lang="es-ES" dirty="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a:buFont typeface="+mj-lt"/>
            <a:buNone/>
          </a:pPr>
          <a:r>
            <a:rPr lang="es-ES" sz="1000" b="1" kern="1200" dirty="0">
              <a:solidFill>
                <a:schemeClr val="bg1"/>
              </a:solidFill>
              <a:latin typeface="Arial" panose="020B0604020202020204" pitchFamily="34" charset="0"/>
              <a:cs typeface="Arial" panose="020B0604020202020204" pitchFamily="34" charset="0"/>
            </a:rPr>
            <a:t>DISEÑO E </a:t>
          </a:r>
          <a:r>
            <a:rPr lang="es-ES" sz="1000" b="1" kern="1200" dirty="0">
              <a:solidFill>
                <a:schemeClr val="bg1"/>
              </a:solidFill>
              <a:latin typeface="Arial" panose="020B0604020202020204" pitchFamily="34" charset="0"/>
              <a:ea typeface="+mn-ea"/>
              <a:cs typeface="Arial" panose="020B0604020202020204" pitchFamily="34" charset="0"/>
            </a:rPr>
            <a:t>IMPLEMENTACIÓN</a:t>
          </a:r>
          <a:r>
            <a:rPr lang="es-ES" sz="1000" b="1" kern="1200" dirty="0">
              <a:solidFill>
                <a:schemeClr val="bg1"/>
              </a:solidFill>
              <a:latin typeface="Arial" panose="020B0604020202020204" pitchFamily="34" charset="0"/>
              <a:cs typeface="Arial" panose="020B0604020202020204" pitchFamily="34" charset="0"/>
            </a:rPr>
            <a:t> DE MÓDULOS DE MEDICIÓN  </a:t>
          </a:r>
          <a:endParaRPr lang="es-EC" sz="1000" b="1" kern="1200" dirty="0">
            <a:solidFill>
              <a:schemeClr val="bg1"/>
            </a:solidFill>
            <a:latin typeface="Arial" panose="020B0604020202020204" pitchFamily="34" charset="0"/>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dgm:spPr/>
      <dgm:t>
        <a:bodyPr/>
        <a:lstStyle/>
        <a:p>
          <a:pPr>
            <a:buFont typeface="+mj-lt"/>
            <a:buNone/>
          </a:pPr>
          <a:r>
            <a:rPr lang="es-EC" b="0" dirty="0">
              <a:latin typeface="Arial" panose="020B0604020202020204" pitchFamily="34" charset="0"/>
              <a:cs typeface="Arial" panose="020B0604020202020204" pitchFamily="34" charset="0"/>
            </a:rPr>
            <a:t>DISEÑO</a:t>
          </a:r>
          <a:r>
            <a:rPr lang="es-EC" b="0" baseline="0" dirty="0">
              <a:latin typeface="Arial" panose="020B0604020202020204" pitchFamily="34" charset="0"/>
              <a:cs typeface="Arial" panose="020B0604020202020204" pitchFamily="34" charset="0"/>
            </a:rPr>
            <a:t> E IMPLEMENTACIÓN DEL SISTEMA DE MONITORIZACIÓN</a:t>
          </a:r>
          <a:endParaRPr lang="es-EC" b="0" dirty="0">
            <a:latin typeface="Arial" panose="020B0604020202020204" pitchFamily="34" charset="0"/>
            <a:cs typeface="Arial" panose="020B0604020202020204" pitchFamily="34" charset="0"/>
          </a:endParaRP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EC" b="0" dirty="0">
              <a:latin typeface="Arial" panose="020B0604020202020204" pitchFamily="34" charset="0"/>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dgm:spPr/>
      <dgm:t>
        <a:bodyPr/>
        <a:lstStyle/>
        <a:p>
          <a:r>
            <a:rPr lang="es-ES" dirty="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2FD42B6-93AA-44AF-B46C-950631D0A0AE}"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s-EC"/>
        </a:p>
      </dgm:t>
    </dgm:pt>
    <dgm:pt modelId="{B62A2DF5-0E6E-494C-8965-7CA9618063A6}">
      <dgm:prSet phldrT="[Texto]" custT="1"/>
      <dgm:spPr>
        <a:solidFill>
          <a:srgbClr val="44546A"/>
        </a:solidFill>
      </dgm:spPr>
      <dgm:t>
        <a:bodyPr/>
        <a:lstStyle/>
        <a:p>
          <a:r>
            <a:rPr lang="es-EC" sz="3200" dirty="0">
              <a:latin typeface="Arial" panose="020B0604020202020204" pitchFamily="34" charset="0"/>
              <a:cs typeface="Arial" panose="020B0604020202020204" pitchFamily="34" charset="0"/>
            </a:rPr>
            <a:t>DESCRIPCIÓN GENERAL</a:t>
          </a:r>
        </a:p>
      </dgm:t>
    </dgm:pt>
    <dgm:pt modelId="{3A42BE20-0A87-42BA-ABBC-3C26CCAFA22D}" type="parTrans" cxnId="{84D92DC3-1779-4B41-A46B-9BA5A903C171}">
      <dgm:prSet/>
      <dgm:spPr/>
      <dgm:t>
        <a:bodyPr/>
        <a:lstStyle/>
        <a:p>
          <a:endParaRPr lang="es-EC">
            <a:latin typeface="Arial" panose="020B0604020202020204" pitchFamily="34" charset="0"/>
            <a:cs typeface="Arial" panose="020B0604020202020204" pitchFamily="34" charset="0"/>
          </a:endParaRPr>
        </a:p>
      </dgm:t>
    </dgm:pt>
    <dgm:pt modelId="{5DF2A2D2-E6AA-4D13-822B-9DC931A59CBF}" type="sibTrans" cxnId="{84D92DC3-1779-4B41-A46B-9BA5A903C171}">
      <dgm:prSet/>
      <dgm:spPr/>
      <dgm:t>
        <a:bodyPr/>
        <a:lstStyle/>
        <a:p>
          <a:endParaRPr lang="es-EC">
            <a:latin typeface="Arial" panose="020B0604020202020204" pitchFamily="34" charset="0"/>
            <a:cs typeface="Arial" panose="020B0604020202020204" pitchFamily="34" charset="0"/>
          </a:endParaRPr>
        </a:p>
      </dgm:t>
    </dgm:pt>
    <dgm:pt modelId="{6E4FABC0-BD95-4EAD-BCF4-579AE3E037CF}">
      <dgm:prSet phldrT="[Texto]" custT="1"/>
      <dgm:spPr/>
      <dgm:t>
        <a:bodyPr/>
        <a:lstStyle/>
        <a:p>
          <a:pPr>
            <a:buFont typeface="+mj-lt"/>
            <a:buNone/>
          </a:pPr>
          <a:r>
            <a:rPr lang="es-EC" sz="3200" b="0" dirty="0">
              <a:latin typeface="Arial" panose="020B0604020202020204" pitchFamily="34" charset="0"/>
              <a:cs typeface="Arial" panose="020B0604020202020204" pitchFamily="34" charset="0"/>
            </a:rPr>
            <a:t>PUBLICACIÓN DE DATOS</a:t>
          </a:r>
        </a:p>
      </dgm:t>
    </dgm:pt>
    <dgm:pt modelId="{496C90DF-A5C2-48EB-B2F6-F088446B5ECD}" type="parTrans" cxnId="{E5F93737-62D7-44BB-B929-E3B315C6AC0A}">
      <dgm:prSet/>
      <dgm:spPr/>
      <dgm:t>
        <a:bodyPr/>
        <a:lstStyle/>
        <a:p>
          <a:endParaRPr lang="es-EC">
            <a:latin typeface="Arial" panose="020B0604020202020204" pitchFamily="34" charset="0"/>
            <a:cs typeface="Arial" panose="020B0604020202020204" pitchFamily="34" charset="0"/>
          </a:endParaRPr>
        </a:p>
      </dgm:t>
    </dgm:pt>
    <dgm:pt modelId="{D3977AC6-6DE3-4DF7-912B-4A4D79E9F84E}" type="sibTrans" cxnId="{E5F93737-62D7-44BB-B929-E3B315C6AC0A}">
      <dgm:prSet/>
      <dgm:spPr/>
      <dgm:t>
        <a:bodyPr/>
        <a:lstStyle/>
        <a:p>
          <a:endParaRPr lang="es-EC">
            <a:latin typeface="Arial" panose="020B0604020202020204" pitchFamily="34" charset="0"/>
            <a:cs typeface="Arial" panose="020B0604020202020204" pitchFamily="34" charset="0"/>
          </a:endParaRPr>
        </a:p>
      </dgm:t>
    </dgm:pt>
    <dgm:pt modelId="{7193E796-5B6C-4E4D-9B96-4AEA0745C856}">
      <dgm:prSet phldrT="[Texto]" custT="1"/>
      <dgm:spPr/>
      <dgm:t>
        <a:bodyPr/>
        <a:lstStyle/>
        <a:p>
          <a:r>
            <a:rPr lang="es-ES" sz="3200" dirty="0">
              <a:latin typeface="Arial" panose="020B0604020202020204" pitchFamily="34" charset="0"/>
              <a:cs typeface="Arial" panose="020B0604020202020204" pitchFamily="34" charset="0"/>
            </a:rPr>
            <a:t>INTERFAZ GRÁFICA REMOTA</a:t>
          </a:r>
          <a:endParaRPr lang="es-EC" sz="3200" dirty="0">
            <a:latin typeface="Arial" panose="020B0604020202020204" pitchFamily="34" charset="0"/>
            <a:cs typeface="Arial" panose="020B0604020202020204" pitchFamily="34" charset="0"/>
          </a:endParaRPr>
        </a:p>
      </dgm:t>
    </dgm:pt>
    <dgm:pt modelId="{215F0337-1101-4164-B134-7582A701CA01}" type="parTrans" cxnId="{8F86258A-3F42-4B2B-B902-57345B5A0D93}">
      <dgm:prSet/>
      <dgm:spPr/>
      <dgm:t>
        <a:bodyPr/>
        <a:lstStyle/>
        <a:p>
          <a:endParaRPr lang="es-EC">
            <a:latin typeface="Arial" panose="020B0604020202020204" pitchFamily="34" charset="0"/>
            <a:cs typeface="Arial" panose="020B0604020202020204" pitchFamily="34" charset="0"/>
          </a:endParaRPr>
        </a:p>
      </dgm:t>
    </dgm:pt>
    <dgm:pt modelId="{5EBD5338-B0D2-45F2-AD16-12402B944C2D}" type="sibTrans" cxnId="{8F86258A-3F42-4B2B-B902-57345B5A0D93}">
      <dgm:prSet/>
      <dgm:spPr/>
      <dgm:t>
        <a:bodyPr/>
        <a:lstStyle/>
        <a:p>
          <a:endParaRPr lang="es-EC">
            <a:latin typeface="Arial" panose="020B0604020202020204" pitchFamily="34" charset="0"/>
            <a:cs typeface="Arial" panose="020B0604020202020204" pitchFamily="34" charset="0"/>
          </a:endParaRPr>
        </a:p>
      </dgm:t>
    </dgm:pt>
    <dgm:pt modelId="{28DA2FB2-5EB6-44D5-B66C-BFEB1240807D}">
      <dgm:prSet phldrT="[Texto]" custT="1"/>
      <dgm:spPr/>
      <dgm:t>
        <a:bodyPr/>
        <a:lstStyle/>
        <a:p>
          <a:pPr>
            <a:buFont typeface="+mj-lt"/>
            <a:buNone/>
          </a:pPr>
          <a:r>
            <a:rPr lang="es-EC" sz="3200" b="0" dirty="0">
              <a:latin typeface="Arial" panose="020B0604020202020204" pitchFamily="34" charset="0"/>
              <a:cs typeface="Arial" panose="020B0604020202020204" pitchFamily="34" charset="0"/>
            </a:rPr>
            <a:t>INTERFAZ GRÁFICA EN LABVIEW</a:t>
          </a:r>
        </a:p>
      </dgm:t>
    </dgm:pt>
    <dgm:pt modelId="{DE8CC6BB-CD31-44C6-A033-09A80B0C7D3E}" type="parTrans" cxnId="{87A6D8BC-A4B5-4F3F-948E-A0BB65B08541}">
      <dgm:prSet/>
      <dgm:spPr/>
      <dgm:t>
        <a:bodyPr/>
        <a:lstStyle/>
        <a:p>
          <a:endParaRPr lang="es-EC">
            <a:latin typeface="Arial" panose="020B0604020202020204" pitchFamily="34" charset="0"/>
            <a:cs typeface="Arial" panose="020B0604020202020204" pitchFamily="34" charset="0"/>
          </a:endParaRPr>
        </a:p>
      </dgm:t>
    </dgm:pt>
    <dgm:pt modelId="{4606CE40-EE4D-4C55-AC82-42ECCD31D2AF}" type="sibTrans" cxnId="{87A6D8BC-A4B5-4F3F-948E-A0BB65B08541}">
      <dgm:prSet/>
      <dgm:spPr/>
      <dgm:t>
        <a:bodyPr/>
        <a:lstStyle/>
        <a:p>
          <a:endParaRPr lang="es-EC">
            <a:latin typeface="Arial" panose="020B0604020202020204" pitchFamily="34" charset="0"/>
            <a:cs typeface="Arial" panose="020B0604020202020204" pitchFamily="34" charset="0"/>
          </a:endParaRPr>
        </a:p>
      </dgm:t>
    </dgm:pt>
    <dgm:pt modelId="{4DFCE240-7055-44DE-9E66-4977602284FF}" type="pres">
      <dgm:prSet presAssocID="{A2FD42B6-93AA-44AF-B46C-950631D0A0AE}" presName="Name0" presStyleCnt="0">
        <dgm:presLayoutVars>
          <dgm:chMax val="7"/>
          <dgm:chPref val="7"/>
          <dgm:dir/>
        </dgm:presLayoutVars>
      </dgm:prSet>
      <dgm:spPr/>
    </dgm:pt>
    <dgm:pt modelId="{ED0E8BD1-F664-4E5E-8427-063F09DBB0CC}" type="pres">
      <dgm:prSet presAssocID="{A2FD42B6-93AA-44AF-B46C-950631D0A0AE}" presName="Name1" presStyleCnt="0"/>
      <dgm:spPr/>
    </dgm:pt>
    <dgm:pt modelId="{C9B579E8-4AEA-4CA4-ADBD-2AF5C1C3CC06}" type="pres">
      <dgm:prSet presAssocID="{A2FD42B6-93AA-44AF-B46C-950631D0A0AE}" presName="cycle" presStyleCnt="0"/>
      <dgm:spPr/>
    </dgm:pt>
    <dgm:pt modelId="{00CB884E-06AD-4AAB-91D0-C47DF143F74D}" type="pres">
      <dgm:prSet presAssocID="{A2FD42B6-93AA-44AF-B46C-950631D0A0AE}" presName="srcNode" presStyleLbl="node1" presStyleIdx="0" presStyleCnt="4"/>
      <dgm:spPr/>
    </dgm:pt>
    <dgm:pt modelId="{EC53B4F6-4569-43E3-BF1C-4518067197F6}" type="pres">
      <dgm:prSet presAssocID="{A2FD42B6-93AA-44AF-B46C-950631D0A0AE}" presName="conn" presStyleLbl="parChTrans1D2" presStyleIdx="0" presStyleCnt="1"/>
      <dgm:spPr/>
    </dgm:pt>
    <dgm:pt modelId="{7A8E235D-DA1D-4688-82EC-191E1DDDFC5E}" type="pres">
      <dgm:prSet presAssocID="{A2FD42B6-93AA-44AF-B46C-950631D0A0AE}" presName="extraNode" presStyleLbl="node1" presStyleIdx="0" presStyleCnt="4"/>
      <dgm:spPr/>
    </dgm:pt>
    <dgm:pt modelId="{7914139F-A9A0-4B49-AD89-E9CA5CFDA1C0}" type="pres">
      <dgm:prSet presAssocID="{A2FD42B6-93AA-44AF-B46C-950631D0A0AE}" presName="dstNode" presStyleLbl="node1" presStyleIdx="0" presStyleCnt="4"/>
      <dgm:spPr/>
    </dgm:pt>
    <dgm:pt modelId="{37FD1EEB-0DBB-4172-A022-078BF673DCA4}" type="pres">
      <dgm:prSet presAssocID="{B62A2DF5-0E6E-494C-8965-7CA9618063A6}" presName="text_1" presStyleLbl="node1" presStyleIdx="0" presStyleCnt="4">
        <dgm:presLayoutVars>
          <dgm:bulletEnabled val="1"/>
        </dgm:presLayoutVars>
      </dgm:prSet>
      <dgm:spPr/>
    </dgm:pt>
    <dgm:pt modelId="{1FEED484-1913-4363-9E45-FE3A0969B5BA}" type="pres">
      <dgm:prSet presAssocID="{B62A2DF5-0E6E-494C-8965-7CA9618063A6}" presName="accent_1" presStyleCnt="0"/>
      <dgm:spPr/>
    </dgm:pt>
    <dgm:pt modelId="{3FA511BA-F613-4507-9260-C557BCE9D0C5}" type="pres">
      <dgm:prSet presAssocID="{B62A2DF5-0E6E-494C-8965-7CA9618063A6}" presName="accentRepeatNode" presStyleLbl="solidFgAcc1" presStyleIdx="0" presStyleCnt="4"/>
      <dgm:spPr/>
    </dgm:pt>
    <dgm:pt modelId="{D561ADF4-13B3-4397-A726-734A2CC2E6B6}" type="pres">
      <dgm:prSet presAssocID="{28DA2FB2-5EB6-44D5-B66C-BFEB1240807D}" presName="text_2" presStyleLbl="node1" presStyleIdx="1" presStyleCnt="4">
        <dgm:presLayoutVars>
          <dgm:bulletEnabled val="1"/>
        </dgm:presLayoutVars>
      </dgm:prSet>
      <dgm:spPr/>
    </dgm:pt>
    <dgm:pt modelId="{C010FBAB-F5CF-4D68-AA4C-91C03F42A739}" type="pres">
      <dgm:prSet presAssocID="{28DA2FB2-5EB6-44D5-B66C-BFEB1240807D}" presName="accent_2" presStyleCnt="0"/>
      <dgm:spPr/>
    </dgm:pt>
    <dgm:pt modelId="{206D19B9-8BD6-48A3-B316-061576071DBE}" type="pres">
      <dgm:prSet presAssocID="{28DA2FB2-5EB6-44D5-B66C-BFEB1240807D}" presName="accentRepeatNode" presStyleLbl="solidFgAcc1" presStyleIdx="1" presStyleCnt="4"/>
      <dgm:spPr/>
    </dgm:pt>
    <dgm:pt modelId="{3DD86460-E160-4AEE-8A19-1212875ED4E1}" type="pres">
      <dgm:prSet presAssocID="{6E4FABC0-BD95-4EAD-BCF4-579AE3E037CF}" presName="text_3" presStyleLbl="node1" presStyleIdx="2" presStyleCnt="4">
        <dgm:presLayoutVars>
          <dgm:bulletEnabled val="1"/>
        </dgm:presLayoutVars>
      </dgm:prSet>
      <dgm:spPr/>
    </dgm:pt>
    <dgm:pt modelId="{46FDA53B-0454-43C7-ABA1-35D89E3157ED}" type="pres">
      <dgm:prSet presAssocID="{6E4FABC0-BD95-4EAD-BCF4-579AE3E037CF}" presName="accent_3" presStyleCnt="0"/>
      <dgm:spPr/>
    </dgm:pt>
    <dgm:pt modelId="{564FEEDB-A0EA-4890-9535-0BB0A349917B}" type="pres">
      <dgm:prSet presAssocID="{6E4FABC0-BD95-4EAD-BCF4-579AE3E037CF}" presName="accentRepeatNode" presStyleLbl="solidFgAcc1" presStyleIdx="2" presStyleCnt="4"/>
      <dgm:spPr/>
    </dgm:pt>
    <dgm:pt modelId="{948F3CF0-4B36-4F28-9A5D-E4EC5C9D21C3}" type="pres">
      <dgm:prSet presAssocID="{7193E796-5B6C-4E4D-9B96-4AEA0745C856}" presName="text_4" presStyleLbl="node1" presStyleIdx="3" presStyleCnt="4">
        <dgm:presLayoutVars>
          <dgm:bulletEnabled val="1"/>
        </dgm:presLayoutVars>
      </dgm:prSet>
      <dgm:spPr/>
    </dgm:pt>
    <dgm:pt modelId="{9655B0AE-B5C2-4734-A66E-E3B3B7CA1A45}" type="pres">
      <dgm:prSet presAssocID="{7193E796-5B6C-4E4D-9B96-4AEA0745C856}" presName="accent_4" presStyleCnt="0"/>
      <dgm:spPr/>
    </dgm:pt>
    <dgm:pt modelId="{4CA7C1EC-3DF8-4FA1-874A-048F6F552894}" type="pres">
      <dgm:prSet presAssocID="{7193E796-5B6C-4E4D-9B96-4AEA0745C856}" presName="accentRepeatNode" presStyleLbl="solidFgAcc1" presStyleIdx="3" presStyleCnt="4"/>
      <dgm:spPr/>
    </dgm:pt>
  </dgm:ptLst>
  <dgm:cxnLst>
    <dgm:cxn modelId="{1E678314-205E-4022-9507-4AAA46CDFFCB}" type="presOf" srcId="{7193E796-5B6C-4E4D-9B96-4AEA0745C856}" destId="{948F3CF0-4B36-4F28-9A5D-E4EC5C9D21C3}" srcOrd="0" destOrd="0" presId="urn:microsoft.com/office/officeart/2008/layout/VerticalCurvedList"/>
    <dgm:cxn modelId="{E56D061F-267A-4D96-BEF9-A61E957BC97C}" type="presOf" srcId="{B62A2DF5-0E6E-494C-8965-7CA9618063A6}" destId="{37FD1EEB-0DBB-4172-A022-078BF673DCA4}" srcOrd="0" destOrd="0" presId="urn:microsoft.com/office/officeart/2008/layout/VerticalCurvedList"/>
    <dgm:cxn modelId="{E5F93737-62D7-44BB-B929-E3B315C6AC0A}" srcId="{A2FD42B6-93AA-44AF-B46C-950631D0A0AE}" destId="{6E4FABC0-BD95-4EAD-BCF4-579AE3E037CF}" srcOrd="2" destOrd="0" parTransId="{496C90DF-A5C2-48EB-B2F6-F088446B5ECD}" sibTransId="{D3977AC6-6DE3-4DF7-912B-4A4D79E9F84E}"/>
    <dgm:cxn modelId="{38E8AE3B-0A15-4CDA-9E7D-33C94285A0A4}" type="presOf" srcId="{A2FD42B6-93AA-44AF-B46C-950631D0A0AE}" destId="{4DFCE240-7055-44DE-9E66-4977602284FF}" srcOrd="0" destOrd="0" presId="urn:microsoft.com/office/officeart/2008/layout/VerticalCurvedList"/>
    <dgm:cxn modelId="{057F6168-7B58-45BE-92D4-FA210C295F01}" type="presOf" srcId="{5DF2A2D2-E6AA-4D13-822B-9DC931A59CBF}" destId="{EC53B4F6-4569-43E3-BF1C-4518067197F6}" srcOrd="0" destOrd="0" presId="urn:microsoft.com/office/officeart/2008/layout/VerticalCurvedList"/>
    <dgm:cxn modelId="{6E5FA74C-45BC-492B-8956-FF1EBA91284F}" type="presOf" srcId="{28DA2FB2-5EB6-44D5-B66C-BFEB1240807D}" destId="{D561ADF4-13B3-4397-A726-734A2CC2E6B6}" srcOrd="0" destOrd="0" presId="urn:microsoft.com/office/officeart/2008/layout/VerticalCurvedList"/>
    <dgm:cxn modelId="{49A9AE70-1339-407C-9C2D-3344671DD19A}" type="presOf" srcId="{6E4FABC0-BD95-4EAD-BCF4-579AE3E037CF}" destId="{3DD86460-E160-4AEE-8A19-1212875ED4E1}" srcOrd="0" destOrd="0" presId="urn:microsoft.com/office/officeart/2008/layout/VerticalCurvedList"/>
    <dgm:cxn modelId="{8F86258A-3F42-4B2B-B902-57345B5A0D93}" srcId="{A2FD42B6-93AA-44AF-B46C-950631D0A0AE}" destId="{7193E796-5B6C-4E4D-9B96-4AEA0745C856}" srcOrd="3" destOrd="0" parTransId="{215F0337-1101-4164-B134-7582A701CA01}" sibTransId="{5EBD5338-B0D2-45F2-AD16-12402B944C2D}"/>
    <dgm:cxn modelId="{87A6D8BC-A4B5-4F3F-948E-A0BB65B08541}" srcId="{A2FD42B6-93AA-44AF-B46C-950631D0A0AE}" destId="{28DA2FB2-5EB6-44D5-B66C-BFEB1240807D}" srcOrd="1" destOrd="0" parTransId="{DE8CC6BB-CD31-44C6-A033-09A80B0C7D3E}" sibTransId="{4606CE40-EE4D-4C55-AC82-42ECCD31D2AF}"/>
    <dgm:cxn modelId="{84D92DC3-1779-4B41-A46B-9BA5A903C171}" srcId="{A2FD42B6-93AA-44AF-B46C-950631D0A0AE}" destId="{B62A2DF5-0E6E-494C-8965-7CA9618063A6}" srcOrd="0" destOrd="0" parTransId="{3A42BE20-0A87-42BA-ABBC-3C26CCAFA22D}" sibTransId="{5DF2A2D2-E6AA-4D13-822B-9DC931A59CBF}"/>
    <dgm:cxn modelId="{4BC36F49-50C0-4789-9E09-94D8A41C52F3}" type="presParOf" srcId="{4DFCE240-7055-44DE-9E66-4977602284FF}" destId="{ED0E8BD1-F664-4E5E-8427-063F09DBB0CC}" srcOrd="0" destOrd="0" presId="urn:microsoft.com/office/officeart/2008/layout/VerticalCurvedList"/>
    <dgm:cxn modelId="{A6E2E59D-29A6-4323-8478-D22FD2F721D8}" type="presParOf" srcId="{ED0E8BD1-F664-4E5E-8427-063F09DBB0CC}" destId="{C9B579E8-4AEA-4CA4-ADBD-2AF5C1C3CC06}" srcOrd="0" destOrd="0" presId="urn:microsoft.com/office/officeart/2008/layout/VerticalCurvedList"/>
    <dgm:cxn modelId="{58CA85B2-60A5-4E8B-8F79-D665B4878217}" type="presParOf" srcId="{C9B579E8-4AEA-4CA4-ADBD-2AF5C1C3CC06}" destId="{00CB884E-06AD-4AAB-91D0-C47DF143F74D}" srcOrd="0" destOrd="0" presId="urn:microsoft.com/office/officeart/2008/layout/VerticalCurvedList"/>
    <dgm:cxn modelId="{9ACFF6F9-2EAF-44D0-B706-03D4432A6941}" type="presParOf" srcId="{C9B579E8-4AEA-4CA4-ADBD-2AF5C1C3CC06}" destId="{EC53B4F6-4569-43E3-BF1C-4518067197F6}" srcOrd="1" destOrd="0" presId="urn:microsoft.com/office/officeart/2008/layout/VerticalCurvedList"/>
    <dgm:cxn modelId="{3A2756C8-E3A9-49CB-9983-7E9E701E9475}" type="presParOf" srcId="{C9B579E8-4AEA-4CA4-ADBD-2AF5C1C3CC06}" destId="{7A8E235D-DA1D-4688-82EC-191E1DDDFC5E}" srcOrd="2" destOrd="0" presId="urn:microsoft.com/office/officeart/2008/layout/VerticalCurvedList"/>
    <dgm:cxn modelId="{78C66F90-2F39-4EE9-9320-0A4C684E3AB0}" type="presParOf" srcId="{C9B579E8-4AEA-4CA4-ADBD-2AF5C1C3CC06}" destId="{7914139F-A9A0-4B49-AD89-E9CA5CFDA1C0}" srcOrd="3" destOrd="0" presId="urn:microsoft.com/office/officeart/2008/layout/VerticalCurvedList"/>
    <dgm:cxn modelId="{8C5E802A-D191-4636-AD2E-0B2383A4FD23}" type="presParOf" srcId="{ED0E8BD1-F664-4E5E-8427-063F09DBB0CC}" destId="{37FD1EEB-0DBB-4172-A022-078BF673DCA4}" srcOrd="1" destOrd="0" presId="urn:microsoft.com/office/officeart/2008/layout/VerticalCurvedList"/>
    <dgm:cxn modelId="{C787F850-53E9-49A7-8799-9B5741E1FC40}" type="presParOf" srcId="{ED0E8BD1-F664-4E5E-8427-063F09DBB0CC}" destId="{1FEED484-1913-4363-9E45-FE3A0969B5BA}" srcOrd="2" destOrd="0" presId="urn:microsoft.com/office/officeart/2008/layout/VerticalCurvedList"/>
    <dgm:cxn modelId="{DA2CDFD0-A466-41C1-82CA-7DE4F9E5A5A1}" type="presParOf" srcId="{1FEED484-1913-4363-9E45-FE3A0969B5BA}" destId="{3FA511BA-F613-4507-9260-C557BCE9D0C5}" srcOrd="0" destOrd="0" presId="urn:microsoft.com/office/officeart/2008/layout/VerticalCurvedList"/>
    <dgm:cxn modelId="{3644D1A8-D47E-458F-8B5E-DDB046BD7AB2}" type="presParOf" srcId="{ED0E8BD1-F664-4E5E-8427-063F09DBB0CC}" destId="{D561ADF4-13B3-4397-A726-734A2CC2E6B6}" srcOrd="3" destOrd="0" presId="urn:microsoft.com/office/officeart/2008/layout/VerticalCurvedList"/>
    <dgm:cxn modelId="{AA7923D0-740B-4063-9B4C-04E5599FB9A7}" type="presParOf" srcId="{ED0E8BD1-F664-4E5E-8427-063F09DBB0CC}" destId="{C010FBAB-F5CF-4D68-AA4C-91C03F42A739}" srcOrd="4" destOrd="0" presId="urn:microsoft.com/office/officeart/2008/layout/VerticalCurvedList"/>
    <dgm:cxn modelId="{E7E8C702-F04E-4850-B77E-969AF9029546}" type="presParOf" srcId="{C010FBAB-F5CF-4D68-AA4C-91C03F42A739}" destId="{206D19B9-8BD6-48A3-B316-061576071DBE}" srcOrd="0" destOrd="0" presId="urn:microsoft.com/office/officeart/2008/layout/VerticalCurvedList"/>
    <dgm:cxn modelId="{B844ADBA-81FE-48B5-B0C1-56E515D36C0B}" type="presParOf" srcId="{ED0E8BD1-F664-4E5E-8427-063F09DBB0CC}" destId="{3DD86460-E160-4AEE-8A19-1212875ED4E1}" srcOrd="5" destOrd="0" presId="urn:microsoft.com/office/officeart/2008/layout/VerticalCurvedList"/>
    <dgm:cxn modelId="{43540678-45C9-4233-B368-2D263E922FD2}" type="presParOf" srcId="{ED0E8BD1-F664-4E5E-8427-063F09DBB0CC}" destId="{46FDA53B-0454-43C7-ABA1-35D89E3157ED}" srcOrd="6" destOrd="0" presId="urn:microsoft.com/office/officeart/2008/layout/VerticalCurvedList"/>
    <dgm:cxn modelId="{9141509A-C603-4BBF-AA01-579E276D1C22}" type="presParOf" srcId="{46FDA53B-0454-43C7-ABA1-35D89E3157ED}" destId="{564FEEDB-A0EA-4890-9535-0BB0A349917B}" srcOrd="0" destOrd="0" presId="urn:microsoft.com/office/officeart/2008/layout/VerticalCurvedList"/>
    <dgm:cxn modelId="{66EB4243-9B98-497E-8E67-27C3F4C19388}" type="presParOf" srcId="{ED0E8BD1-F664-4E5E-8427-063F09DBB0CC}" destId="{948F3CF0-4B36-4F28-9A5D-E4EC5C9D21C3}" srcOrd="7" destOrd="0" presId="urn:microsoft.com/office/officeart/2008/layout/VerticalCurvedList"/>
    <dgm:cxn modelId="{894D7205-0F43-415D-BFB8-2E23AD8B8B09}" type="presParOf" srcId="{ED0E8BD1-F664-4E5E-8427-063F09DBB0CC}" destId="{9655B0AE-B5C2-4734-A66E-E3B3B7CA1A45}" srcOrd="8" destOrd="0" presId="urn:microsoft.com/office/officeart/2008/layout/VerticalCurvedList"/>
    <dgm:cxn modelId="{6CF5374C-77EC-467F-BD22-675B85406593}" type="presParOf" srcId="{9655B0AE-B5C2-4734-A66E-E3B3B7CA1A45}" destId="{4CA7C1EC-3DF8-4FA1-874A-048F6F55289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marL="0" lvl="0" indent="0" algn="ctr" defTabSz="444500">
            <a:lnSpc>
              <a:spcPct val="90000"/>
            </a:lnSpc>
            <a:spcBef>
              <a:spcPct val="0"/>
            </a:spcBef>
            <a:spcAft>
              <a:spcPct val="35000"/>
            </a:spcAft>
            <a:buFont typeface="+mj-lt"/>
            <a:buNone/>
          </a:pPr>
          <a:r>
            <a:rPr lang="es-EC" sz="1000" b="1" kern="1200" dirty="0">
              <a:solidFill>
                <a:prstClr val="white"/>
              </a:solidFill>
              <a:latin typeface="Arial" panose="020B0604020202020204" pitchFamily="34" charset="0"/>
              <a:ea typeface="+mn-ea"/>
              <a:cs typeface="Arial" panose="020B0604020202020204" pitchFamily="34" charset="0"/>
            </a:rPr>
            <a:t>DISEÑO E IMPLEMENTACIÓN DEL SISTEMA DE MONITORIZACIÓN</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EC" b="0" dirty="0">
              <a:latin typeface="Arial" panose="020B0604020202020204" pitchFamily="34" charset="0"/>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dgm:spPr/>
      <dgm:t>
        <a:bodyPr/>
        <a:lstStyle/>
        <a:p>
          <a:r>
            <a:rPr lang="es-ES" dirty="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a:xfrm>
          <a:off x="3645936" y="43195"/>
          <a:ext cx="2277841" cy="911136"/>
        </a:xfrm>
        <a:prstGeom prst="chevron">
          <a:avLst/>
        </a:prstGeom>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0761CEA-2E22-48CE-AC3C-08A128C076E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O"/>
        </a:p>
      </dgm:t>
    </dgm:pt>
    <dgm:pt modelId="{EC6D2D10-2432-4D34-ACE8-C656FF14824E}">
      <dgm:prSet phldrT="[Texto]" custT="1"/>
      <dgm:spPr/>
      <dgm:t>
        <a:bodyPr/>
        <a:lstStyle/>
        <a:p>
          <a:r>
            <a:rPr lang="es-CO" sz="2400" dirty="0"/>
            <a:t>DESCRIPCIÓN GENERAL DEL SISTEMA DE MONITORIZACIÓN</a:t>
          </a:r>
        </a:p>
      </dgm:t>
    </dgm:pt>
    <dgm:pt modelId="{F476ADA9-EB84-4362-928A-222AD16BFD77}" type="parTrans" cxnId="{722C8471-118D-42C0-8BFA-4B386006123F}">
      <dgm:prSet/>
      <dgm:spPr/>
      <dgm:t>
        <a:bodyPr/>
        <a:lstStyle/>
        <a:p>
          <a:endParaRPr lang="es-CO"/>
        </a:p>
      </dgm:t>
    </dgm:pt>
    <dgm:pt modelId="{69DF2482-CE4C-4EA7-8B6C-731B05A739BA}" type="sibTrans" cxnId="{722C8471-118D-42C0-8BFA-4B386006123F}">
      <dgm:prSet/>
      <dgm:spPr/>
      <dgm:t>
        <a:bodyPr/>
        <a:lstStyle/>
        <a:p>
          <a:endParaRPr lang="es-CO"/>
        </a:p>
      </dgm:t>
    </dgm:pt>
    <dgm:pt modelId="{EA0A6A77-BF3A-462D-A04E-4B68E30ED3C5}">
      <dgm:prSet phldrT="[Texto]" custT="1"/>
      <dgm:spPr/>
      <dgm:t>
        <a:bodyPr/>
        <a:lstStyle/>
        <a:p>
          <a:pPr algn="just"/>
          <a:r>
            <a:rPr lang="es-SV" sz="2200" dirty="0"/>
            <a:t>Almacenamiento y visualización de los valores de consumo eléctrico, frecuencia eléctrica, temperatura ambiente y CO2 en una interfaz gráfica mediante el software LabVIEW.</a:t>
          </a:r>
          <a:endParaRPr lang="es-CO" sz="2200" dirty="0"/>
        </a:p>
      </dgm:t>
    </dgm:pt>
    <dgm:pt modelId="{58072E47-EADF-4910-800F-4EC47F5B6C53}" type="parTrans" cxnId="{085EE330-F7D0-4B08-A000-34EB49491A46}">
      <dgm:prSet/>
      <dgm:spPr/>
      <dgm:t>
        <a:bodyPr/>
        <a:lstStyle/>
        <a:p>
          <a:endParaRPr lang="es-CO"/>
        </a:p>
      </dgm:t>
    </dgm:pt>
    <dgm:pt modelId="{AA127B91-6745-4384-BE92-88CF8D115B54}" type="sibTrans" cxnId="{085EE330-F7D0-4B08-A000-34EB49491A46}">
      <dgm:prSet/>
      <dgm:spPr/>
      <dgm:t>
        <a:bodyPr/>
        <a:lstStyle/>
        <a:p>
          <a:endParaRPr lang="es-CO"/>
        </a:p>
      </dgm:t>
    </dgm:pt>
    <dgm:pt modelId="{0D62098D-9120-466D-9249-F91167B36DC0}">
      <dgm:prSet custT="1"/>
      <dgm:spPr/>
      <dgm:t>
        <a:bodyPr/>
        <a:lstStyle/>
        <a:p>
          <a:pPr algn="just"/>
          <a:r>
            <a:rPr lang="es-SV" sz="2200" dirty="0"/>
            <a:t>Publicación de datos de forma centralizada en archivos de Google </a:t>
          </a:r>
          <a:r>
            <a:rPr lang="es-SV" sz="2200" dirty="0" err="1"/>
            <a:t>Docs</a:t>
          </a:r>
          <a:r>
            <a:rPr lang="es-SV" sz="2200" dirty="0"/>
            <a:t> (hojas de cálculo) con el software Python.</a:t>
          </a:r>
          <a:endParaRPr lang="es-CO" sz="2200" dirty="0"/>
        </a:p>
      </dgm:t>
    </dgm:pt>
    <dgm:pt modelId="{0FD43CE5-61DE-4CF7-8C37-8013993FBD13}" type="parTrans" cxnId="{26695130-2D30-4446-84FE-DC7B87648AE3}">
      <dgm:prSet/>
      <dgm:spPr/>
      <dgm:t>
        <a:bodyPr/>
        <a:lstStyle/>
        <a:p>
          <a:endParaRPr lang="es-CO"/>
        </a:p>
      </dgm:t>
    </dgm:pt>
    <dgm:pt modelId="{E1999E6D-17C9-4893-806A-8291F15D9D18}" type="sibTrans" cxnId="{26695130-2D30-4446-84FE-DC7B87648AE3}">
      <dgm:prSet/>
      <dgm:spPr/>
      <dgm:t>
        <a:bodyPr/>
        <a:lstStyle/>
        <a:p>
          <a:endParaRPr lang="es-CO"/>
        </a:p>
      </dgm:t>
    </dgm:pt>
    <dgm:pt modelId="{BEC51660-0281-4B2C-A981-2648FC2938C1}">
      <dgm:prSet custT="1"/>
      <dgm:spPr/>
      <dgm:t>
        <a:bodyPr/>
        <a:lstStyle/>
        <a:p>
          <a:pPr algn="just"/>
          <a:r>
            <a:rPr lang="es-SV" sz="2200" dirty="0"/>
            <a:t>Visualización de los datos en una aplicación desarrollada en MIT </a:t>
          </a:r>
          <a:r>
            <a:rPr lang="es-SV" sz="2200" dirty="0" err="1"/>
            <a:t>AppInventor</a:t>
          </a:r>
          <a:r>
            <a:rPr lang="es-SV" sz="2200" dirty="0"/>
            <a:t> para dispositivos con Sistema Operativo Android.</a:t>
          </a:r>
          <a:endParaRPr lang="es-CO" sz="2200" dirty="0"/>
        </a:p>
      </dgm:t>
    </dgm:pt>
    <dgm:pt modelId="{3FF3DF69-BD89-48A2-95D8-869A0ADDEE2D}" type="parTrans" cxnId="{DEECA5AD-FDD4-4841-A78E-ACE0C25181FD}">
      <dgm:prSet/>
      <dgm:spPr/>
      <dgm:t>
        <a:bodyPr/>
        <a:lstStyle/>
        <a:p>
          <a:endParaRPr lang="es-CO"/>
        </a:p>
      </dgm:t>
    </dgm:pt>
    <dgm:pt modelId="{1C82BEF0-4C65-4499-91BE-8A35F8EA6B51}" type="sibTrans" cxnId="{DEECA5AD-FDD4-4841-A78E-ACE0C25181FD}">
      <dgm:prSet/>
      <dgm:spPr/>
      <dgm:t>
        <a:bodyPr/>
        <a:lstStyle/>
        <a:p>
          <a:endParaRPr lang="es-CO"/>
        </a:p>
      </dgm:t>
    </dgm:pt>
    <dgm:pt modelId="{91E4ADFD-2912-440C-A14B-0D6E9F6DE468}" type="pres">
      <dgm:prSet presAssocID="{60761CEA-2E22-48CE-AC3C-08A128C076EE}" presName="linear" presStyleCnt="0">
        <dgm:presLayoutVars>
          <dgm:dir/>
          <dgm:animLvl val="lvl"/>
          <dgm:resizeHandles val="exact"/>
        </dgm:presLayoutVars>
      </dgm:prSet>
      <dgm:spPr/>
    </dgm:pt>
    <dgm:pt modelId="{0677A999-3A76-4813-BDF5-B7DB6DE43452}" type="pres">
      <dgm:prSet presAssocID="{EC6D2D10-2432-4D34-ACE8-C656FF14824E}" presName="parentLin" presStyleCnt="0"/>
      <dgm:spPr/>
    </dgm:pt>
    <dgm:pt modelId="{38286EF2-4139-4ACF-8D1F-89DE3304078E}" type="pres">
      <dgm:prSet presAssocID="{EC6D2D10-2432-4D34-ACE8-C656FF14824E}" presName="parentLeftMargin" presStyleLbl="node1" presStyleIdx="0" presStyleCnt="1"/>
      <dgm:spPr/>
    </dgm:pt>
    <dgm:pt modelId="{2BA53CFE-38FE-4EDF-BE71-40C0DF745731}" type="pres">
      <dgm:prSet presAssocID="{EC6D2D10-2432-4D34-ACE8-C656FF14824E}" presName="parentText" presStyleLbl="node1" presStyleIdx="0" presStyleCnt="1" custScaleX="126760" custScaleY="24106" custLinFactNeighborX="26203" custLinFactNeighborY="16033">
        <dgm:presLayoutVars>
          <dgm:chMax val="0"/>
          <dgm:bulletEnabled val="1"/>
        </dgm:presLayoutVars>
      </dgm:prSet>
      <dgm:spPr/>
    </dgm:pt>
    <dgm:pt modelId="{75F958FA-74CC-4C5A-9F7C-E0C52D0587FE}" type="pres">
      <dgm:prSet presAssocID="{EC6D2D10-2432-4D34-ACE8-C656FF14824E}" presName="negativeSpace" presStyleCnt="0"/>
      <dgm:spPr/>
    </dgm:pt>
    <dgm:pt modelId="{935894B4-CE98-4333-B496-19B64C596BA6}" type="pres">
      <dgm:prSet presAssocID="{EC6D2D10-2432-4D34-ACE8-C656FF14824E}" presName="childText" presStyleLbl="conFgAcc1" presStyleIdx="0" presStyleCnt="1">
        <dgm:presLayoutVars>
          <dgm:bulletEnabled val="1"/>
        </dgm:presLayoutVars>
      </dgm:prSet>
      <dgm:spPr/>
    </dgm:pt>
  </dgm:ptLst>
  <dgm:cxnLst>
    <dgm:cxn modelId="{26695130-2D30-4446-84FE-DC7B87648AE3}" srcId="{EC6D2D10-2432-4D34-ACE8-C656FF14824E}" destId="{0D62098D-9120-466D-9249-F91167B36DC0}" srcOrd="1" destOrd="0" parTransId="{0FD43CE5-61DE-4CF7-8C37-8013993FBD13}" sibTransId="{E1999E6D-17C9-4893-806A-8291F15D9D18}"/>
    <dgm:cxn modelId="{085EE330-F7D0-4B08-A000-34EB49491A46}" srcId="{EC6D2D10-2432-4D34-ACE8-C656FF14824E}" destId="{EA0A6A77-BF3A-462D-A04E-4B68E30ED3C5}" srcOrd="0" destOrd="0" parTransId="{58072E47-EADF-4910-800F-4EC47F5B6C53}" sibTransId="{AA127B91-6745-4384-BE92-88CF8D115B54}"/>
    <dgm:cxn modelId="{D78B2E44-62F4-422B-8962-D5AD15CDC15F}" type="presOf" srcId="{EC6D2D10-2432-4D34-ACE8-C656FF14824E}" destId="{2BA53CFE-38FE-4EDF-BE71-40C0DF745731}" srcOrd="1" destOrd="0" presId="urn:microsoft.com/office/officeart/2005/8/layout/list1"/>
    <dgm:cxn modelId="{226AB26C-A20A-4E4F-8BB2-B5D8F0A5A3F2}" type="presOf" srcId="{60761CEA-2E22-48CE-AC3C-08A128C076EE}" destId="{91E4ADFD-2912-440C-A14B-0D6E9F6DE468}" srcOrd="0" destOrd="0" presId="urn:microsoft.com/office/officeart/2005/8/layout/list1"/>
    <dgm:cxn modelId="{722C8471-118D-42C0-8BFA-4B386006123F}" srcId="{60761CEA-2E22-48CE-AC3C-08A128C076EE}" destId="{EC6D2D10-2432-4D34-ACE8-C656FF14824E}" srcOrd="0" destOrd="0" parTransId="{F476ADA9-EB84-4362-928A-222AD16BFD77}" sibTransId="{69DF2482-CE4C-4EA7-8B6C-731B05A739BA}"/>
    <dgm:cxn modelId="{263D9389-C28B-4995-A3AA-FC2A09D9F78F}" type="presOf" srcId="{EC6D2D10-2432-4D34-ACE8-C656FF14824E}" destId="{38286EF2-4139-4ACF-8D1F-89DE3304078E}" srcOrd="0" destOrd="0" presId="urn:microsoft.com/office/officeart/2005/8/layout/list1"/>
    <dgm:cxn modelId="{DEECA5AD-FDD4-4841-A78E-ACE0C25181FD}" srcId="{EC6D2D10-2432-4D34-ACE8-C656FF14824E}" destId="{BEC51660-0281-4B2C-A981-2648FC2938C1}" srcOrd="2" destOrd="0" parTransId="{3FF3DF69-BD89-48A2-95D8-869A0ADDEE2D}" sibTransId="{1C82BEF0-4C65-4499-91BE-8A35F8EA6B51}"/>
    <dgm:cxn modelId="{AA62A9B8-615F-4819-A87F-A2B3C5AD08F0}" type="presOf" srcId="{0D62098D-9120-466D-9249-F91167B36DC0}" destId="{935894B4-CE98-4333-B496-19B64C596BA6}" srcOrd="0" destOrd="1" presId="urn:microsoft.com/office/officeart/2005/8/layout/list1"/>
    <dgm:cxn modelId="{ED016AC4-4567-4F92-9BC5-6381FFCBDD05}" type="presOf" srcId="{EA0A6A77-BF3A-462D-A04E-4B68E30ED3C5}" destId="{935894B4-CE98-4333-B496-19B64C596BA6}" srcOrd="0" destOrd="0" presId="urn:microsoft.com/office/officeart/2005/8/layout/list1"/>
    <dgm:cxn modelId="{210DCDE2-B111-4BC7-9E48-BBC73A4A8F19}" type="presOf" srcId="{BEC51660-0281-4B2C-A981-2648FC2938C1}" destId="{935894B4-CE98-4333-B496-19B64C596BA6}" srcOrd="0" destOrd="2" presId="urn:microsoft.com/office/officeart/2005/8/layout/list1"/>
    <dgm:cxn modelId="{22307DF1-7290-4AD6-B593-842F3E1C1E2D}" type="presParOf" srcId="{91E4ADFD-2912-440C-A14B-0D6E9F6DE468}" destId="{0677A999-3A76-4813-BDF5-B7DB6DE43452}" srcOrd="0" destOrd="0" presId="urn:microsoft.com/office/officeart/2005/8/layout/list1"/>
    <dgm:cxn modelId="{6E3E7F68-F634-47DC-9A36-B7CD2A40879D}" type="presParOf" srcId="{0677A999-3A76-4813-BDF5-B7DB6DE43452}" destId="{38286EF2-4139-4ACF-8D1F-89DE3304078E}" srcOrd="0" destOrd="0" presId="urn:microsoft.com/office/officeart/2005/8/layout/list1"/>
    <dgm:cxn modelId="{BBEDD580-1A32-42E5-8255-2A22231618E5}" type="presParOf" srcId="{0677A999-3A76-4813-BDF5-B7DB6DE43452}" destId="{2BA53CFE-38FE-4EDF-BE71-40C0DF745731}" srcOrd="1" destOrd="0" presId="urn:microsoft.com/office/officeart/2005/8/layout/list1"/>
    <dgm:cxn modelId="{EC35D550-AABD-4C3D-8557-8A7127C0E8F7}" type="presParOf" srcId="{91E4ADFD-2912-440C-A14B-0D6E9F6DE468}" destId="{75F958FA-74CC-4C5A-9F7C-E0C52D0587FE}" srcOrd="1" destOrd="0" presId="urn:microsoft.com/office/officeart/2005/8/layout/list1"/>
    <dgm:cxn modelId="{34D736D0-5BDC-4FFA-9937-AD778F804C63}" type="presParOf" srcId="{91E4ADFD-2912-440C-A14B-0D6E9F6DE468}" destId="{935894B4-CE98-4333-B496-19B64C596BA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marL="0" lvl="0" indent="0" algn="ctr" defTabSz="444500">
            <a:lnSpc>
              <a:spcPct val="90000"/>
            </a:lnSpc>
            <a:spcBef>
              <a:spcPct val="0"/>
            </a:spcBef>
            <a:spcAft>
              <a:spcPct val="35000"/>
            </a:spcAft>
            <a:buFont typeface="+mj-lt"/>
            <a:buNone/>
          </a:pPr>
          <a:r>
            <a:rPr lang="es-EC" sz="1000" b="1" kern="1200" dirty="0">
              <a:solidFill>
                <a:prstClr val="white"/>
              </a:solidFill>
              <a:latin typeface="Arial" panose="020B0604020202020204" pitchFamily="34" charset="0"/>
              <a:ea typeface="+mn-ea"/>
              <a:cs typeface="Arial" panose="020B0604020202020204" pitchFamily="34" charset="0"/>
            </a:rPr>
            <a:t>DISEÑO E IMPLEMENTACIÓN DEL SISTEMA DE MONITORIZACIÓN</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EC" b="0" dirty="0">
              <a:latin typeface="Arial" panose="020B0604020202020204" pitchFamily="34" charset="0"/>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dgm:spPr/>
      <dgm:t>
        <a:bodyPr/>
        <a:lstStyle/>
        <a:p>
          <a:r>
            <a:rPr lang="es-ES" dirty="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a:xfrm>
          <a:off x="3645936" y="43195"/>
          <a:ext cx="2277841" cy="911136"/>
        </a:xfrm>
        <a:prstGeom prst="chevron">
          <a:avLst/>
        </a:prstGeom>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14D1F25-DF59-49D9-90D8-4C5FCD7FF0FA}" type="doc">
      <dgm:prSet loTypeId="urn:microsoft.com/office/officeart/2005/8/layout/process1" loCatId="process" qsTypeId="urn:microsoft.com/office/officeart/2005/8/quickstyle/simple3" qsCatId="simple" csTypeId="urn:microsoft.com/office/officeart/2005/8/colors/colorful4" csCatId="colorful" phldr="1"/>
      <dgm:spPr/>
    </dgm:pt>
    <dgm:pt modelId="{0D78A240-4381-43E1-BB56-65EC3AD5A4BF}">
      <dgm:prSet phldrT="[Texto]"/>
      <dgm:spPr/>
      <dgm:t>
        <a:bodyPr/>
        <a:lstStyle/>
        <a:p>
          <a:r>
            <a:rPr lang="es-EC" dirty="0"/>
            <a:t>LabVIEW</a:t>
          </a:r>
        </a:p>
      </dgm:t>
    </dgm:pt>
    <dgm:pt modelId="{61CC4285-AD9E-4B27-B249-23D410889D53}" type="parTrans" cxnId="{D3A59E86-0895-4538-90FF-07653681AD8B}">
      <dgm:prSet/>
      <dgm:spPr/>
      <dgm:t>
        <a:bodyPr/>
        <a:lstStyle/>
        <a:p>
          <a:endParaRPr lang="es-EC"/>
        </a:p>
      </dgm:t>
    </dgm:pt>
    <dgm:pt modelId="{07AFAB97-9BB1-4BBB-B37E-55774646A46E}" type="sibTrans" cxnId="{D3A59E86-0895-4538-90FF-07653681AD8B}">
      <dgm:prSet/>
      <dgm:spPr/>
      <dgm:t>
        <a:bodyPr/>
        <a:lstStyle/>
        <a:p>
          <a:endParaRPr lang="es-EC"/>
        </a:p>
      </dgm:t>
    </dgm:pt>
    <dgm:pt modelId="{14242D3F-917C-4A76-8496-9113B7D8BBD4}">
      <dgm:prSet phldrT="[Texto]"/>
      <dgm:spPr/>
      <dgm:t>
        <a:bodyPr/>
        <a:lstStyle/>
        <a:p>
          <a:r>
            <a:rPr lang="es-EC" dirty="0"/>
            <a:t>Python</a:t>
          </a:r>
        </a:p>
      </dgm:t>
    </dgm:pt>
    <dgm:pt modelId="{047FC2D7-3D31-4BC6-B8EE-A1439C04C669}" type="parTrans" cxnId="{88391275-32D9-46B8-B881-EA536A9E2D47}">
      <dgm:prSet/>
      <dgm:spPr/>
      <dgm:t>
        <a:bodyPr/>
        <a:lstStyle/>
        <a:p>
          <a:endParaRPr lang="es-EC"/>
        </a:p>
      </dgm:t>
    </dgm:pt>
    <dgm:pt modelId="{4F2415B9-CC5D-4748-8F1F-BA833979C1E3}" type="sibTrans" cxnId="{88391275-32D9-46B8-B881-EA536A9E2D47}">
      <dgm:prSet/>
      <dgm:spPr/>
      <dgm:t>
        <a:bodyPr/>
        <a:lstStyle/>
        <a:p>
          <a:endParaRPr lang="es-EC"/>
        </a:p>
      </dgm:t>
    </dgm:pt>
    <dgm:pt modelId="{28966504-51BD-4CE3-9850-B3E36BD24EAE}">
      <dgm:prSet phldrT="[Texto]"/>
      <dgm:spPr/>
      <dgm:t>
        <a:bodyPr/>
        <a:lstStyle/>
        <a:p>
          <a:r>
            <a:rPr lang="es-EC" dirty="0" err="1"/>
            <a:t>AppInventor</a:t>
          </a:r>
          <a:endParaRPr lang="es-EC" dirty="0"/>
        </a:p>
      </dgm:t>
    </dgm:pt>
    <dgm:pt modelId="{8116B79A-F2FC-4180-A2E6-79C0DBB6B5D8}" type="parTrans" cxnId="{71BF82A1-C86A-4D23-9DE6-4342E14D2584}">
      <dgm:prSet/>
      <dgm:spPr/>
      <dgm:t>
        <a:bodyPr/>
        <a:lstStyle/>
        <a:p>
          <a:endParaRPr lang="es-EC"/>
        </a:p>
      </dgm:t>
    </dgm:pt>
    <dgm:pt modelId="{7D9E9BB3-C331-411E-A52F-CEA060E6F587}" type="sibTrans" cxnId="{71BF82A1-C86A-4D23-9DE6-4342E14D2584}">
      <dgm:prSet/>
      <dgm:spPr/>
      <dgm:t>
        <a:bodyPr/>
        <a:lstStyle/>
        <a:p>
          <a:endParaRPr lang="es-EC"/>
        </a:p>
      </dgm:t>
    </dgm:pt>
    <dgm:pt modelId="{0BBAF171-265C-4232-A047-9491E3C9D71A}" type="pres">
      <dgm:prSet presAssocID="{F14D1F25-DF59-49D9-90D8-4C5FCD7FF0FA}" presName="Name0" presStyleCnt="0">
        <dgm:presLayoutVars>
          <dgm:dir/>
          <dgm:resizeHandles val="exact"/>
        </dgm:presLayoutVars>
      </dgm:prSet>
      <dgm:spPr/>
    </dgm:pt>
    <dgm:pt modelId="{06958EF5-492A-43A5-B3F4-8063DBA672D8}" type="pres">
      <dgm:prSet presAssocID="{0D78A240-4381-43E1-BB56-65EC3AD5A4BF}" presName="node" presStyleLbl="node1" presStyleIdx="0" presStyleCnt="3">
        <dgm:presLayoutVars>
          <dgm:bulletEnabled val="1"/>
        </dgm:presLayoutVars>
      </dgm:prSet>
      <dgm:spPr/>
    </dgm:pt>
    <dgm:pt modelId="{1D4ACB5F-151C-4A4B-A9F2-7D1452112998}" type="pres">
      <dgm:prSet presAssocID="{07AFAB97-9BB1-4BBB-B37E-55774646A46E}" presName="sibTrans" presStyleLbl="sibTrans2D1" presStyleIdx="0" presStyleCnt="2"/>
      <dgm:spPr/>
    </dgm:pt>
    <dgm:pt modelId="{5EEF19FB-1716-4D4E-A4B5-3788F03D0A82}" type="pres">
      <dgm:prSet presAssocID="{07AFAB97-9BB1-4BBB-B37E-55774646A46E}" presName="connectorText" presStyleLbl="sibTrans2D1" presStyleIdx="0" presStyleCnt="2"/>
      <dgm:spPr/>
    </dgm:pt>
    <dgm:pt modelId="{5FC2144D-86DD-458A-955E-F70E161927B6}" type="pres">
      <dgm:prSet presAssocID="{14242D3F-917C-4A76-8496-9113B7D8BBD4}" presName="node" presStyleLbl="node1" presStyleIdx="1" presStyleCnt="3">
        <dgm:presLayoutVars>
          <dgm:bulletEnabled val="1"/>
        </dgm:presLayoutVars>
      </dgm:prSet>
      <dgm:spPr/>
    </dgm:pt>
    <dgm:pt modelId="{529266A8-0F4B-4F78-BF89-C0E08C3D785E}" type="pres">
      <dgm:prSet presAssocID="{4F2415B9-CC5D-4748-8F1F-BA833979C1E3}" presName="sibTrans" presStyleLbl="sibTrans2D1" presStyleIdx="1" presStyleCnt="2"/>
      <dgm:spPr/>
    </dgm:pt>
    <dgm:pt modelId="{065311AF-838B-4730-AE5E-6F99472970C9}" type="pres">
      <dgm:prSet presAssocID="{4F2415B9-CC5D-4748-8F1F-BA833979C1E3}" presName="connectorText" presStyleLbl="sibTrans2D1" presStyleIdx="1" presStyleCnt="2"/>
      <dgm:spPr/>
    </dgm:pt>
    <dgm:pt modelId="{DA274801-2B03-46D4-98EF-E01296446EC8}" type="pres">
      <dgm:prSet presAssocID="{28966504-51BD-4CE3-9850-B3E36BD24EAE}" presName="node" presStyleLbl="node1" presStyleIdx="2" presStyleCnt="3">
        <dgm:presLayoutVars>
          <dgm:bulletEnabled val="1"/>
        </dgm:presLayoutVars>
      </dgm:prSet>
      <dgm:spPr/>
    </dgm:pt>
  </dgm:ptLst>
  <dgm:cxnLst>
    <dgm:cxn modelId="{0131E907-32A4-424F-83F8-6134328BBB11}" type="presOf" srcId="{07AFAB97-9BB1-4BBB-B37E-55774646A46E}" destId="{5EEF19FB-1716-4D4E-A4B5-3788F03D0A82}" srcOrd="1" destOrd="0" presId="urn:microsoft.com/office/officeart/2005/8/layout/process1"/>
    <dgm:cxn modelId="{5A171427-327C-4C2B-ADC4-CC6A80AB10EE}" type="presOf" srcId="{28966504-51BD-4CE3-9850-B3E36BD24EAE}" destId="{DA274801-2B03-46D4-98EF-E01296446EC8}" srcOrd="0" destOrd="0" presId="urn:microsoft.com/office/officeart/2005/8/layout/process1"/>
    <dgm:cxn modelId="{88391275-32D9-46B8-B881-EA536A9E2D47}" srcId="{F14D1F25-DF59-49D9-90D8-4C5FCD7FF0FA}" destId="{14242D3F-917C-4A76-8496-9113B7D8BBD4}" srcOrd="1" destOrd="0" parTransId="{047FC2D7-3D31-4BC6-B8EE-A1439C04C669}" sibTransId="{4F2415B9-CC5D-4748-8F1F-BA833979C1E3}"/>
    <dgm:cxn modelId="{EAC0F980-C9AB-48CB-A1CA-F92FD57C7071}" type="presOf" srcId="{0D78A240-4381-43E1-BB56-65EC3AD5A4BF}" destId="{06958EF5-492A-43A5-B3F4-8063DBA672D8}" srcOrd="0" destOrd="0" presId="urn:microsoft.com/office/officeart/2005/8/layout/process1"/>
    <dgm:cxn modelId="{D3A59E86-0895-4538-90FF-07653681AD8B}" srcId="{F14D1F25-DF59-49D9-90D8-4C5FCD7FF0FA}" destId="{0D78A240-4381-43E1-BB56-65EC3AD5A4BF}" srcOrd="0" destOrd="0" parTransId="{61CC4285-AD9E-4B27-B249-23D410889D53}" sibTransId="{07AFAB97-9BB1-4BBB-B37E-55774646A46E}"/>
    <dgm:cxn modelId="{71BF82A1-C86A-4D23-9DE6-4342E14D2584}" srcId="{F14D1F25-DF59-49D9-90D8-4C5FCD7FF0FA}" destId="{28966504-51BD-4CE3-9850-B3E36BD24EAE}" srcOrd="2" destOrd="0" parTransId="{8116B79A-F2FC-4180-A2E6-79C0DBB6B5D8}" sibTransId="{7D9E9BB3-C331-411E-A52F-CEA060E6F587}"/>
    <dgm:cxn modelId="{A8CE02AB-8BD4-42E8-8E6B-12E5FD7763B0}" type="presOf" srcId="{07AFAB97-9BB1-4BBB-B37E-55774646A46E}" destId="{1D4ACB5F-151C-4A4B-A9F2-7D1452112998}" srcOrd="0" destOrd="0" presId="urn:microsoft.com/office/officeart/2005/8/layout/process1"/>
    <dgm:cxn modelId="{EA533DB9-4F24-4CE0-B361-E50F26075C59}" type="presOf" srcId="{4F2415B9-CC5D-4748-8F1F-BA833979C1E3}" destId="{065311AF-838B-4730-AE5E-6F99472970C9}" srcOrd="1" destOrd="0" presId="urn:microsoft.com/office/officeart/2005/8/layout/process1"/>
    <dgm:cxn modelId="{53F7A9C7-83F6-44A4-AFFE-7915FCC02591}" type="presOf" srcId="{F14D1F25-DF59-49D9-90D8-4C5FCD7FF0FA}" destId="{0BBAF171-265C-4232-A047-9491E3C9D71A}" srcOrd="0" destOrd="0" presId="urn:microsoft.com/office/officeart/2005/8/layout/process1"/>
    <dgm:cxn modelId="{611721D8-3F34-4007-A44A-BBA0D0DDEE35}" type="presOf" srcId="{14242D3F-917C-4A76-8496-9113B7D8BBD4}" destId="{5FC2144D-86DD-458A-955E-F70E161927B6}" srcOrd="0" destOrd="0" presId="urn:microsoft.com/office/officeart/2005/8/layout/process1"/>
    <dgm:cxn modelId="{EF0CFFF7-F352-4FA8-8DB4-03FB30DD32FD}" type="presOf" srcId="{4F2415B9-CC5D-4748-8F1F-BA833979C1E3}" destId="{529266A8-0F4B-4F78-BF89-C0E08C3D785E}" srcOrd="0" destOrd="0" presId="urn:microsoft.com/office/officeart/2005/8/layout/process1"/>
    <dgm:cxn modelId="{2BA47FAC-5ED6-4862-910D-60F7C00BD13C}" type="presParOf" srcId="{0BBAF171-265C-4232-A047-9491E3C9D71A}" destId="{06958EF5-492A-43A5-B3F4-8063DBA672D8}" srcOrd="0" destOrd="0" presId="urn:microsoft.com/office/officeart/2005/8/layout/process1"/>
    <dgm:cxn modelId="{3EC37084-F526-42AD-99F8-14BC773ADCCF}" type="presParOf" srcId="{0BBAF171-265C-4232-A047-9491E3C9D71A}" destId="{1D4ACB5F-151C-4A4B-A9F2-7D1452112998}" srcOrd="1" destOrd="0" presId="urn:microsoft.com/office/officeart/2005/8/layout/process1"/>
    <dgm:cxn modelId="{A04B647A-5B3C-45C7-86A7-C0134970ADB4}" type="presParOf" srcId="{1D4ACB5F-151C-4A4B-A9F2-7D1452112998}" destId="{5EEF19FB-1716-4D4E-A4B5-3788F03D0A82}" srcOrd="0" destOrd="0" presId="urn:microsoft.com/office/officeart/2005/8/layout/process1"/>
    <dgm:cxn modelId="{3C01E690-086B-458A-984C-84465D4FB143}" type="presParOf" srcId="{0BBAF171-265C-4232-A047-9491E3C9D71A}" destId="{5FC2144D-86DD-458A-955E-F70E161927B6}" srcOrd="2" destOrd="0" presId="urn:microsoft.com/office/officeart/2005/8/layout/process1"/>
    <dgm:cxn modelId="{C2C288D1-494B-4D19-866A-03EF46787A86}" type="presParOf" srcId="{0BBAF171-265C-4232-A047-9491E3C9D71A}" destId="{529266A8-0F4B-4F78-BF89-C0E08C3D785E}" srcOrd="3" destOrd="0" presId="urn:microsoft.com/office/officeart/2005/8/layout/process1"/>
    <dgm:cxn modelId="{AACEA1E2-2C74-4B95-ABA0-78E3DFE51908}" type="presParOf" srcId="{529266A8-0F4B-4F78-BF89-C0E08C3D785E}" destId="{065311AF-838B-4730-AE5E-6F99472970C9}" srcOrd="0" destOrd="0" presId="urn:microsoft.com/office/officeart/2005/8/layout/process1"/>
    <dgm:cxn modelId="{3C8E82F0-9A78-4071-A631-15E2C1D88570}" type="presParOf" srcId="{0BBAF171-265C-4232-A047-9491E3C9D71A}" destId="{DA274801-2B03-46D4-98EF-E01296446EC8}" srcOrd="4"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marL="0" lvl="0" indent="0" algn="ctr" defTabSz="444500">
            <a:lnSpc>
              <a:spcPct val="90000"/>
            </a:lnSpc>
            <a:spcBef>
              <a:spcPct val="0"/>
            </a:spcBef>
            <a:spcAft>
              <a:spcPct val="35000"/>
            </a:spcAft>
            <a:buFont typeface="+mj-lt"/>
            <a:buNone/>
          </a:pPr>
          <a:r>
            <a:rPr lang="es-EC" sz="1000" b="1" kern="1200" dirty="0">
              <a:solidFill>
                <a:prstClr val="white"/>
              </a:solidFill>
              <a:latin typeface="Arial" panose="020B0604020202020204" pitchFamily="34" charset="0"/>
              <a:ea typeface="+mn-ea"/>
              <a:cs typeface="Arial" panose="020B0604020202020204" pitchFamily="34" charset="0"/>
            </a:rPr>
            <a:t>DISEÑO E IMPLEMENTACIÓN DEL SISTEMA DE MONITORIZACIÓN</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EC" b="0" dirty="0">
              <a:latin typeface="Arial" panose="020B0604020202020204" pitchFamily="34" charset="0"/>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dgm:spPr/>
      <dgm:t>
        <a:bodyPr/>
        <a:lstStyle/>
        <a:p>
          <a:r>
            <a:rPr lang="es-ES" dirty="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a:xfrm>
          <a:off x="3645936" y="43195"/>
          <a:ext cx="2277841" cy="911136"/>
        </a:xfrm>
        <a:prstGeom prst="chevron">
          <a:avLst/>
        </a:prstGeom>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marL="0" lvl="0" indent="0" algn="ctr" defTabSz="444500">
            <a:lnSpc>
              <a:spcPct val="90000"/>
            </a:lnSpc>
            <a:spcBef>
              <a:spcPct val="0"/>
            </a:spcBef>
            <a:spcAft>
              <a:spcPct val="35000"/>
            </a:spcAft>
            <a:buFont typeface="+mj-lt"/>
            <a:buNone/>
          </a:pPr>
          <a:r>
            <a:rPr lang="es-EC" sz="1000" b="1" kern="1200" dirty="0">
              <a:solidFill>
                <a:prstClr val="white"/>
              </a:solidFill>
              <a:latin typeface="Arial" panose="020B0604020202020204" pitchFamily="34" charset="0"/>
              <a:ea typeface="+mn-ea"/>
              <a:cs typeface="Arial" panose="020B0604020202020204" pitchFamily="34" charset="0"/>
            </a:rPr>
            <a:t>DISEÑO E IMPLEMENTACIÓN DEL SISTEMA DE MONITORIZACIÓN</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EC" b="0" dirty="0">
              <a:latin typeface="Arial" panose="020B0604020202020204" pitchFamily="34" charset="0"/>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dgm:spPr/>
      <dgm:t>
        <a:bodyPr/>
        <a:lstStyle/>
        <a:p>
          <a:r>
            <a:rPr lang="es-ES" dirty="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a:xfrm>
          <a:off x="3645936" y="43195"/>
          <a:ext cx="2277841" cy="911136"/>
        </a:xfrm>
        <a:prstGeom prst="chevron">
          <a:avLst/>
        </a:prstGeom>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marL="0" lvl="0" indent="0" algn="ctr" defTabSz="444500">
            <a:lnSpc>
              <a:spcPct val="90000"/>
            </a:lnSpc>
            <a:spcBef>
              <a:spcPct val="0"/>
            </a:spcBef>
            <a:spcAft>
              <a:spcPct val="35000"/>
            </a:spcAft>
            <a:buFont typeface="+mj-lt"/>
            <a:buNone/>
          </a:pPr>
          <a:r>
            <a:rPr lang="es-EC" sz="1000" b="1" kern="1200" dirty="0">
              <a:solidFill>
                <a:prstClr val="white"/>
              </a:solidFill>
              <a:latin typeface="Arial" panose="020B0604020202020204" pitchFamily="34" charset="0"/>
              <a:ea typeface="+mn-ea"/>
              <a:cs typeface="Arial" panose="020B0604020202020204" pitchFamily="34" charset="0"/>
            </a:rPr>
            <a:t>DISEÑO E IMPLEMENTACIÓN DEL SISTEMA DE MONITORIZACIÓN</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EC" b="0" dirty="0">
              <a:latin typeface="Arial" panose="020B0604020202020204" pitchFamily="34" charset="0"/>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dgm:spPr/>
      <dgm:t>
        <a:bodyPr/>
        <a:lstStyle/>
        <a:p>
          <a:r>
            <a:rPr lang="es-ES" dirty="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a:xfrm>
          <a:off x="3645936" y="43195"/>
          <a:ext cx="2277841" cy="911136"/>
        </a:xfrm>
        <a:prstGeom prst="chevron">
          <a:avLst/>
        </a:prstGeom>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marL="0" lvl="0" indent="0" algn="ctr" defTabSz="444500">
            <a:lnSpc>
              <a:spcPct val="90000"/>
            </a:lnSpc>
            <a:spcBef>
              <a:spcPct val="0"/>
            </a:spcBef>
            <a:spcAft>
              <a:spcPct val="35000"/>
            </a:spcAft>
            <a:buFont typeface="+mj-lt"/>
            <a:buNone/>
          </a:pPr>
          <a:r>
            <a:rPr lang="es-EC" sz="1000" b="1" kern="1200" dirty="0">
              <a:solidFill>
                <a:prstClr val="white"/>
              </a:solidFill>
              <a:latin typeface="Arial" panose="020B0604020202020204" pitchFamily="34" charset="0"/>
              <a:ea typeface="+mn-ea"/>
              <a:cs typeface="Arial" panose="020B0604020202020204" pitchFamily="34" charset="0"/>
            </a:rPr>
            <a:t>DISEÑO E IMPLEMENTACIÓN DEL SISTEMA DE MONITORIZACIÓN</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EC" b="0" dirty="0">
              <a:latin typeface="Arial" panose="020B0604020202020204" pitchFamily="34" charset="0"/>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dgm:spPr/>
      <dgm:t>
        <a:bodyPr/>
        <a:lstStyle/>
        <a:p>
          <a:r>
            <a:rPr lang="es-ES" dirty="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a:xfrm>
          <a:off x="3645936" y="43195"/>
          <a:ext cx="2277841" cy="911136"/>
        </a:xfrm>
        <a:prstGeom prst="chevron">
          <a:avLst/>
        </a:prstGeom>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accent5">
            <a:lumMod val="50000"/>
          </a:schemeClr>
        </a:solidFill>
      </dgm:spPr>
      <dgm:t>
        <a:bodyPr/>
        <a:lstStyle/>
        <a:p>
          <a:r>
            <a:rPr lang="es-EC" sz="1000" b="1" dirty="0">
              <a:solidFill>
                <a:schemeClr val="bg1"/>
              </a:solidFill>
              <a:latin typeface="Arial" panose="020B0604020202020204" pitchFamily="34" charset="0"/>
              <a:cs typeface="Arial" panose="020B0604020202020204" pitchFamily="34" charset="0"/>
            </a:rPr>
            <a:t>INTRODUCCIÓN</a:t>
          </a:r>
          <a:endParaRPr lang="es-EC" sz="1000" b="1" dirty="0">
            <a:solidFill>
              <a:schemeClr val="bg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dgm:spPr/>
      <dgm:t>
        <a:bodyPr/>
        <a:lstStyle/>
        <a:p>
          <a:pPr>
            <a:buFont typeface="+mj-lt"/>
            <a:buNone/>
          </a:pPr>
          <a:r>
            <a:rPr lang="es-ES" b="0" dirty="0">
              <a:latin typeface="Arial" panose="020B0604020202020204" pitchFamily="34" charset="0"/>
              <a:cs typeface="Arial" panose="020B0604020202020204" pitchFamily="34" charset="0"/>
            </a:rPr>
            <a:t>DISEÑO E IMPLEMENTACIÓN DE MÓDULOS DE MEDICIÓN  </a:t>
          </a:r>
          <a:endParaRPr lang="es-EC" b="0" dirty="0">
            <a:latin typeface="Arial" panose="020B0604020202020204" pitchFamily="34" charset="0"/>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dgm:spPr/>
      <dgm:t>
        <a:bodyPr/>
        <a:lstStyle/>
        <a:p>
          <a:pPr>
            <a:buFont typeface="+mj-lt"/>
            <a:buNone/>
          </a:pPr>
          <a:r>
            <a:rPr lang="es-EC" b="0" dirty="0">
              <a:latin typeface="Arial" panose="020B0604020202020204" pitchFamily="34" charset="0"/>
              <a:cs typeface="Arial" panose="020B0604020202020204" pitchFamily="34" charset="0"/>
            </a:rPr>
            <a:t>DISEÑO</a:t>
          </a:r>
          <a:r>
            <a:rPr lang="es-EC" b="0" baseline="0" dirty="0">
              <a:latin typeface="Arial" panose="020B0604020202020204" pitchFamily="34" charset="0"/>
              <a:cs typeface="Arial" panose="020B0604020202020204" pitchFamily="34" charset="0"/>
            </a:rPr>
            <a:t> E IMPLEMENTACIÓN DEL SISTEMA DE MONITORIZACIÓN</a:t>
          </a:r>
          <a:endParaRPr lang="es-EC" b="0" dirty="0">
            <a:latin typeface="Arial" panose="020B0604020202020204" pitchFamily="34" charset="0"/>
            <a:cs typeface="Arial" panose="020B0604020202020204" pitchFamily="34" charset="0"/>
          </a:endParaRP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EC" b="0" dirty="0">
              <a:latin typeface="Arial" panose="020B0604020202020204" pitchFamily="34" charset="0"/>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dgm:spPr/>
      <dgm:t>
        <a:bodyPr/>
        <a:lstStyle/>
        <a:p>
          <a:r>
            <a:rPr lang="es-ES" dirty="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marL="0" lvl="0" indent="0" algn="ctr" defTabSz="444500">
            <a:lnSpc>
              <a:spcPct val="90000"/>
            </a:lnSpc>
            <a:spcBef>
              <a:spcPct val="0"/>
            </a:spcBef>
            <a:spcAft>
              <a:spcPct val="35000"/>
            </a:spcAft>
            <a:buFont typeface="+mj-lt"/>
            <a:buNone/>
          </a:pPr>
          <a:r>
            <a:rPr lang="es-EC" sz="1000" b="1" kern="1200" dirty="0">
              <a:solidFill>
                <a:prstClr val="white"/>
              </a:solidFill>
              <a:latin typeface="Arial" panose="020B0604020202020204" pitchFamily="34" charset="0"/>
              <a:ea typeface="+mn-ea"/>
              <a:cs typeface="Arial" panose="020B0604020202020204" pitchFamily="34" charset="0"/>
            </a:rPr>
            <a:t>DISEÑO E IMPLEMENTACIÓN DEL SISTEMA DE MONITORIZACIÓN</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EC" b="0" dirty="0">
              <a:latin typeface="Arial" panose="020B0604020202020204" pitchFamily="34" charset="0"/>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dgm:spPr/>
      <dgm:t>
        <a:bodyPr/>
        <a:lstStyle/>
        <a:p>
          <a:r>
            <a:rPr lang="es-ES" dirty="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a:xfrm>
          <a:off x="3645936" y="43195"/>
          <a:ext cx="2277841" cy="911136"/>
        </a:xfrm>
        <a:prstGeom prst="chevron">
          <a:avLst/>
        </a:prstGeom>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marL="0" lvl="0" indent="0" algn="ctr" defTabSz="444500">
            <a:lnSpc>
              <a:spcPct val="90000"/>
            </a:lnSpc>
            <a:spcBef>
              <a:spcPct val="0"/>
            </a:spcBef>
            <a:spcAft>
              <a:spcPct val="35000"/>
            </a:spcAft>
            <a:buFont typeface="+mj-lt"/>
            <a:buNone/>
          </a:pPr>
          <a:r>
            <a:rPr lang="es-EC" sz="1000" b="1" kern="1200" dirty="0">
              <a:solidFill>
                <a:prstClr val="white"/>
              </a:solidFill>
              <a:latin typeface="Arial" panose="020B0604020202020204" pitchFamily="34" charset="0"/>
              <a:ea typeface="+mn-ea"/>
              <a:cs typeface="Arial" panose="020B0604020202020204" pitchFamily="34" charset="0"/>
            </a:rPr>
            <a:t>DISEÑO E IMPLEMENTACIÓN DEL SISTEMA DE MONITORIZACIÓN</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EC" b="0" dirty="0">
              <a:latin typeface="Arial" panose="020B0604020202020204" pitchFamily="34" charset="0"/>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dgm:spPr/>
      <dgm:t>
        <a:bodyPr/>
        <a:lstStyle/>
        <a:p>
          <a:r>
            <a:rPr lang="es-ES" dirty="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a:xfrm>
          <a:off x="3645936" y="43195"/>
          <a:ext cx="2277841" cy="911136"/>
        </a:xfrm>
        <a:prstGeom prst="chevron">
          <a:avLst/>
        </a:prstGeom>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marL="0" lvl="0" indent="0" algn="ctr" defTabSz="444500">
            <a:lnSpc>
              <a:spcPct val="90000"/>
            </a:lnSpc>
            <a:spcBef>
              <a:spcPct val="0"/>
            </a:spcBef>
            <a:spcAft>
              <a:spcPct val="35000"/>
            </a:spcAft>
            <a:buFont typeface="+mj-lt"/>
            <a:buNone/>
          </a:pPr>
          <a:r>
            <a:rPr lang="es-EC" sz="1000" b="1" kern="1200" dirty="0">
              <a:solidFill>
                <a:prstClr val="white"/>
              </a:solidFill>
              <a:latin typeface="Arial" panose="020B0604020202020204" pitchFamily="34" charset="0"/>
              <a:ea typeface="+mn-ea"/>
              <a:cs typeface="Arial" panose="020B0604020202020204" pitchFamily="34" charset="0"/>
            </a:rPr>
            <a:t>DISEÑO E IMPLEMENTACIÓN DEL SISTEMA DE MONITORIZACIÓN</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EC" b="0" dirty="0">
              <a:latin typeface="Arial" panose="020B0604020202020204" pitchFamily="34" charset="0"/>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dgm:spPr/>
      <dgm:t>
        <a:bodyPr/>
        <a:lstStyle/>
        <a:p>
          <a:r>
            <a:rPr lang="es-ES" dirty="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a:xfrm>
          <a:off x="3645936" y="43195"/>
          <a:ext cx="2277841" cy="911136"/>
        </a:xfrm>
        <a:prstGeom prst="chevron">
          <a:avLst/>
        </a:prstGeom>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marL="0" lvl="0" indent="0" algn="ctr" defTabSz="444500">
            <a:lnSpc>
              <a:spcPct val="90000"/>
            </a:lnSpc>
            <a:spcBef>
              <a:spcPct val="0"/>
            </a:spcBef>
            <a:spcAft>
              <a:spcPct val="35000"/>
            </a:spcAft>
            <a:buFont typeface="+mj-lt"/>
            <a:buNone/>
          </a:pPr>
          <a:r>
            <a:rPr lang="es-EC" sz="1000" b="1" kern="1200" dirty="0">
              <a:solidFill>
                <a:prstClr val="white"/>
              </a:solidFill>
              <a:latin typeface="Arial" panose="020B0604020202020204" pitchFamily="34" charset="0"/>
              <a:ea typeface="+mn-ea"/>
              <a:cs typeface="Arial" panose="020B0604020202020204" pitchFamily="34" charset="0"/>
            </a:rPr>
            <a:t>DISEÑO E IMPLEMENTACIÓN DEL SISTEMA DE MONITORIZACIÓN</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EC" b="0" dirty="0">
              <a:latin typeface="Arial" panose="020B0604020202020204" pitchFamily="34" charset="0"/>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dgm:spPr/>
      <dgm:t>
        <a:bodyPr/>
        <a:lstStyle/>
        <a:p>
          <a:r>
            <a:rPr lang="es-ES" dirty="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a:xfrm>
          <a:off x="3645936" y="43195"/>
          <a:ext cx="2277841" cy="911136"/>
        </a:xfrm>
        <a:prstGeom prst="chevron">
          <a:avLst/>
        </a:prstGeom>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A2FD42B6-93AA-44AF-B46C-950631D0A0AE}"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s-EC"/>
        </a:p>
      </dgm:t>
    </dgm:pt>
    <dgm:pt modelId="{B62A2DF5-0E6E-494C-8965-7CA9618063A6}">
      <dgm:prSet phldrT="[Texto]"/>
      <dgm:spPr>
        <a:solidFill>
          <a:srgbClr val="44546A"/>
        </a:solidFill>
      </dgm:spPr>
      <dgm:t>
        <a:bodyPr/>
        <a:lstStyle/>
        <a:p>
          <a:r>
            <a:rPr lang="es-EC" dirty="0">
              <a:latin typeface="Arial" panose="020B0604020202020204" pitchFamily="34" charset="0"/>
              <a:cs typeface="Arial" panose="020B0604020202020204" pitchFamily="34" charset="0"/>
            </a:rPr>
            <a:t>DATOS DE LAS SERIES TEMPORALES</a:t>
          </a:r>
        </a:p>
      </dgm:t>
    </dgm:pt>
    <dgm:pt modelId="{3A42BE20-0A87-42BA-ABBC-3C26CCAFA22D}" type="parTrans" cxnId="{84D92DC3-1779-4B41-A46B-9BA5A903C171}">
      <dgm:prSet/>
      <dgm:spPr/>
      <dgm:t>
        <a:bodyPr/>
        <a:lstStyle/>
        <a:p>
          <a:endParaRPr lang="es-EC">
            <a:latin typeface="Arial" panose="020B0604020202020204" pitchFamily="34" charset="0"/>
            <a:cs typeface="Arial" panose="020B0604020202020204" pitchFamily="34" charset="0"/>
          </a:endParaRPr>
        </a:p>
      </dgm:t>
    </dgm:pt>
    <dgm:pt modelId="{5DF2A2D2-E6AA-4D13-822B-9DC931A59CBF}" type="sibTrans" cxnId="{84D92DC3-1779-4B41-A46B-9BA5A903C171}">
      <dgm:prSet/>
      <dgm:spPr/>
      <dgm:t>
        <a:bodyPr/>
        <a:lstStyle/>
        <a:p>
          <a:endParaRPr lang="es-EC">
            <a:latin typeface="Arial" panose="020B0604020202020204" pitchFamily="34" charset="0"/>
            <a:cs typeface="Arial" panose="020B0604020202020204" pitchFamily="34" charset="0"/>
          </a:endParaRPr>
        </a:p>
      </dgm:t>
    </dgm:pt>
    <dgm:pt modelId="{28DA2FB2-5EB6-44D5-B66C-BFEB1240807D}">
      <dgm:prSet phldrT="[Texto]"/>
      <dgm:spPr/>
      <dgm:t>
        <a:bodyPr/>
        <a:lstStyle/>
        <a:p>
          <a:pPr>
            <a:buFont typeface="+mj-lt"/>
            <a:buNone/>
          </a:pPr>
          <a:r>
            <a:rPr lang="es-EC" b="0" dirty="0">
              <a:latin typeface="Arial" panose="020B0604020202020204" pitchFamily="34" charset="0"/>
              <a:cs typeface="Arial" panose="020B0604020202020204" pitchFamily="34" charset="0"/>
            </a:rPr>
            <a:t>MODELO ARIMA PARA PREDICCIÓN DE CONSUMO ELÉCTRICO</a:t>
          </a:r>
        </a:p>
      </dgm:t>
    </dgm:pt>
    <dgm:pt modelId="{DE8CC6BB-CD31-44C6-A033-09A80B0C7D3E}" type="parTrans" cxnId="{87A6D8BC-A4B5-4F3F-948E-A0BB65B08541}">
      <dgm:prSet/>
      <dgm:spPr/>
      <dgm:t>
        <a:bodyPr/>
        <a:lstStyle/>
        <a:p>
          <a:endParaRPr lang="es-EC">
            <a:latin typeface="Arial" panose="020B0604020202020204" pitchFamily="34" charset="0"/>
            <a:cs typeface="Arial" panose="020B0604020202020204" pitchFamily="34" charset="0"/>
          </a:endParaRPr>
        </a:p>
      </dgm:t>
    </dgm:pt>
    <dgm:pt modelId="{4606CE40-EE4D-4C55-AC82-42ECCD31D2AF}" type="sibTrans" cxnId="{87A6D8BC-A4B5-4F3F-948E-A0BB65B08541}">
      <dgm:prSet/>
      <dgm:spPr/>
      <dgm:t>
        <a:bodyPr/>
        <a:lstStyle/>
        <a:p>
          <a:endParaRPr lang="es-EC">
            <a:latin typeface="Arial" panose="020B0604020202020204" pitchFamily="34" charset="0"/>
            <a:cs typeface="Arial" panose="020B0604020202020204" pitchFamily="34" charset="0"/>
          </a:endParaRPr>
        </a:p>
      </dgm:t>
    </dgm:pt>
    <dgm:pt modelId="{4DFCE240-7055-44DE-9E66-4977602284FF}" type="pres">
      <dgm:prSet presAssocID="{A2FD42B6-93AA-44AF-B46C-950631D0A0AE}" presName="Name0" presStyleCnt="0">
        <dgm:presLayoutVars>
          <dgm:chMax val="7"/>
          <dgm:chPref val="7"/>
          <dgm:dir/>
        </dgm:presLayoutVars>
      </dgm:prSet>
      <dgm:spPr/>
    </dgm:pt>
    <dgm:pt modelId="{ED0E8BD1-F664-4E5E-8427-063F09DBB0CC}" type="pres">
      <dgm:prSet presAssocID="{A2FD42B6-93AA-44AF-B46C-950631D0A0AE}" presName="Name1" presStyleCnt="0"/>
      <dgm:spPr/>
    </dgm:pt>
    <dgm:pt modelId="{C9B579E8-4AEA-4CA4-ADBD-2AF5C1C3CC06}" type="pres">
      <dgm:prSet presAssocID="{A2FD42B6-93AA-44AF-B46C-950631D0A0AE}" presName="cycle" presStyleCnt="0"/>
      <dgm:spPr/>
    </dgm:pt>
    <dgm:pt modelId="{00CB884E-06AD-4AAB-91D0-C47DF143F74D}" type="pres">
      <dgm:prSet presAssocID="{A2FD42B6-93AA-44AF-B46C-950631D0A0AE}" presName="srcNode" presStyleLbl="node1" presStyleIdx="0" presStyleCnt="2"/>
      <dgm:spPr/>
    </dgm:pt>
    <dgm:pt modelId="{EC53B4F6-4569-43E3-BF1C-4518067197F6}" type="pres">
      <dgm:prSet presAssocID="{A2FD42B6-93AA-44AF-B46C-950631D0A0AE}" presName="conn" presStyleLbl="parChTrans1D2" presStyleIdx="0" presStyleCnt="1"/>
      <dgm:spPr/>
    </dgm:pt>
    <dgm:pt modelId="{7A8E235D-DA1D-4688-82EC-191E1DDDFC5E}" type="pres">
      <dgm:prSet presAssocID="{A2FD42B6-93AA-44AF-B46C-950631D0A0AE}" presName="extraNode" presStyleLbl="node1" presStyleIdx="0" presStyleCnt="2"/>
      <dgm:spPr/>
    </dgm:pt>
    <dgm:pt modelId="{7914139F-A9A0-4B49-AD89-E9CA5CFDA1C0}" type="pres">
      <dgm:prSet presAssocID="{A2FD42B6-93AA-44AF-B46C-950631D0A0AE}" presName="dstNode" presStyleLbl="node1" presStyleIdx="0" presStyleCnt="2"/>
      <dgm:spPr/>
    </dgm:pt>
    <dgm:pt modelId="{37FD1EEB-0DBB-4172-A022-078BF673DCA4}" type="pres">
      <dgm:prSet presAssocID="{B62A2DF5-0E6E-494C-8965-7CA9618063A6}" presName="text_1" presStyleLbl="node1" presStyleIdx="0" presStyleCnt="2">
        <dgm:presLayoutVars>
          <dgm:bulletEnabled val="1"/>
        </dgm:presLayoutVars>
      </dgm:prSet>
      <dgm:spPr/>
    </dgm:pt>
    <dgm:pt modelId="{1FEED484-1913-4363-9E45-FE3A0969B5BA}" type="pres">
      <dgm:prSet presAssocID="{B62A2DF5-0E6E-494C-8965-7CA9618063A6}" presName="accent_1" presStyleCnt="0"/>
      <dgm:spPr/>
    </dgm:pt>
    <dgm:pt modelId="{3FA511BA-F613-4507-9260-C557BCE9D0C5}" type="pres">
      <dgm:prSet presAssocID="{B62A2DF5-0E6E-494C-8965-7CA9618063A6}" presName="accentRepeatNode" presStyleLbl="solidFgAcc1" presStyleIdx="0" presStyleCnt="2"/>
      <dgm:spPr/>
    </dgm:pt>
    <dgm:pt modelId="{D561ADF4-13B3-4397-A726-734A2CC2E6B6}" type="pres">
      <dgm:prSet presAssocID="{28DA2FB2-5EB6-44D5-B66C-BFEB1240807D}" presName="text_2" presStyleLbl="node1" presStyleIdx="1" presStyleCnt="2">
        <dgm:presLayoutVars>
          <dgm:bulletEnabled val="1"/>
        </dgm:presLayoutVars>
      </dgm:prSet>
      <dgm:spPr/>
    </dgm:pt>
    <dgm:pt modelId="{C010FBAB-F5CF-4D68-AA4C-91C03F42A739}" type="pres">
      <dgm:prSet presAssocID="{28DA2FB2-5EB6-44D5-B66C-BFEB1240807D}" presName="accent_2" presStyleCnt="0"/>
      <dgm:spPr/>
    </dgm:pt>
    <dgm:pt modelId="{206D19B9-8BD6-48A3-B316-061576071DBE}" type="pres">
      <dgm:prSet presAssocID="{28DA2FB2-5EB6-44D5-B66C-BFEB1240807D}" presName="accentRepeatNode" presStyleLbl="solidFgAcc1" presStyleIdx="1" presStyleCnt="2"/>
      <dgm:spPr/>
    </dgm:pt>
  </dgm:ptLst>
  <dgm:cxnLst>
    <dgm:cxn modelId="{F329FA60-3267-4A66-B0D8-FDB65A773979}" type="presOf" srcId="{A2FD42B6-93AA-44AF-B46C-950631D0A0AE}" destId="{4DFCE240-7055-44DE-9E66-4977602284FF}" srcOrd="0" destOrd="0" presId="urn:microsoft.com/office/officeart/2008/layout/VerticalCurvedList"/>
    <dgm:cxn modelId="{AD3EF348-2722-4733-B773-823457DA2511}" type="presOf" srcId="{5DF2A2D2-E6AA-4D13-822B-9DC931A59CBF}" destId="{EC53B4F6-4569-43E3-BF1C-4518067197F6}" srcOrd="0" destOrd="0" presId="urn:microsoft.com/office/officeart/2008/layout/VerticalCurvedList"/>
    <dgm:cxn modelId="{FC38A451-797B-4DDE-9066-002A3E453774}" type="presOf" srcId="{28DA2FB2-5EB6-44D5-B66C-BFEB1240807D}" destId="{D561ADF4-13B3-4397-A726-734A2CC2E6B6}" srcOrd="0" destOrd="0" presId="urn:microsoft.com/office/officeart/2008/layout/VerticalCurvedList"/>
    <dgm:cxn modelId="{1E76D358-C765-41E2-86DF-E35DE42D9169}" type="presOf" srcId="{B62A2DF5-0E6E-494C-8965-7CA9618063A6}" destId="{37FD1EEB-0DBB-4172-A022-078BF673DCA4}" srcOrd="0" destOrd="0" presId="urn:microsoft.com/office/officeart/2008/layout/VerticalCurvedList"/>
    <dgm:cxn modelId="{87A6D8BC-A4B5-4F3F-948E-A0BB65B08541}" srcId="{A2FD42B6-93AA-44AF-B46C-950631D0A0AE}" destId="{28DA2FB2-5EB6-44D5-B66C-BFEB1240807D}" srcOrd="1" destOrd="0" parTransId="{DE8CC6BB-CD31-44C6-A033-09A80B0C7D3E}" sibTransId="{4606CE40-EE4D-4C55-AC82-42ECCD31D2AF}"/>
    <dgm:cxn modelId="{84D92DC3-1779-4B41-A46B-9BA5A903C171}" srcId="{A2FD42B6-93AA-44AF-B46C-950631D0A0AE}" destId="{B62A2DF5-0E6E-494C-8965-7CA9618063A6}" srcOrd="0" destOrd="0" parTransId="{3A42BE20-0A87-42BA-ABBC-3C26CCAFA22D}" sibTransId="{5DF2A2D2-E6AA-4D13-822B-9DC931A59CBF}"/>
    <dgm:cxn modelId="{0216D204-0568-4421-87C6-69E76E0EF0B6}" type="presParOf" srcId="{4DFCE240-7055-44DE-9E66-4977602284FF}" destId="{ED0E8BD1-F664-4E5E-8427-063F09DBB0CC}" srcOrd="0" destOrd="0" presId="urn:microsoft.com/office/officeart/2008/layout/VerticalCurvedList"/>
    <dgm:cxn modelId="{9A95C406-C324-4EB6-BC2D-D5D465C7A6D9}" type="presParOf" srcId="{ED0E8BD1-F664-4E5E-8427-063F09DBB0CC}" destId="{C9B579E8-4AEA-4CA4-ADBD-2AF5C1C3CC06}" srcOrd="0" destOrd="0" presId="urn:microsoft.com/office/officeart/2008/layout/VerticalCurvedList"/>
    <dgm:cxn modelId="{E333C6E0-27C8-4252-A140-8D0F294D83D7}" type="presParOf" srcId="{C9B579E8-4AEA-4CA4-ADBD-2AF5C1C3CC06}" destId="{00CB884E-06AD-4AAB-91D0-C47DF143F74D}" srcOrd="0" destOrd="0" presId="urn:microsoft.com/office/officeart/2008/layout/VerticalCurvedList"/>
    <dgm:cxn modelId="{C55EB482-A965-4611-9575-1ABE4168AAD4}" type="presParOf" srcId="{C9B579E8-4AEA-4CA4-ADBD-2AF5C1C3CC06}" destId="{EC53B4F6-4569-43E3-BF1C-4518067197F6}" srcOrd="1" destOrd="0" presId="urn:microsoft.com/office/officeart/2008/layout/VerticalCurvedList"/>
    <dgm:cxn modelId="{D3D12A10-888F-4892-826D-AFD6077014C8}" type="presParOf" srcId="{C9B579E8-4AEA-4CA4-ADBD-2AF5C1C3CC06}" destId="{7A8E235D-DA1D-4688-82EC-191E1DDDFC5E}" srcOrd="2" destOrd="0" presId="urn:microsoft.com/office/officeart/2008/layout/VerticalCurvedList"/>
    <dgm:cxn modelId="{5302006B-594F-416C-A4B7-B9BEFA4C019C}" type="presParOf" srcId="{C9B579E8-4AEA-4CA4-ADBD-2AF5C1C3CC06}" destId="{7914139F-A9A0-4B49-AD89-E9CA5CFDA1C0}" srcOrd="3" destOrd="0" presId="urn:microsoft.com/office/officeart/2008/layout/VerticalCurvedList"/>
    <dgm:cxn modelId="{FB85A0B7-EC85-4E2F-8181-92405E5A872F}" type="presParOf" srcId="{ED0E8BD1-F664-4E5E-8427-063F09DBB0CC}" destId="{37FD1EEB-0DBB-4172-A022-078BF673DCA4}" srcOrd="1" destOrd="0" presId="urn:microsoft.com/office/officeart/2008/layout/VerticalCurvedList"/>
    <dgm:cxn modelId="{8054E188-FE6B-471C-8585-69C4A5EFA1F6}" type="presParOf" srcId="{ED0E8BD1-F664-4E5E-8427-063F09DBB0CC}" destId="{1FEED484-1913-4363-9E45-FE3A0969B5BA}" srcOrd="2" destOrd="0" presId="urn:microsoft.com/office/officeart/2008/layout/VerticalCurvedList"/>
    <dgm:cxn modelId="{F792B906-8136-4870-A60D-8DDE16BADC5E}" type="presParOf" srcId="{1FEED484-1913-4363-9E45-FE3A0969B5BA}" destId="{3FA511BA-F613-4507-9260-C557BCE9D0C5}" srcOrd="0" destOrd="0" presId="urn:microsoft.com/office/officeart/2008/layout/VerticalCurvedList"/>
    <dgm:cxn modelId="{FB756783-2085-44D7-892C-ADD5E5635120}" type="presParOf" srcId="{ED0E8BD1-F664-4E5E-8427-063F09DBB0CC}" destId="{D561ADF4-13B3-4397-A726-734A2CC2E6B6}" srcOrd="3" destOrd="0" presId="urn:microsoft.com/office/officeart/2008/layout/VerticalCurvedList"/>
    <dgm:cxn modelId="{83614C70-C0A9-489F-9B57-6654506073EF}" type="presParOf" srcId="{ED0E8BD1-F664-4E5E-8427-063F09DBB0CC}" destId="{C010FBAB-F5CF-4D68-AA4C-91C03F42A739}" srcOrd="4" destOrd="0" presId="urn:microsoft.com/office/officeart/2008/layout/VerticalCurvedList"/>
    <dgm:cxn modelId="{76D76F05-69F7-4227-AB92-C6687D94EA74}" type="presParOf" srcId="{C010FBAB-F5CF-4D68-AA4C-91C03F42A739}" destId="{206D19B9-8BD6-48A3-B316-061576071DB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DISEÑO E IMPLEMENTACIÓN DEL SISTEMA DE MONITORIZACIÓN</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marL="0" lvl="0" indent="0" algn="ctr" defTabSz="444500">
            <a:lnSpc>
              <a:spcPct val="90000"/>
            </a:lnSpc>
            <a:spcBef>
              <a:spcPct val="0"/>
            </a:spcBef>
            <a:spcAft>
              <a:spcPct val="35000"/>
            </a:spcAft>
            <a:buFont typeface="+mj-lt"/>
            <a:buNone/>
          </a:pPr>
          <a:r>
            <a:rPr lang="es-EC" sz="1000" b="1" kern="1200" dirty="0">
              <a:solidFill>
                <a:prstClr val="white"/>
              </a:solidFill>
              <a:latin typeface="Arial" panose="020B0604020202020204" pitchFamily="34" charset="0"/>
              <a:ea typeface="+mn-ea"/>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dgm:spPr/>
      <dgm:t>
        <a:bodyPr/>
        <a:lstStyle/>
        <a:p>
          <a:r>
            <a:rPr lang="es-ES" dirty="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a:xfrm>
          <a:off x="3645936" y="43195"/>
          <a:ext cx="2277841" cy="911136"/>
        </a:xfrm>
        <a:prstGeom prst="chevron">
          <a:avLst/>
        </a:prstGeom>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a:xfrm>
          <a:off x="5468209" y="43195"/>
          <a:ext cx="2277841" cy="911136"/>
        </a:xfrm>
        <a:prstGeom prst="chevron">
          <a:avLst/>
        </a:prstGeom>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60761CEA-2E22-48CE-AC3C-08A128C076E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O"/>
        </a:p>
      </dgm:t>
    </dgm:pt>
    <dgm:pt modelId="{EC6D2D10-2432-4D34-ACE8-C656FF14824E}">
      <dgm:prSet phldrT="[Texto]" custT="1"/>
      <dgm:spPr/>
      <dgm:t>
        <a:bodyPr/>
        <a:lstStyle/>
        <a:p>
          <a:r>
            <a:rPr lang="es-CO" sz="2400" dirty="0"/>
            <a:t>DESCRIPCIÓN GENERAL DEL MODELO DE PREDICCIÓN</a:t>
          </a:r>
        </a:p>
      </dgm:t>
    </dgm:pt>
    <dgm:pt modelId="{F476ADA9-EB84-4362-928A-222AD16BFD77}" type="parTrans" cxnId="{722C8471-118D-42C0-8BFA-4B386006123F}">
      <dgm:prSet/>
      <dgm:spPr/>
      <dgm:t>
        <a:bodyPr/>
        <a:lstStyle/>
        <a:p>
          <a:endParaRPr lang="es-CO"/>
        </a:p>
      </dgm:t>
    </dgm:pt>
    <dgm:pt modelId="{69DF2482-CE4C-4EA7-8B6C-731B05A739BA}" type="sibTrans" cxnId="{722C8471-118D-42C0-8BFA-4B386006123F}">
      <dgm:prSet/>
      <dgm:spPr/>
      <dgm:t>
        <a:bodyPr/>
        <a:lstStyle/>
        <a:p>
          <a:endParaRPr lang="es-CO"/>
        </a:p>
      </dgm:t>
    </dgm:pt>
    <dgm:pt modelId="{EA0A6A77-BF3A-462D-A04E-4B68E30ED3C5}">
      <dgm:prSet phldrT="[Texto]"/>
      <dgm:spPr/>
      <dgm:t>
        <a:bodyPr/>
        <a:lstStyle/>
        <a:p>
          <a:pPr algn="just"/>
          <a:r>
            <a:rPr lang="es-SV" sz="2200" dirty="0"/>
            <a:t>Método de series de tiempo estocásticas, </a:t>
          </a:r>
          <a:r>
            <a:rPr lang="es-EC" sz="2200" dirty="0"/>
            <a:t>se basan en que la estructura interna de los datos es definida por autocorrelación o tendencia a la variación estacional.</a:t>
          </a:r>
          <a:endParaRPr lang="es-CO" sz="2200" dirty="0"/>
        </a:p>
      </dgm:t>
    </dgm:pt>
    <dgm:pt modelId="{58072E47-EADF-4910-800F-4EC47F5B6C53}" type="parTrans" cxnId="{085EE330-F7D0-4B08-A000-34EB49491A46}">
      <dgm:prSet/>
      <dgm:spPr/>
      <dgm:t>
        <a:bodyPr/>
        <a:lstStyle/>
        <a:p>
          <a:endParaRPr lang="es-CO"/>
        </a:p>
      </dgm:t>
    </dgm:pt>
    <dgm:pt modelId="{AA127B91-6745-4384-BE92-88CF8D115B54}" type="sibTrans" cxnId="{085EE330-F7D0-4B08-A000-34EB49491A46}">
      <dgm:prSet/>
      <dgm:spPr/>
      <dgm:t>
        <a:bodyPr/>
        <a:lstStyle/>
        <a:p>
          <a:endParaRPr lang="es-CO"/>
        </a:p>
      </dgm:t>
    </dgm:pt>
    <dgm:pt modelId="{0D62098D-9120-466D-9249-F91167B36DC0}">
      <dgm:prSet custT="1"/>
      <dgm:spPr/>
      <dgm:t>
        <a:bodyPr/>
        <a:lstStyle/>
        <a:p>
          <a:pPr algn="just"/>
          <a:r>
            <a:rPr lang="es-ES" sz="2200" dirty="0"/>
            <a:t>El </a:t>
          </a:r>
          <a:r>
            <a:rPr lang="es-SV" sz="2200" dirty="0"/>
            <a:t>modelo</a:t>
          </a:r>
          <a:r>
            <a:rPr lang="es-ES" sz="2200" dirty="0"/>
            <a:t> ARIMA es un modelo estadístico que utiliza variaciones y regresiones de datos estadísticos con el fin de encontrar patrones para una predicción, los parámetros </a:t>
          </a:r>
          <a:r>
            <a:rPr lang="es-ES" sz="2200" i="1" dirty="0"/>
            <a:t>p, d</a:t>
          </a:r>
          <a:r>
            <a:rPr lang="es-ES" sz="2200" dirty="0"/>
            <a:t> y </a:t>
          </a:r>
          <a:r>
            <a:rPr lang="es-ES" sz="2200" i="1" dirty="0"/>
            <a:t>q</a:t>
          </a:r>
          <a:r>
            <a:rPr lang="es-ES" sz="2200" dirty="0"/>
            <a:t> indican el orden de las distintas componentes del modelo (autorregresiva, integrada y media móvil).</a:t>
          </a:r>
          <a:endParaRPr lang="es-CO" sz="2200" dirty="0"/>
        </a:p>
      </dgm:t>
    </dgm:pt>
    <dgm:pt modelId="{0FD43CE5-61DE-4CF7-8C37-8013993FBD13}" type="parTrans" cxnId="{26695130-2D30-4446-84FE-DC7B87648AE3}">
      <dgm:prSet/>
      <dgm:spPr/>
      <dgm:t>
        <a:bodyPr/>
        <a:lstStyle/>
        <a:p>
          <a:endParaRPr lang="es-CO"/>
        </a:p>
      </dgm:t>
    </dgm:pt>
    <dgm:pt modelId="{E1999E6D-17C9-4893-806A-8291F15D9D18}" type="sibTrans" cxnId="{26695130-2D30-4446-84FE-DC7B87648AE3}">
      <dgm:prSet/>
      <dgm:spPr/>
      <dgm:t>
        <a:bodyPr/>
        <a:lstStyle/>
        <a:p>
          <a:endParaRPr lang="es-CO"/>
        </a:p>
      </dgm:t>
    </dgm:pt>
    <dgm:pt modelId="{BEC51660-0281-4B2C-A981-2648FC2938C1}">
      <dgm:prSet custT="1"/>
      <dgm:spPr/>
      <dgm:t>
        <a:bodyPr/>
        <a:lstStyle/>
        <a:p>
          <a:pPr algn="just"/>
          <a:r>
            <a:rPr lang="es-EC" sz="2200" dirty="0"/>
            <a:t>Metodología Box-Jenkins analiza las series temporales con el objetivo de conocer su patrón de comportamiento y de esta manera predecir su evolución futura, mientras sus condiciones no varíen. E</a:t>
          </a:r>
          <a:r>
            <a:rPr lang="es-SV" sz="2200" dirty="0" err="1"/>
            <a:t>ste</a:t>
          </a:r>
          <a:r>
            <a:rPr lang="es-SV" sz="2200" dirty="0"/>
            <a:t> método </a:t>
          </a:r>
          <a:r>
            <a:rPr lang="es-EC" sz="2200" dirty="0"/>
            <a:t>identifica</a:t>
          </a:r>
          <a:r>
            <a:rPr lang="es-SV" sz="2200" dirty="0"/>
            <a:t> el proceso estocástico que ha generado los datos (estimación, identificación, validación y predicción)</a:t>
          </a:r>
          <a:endParaRPr lang="es-CO" sz="2200" dirty="0"/>
        </a:p>
      </dgm:t>
    </dgm:pt>
    <dgm:pt modelId="{3FF3DF69-BD89-48A2-95D8-869A0ADDEE2D}" type="parTrans" cxnId="{DEECA5AD-FDD4-4841-A78E-ACE0C25181FD}">
      <dgm:prSet/>
      <dgm:spPr/>
      <dgm:t>
        <a:bodyPr/>
        <a:lstStyle/>
        <a:p>
          <a:endParaRPr lang="es-CO"/>
        </a:p>
      </dgm:t>
    </dgm:pt>
    <dgm:pt modelId="{1C82BEF0-4C65-4499-91BE-8A35F8EA6B51}" type="sibTrans" cxnId="{DEECA5AD-FDD4-4841-A78E-ACE0C25181FD}">
      <dgm:prSet/>
      <dgm:spPr/>
      <dgm:t>
        <a:bodyPr/>
        <a:lstStyle/>
        <a:p>
          <a:endParaRPr lang="es-CO"/>
        </a:p>
      </dgm:t>
    </dgm:pt>
    <dgm:pt modelId="{91E4ADFD-2912-440C-A14B-0D6E9F6DE468}" type="pres">
      <dgm:prSet presAssocID="{60761CEA-2E22-48CE-AC3C-08A128C076EE}" presName="linear" presStyleCnt="0">
        <dgm:presLayoutVars>
          <dgm:dir/>
          <dgm:animLvl val="lvl"/>
          <dgm:resizeHandles val="exact"/>
        </dgm:presLayoutVars>
      </dgm:prSet>
      <dgm:spPr/>
    </dgm:pt>
    <dgm:pt modelId="{0677A999-3A76-4813-BDF5-B7DB6DE43452}" type="pres">
      <dgm:prSet presAssocID="{EC6D2D10-2432-4D34-ACE8-C656FF14824E}" presName="parentLin" presStyleCnt="0"/>
      <dgm:spPr/>
    </dgm:pt>
    <dgm:pt modelId="{38286EF2-4139-4ACF-8D1F-89DE3304078E}" type="pres">
      <dgm:prSet presAssocID="{EC6D2D10-2432-4D34-ACE8-C656FF14824E}" presName="parentLeftMargin" presStyleLbl="node1" presStyleIdx="0" presStyleCnt="1"/>
      <dgm:spPr/>
    </dgm:pt>
    <dgm:pt modelId="{2BA53CFE-38FE-4EDF-BE71-40C0DF745731}" type="pres">
      <dgm:prSet presAssocID="{EC6D2D10-2432-4D34-ACE8-C656FF14824E}" presName="parentText" presStyleLbl="node1" presStyleIdx="0" presStyleCnt="1" custScaleX="126760" custScaleY="24106" custLinFactNeighborX="26203" custLinFactNeighborY="16033">
        <dgm:presLayoutVars>
          <dgm:chMax val="0"/>
          <dgm:bulletEnabled val="1"/>
        </dgm:presLayoutVars>
      </dgm:prSet>
      <dgm:spPr/>
    </dgm:pt>
    <dgm:pt modelId="{75F958FA-74CC-4C5A-9F7C-E0C52D0587FE}" type="pres">
      <dgm:prSet presAssocID="{EC6D2D10-2432-4D34-ACE8-C656FF14824E}" presName="negativeSpace" presStyleCnt="0"/>
      <dgm:spPr/>
    </dgm:pt>
    <dgm:pt modelId="{935894B4-CE98-4333-B496-19B64C596BA6}" type="pres">
      <dgm:prSet presAssocID="{EC6D2D10-2432-4D34-ACE8-C656FF14824E}" presName="childText" presStyleLbl="conFgAcc1" presStyleIdx="0" presStyleCnt="1" custScaleY="100136" custLinFactNeighborY="23685">
        <dgm:presLayoutVars>
          <dgm:bulletEnabled val="1"/>
        </dgm:presLayoutVars>
      </dgm:prSet>
      <dgm:spPr/>
    </dgm:pt>
  </dgm:ptLst>
  <dgm:cxnLst>
    <dgm:cxn modelId="{26695130-2D30-4446-84FE-DC7B87648AE3}" srcId="{EC6D2D10-2432-4D34-ACE8-C656FF14824E}" destId="{0D62098D-9120-466D-9249-F91167B36DC0}" srcOrd="1" destOrd="0" parTransId="{0FD43CE5-61DE-4CF7-8C37-8013993FBD13}" sibTransId="{E1999E6D-17C9-4893-806A-8291F15D9D18}"/>
    <dgm:cxn modelId="{085EE330-F7D0-4B08-A000-34EB49491A46}" srcId="{EC6D2D10-2432-4D34-ACE8-C656FF14824E}" destId="{EA0A6A77-BF3A-462D-A04E-4B68E30ED3C5}" srcOrd="0" destOrd="0" parTransId="{58072E47-EADF-4910-800F-4EC47F5B6C53}" sibTransId="{AA127B91-6745-4384-BE92-88CF8D115B54}"/>
    <dgm:cxn modelId="{D78B2E44-62F4-422B-8962-D5AD15CDC15F}" type="presOf" srcId="{EC6D2D10-2432-4D34-ACE8-C656FF14824E}" destId="{2BA53CFE-38FE-4EDF-BE71-40C0DF745731}" srcOrd="1" destOrd="0" presId="urn:microsoft.com/office/officeart/2005/8/layout/list1"/>
    <dgm:cxn modelId="{226AB26C-A20A-4E4F-8BB2-B5D8F0A5A3F2}" type="presOf" srcId="{60761CEA-2E22-48CE-AC3C-08A128C076EE}" destId="{91E4ADFD-2912-440C-A14B-0D6E9F6DE468}" srcOrd="0" destOrd="0" presId="urn:microsoft.com/office/officeart/2005/8/layout/list1"/>
    <dgm:cxn modelId="{722C8471-118D-42C0-8BFA-4B386006123F}" srcId="{60761CEA-2E22-48CE-AC3C-08A128C076EE}" destId="{EC6D2D10-2432-4D34-ACE8-C656FF14824E}" srcOrd="0" destOrd="0" parTransId="{F476ADA9-EB84-4362-928A-222AD16BFD77}" sibTransId="{69DF2482-CE4C-4EA7-8B6C-731B05A739BA}"/>
    <dgm:cxn modelId="{263D9389-C28B-4995-A3AA-FC2A09D9F78F}" type="presOf" srcId="{EC6D2D10-2432-4D34-ACE8-C656FF14824E}" destId="{38286EF2-4139-4ACF-8D1F-89DE3304078E}" srcOrd="0" destOrd="0" presId="urn:microsoft.com/office/officeart/2005/8/layout/list1"/>
    <dgm:cxn modelId="{DEECA5AD-FDD4-4841-A78E-ACE0C25181FD}" srcId="{EC6D2D10-2432-4D34-ACE8-C656FF14824E}" destId="{BEC51660-0281-4B2C-A981-2648FC2938C1}" srcOrd="2" destOrd="0" parTransId="{3FF3DF69-BD89-48A2-95D8-869A0ADDEE2D}" sibTransId="{1C82BEF0-4C65-4499-91BE-8A35F8EA6B51}"/>
    <dgm:cxn modelId="{AA62A9B8-615F-4819-A87F-A2B3C5AD08F0}" type="presOf" srcId="{0D62098D-9120-466D-9249-F91167B36DC0}" destId="{935894B4-CE98-4333-B496-19B64C596BA6}" srcOrd="0" destOrd="1" presId="urn:microsoft.com/office/officeart/2005/8/layout/list1"/>
    <dgm:cxn modelId="{ED016AC4-4567-4F92-9BC5-6381FFCBDD05}" type="presOf" srcId="{EA0A6A77-BF3A-462D-A04E-4B68E30ED3C5}" destId="{935894B4-CE98-4333-B496-19B64C596BA6}" srcOrd="0" destOrd="0" presId="urn:microsoft.com/office/officeart/2005/8/layout/list1"/>
    <dgm:cxn modelId="{210DCDE2-B111-4BC7-9E48-BBC73A4A8F19}" type="presOf" srcId="{BEC51660-0281-4B2C-A981-2648FC2938C1}" destId="{935894B4-CE98-4333-B496-19B64C596BA6}" srcOrd="0" destOrd="2" presId="urn:microsoft.com/office/officeart/2005/8/layout/list1"/>
    <dgm:cxn modelId="{22307DF1-7290-4AD6-B593-842F3E1C1E2D}" type="presParOf" srcId="{91E4ADFD-2912-440C-A14B-0D6E9F6DE468}" destId="{0677A999-3A76-4813-BDF5-B7DB6DE43452}" srcOrd="0" destOrd="0" presId="urn:microsoft.com/office/officeart/2005/8/layout/list1"/>
    <dgm:cxn modelId="{6E3E7F68-F634-47DC-9A36-B7CD2A40879D}" type="presParOf" srcId="{0677A999-3A76-4813-BDF5-B7DB6DE43452}" destId="{38286EF2-4139-4ACF-8D1F-89DE3304078E}" srcOrd="0" destOrd="0" presId="urn:microsoft.com/office/officeart/2005/8/layout/list1"/>
    <dgm:cxn modelId="{BBEDD580-1A32-42E5-8255-2A22231618E5}" type="presParOf" srcId="{0677A999-3A76-4813-BDF5-B7DB6DE43452}" destId="{2BA53CFE-38FE-4EDF-BE71-40C0DF745731}" srcOrd="1" destOrd="0" presId="urn:microsoft.com/office/officeart/2005/8/layout/list1"/>
    <dgm:cxn modelId="{EC35D550-AABD-4C3D-8557-8A7127C0E8F7}" type="presParOf" srcId="{91E4ADFD-2912-440C-A14B-0D6E9F6DE468}" destId="{75F958FA-74CC-4C5A-9F7C-E0C52D0587FE}" srcOrd="1" destOrd="0" presId="urn:microsoft.com/office/officeart/2005/8/layout/list1"/>
    <dgm:cxn modelId="{34D736D0-5BDC-4FFA-9937-AD778F804C63}" type="presParOf" srcId="{91E4ADFD-2912-440C-A14B-0D6E9F6DE468}" destId="{935894B4-CE98-4333-B496-19B64C596BA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DISEÑO E IMPLEMENTACIÓN DEL SISTEMA DE MONITORIZACIÓN</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marL="0" lvl="0" indent="0" algn="ctr" defTabSz="444500">
            <a:lnSpc>
              <a:spcPct val="90000"/>
            </a:lnSpc>
            <a:spcBef>
              <a:spcPct val="0"/>
            </a:spcBef>
            <a:spcAft>
              <a:spcPct val="35000"/>
            </a:spcAft>
            <a:buFont typeface="+mj-lt"/>
            <a:buNone/>
          </a:pPr>
          <a:r>
            <a:rPr lang="es-EC" sz="1000" b="1" kern="1200" dirty="0">
              <a:solidFill>
                <a:prstClr val="white"/>
              </a:solidFill>
              <a:latin typeface="Arial" panose="020B0604020202020204" pitchFamily="34" charset="0"/>
              <a:ea typeface="+mn-ea"/>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dgm:spPr/>
      <dgm:t>
        <a:bodyPr/>
        <a:lstStyle/>
        <a:p>
          <a:r>
            <a:rPr lang="es-ES" dirty="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a:xfrm>
          <a:off x="3645936" y="43195"/>
          <a:ext cx="2277841" cy="911136"/>
        </a:xfrm>
        <a:prstGeom prst="chevron">
          <a:avLst/>
        </a:prstGeom>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a:xfrm>
          <a:off x="5468209" y="43195"/>
          <a:ext cx="2277841" cy="911136"/>
        </a:xfrm>
        <a:prstGeom prst="chevron">
          <a:avLst/>
        </a:prstGeom>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marL="0" lvl="0" indent="0" algn="ctr" defTabSz="444500">
            <a:lnSpc>
              <a:spcPct val="90000"/>
            </a:lnSpc>
            <a:spcBef>
              <a:spcPct val="0"/>
            </a:spcBef>
            <a:spcAft>
              <a:spcPct val="35000"/>
            </a:spcAft>
            <a:buFont typeface="+mj-lt"/>
            <a:buNone/>
          </a:pPr>
          <a:r>
            <a:rPr lang="es-EC" sz="1000" b="1" kern="1200" dirty="0">
              <a:solidFill>
                <a:prstClr val="white"/>
              </a:solidFill>
              <a:latin typeface="Arial" panose="020B0604020202020204" pitchFamily="34" charset="0"/>
              <a:ea typeface="+mn-ea"/>
              <a:cs typeface="Arial" panose="020B0604020202020204" pitchFamily="34" charset="0"/>
            </a:rPr>
            <a:t>DISEÑO E IMPLEMENTACIÓN DEL SISTEMA DE MONITORIZACIÓN</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EC" b="0" dirty="0">
              <a:latin typeface="Arial" panose="020B0604020202020204" pitchFamily="34" charset="0"/>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dgm:spPr/>
      <dgm:t>
        <a:bodyPr/>
        <a:lstStyle/>
        <a:p>
          <a:r>
            <a:rPr lang="es-ES" dirty="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a:xfrm>
          <a:off x="3645936" y="43195"/>
          <a:ext cx="2277841" cy="911136"/>
        </a:xfrm>
        <a:prstGeom prst="chevron">
          <a:avLst/>
        </a:prstGeom>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marL="0" lvl="0" indent="0" algn="ctr" defTabSz="444500">
            <a:lnSpc>
              <a:spcPct val="90000"/>
            </a:lnSpc>
            <a:spcBef>
              <a:spcPct val="0"/>
            </a:spcBef>
            <a:spcAft>
              <a:spcPct val="35000"/>
            </a:spcAft>
            <a:buFont typeface="+mj-lt"/>
            <a:buNone/>
          </a:pPr>
          <a:r>
            <a:rPr lang="es-EC" sz="1000" b="1" kern="1200" dirty="0">
              <a:solidFill>
                <a:prstClr val="white"/>
              </a:solidFill>
              <a:latin typeface="Arial" panose="020B0604020202020204" pitchFamily="34" charset="0"/>
              <a:ea typeface="+mn-ea"/>
              <a:cs typeface="Arial" panose="020B0604020202020204" pitchFamily="34" charset="0"/>
            </a:rPr>
            <a:t>DISEÑO E IMPLEMENTACIÓN DEL SISTEMA DE MONITORIZACIÓN</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EC" b="0" dirty="0">
              <a:latin typeface="Arial" panose="020B0604020202020204" pitchFamily="34" charset="0"/>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dgm:spPr/>
      <dgm:t>
        <a:bodyPr/>
        <a:lstStyle/>
        <a:p>
          <a:r>
            <a:rPr lang="es-ES" dirty="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a:xfrm>
          <a:off x="3645936" y="43195"/>
          <a:ext cx="2277841" cy="911136"/>
        </a:xfrm>
        <a:prstGeom prst="chevron">
          <a:avLst/>
        </a:prstGeom>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EDD7E8-10EF-46FC-95FA-49163A38CAC0}"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s-CO"/>
        </a:p>
      </dgm:t>
    </dgm:pt>
    <dgm:pt modelId="{7677A464-FD9E-45EE-9ABF-13DAB7E6E2B2}">
      <dgm:prSet phldrT="[Texto]" custT="1"/>
      <dgm:spPr/>
      <dgm:t>
        <a:bodyPr/>
        <a:lstStyle/>
        <a:p>
          <a:r>
            <a:rPr lang="es-SV" sz="1800" dirty="0"/>
            <a:t>El sistema de monitorización es un paso preliminar para conocer el procedimiento a realizar la medición de la electricidad en viviendas, sectores residenciales o en sectores industriales y de esta manera realizar la estimación (predicción)</a:t>
          </a:r>
          <a:endParaRPr lang="es-CO" sz="1800" b="1" dirty="0">
            <a:solidFill>
              <a:schemeClr val="tx1"/>
            </a:solidFill>
          </a:endParaRPr>
        </a:p>
      </dgm:t>
    </dgm:pt>
    <dgm:pt modelId="{7CD8E978-F584-455B-9E56-54C2E622F4F1}" type="parTrans" cxnId="{B0BCF8ED-6345-4FBE-8624-AA671CE5178A}">
      <dgm:prSet/>
      <dgm:spPr/>
      <dgm:t>
        <a:bodyPr/>
        <a:lstStyle/>
        <a:p>
          <a:endParaRPr lang="es-CO"/>
        </a:p>
      </dgm:t>
    </dgm:pt>
    <dgm:pt modelId="{749C9394-B98F-4F15-BE6F-AC96E98663C1}" type="sibTrans" cxnId="{B0BCF8ED-6345-4FBE-8624-AA671CE5178A}">
      <dgm:prSet/>
      <dgm:spPr/>
      <dgm:t>
        <a:bodyPr/>
        <a:lstStyle/>
        <a:p>
          <a:endParaRPr lang="es-CO"/>
        </a:p>
      </dgm:t>
    </dgm:pt>
    <dgm:pt modelId="{63D31576-7B85-46CE-B6F2-8542EA6E4404}">
      <dgm:prSet phldrT="[Texto]" custT="1"/>
      <dgm:spPr/>
      <dgm:t>
        <a:bodyPr/>
        <a:lstStyle/>
        <a:p>
          <a:endParaRPr lang="es-CO" sz="1800" b="1" dirty="0">
            <a:solidFill>
              <a:schemeClr val="tx1"/>
            </a:solidFill>
          </a:endParaRPr>
        </a:p>
      </dgm:t>
    </dgm:pt>
    <dgm:pt modelId="{8A1F9106-7C24-4DB0-88A1-43E2D9AD01A3}" type="parTrans" cxnId="{4CC1DD2A-EF10-447F-AE19-3CB90905F7E0}">
      <dgm:prSet/>
      <dgm:spPr/>
      <dgm:t>
        <a:bodyPr/>
        <a:lstStyle/>
        <a:p>
          <a:endParaRPr lang="es-CO"/>
        </a:p>
      </dgm:t>
    </dgm:pt>
    <dgm:pt modelId="{1005F2E2-3C87-44AC-A144-E4CA05F319E1}" type="sibTrans" cxnId="{4CC1DD2A-EF10-447F-AE19-3CB90905F7E0}">
      <dgm:prSet/>
      <dgm:spPr/>
      <dgm:t>
        <a:bodyPr/>
        <a:lstStyle/>
        <a:p>
          <a:endParaRPr lang="es-CO"/>
        </a:p>
      </dgm:t>
    </dgm:pt>
    <dgm:pt modelId="{5A9A044A-9522-45F2-B319-9F74D94058DE}">
      <dgm:prSet phldrT="[Texto]" custT="1"/>
      <dgm:spPr/>
      <dgm:t>
        <a:bodyPr/>
        <a:lstStyle/>
        <a:p>
          <a:r>
            <a:rPr lang="es-SV" sz="1800" dirty="0"/>
            <a:t>Toda información detallada sobre el consumo eléctrico permite la identificación de averías de diferentes equipos, dispositivos, que se producen debido al aumento de consumo de energía</a:t>
          </a:r>
          <a:endParaRPr lang="es-CO" sz="1800" b="1" dirty="0">
            <a:solidFill>
              <a:schemeClr val="tx1"/>
            </a:solidFill>
          </a:endParaRPr>
        </a:p>
      </dgm:t>
    </dgm:pt>
    <dgm:pt modelId="{AD544E53-E34E-4808-839A-AABD3667205A}" type="parTrans" cxnId="{03D1C00E-3A5D-4EBD-877E-CB859C6E2C50}">
      <dgm:prSet/>
      <dgm:spPr/>
      <dgm:t>
        <a:bodyPr/>
        <a:lstStyle/>
        <a:p>
          <a:endParaRPr lang="es-CO"/>
        </a:p>
      </dgm:t>
    </dgm:pt>
    <dgm:pt modelId="{2E168BF5-F873-4556-BDF9-86D1166219A8}" type="sibTrans" cxnId="{03D1C00E-3A5D-4EBD-877E-CB859C6E2C50}">
      <dgm:prSet/>
      <dgm:spPr/>
      <dgm:t>
        <a:bodyPr/>
        <a:lstStyle/>
        <a:p>
          <a:endParaRPr lang="es-CO"/>
        </a:p>
      </dgm:t>
    </dgm:pt>
    <dgm:pt modelId="{E8BC5DB6-9661-46F9-B2F6-549C540ECF8A}">
      <dgm:prSet phldrT="[Texto]" custT="1"/>
      <dgm:spPr/>
      <dgm:t>
        <a:bodyPr/>
        <a:lstStyle/>
        <a:p>
          <a:endParaRPr lang="es-CO" sz="1800" b="1" dirty="0">
            <a:solidFill>
              <a:schemeClr val="tx1"/>
            </a:solidFill>
          </a:endParaRPr>
        </a:p>
      </dgm:t>
    </dgm:pt>
    <dgm:pt modelId="{79F9E7BA-C01A-4D91-8A96-45E65B4662F1}" type="parTrans" cxnId="{2A9207F1-95EE-4024-91A7-44751E909BD6}">
      <dgm:prSet/>
      <dgm:spPr/>
      <dgm:t>
        <a:bodyPr/>
        <a:lstStyle/>
        <a:p>
          <a:endParaRPr lang="es-CO"/>
        </a:p>
      </dgm:t>
    </dgm:pt>
    <dgm:pt modelId="{BFFDC03A-AAD6-4E97-BC6F-73F4CC054279}" type="sibTrans" cxnId="{2A9207F1-95EE-4024-91A7-44751E909BD6}">
      <dgm:prSet/>
      <dgm:spPr/>
      <dgm:t>
        <a:bodyPr/>
        <a:lstStyle/>
        <a:p>
          <a:endParaRPr lang="es-CO"/>
        </a:p>
      </dgm:t>
    </dgm:pt>
    <dgm:pt modelId="{F8F03CC1-1633-4ABA-B459-6B75C8E7A470}">
      <dgm:prSet phldrT="[Texto]" custT="1"/>
      <dgm:spPr/>
      <dgm:t>
        <a:bodyPr/>
        <a:lstStyle/>
        <a:p>
          <a:r>
            <a:rPr lang="es-SV" sz="1800" dirty="0"/>
            <a:t>Contadores electrónicos, sistemas de gestión automática, sistemas de comunicación y control se utilizan en las redes de transmisión y distribución, como apoyo para crear una herramienta valiosa para la integración de los procesos en la gestión en tiempo real</a:t>
          </a:r>
          <a:endParaRPr lang="es-CO" sz="1800" b="1" dirty="0">
            <a:solidFill>
              <a:schemeClr val="tx1"/>
            </a:solidFill>
          </a:endParaRPr>
        </a:p>
      </dgm:t>
    </dgm:pt>
    <dgm:pt modelId="{7C00D5ED-6820-45F8-8EED-4FD7FE29B508}" type="parTrans" cxnId="{0BBA36EE-FAF7-4DE8-8553-D73403BBCDC0}">
      <dgm:prSet/>
      <dgm:spPr/>
      <dgm:t>
        <a:bodyPr/>
        <a:lstStyle/>
        <a:p>
          <a:endParaRPr lang="es-CO"/>
        </a:p>
      </dgm:t>
    </dgm:pt>
    <dgm:pt modelId="{064DF7F7-4F52-440A-94D9-B03C1335FB4C}" type="sibTrans" cxnId="{0BBA36EE-FAF7-4DE8-8553-D73403BBCDC0}">
      <dgm:prSet/>
      <dgm:spPr/>
      <dgm:t>
        <a:bodyPr/>
        <a:lstStyle/>
        <a:p>
          <a:endParaRPr lang="es-CO"/>
        </a:p>
      </dgm:t>
    </dgm:pt>
    <dgm:pt modelId="{DACBCD49-49AC-4ECC-BD76-3B0A681493C3}">
      <dgm:prSet phldrT="[Texto]" custT="1"/>
      <dgm:spPr/>
      <dgm:t>
        <a:bodyPr/>
        <a:lstStyle/>
        <a:p>
          <a:endParaRPr lang="es-CO" sz="1800" b="1" dirty="0">
            <a:solidFill>
              <a:schemeClr val="tx1"/>
            </a:solidFill>
          </a:endParaRPr>
        </a:p>
      </dgm:t>
    </dgm:pt>
    <dgm:pt modelId="{09AE6464-28C8-4423-A05C-BA473B612FB2}" type="parTrans" cxnId="{D0D616EE-3BC2-404C-AA7C-30D6E79BE0B9}">
      <dgm:prSet/>
      <dgm:spPr/>
      <dgm:t>
        <a:bodyPr/>
        <a:lstStyle/>
        <a:p>
          <a:endParaRPr lang="es-CO"/>
        </a:p>
      </dgm:t>
    </dgm:pt>
    <dgm:pt modelId="{BCF2DBF2-1E5D-48EA-A272-C2473CF1F608}" type="sibTrans" cxnId="{D0D616EE-3BC2-404C-AA7C-30D6E79BE0B9}">
      <dgm:prSet/>
      <dgm:spPr/>
      <dgm:t>
        <a:bodyPr/>
        <a:lstStyle/>
        <a:p>
          <a:endParaRPr lang="es-CO"/>
        </a:p>
      </dgm:t>
    </dgm:pt>
    <dgm:pt modelId="{AE8C9AB5-00DB-4066-A66F-C820402FC56E}">
      <dgm:prSet phldrT="[Texto]" custT="1"/>
      <dgm:spPr/>
      <dgm:t>
        <a:bodyPr/>
        <a:lstStyle/>
        <a:p>
          <a:r>
            <a:rPr lang="es-EC" sz="1800" dirty="0"/>
            <a:t>La predicción de carga </a:t>
          </a:r>
          <a:r>
            <a:rPr lang="es-ES" sz="1800" dirty="0"/>
            <a:t>es</a:t>
          </a:r>
          <a:r>
            <a:rPr lang="es-EC" sz="1800" dirty="0"/>
            <a:t> importante para los participantes en la generación, transmisión, distribución; la predicción ayuda en la toma de decisiones importantes como: cantidad de generación de energía eléctrica, cambio de carga y desarrollo de infraestructura</a:t>
          </a:r>
          <a:endParaRPr lang="es-CO" sz="1800" b="1" dirty="0">
            <a:solidFill>
              <a:schemeClr val="tx1"/>
            </a:solidFill>
          </a:endParaRPr>
        </a:p>
      </dgm:t>
    </dgm:pt>
    <dgm:pt modelId="{3F139B2D-32B4-45E0-B35E-36B9E41EE11C}" type="parTrans" cxnId="{56E81476-709F-42C1-9010-CE8491185351}">
      <dgm:prSet/>
      <dgm:spPr/>
      <dgm:t>
        <a:bodyPr/>
        <a:lstStyle/>
        <a:p>
          <a:endParaRPr lang="es-CO"/>
        </a:p>
      </dgm:t>
    </dgm:pt>
    <dgm:pt modelId="{71BD8555-E278-4F0A-AF85-D29004613D63}" type="sibTrans" cxnId="{56E81476-709F-42C1-9010-CE8491185351}">
      <dgm:prSet/>
      <dgm:spPr/>
      <dgm:t>
        <a:bodyPr/>
        <a:lstStyle/>
        <a:p>
          <a:endParaRPr lang="es-CO"/>
        </a:p>
      </dgm:t>
    </dgm:pt>
    <dgm:pt modelId="{1225209B-5288-495B-A01B-68A30C24A911}">
      <dgm:prSet phldrT="[Texto]" custT="1"/>
      <dgm:spPr/>
      <dgm:t>
        <a:bodyPr/>
        <a:lstStyle/>
        <a:p>
          <a:endParaRPr lang="es-CO" sz="1800" b="1" dirty="0">
            <a:solidFill>
              <a:schemeClr val="tx1"/>
            </a:solidFill>
          </a:endParaRPr>
        </a:p>
      </dgm:t>
    </dgm:pt>
    <dgm:pt modelId="{906F40C0-A537-4CCB-8EF4-5DE2C80F2BE1}" type="sibTrans" cxnId="{CAE9286C-56FA-4999-8B9A-570F997BC250}">
      <dgm:prSet/>
      <dgm:spPr/>
      <dgm:t>
        <a:bodyPr/>
        <a:lstStyle/>
        <a:p>
          <a:endParaRPr lang="es-CO"/>
        </a:p>
      </dgm:t>
    </dgm:pt>
    <dgm:pt modelId="{51CA9BA0-00DD-41BE-A521-F2EECF3FF60C}" type="parTrans" cxnId="{CAE9286C-56FA-4999-8B9A-570F997BC250}">
      <dgm:prSet/>
      <dgm:spPr/>
      <dgm:t>
        <a:bodyPr/>
        <a:lstStyle/>
        <a:p>
          <a:endParaRPr lang="es-CO"/>
        </a:p>
      </dgm:t>
    </dgm:pt>
    <dgm:pt modelId="{E542F01A-EB33-4A25-8AA8-0942A07D9502}" type="pres">
      <dgm:prSet presAssocID="{C1EDD7E8-10EF-46FC-95FA-49163A38CAC0}" presName="Name0" presStyleCnt="0">
        <dgm:presLayoutVars>
          <dgm:dir/>
          <dgm:animLvl val="lvl"/>
          <dgm:resizeHandles val="exact"/>
        </dgm:presLayoutVars>
      </dgm:prSet>
      <dgm:spPr/>
    </dgm:pt>
    <dgm:pt modelId="{7A5E31B3-4AB0-481C-B56D-741996EAB058}" type="pres">
      <dgm:prSet presAssocID="{1225209B-5288-495B-A01B-68A30C24A911}" presName="compositeNode" presStyleCnt="0">
        <dgm:presLayoutVars>
          <dgm:bulletEnabled val="1"/>
        </dgm:presLayoutVars>
      </dgm:prSet>
      <dgm:spPr/>
    </dgm:pt>
    <dgm:pt modelId="{43342B6E-43A9-4B63-A3EC-8FAD8D690CA0}" type="pres">
      <dgm:prSet presAssocID="{1225209B-5288-495B-A01B-68A30C24A911}" presName="bgRect" presStyleLbl="node1" presStyleIdx="0" presStyleCnt="4" custScaleY="117970"/>
      <dgm:spPr/>
    </dgm:pt>
    <dgm:pt modelId="{F460451D-7B50-4D6B-ABC8-D3613CB903E9}" type="pres">
      <dgm:prSet presAssocID="{1225209B-5288-495B-A01B-68A30C24A911}" presName="parentNode" presStyleLbl="node1" presStyleIdx="0" presStyleCnt="4">
        <dgm:presLayoutVars>
          <dgm:chMax val="0"/>
          <dgm:bulletEnabled val="1"/>
        </dgm:presLayoutVars>
      </dgm:prSet>
      <dgm:spPr/>
    </dgm:pt>
    <dgm:pt modelId="{E22EE271-E15C-4F96-AD60-DCEC85D5FE9F}" type="pres">
      <dgm:prSet presAssocID="{1225209B-5288-495B-A01B-68A30C24A911}" presName="childNode" presStyleLbl="node1" presStyleIdx="0" presStyleCnt="4">
        <dgm:presLayoutVars>
          <dgm:bulletEnabled val="1"/>
        </dgm:presLayoutVars>
      </dgm:prSet>
      <dgm:spPr/>
    </dgm:pt>
    <dgm:pt modelId="{509B12D0-4F99-44BA-B8A1-EBDD893D2823}" type="pres">
      <dgm:prSet presAssocID="{906F40C0-A537-4CCB-8EF4-5DE2C80F2BE1}" presName="hSp" presStyleCnt="0"/>
      <dgm:spPr/>
    </dgm:pt>
    <dgm:pt modelId="{521C5F74-616E-4F90-9952-E300FD96D746}" type="pres">
      <dgm:prSet presAssocID="{906F40C0-A537-4CCB-8EF4-5DE2C80F2BE1}" presName="vProcSp" presStyleCnt="0"/>
      <dgm:spPr/>
    </dgm:pt>
    <dgm:pt modelId="{9BC8F44B-D0FD-44F2-95D6-7A06C14B3047}" type="pres">
      <dgm:prSet presAssocID="{906F40C0-A537-4CCB-8EF4-5DE2C80F2BE1}" presName="vSp1" presStyleCnt="0"/>
      <dgm:spPr/>
    </dgm:pt>
    <dgm:pt modelId="{0D5477F3-FCA8-400A-B185-84338D4DAE34}" type="pres">
      <dgm:prSet presAssocID="{906F40C0-A537-4CCB-8EF4-5DE2C80F2BE1}" presName="simulatedConn" presStyleLbl="solidFgAcc1" presStyleIdx="0" presStyleCnt="3"/>
      <dgm:spPr/>
    </dgm:pt>
    <dgm:pt modelId="{6B082ED6-195D-4F23-BB35-C455826C8395}" type="pres">
      <dgm:prSet presAssocID="{906F40C0-A537-4CCB-8EF4-5DE2C80F2BE1}" presName="vSp2" presStyleCnt="0"/>
      <dgm:spPr/>
    </dgm:pt>
    <dgm:pt modelId="{D94F5243-A733-42A3-BB0D-073EBC08CE2C}" type="pres">
      <dgm:prSet presAssocID="{906F40C0-A537-4CCB-8EF4-5DE2C80F2BE1}" presName="sibTrans" presStyleCnt="0"/>
      <dgm:spPr/>
    </dgm:pt>
    <dgm:pt modelId="{55E4CB12-B8B4-41FC-AE57-DB313DD7AADC}" type="pres">
      <dgm:prSet presAssocID="{63D31576-7B85-46CE-B6F2-8542EA6E4404}" presName="compositeNode" presStyleCnt="0">
        <dgm:presLayoutVars>
          <dgm:bulletEnabled val="1"/>
        </dgm:presLayoutVars>
      </dgm:prSet>
      <dgm:spPr/>
    </dgm:pt>
    <dgm:pt modelId="{8F326BBB-9341-4FB9-82FE-9E383DDE9DFF}" type="pres">
      <dgm:prSet presAssocID="{63D31576-7B85-46CE-B6F2-8542EA6E4404}" presName="bgRect" presStyleLbl="node1" presStyleIdx="1" presStyleCnt="4" custScaleY="117970"/>
      <dgm:spPr/>
    </dgm:pt>
    <dgm:pt modelId="{28DB2B97-3B81-4BA6-9F9E-197E21B95A40}" type="pres">
      <dgm:prSet presAssocID="{63D31576-7B85-46CE-B6F2-8542EA6E4404}" presName="parentNode" presStyleLbl="node1" presStyleIdx="1" presStyleCnt="4">
        <dgm:presLayoutVars>
          <dgm:chMax val="0"/>
          <dgm:bulletEnabled val="1"/>
        </dgm:presLayoutVars>
      </dgm:prSet>
      <dgm:spPr/>
    </dgm:pt>
    <dgm:pt modelId="{E95E2E74-AD49-4729-8D37-8C035894D59D}" type="pres">
      <dgm:prSet presAssocID="{63D31576-7B85-46CE-B6F2-8542EA6E4404}" presName="childNode" presStyleLbl="node1" presStyleIdx="1" presStyleCnt="4">
        <dgm:presLayoutVars>
          <dgm:bulletEnabled val="1"/>
        </dgm:presLayoutVars>
      </dgm:prSet>
      <dgm:spPr/>
    </dgm:pt>
    <dgm:pt modelId="{1C6D0E09-1DF8-4C10-B141-8ED45C635088}" type="pres">
      <dgm:prSet presAssocID="{1005F2E2-3C87-44AC-A144-E4CA05F319E1}" presName="hSp" presStyleCnt="0"/>
      <dgm:spPr/>
    </dgm:pt>
    <dgm:pt modelId="{47162174-8778-4677-8EB8-D01D01D57E9B}" type="pres">
      <dgm:prSet presAssocID="{1005F2E2-3C87-44AC-A144-E4CA05F319E1}" presName="vProcSp" presStyleCnt="0"/>
      <dgm:spPr/>
    </dgm:pt>
    <dgm:pt modelId="{3EADE40E-795A-42CC-81F9-BBE946E75ABA}" type="pres">
      <dgm:prSet presAssocID="{1005F2E2-3C87-44AC-A144-E4CA05F319E1}" presName="vSp1" presStyleCnt="0"/>
      <dgm:spPr/>
    </dgm:pt>
    <dgm:pt modelId="{9F2C9547-7409-4D3B-AC8A-D2DF5C32408B}" type="pres">
      <dgm:prSet presAssocID="{1005F2E2-3C87-44AC-A144-E4CA05F319E1}" presName="simulatedConn" presStyleLbl="solidFgAcc1" presStyleIdx="1" presStyleCnt="3"/>
      <dgm:spPr/>
    </dgm:pt>
    <dgm:pt modelId="{24A5DC40-3022-4344-BA9F-DDCFC88A008A}" type="pres">
      <dgm:prSet presAssocID="{1005F2E2-3C87-44AC-A144-E4CA05F319E1}" presName="vSp2" presStyleCnt="0"/>
      <dgm:spPr/>
    </dgm:pt>
    <dgm:pt modelId="{927A6B71-E72A-4C17-ABE9-B234E36385B4}" type="pres">
      <dgm:prSet presAssocID="{1005F2E2-3C87-44AC-A144-E4CA05F319E1}" presName="sibTrans" presStyleCnt="0"/>
      <dgm:spPr/>
    </dgm:pt>
    <dgm:pt modelId="{ED0003B0-46A1-4C0F-BDA7-36B472981B53}" type="pres">
      <dgm:prSet presAssocID="{E8BC5DB6-9661-46F9-B2F6-549C540ECF8A}" presName="compositeNode" presStyleCnt="0">
        <dgm:presLayoutVars>
          <dgm:bulletEnabled val="1"/>
        </dgm:presLayoutVars>
      </dgm:prSet>
      <dgm:spPr/>
    </dgm:pt>
    <dgm:pt modelId="{308710B9-582C-4ED2-8C80-9D15CB0792AA}" type="pres">
      <dgm:prSet presAssocID="{E8BC5DB6-9661-46F9-B2F6-549C540ECF8A}" presName="bgRect" presStyleLbl="node1" presStyleIdx="2" presStyleCnt="4" custScaleY="117970"/>
      <dgm:spPr/>
    </dgm:pt>
    <dgm:pt modelId="{25807C02-399C-435C-87D7-68DDA61019D1}" type="pres">
      <dgm:prSet presAssocID="{E8BC5DB6-9661-46F9-B2F6-549C540ECF8A}" presName="parentNode" presStyleLbl="node1" presStyleIdx="2" presStyleCnt="4">
        <dgm:presLayoutVars>
          <dgm:chMax val="0"/>
          <dgm:bulletEnabled val="1"/>
        </dgm:presLayoutVars>
      </dgm:prSet>
      <dgm:spPr/>
    </dgm:pt>
    <dgm:pt modelId="{459B9E06-0EA1-4926-AB59-3A2319B3EE8E}" type="pres">
      <dgm:prSet presAssocID="{E8BC5DB6-9661-46F9-B2F6-549C540ECF8A}" presName="childNode" presStyleLbl="node1" presStyleIdx="2" presStyleCnt="4">
        <dgm:presLayoutVars>
          <dgm:bulletEnabled val="1"/>
        </dgm:presLayoutVars>
      </dgm:prSet>
      <dgm:spPr/>
    </dgm:pt>
    <dgm:pt modelId="{343CDEA7-815A-44F0-9217-58EFFE54B416}" type="pres">
      <dgm:prSet presAssocID="{BFFDC03A-AAD6-4E97-BC6F-73F4CC054279}" presName="hSp" presStyleCnt="0"/>
      <dgm:spPr/>
    </dgm:pt>
    <dgm:pt modelId="{911D4659-29FA-47B3-9E8A-850C93630945}" type="pres">
      <dgm:prSet presAssocID="{BFFDC03A-AAD6-4E97-BC6F-73F4CC054279}" presName="vProcSp" presStyleCnt="0"/>
      <dgm:spPr/>
    </dgm:pt>
    <dgm:pt modelId="{B393AFE8-58DE-49F5-A88B-AAFB34578267}" type="pres">
      <dgm:prSet presAssocID="{BFFDC03A-AAD6-4E97-BC6F-73F4CC054279}" presName="vSp1" presStyleCnt="0"/>
      <dgm:spPr/>
    </dgm:pt>
    <dgm:pt modelId="{182B4EA2-11EC-4032-85BC-48EF14CA7676}" type="pres">
      <dgm:prSet presAssocID="{BFFDC03A-AAD6-4E97-BC6F-73F4CC054279}" presName="simulatedConn" presStyleLbl="solidFgAcc1" presStyleIdx="2" presStyleCnt="3"/>
      <dgm:spPr/>
    </dgm:pt>
    <dgm:pt modelId="{60ED96EE-EA84-4A1C-8BC4-F27D4163B86F}" type="pres">
      <dgm:prSet presAssocID="{BFFDC03A-AAD6-4E97-BC6F-73F4CC054279}" presName="vSp2" presStyleCnt="0"/>
      <dgm:spPr/>
    </dgm:pt>
    <dgm:pt modelId="{084CEFE1-CBF5-4BE9-9C15-12721EF796D8}" type="pres">
      <dgm:prSet presAssocID="{BFFDC03A-AAD6-4E97-BC6F-73F4CC054279}" presName="sibTrans" presStyleCnt="0"/>
      <dgm:spPr/>
    </dgm:pt>
    <dgm:pt modelId="{2F7B9571-71A3-45BB-A5DB-126C39D02B49}" type="pres">
      <dgm:prSet presAssocID="{DACBCD49-49AC-4ECC-BD76-3B0A681493C3}" presName="compositeNode" presStyleCnt="0">
        <dgm:presLayoutVars>
          <dgm:bulletEnabled val="1"/>
        </dgm:presLayoutVars>
      </dgm:prSet>
      <dgm:spPr/>
    </dgm:pt>
    <dgm:pt modelId="{58C4F6CB-0916-4C83-A961-A9F2992C2929}" type="pres">
      <dgm:prSet presAssocID="{DACBCD49-49AC-4ECC-BD76-3B0A681493C3}" presName="bgRect" presStyleLbl="node1" presStyleIdx="3" presStyleCnt="4" custScaleY="117405"/>
      <dgm:spPr/>
    </dgm:pt>
    <dgm:pt modelId="{4B84F9E1-5AB4-498C-8284-4AE0B812FB20}" type="pres">
      <dgm:prSet presAssocID="{DACBCD49-49AC-4ECC-BD76-3B0A681493C3}" presName="parentNode" presStyleLbl="node1" presStyleIdx="3" presStyleCnt="4">
        <dgm:presLayoutVars>
          <dgm:chMax val="0"/>
          <dgm:bulletEnabled val="1"/>
        </dgm:presLayoutVars>
      </dgm:prSet>
      <dgm:spPr/>
    </dgm:pt>
    <dgm:pt modelId="{0F35AA02-974C-4E61-9B31-C14D60990F19}" type="pres">
      <dgm:prSet presAssocID="{DACBCD49-49AC-4ECC-BD76-3B0A681493C3}" presName="childNode" presStyleLbl="node1" presStyleIdx="3" presStyleCnt="4">
        <dgm:presLayoutVars>
          <dgm:bulletEnabled val="1"/>
        </dgm:presLayoutVars>
      </dgm:prSet>
      <dgm:spPr/>
    </dgm:pt>
  </dgm:ptLst>
  <dgm:cxnLst>
    <dgm:cxn modelId="{03D1C00E-3A5D-4EBD-877E-CB859C6E2C50}" srcId="{63D31576-7B85-46CE-B6F2-8542EA6E4404}" destId="{5A9A044A-9522-45F2-B319-9F74D94058DE}" srcOrd="0" destOrd="0" parTransId="{AD544E53-E34E-4808-839A-AABD3667205A}" sibTransId="{2E168BF5-F873-4556-BDF9-86D1166219A8}"/>
    <dgm:cxn modelId="{4CC1DD2A-EF10-447F-AE19-3CB90905F7E0}" srcId="{C1EDD7E8-10EF-46FC-95FA-49163A38CAC0}" destId="{63D31576-7B85-46CE-B6F2-8542EA6E4404}" srcOrd="1" destOrd="0" parTransId="{8A1F9106-7C24-4DB0-88A1-43E2D9AD01A3}" sibTransId="{1005F2E2-3C87-44AC-A144-E4CA05F319E1}"/>
    <dgm:cxn modelId="{E0BD442C-E6C6-476B-B09D-A75251513C6D}" type="presOf" srcId="{1225209B-5288-495B-A01B-68A30C24A911}" destId="{F460451D-7B50-4D6B-ABC8-D3613CB903E9}" srcOrd="1" destOrd="0" presId="urn:microsoft.com/office/officeart/2005/8/layout/hProcess7"/>
    <dgm:cxn modelId="{0111E52E-659B-4C44-8344-484C0ABD8F66}" type="presOf" srcId="{F8F03CC1-1633-4ABA-B459-6B75C8E7A470}" destId="{459B9E06-0EA1-4926-AB59-3A2319B3EE8E}" srcOrd="0" destOrd="0" presId="urn:microsoft.com/office/officeart/2005/8/layout/hProcess7"/>
    <dgm:cxn modelId="{2646F634-917F-475D-8951-4C2B32DADDDD}" type="presOf" srcId="{DACBCD49-49AC-4ECC-BD76-3B0A681493C3}" destId="{58C4F6CB-0916-4C83-A961-A9F2992C2929}" srcOrd="0" destOrd="0" presId="urn:microsoft.com/office/officeart/2005/8/layout/hProcess7"/>
    <dgm:cxn modelId="{C5BBC049-E282-49A8-9FF4-0EF03BBAAAE1}" type="presOf" srcId="{63D31576-7B85-46CE-B6F2-8542EA6E4404}" destId="{8F326BBB-9341-4FB9-82FE-9E383DDE9DFF}" srcOrd="0" destOrd="0" presId="urn:microsoft.com/office/officeart/2005/8/layout/hProcess7"/>
    <dgm:cxn modelId="{CAE9286C-56FA-4999-8B9A-570F997BC250}" srcId="{C1EDD7E8-10EF-46FC-95FA-49163A38CAC0}" destId="{1225209B-5288-495B-A01B-68A30C24A911}" srcOrd="0" destOrd="0" parTransId="{51CA9BA0-00DD-41BE-A521-F2EECF3FF60C}" sibTransId="{906F40C0-A537-4CCB-8EF4-5DE2C80F2BE1}"/>
    <dgm:cxn modelId="{56E81476-709F-42C1-9010-CE8491185351}" srcId="{DACBCD49-49AC-4ECC-BD76-3B0A681493C3}" destId="{AE8C9AB5-00DB-4066-A66F-C820402FC56E}" srcOrd="0" destOrd="0" parTransId="{3F139B2D-32B4-45E0-B35E-36B9E41EE11C}" sibTransId="{71BD8555-E278-4F0A-AF85-D29004613D63}"/>
    <dgm:cxn modelId="{FA625978-C3A5-4531-B505-B79833675629}" type="presOf" srcId="{C1EDD7E8-10EF-46FC-95FA-49163A38CAC0}" destId="{E542F01A-EB33-4A25-8AA8-0942A07D9502}" srcOrd="0" destOrd="0" presId="urn:microsoft.com/office/officeart/2005/8/layout/hProcess7"/>
    <dgm:cxn modelId="{1D190283-10A7-461F-9295-964E1414D87D}" type="presOf" srcId="{5A9A044A-9522-45F2-B319-9F74D94058DE}" destId="{E95E2E74-AD49-4729-8D37-8C035894D59D}" srcOrd="0" destOrd="0" presId="urn:microsoft.com/office/officeart/2005/8/layout/hProcess7"/>
    <dgm:cxn modelId="{29859F99-BAAF-4216-BB36-1F9EA562CABD}" type="presOf" srcId="{1225209B-5288-495B-A01B-68A30C24A911}" destId="{43342B6E-43A9-4B63-A3EC-8FAD8D690CA0}" srcOrd="0" destOrd="0" presId="urn:microsoft.com/office/officeart/2005/8/layout/hProcess7"/>
    <dgm:cxn modelId="{8D60EE99-36C1-4B71-BF4A-EA1B522F4C52}" type="presOf" srcId="{E8BC5DB6-9661-46F9-B2F6-549C540ECF8A}" destId="{25807C02-399C-435C-87D7-68DDA61019D1}" srcOrd="1" destOrd="0" presId="urn:microsoft.com/office/officeart/2005/8/layout/hProcess7"/>
    <dgm:cxn modelId="{8E51E7C8-2EF9-4368-9676-10212B679C06}" type="presOf" srcId="{E8BC5DB6-9661-46F9-B2F6-549C540ECF8A}" destId="{308710B9-582C-4ED2-8C80-9D15CB0792AA}" srcOrd="0" destOrd="0" presId="urn:microsoft.com/office/officeart/2005/8/layout/hProcess7"/>
    <dgm:cxn modelId="{CD8044DC-A14E-4EE4-A81C-4F2ED1FCD947}" type="presOf" srcId="{AE8C9AB5-00DB-4066-A66F-C820402FC56E}" destId="{0F35AA02-974C-4E61-9B31-C14D60990F19}" srcOrd="0" destOrd="0" presId="urn:microsoft.com/office/officeart/2005/8/layout/hProcess7"/>
    <dgm:cxn modelId="{5A6D60DF-9382-4172-8115-9D031E94ED8D}" type="presOf" srcId="{7677A464-FD9E-45EE-9ABF-13DAB7E6E2B2}" destId="{E22EE271-E15C-4F96-AD60-DCEC85D5FE9F}" srcOrd="0" destOrd="0" presId="urn:microsoft.com/office/officeart/2005/8/layout/hProcess7"/>
    <dgm:cxn modelId="{A15D32EA-88FC-4365-97E1-B3F0602466A9}" type="presOf" srcId="{63D31576-7B85-46CE-B6F2-8542EA6E4404}" destId="{28DB2B97-3B81-4BA6-9F9E-197E21B95A40}" srcOrd="1" destOrd="0" presId="urn:microsoft.com/office/officeart/2005/8/layout/hProcess7"/>
    <dgm:cxn modelId="{B0BCF8ED-6345-4FBE-8624-AA671CE5178A}" srcId="{1225209B-5288-495B-A01B-68A30C24A911}" destId="{7677A464-FD9E-45EE-9ABF-13DAB7E6E2B2}" srcOrd="0" destOrd="0" parTransId="{7CD8E978-F584-455B-9E56-54C2E622F4F1}" sibTransId="{749C9394-B98F-4F15-BE6F-AC96E98663C1}"/>
    <dgm:cxn modelId="{D0D616EE-3BC2-404C-AA7C-30D6E79BE0B9}" srcId="{C1EDD7E8-10EF-46FC-95FA-49163A38CAC0}" destId="{DACBCD49-49AC-4ECC-BD76-3B0A681493C3}" srcOrd="3" destOrd="0" parTransId="{09AE6464-28C8-4423-A05C-BA473B612FB2}" sibTransId="{BCF2DBF2-1E5D-48EA-A272-C2473CF1F608}"/>
    <dgm:cxn modelId="{0BBA36EE-FAF7-4DE8-8553-D73403BBCDC0}" srcId="{E8BC5DB6-9661-46F9-B2F6-549C540ECF8A}" destId="{F8F03CC1-1633-4ABA-B459-6B75C8E7A470}" srcOrd="0" destOrd="0" parTransId="{7C00D5ED-6820-45F8-8EED-4FD7FE29B508}" sibTransId="{064DF7F7-4F52-440A-94D9-B03C1335FB4C}"/>
    <dgm:cxn modelId="{755C59EF-50AD-4873-A254-96C76062EEC3}" type="presOf" srcId="{DACBCD49-49AC-4ECC-BD76-3B0A681493C3}" destId="{4B84F9E1-5AB4-498C-8284-4AE0B812FB20}" srcOrd="1" destOrd="0" presId="urn:microsoft.com/office/officeart/2005/8/layout/hProcess7"/>
    <dgm:cxn modelId="{2A9207F1-95EE-4024-91A7-44751E909BD6}" srcId="{C1EDD7E8-10EF-46FC-95FA-49163A38CAC0}" destId="{E8BC5DB6-9661-46F9-B2F6-549C540ECF8A}" srcOrd="2" destOrd="0" parTransId="{79F9E7BA-C01A-4D91-8A96-45E65B4662F1}" sibTransId="{BFFDC03A-AAD6-4E97-BC6F-73F4CC054279}"/>
    <dgm:cxn modelId="{A3F673F6-9192-42EC-A830-570F5B8FF037}" type="presParOf" srcId="{E542F01A-EB33-4A25-8AA8-0942A07D9502}" destId="{7A5E31B3-4AB0-481C-B56D-741996EAB058}" srcOrd="0" destOrd="0" presId="urn:microsoft.com/office/officeart/2005/8/layout/hProcess7"/>
    <dgm:cxn modelId="{48B99A1F-19FA-46C4-A7FF-8758D7333368}" type="presParOf" srcId="{7A5E31B3-4AB0-481C-B56D-741996EAB058}" destId="{43342B6E-43A9-4B63-A3EC-8FAD8D690CA0}" srcOrd="0" destOrd="0" presId="urn:microsoft.com/office/officeart/2005/8/layout/hProcess7"/>
    <dgm:cxn modelId="{010DEC6F-B626-4D9B-88A8-0E44CE5CE310}" type="presParOf" srcId="{7A5E31B3-4AB0-481C-B56D-741996EAB058}" destId="{F460451D-7B50-4D6B-ABC8-D3613CB903E9}" srcOrd="1" destOrd="0" presId="urn:microsoft.com/office/officeart/2005/8/layout/hProcess7"/>
    <dgm:cxn modelId="{857F9FD2-BBF0-4097-B433-C4B0A7322097}" type="presParOf" srcId="{7A5E31B3-4AB0-481C-B56D-741996EAB058}" destId="{E22EE271-E15C-4F96-AD60-DCEC85D5FE9F}" srcOrd="2" destOrd="0" presId="urn:microsoft.com/office/officeart/2005/8/layout/hProcess7"/>
    <dgm:cxn modelId="{571D9B1E-7F38-4536-8CEB-EA6854A06F46}" type="presParOf" srcId="{E542F01A-EB33-4A25-8AA8-0942A07D9502}" destId="{509B12D0-4F99-44BA-B8A1-EBDD893D2823}" srcOrd="1" destOrd="0" presId="urn:microsoft.com/office/officeart/2005/8/layout/hProcess7"/>
    <dgm:cxn modelId="{E6375BCF-A22B-4116-895E-B0CBECCE2BC9}" type="presParOf" srcId="{E542F01A-EB33-4A25-8AA8-0942A07D9502}" destId="{521C5F74-616E-4F90-9952-E300FD96D746}" srcOrd="2" destOrd="0" presId="urn:microsoft.com/office/officeart/2005/8/layout/hProcess7"/>
    <dgm:cxn modelId="{A4FC7DC4-3DE9-4D07-B0F1-4CCF3272DBBD}" type="presParOf" srcId="{521C5F74-616E-4F90-9952-E300FD96D746}" destId="{9BC8F44B-D0FD-44F2-95D6-7A06C14B3047}" srcOrd="0" destOrd="0" presId="urn:microsoft.com/office/officeart/2005/8/layout/hProcess7"/>
    <dgm:cxn modelId="{C0967729-A215-4ACC-8D9A-DAB73C795CC8}" type="presParOf" srcId="{521C5F74-616E-4F90-9952-E300FD96D746}" destId="{0D5477F3-FCA8-400A-B185-84338D4DAE34}" srcOrd="1" destOrd="0" presId="urn:microsoft.com/office/officeart/2005/8/layout/hProcess7"/>
    <dgm:cxn modelId="{2B030ACD-0C7B-4C37-BBB4-E7D04FC15791}" type="presParOf" srcId="{521C5F74-616E-4F90-9952-E300FD96D746}" destId="{6B082ED6-195D-4F23-BB35-C455826C8395}" srcOrd="2" destOrd="0" presId="urn:microsoft.com/office/officeart/2005/8/layout/hProcess7"/>
    <dgm:cxn modelId="{69F4A1BD-769F-4054-91D3-95DBB115F516}" type="presParOf" srcId="{E542F01A-EB33-4A25-8AA8-0942A07D9502}" destId="{D94F5243-A733-42A3-BB0D-073EBC08CE2C}" srcOrd="3" destOrd="0" presId="urn:microsoft.com/office/officeart/2005/8/layout/hProcess7"/>
    <dgm:cxn modelId="{20EAE3CA-5AE0-41DB-9909-E31BA0A30620}" type="presParOf" srcId="{E542F01A-EB33-4A25-8AA8-0942A07D9502}" destId="{55E4CB12-B8B4-41FC-AE57-DB313DD7AADC}" srcOrd="4" destOrd="0" presId="urn:microsoft.com/office/officeart/2005/8/layout/hProcess7"/>
    <dgm:cxn modelId="{5EB7B3E0-EADB-4762-9345-FAA856DD8D44}" type="presParOf" srcId="{55E4CB12-B8B4-41FC-AE57-DB313DD7AADC}" destId="{8F326BBB-9341-4FB9-82FE-9E383DDE9DFF}" srcOrd="0" destOrd="0" presId="urn:microsoft.com/office/officeart/2005/8/layout/hProcess7"/>
    <dgm:cxn modelId="{2EC7AB6A-5C48-4B31-8E9B-FB08E09F95D4}" type="presParOf" srcId="{55E4CB12-B8B4-41FC-AE57-DB313DD7AADC}" destId="{28DB2B97-3B81-4BA6-9F9E-197E21B95A40}" srcOrd="1" destOrd="0" presId="urn:microsoft.com/office/officeart/2005/8/layout/hProcess7"/>
    <dgm:cxn modelId="{B5FA3009-8CB4-403A-B18D-19CBAFAB3991}" type="presParOf" srcId="{55E4CB12-B8B4-41FC-AE57-DB313DD7AADC}" destId="{E95E2E74-AD49-4729-8D37-8C035894D59D}" srcOrd="2" destOrd="0" presId="urn:microsoft.com/office/officeart/2005/8/layout/hProcess7"/>
    <dgm:cxn modelId="{DC2816E8-7A5C-473A-B8FF-01A253F217B2}" type="presParOf" srcId="{E542F01A-EB33-4A25-8AA8-0942A07D9502}" destId="{1C6D0E09-1DF8-4C10-B141-8ED45C635088}" srcOrd="5" destOrd="0" presId="urn:microsoft.com/office/officeart/2005/8/layout/hProcess7"/>
    <dgm:cxn modelId="{4B9C9C7E-9A78-42DD-9A52-9728C4946788}" type="presParOf" srcId="{E542F01A-EB33-4A25-8AA8-0942A07D9502}" destId="{47162174-8778-4677-8EB8-D01D01D57E9B}" srcOrd="6" destOrd="0" presId="urn:microsoft.com/office/officeart/2005/8/layout/hProcess7"/>
    <dgm:cxn modelId="{F67F370E-ECCA-4B12-BEBC-57927211FA07}" type="presParOf" srcId="{47162174-8778-4677-8EB8-D01D01D57E9B}" destId="{3EADE40E-795A-42CC-81F9-BBE946E75ABA}" srcOrd="0" destOrd="0" presId="urn:microsoft.com/office/officeart/2005/8/layout/hProcess7"/>
    <dgm:cxn modelId="{017C34C3-2134-4210-95AE-35501CE62536}" type="presParOf" srcId="{47162174-8778-4677-8EB8-D01D01D57E9B}" destId="{9F2C9547-7409-4D3B-AC8A-D2DF5C32408B}" srcOrd="1" destOrd="0" presId="urn:microsoft.com/office/officeart/2005/8/layout/hProcess7"/>
    <dgm:cxn modelId="{51442A59-8476-4086-B832-9EBBAF2E83C5}" type="presParOf" srcId="{47162174-8778-4677-8EB8-D01D01D57E9B}" destId="{24A5DC40-3022-4344-BA9F-DDCFC88A008A}" srcOrd="2" destOrd="0" presId="urn:microsoft.com/office/officeart/2005/8/layout/hProcess7"/>
    <dgm:cxn modelId="{182B43E1-F79E-442C-AAAF-A6B544BEA326}" type="presParOf" srcId="{E542F01A-EB33-4A25-8AA8-0942A07D9502}" destId="{927A6B71-E72A-4C17-ABE9-B234E36385B4}" srcOrd="7" destOrd="0" presId="urn:microsoft.com/office/officeart/2005/8/layout/hProcess7"/>
    <dgm:cxn modelId="{17835EA9-DA55-4C51-B81B-DBC65F8E91A0}" type="presParOf" srcId="{E542F01A-EB33-4A25-8AA8-0942A07D9502}" destId="{ED0003B0-46A1-4C0F-BDA7-36B472981B53}" srcOrd="8" destOrd="0" presId="urn:microsoft.com/office/officeart/2005/8/layout/hProcess7"/>
    <dgm:cxn modelId="{298DBFBD-584E-4C7C-B3C6-16319CB1F600}" type="presParOf" srcId="{ED0003B0-46A1-4C0F-BDA7-36B472981B53}" destId="{308710B9-582C-4ED2-8C80-9D15CB0792AA}" srcOrd="0" destOrd="0" presId="urn:microsoft.com/office/officeart/2005/8/layout/hProcess7"/>
    <dgm:cxn modelId="{57DB6C46-BC35-4037-A5F6-7468F221D809}" type="presParOf" srcId="{ED0003B0-46A1-4C0F-BDA7-36B472981B53}" destId="{25807C02-399C-435C-87D7-68DDA61019D1}" srcOrd="1" destOrd="0" presId="urn:microsoft.com/office/officeart/2005/8/layout/hProcess7"/>
    <dgm:cxn modelId="{850DC747-B7F7-4333-84FE-24384EE42196}" type="presParOf" srcId="{ED0003B0-46A1-4C0F-BDA7-36B472981B53}" destId="{459B9E06-0EA1-4926-AB59-3A2319B3EE8E}" srcOrd="2" destOrd="0" presId="urn:microsoft.com/office/officeart/2005/8/layout/hProcess7"/>
    <dgm:cxn modelId="{0A2E2285-18B8-402B-ADA7-B31C3D94D72D}" type="presParOf" srcId="{E542F01A-EB33-4A25-8AA8-0942A07D9502}" destId="{343CDEA7-815A-44F0-9217-58EFFE54B416}" srcOrd="9" destOrd="0" presId="urn:microsoft.com/office/officeart/2005/8/layout/hProcess7"/>
    <dgm:cxn modelId="{CC46A805-894E-4ED3-8C23-0D004AAC9CD4}" type="presParOf" srcId="{E542F01A-EB33-4A25-8AA8-0942A07D9502}" destId="{911D4659-29FA-47B3-9E8A-850C93630945}" srcOrd="10" destOrd="0" presId="urn:microsoft.com/office/officeart/2005/8/layout/hProcess7"/>
    <dgm:cxn modelId="{E43FE6E5-3479-4544-9026-8507C08998C2}" type="presParOf" srcId="{911D4659-29FA-47B3-9E8A-850C93630945}" destId="{B393AFE8-58DE-49F5-A88B-AAFB34578267}" srcOrd="0" destOrd="0" presId="urn:microsoft.com/office/officeart/2005/8/layout/hProcess7"/>
    <dgm:cxn modelId="{9EE11AD8-F104-4C23-8665-A9B0391F19FF}" type="presParOf" srcId="{911D4659-29FA-47B3-9E8A-850C93630945}" destId="{182B4EA2-11EC-4032-85BC-48EF14CA7676}" srcOrd="1" destOrd="0" presId="urn:microsoft.com/office/officeart/2005/8/layout/hProcess7"/>
    <dgm:cxn modelId="{49222440-7E92-4D46-B17F-88CE0A38C1EC}" type="presParOf" srcId="{911D4659-29FA-47B3-9E8A-850C93630945}" destId="{60ED96EE-EA84-4A1C-8BC4-F27D4163B86F}" srcOrd="2" destOrd="0" presId="urn:microsoft.com/office/officeart/2005/8/layout/hProcess7"/>
    <dgm:cxn modelId="{9B692931-1AB6-4498-9152-EA47F479D08B}" type="presParOf" srcId="{E542F01A-EB33-4A25-8AA8-0942A07D9502}" destId="{084CEFE1-CBF5-4BE9-9C15-12721EF796D8}" srcOrd="11" destOrd="0" presId="urn:microsoft.com/office/officeart/2005/8/layout/hProcess7"/>
    <dgm:cxn modelId="{3FF31619-0391-41AC-9C8F-D3F9A3604ED5}" type="presParOf" srcId="{E542F01A-EB33-4A25-8AA8-0942A07D9502}" destId="{2F7B9571-71A3-45BB-A5DB-126C39D02B49}" srcOrd="12" destOrd="0" presId="urn:microsoft.com/office/officeart/2005/8/layout/hProcess7"/>
    <dgm:cxn modelId="{9BB39817-B88C-498E-BB3E-979FF017B91D}" type="presParOf" srcId="{2F7B9571-71A3-45BB-A5DB-126C39D02B49}" destId="{58C4F6CB-0916-4C83-A961-A9F2992C2929}" srcOrd="0" destOrd="0" presId="urn:microsoft.com/office/officeart/2005/8/layout/hProcess7"/>
    <dgm:cxn modelId="{8A8A239C-3882-4C71-B5DF-A80F500F8E52}" type="presParOf" srcId="{2F7B9571-71A3-45BB-A5DB-126C39D02B49}" destId="{4B84F9E1-5AB4-498C-8284-4AE0B812FB20}" srcOrd="1" destOrd="0" presId="urn:microsoft.com/office/officeart/2005/8/layout/hProcess7"/>
    <dgm:cxn modelId="{1E6917FB-740E-45D3-AD44-BCD95F9277FF}" type="presParOf" srcId="{2F7B9571-71A3-45BB-A5DB-126C39D02B49}" destId="{0F35AA02-974C-4E61-9B31-C14D60990F19}"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marL="0" lvl="0" indent="0" algn="ctr" defTabSz="444500">
            <a:lnSpc>
              <a:spcPct val="90000"/>
            </a:lnSpc>
            <a:spcBef>
              <a:spcPct val="0"/>
            </a:spcBef>
            <a:spcAft>
              <a:spcPct val="35000"/>
            </a:spcAft>
            <a:buFont typeface="+mj-lt"/>
            <a:buNone/>
          </a:pPr>
          <a:r>
            <a:rPr lang="es-EC" sz="1000" b="1" kern="1200" dirty="0">
              <a:solidFill>
                <a:prstClr val="white"/>
              </a:solidFill>
              <a:latin typeface="Arial" panose="020B0604020202020204" pitchFamily="34" charset="0"/>
              <a:ea typeface="+mn-ea"/>
              <a:cs typeface="Arial" panose="020B0604020202020204" pitchFamily="34" charset="0"/>
            </a:rPr>
            <a:t>DISEÑO E IMPLEMENTACIÓN DEL SISTEMA DE MONITORIZACIÓN</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EC" b="0" dirty="0">
              <a:latin typeface="Arial" panose="020B0604020202020204" pitchFamily="34" charset="0"/>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dgm:spPr/>
      <dgm:t>
        <a:bodyPr/>
        <a:lstStyle/>
        <a:p>
          <a:r>
            <a:rPr lang="es-ES" dirty="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a:xfrm>
          <a:off x="3645936" y="43195"/>
          <a:ext cx="2277841" cy="911136"/>
        </a:xfrm>
        <a:prstGeom prst="chevron">
          <a:avLst/>
        </a:prstGeom>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marL="0" lvl="0" indent="0" algn="ctr" defTabSz="444500">
            <a:lnSpc>
              <a:spcPct val="90000"/>
            </a:lnSpc>
            <a:spcBef>
              <a:spcPct val="0"/>
            </a:spcBef>
            <a:spcAft>
              <a:spcPct val="35000"/>
            </a:spcAft>
            <a:buFont typeface="+mj-lt"/>
            <a:buNone/>
          </a:pPr>
          <a:r>
            <a:rPr lang="es-EC" sz="1000" b="1" kern="1200" dirty="0">
              <a:solidFill>
                <a:prstClr val="white"/>
              </a:solidFill>
              <a:latin typeface="Arial" panose="020B0604020202020204" pitchFamily="34" charset="0"/>
              <a:ea typeface="+mn-ea"/>
              <a:cs typeface="Arial" panose="020B0604020202020204" pitchFamily="34" charset="0"/>
            </a:rPr>
            <a:t>DISEÑO E IMPLEMENTACIÓN DEL SISTEMA DE MONITORIZACIÓN</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EC" b="0" dirty="0">
              <a:latin typeface="Arial" panose="020B0604020202020204" pitchFamily="34" charset="0"/>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dgm:spPr/>
      <dgm:t>
        <a:bodyPr/>
        <a:lstStyle/>
        <a:p>
          <a:r>
            <a:rPr lang="es-ES" dirty="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a:xfrm>
          <a:off x="3645936" y="43195"/>
          <a:ext cx="2277841" cy="911136"/>
        </a:xfrm>
        <a:prstGeom prst="chevron">
          <a:avLst/>
        </a:prstGeom>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marL="0" lvl="0" indent="0" algn="ctr" defTabSz="444500">
            <a:lnSpc>
              <a:spcPct val="90000"/>
            </a:lnSpc>
            <a:spcBef>
              <a:spcPct val="0"/>
            </a:spcBef>
            <a:spcAft>
              <a:spcPct val="35000"/>
            </a:spcAft>
            <a:buFont typeface="+mj-lt"/>
            <a:buNone/>
          </a:pPr>
          <a:r>
            <a:rPr lang="es-EC" sz="1000" b="1" kern="1200" dirty="0">
              <a:solidFill>
                <a:prstClr val="white"/>
              </a:solidFill>
              <a:latin typeface="Arial" panose="020B0604020202020204" pitchFamily="34" charset="0"/>
              <a:ea typeface="+mn-ea"/>
              <a:cs typeface="Arial" panose="020B0604020202020204" pitchFamily="34" charset="0"/>
            </a:rPr>
            <a:t>DISEÑO E IMPLEMENTACIÓN DEL SISTEMA DE MONITORIZACIÓN</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EC" b="0" dirty="0">
              <a:latin typeface="Arial" panose="020B0604020202020204" pitchFamily="34" charset="0"/>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dgm:spPr/>
      <dgm:t>
        <a:bodyPr/>
        <a:lstStyle/>
        <a:p>
          <a:r>
            <a:rPr lang="es-ES" dirty="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a:xfrm>
          <a:off x="3645936" y="43195"/>
          <a:ext cx="2277841" cy="911136"/>
        </a:xfrm>
        <a:prstGeom prst="chevron">
          <a:avLst/>
        </a:prstGeom>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marL="0" lvl="0" indent="0" algn="ctr" defTabSz="444500">
            <a:lnSpc>
              <a:spcPct val="90000"/>
            </a:lnSpc>
            <a:spcBef>
              <a:spcPct val="0"/>
            </a:spcBef>
            <a:spcAft>
              <a:spcPct val="35000"/>
            </a:spcAft>
            <a:buFont typeface="+mj-lt"/>
            <a:buNone/>
          </a:pPr>
          <a:r>
            <a:rPr lang="es-EC" sz="1000" b="1" kern="1200" dirty="0">
              <a:solidFill>
                <a:prstClr val="white"/>
              </a:solidFill>
              <a:latin typeface="Arial" panose="020B0604020202020204" pitchFamily="34" charset="0"/>
              <a:ea typeface="+mn-ea"/>
              <a:cs typeface="Arial" panose="020B0604020202020204" pitchFamily="34" charset="0"/>
            </a:rPr>
            <a:t>DISEÑO E IMPLEMENTACIÓN DEL SISTEMA DE MONITORIZACIÓN</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EC" b="0" dirty="0">
              <a:latin typeface="Arial" panose="020B0604020202020204" pitchFamily="34" charset="0"/>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dgm:spPr/>
      <dgm:t>
        <a:bodyPr/>
        <a:lstStyle/>
        <a:p>
          <a:r>
            <a:rPr lang="es-ES" dirty="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a:xfrm>
          <a:off x="3645936" y="43195"/>
          <a:ext cx="2277841" cy="911136"/>
        </a:xfrm>
        <a:prstGeom prst="chevron">
          <a:avLst/>
        </a:prstGeom>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A2FD42B6-93AA-44AF-B46C-950631D0A0AE}"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s-EC"/>
        </a:p>
      </dgm:t>
    </dgm:pt>
    <dgm:pt modelId="{B62A2DF5-0E6E-494C-8965-7CA9618063A6}">
      <dgm:prSet phldrT="[Texto]"/>
      <dgm:spPr>
        <a:solidFill>
          <a:srgbClr val="44546A"/>
        </a:solidFill>
      </dgm:spPr>
      <dgm:t>
        <a:bodyPr/>
        <a:lstStyle/>
        <a:p>
          <a:r>
            <a:rPr lang="es-EC" dirty="0">
              <a:latin typeface="Arial" panose="020B0604020202020204" pitchFamily="34" charset="0"/>
              <a:cs typeface="Arial" panose="020B0604020202020204" pitchFamily="34" charset="0"/>
            </a:rPr>
            <a:t>PRUEBAS DE FUNCIONAMIENTO</a:t>
          </a:r>
        </a:p>
      </dgm:t>
    </dgm:pt>
    <dgm:pt modelId="{3A42BE20-0A87-42BA-ABBC-3C26CCAFA22D}" type="parTrans" cxnId="{84D92DC3-1779-4B41-A46B-9BA5A903C171}">
      <dgm:prSet/>
      <dgm:spPr/>
      <dgm:t>
        <a:bodyPr/>
        <a:lstStyle/>
        <a:p>
          <a:endParaRPr lang="es-EC">
            <a:latin typeface="Arial" panose="020B0604020202020204" pitchFamily="34" charset="0"/>
            <a:cs typeface="Arial" panose="020B0604020202020204" pitchFamily="34" charset="0"/>
          </a:endParaRPr>
        </a:p>
      </dgm:t>
    </dgm:pt>
    <dgm:pt modelId="{5DF2A2D2-E6AA-4D13-822B-9DC931A59CBF}" type="sibTrans" cxnId="{84D92DC3-1779-4B41-A46B-9BA5A903C171}">
      <dgm:prSet/>
      <dgm:spPr/>
      <dgm:t>
        <a:bodyPr/>
        <a:lstStyle/>
        <a:p>
          <a:endParaRPr lang="es-EC">
            <a:latin typeface="Arial" panose="020B0604020202020204" pitchFamily="34" charset="0"/>
            <a:cs typeface="Arial" panose="020B0604020202020204" pitchFamily="34" charset="0"/>
          </a:endParaRPr>
        </a:p>
      </dgm:t>
    </dgm:pt>
    <dgm:pt modelId="{28DA2FB2-5EB6-44D5-B66C-BFEB1240807D}">
      <dgm:prSet phldrT="[Texto]"/>
      <dgm:spPr/>
      <dgm:t>
        <a:bodyPr/>
        <a:lstStyle/>
        <a:p>
          <a:pPr>
            <a:buFont typeface="+mj-lt"/>
            <a:buNone/>
          </a:pPr>
          <a:r>
            <a:rPr lang="es-EC" b="0" dirty="0">
              <a:latin typeface="Arial" panose="020B0604020202020204" pitchFamily="34" charset="0"/>
              <a:cs typeface="Arial" panose="020B0604020202020204" pitchFamily="34" charset="0"/>
            </a:rPr>
            <a:t>EVALUACIÓN DEL MODELO DE PREDICCÓN</a:t>
          </a:r>
        </a:p>
      </dgm:t>
    </dgm:pt>
    <dgm:pt modelId="{DE8CC6BB-CD31-44C6-A033-09A80B0C7D3E}" type="parTrans" cxnId="{87A6D8BC-A4B5-4F3F-948E-A0BB65B08541}">
      <dgm:prSet/>
      <dgm:spPr/>
      <dgm:t>
        <a:bodyPr/>
        <a:lstStyle/>
        <a:p>
          <a:endParaRPr lang="es-EC">
            <a:latin typeface="Arial" panose="020B0604020202020204" pitchFamily="34" charset="0"/>
            <a:cs typeface="Arial" panose="020B0604020202020204" pitchFamily="34" charset="0"/>
          </a:endParaRPr>
        </a:p>
      </dgm:t>
    </dgm:pt>
    <dgm:pt modelId="{4606CE40-EE4D-4C55-AC82-42ECCD31D2AF}" type="sibTrans" cxnId="{87A6D8BC-A4B5-4F3F-948E-A0BB65B08541}">
      <dgm:prSet/>
      <dgm:spPr/>
      <dgm:t>
        <a:bodyPr/>
        <a:lstStyle/>
        <a:p>
          <a:endParaRPr lang="es-EC">
            <a:latin typeface="Arial" panose="020B0604020202020204" pitchFamily="34" charset="0"/>
            <a:cs typeface="Arial" panose="020B0604020202020204" pitchFamily="34" charset="0"/>
          </a:endParaRPr>
        </a:p>
      </dgm:t>
    </dgm:pt>
    <dgm:pt modelId="{4DFCE240-7055-44DE-9E66-4977602284FF}" type="pres">
      <dgm:prSet presAssocID="{A2FD42B6-93AA-44AF-B46C-950631D0A0AE}" presName="Name0" presStyleCnt="0">
        <dgm:presLayoutVars>
          <dgm:chMax val="7"/>
          <dgm:chPref val="7"/>
          <dgm:dir/>
        </dgm:presLayoutVars>
      </dgm:prSet>
      <dgm:spPr/>
    </dgm:pt>
    <dgm:pt modelId="{ED0E8BD1-F664-4E5E-8427-063F09DBB0CC}" type="pres">
      <dgm:prSet presAssocID="{A2FD42B6-93AA-44AF-B46C-950631D0A0AE}" presName="Name1" presStyleCnt="0"/>
      <dgm:spPr/>
    </dgm:pt>
    <dgm:pt modelId="{C9B579E8-4AEA-4CA4-ADBD-2AF5C1C3CC06}" type="pres">
      <dgm:prSet presAssocID="{A2FD42B6-93AA-44AF-B46C-950631D0A0AE}" presName="cycle" presStyleCnt="0"/>
      <dgm:spPr/>
    </dgm:pt>
    <dgm:pt modelId="{00CB884E-06AD-4AAB-91D0-C47DF143F74D}" type="pres">
      <dgm:prSet presAssocID="{A2FD42B6-93AA-44AF-B46C-950631D0A0AE}" presName="srcNode" presStyleLbl="node1" presStyleIdx="0" presStyleCnt="2"/>
      <dgm:spPr/>
    </dgm:pt>
    <dgm:pt modelId="{EC53B4F6-4569-43E3-BF1C-4518067197F6}" type="pres">
      <dgm:prSet presAssocID="{A2FD42B6-93AA-44AF-B46C-950631D0A0AE}" presName="conn" presStyleLbl="parChTrans1D2" presStyleIdx="0" presStyleCnt="1"/>
      <dgm:spPr/>
    </dgm:pt>
    <dgm:pt modelId="{7A8E235D-DA1D-4688-82EC-191E1DDDFC5E}" type="pres">
      <dgm:prSet presAssocID="{A2FD42B6-93AA-44AF-B46C-950631D0A0AE}" presName="extraNode" presStyleLbl="node1" presStyleIdx="0" presStyleCnt="2"/>
      <dgm:spPr/>
    </dgm:pt>
    <dgm:pt modelId="{7914139F-A9A0-4B49-AD89-E9CA5CFDA1C0}" type="pres">
      <dgm:prSet presAssocID="{A2FD42B6-93AA-44AF-B46C-950631D0A0AE}" presName="dstNode" presStyleLbl="node1" presStyleIdx="0" presStyleCnt="2"/>
      <dgm:spPr/>
    </dgm:pt>
    <dgm:pt modelId="{37FD1EEB-0DBB-4172-A022-078BF673DCA4}" type="pres">
      <dgm:prSet presAssocID="{B62A2DF5-0E6E-494C-8965-7CA9618063A6}" presName="text_1" presStyleLbl="node1" presStyleIdx="0" presStyleCnt="2">
        <dgm:presLayoutVars>
          <dgm:bulletEnabled val="1"/>
        </dgm:presLayoutVars>
      </dgm:prSet>
      <dgm:spPr/>
    </dgm:pt>
    <dgm:pt modelId="{1FEED484-1913-4363-9E45-FE3A0969B5BA}" type="pres">
      <dgm:prSet presAssocID="{B62A2DF5-0E6E-494C-8965-7CA9618063A6}" presName="accent_1" presStyleCnt="0"/>
      <dgm:spPr/>
    </dgm:pt>
    <dgm:pt modelId="{3FA511BA-F613-4507-9260-C557BCE9D0C5}" type="pres">
      <dgm:prSet presAssocID="{B62A2DF5-0E6E-494C-8965-7CA9618063A6}" presName="accentRepeatNode" presStyleLbl="solidFgAcc1" presStyleIdx="0" presStyleCnt="2"/>
      <dgm:spPr/>
    </dgm:pt>
    <dgm:pt modelId="{D561ADF4-13B3-4397-A726-734A2CC2E6B6}" type="pres">
      <dgm:prSet presAssocID="{28DA2FB2-5EB6-44D5-B66C-BFEB1240807D}" presName="text_2" presStyleLbl="node1" presStyleIdx="1" presStyleCnt="2">
        <dgm:presLayoutVars>
          <dgm:bulletEnabled val="1"/>
        </dgm:presLayoutVars>
      </dgm:prSet>
      <dgm:spPr/>
    </dgm:pt>
    <dgm:pt modelId="{C010FBAB-F5CF-4D68-AA4C-91C03F42A739}" type="pres">
      <dgm:prSet presAssocID="{28DA2FB2-5EB6-44D5-B66C-BFEB1240807D}" presName="accent_2" presStyleCnt="0"/>
      <dgm:spPr/>
    </dgm:pt>
    <dgm:pt modelId="{206D19B9-8BD6-48A3-B316-061576071DBE}" type="pres">
      <dgm:prSet presAssocID="{28DA2FB2-5EB6-44D5-B66C-BFEB1240807D}" presName="accentRepeatNode" presStyleLbl="solidFgAcc1" presStyleIdx="1" presStyleCnt="2"/>
      <dgm:spPr/>
    </dgm:pt>
  </dgm:ptLst>
  <dgm:cxnLst>
    <dgm:cxn modelId="{F329FA60-3267-4A66-B0D8-FDB65A773979}" type="presOf" srcId="{A2FD42B6-93AA-44AF-B46C-950631D0A0AE}" destId="{4DFCE240-7055-44DE-9E66-4977602284FF}" srcOrd="0" destOrd="0" presId="urn:microsoft.com/office/officeart/2008/layout/VerticalCurvedList"/>
    <dgm:cxn modelId="{AD3EF348-2722-4733-B773-823457DA2511}" type="presOf" srcId="{5DF2A2D2-E6AA-4D13-822B-9DC931A59CBF}" destId="{EC53B4F6-4569-43E3-BF1C-4518067197F6}" srcOrd="0" destOrd="0" presId="urn:microsoft.com/office/officeart/2008/layout/VerticalCurvedList"/>
    <dgm:cxn modelId="{FC38A451-797B-4DDE-9066-002A3E453774}" type="presOf" srcId="{28DA2FB2-5EB6-44D5-B66C-BFEB1240807D}" destId="{D561ADF4-13B3-4397-A726-734A2CC2E6B6}" srcOrd="0" destOrd="0" presId="urn:microsoft.com/office/officeart/2008/layout/VerticalCurvedList"/>
    <dgm:cxn modelId="{1E76D358-C765-41E2-86DF-E35DE42D9169}" type="presOf" srcId="{B62A2DF5-0E6E-494C-8965-7CA9618063A6}" destId="{37FD1EEB-0DBB-4172-A022-078BF673DCA4}" srcOrd="0" destOrd="0" presId="urn:microsoft.com/office/officeart/2008/layout/VerticalCurvedList"/>
    <dgm:cxn modelId="{87A6D8BC-A4B5-4F3F-948E-A0BB65B08541}" srcId="{A2FD42B6-93AA-44AF-B46C-950631D0A0AE}" destId="{28DA2FB2-5EB6-44D5-B66C-BFEB1240807D}" srcOrd="1" destOrd="0" parTransId="{DE8CC6BB-CD31-44C6-A033-09A80B0C7D3E}" sibTransId="{4606CE40-EE4D-4C55-AC82-42ECCD31D2AF}"/>
    <dgm:cxn modelId="{84D92DC3-1779-4B41-A46B-9BA5A903C171}" srcId="{A2FD42B6-93AA-44AF-B46C-950631D0A0AE}" destId="{B62A2DF5-0E6E-494C-8965-7CA9618063A6}" srcOrd="0" destOrd="0" parTransId="{3A42BE20-0A87-42BA-ABBC-3C26CCAFA22D}" sibTransId="{5DF2A2D2-E6AA-4D13-822B-9DC931A59CBF}"/>
    <dgm:cxn modelId="{0216D204-0568-4421-87C6-69E76E0EF0B6}" type="presParOf" srcId="{4DFCE240-7055-44DE-9E66-4977602284FF}" destId="{ED0E8BD1-F664-4E5E-8427-063F09DBB0CC}" srcOrd="0" destOrd="0" presId="urn:microsoft.com/office/officeart/2008/layout/VerticalCurvedList"/>
    <dgm:cxn modelId="{9A95C406-C324-4EB6-BC2D-D5D465C7A6D9}" type="presParOf" srcId="{ED0E8BD1-F664-4E5E-8427-063F09DBB0CC}" destId="{C9B579E8-4AEA-4CA4-ADBD-2AF5C1C3CC06}" srcOrd="0" destOrd="0" presId="urn:microsoft.com/office/officeart/2008/layout/VerticalCurvedList"/>
    <dgm:cxn modelId="{E333C6E0-27C8-4252-A140-8D0F294D83D7}" type="presParOf" srcId="{C9B579E8-4AEA-4CA4-ADBD-2AF5C1C3CC06}" destId="{00CB884E-06AD-4AAB-91D0-C47DF143F74D}" srcOrd="0" destOrd="0" presId="urn:microsoft.com/office/officeart/2008/layout/VerticalCurvedList"/>
    <dgm:cxn modelId="{C55EB482-A965-4611-9575-1ABE4168AAD4}" type="presParOf" srcId="{C9B579E8-4AEA-4CA4-ADBD-2AF5C1C3CC06}" destId="{EC53B4F6-4569-43E3-BF1C-4518067197F6}" srcOrd="1" destOrd="0" presId="urn:microsoft.com/office/officeart/2008/layout/VerticalCurvedList"/>
    <dgm:cxn modelId="{D3D12A10-888F-4892-826D-AFD6077014C8}" type="presParOf" srcId="{C9B579E8-4AEA-4CA4-ADBD-2AF5C1C3CC06}" destId="{7A8E235D-DA1D-4688-82EC-191E1DDDFC5E}" srcOrd="2" destOrd="0" presId="urn:microsoft.com/office/officeart/2008/layout/VerticalCurvedList"/>
    <dgm:cxn modelId="{5302006B-594F-416C-A4B7-B9BEFA4C019C}" type="presParOf" srcId="{C9B579E8-4AEA-4CA4-ADBD-2AF5C1C3CC06}" destId="{7914139F-A9A0-4B49-AD89-E9CA5CFDA1C0}" srcOrd="3" destOrd="0" presId="urn:microsoft.com/office/officeart/2008/layout/VerticalCurvedList"/>
    <dgm:cxn modelId="{FB85A0B7-EC85-4E2F-8181-92405E5A872F}" type="presParOf" srcId="{ED0E8BD1-F664-4E5E-8427-063F09DBB0CC}" destId="{37FD1EEB-0DBB-4172-A022-078BF673DCA4}" srcOrd="1" destOrd="0" presId="urn:microsoft.com/office/officeart/2008/layout/VerticalCurvedList"/>
    <dgm:cxn modelId="{8054E188-FE6B-471C-8585-69C4A5EFA1F6}" type="presParOf" srcId="{ED0E8BD1-F664-4E5E-8427-063F09DBB0CC}" destId="{1FEED484-1913-4363-9E45-FE3A0969B5BA}" srcOrd="2" destOrd="0" presId="urn:microsoft.com/office/officeart/2008/layout/VerticalCurvedList"/>
    <dgm:cxn modelId="{F792B906-8136-4870-A60D-8DDE16BADC5E}" type="presParOf" srcId="{1FEED484-1913-4363-9E45-FE3A0969B5BA}" destId="{3FA511BA-F613-4507-9260-C557BCE9D0C5}" srcOrd="0" destOrd="0" presId="urn:microsoft.com/office/officeart/2008/layout/VerticalCurvedList"/>
    <dgm:cxn modelId="{FB756783-2085-44D7-892C-ADD5E5635120}" type="presParOf" srcId="{ED0E8BD1-F664-4E5E-8427-063F09DBB0CC}" destId="{D561ADF4-13B3-4397-A726-734A2CC2E6B6}" srcOrd="3" destOrd="0" presId="urn:microsoft.com/office/officeart/2008/layout/VerticalCurvedList"/>
    <dgm:cxn modelId="{83614C70-C0A9-489F-9B57-6654506073EF}" type="presParOf" srcId="{ED0E8BD1-F664-4E5E-8427-063F09DBB0CC}" destId="{C010FBAB-F5CF-4D68-AA4C-91C03F42A739}" srcOrd="4" destOrd="0" presId="urn:microsoft.com/office/officeart/2008/layout/VerticalCurvedList"/>
    <dgm:cxn modelId="{76D76F05-69F7-4227-AB92-C6687D94EA74}" type="presParOf" srcId="{C010FBAB-F5CF-4D68-AA4C-91C03F42A739}" destId="{206D19B9-8BD6-48A3-B316-061576071DB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DISEÑO E IMPLEMENTACIÓN DEL SISTEMA DE MONITORIZACIÓN</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EC" b="0" dirty="0">
              <a:latin typeface="Arial" panose="020B0604020202020204" pitchFamily="34" charset="0"/>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marL="0" lvl="0" indent="0" algn="ctr" defTabSz="444500">
            <a:lnSpc>
              <a:spcPct val="90000"/>
            </a:lnSpc>
            <a:spcBef>
              <a:spcPct val="0"/>
            </a:spcBef>
            <a:spcAft>
              <a:spcPct val="35000"/>
            </a:spcAft>
            <a:buFont typeface="+mj-lt"/>
            <a:buNone/>
          </a:pPr>
          <a:r>
            <a:rPr lang="es-ES" sz="1000" b="1" kern="1200" dirty="0">
              <a:solidFill>
                <a:prstClr val="white"/>
              </a:solidFill>
              <a:latin typeface="Arial" panose="020B0604020202020204" pitchFamily="34" charset="0"/>
              <a:ea typeface="+mn-ea"/>
              <a:cs typeface="Arial" panose="020B0604020202020204" pitchFamily="34" charset="0"/>
            </a:rPr>
            <a:t>PRUEBAS Y RESULTADOS</a:t>
          </a:r>
          <a:endParaRPr lang="es-EC" sz="1000" b="1" kern="1200" dirty="0">
            <a:solidFill>
              <a:prstClr val="white"/>
            </a:solidFill>
            <a:latin typeface="Arial" panose="020B0604020202020204" pitchFamily="34" charset="0"/>
            <a:ea typeface="+mn-ea"/>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a:xfrm>
          <a:off x="3645936" y="43195"/>
          <a:ext cx="2277841" cy="911136"/>
        </a:xfrm>
        <a:prstGeom prst="chevron">
          <a:avLst/>
        </a:prstGeom>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a:xfrm>
          <a:off x="7290482" y="43195"/>
          <a:ext cx="2277841" cy="911136"/>
        </a:xfrm>
        <a:prstGeom prst="chevron">
          <a:avLst/>
        </a:prstGeom>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60761CEA-2E22-48CE-AC3C-08A128C076E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O"/>
        </a:p>
      </dgm:t>
    </dgm:pt>
    <dgm:pt modelId="{EC6D2D10-2432-4D34-ACE8-C656FF14824E}">
      <dgm:prSet phldrT="[Texto]" custT="1"/>
      <dgm:spPr/>
      <dgm:t>
        <a:bodyPr/>
        <a:lstStyle/>
        <a:p>
          <a:r>
            <a:rPr lang="es-CO" sz="2400" dirty="0"/>
            <a:t>DESCRIPCIÓN GENERAL</a:t>
          </a:r>
        </a:p>
      </dgm:t>
    </dgm:pt>
    <dgm:pt modelId="{F476ADA9-EB84-4362-928A-222AD16BFD77}" type="parTrans" cxnId="{722C8471-118D-42C0-8BFA-4B386006123F}">
      <dgm:prSet/>
      <dgm:spPr/>
      <dgm:t>
        <a:bodyPr/>
        <a:lstStyle/>
        <a:p>
          <a:endParaRPr lang="es-CO"/>
        </a:p>
      </dgm:t>
    </dgm:pt>
    <dgm:pt modelId="{69DF2482-CE4C-4EA7-8B6C-731B05A739BA}" type="sibTrans" cxnId="{722C8471-118D-42C0-8BFA-4B386006123F}">
      <dgm:prSet/>
      <dgm:spPr/>
      <dgm:t>
        <a:bodyPr/>
        <a:lstStyle/>
        <a:p>
          <a:endParaRPr lang="es-CO"/>
        </a:p>
      </dgm:t>
    </dgm:pt>
    <dgm:pt modelId="{EA0A6A77-BF3A-462D-A04E-4B68E30ED3C5}">
      <dgm:prSet phldrT="[Texto]"/>
      <dgm:spPr/>
      <dgm:t>
        <a:bodyPr/>
        <a:lstStyle/>
        <a:p>
          <a:pPr algn="just"/>
          <a:r>
            <a:rPr lang="es-ES" sz="2200" dirty="0"/>
            <a:t>Para las pruebas de los módulos de medición se utiliza el error relativo como indicador de la calidad de las </a:t>
          </a:r>
          <a:r>
            <a:rPr lang="es-SV" sz="2200" dirty="0"/>
            <a:t>mediciones</a:t>
          </a:r>
          <a:endParaRPr lang="es-CO" sz="2200" dirty="0"/>
        </a:p>
      </dgm:t>
    </dgm:pt>
    <dgm:pt modelId="{58072E47-EADF-4910-800F-4EC47F5B6C53}" type="parTrans" cxnId="{085EE330-F7D0-4B08-A000-34EB49491A46}">
      <dgm:prSet/>
      <dgm:spPr/>
      <dgm:t>
        <a:bodyPr/>
        <a:lstStyle/>
        <a:p>
          <a:endParaRPr lang="es-CO"/>
        </a:p>
      </dgm:t>
    </dgm:pt>
    <dgm:pt modelId="{AA127B91-6745-4384-BE92-88CF8D115B54}" type="sibTrans" cxnId="{085EE330-F7D0-4B08-A000-34EB49491A46}">
      <dgm:prSet/>
      <dgm:spPr/>
      <dgm:t>
        <a:bodyPr/>
        <a:lstStyle/>
        <a:p>
          <a:endParaRPr lang="es-CO"/>
        </a:p>
      </dgm:t>
    </dgm:pt>
    <dgm:pt modelId="{0D62098D-9120-466D-9249-F91167B36DC0}">
      <dgm:prSet custT="1"/>
      <dgm:spPr/>
      <dgm:t>
        <a:bodyPr/>
        <a:lstStyle/>
        <a:p>
          <a:pPr algn="just"/>
          <a:r>
            <a:rPr lang="es-SV" sz="2200" dirty="0"/>
            <a:t>Para la evaluación del método de predicción se emplea indicadores que cuantifican que tan cerca está la variable pronosticada de la serie de datos original (MAPE y PBIAS).</a:t>
          </a:r>
          <a:endParaRPr lang="es-CO" sz="2200" dirty="0"/>
        </a:p>
      </dgm:t>
    </dgm:pt>
    <dgm:pt modelId="{0FD43CE5-61DE-4CF7-8C37-8013993FBD13}" type="parTrans" cxnId="{26695130-2D30-4446-84FE-DC7B87648AE3}">
      <dgm:prSet/>
      <dgm:spPr/>
      <dgm:t>
        <a:bodyPr/>
        <a:lstStyle/>
        <a:p>
          <a:endParaRPr lang="es-CO"/>
        </a:p>
      </dgm:t>
    </dgm:pt>
    <dgm:pt modelId="{E1999E6D-17C9-4893-806A-8291F15D9D18}" type="sibTrans" cxnId="{26695130-2D30-4446-84FE-DC7B87648AE3}">
      <dgm:prSet/>
      <dgm:spPr/>
      <dgm:t>
        <a:bodyPr/>
        <a:lstStyle/>
        <a:p>
          <a:endParaRPr lang="es-CO"/>
        </a:p>
      </dgm:t>
    </dgm:pt>
    <dgm:pt modelId="{BEC51660-0281-4B2C-A981-2648FC2938C1}">
      <dgm:prSet custT="1"/>
      <dgm:spPr/>
      <dgm:t>
        <a:bodyPr/>
        <a:lstStyle/>
        <a:p>
          <a:pPr algn="just"/>
          <a:r>
            <a:rPr lang="es-SV" sz="2200" dirty="0"/>
            <a:t>Se utiliza métodos que sirven de referencia basados en series temporales. El método de persistencia las predicciones, para cualquier horizonte, coinciden con los valores anteriores de la variable.</a:t>
          </a:r>
          <a:endParaRPr lang="es-CO" sz="2200" dirty="0"/>
        </a:p>
      </dgm:t>
    </dgm:pt>
    <dgm:pt modelId="{3FF3DF69-BD89-48A2-95D8-869A0ADDEE2D}" type="parTrans" cxnId="{DEECA5AD-FDD4-4841-A78E-ACE0C25181FD}">
      <dgm:prSet/>
      <dgm:spPr/>
      <dgm:t>
        <a:bodyPr/>
        <a:lstStyle/>
        <a:p>
          <a:endParaRPr lang="es-CO"/>
        </a:p>
      </dgm:t>
    </dgm:pt>
    <dgm:pt modelId="{1C82BEF0-4C65-4499-91BE-8A35F8EA6B51}" type="sibTrans" cxnId="{DEECA5AD-FDD4-4841-A78E-ACE0C25181FD}">
      <dgm:prSet/>
      <dgm:spPr/>
      <dgm:t>
        <a:bodyPr/>
        <a:lstStyle/>
        <a:p>
          <a:endParaRPr lang="es-CO"/>
        </a:p>
      </dgm:t>
    </dgm:pt>
    <dgm:pt modelId="{91E4ADFD-2912-440C-A14B-0D6E9F6DE468}" type="pres">
      <dgm:prSet presAssocID="{60761CEA-2E22-48CE-AC3C-08A128C076EE}" presName="linear" presStyleCnt="0">
        <dgm:presLayoutVars>
          <dgm:dir/>
          <dgm:animLvl val="lvl"/>
          <dgm:resizeHandles val="exact"/>
        </dgm:presLayoutVars>
      </dgm:prSet>
      <dgm:spPr/>
    </dgm:pt>
    <dgm:pt modelId="{0677A999-3A76-4813-BDF5-B7DB6DE43452}" type="pres">
      <dgm:prSet presAssocID="{EC6D2D10-2432-4D34-ACE8-C656FF14824E}" presName="parentLin" presStyleCnt="0"/>
      <dgm:spPr/>
    </dgm:pt>
    <dgm:pt modelId="{38286EF2-4139-4ACF-8D1F-89DE3304078E}" type="pres">
      <dgm:prSet presAssocID="{EC6D2D10-2432-4D34-ACE8-C656FF14824E}" presName="parentLeftMargin" presStyleLbl="node1" presStyleIdx="0" presStyleCnt="1"/>
      <dgm:spPr/>
    </dgm:pt>
    <dgm:pt modelId="{2BA53CFE-38FE-4EDF-BE71-40C0DF745731}" type="pres">
      <dgm:prSet presAssocID="{EC6D2D10-2432-4D34-ACE8-C656FF14824E}" presName="parentText" presStyleLbl="node1" presStyleIdx="0" presStyleCnt="1" custScaleX="126760" custScaleY="24106" custLinFactNeighborX="26203" custLinFactNeighborY="16033">
        <dgm:presLayoutVars>
          <dgm:chMax val="0"/>
          <dgm:bulletEnabled val="1"/>
        </dgm:presLayoutVars>
      </dgm:prSet>
      <dgm:spPr/>
    </dgm:pt>
    <dgm:pt modelId="{75F958FA-74CC-4C5A-9F7C-E0C52D0587FE}" type="pres">
      <dgm:prSet presAssocID="{EC6D2D10-2432-4D34-ACE8-C656FF14824E}" presName="negativeSpace" presStyleCnt="0"/>
      <dgm:spPr/>
    </dgm:pt>
    <dgm:pt modelId="{935894B4-CE98-4333-B496-19B64C596BA6}" type="pres">
      <dgm:prSet presAssocID="{EC6D2D10-2432-4D34-ACE8-C656FF14824E}" presName="childText" presStyleLbl="conFgAcc1" presStyleIdx="0" presStyleCnt="1" custScaleY="100136" custLinFactNeighborY="23685">
        <dgm:presLayoutVars>
          <dgm:bulletEnabled val="1"/>
        </dgm:presLayoutVars>
      </dgm:prSet>
      <dgm:spPr/>
    </dgm:pt>
  </dgm:ptLst>
  <dgm:cxnLst>
    <dgm:cxn modelId="{26695130-2D30-4446-84FE-DC7B87648AE3}" srcId="{EC6D2D10-2432-4D34-ACE8-C656FF14824E}" destId="{0D62098D-9120-466D-9249-F91167B36DC0}" srcOrd="1" destOrd="0" parTransId="{0FD43CE5-61DE-4CF7-8C37-8013993FBD13}" sibTransId="{E1999E6D-17C9-4893-806A-8291F15D9D18}"/>
    <dgm:cxn modelId="{085EE330-F7D0-4B08-A000-34EB49491A46}" srcId="{EC6D2D10-2432-4D34-ACE8-C656FF14824E}" destId="{EA0A6A77-BF3A-462D-A04E-4B68E30ED3C5}" srcOrd="0" destOrd="0" parTransId="{58072E47-EADF-4910-800F-4EC47F5B6C53}" sibTransId="{AA127B91-6745-4384-BE92-88CF8D115B54}"/>
    <dgm:cxn modelId="{D78B2E44-62F4-422B-8962-D5AD15CDC15F}" type="presOf" srcId="{EC6D2D10-2432-4D34-ACE8-C656FF14824E}" destId="{2BA53CFE-38FE-4EDF-BE71-40C0DF745731}" srcOrd="1" destOrd="0" presId="urn:microsoft.com/office/officeart/2005/8/layout/list1"/>
    <dgm:cxn modelId="{226AB26C-A20A-4E4F-8BB2-B5D8F0A5A3F2}" type="presOf" srcId="{60761CEA-2E22-48CE-AC3C-08A128C076EE}" destId="{91E4ADFD-2912-440C-A14B-0D6E9F6DE468}" srcOrd="0" destOrd="0" presId="urn:microsoft.com/office/officeart/2005/8/layout/list1"/>
    <dgm:cxn modelId="{722C8471-118D-42C0-8BFA-4B386006123F}" srcId="{60761CEA-2E22-48CE-AC3C-08A128C076EE}" destId="{EC6D2D10-2432-4D34-ACE8-C656FF14824E}" srcOrd="0" destOrd="0" parTransId="{F476ADA9-EB84-4362-928A-222AD16BFD77}" sibTransId="{69DF2482-CE4C-4EA7-8B6C-731B05A739BA}"/>
    <dgm:cxn modelId="{263D9389-C28B-4995-A3AA-FC2A09D9F78F}" type="presOf" srcId="{EC6D2D10-2432-4D34-ACE8-C656FF14824E}" destId="{38286EF2-4139-4ACF-8D1F-89DE3304078E}" srcOrd="0" destOrd="0" presId="urn:microsoft.com/office/officeart/2005/8/layout/list1"/>
    <dgm:cxn modelId="{DEECA5AD-FDD4-4841-A78E-ACE0C25181FD}" srcId="{EC6D2D10-2432-4D34-ACE8-C656FF14824E}" destId="{BEC51660-0281-4B2C-A981-2648FC2938C1}" srcOrd="2" destOrd="0" parTransId="{3FF3DF69-BD89-48A2-95D8-869A0ADDEE2D}" sibTransId="{1C82BEF0-4C65-4499-91BE-8A35F8EA6B51}"/>
    <dgm:cxn modelId="{AA62A9B8-615F-4819-A87F-A2B3C5AD08F0}" type="presOf" srcId="{0D62098D-9120-466D-9249-F91167B36DC0}" destId="{935894B4-CE98-4333-B496-19B64C596BA6}" srcOrd="0" destOrd="1" presId="urn:microsoft.com/office/officeart/2005/8/layout/list1"/>
    <dgm:cxn modelId="{ED016AC4-4567-4F92-9BC5-6381FFCBDD05}" type="presOf" srcId="{EA0A6A77-BF3A-462D-A04E-4B68E30ED3C5}" destId="{935894B4-CE98-4333-B496-19B64C596BA6}" srcOrd="0" destOrd="0" presId="urn:microsoft.com/office/officeart/2005/8/layout/list1"/>
    <dgm:cxn modelId="{210DCDE2-B111-4BC7-9E48-BBC73A4A8F19}" type="presOf" srcId="{BEC51660-0281-4B2C-A981-2648FC2938C1}" destId="{935894B4-CE98-4333-B496-19B64C596BA6}" srcOrd="0" destOrd="2" presId="urn:microsoft.com/office/officeart/2005/8/layout/list1"/>
    <dgm:cxn modelId="{22307DF1-7290-4AD6-B593-842F3E1C1E2D}" type="presParOf" srcId="{91E4ADFD-2912-440C-A14B-0D6E9F6DE468}" destId="{0677A999-3A76-4813-BDF5-B7DB6DE43452}" srcOrd="0" destOrd="0" presId="urn:microsoft.com/office/officeart/2005/8/layout/list1"/>
    <dgm:cxn modelId="{6E3E7F68-F634-47DC-9A36-B7CD2A40879D}" type="presParOf" srcId="{0677A999-3A76-4813-BDF5-B7DB6DE43452}" destId="{38286EF2-4139-4ACF-8D1F-89DE3304078E}" srcOrd="0" destOrd="0" presId="urn:microsoft.com/office/officeart/2005/8/layout/list1"/>
    <dgm:cxn modelId="{BBEDD580-1A32-42E5-8255-2A22231618E5}" type="presParOf" srcId="{0677A999-3A76-4813-BDF5-B7DB6DE43452}" destId="{2BA53CFE-38FE-4EDF-BE71-40C0DF745731}" srcOrd="1" destOrd="0" presId="urn:microsoft.com/office/officeart/2005/8/layout/list1"/>
    <dgm:cxn modelId="{EC35D550-AABD-4C3D-8557-8A7127C0E8F7}" type="presParOf" srcId="{91E4ADFD-2912-440C-A14B-0D6E9F6DE468}" destId="{75F958FA-74CC-4C5A-9F7C-E0C52D0587FE}" srcOrd="1" destOrd="0" presId="urn:microsoft.com/office/officeart/2005/8/layout/list1"/>
    <dgm:cxn modelId="{34D736D0-5BDC-4FFA-9937-AD778F804C63}" type="presParOf" srcId="{91E4ADFD-2912-440C-A14B-0D6E9F6DE468}" destId="{935894B4-CE98-4333-B496-19B64C596BA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DISEÑO E IMPLEMENTACIÓN DEL SISTEMA DE MONITORIZACIÓN</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marL="0" lvl="0" indent="0" algn="ctr" defTabSz="444500">
            <a:lnSpc>
              <a:spcPct val="90000"/>
            </a:lnSpc>
            <a:spcBef>
              <a:spcPct val="0"/>
            </a:spcBef>
            <a:spcAft>
              <a:spcPct val="35000"/>
            </a:spcAft>
            <a:buFont typeface="+mj-lt"/>
            <a:buNone/>
          </a:pPr>
          <a:r>
            <a:rPr lang="es-ES" sz="1000" b="1" kern="1200" dirty="0">
              <a:solidFill>
                <a:prstClr val="white"/>
              </a:solidFill>
              <a:latin typeface="Arial" panose="020B0604020202020204" pitchFamily="34" charset="0"/>
              <a:ea typeface="+mn-ea"/>
              <a:cs typeface="Arial" panose="020B0604020202020204" pitchFamily="34" charset="0"/>
            </a:rPr>
            <a:t>PRUEBAS Y RESULTADOS</a:t>
          </a:r>
          <a:endParaRPr lang="es-EC" sz="1000" b="1" kern="1200" dirty="0">
            <a:solidFill>
              <a:prstClr val="white"/>
            </a:solidFill>
            <a:latin typeface="Arial" panose="020B0604020202020204" pitchFamily="34" charset="0"/>
            <a:ea typeface="+mn-ea"/>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a:xfrm>
          <a:off x="3645936" y="43195"/>
          <a:ext cx="2277841" cy="911136"/>
        </a:xfrm>
        <a:prstGeom prst="chevron">
          <a:avLst/>
        </a:prstGeom>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a:xfrm>
          <a:off x="5468209" y="43195"/>
          <a:ext cx="2277841" cy="911136"/>
        </a:xfrm>
        <a:prstGeom prst="chevron">
          <a:avLst/>
        </a:prstGeom>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a:xfrm>
          <a:off x="7290482" y="43195"/>
          <a:ext cx="2277841" cy="911136"/>
        </a:xfrm>
        <a:prstGeom prst="chevron">
          <a:avLst/>
        </a:prstGeom>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DISEÑO E IMPLEMENTACIÓN DEL SISTEMA DE MONITORIZACIÓN</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EC" b="0" dirty="0">
              <a:latin typeface="Arial" panose="020B0604020202020204" pitchFamily="34" charset="0"/>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marL="0" lvl="0" indent="0" algn="ctr" defTabSz="444500">
            <a:lnSpc>
              <a:spcPct val="90000"/>
            </a:lnSpc>
            <a:spcBef>
              <a:spcPct val="0"/>
            </a:spcBef>
            <a:spcAft>
              <a:spcPct val="35000"/>
            </a:spcAft>
            <a:buFont typeface="+mj-lt"/>
            <a:buNone/>
          </a:pPr>
          <a:r>
            <a:rPr lang="es-ES" sz="1000" b="1" kern="1200" dirty="0">
              <a:solidFill>
                <a:prstClr val="white"/>
              </a:solidFill>
              <a:latin typeface="Arial" panose="020B0604020202020204" pitchFamily="34" charset="0"/>
              <a:ea typeface="+mn-ea"/>
              <a:cs typeface="Arial" panose="020B0604020202020204" pitchFamily="34" charset="0"/>
            </a:rPr>
            <a:t>PRUEBAS Y RESULTADOS</a:t>
          </a:r>
          <a:endParaRPr lang="es-EC" sz="1000" b="1" kern="1200" dirty="0">
            <a:solidFill>
              <a:prstClr val="white"/>
            </a:solidFill>
            <a:latin typeface="Arial" panose="020B0604020202020204" pitchFamily="34" charset="0"/>
            <a:ea typeface="+mn-ea"/>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a:xfrm>
          <a:off x="3645936" y="43195"/>
          <a:ext cx="2277841" cy="911136"/>
        </a:xfrm>
        <a:prstGeom prst="chevron">
          <a:avLst/>
        </a:prstGeom>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a:xfrm>
          <a:off x="7290482" y="43195"/>
          <a:ext cx="2277841" cy="911136"/>
        </a:xfrm>
        <a:prstGeom prst="chevron">
          <a:avLst/>
        </a:prstGeom>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DISEÑO E IMPLEMENTACIÓN DEL SISTEMA DE MONITORIZACIÓN</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EC" b="0" dirty="0">
              <a:latin typeface="Arial" panose="020B0604020202020204" pitchFamily="34" charset="0"/>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marL="0" lvl="0" indent="0" algn="ctr" defTabSz="444500">
            <a:lnSpc>
              <a:spcPct val="90000"/>
            </a:lnSpc>
            <a:spcBef>
              <a:spcPct val="0"/>
            </a:spcBef>
            <a:spcAft>
              <a:spcPct val="35000"/>
            </a:spcAft>
            <a:buFont typeface="+mj-lt"/>
            <a:buNone/>
          </a:pPr>
          <a:r>
            <a:rPr lang="es-ES" sz="1000" b="1" kern="1200" dirty="0">
              <a:solidFill>
                <a:prstClr val="white"/>
              </a:solidFill>
              <a:latin typeface="Arial" panose="020B0604020202020204" pitchFamily="34" charset="0"/>
              <a:ea typeface="+mn-ea"/>
              <a:cs typeface="Arial" panose="020B0604020202020204" pitchFamily="34" charset="0"/>
            </a:rPr>
            <a:t>PRUEBAS Y RESULTADOS</a:t>
          </a:r>
          <a:endParaRPr lang="es-EC" sz="1000" b="1" kern="1200" dirty="0">
            <a:solidFill>
              <a:prstClr val="white"/>
            </a:solidFill>
            <a:latin typeface="Arial" panose="020B0604020202020204" pitchFamily="34" charset="0"/>
            <a:ea typeface="+mn-ea"/>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a:xfrm>
          <a:off x="3645936" y="43195"/>
          <a:ext cx="2277841" cy="911136"/>
        </a:xfrm>
        <a:prstGeom prst="chevron">
          <a:avLst/>
        </a:prstGeom>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a:xfrm>
          <a:off x="7290482" y="43195"/>
          <a:ext cx="2277841" cy="911136"/>
        </a:xfrm>
        <a:prstGeom prst="chevron">
          <a:avLst/>
        </a:prstGeom>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accent5">
            <a:lumMod val="50000"/>
          </a:schemeClr>
        </a:solidFill>
      </dgm:spPr>
      <dgm:t>
        <a:bodyPr/>
        <a:lstStyle/>
        <a:p>
          <a:r>
            <a:rPr lang="es-EC" sz="1000" b="1" dirty="0">
              <a:solidFill>
                <a:schemeClr val="bg1"/>
              </a:solidFill>
              <a:latin typeface="Arial" panose="020B0604020202020204" pitchFamily="34" charset="0"/>
              <a:cs typeface="Arial" panose="020B0604020202020204" pitchFamily="34" charset="0"/>
            </a:rPr>
            <a:t>INTRODUCCIÓN</a:t>
          </a:r>
          <a:endParaRPr lang="es-EC" sz="1000" b="1" dirty="0">
            <a:solidFill>
              <a:schemeClr val="bg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dgm:spPr/>
      <dgm:t>
        <a:bodyPr/>
        <a:lstStyle/>
        <a:p>
          <a:pPr>
            <a:buFont typeface="+mj-lt"/>
            <a:buNone/>
          </a:pPr>
          <a:r>
            <a:rPr lang="es-ES" b="0" dirty="0">
              <a:latin typeface="Arial" panose="020B0604020202020204" pitchFamily="34" charset="0"/>
              <a:cs typeface="Arial" panose="020B0604020202020204" pitchFamily="34" charset="0"/>
            </a:rPr>
            <a:t>DISEÑO E IMPLEMENTACIÓN DE MÓDULOS DE MEDICIÓN  </a:t>
          </a:r>
          <a:endParaRPr lang="es-EC" b="0" dirty="0">
            <a:latin typeface="Arial" panose="020B0604020202020204" pitchFamily="34" charset="0"/>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dgm:spPr/>
      <dgm:t>
        <a:bodyPr/>
        <a:lstStyle/>
        <a:p>
          <a:pPr>
            <a:buFont typeface="+mj-lt"/>
            <a:buNone/>
          </a:pPr>
          <a:r>
            <a:rPr lang="es-EC" b="0" dirty="0">
              <a:latin typeface="Arial" panose="020B0604020202020204" pitchFamily="34" charset="0"/>
              <a:cs typeface="Arial" panose="020B0604020202020204" pitchFamily="34" charset="0"/>
            </a:rPr>
            <a:t>DISEÑO</a:t>
          </a:r>
          <a:r>
            <a:rPr lang="es-EC" b="0" baseline="0" dirty="0">
              <a:latin typeface="Arial" panose="020B0604020202020204" pitchFamily="34" charset="0"/>
              <a:cs typeface="Arial" panose="020B0604020202020204" pitchFamily="34" charset="0"/>
            </a:rPr>
            <a:t> E IMPLEMENTACIÓN DEL SISTEMA DE MONITORIZACIÓN</a:t>
          </a:r>
          <a:endParaRPr lang="es-EC" b="0" dirty="0">
            <a:latin typeface="Arial" panose="020B0604020202020204" pitchFamily="34" charset="0"/>
            <a:cs typeface="Arial" panose="020B0604020202020204" pitchFamily="34" charset="0"/>
          </a:endParaRP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EC" b="0" dirty="0">
              <a:latin typeface="Arial" panose="020B0604020202020204" pitchFamily="34" charset="0"/>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dgm:spPr/>
      <dgm:t>
        <a:bodyPr/>
        <a:lstStyle/>
        <a:p>
          <a:r>
            <a:rPr lang="es-ES" dirty="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DISEÑO E IMPLEMENTACIÓN DEL SISTEMA DE MONITORIZACIÓN</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EC" b="0" dirty="0">
              <a:latin typeface="Arial" panose="020B0604020202020204" pitchFamily="34" charset="0"/>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marL="0" lvl="0" indent="0" algn="ctr" defTabSz="444500">
            <a:lnSpc>
              <a:spcPct val="90000"/>
            </a:lnSpc>
            <a:spcBef>
              <a:spcPct val="0"/>
            </a:spcBef>
            <a:spcAft>
              <a:spcPct val="35000"/>
            </a:spcAft>
            <a:buFont typeface="+mj-lt"/>
            <a:buNone/>
          </a:pPr>
          <a:r>
            <a:rPr lang="es-ES" sz="1000" b="1" kern="1200" dirty="0">
              <a:solidFill>
                <a:prstClr val="white"/>
              </a:solidFill>
              <a:latin typeface="Arial" panose="020B0604020202020204" pitchFamily="34" charset="0"/>
              <a:ea typeface="+mn-ea"/>
              <a:cs typeface="Arial" panose="020B0604020202020204" pitchFamily="34" charset="0"/>
            </a:rPr>
            <a:t>PRUEBAS Y RESULTADOS</a:t>
          </a:r>
          <a:endParaRPr lang="es-EC" sz="1000" b="1" kern="1200" dirty="0">
            <a:solidFill>
              <a:prstClr val="white"/>
            </a:solidFill>
            <a:latin typeface="Arial" panose="020B0604020202020204" pitchFamily="34" charset="0"/>
            <a:ea typeface="+mn-ea"/>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a:xfrm>
          <a:off x="3645936" y="43195"/>
          <a:ext cx="2277841" cy="911136"/>
        </a:xfrm>
        <a:prstGeom prst="chevron">
          <a:avLst/>
        </a:prstGeom>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a:xfrm>
          <a:off x="7290482" y="43195"/>
          <a:ext cx="2277841" cy="911136"/>
        </a:xfrm>
        <a:prstGeom prst="chevron">
          <a:avLst/>
        </a:prstGeom>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DISEÑO E IMPLEMENTACIÓN DEL SISTEMA DE MONITORIZACIÓN</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EC" b="0" dirty="0">
              <a:latin typeface="Arial" panose="020B0604020202020204" pitchFamily="34" charset="0"/>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marL="0" lvl="0" indent="0" algn="ctr" defTabSz="444500">
            <a:lnSpc>
              <a:spcPct val="90000"/>
            </a:lnSpc>
            <a:spcBef>
              <a:spcPct val="0"/>
            </a:spcBef>
            <a:spcAft>
              <a:spcPct val="35000"/>
            </a:spcAft>
            <a:buFont typeface="+mj-lt"/>
            <a:buNone/>
          </a:pPr>
          <a:r>
            <a:rPr lang="es-ES" sz="1000" b="1" kern="1200" dirty="0">
              <a:solidFill>
                <a:prstClr val="white"/>
              </a:solidFill>
              <a:latin typeface="Arial" panose="020B0604020202020204" pitchFamily="34" charset="0"/>
              <a:ea typeface="+mn-ea"/>
              <a:cs typeface="Arial" panose="020B0604020202020204" pitchFamily="34" charset="0"/>
            </a:rPr>
            <a:t>PRUEBAS Y RESULTADOS</a:t>
          </a:r>
          <a:endParaRPr lang="es-EC" sz="1000" b="1" kern="1200" dirty="0">
            <a:solidFill>
              <a:prstClr val="white"/>
            </a:solidFill>
            <a:latin typeface="Arial" panose="020B0604020202020204" pitchFamily="34" charset="0"/>
            <a:ea typeface="+mn-ea"/>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a:xfrm>
          <a:off x="3645936" y="43195"/>
          <a:ext cx="2277841" cy="911136"/>
        </a:xfrm>
        <a:prstGeom prst="chevron">
          <a:avLst/>
        </a:prstGeom>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a:xfrm>
          <a:off x="7290482" y="43195"/>
          <a:ext cx="2277841" cy="911136"/>
        </a:xfrm>
        <a:prstGeom prst="chevron">
          <a:avLst/>
        </a:prstGeom>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DISEÑO E IMPLEMENTACIÓN DEL SISTEMA DE MONITORIZACIÓN</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EC" b="0" dirty="0">
              <a:latin typeface="Arial" panose="020B0604020202020204" pitchFamily="34" charset="0"/>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marL="0" lvl="0" indent="0" algn="ctr" defTabSz="444500">
            <a:lnSpc>
              <a:spcPct val="90000"/>
            </a:lnSpc>
            <a:spcBef>
              <a:spcPct val="0"/>
            </a:spcBef>
            <a:spcAft>
              <a:spcPct val="35000"/>
            </a:spcAft>
            <a:buFont typeface="+mj-lt"/>
            <a:buNone/>
          </a:pPr>
          <a:r>
            <a:rPr lang="es-ES" sz="1000" b="1" kern="1200" dirty="0">
              <a:solidFill>
                <a:prstClr val="white"/>
              </a:solidFill>
              <a:latin typeface="Arial" panose="020B0604020202020204" pitchFamily="34" charset="0"/>
              <a:ea typeface="+mn-ea"/>
              <a:cs typeface="Arial" panose="020B0604020202020204" pitchFamily="34" charset="0"/>
            </a:rPr>
            <a:t>PRUEBAS Y RESULTADOS</a:t>
          </a:r>
          <a:endParaRPr lang="es-EC" sz="1000" b="1" kern="1200" dirty="0">
            <a:solidFill>
              <a:prstClr val="white"/>
            </a:solidFill>
            <a:latin typeface="Arial" panose="020B0604020202020204" pitchFamily="34" charset="0"/>
            <a:ea typeface="+mn-ea"/>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a:xfrm>
          <a:off x="3645936" y="43195"/>
          <a:ext cx="2277841" cy="911136"/>
        </a:xfrm>
        <a:prstGeom prst="chevron">
          <a:avLst/>
        </a:prstGeom>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a:xfrm>
          <a:off x="7290482" y="43195"/>
          <a:ext cx="2277841" cy="911136"/>
        </a:xfrm>
        <a:prstGeom prst="chevron">
          <a:avLst/>
        </a:prstGeom>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DISEÑO E IMPLEMENTACIÓN DEL SISTEMA DE MONITORIZACIÓN</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EC" b="0" dirty="0">
              <a:latin typeface="Arial" panose="020B0604020202020204" pitchFamily="34" charset="0"/>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marL="0" lvl="0" indent="0" algn="ctr" defTabSz="444500">
            <a:lnSpc>
              <a:spcPct val="90000"/>
            </a:lnSpc>
            <a:spcBef>
              <a:spcPct val="0"/>
            </a:spcBef>
            <a:spcAft>
              <a:spcPct val="35000"/>
            </a:spcAft>
            <a:buFont typeface="+mj-lt"/>
            <a:buNone/>
          </a:pPr>
          <a:r>
            <a:rPr lang="es-ES" sz="1000" b="1" kern="1200" dirty="0">
              <a:solidFill>
                <a:prstClr val="white"/>
              </a:solidFill>
              <a:latin typeface="Arial" panose="020B0604020202020204" pitchFamily="34" charset="0"/>
              <a:ea typeface="+mn-ea"/>
              <a:cs typeface="Arial" panose="020B0604020202020204" pitchFamily="34" charset="0"/>
            </a:rPr>
            <a:t>PRUEBAS Y RESULTADOS</a:t>
          </a:r>
          <a:endParaRPr lang="es-EC" sz="1000" b="1" kern="1200" dirty="0">
            <a:solidFill>
              <a:prstClr val="white"/>
            </a:solidFill>
            <a:latin typeface="Arial" panose="020B0604020202020204" pitchFamily="34" charset="0"/>
            <a:ea typeface="+mn-ea"/>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a:xfrm>
          <a:off x="3645936" y="43195"/>
          <a:ext cx="2277841" cy="911136"/>
        </a:xfrm>
        <a:prstGeom prst="chevron">
          <a:avLst/>
        </a:prstGeom>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a:xfrm>
          <a:off x="7290482" y="43195"/>
          <a:ext cx="2277841" cy="911136"/>
        </a:xfrm>
        <a:prstGeom prst="chevron">
          <a:avLst/>
        </a:prstGeom>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DISEÑO E IMPLEMENTACIÓN DEL SISTEMA DE MONITORIZACIÓN</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EC" b="0" dirty="0">
              <a:latin typeface="Arial" panose="020B0604020202020204" pitchFamily="34" charset="0"/>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marL="0" lvl="0" indent="0" algn="ctr" defTabSz="444500">
            <a:lnSpc>
              <a:spcPct val="90000"/>
            </a:lnSpc>
            <a:spcBef>
              <a:spcPct val="0"/>
            </a:spcBef>
            <a:spcAft>
              <a:spcPct val="35000"/>
            </a:spcAft>
            <a:buFont typeface="+mj-lt"/>
            <a:buNone/>
          </a:pPr>
          <a:r>
            <a:rPr lang="es-ES" sz="1000" b="1" kern="1200" dirty="0">
              <a:solidFill>
                <a:prstClr val="white"/>
              </a:solidFill>
              <a:latin typeface="Arial" panose="020B0604020202020204" pitchFamily="34" charset="0"/>
              <a:ea typeface="+mn-ea"/>
              <a:cs typeface="Arial" panose="020B0604020202020204" pitchFamily="34" charset="0"/>
            </a:rPr>
            <a:t>PRUEBAS Y RESULTADOS</a:t>
          </a:r>
          <a:endParaRPr lang="es-EC" sz="1000" b="1" kern="1200" dirty="0">
            <a:solidFill>
              <a:prstClr val="white"/>
            </a:solidFill>
            <a:latin typeface="Arial" panose="020B0604020202020204" pitchFamily="34" charset="0"/>
            <a:ea typeface="+mn-ea"/>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a:xfrm>
          <a:off x="3645936" y="43195"/>
          <a:ext cx="2277841" cy="911136"/>
        </a:xfrm>
        <a:prstGeom prst="chevron">
          <a:avLst/>
        </a:prstGeom>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a:xfrm>
          <a:off x="7290482" y="43195"/>
          <a:ext cx="2277841" cy="911136"/>
        </a:xfrm>
        <a:prstGeom prst="chevron">
          <a:avLst/>
        </a:prstGeom>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DISEÑO E IMPLEMENTACIÓN DEL SISTEMA DE MONITORIZACIÓN</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PRUEBAS Y RESULTADOS</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marL="0" lvl="0" indent="0" algn="ctr" defTabSz="444500">
            <a:lnSpc>
              <a:spcPct val="90000"/>
            </a:lnSpc>
            <a:spcBef>
              <a:spcPct val="0"/>
            </a:spcBef>
            <a:spcAft>
              <a:spcPct val="35000"/>
            </a:spcAft>
            <a:buFont typeface="+mj-lt"/>
            <a:buNone/>
          </a:pPr>
          <a:r>
            <a:rPr lang="es-ES_tradnl" sz="1000" b="1" kern="1200" dirty="0">
              <a:solidFill>
                <a:prstClr val="white"/>
              </a:solidFill>
              <a:latin typeface="Arial" panose="020B0604020202020204" pitchFamily="34" charset="0"/>
              <a:ea typeface="+mn-ea"/>
              <a:cs typeface="Arial" panose="020B0604020202020204" pitchFamily="34" charset="0"/>
            </a:rPr>
            <a:t>CONCLUSIONES Y RECOMENDACIONES</a:t>
          </a:r>
          <a:endParaRPr lang="es-EC" sz="1000" b="1" kern="1200" dirty="0">
            <a:solidFill>
              <a:prstClr val="white"/>
            </a:solidFill>
            <a:latin typeface="Arial" panose="020B0604020202020204" pitchFamily="34" charset="0"/>
            <a:ea typeface="+mn-ea"/>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a:xfrm>
          <a:off x="3645936" y="43195"/>
          <a:ext cx="2277841" cy="911136"/>
        </a:xfrm>
        <a:prstGeom prst="chevron">
          <a:avLst/>
        </a:prstGeom>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a:xfrm>
          <a:off x="5468209" y="43195"/>
          <a:ext cx="2277841" cy="911136"/>
        </a:xfrm>
        <a:prstGeom prst="chevron">
          <a:avLst/>
        </a:prstGeom>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a:xfrm>
          <a:off x="7290482" y="43195"/>
          <a:ext cx="2277841" cy="911136"/>
        </a:xfrm>
        <a:prstGeom prst="chevron">
          <a:avLst/>
        </a:prstGeom>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a:xfrm>
          <a:off x="9112755" y="43195"/>
          <a:ext cx="2277841" cy="911136"/>
        </a:xfrm>
        <a:prstGeom prst="chevron">
          <a:avLst/>
        </a:prstGeom>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DISEÑO E IMPLEMENTACIÓN DEL SISTEMA DE MONITORIZACIÓN</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PRUEBAS Y RESULTADOS</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marL="0" lvl="0" indent="0" algn="ctr" defTabSz="444500">
            <a:lnSpc>
              <a:spcPct val="90000"/>
            </a:lnSpc>
            <a:spcBef>
              <a:spcPct val="0"/>
            </a:spcBef>
            <a:spcAft>
              <a:spcPct val="35000"/>
            </a:spcAft>
            <a:buFont typeface="+mj-lt"/>
            <a:buNone/>
          </a:pPr>
          <a:r>
            <a:rPr lang="es-ES_tradnl" sz="1000" b="1" kern="1200" dirty="0">
              <a:solidFill>
                <a:prstClr val="white"/>
              </a:solidFill>
              <a:latin typeface="Arial" panose="020B0604020202020204" pitchFamily="34" charset="0"/>
              <a:ea typeface="+mn-ea"/>
              <a:cs typeface="Arial" panose="020B0604020202020204" pitchFamily="34" charset="0"/>
            </a:rPr>
            <a:t>CONCLUSIONES Y RECOMENDACIONES</a:t>
          </a:r>
          <a:endParaRPr lang="es-EC" sz="1000" b="1" kern="1200" dirty="0">
            <a:solidFill>
              <a:prstClr val="white"/>
            </a:solidFill>
            <a:latin typeface="Arial" panose="020B0604020202020204" pitchFamily="34" charset="0"/>
            <a:ea typeface="+mn-ea"/>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a:xfrm>
          <a:off x="3645936" y="43195"/>
          <a:ext cx="2277841" cy="911136"/>
        </a:xfrm>
        <a:prstGeom prst="chevron">
          <a:avLst/>
        </a:prstGeom>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a:xfrm>
          <a:off x="5468209" y="43195"/>
          <a:ext cx="2277841" cy="911136"/>
        </a:xfrm>
        <a:prstGeom prst="chevron">
          <a:avLst/>
        </a:prstGeom>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a:xfrm>
          <a:off x="7290482" y="43195"/>
          <a:ext cx="2277841" cy="911136"/>
        </a:xfrm>
        <a:prstGeom prst="chevron">
          <a:avLst/>
        </a:prstGeom>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a:xfrm>
          <a:off x="9112755" y="43195"/>
          <a:ext cx="2277841" cy="911136"/>
        </a:xfrm>
        <a:prstGeom prst="chevron">
          <a:avLst/>
        </a:prstGeom>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DISEÑO E IMPLEMENTACIÓN DEL SISTEMA DE MONITORIZACIÓN</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PRUEBAS Y RESULTADOS</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marL="0" lvl="0" indent="0" algn="ctr" defTabSz="444500">
            <a:lnSpc>
              <a:spcPct val="90000"/>
            </a:lnSpc>
            <a:spcBef>
              <a:spcPct val="0"/>
            </a:spcBef>
            <a:spcAft>
              <a:spcPct val="35000"/>
            </a:spcAft>
            <a:buFont typeface="+mj-lt"/>
            <a:buNone/>
          </a:pPr>
          <a:r>
            <a:rPr lang="es-ES_tradnl" sz="1000" b="1" kern="1200" dirty="0">
              <a:solidFill>
                <a:prstClr val="white"/>
              </a:solidFill>
              <a:latin typeface="Arial" panose="020B0604020202020204" pitchFamily="34" charset="0"/>
              <a:ea typeface="+mn-ea"/>
              <a:cs typeface="Arial" panose="020B0604020202020204" pitchFamily="34" charset="0"/>
            </a:rPr>
            <a:t>CONCLUSIONES Y RECOMENDACIONES</a:t>
          </a:r>
          <a:endParaRPr lang="es-EC" sz="1000" b="1" kern="1200" dirty="0">
            <a:solidFill>
              <a:prstClr val="white"/>
            </a:solidFill>
            <a:latin typeface="Arial" panose="020B0604020202020204" pitchFamily="34" charset="0"/>
            <a:ea typeface="+mn-ea"/>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a:xfrm>
          <a:off x="3645936" y="43195"/>
          <a:ext cx="2277841" cy="911136"/>
        </a:xfrm>
        <a:prstGeom prst="chevron">
          <a:avLst/>
        </a:prstGeom>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a:xfrm>
          <a:off x="5468209" y="43195"/>
          <a:ext cx="2277841" cy="911136"/>
        </a:xfrm>
        <a:prstGeom prst="chevron">
          <a:avLst/>
        </a:prstGeom>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a:xfrm>
          <a:off x="7290482" y="43195"/>
          <a:ext cx="2277841" cy="911136"/>
        </a:xfrm>
        <a:prstGeom prst="chevron">
          <a:avLst/>
        </a:prstGeom>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a:xfrm>
          <a:off x="9112755" y="43195"/>
          <a:ext cx="2277841" cy="911136"/>
        </a:xfrm>
        <a:prstGeom prst="chevron">
          <a:avLst/>
        </a:prstGeom>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DISEÑO E IMPLEMENTACIÓN DEL SISTEMA DE MONITORIZACIÓN</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PRUEBAS Y RESULTADOS</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marL="0" lvl="0" indent="0" algn="ctr" defTabSz="444500">
            <a:lnSpc>
              <a:spcPct val="90000"/>
            </a:lnSpc>
            <a:spcBef>
              <a:spcPct val="0"/>
            </a:spcBef>
            <a:spcAft>
              <a:spcPct val="35000"/>
            </a:spcAft>
            <a:buFont typeface="+mj-lt"/>
            <a:buNone/>
          </a:pPr>
          <a:r>
            <a:rPr lang="es-ES_tradnl" sz="1000" b="1" kern="1200" dirty="0">
              <a:solidFill>
                <a:prstClr val="white"/>
              </a:solidFill>
              <a:latin typeface="Arial" panose="020B0604020202020204" pitchFamily="34" charset="0"/>
              <a:ea typeface="+mn-ea"/>
              <a:cs typeface="Arial" panose="020B0604020202020204" pitchFamily="34" charset="0"/>
            </a:rPr>
            <a:t>CONCLUSIONES Y RECOMENDACIONES</a:t>
          </a:r>
          <a:endParaRPr lang="es-EC" sz="1000" b="1" kern="1200" dirty="0">
            <a:solidFill>
              <a:prstClr val="white"/>
            </a:solidFill>
            <a:latin typeface="Arial" panose="020B0604020202020204" pitchFamily="34" charset="0"/>
            <a:ea typeface="+mn-ea"/>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a:xfrm>
          <a:off x="3645936" y="43195"/>
          <a:ext cx="2277841" cy="911136"/>
        </a:xfrm>
        <a:prstGeom prst="chevron">
          <a:avLst/>
        </a:prstGeom>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a:xfrm>
          <a:off x="5468209" y="43195"/>
          <a:ext cx="2277841" cy="911136"/>
        </a:xfrm>
        <a:prstGeom prst="chevron">
          <a:avLst/>
        </a:prstGeom>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a:xfrm>
          <a:off x="7290482" y="43195"/>
          <a:ext cx="2277841" cy="911136"/>
        </a:xfrm>
        <a:prstGeom prst="chevron">
          <a:avLst/>
        </a:prstGeom>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a:xfrm>
          <a:off x="9112755" y="43195"/>
          <a:ext cx="2277841" cy="911136"/>
        </a:xfrm>
        <a:prstGeom prst="chevron">
          <a:avLst/>
        </a:prstGeom>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DISEÑO E IMPLEMENTACIÓN DEL SISTEMA DE MONITORIZACIÓN</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PRUEBAS Y RESULTADOS</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marL="0" lvl="0" indent="0" algn="ctr" defTabSz="444500">
            <a:lnSpc>
              <a:spcPct val="90000"/>
            </a:lnSpc>
            <a:spcBef>
              <a:spcPct val="0"/>
            </a:spcBef>
            <a:spcAft>
              <a:spcPct val="35000"/>
            </a:spcAft>
            <a:buFont typeface="+mj-lt"/>
            <a:buNone/>
          </a:pPr>
          <a:r>
            <a:rPr lang="es-ES_tradnl" sz="1000" b="1" kern="1200" dirty="0">
              <a:solidFill>
                <a:prstClr val="white"/>
              </a:solidFill>
              <a:latin typeface="Arial" panose="020B0604020202020204" pitchFamily="34" charset="0"/>
              <a:ea typeface="+mn-ea"/>
              <a:cs typeface="Arial" panose="020B0604020202020204" pitchFamily="34" charset="0"/>
            </a:rPr>
            <a:t>CONCLUSIONES Y RECOMENDACIONES</a:t>
          </a:r>
          <a:endParaRPr lang="es-EC" sz="1000" b="1" kern="1200" dirty="0">
            <a:solidFill>
              <a:prstClr val="white"/>
            </a:solidFill>
            <a:latin typeface="Arial" panose="020B0604020202020204" pitchFamily="34" charset="0"/>
            <a:ea typeface="+mn-ea"/>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a:xfrm>
          <a:off x="3645936" y="43195"/>
          <a:ext cx="2277841" cy="911136"/>
        </a:xfrm>
        <a:prstGeom prst="chevron">
          <a:avLst/>
        </a:prstGeom>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a:xfrm>
          <a:off x="5468209" y="43195"/>
          <a:ext cx="2277841" cy="911136"/>
        </a:xfrm>
        <a:prstGeom prst="chevron">
          <a:avLst/>
        </a:prstGeom>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a:xfrm>
          <a:off x="7290482" y="43195"/>
          <a:ext cx="2277841" cy="911136"/>
        </a:xfrm>
        <a:prstGeom prst="chevron">
          <a:avLst/>
        </a:prstGeom>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a:xfrm>
          <a:off x="9112755" y="43195"/>
          <a:ext cx="2277841" cy="911136"/>
        </a:xfrm>
        <a:prstGeom prst="chevron">
          <a:avLst/>
        </a:prstGeom>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accent5">
            <a:lumMod val="50000"/>
          </a:schemeClr>
        </a:solidFill>
      </dgm:spPr>
      <dgm:t>
        <a:bodyPr/>
        <a:lstStyle/>
        <a:p>
          <a:r>
            <a:rPr lang="es-EC" sz="1000" b="1" dirty="0">
              <a:solidFill>
                <a:schemeClr val="bg1"/>
              </a:solidFill>
              <a:latin typeface="Arial" panose="020B0604020202020204" pitchFamily="34" charset="0"/>
              <a:cs typeface="Arial" panose="020B0604020202020204" pitchFamily="34" charset="0"/>
            </a:rPr>
            <a:t>INTRODUCCIÓN</a:t>
          </a:r>
          <a:endParaRPr lang="es-EC" sz="1000" b="1" dirty="0">
            <a:solidFill>
              <a:schemeClr val="bg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dgm:spPr/>
      <dgm:t>
        <a:bodyPr/>
        <a:lstStyle/>
        <a:p>
          <a:pPr>
            <a:buFont typeface="+mj-lt"/>
            <a:buNone/>
          </a:pPr>
          <a:r>
            <a:rPr lang="es-ES" b="0" dirty="0">
              <a:latin typeface="Arial" panose="020B0604020202020204" pitchFamily="34" charset="0"/>
              <a:cs typeface="Arial" panose="020B0604020202020204" pitchFamily="34" charset="0"/>
            </a:rPr>
            <a:t>DISEÑO E IMPLEMENTACIÓN DE MÓDULOS DE MEDICIÓN  </a:t>
          </a:r>
          <a:endParaRPr lang="es-EC" b="0" dirty="0">
            <a:latin typeface="Arial" panose="020B0604020202020204" pitchFamily="34" charset="0"/>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dgm:spPr/>
      <dgm:t>
        <a:bodyPr/>
        <a:lstStyle/>
        <a:p>
          <a:pPr>
            <a:buFont typeface="+mj-lt"/>
            <a:buNone/>
          </a:pPr>
          <a:r>
            <a:rPr lang="es-EC" b="0" dirty="0">
              <a:latin typeface="Arial" panose="020B0604020202020204" pitchFamily="34" charset="0"/>
              <a:cs typeface="Arial" panose="020B0604020202020204" pitchFamily="34" charset="0"/>
            </a:rPr>
            <a:t>DISEÑO</a:t>
          </a:r>
          <a:r>
            <a:rPr lang="es-EC" b="0" baseline="0" dirty="0">
              <a:latin typeface="Arial" panose="020B0604020202020204" pitchFamily="34" charset="0"/>
              <a:cs typeface="Arial" panose="020B0604020202020204" pitchFamily="34" charset="0"/>
            </a:rPr>
            <a:t> E IMPLEMENTACIÓN DEL SISTEMA DE MONITORIZACIÓN</a:t>
          </a:r>
          <a:endParaRPr lang="es-EC" b="0" dirty="0">
            <a:latin typeface="Arial" panose="020B0604020202020204" pitchFamily="34" charset="0"/>
            <a:cs typeface="Arial" panose="020B0604020202020204" pitchFamily="34" charset="0"/>
          </a:endParaRP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EC" b="0" dirty="0">
              <a:latin typeface="Arial" panose="020B0604020202020204" pitchFamily="34" charset="0"/>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dgm:spPr/>
      <dgm:t>
        <a:bodyPr/>
        <a:lstStyle/>
        <a:p>
          <a:r>
            <a:rPr lang="es-ES" dirty="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DISEÑO E IMPLEMENTACIÓN DEL SISTEMA DE MONITORIZACIÓN</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PRUEBAS Y RESULTADOS</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marL="0" lvl="0" indent="0" algn="ctr" defTabSz="444500">
            <a:lnSpc>
              <a:spcPct val="90000"/>
            </a:lnSpc>
            <a:spcBef>
              <a:spcPct val="0"/>
            </a:spcBef>
            <a:spcAft>
              <a:spcPct val="35000"/>
            </a:spcAft>
            <a:buFont typeface="+mj-lt"/>
            <a:buNone/>
          </a:pPr>
          <a:r>
            <a:rPr lang="es-ES_tradnl" sz="1000" b="1" kern="1200" dirty="0">
              <a:solidFill>
                <a:prstClr val="white"/>
              </a:solidFill>
              <a:latin typeface="Arial" panose="020B0604020202020204" pitchFamily="34" charset="0"/>
              <a:ea typeface="+mn-ea"/>
              <a:cs typeface="Arial" panose="020B0604020202020204" pitchFamily="34" charset="0"/>
            </a:rPr>
            <a:t>CONCLUSIONES Y RECOMENDACIONES</a:t>
          </a:r>
          <a:endParaRPr lang="es-EC" sz="1000" b="1" kern="1200" dirty="0">
            <a:solidFill>
              <a:prstClr val="white"/>
            </a:solidFill>
            <a:latin typeface="Arial" panose="020B0604020202020204" pitchFamily="34" charset="0"/>
            <a:ea typeface="+mn-ea"/>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a:xfrm>
          <a:off x="3645936" y="43195"/>
          <a:ext cx="2277841" cy="911136"/>
        </a:xfrm>
        <a:prstGeom prst="chevron">
          <a:avLst/>
        </a:prstGeom>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a:xfrm>
          <a:off x="5468209" y="43195"/>
          <a:ext cx="2277841" cy="911136"/>
        </a:xfrm>
        <a:prstGeom prst="chevron">
          <a:avLst/>
        </a:prstGeom>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a:xfrm>
          <a:off x="7290482" y="43195"/>
          <a:ext cx="2277841" cy="911136"/>
        </a:xfrm>
        <a:prstGeom prst="chevron">
          <a:avLst/>
        </a:prstGeom>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a:xfrm>
          <a:off x="9112755" y="43195"/>
          <a:ext cx="2277841" cy="911136"/>
        </a:xfrm>
        <a:prstGeom prst="chevron">
          <a:avLst/>
        </a:prstGeom>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DISEÑO E IMPLEMENTACIÓN DEL SISTEMA DE MONITORIZACIÓN</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PRUEBAS Y RESULTADOS</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marL="0" lvl="0" indent="0" algn="ctr" defTabSz="444500">
            <a:lnSpc>
              <a:spcPct val="90000"/>
            </a:lnSpc>
            <a:spcBef>
              <a:spcPct val="0"/>
            </a:spcBef>
            <a:spcAft>
              <a:spcPct val="35000"/>
            </a:spcAft>
            <a:buFont typeface="+mj-lt"/>
            <a:buNone/>
          </a:pPr>
          <a:r>
            <a:rPr lang="es-ES_tradnl" sz="1000" b="1" kern="1200" dirty="0">
              <a:solidFill>
                <a:prstClr val="white"/>
              </a:solidFill>
              <a:latin typeface="Arial" panose="020B0604020202020204" pitchFamily="34" charset="0"/>
              <a:ea typeface="+mn-ea"/>
              <a:cs typeface="Arial" panose="020B0604020202020204" pitchFamily="34" charset="0"/>
            </a:rPr>
            <a:t>CONCLUSIONES Y RECOMENDACIONES</a:t>
          </a:r>
          <a:endParaRPr lang="es-EC" sz="1000" b="1" kern="1200" dirty="0">
            <a:solidFill>
              <a:prstClr val="white"/>
            </a:solidFill>
            <a:latin typeface="Arial" panose="020B0604020202020204" pitchFamily="34" charset="0"/>
            <a:ea typeface="+mn-ea"/>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a:xfrm>
          <a:off x="3645936" y="43195"/>
          <a:ext cx="2277841" cy="911136"/>
        </a:xfrm>
        <a:prstGeom prst="chevron">
          <a:avLst/>
        </a:prstGeom>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a:xfrm>
          <a:off x="5468209" y="43195"/>
          <a:ext cx="2277841" cy="911136"/>
        </a:xfrm>
        <a:prstGeom prst="chevron">
          <a:avLst/>
        </a:prstGeom>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a:xfrm>
          <a:off x="7290482" y="43195"/>
          <a:ext cx="2277841" cy="911136"/>
        </a:xfrm>
        <a:prstGeom prst="chevron">
          <a:avLst/>
        </a:prstGeom>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a:xfrm>
          <a:off x="9112755" y="43195"/>
          <a:ext cx="2277841" cy="911136"/>
        </a:xfrm>
        <a:prstGeom prst="chevron">
          <a:avLst/>
        </a:prstGeom>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accent5">
            <a:lumMod val="50000"/>
          </a:schemeClr>
        </a:solidFill>
      </dgm:spPr>
      <dgm:t>
        <a:bodyPr/>
        <a:lstStyle/>
        <a:p>
          <a:r>
            <a:rPr lang="es-EC" sz="1600" b="1" dirty="0">
              <a:solidFill>
                <a:schemeClr val="bg1"/>
              </a:solidFill>
              <a:latin typeface="Arial" panose="020B0604020202020204" pitchFamily="34" charset="0"/>
              <a:cs typeface="Arial" panose="020B0604020202020204" pitchFamily="34" charset="0"/>
            </a:rPr>
            <a:t>INTRODUCCIÓN</a:t>
          </a:r>
          <a:endParaRPr lang="es-EC" sz="1600" b="1" dirty="0">
            <a:solidFill>
              <a:schemeClr val="bg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dgm:spPr/>
      <dgm:t>
        <a:bodyPr/>
        <a:lstStyle/>
        <a:p>
          <a:pPr>
            <a:buFont typeface="+mj-lt"/>
            <a:buNone/>
          </a:pPr>
          <a:r>
            <a:rPr lang="es-ES" b="0" dirty="0">
              <a:latin typeface="Arial" panose="020B0604020202020204" pitchFamily="34" charset="0"/>
              <a:cs typeface="Arial" panose="020B0604020202020204" pitchFamily="34" charset="0"/>
            </a:rPr>
            <a:t>DISEÑO E IMPLEMENTACIÓN DE MÓDULOS DE MEDICIÓN  </a:t>
          </a:r>
          <a:endParaRPr lang="es-EC" b="0" dirty="0">
            <a:latin typeface="Arial" panose="020B0604020202020204" pitchFamily="34" charset="0"/>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dgm:spPr/>
      <dgm:t>
        <a:bodyPr/>
        <a:lstStyle/>
        <a:p>
          <a:pPr>
            <a:buFont typeface="+mj-lt"/>
            <a:buNone/>
          </a:pPr>
          <a:r>
            <a:rPr lang="es-EC" b="0" dirty="0">
              <a:latin typeface="Arial" panose="020B0604020202020204" pitchFamily="34" charset="0"/>
              <a:cs typeface="Arial" panose="020B0604020202020204" pitchFamily="34" charset="0"/>
            </a:rPr>
            <a:t>DISEÑO</a:t>
          </a:r>
          <a:r>
            <a:rPr lang="es-EC" b="0" baseline="0" dirty="0">
              <a:latin typeface="Arial" panose="020B0604020202020204" pitchFamily="34" charset="0"/>
              <a:cs typeface="Arial" panose="020B0604020202020204" pitchFamily="34" charset="0"/>
            </a:rPr>
            <a:t> E IMPLEMENTACIÓN DEL SISTEMA DE MONITORIZACIÓN</a:t>
          </a:r>
          <a:endParaRPr lang="es-EC" b="0" dirty="0">
            <a:latin typeface="Arial" panose="020B0604020202020204" pitchFamily="34" charset="0"/>
            <a:cs typeface="Arial" panose="020B0604020202020204" pitchFamily="34" charset="0"/>
          </a:endParaRP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EC" b="0" dirty="0">
              <a:latin typeface="Arial" panose="020B0604020202020204" pitchFamily="34" charset="0"/>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dgm:spPr/>
      <dgm:t>
        <a:bodyPr/>
        <a:lstStyle/>
        <a:p>
          <a:r>
            <a:rPr lang="es-ES" dirty="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2FD42B6-93AA-44AF-B46C-950631D0A0AE}"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s-EC"/>
        </a:p>
      </dgm:t>
    </dgm:pt>
    <dgm:pt modelId="{B62A2DF5-0E6E-494C-8965-7CA9618063A6}">
      <dgm:prSet phldrT="[Texto]"/>
      <dgm:spPr>
        <a:solidFill>
          <a:srgbClr val="44546A"/>
        </a:solidFill>
      </dgm:spPr>
      <dgm:t>
        <a:bodyPr/>
        <a:lstStyle/>
        <a:p>
          <a:r>
            <a:rPr lang="es-EC" dirty="0">
              <a:latin typeface="Arial" panose="020B0604020202020204" pitchFamily="34" charset="0"/>
              <a:cs typeface="Arial" panose="020B0604020202020204" pitchFamily="34" charset="0"/>
            </a:rPr>
            <a:t>DESCRIPCIÓN GENERAL</a:t>
          </a:r>
        </a:p>
      </dgm:t>
    </dgm:pt>
    <dgm:pt modelId="{3A42BE20-0A87-42BA-ABBC-3C26CCAFA22D}" type="parTrans" cxnId="{84D92DC3-1779-4B41-A46B-9BA5A903C171}">
      <dgm:prSet/>
      <dgm:spPr/>
      <dgm:t>
        <a:bodyPr/>
        <a:lstStyle/>
        <a:p>
          <a:endParaRPr lang="es-EC">
            <a:latin typeface="Arial" panose="020B0604020202020204" pitchFamily="34" charset="0"/>
            <a:cs typeface="Arial" panose="020B0604020202020204" pitchFamily="34" charset="0"/>
          </a:endParaRPr>
        </a:p>
      </dgm:t>
    </dgm:pt>
    <dgm:pt modelId="{5DF2A2D2-E6AA-4D13-822B-9DC931A59CBF}" type="sibTrans" cxnId="{84D92DC3-1779-4B41-A46B-9BA5A903C171}">
      <dgm:prSet/>
      <dgm:spPr/>
      <dgm:t>
        <a:bodyPr/>
        <a:lstStyle/>
        <a:p>
          <a:endParaRPr lang="es-EC">
            <a:latin typeface="Arial" panose="020B0604020202020204" pitchFamily="34" charset="0"/>
            <a:cs typeface="Arial" panose="020B0604020202020204" pitchFamily="34" charset="0"/>
          </a:endParaRPr>
        </a:p>
      </dgm:t>
    </dgm:pt>
    <dgm:pt modelId="{6E4FABC0-BD95-4EAD-BCF4-579AE3E037CF}">
      <dgm:prSet phldrT="[Texto]"/>
      <dgm:spPr/>
      <dgm:t>
        <a:bodyPr/>
        <a:lstStyle/>
        <a:p>
          <a:pPr>
            <a:buFont typeface="+mj-lt"/>
            <a:buNone/>
          </a:pPr>
          <a:r>
            <a:rPr lang="es-EC" b="0" dirty="0">
              <a:latin typeface="Arial" panose="020B0604020202020204" pitchFamily="34" charset="0"/>
              <a:cs typeface="Arial" panose="020B0604020202020204" pitchFamily="34" charset="0"/>
            </a:rPr>
            <a:t>ETAPA DE ADQUISICIÓN DE DATOS</a:t>
          </a:r>
        </a:p>
      </dgm:t>
    </dgm:pt>
    <dgm:pt modelId="{496C90DF-A5C2-48EB-B2F6-F088446B5ECD}" type="parTrans" cxnId="{E5F93737-62D7-44BB-B929-E3B315C6AC0A}">
      <dgm:prSet/>
      <dgm:spPr/>
      <dgm:t>
        <a:bodyPr/>
        <a:lstStyle/>
        <a:p>
          <a:endParaRPr lang="es-EC">
            <a:latin typeface="Arial" panose="020B0604020202020204" pitchFamily="34" charset="0"/>
            <a:cs typeface="Arial" panose="020B0604020202020204" pitchFamily="34" charset="0"/>
          </a:endParaRPr>
        </a:p>
      </dgm:t>
    </dgm:pt>
    <dgm:pt modelId="{D3977AC6-6DE3-4DF7-912B-4A4D79E9F84E}" type="sibTrans" cxnId="{E5F93737-62D7-44BB-B929-E3B315C6AC0A}">
      <dgm:prSet/>
      <dgm:spPr/>
      <dgm:t>
        <a:bodyPr/>
        <a:lstStyle/>
        <a:p>
          <a:endParaRPr lang="es-EC">
            <a:latin typeface="Arial" panose="020B0604020202020204" pitchFamily="34" charset="0"/>
            <a:cs typeface="Arial" panose="020B0604020202020204" pitchFamily="34" charset="0"/>
          </a:endParaRPr>
        </a:p>
      </dgm:t>
    </dgm:pt>
    <dgm:pt modelId="{7193E796-5B6C-4E4D-9B96-4AEA0745C856}">
      <dgm:prSet phldrT="[Texto]"/>
      <dgm:spPr/>
      <dgm:t>
        <a:bodyPr/>
        <a:lstStyle/>
        <a:p>
          <a:r>
            <a:rPr lang="es-ES" dirty="0">
              <a:latin typeface="Arial" panose="020B0604020202020204" pitchFamily="34" charset="0"/>
              <a:cs typeface="Arial" panose="020B0604020202020204" pitchFamily="34" charset="0"/>
            </a:rPr>
            <a:t>ETAPA DE COMUNICACIÓN</a:t>
          </a:r>
          <a:endParaRPr lang="es-EC" dirty="0">
            <a:latin typeface="Arial" panose="020B0604020202020204" pitchFamily="34" charset="0"/>
            <a:cs typeface="Arial" panose="020B0604020202020204" pitchFamily="34" charset="0"/>
          </a:endParaRPr>
        </a:p>
      </dgm:t>
    </dgm:pt>
    <dgm:pt modelId="{215F0337-1101-4164-B134-7582A701CA01}" type="parTrans" cxnId="{8F86258A-3F42-4B2B-B902-57345B5A0D93}">
      <dgm:prSet/>
      <dgm:spPr/>
      <dgm:t>
        <a:bodyPr/>
        <a:lstStyle/>
        <a:p>
          <a:endParaRPr lang="es-EC">
            <a:latin typeface="Arial" panose="020B0604020202020204" pitchFamily="34" charset="0"/>
            <a:cs typeface="Arial" panose="020B0604020202020204" pitchFamily="34" charset="0"/>
          </a:endParaRPr>
        </a:p>
      </dgm:t>
    </dgm:pt>
    <dgm:pt modelId="{5EBD5338-B0D2-45F2-AD16-12402B944C2D}" type="sibTrans" cxnId="{8F86258A-3F42-4B2B-B902-57345B5A0D93}">
      <dgm:prSet/>
      <dgm:spPr/>
      <dgm:t>
        <a:bodyPr/>
        <a:lstStyle/>
        <a:p>
          <a:endParaRPr lang="es-EC">
            <a:latin typeface="Arial" panose="020B0604020202020204" pitchFamily="34" charset="0"/>
            <a:cs typeface="Arial" panose="020B0604020202020204" pitchFamily="34" charset="0"/>
          </a:endParaRPr>
        </a:p>
      </dgm:t>
    </dgm:pt>
    <dgm:pt modelId="{D052F844-4A42-4C33-B550-B613154E2A4E}">
      <dgm:prSet phldrT="[Texto]"/>
      <dgm:spPr/>
      <dgm:t>
        <a:bodyPr/>
        <a:lstStyle/>
        <a:p>
          <a:r>
            <a:rPr lang="es-EC" dirty="0">
              <a:latin typeface="Arial" panose="020B0604020202020204" pitchFamily="34" charset="0"/>
              <a:cs typeface="Arial" panose="020B0604020202020204" pitchFamily="34" charset="0"/>
            </a:rPr>
            <a:t>IMPLEMENTACIÓN</a:t>
          </a:r>
        </a:p>
      </dgm:t>
    </dgm:pt>
    <dgm:pt modelId="{9B98854E-EA88-4FF3-967C-DFDD171A7A9D}" type="parTrans" cxnId="{F41C4B7D-F3C8-40B4-86CF-F7BA38A75D5E}">
      <dgm:prSet/>
      <dgm:spPr/>
      <dgm:t>
        <a:bodyPr/>
        <a:lstStyle/>
        <a:p>
          <a:endParaRPr lang="es-EC">
            <a:latin typeface="Arial" panose="020B0604020202020204" pitchFamily="34" charset="0"/>
            <a:cs typeface="Arial" panose="020B0604020202020204" pitchFamily="34" charset="0"/>
          </a:endParaRPr>
        </a:p>
      </dgm:t>
    </dgm:pt>
    <dgm:pt modelId="{245630CA-F975-4846-9B5F-8FD8FB7BC557}" type="sibTrans" cxnId="{F41C4B7D-F3C8-40B4-86CF-F7BA38A75D5E}">
      <dgm:prSet/>
      <dgm:spPr/>
      <dgm:t>
        <a:bodyPr/>
        <a:lstStyle/>
        <a:p>
          <a:endParaRPr lang="es-EC">
            <a:latin typeface="Arial" panose="020B0604020202020204" pitchFamily="34" charset="0"/>
            <a:cs typeface="Arial" panose="020B0604020202020204" pitchFamily="34" charset="0"/>
          </a:endParaRPr>
        </a:p>
      </dgm:t>
    </dgm:pt>
    <dgm:pt modelId="{28DA2FB2-5EB6-44D5-B66C-BFEB1240807D}">
      <dgm:prSet phldrT="[Texto]"/>
      <dgm:spPr/>
      <dgm:t>
        <a:bodyPr/>
        <a:lstStyle/>
        <a:p>
          <a:pPr>
            <a:buFont typeface="+mj-lt"/>
            <a:buNone/>
          </a:pPr>
          <a:r>
            <a:rPr lang="es-EC" b="0" dirty="0">
              <a:latin typeface="Arial" panose="020B0604020202020204" pitchFamily="34" charset="0"/>
              <a:cs typeface="Arial" panose="020B0604020202020204" pitchFamily="34" charset="0"/>
            </a:rPr>
            <a:t>ETAPA DE PROCESAMIENTO</a:t>
          </a:r>
        </a:p>
      </dgm:t>
    </dgm:pt>
    <dgm:pt modelId="{DE8CC6BB-CD31-44C6-A033-09A80B0C7D3E}" type="parTrans" cxnId="{87A6D8BC-A4B5-4F3F-948E-A0BB65B08541}">
      <dgm:prSet/>
      <dgm:spPr/>
      <dgm:t>
        <a:bodyPr/>
        <a:lstStyle/>
        <a:p>
          <a:endParaRPr lang="es-EC">
            <a:latin typeface="Arial" panose="020B0604020202020204" pitchFamily="34" charset="0"/>
            <a:cs typeface="Arial" panose="020B0604020202020204" pitchFamily="34" charset="0"/>
          </a:endParaRPr>
        </a:p>
      </dgm:t>
    </dgm:pt>
    <dgm:pt modelId="{4606CE40-EE4D-4C55-AC82-42ECCD31D2AF}" type="sibTrans" cxnId="{87A6D8BC-A4B5-4F3F-948E-A0BB65B08541}">
      <dgm:prSet/>
      <dgm:spPr/>
      <dgm:t>
        <a:bodyPr/>
        <a:lstStyle/>
        <a:p>
          <a:endParaRPr lang="es-EC">
            <a:latin typeface="Arial" panose="020B0604020202020204" pitchFamily="34" charset="0"/>
            <a:cs typeface="Arial" panose="020B0604020202020204" pitchFamily="34" charset="0"/>
          </a:endParaRPr>
        </a:p>
      </dgm:t>
    </dgm:pt>
    <dgm:pt modelId="{4DFCE240-7055-44DE-9E66-4977602284FF}" type="pres">
      <dgm:prSet presAssocID="{A2FD42B6-93AA-44AF-B46C-950631D0A0AE}" presName="Name0" presStyleCnt="0">
        <dgm:presLayoutVars>
          <dgm:chMax val="7"/>
          <dgm:chPref val="7"/>
          <dgm:dir/>
        </dgm:presLayoutVars>
      </dgm:prSet>
      <dgm:spPr/>
    </dgm:pt>
    <dgm:pt modelId="{ED0E8BD1-F664-4E5E-8427-063F09DBB0CC}" type="pres">
      <dgm:prSet presAssocID="{A2FD42B6-93AA-44AF-B46C-950631D0A0AE}" presName="Name1" presStyleCnt="0"/>
      <dgm:spPr/>
    </dgm:pt>
    <dgm:pt modelId="{C9B579E8-4AEA-4CA4-ADBD-2AF5C1C3CC06}" type="pres">
      <dgm:prSet presAssocID="{A2FD42B6-93AA-44AF-B46C-950631D0A0AE}" presName="cycle" presStyleCnt="0"/>
      <dgm:spPr/>
    </dgm:pt>
    <dgm:pt modelId="{00CB884E-06AD-4AAB-91D0-C47DF143F74D}" type="pres">
      <dgm:prSet presAssocID="{A2FD42B6-93AA-44AF-B46C-950631D0A0AE}" presName="srcNode" presStyleLbl="node1" presStyleIdx="0" presStyleCnt="5"/>
      <dgm:spPr/>
    </dgm:pt>
    <dgm:pt modelId="{EC53B4F6-4569-43E3-BF1C-4518067197F6}" type="pres">
      <dgm:prSet presAssocID="{A2FD42B6-93AA-44AF-B46C-950631D0A0AE}" presName="conn" presStyleLbl="parChTrans1D2" presStyleIdx="0" presStyleCnt="1"/>
      <dgm:spPr/>
    </dgm:pt>
    <dgm:pt modelId="{7A8E235D-DA1D-4688-82EC-191E1DDDFC5E}" type="pres">
      <dgm:prSet presAssocID="{A2FD42B6-93AA-44AF-B46C-950631D0A0AE}" presName="extraNode" presStyleLbl="node1" presStyleIdx="0" presStyleCnt="5"/>
      <dgm:spPr/>
    </dgm:pt>
    <dgm:pt modelId="{7914139F-A9A0-4B49-AD89-E9CA5CFDA1C0}" type="pres">
      <dgm:prSet presAssocID="{A2FD42B6-93AA-44AF-B46C-950631D0A0AE}" presName="dstNode" presStyleLbl="node1" presStyleIdx="0" presStyleCnt="5"/>
      <dgm:spPr/>
    </dgm:pt>
    <dgm:pt modelId="{37FD1EEB-0DBB-4172-A022-078BF673DCA4}" type="pres">
      <dgm:prSet presAssocID="{B62A2DF5-0E6E-494C-8965-7CA9618063A6}" presName="text_1" presStyleLbl="node1" presStyleIdx="0" presStyleCnt="5">
        <dgm:presLayoutVars>
          <dgm:bulletEnabled val="1"/>
        </dgm:presLayoutVars>
      </dgm:prSet>
      <dgm:spPr/>
    </dgm:pt>
    <dgm:pt modelId="{1FEED484-1913-4363-9E45-FE3A0969B5BA}" type="pres">
      <dgm:prSet presAssocID="{B62A2DF5-0E6E-494C-8965-7CA9618063A6}" presName="accent_1" presStyleCnt="0"/>
      <dgm:spPr/>
    </dgm:pt>
    <dgm:pt modelId="{3FA511BA-F613-4507-9260-C557BCE9D0C5}" type="pres">
      <dgm:prSet presAssocID="{B62A2DF5-0E6E-494C-8965-7CA9618063A6}" presName="accentRepeatNode" presStyleLbl="solidFgAcc1" presStyleIdx="0" presStyleCnt="5"/>
      <dgm:spPr/>
    </dgm:pt>
    <dgm:pt modelId="{D561ADF4-13B3-4397-A726-734A2CC2E6B6}" type="pres">
      <dgm:prSet presAssocID="{28DA2FB2-5EB6-44D5-B66C-BFEB1240807D}" presName="text_2" presStyleLbl="node1" presStyleIdx="1" presStyleCnt="5">
        <dgm:presLayoutVars>
          <dgm:bulletEnabled val="1"/>
        </dgm:presLayoutVars>
      </dgm:prSet>
      <dgm:spPr/>
    </dgm:pt>
    <dgm:pt modelId="{C010FBAB-F5CF-4D68-AA4C-91C03F42A739}" type="pres">
      <dgm:prSet presAssocID="{28DA2FB2-5EB6-44D5-B66C-BFEB1240807D}" presName="accent_2" presStyleCnt="0"/>
      <dgm:spPr/>
    </dgm:pt>
    <dgm:pt modelId="{206D19B9-8BD6-48A3-B316-061576071DBE}" type="pres">
      <dgm:prSet presAssocID="{28DA2FB2-5EB6-44D5-B66C-BFEB1240807D}" presName="accentRepeatNode" presStyleLbl="solidFgAcc1" presStyleIdx="1" presStyleCnt="5"/>
      <dgm:spPr/>
    </dgm:pt>
    <dgm:pt modelId="{3DD86460-E160-4AEE-8A19-1212875ED4E1}" type="pres">
      <dgm:prSet presAssocID="{6E4FABC0-BD95-4EAD-BCF4-579AE3E037CF}" presName="text_3" presStyleLbl="node1" presStyleIdx="2" presStyleCnt="5">
        <dgm:presLayoutVars>
          <dgm:bulletEnabled val="1"/>
        </dgm:presLayoutVars>
      </dgm:prSet>
      <dgm:spPr/>
    </dgm:pt>
    <dgm:pt modelId="{46FDA53B-0454-43C7-ABA1-35D89E3157ED}" type="pres">
      <dgm:prSet presAssocID="{6E4FABC0-BD95-4EAD-BCF4-579AE3E037CF}" presName="accent_3" presStyleCnt="0"/>
      <dgm:spPr/>
    </dgm:pt>
    <dgm:pt modelId="{564FEEDB-A0EA-4890-9535-0BB0A349917B}" type="pres">
      <dgm:prSet presAssocID="{6E4FABC0-BD95-4EAD-BCF4-579AE3E037CF}" presName="accentRepeatNode" presStyleLbl="solidFgAcc1" presStyleIdx="2" presStyleCnt="5"/>
      <dgm:spPr/>
    </dgm:pt>
    <dgm:pt modelId="{948F3CF0-4B36-4F28-9A5D-E4EC5C9D21C3}" type="pres">
      <dgm:prSet presAssocID="{7193E796-5B6C-4E4D-9B96-4AEA0745C856}" presName="text_4" presStyleLbl="node1" presStyleIdx="3" presStyleCnt="5">
        <dgm:presLayoutVars>
          <dgm:bulletEnabled val="1"/>
        </dgm:presLayoutVars>
      </dgm:prSet>
      <dgm:spPr/>
    </dgm:pt>
    <dgm:pt modelId="{9655B0AE-B5C2-4734-A66E-E3B3B7CA1A45}" type="pres">
      <dgm:prSet presAssocID="{7193E796-5B6C-4E4D-9B96-4AEA0745C856}" presName="accent_4" presStyleCnt="0"/>
      <dgm:spPr/>
    </dgm:pt>
    <dgm:pt modelId="{4CA7C1EC-3DF8-4FA1-874A-048F6F552894}" type="pres">
      <dgm:prSet presAssocID="{7193E796-5B6C-4E4D-9B96-4AEA0745C856}" presName="accentRepeatNode" presStyleLbl="solidFgAcc1" presStyleIdx="3" presStyleCnt="5"/>
      <dgm:spPr/>
    </dgm:pt>
    <dgm:pt modelId="{859305CE-E4C1-4BE4-89A9-68F7FEB94159}" type="pres">
      <dgm:prSet presAssocID="{D052F844-4A42-4C33-B550-B613154E2A4E}" presName="text_5" presStyleLbl="node1" presStyleIdx="4" presStyleCnt="5">
        <dgm:presLayoutVars>
          <dgm:bulletEnabled val="1"/>
        </dgm:presLayoutVars>
      </dgm:prSet>
      <dgm:spPr/>
    </dgm:pt>
    <dgm:pt modelId="{268BE967-5B32-40DB-96CA-5DDB578734D9}" type="pres">
      <dgm:prSet presAssocID="{D052F844-4A42-4C33-B550-B613154E2A4E}" presName="accent_5" presStyleCnt="0"/>
      <dgm:spPr/>
    </dgm:pt>
    <dgm:pt modelId="{D41821E4-B4A9-44AE-A49A-C18FF71DC558}" type="pres">
      <dgm:prSet presAssocID="{D052F844-4A42-4C33-B550-B613154E2A4E}" presName="accentRepeatNode" presStyleLbl="solidFgAcc1" presStyleIdx="4" presStyleCnt="5"/>
      <dgm:spPr/>
    </dgm:pt>
  </dgm:ptLst>
  <dgm:cxnLst>
    <dgm:cxn modelId="{E5F93737-62D7-44BB-B929-E3B315C6AC0A}" srcId="{A2FD42B6-93AA-44AF-B46C-950631D0A0AE}" destId="{6E4FABC0-BD95-4EAD-BCF4-579AE3E037CF}" srcOrd="2" destOrd="0" parTransId="{496C90DF-A5C2-48EB-B2F6-F088446B5ECD}" sibTransId="{D3977AC6-6DE3-4DF7-912B-4A4D79E9F84E}"/>
    <dgm:cxn modelId="{A0919554-BB7A-4D04-A286-2F9CB86A39B4}" type="presOf" srcId="{A2FD42B6-93AA-44AF-B46C-950631D0A0AE}" destId="{4DFCE240-7055-44DE-9E66-4977602284FF}" srcOrd="0" destOrd="0" presId="urn:microsoft.com/office/officeart/2008/layout/VerticalCurvedList"/>
    <dgm:cxn modelId="{76EAAA79-4374-4BAF-BE25-8F6C349C52FD}" type="presOf" srcId="{D052F844-4A42-4C33-B550-B613154E2A4E}" destId="{859305CE-E4C1-4BE4-89A9-68F7FEB94159}" srcOrd="0" destOrd="0" presId="urn:microsoft.com/office/officeart/2008/layout/VerticalCurvedList"/>
    <dgm:cxn modelId="{6BA94E5A-15A7-4171-8FFC-80C5D207FD8A}" type="presOf" srcId="{28DA2FB2-5EB6-44D5-B66C-BFEB1240807D}" destId="{D561ADF4-13B3-4397-A726-734A2CC2E6B6}" srcOrd="0" destOrd="0" presId="urn:microsoft.com/office/officeart/2008/layout/VerticalCurvedList"/>
    <dgm:cxn modelId="{F41C4B7D-F3C8-40B4-86CF-F7BA38A75D5E}" srcId="{A2FD42B6-93AA-44AF-B46C-950631D0A0AE}" destId="{D052F844-4A42-4C33-B550-B613154E2A4E}" srcOrd="4" destOrd="0" parTransId="{9B98854E-EA88-4FF3-967C-DFDD171A7A9D}" sibTransId="{245630CA-F975-4846-9B5F-8FD8FB7BC557}"/>
    <dgm:cxn modelId="{20B1AE87-D788-478B-814B-F4D18F3FA373}" type="presOf" srcId="{6E4FABC0-BD95-4EAD-BCF4-579AE3E037CF}" destId="{3DD86460-E160-4AEE-8A19-1212875ED4E1}" srcOrd="0" destOrd="0" presId="urn:microsoft.com/office/officeart/2008/layout/VerticalCurvedList"/>
    <dgm:cxn modelId="{8F86258A-3F42-4B2B-B902-57345B5A0D93}" srcId="{A2FD42B6-93AA-44AF-B46C-950631D0A0AE}" destId="{7193E796-5B6C-4E4D-9B96-4AEA0745C856}" srcOrd="3" destOrd="0" parTransId="{215F0337-1101-4164-B134-7582A701CA01}" sibTransId="{5EBD5338-B0D2-45F2-AD16-12402B944C2D}"/>
    <dgm:cxn modelId="{756F5A8C-387D-41A3-872A-93000F528607}" type="presOf" srcId="{B62A2DF5-0E6E-494C-8965-7CA9618063A6}" destId="{37FD1EEB-0DBB-4172-A022-078BF673DCA4}" srcOrd="0" destOrd="0" presId="urn:microsoft.com/office/officeart/2008/layout/VerticalCurvedList"/>
    <dgm:cxn modelId="{87A6D8BC-A4B5-4F3F-948E-A0BB65B08541}" srcId="{A2FD42B6-93AA-44AF-B46C-950631D0A0AE}" destId="{28DA2FB2-5EB6-44D5-B66C-BFEB1240807D}" srcOrd="1" destOrd="0" parTransId="{DE8CC6BB-CD31-44C6-A033-09A80B0C7D3E}" sibTransId="{4606CE40-EE4D-4C55-AC82-42ECCD31D2AF}"/>
    <dgm:cxn modelId="{84D92DC3-1779-4B41-A46B-9BA5A903C171}" srcId="{A2FD42B6-93AA-44AF-B46C-950631D0A0AE}" destId="{B62A2DF5-0E6E-494C-8965-7CA9618063A6}" srcOrd="0" destOrd="0" parTransId="{3A42BE20-0A87-42BA-ABBC-3C26CCAFA22D}" sibTransId="{5DF2A2D2-E6AA-4D13-822B-9DC931A59CBF}"/>
    <dgm:cxn modelId="{BD3680D9-FAE1-4813-97E4-14C7AA962A23}" type="presOf" srcId="{5DF2A2D2-E6AA-4D13-822B-9DC931A59CBF}" destId="{EC53B4F6-4569-43E3-BF1C-4518067197F6}" srcOrd="0" destOrd="0" presId="urn:microsoft.com/office/officeart/2008/layout/VerticalCurvedList"/>
    <dgm:cxn modelId="{C1CB98DD-202D-4843-8F9C-D56B31BE22EB}" type="presOf" srcId="{7193E796-5B6C-4E4D-9B96-4AEA0745C856}" destId="{948F3CF0-4B36-4F28-9A5D-E4EC5C9D21C3}" srcOrd="0" destOrd="0" presId="urn:microsoft.com/office/officeart/2008/layout/VerticalCurvedList"/>
    <dgm:cxn modelId="{457E610E-8036-4FA1-8999-BB8D6082314F}" type="presParOf" srcId="{4DFCE240-7055-44DE-9E66-4977602284FF}" destId="{ED0E8BD1-F664-4E5E-8427-063F09DBB0CC}" srcOrd="0" destOrd="0" presId="urn:microsoft.com/office/officeart/2008/layout/VerticalCurvedList"/>
    <dgm:cxn modelId="{4A3A7671-BF63-4175-9353-067DC4713045}" type="presParOf" srcId="{ED0E8BD1-F664-4E5E-8427-063F09DBB0CC}" destId="{C9B579E8-4AEA-4CA4-ADBD-2AF5C1C3CC06}" srcOrd="0" destOrd="0" presId="urn:microsoft.com/office/officeart/2008/layout/VerticalCurvedList"/>
    <dgm:cxn modelId="{599E9CB0-4C73-4AD9-B60C-FD638C7322F5}" type="presParOf" srcId="{C9B579E8-4AEA-4CA4-ADBD-2AF5C1C3CC06}" destId="{00CB884E-06AD-4AAB-91D0-C47DF143F74D}" srcOrd="0" destOrd="0" presId="urn:microsoft.com/office/officeart/2008/layout/VerticalCurvedList"/>
    <dgm:cxn modelId="{220BEA09-8685-4A1F-9C82-E1636E80B830}" type="presParOf" srcId="{C9B579E8-4AEA-4CA4-ADBD-2AF5C1C3CC06}" destId="{EC53B4F6-4569-43E3-BF1C-4518067197F6}" srcOrd="1" destOrd="0" presId="urn:microsoft.com/office/officeart/2008/layout/VerticalCurvedList"/>
    <dgm:cxn modelId="{94446E71-6CCF-4F93-B700-70B6C850F35B}" type="presParOf" srcId="{C9B579E8-4AEA-4CA4-ADBD-2AF5C1C3CC06}" destId="{7A8E235D-DA1D-4688-82EC-191E1DDDFC5E}" srcOrd="2" destOrd="0" presId="urn:microsoft.com/office/officeart/2008/layout/VerticalCurvedList"/>
    <dgm:cxn modelId="{700999AF-847C-469A-86B2-29FEE34ADBB0}" type="presParOf" srcId="{C9B579E8-4AEA-4CA4-ADBD-2AF5C1C3CC06}" destId="{7914139F-A9A0-4B49-AD89-E9CA5CFDA1C0}" srcOrd="3" destOrd="0" presId="urn:microsoft.com/office/officeart/2008/layout/VerticalCurvedList"/>
    <dgm:cxn modelId="{01F4C8A7-1EF0-44AB-8985-4A7CAB043BFA}" type="presParOf" srcId="{ED0E8BD1-F664-4E5E-8427-063F09DBB0CC}" destId="{37FD1EEB-0DBB-4172-A022-078BF673DCA4}" srcOrd="1" destOrd="0" presId="urn:microsoft.com/office/officeart/2008/layout/VerticalCurvedList"/>
    <dgm:cxn modelId="{256A2165-CE3A-46E7-9958-9F924978CE8F}" type="presParOf" srcId="{ED0E8BD1-F664-4E5E-8427-063F09DBB0CC}" destId="{1FEED484-1913-4363-9E45-FE3A0969B5BA}" srcOrd="2" destOrd="0" presId="urn:microsoft.com/office/officeart/2008/layout/VerticalCurvedList"/>
    <dgm:cxn modelId="{657C21EF-5165-47E4-8F6F-724E36FC8A59}" type="presParOf" srcId="{1FEED484-1913-4363-9E45-FE3A0969B5BA}" destId="{3FA511BA-F613-4507-9260-C557BCE9D0C5}" srcOrd="0" destOrd="0" presId="urn:microsoft.com/office/officeart/2008/layout/VerticalCurvedList"/>
    <dgm:cxn modelId="{4459868D-8880-441E-81F9-EBAEB73509FA}" type="presParOf" srcId="{ED0E8BD1-F664-4E5E-8427-063F09DBB0CC}" destId="{D561ADF4-13B3-4397-A726-734A2CC2E6B6}" srcOrd="3" destOrd="0" presId="urn:microsoft.com/office/officeart/2008/layout/VerticalCurvedList"/>
    <dgm:cxn modelId="{33CA67E1-4FC5-4B4C-9EE0-D9BCB6205DED}" type="presParOf" srcId="{ED0E8BD1-F664-4E5E-8427-063F09DBB0CC}" destId="{C010FBAB-F5CF-4D68-AA4C-91C03F42A739}" srcOrd="4" destOrd="0" presId="urn:microsoft.com/office/officeart/2008/layout/VerticalCurvedList"/>
    <dgm:cxn modelId="{0979AE36-DC91-4505-B122-315B7F0924BB}" type="presParOf" srcId="{C010FBAB-F5CF-4D68-AA4C-91C03F42A739}" destId="{206D19B9-8BD6-48A3-B316-061576071DBE}" srcOrd="0" destOrd="0" presId="urn:microsoft.com/office/officeart/2008/layout/VerticalCurvedList"/>
    <dgm:cxn modelId="{E4810F72-5192-428E-8D3E-B8D1727DEC0C}" type="presParOf" srcId="{ED0E8BD1-F664-4E5E-8427-063F09DBB0CC}" destId="{3DD86460-E160-4AEE-8A19-1212875ED4E1}" srcOrd="5" destOrd="0" presId="urn:microsoft.com/office/officeart/2008/layout/VerticalCurvedList"/>
    <dgm:cxn modelId="{5F76DA26-B3D0-41A1-B381-344F25D8A7FF}" type="presParOf" srcId="{ED0E8BD1-F664-4E5E-8427-063F09DBB0CC}" destId="{46FDA53B-0454-43C7-ABA1-35D89E3157ED}" srcOrd="6" destOrd="0" presId="urn:microsoft.com/office/officeart/2008/layout/VerticalCurvedList"/>
    <dgm:cxn modelId="{E0D01406-842F-419F-8ECC-A5E9B7518C69}" type="presParOf" srcId="{46FDA53B-0454-43C7-ABA1-35D89E3157ED}" destId="{564FEEDB-A0EA-4890-9535-0BB0A349917B}" srcOrd="0" destOrd="0" presId="urn:microsoft.com/office/officeart/2008/layout/VerticalCurvedList"/>
    <dgm:cxn modelId="{4E61FF47-61BA-4FCE-9DAD-120C99842621}" type="presParOf" srcId="{ED0E8BD1-F664-4E5E-8427-063F09DBB0CC}" destId="{948F3CF0-4B36-4F28-9A5D-E4EC5C9D21C3}" srcOrd="7" destOrd="0" presId="urn:microsoft.com/office/officeart/2008/layout/VerticalCurvedList"/>
    <dgm:cxn modelId="{187C7D4B-9BB1-4EC4-84E2-471FCF92C876}" type="presParOf" srcId="{ED0E8BD1-F664-4E5E-8427-063F09DBB0CC}" destId="{9655B0AE-B5C2-4734-A66E-E3B3B7CA1A45}" srcOrd="8" destOrd="0" presId="urn:microsoft.com/office/officeart/2008/layout/VerticalCurvedList"/>
    <dgm:cxn modelId="{B6D7C6E1-B4A5-461A-B3AF-96DA22742D2A}" type="presParOf" srcId="{9655B0AE-B5C2-4734-A66E-E3B3B7CA1A45}" destId="{4CA7C1EC-3DF8-4FA1-874A-048F6F552894}" srcOrd="0" destOrd="0" presId="urn:microsoft.com/office/officeart/2008/layout/VerticalCurvedList"/>
    <dgm:cxn modelId="{2FBAFB0C-F697-4A9A-AF37-434624D5C510}" type="presParOf" srcId="{ED0E8BD1-F664-4E5E-8427-063F09DBB0CC}" destId="{859305CE-E4C1-4BE4-89A9-68F7FEB94159}" srcOrd="9" destOrd="0" presId="urn:microsoft.com/office/officeart/2008/layout/VerticalCurvedList"/>
    <dgm:cxn modelId="{E3798EE6-96F3-46AC-B4DB-BA4548CED37D}" type="presParOf" srcId="{ED0E8BD1-F664-4E5E-8427-063F09DBB0CC}" destId="{268BE967-5B32-40DB-96CA-5DDB578734D9}" srcOrd="10" destOrd="0" presId="urn:microsoft.com/office/officeart/2008/layout/VerticalCurvedList"/>
    <dgm:cxn modelId="{96AA450D-C5E2-403E-81D8-435DC47359CF}" type="presParOf" srcId="{268BE967-5B32-40DB-96CA-5DDB578734D9}" destId="{D41821E4-B4A9-44AE-A49A-C18FF71DC55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a:buFont typeface="+mj-lt"/>
            <a:buNone/>
          </a:pPr>
          <a:r>
            <a:rPr lang="es-ES" sz="1000" b="1" kern="1200" dirty="0">
              <a:solidFill>
                <a:schemeClr val="bg1"/>
              </a:solidFill>
              <a:latin typeface="Arial" panose="020B0604020202020204" pitchFamily="34" charset="0"/>
              <a:cs typeface="Arial" panose="020B0604020202020204" pitchFamily="34" charset="0"/>
            </a:rPr>
            <a:t>DISEÑO E </a:t>
          </a:r>
          <a:r>
            <a:rPr lang="es-ES" sz="1000" b="1" kern="1200" dirty="0">
              <a:solidFill>
                <a:schemeClr val="bg1"/>
              </a:solidFill>
              <a:latin typeface="Arial" panose="020B0604020202020204" pitchFamily="34" charset="0"/>
              <a:ea typeface="+mn-ea"/>
              <a:cs typeface="Arial" panose="020B0604020202020204" pitchFamily="34" charset="0"/>
            </a:rPr>
            <a:t>IMPLEMENTACIÓN</a:t>
          </a:r>
          <a:r>
            <a:rPr lang="es-ES" sz="1000" b="1" kern="1200" dirty="0">
              <a:solidFill>
                <a:schemeClr val="bg1"/>
              </a:solidFill>
              <a:latin typeface="Arial" panose="020B0604020202020204" pitchFamily="34" charset="0"/>
              <a:cs typeface="Arial" panose="020B0604020202020204" pitchFamily="34" charset="0"/>
            </a:rPr>
            <a:t> DE MÓDULOS DE MEDICIÓN  </a:t>
          </a:r>
          <a:endParaRPr lang="es-EC" sz="1000" b="1" kern="1200" dirty="0">
            <a:solidFill>
              <a:schemeClr val="bg1"/>
            </a:solidFill>
            <a:latin typeface="Arial" panose="020B0604020202020204" pitchFamily="34" charset="0"/>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dgm:spPr/>
      <dgm:t>
        <a:bodyPr/>
        <a:lstStyle/>
        <a:p>
          <a:pPr>
            <a:buFont typeface="+mj-lt"/>
            <a:buNone/>
          </a:pPr>
          <a:r>
            <a:rPr lang="es-EC" b="0" dirty="0">
              <a:latin typeface="Arial" panose="020B0604020202020204" pitchFamily="34" charset="0"/>
              <a:cs typeface="Arial" panose="020B0604020202020204" pitchFamily="34" charset="0"/>
            </a:rPr>
            <a:t>DISEÑO</a:t>
          </a:r>
          <a:r>
            <a:rPr lang="es-EC" b="0" baseline="0" dirty="0">
              <a:latin typeface="Arial" panose="020B0604020202020204" pitchFamily="34" charset="0"/>
              <a:cs typeface="Arial" panose="020B0604020202020204" pitchFamily="34" charset="0"/>
            </a:rPr>
            <a:t> E IMPLEMENTACIÓN DEL SISTEMA DE MONITORIZACIÓN</a:t>
          </a:r>
          <a:endParaRPr lang="es-EC" b="0" dirty="0">
            <a:latin typeface="Arial" panose="020B0604020202020204" pitchFamily="34" charset="0"/>
            <a:cs typeface="Arial" panose="020B0604020202020204" pitchFamily="34" charset="0"/>
          </a:endParaRP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EC" b="0" dirty="0">
              <a:latin typeface="Arial" panose="020B0604020202020204" pitchFamily="34" charset="0"/>
              <a:cs typeface="Arial" panose="020B0604020202020204" pitchFamily="34" charset="0"/>
            </a:rPr>
            <a:t>MODELO Y PROGRAMA DE PREDICCIÓN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dgm:spPr/>
      <dgm:t>
        <a:bodyPr/>
        <a:lstStyle/>
        <a:p>
          <a:r>
            <a:rPr lang="es-ES" dirty="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3B4F6-4569-43E3-BF1C-4518067197F6}">
      <dsp:nvSpPr>
        <dsp:cNvPr id="0" name=""/>
        <dsp:cNvSpPr/>
      </dsp:nvSpPr>
      <dsp:spPr>
        <a:xfrm>
          <a:off x="-5171227" y="-792110"/>
          <a:ext cx="6158121" cy="6158121"/>
        </a:xfrm>
        <a:prstGeom prst="blockArc">
          <a:avLst>
            <a:gd name="adj1" fmla="val 18900000"/>
            <a:gd name="adj2" fmla="val 2700000"/>
            <a:gd name="adj3" fmla="val 351"/>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FD1EEB-0DBB-4172-A022-078BF673DCA4}">
      <dsp:nvSpPr>
        <dsp:cNvPr id="0" name=""/>
        <dsp:cNvSpPr/>
      </dsp:nvSpPr>
      <dsp:spPr>
        <a:xfrm>
          <a:off x="368078" y="240861"/>
          <a:ext cx="8742973" cy="481540"/>
        </a:xfrm>
        <a:prstGeom prst="rect">
          <a:avLst/>
        </a:prstGeom>
        <a:solidFill>
          <a:srgbClr val="44546A"/>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2223" tIns="48260" rIns="48260" bIns="48260" numCol="1" spcCol="1270" anchor="ctr" anchorCtr="0">
          <a:noAutofit/>
        </a:bodyPr>
        <a:lstStyle/>
        <a:p>
          <a:pPr marL="0" lvl="0" indent="0" algn="l" defTabSz="844550">
            <a:lnSpc>
              <a:spcPct val="90000"/>
            </a:lnSpc>
            <a:spcBef>
              <a:spcPct val="0"/>
            </a:spcBef>
            <a:spcAft>
              <a:spcPct val="35000"/>
            </a:spcAft>
            <a:buNone/>
          </a:pPr>
          <a:r>
            <a:rPr lang="es-EC" sz="1900" kern="1200" dirty="0">
              <a:latin typeface="Arial" panose="020B0604020202020204" pitchFamily="34" charset="0"/>
              <a:cs typeface="Arial" panose="020B0604020202020204" pitchFamily="34" charset="0"/>
            </a:rPr>
            <a:t>INTRODUCCIÓN</a:t>
          </a:r>
        </a:p>
      </dsp:txBody>
      <dsp:txXfrm>
        <a:off x="368078" y="240861"/>
        <a:ext cx="8742973" cy="481540"/>
      </dsp:txXfrm>
    </dsp:sp>
    <dsp:sp modelId="{3FA511BA-F613-4507-9260-C557BCE9D0C5}">
      <dsp:nvSpPr>
        <dsp:cNvPr id="0" name=""/>
        <dsp:cNvSpPr/>
      </dsp:nvSpPr>
      <dsp:spPr>
        <a:xfrm>
          <a:off x="67116" y="180669"/>
          <a:ext cx="601925" cy="601925"/>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61ADF4-13B3-4397-A726-734A2CC2E6B6}">
      <dsp:nvSpPr>
        <dsp:cNvPr id="0" name=""/>
        <dsp:cNvSpPr/>
      </dsp:nvSpPr>
      <dsp:spPr>
        <a:xfrm>
          <a:off x="764178" y="963080"/>
          <a:ext cx="8346873" cy="48154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2223" tIns="48260" rIns="48260" bIns="48260" numCol="1" spcCol="1270" anchor="ctr" anchorCtr="0">
          <a:noAutofit/>
        </a:bodyPr>
        <a:lstStyle/>
        <a:p>
          <a:pPr marL="0" lvl="0" indent="0" algn="l" defTabSz="844550">
            <a:lnSpc>
              <a:spcPct val="90000"/>
            </a:lnSpc>
            <a:spcBef>
              <a:spcPct val="0"/>
            </a:spcBef>
            <a:spcAft>
              <a:spcPct val="35000"/>
            </a:spcAft>
            <a:buFont typeface="+mj-lt"/>
            <a:buNone/>
          </a:pPr>
          <a:r>
            <a:rPr lang="es-ES" sz="1900" b="0" kern="1200" dirty="0">
              <a:latin typeface="Arial" panose="020B0604020202020204" pitchFamily="34" charset="0"/>
              <a:cs typeface="Arial" panose="020B0604020202020204" pitchFamily="34" charset="0"/>
            </a:rPr>
            <a:t>DISEÑO E IMPLEMENTACIÓN DE MÓDULOS DE MEDICIÓN  </a:t>
          </a:r>
          <a:endParaRPr lang="es-EC" sz="1900" b="0" kern="1200" dirty="0">
            <a:latin typeface="Arial" panose="020B0604020202020204" pitchFamily="34" charset="0"/>
            <a:cs typeface="Arial" panose="020B0604020202020204" pitchFamily="34" charset="0"/>
          </a:endParaRPr>
        </a:p>
      </dsp:txBody>
      <dsp:txXfrm>
        <a:off x="764178" y="963080"/>
        <a:ext cx="8346873" cy="481540"/>
      </dsp:txXfrm>
    </dsp:sp>
    <dsp:sp modelId="{206D19B9-8BD6-48A3-B316-061576071DBE}">
      <dsp:nvSpPr>
        <dsp:cNvPr id="0" name=""/>
        <dsp:cNvSpPr/>
      </dsp:nvSpPr>
      <dsp:spPr>
        <a:xfrm>
          <a:off x="463215" y="902887"/>
          <a:ext cx="601925" cy="601925"/>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D86460-E160-4AEE-8A19-1212875ED4E1}">
      <dsp:nvSpPr>
        <dsp:cNvPr id="0" name=""/>
        <dsp:cNvSpPr/>
      </dsp:nvSpPr>
      <dsp:spPr>
        <a:xfrm>
          <a:off x="945305" y="1685299"/>
          <a:ext cx="8165747" cy="48154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2223" tIns="48260" rIns="48260" bIns="48260" numCol="1" spcCol="1270" anchor="ctr" anchorCtr="0">
          <a:noAutofit/>
        </a:bodyPr>
        <a:lstStyle/>
        <a:p>
          <a:pPr marL="0" lvl="0" indent="0" algn="l" defTabSz="844550">
            <a:lnSpc>
              <a:spcPct val="90000"/>
            </a:lnSpc>
            <a:spcBef>
              <a:spcPct val="0"/>
            </a:spcBef>
            <a:spcAft>
              <a:spcPct val="35000"/>
            </a:spcAft>
            <a:buFont typeface="+mj-lt"/>
            <a:buNone/>
          </a:pPr>
          <a:r>
            <a:rPr lang="es-EC" sz="1900" b="0" kern="1200" dirty="0">
              <a:latin typeface="Arial" panose="020B0604020202020204" pitchFamily="34" charset="0"/>
              <a:cs typeface="Arial" panose="020B0604020202020204" pitchFamily="34" charset="0"/>
            </a:rPr>
            <a:t>DISEÑO</a:t>
          </a:r>
          <a:r>
            <a:rPr lang="es-EC" sz="1900" b="0" kern="1200" baseline="0" dirty="0">
              <a:latin typeface="Arial" panose="020B0604020202020204" pitchFamily="34" charset="0"/>
              <a:cs typeface="Arial" panose="020B0604020202020204" pitchFamily="34" charset="0"/>
            </a:rPr>
            <a:t> E IMPLEMENTACIÓN DEL SISTEMA DE MONITORIZACIÓN</a:t>
          </a:r>
          <a:endParaRPr lang="es-EC" sz="1900" b="0" kern="1200" dirty="0">
            <a:latin typeface="Arial" panose="020B0604020202020204" pitchFamily="34" charset="0"/>
            <a:cs typeface="Arial" panose="020B0604020202020204" pitchFamily="34" charset="0"/>
          </a:endParaRPr>
        </a:p>
      </dsp:txBody>
      <dsp:txXfrm>
        <a:off x="945305" y="1685299"/>
        <a:ext cx="8165747" cy="481540"/>
      </dsp:txXfrm>
    </dsp:sp>
    <dsp:sp modelId="{564FEEDB-A0EA-4890-9535-0BB0A349917B}">
      <dsp:nvSpPr>
        <dsp:cNvPr id="0" name=""/>
        <dsp:cNvSpPr/>
      </dsp:nvSpPr>
      <dsp:spPr>
        <a:xfrm>
          <a:off x="644342" y="1625106"/>
          <a:ext cx="601925" cy="601925"/>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B83C4A-7906-44EE-AA71-57E8B20562AF}">
      <dsp:nvSpPr>
        <dsp:cNvPr id="0" name=""/>
        <dsp:cNvSpPr/>
      </dsp:nvSpPr>
      <dsp:spPr>
        <a:xfrm>
          <a:off x="945305" y="2407060"/>
          <a:ext cx="8165747" cy="48154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2223" tIns="48260" rIns="48260" bIns="48260" numCol="1" spcCol="1270" anchor="ctr" anchorCtr="0">
          <a:noAutofit/>
        </a:bodyPr>
        <a:lstStyle/>
        <a:p>
          <a:pPr marL="0" lvl="0" indent="0" algn="l" defTabSz="844550">
            <a:lnSpc>
              <a:spcPct val="90000"/>
            </a:lnSpc>
            <a:spcBef>
              <a:spcPct val="0"/>
            </a:spcBef>
            <a:spcAft>
              <a:spcPct val="35000"/>
            </a:spcAft>
            <a:buFont typeface="+mj-lt"/>
            <a:buNone/>
          </a:pPr>
          <a:r>
            <a:rPr lang="es-EC" sz="1900" b="0" kern="1200" dirty="0">
              <a:latin typeface="Arial" panose="020B0604020202020204" pitchFamily="34" charset="0"/>
              <a:cs typeface="Arial" panose="020B0604020202020204" pitchFamily="34" charset="0"/>
            </a:rPr>
            <a:t>MODELO Y PROGRAMA DE PREDICCIÓN</a:t>
          </a:r>
        </a:p>
      </dsp:txBody>
      <dsp:txXfrm>
        <a:off x="945305" y="2407060"/>
        <a:ext cx="8165747" cy="481540"/>
      </dsp:txXfrm>
    </dsp:sp>
    <dsp:sp modelId="{39A5B224-F634-487A-A67C-DEEABB5AF4F4}">
      <dsp:nvSpPr>
        <dsp:cNvPr id="0" name=""/>
        <dsp:cNvSpPr/>
      </dsp:nvSpPr>
      <dsp:spPr>
        <a:xfrm>
          <a:off x="644342" y="2346868"/>
          <a:ext cx="601925" cy="601925"/>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EB863B-03C3-43BC-85B0-4BAD53807CCE}">
      <dsp:nvSpPr>
        <dsp:cNvPr id="0" name=""/>
        <dsp:cNvSpPr/>
      </dsp:nvSpPr>
      <dsp:spPr>
        <a:xfrm>
          <a:off x="764178" y="3129279"/>
          <a:ext cx="8346873" cy="48154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2223" tIns="48260" rIns="48260" bIns="48260" numCol="1" spcCol="1270" anchor="ctr" anchorCtr="0">
          <a:noAutofit/>
        </a:bodyPr>
        <a:lstStyle/>
        <a:p>
          <a:pPr marL="0" lvl="0" indent="0" algn="l" defTabSz="844550">
            <a:lnSpc>
              <a:spcPct val="90000"/>
            </a:lnSpc>
            <a:spcBef>
              <a:spcPct val="0"/>
            </a:spcBef>
            <a:spcAft>
              <a:spcPct val="35000"/>
            </a:spcAft>
            <a:buNone/>
          </a:pPr>
          <a:r>
            <a:rPr lang="es-ES" sz="1900" kern="1200" dirty="0">
              <a:latin typeface="Arial" panose="020B0604020202020204" pitchFamily="34" charset="0"/>
              <a:cs typeface="Arial" panose="020B0604020202020204" pitchFamily="34" charset="0"/>
            </a:rPr>
            <a:t>PRUEBAS Y RESULTADOS</a:t>
          </a:r>
          <a:endParaRPr lang="es-EC" sz="1900" kern="1200" dirty="0">
            <a:latin typeface="Arial" panose="020B0604020202020204" pitchFamily="34" charset="0"/>
            <a:cs typeface="Arial" panose="020B0604020202020204" pitchFamily="34" charset="0"/>
          </a:endParaRPr>
        </a:p>
      </dsp:txBody>
      <dsp:txXfrm>
        <a:off x="764178" y="3129279"/>
        <a:ext cx="8346873" cy="481540"/>
      </dsp:txXfrm>
    </dsp:sp>
    <dsp:sp modelId="{4CA7C1EC-3DF8-4FA1-874A-048F6F552894}">
      <dsp:nvSpPr>
        <dsp:cNvPr id="0" name=""/>
        <dsp:cNvSpPr/>
      </dsp:nvSpPr>
      <dsp:spPr>
        <a:xfrm>
          <a:off x="463215" y="3069086"/>
          <a:ext cx="601925" cy="601925"/>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C44DC4-F8EE-4C4A-85C2-EB74833F8826}">
      <dsp:nvSpPr>
        <dsp:cNvPr id="0" name=""/>
        <dsp:cNvSpPr/>
      </dsp:nvSpPr>
      <dsp:spPr>
        <a:xfrm>
          <a:off x="368078" y="3851498"/>
          <a:ext cx="8742973" cy="48154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2223" tIns="48260" rIns="48260" bIns="48260" numCol="1" spcCol="1270" anchor="ctr" anchorCtr="0">
          <a:noAutofit/>
        </a:bodyPr>
        <a:lstStyle/>
        <a:p>
          <a:pPr marL="0" lvl="0" indent="0" algn="l" defTabSz="844550">
            <a:lnSpc>
              <a:spcPct val="90000"/>
            </a:lnSpc>
            <a:spcBef>
              <a:spcPct val="0"/>
            </a:spcBef>
            <a:spcAft>
              <a:spcPct val="35000"/>
            </a:spcAft>
            <a:buNone/>
          </a:pPr>
          <a:r>
            <a:rPr lang="es-ES_tradnl" sz="1900" kern="1200" dirty="0">
              <a:latin typeface="Arial" panose="020B0604020202020204" pitchFamily="34" charset="0"/>
              <a:cs typeface="Arial" panose="020B0604020202020204" pitchFamily="34" charset="0"/>
            </a:rPr>
            <a:t>CONCLUSIONES Y RECOMENDACIONES</a:t>
          </a:r>
          <a:endParaRPr lang="es-EC" sz="1900" kern="1200" dirty="0">
            <a:latin typeface="Arial" panose="020B0604020202020204" pitchFamily="34" charset="0"/>
            <a:cs typeface="Arial" panose="020B0604020202020204" pitchFamily="34" charset="0"/>
          </a:endParaRPr>
        </a:p>
      </dsp:txBody>
      <dsp:txXfrm>
        <a:off x="368078" y="3851498"/>
        <a:ext cx="8742973" cy="481540"/>
      </dsp:txXfrm>
    </dsp:sp>
    <dsp:sp modelId="{D41821E4-B4A9-44AE-A49A-C18FF71DC558}">
      <dsp:nvSpPr>
        <dsp:cNvPr id="0" name=""/>
        <dsp:cNvSpPr/>
      </dsp:nvSpPr>
      <dsp:spPr>
        <a:xfrm>
          <a:off x="67116" y="3791305"/>
          <a:ext cx="601925" cy="601925"/>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894B4-CE98-4333-B496-19B64C596BA6}">
      <dsp:nvSpPr>
        <dsp:cNvPr id="0" name=""/>
        <dsp:cNvSpPr/>
      </dsp:nvSpPr>
      <dsp:spPr>
        <a:xfrm>
          <a:off x="0" y="1341886"/>
          <a:ext cx="12005155" cy="3030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1733" tIns="541528" rIns="931733" bIns="156464" numCol="1" spcCol="1270" anchor="t" anchorCtr="0">
          <a:noAutofit/>
        </a:bodyPr>
        <a:lstStyle/>
        <a:p>
          <a:pPr marL="228600" lvl="1" indent="-228600" algn="just" defTabSz="977900">
            <a:lnSpc>
              <a:spcPct val="90000"/>
            </a:lnSpc>
            <a:spcBef>
              <a:spcPct val="0"/>
            </a:spcBef>
            <a:spcAft>
              <a:spcPct val="15000"/>
            </a:spcAft>
            <a:buChar char="•"/>
          </a:pPr>
          <a:r>
            <a:rPr lang="es-CO" sz="2200" kern="1200" dirty="0"/>
            <a:t>Los módulos integran adquisición de corriente eléctrica, frecuencia eléctrica, temperatura y CO2.</a:t>
          </a:r>
        </a:p>
        <a:p>
          <a:pPr marL="228600" lvl="1" indent="-228600" algn="just" defTabSz="977900">
            <a:lnSpc>
              <a:spcPct val="90000"/>
            </a:lnSpc>
            <a:spcBef>
              <a:spcPct val="0"/>
            </a:spcBef>
            <a:spcAft>
              <a:spcPct val="15000"/>
            </a:spcAft>
            <a:buChar char="•"/>
          </a:pPr>
          <a:r>
            <a:rPr lang="es-EC" sz="2200" kern="1200" dirty="0"/>
            <a:t>Transmisión de información de los módulos desarrollados hacia un nodo central ubicado en la estación base (computador)</a:t>
          </a:r>
          <a:endParaRPr lang="es-CO" sz="2200" kern="1200" dirty="0"/>
        </a:p>
        <a:p>
          <a:pPr marL="228600" lvl="1" indent="-228600" algn="just" defTabSz="977900">
            <a:lnSpc>
              <a:spcPct val="90000"/>
            </a:lnSpc>
            <a:spcBef>
              <a:spcPct val="0"/>
            </a:spcBef>
            <a:spcAft>
              <a:spcPct val="15000"/>
            </a:spcAft>
            <a:buChar char="•"/>
          </a:pPr>
          <a:r>
            <a:rPr lang="es-CO" sz="2200" kern="1200" dirty="0"/>
            <a:t>Se implementará módulos que midan la actividad de los equipos de dos mesas de trabajo (osciloscopio, fuente DC, generador de ondas).</a:t>
          </a:r>
        </a:p>
        <a:p>
          <a:pPr marL="228600" lvl="1" indent="-228600" algn="just" defTabSz="977900">
            <a:lnSpc>
              <a:spcPct val="90000"/>
            </a:lnSpc>
            <a:spcBef>
              <a:spcPct val="0"/>
            </a:spcBef>
            <a:spcAft>
              <a:spcPct val="15000"/>
            </a:spcAft>
            <a:buChar char="•"/>
          </a:pPr>
          <a:r>
            <a:rPr lang="es-CO" sz="2200" kern="1200" dirty="0"/>
            <a:t>Los módulos no interferirán con las operaciones normales del laboratorio ELE1.</a:t>
          </a:r>
        </a:p>
      </dsp:txBody>
      <dsp:txXfrm>
        <a:off x="0" y="1341886"/>
        <a:ext cx="12005155" cy="3030300"/>
      </dsp:txXfrm>
    </dsp:sp>
    <dsp:sp modelId="{2BA53CFE-38FE-4EDF-BE71-40C0DF745731}">
      <dsp:nvSpPr>
        <dsp:cNvPr id="0" name=""/>
        <dsp:cNvSpPr/>
      </dsp:nvSpPr>
      <dsp:spPr>
        <a:xfrm>
          <a:off x="600257" y="958126"/>
          <a:ext cx="8403608"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636" tIns="0" rIns="317636" bIns="0" numCol="1" spcCol="1270" anchor="ctr" anchorCtr="0">
          <a:noAutofit/>
        </a:bodyPr>
        <a:lstStyle/>
        <a:p>
          <a:pPr marL="0" lvl="0" indent="0" algn="l" defTabSz="1155700">
            <a:lnSpc>
              <a:spcPct val="90000"/>
            </a:lnSpc>
            <a:spcBef>
              <a:spcPct val="0"/>
            </a:spcBef>
            <a:spcAft>
              <a:spcPct val="35000"/>
            </a:spcAft>
            <a:buNone/>
          </a:pPr>
          <a:r>
            <a:rPr lang="es-CO" sz="2600" kern="1200" dirty="0"/>
            <a:t>DESCRIPCIÓN GENERAL DE LOS MÓDULOS DE MEDICIÓN</a:t>
          </a:r>
        </a:p>
      </dsp:txBody>
      <dsp:txXfrm>
        <a:off x="637724" y="995593"/>
        <a:ext cx="8328674" cy="6925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S" sz="1000" b="1" kern="1200" dirty="0">
              <a:solidFill>
                <a:schemeClr val="bg1"/>
              </a:solidFill>
              <a:latin typeface="Arial" panose="020B0604020202020204" pitchFamily="34" charset="0"/>
              <a:cs typeface="Arial" panose="020B0604020202020204" pitchFamily="34" charset="0"/>
            </a:rPr>
            <a:t>DISEÑO E </a:t>
          </a:r>
          <a:r>
            <a:rPr lang="es-ES" sz="1000" b="1" kern="1200" dirty="0">
              <a:solidFill>
                <a:schemeClr val="bg1"/>
              </a:solidFill>
              <a:latin typeface="Arial" panose="020B0604020202020204" pitchFamily="34" charset="0"/>
              <a:ea typeface="+mn-ea"/>
              <a:cs typeface="Arial" panose="020B0604020202020204" pitchFamily="34" charset="0"/>
            </a:rPr>
            <a:t>IMPLEMENTACIÓN</a:t>
          </a:r>
          <a:r>
            <a:rPr lang="es-ES" sz="1000" b="1" kern="1200" dirty="0">
              <a:solidFill>
                <a:schemeClr val="bg1"/>
              </a:solidFill>
              <a:latin typeface="Arial" panose="020B0604020202020204" pitchFamily="34" charset="0"/>
              <a:cs typeface="Arial" panose="020B0604020202020204" pitchFamily="34" charset="0"/>
            </a:rPr>
            <a:t> DE MÓDULOS DE MEDICIÓN  </a:t>
          </a:r>
          <a:endParaRPr lang="es-EC" sz="1000" b="1" kern="1200" dirty="0">
            <a:solidFill>
              <a:schemeClr val="bg1"/>
            </a:solidFill>
            <a:latin typeface="Arial" panose="020B0604020202020204" pitchFamily="34" charset="0"/>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DISEÑO</a:t>
          </a:r>
          <a:r>
            <a:rPr lang="es-EC" sz="1000" b="0" kern="1200" baseline="0" dirty="0">
              <a:latin typeface="Arial" panose="020B0604020202020204" pitchFamily="34" charset="0"/>
              <a:cs typeface="Arial" panose="020B0604020202020204" pitchFamily="34" charset="0"/>
            </a:rPr>
            <a:t> E IMPLEMENTACIÓN DEL SISTEMA DE MONITORIZACIÓN</a:t>
          </a:r>
          <a:endParaRPr lang="es-EC" sz="1000" b="0" kern="1200" dirty="0">
            <a:latin typeface="Arial" panose="020B0604020202020204" pitchFamily="34" charset="0"/>
            <a:cs typeface="Arial" panose="020B0604020202020204" pitchFamily="34" charset="0"/>
          </a:endParaRP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PRUEBAS Y RESULTADOS</a:t>
          </a:r>
          <a:endParaRPr lang="es-EC" sz="1000" kern="1200" dirty="0">
            <a:latin typeface="Arial" panose="020B0604020202020204" pitchFamily="34" charset="0"/>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S" sz="1000" b="1" kern="1200" dirty="0">
              <a:solidFill>
                <a:schemeClr val="bg1"/>
              </a:solidFill>
              <a:latin typeface="Arial" panose="020B0604020202020204" pitchFamily="34" charset="0"/>
              <a:cs typeface="Arial" panose="020B0604020202020204" pitchFamily="34" charset="0"/>
            </a:rPr>
            <a:t>DISEÑO E </a:t>
          </a:r>
          <a:r>
            <a:rPr lang="es-ES" sz="1000" b="1" kern="1200" dirty="0">
              <a:solidFill>
                <a:schemeClr val="bg1"/>
              </a:solidFill>
              <a:latin typeface="Arial" panose="020B0604020202020204" pitchFamily="34" charset="0"/>
              <a:ea typeface="+mn-ea"/>
              <a:cs typeface="Arial" panose="020B0604020202020204" pitchFamily="34" charset="0"/>
            </a:rPr>
            <a:t>IMPLEMENTACIÓN</a:t>
          </a:r>
          <a:r>
            <a:rPr lang="es-ES" sz="1000" b="1" kern="1200" dirty="0">
              <a:solidFill>
                <a:schemeClr val="bg1"/>
              </a:solidFill>
              <a:latin typeface="Arial" panose="020B0604020202020204" pitchFamily="34" charset="0"/>
              <a:cs typeface="Arial" panose="020B0604020202020204" pitchFamily="34" charset="0"/>
            </a:rPr>
            <a:t> DE MÓDULOS DE MEDICIÓN  </a:t>
          </a:r>
          <a:endParaRPr lang="es-EC" sz="1000" b="1" kern="1200" dirty="0">
            <a:solidFill>
              <a:schemeClr val="bg1"/>
            </a:solidFill>
            <a:latin typeface="Arial" panose="020B0604020202020204" pitchFamily="34" charset="0"/>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DISEÑO</a:t>
          </a:r>
          <a:r>
            <a:rPr lang="es-EC" sz="1000" b="0" kern="1200" baseline="0" dirty="0">
              <a:latin typeface="Arial" panose="020B0604020202020204" pitchFamily="34" charset="0"/>
              <a:cs typeface="Arial" panose="020B0604020202020204" pitchFamily="34" charset="0"/>
            </a:rPr>
            <a:t> E IMPLEMENTACIÓN DEL SISTEMA DE MONITORIZACIÓN</a:t>
          </a:r>
          <a:endParaRPr lang="es-EC" sz="1000" b="0" kern="1200" dirty="0">
            <a:latin typeface="Arial" panose="020B0604020202020204" pitchFamily="34" charset="0"/>
            <a:cs typeface="Arial" panose="020B0604020202020204" pitchFamily="34" charset="0"/>
          </a:endParaRP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PRUEBAS Y RESULTADOS</a:t>
          </a:r>
          <a:endParaRPr lang="es-EC" sz="1000" kern="1200" dirty="0">
            <a:latin typeface="Arial" panose="020B0604020202020204" pitchFamily="34" charset="0"/>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S" sz="1000" b="1" kern="1200" dirty="0">
              <a:solidFill>
                <a:schemeClr val="bg1"/>
              </a:solidFill>
              <a:latin typeface="Arial" panose="020B0604020202020204" pitchFamily="34" charset="0"/>
              <a:cs typeface="Arial" panose="020B0604020202020204" pitchFamily="34" charset="0"/>
            </a:rPr>
            <a:t>DISEÑO E </a:t>
          </a:r>
          <a:r>
            <a:rPr lang="es-ES" sz="1000" b="1" kern="1200" dirty="0">
              <a:solidFill>
                <a:schemeClr val="bg1"/>
              </a:solidFill>
              <a:latin typeface="Arial" panose="020B0604020202020204" pitchFamily="34" charset="0"/>
              <a:ea typeface="+mn-ea"/>
              <a:cs typeface="Arial" panose="020B0604020202020204" pitchFamily="34" charset="0"/>
            </a:rPr>
            <a:t>IMPLEMENTACIÓN</a:t>
          </a:r>
          <a:r>
            <a:rPr lang="es-ES" sz="1000" b="1" kern="1200" dirty="0">
              <a:solidFill>
                <a:schemeClr val="bg1"/>
              </a:solidFill>
              <a:latin typeface="Arial" panose="020B0604020202020204" pitchFamily="34" charset="0"/>
              <a:cs typeface="Arial" panose="020B0604020202020204" pitchFamily="34" charset="0"/>
            </a:rPr>
            <a:t> DE MÓDULOS DE MEDICIÓN  </a:t>
          </a:r>
          <a:endParaRPr lang="es-EC" sz="1000" b="1" kern="1200" dirty="0">
            <a:solidFill>
              <a:schemeClr val="bg1"/>
            </a:solidFill>
            <a:latin typeface="Arial" panose="020B0604020202020204" pitchFamily="34" charset="0"/>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DISEÑO</a:t>
          </a:r>
          <a:r>
            <a:rPr lang="es-EC" sz="1000" b="0" kern="1200" baseline="0" dirty="0">
              <a:latin typeface="Arial" panose="020B0604020202020204" pitchFamily="34" charset="0"/>
              <a:cs typeface="Arial" panose="020B0604020202020204" pitchFamily="34" charset="0"/>
            </a:rPr>
            <a:t> E IMPLEMENTACIÓN DEL SISTEMA DE MONITORIZACIÓN</a:t>
          </a:r>
          <a:endParaRPr lang="es-EC" sz="1000" b="0" kern="1200" dirty="0">
            <a:latin typeface="Arial" panose="020B0604020202020204" pitchFamily="34" charset="0"/>
            <a:cs typeface="Arial" panose="020B0604020202020204" pitchFamily="34" charset="0"/>
          </a:endParaRP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PRUEBAS Y RESULTADOS</a:t>
          </a:r>
          <a:endParaRPr lang="es-EC" sz="1000" kern="1200" dirty="0">
            <a:latin typeface="Arial" panose="020B0604020202020204" pitchFamily="34" charset="0"/>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S" sz="1000" b="1" kern="1200" dirty="0">
              <a:solidFill>
                <a:schemeClr val="bg1"/>
              </a:solidFill>
              <a:latin typeface="Arial" panose="020B0604020202020204" pitchFamily="34" charset="0"/>
              <a:cs typeface="Arial" panose="020B0604020202020204" pitchFamily="34" charset="0"/>
            </a:rPr>
            <a:t>DISEÑO E </a:t>
          </a:r>
          <a:r>
            <a:rPr lang="es-ES" sz="1000" b="1" kern="1200" dirty="0">
              <a:solidFill>
                <a:schemeClr val="bg1"/>
              </a:solidFill>
              <a:latin typeface="Arial" panose="020B0604020202020204" pitchFamily="34" charset="0"/>
              <a:ea typeface="+mn-ea"/>
              <a:cs typeface="Arial" panose="020B0604020202020204" pitchFamily="34" charset="0"/>
            </a:rPr>
            <a:t>IMPLEMENTACIÓN</a:t>
          </a:r>
          <a:r>
            <a:rPr lang="es-ES" sz="1000" b="1" kern="1200" dirty="0">
              <a:solidFill>
                <a:schemeClr val="bg1"/>
              </a:solidFill>
              <a:latin typeface="Arial" panose="020B0604020202020204" pitchFamily="34" charset="0"/>
              <a:cs typeface="Arial" panose="020B0604020202020204" pitchFamily="34" charset="0"/>
            </a:rPr>
            <a:t> DE MÓDULOS DE MEDICIÓN  </a:t>
          </a:r>
          <a:endParaRPr lang="es-EC" sz="1000" b="1" kern="1200" dirty="0">
            <a:solidFill>
              <a:schemeClr val="bg1"/>
            </a:solidFill>
            <a:latin typeface="Arial" panose="020B0604020202020204" pitchFamily="34" charset="0"/>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DISEÑO</a:t>
          </a:r>
          <a:r>
            <a:rPr lang="es-EC" sz="1000" b="0" kern="1200" baseline="0" dirty="0">
              <a:latin typeface="Arial" panose="020B0604020202020204" pitchFamily="34" charset="0"/>
              <a:cs typeface="Arial" panose="020B0604020202020204" pitchFamily="34" charset="0"/>
            </a:rPr>
            <a:t> E IMPLEMENTACIÓN DEL SISTEMA DE MONITORIZACIÓN</a:t>
          </a:r>
          <a:endParaRPr lang="es-EC" sz="1000" b="0" kern="1200" dirty="0">
            <a:latin typeface="Arial" panose="020B0604020202020204" pitchFamily="34" charset="0"/>
            <a:cs typeface="Arial" panose="020B0604020202020204" pitchFamily="34" charset="0"/>
          </a:endParaRP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PRUEBAS Y RESULTADOS</a:t>
          </a:r>
          <a:endParaRPr lang="es-EC" sz="1000" kern="1200" dirty="0">
            <a:latin typeface="Arial" panose="020B0604020202020204" pitchFamily="34" charset="0"/>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S" sz="1000" b="1" kern="1200" dirty="0">
              <a:solidFill>
                <a:schemeClr val="bg1"/>
              </a:solidFill>
              <a:latin typeface="Arial" panose="020B0604020202020204" pitchFamily="34" charset="0"/>
              <a:cs typeface="Arial" panose="020B0604020202020204" pitchFamily="34" charset="0"/>
            </a:rPr>
            <a:t>DISEÑO E </a:t>
          </a:r>
          <a:r>
            <a:rPr lang="es-ES" sz="1000" b="1" kern="1200" dirty="0">
              <a:solidFill>
                <a:schemeClr val="bg1"/>
              </a:solidFill>
              <a:latin typeface="Arial" panose="020B0604020202020204" pitchFamily="34" charset="0"/>
              <a:ea typeface="+mn-ea"/>
              <a:cs typeface="Arial" panose="020B0604020202020204" pitchFamily="34" charset="0"/>
            </a:rPr>
            <a:t>IMPLEMENTACIÓN</a:t>
          </a:r>
          <a:r>
            <a:rPr lang="es-ES" sz="1000" b="1" kern="1200" dirty="0">
              <a:solidFill>
                <a:schemeClr val="bg1"/>
              </a:solidFill>
              <a:latin typeface="Arial" panose="020B0604020202020204" pitchFamily="34" charset="0"/>
              <a:cs typeface="Arial" panose="020B0604020202020204" pitchFamily="34" charset="0"/>
            </a:rPr>
            <a:t> DE MÓDULOS DE MEDICIÓN  </a:t>
          </a:r>
          <a:endParaRPr lang="es-EC" sz="1000" b="1" kern="1200" dirty="0">
            <a:solidFill>
              <a:schemeClr val="bg1"/>
            </a:solidFill>
            <a:latin typeface="Arial" panose="020B0604020202020204" pitchFamily="34" charset="0"/>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DISEÑO</a:t>
          </a:r>
          <a:r>
            <a:rPr lang="es-EC" sz="1000" b="0" kern="1200" baseline="0" dirty="0">
              <a:latin typeface="Arial" panose="020B0604020202020204" pitchFamily="34" charset="0"/>
              <a:cs typeface="Arial" panose="020B0604020202020204" pitchFamily="34" charset="0"/>
            </a:rPr>
            <a:t> E IMPLEMENTACIÓN DEL SISTEMA DE MONITORIZACIÓN</a:t>
          </a:r>
          <a:endParaRPr lang="es-EC" sz="1000" b="0" kern="1200" dirty="0">
            <a:latin typeface="Arial" panose="020B0604020202020204" pitchFamily="34" charset="0"/>
            <a:cs typeface="Arial" panose="020B0604020202020204" pitchFamily="34" charset="0"/>
          </a:endParaRP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PRUEBAS Y RESULTADOS</a:t>
          </a:r>
          <a:endParaRPr lang="es-EC" sz="1000" kern="1200" dirty="0">
            <a:latin typeface="Arial" panose="020B0604020202020204" pitchFamily="34" charset="0"/>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S" sz="1000" b="1" kern="1200" dirty="0">
              <a:solidFill>
                <a:schemeClr val="bg1"/>
              </a:solidFill>
              <a:latin typeface="Arial" panose="020B0604020202020204" pitchFamily="34" charset="0"/>
              <a:cs typeface="Arial" panose="020B0604020202020204" pitchFamily="34" charset="0"/>
            </a:rPr>
            <a:t>DISEÑO E </a:t>
          </a:r>
          <a:r>
            <a:rPr lang="es-ES" sz="1000" b="1" kern="1200" dirty="0">
              <a:solidFill>
                <a:schemeClr val="bg1"/>
              </a:solidFill>
              <a:latin typeface="Arial" panose="020B0604020202020204" pitchFamily="34" charset="0"/>
              <a:ea typeface="+mn-ea"/>
              <a:cs typeface="Arial" panose="020B0604020202020204" pitchFamily="34" charset="0"/>
            </a:rPr>
            <a:t>IMPLEMENTACIÓN</a:t>
          </a:r>
          <a:r>
            <a:rPr lang="es-ES" sz="1000" b="1" kern="1200" dirty="0">
              <a:solidFill>
                <a:schemeClr val="bg1"/>
              </a:solidFill>
              <a:latin typeface="Arial" panose="020B0604020202020204" pitchFamily="34" charset="0"/>
              <a:cs typeface="Arial" panose="020B0604020202020204" pitchFamily="34" charset="0"/>
            </a:rPr>
            <a:t> DE MÓDULOS DE MEDICIÓN  </a:t>
          </a:r>
          <a:endParaRPr lang="es-EC" sz="1000" b="1" kern="1200" dirty="0">
            <a:solidFill>
              <a:schemeClr val="bg1"/>
            </a:solidFill>
            <a:latin typeface="Arial" panose="020B0604020202020204" pitchFamily="34" charset="0"/>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DISEÑO</a:t>
          </a:r>
          <a:r>
            <a:rPr lang="es-EC" sz="1000" b="0" kern="1200" baseline="0" dirty="0">
              <a:latin typeface="Arial" panose="020B0604020202020204" pitchFamily="34" charset="0"/>
              <a:cs typeface="Arial" panose="020B0604020202020204" pitchFamily="34" charset="0"/>
            </a:rPr>
            <a:t> E IMPLEMENTACIÓN DEL SISTEMA DE MONITORIZACIÓN</a:t>
          </a:r>
          <a:endParaRPr lang="es-EC" sz="1000" b="0" kern="1200" dirty="0">
            <a:latin typeface="Arial" panose="020B0604020202020204" pitchFamily="34" charset="0"/>
            <a:cs typeface="Arial" panose="020B0604020202020204" pitchFamily="34" charset="0"/>
          </a:endParaRP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PRUEBAS Y RESULTADOS</a:t>
          </a:r>
          <a:endParaRPr lang="es-EC" sz="1000" kern="1200" dirty="0">
            <a:latin typeface="Arial" panose="020B0604020202020204" pitchFamily="34" charset="0"/>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S" sz="1000" b="1" kern="1200" dirty="0">
              <a:solidFill>
                <a:schemeClr val="bg1"/>
              </a:solidFill>
              <a:latin typeface="Arial" panose="020B0604020202020204" pitchFamily="34" charset="0"/>
              <a:cs typeface="Arial" panose="020B0604020202020204" pitchFamily="34" charset="0"/>
            </a:rPr>
            <a:t>DISEÑO E </a:t>
          </a:r>
          <a:r>
            <a:rPr lang="es-ES" sz="1000" b="1" kern="1200" dirty="0">
              <a:solidFill>
                <a:schemeClr val="bg1"/>
              </a:solidFill>
              <a:latin typeface="Arial" panose="020B0604020202020204" pitchFamily="34" charset="0"/>
              <a:ea typeface="+mn-ea"/>
              <a:cs typeface="Arial" panose="020B0604020202020204" pitchFamily="34" charset="0"/>
            </a:rPr>
            <a:t>IMPLEMENTACIÓN</a:t>
          </a:r>
          <a:r>
            <a:rPr lang="es-ES" sz="1000" b="1" kern="1200" dirty="0">
              <a:solidFill>
                <a:schemeClr val="bg1"/>
              </a:solidFill>
              <a:latin typeface="Arial" panose="020B0604020202020204" pitchFamily="34" charset="0"/>
              <a:cs typeface="Arial" panose="020B0604020202020204" pitchFamily="34" charset="0"/>
            </a:rPr>
            <a:t> DE MÓDULOS DE MEDICIÓN  </a:t>
          </a:r>
          <a:endParaRPr lang="es-EC" sz="1000" b="1" kern="1200" dirty="0">
            <a:solidFill>
              <a:schemeClr val="bg1"/>
            </a:solidFill>
            <a:latin typeface="Arial" panose="020B0604020202020204" pitchFamily="34" charset="0"/>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DISEÑO</a:t>
          </a:r>
          <a:r>
            <a:rPr lang="es-EC" sz="1000" b="0" kern="1200" baseline="0" dirty="0">
              <a:latin typeface="Arial" panose="020B0604020202020204" pitchFamily="34" charset="0"/>
              <a:cs typeface="Arial" panose="020B0604020202020204" pitchFamily="34" charset="0"/>
            </a:rPr>
            <a:t> E IMPLEMENTACIÓN DEL SISTEMA DE MONITORIZACIÓN</a:t>
          </a:r>
          <a:endParaRPr lang="es-EC" sz="1000" b="0" kern="1200" dirty="0">
            <a:latin typeface="Arial" panose="020B0604020202020204" pitchFamily="34" charset="0"/>
            <a:cs typeface="Arial" panose="020B0604020202020204" pitchFamily="34" charset="0"/>
          </a:endParaRP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PRUEBAS Y RESULTADOS</a:t>
          </a:r>
          <a:endParaRPr lang="es-EC" sz="1000" kern="1200" dirty="0">
            <a:latin typeface="Arial" panose="020B0604020202020204" pitchFamily="34" charset="0"/>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S" sz="1000" b="1" kern="1200" dirty="0">
              <a:solidFill>
                <a:schemeClr val="bg1"/>
              </a:solidFill>
              <a:latin typeface="Arial" panose="020B0604020202020204" pitchFamily="34" charset="0"/>
              <a:cs typeface="Arial" panose="020B0604020202020204" pitchFamily="34" charset="0"/>
            </a:rPr>
            <a:t>DISEÑO E </a:t>
          </a:r>
          <a:r>
            <a:rPr lang="es-ES" sz="1000" b="1" kern="1200" dirty="0">
              <a:solidFill>
                <a:schemeClr val="bg1"/>
              </a:solidFill>
              <a:latin typeface="Arial" panose="020B0604020202020204" pitchFamily="34" charset="0"/>
              <a:ea typeface="+mn-ea"/>
              <a:cs typeface="Arial" panose="020B0604020202020204" pitchFamily="34" charset="0"/>
            </a:rPr>
            <a:t>IMPLEMENTACIÓN</a:t>
          </a:r>
          <a:r>
            <a:rPr lang="es-ES" sz="1000" b="1" kern="1200" dirty="0">
              <a:solidFill>
                <a:schemeClr val="bg1"/>
              </a:solidFill>
              <a:latin typeface="Arial" panose="020B0604020202020204" pitchFamily="34" charset="0"/>
              <a:cs typeface="Arial" panose="020B0604020202020204" pitchFamily="34" charset="0"/>
            </a:rPr>
            <a:t> DE MÓDULOS DE MEDICIÓN  </a:t>
          </a:r>
          <a:endParaRPr lang="es-EC" sz="1000" b="1" kern="1200" dirty="0">
            <a:solidFill>
              <a:schemeClr val="bg1"/>
            </a:solidFill>
            <a:latin typeface="Arial" panose="020B0604020202020204" pitchFamily="34" charset="0"/>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DISEÑO</a:t>
          </a:r>
          <a:r>
            <a:rPr lang="es-EC" sz="1000" b="0" kern="1200" baseline="0" dirty="0">
              <a:latin typeface="Arial" panose="020B0604020202020204" pitchFamily="34" charset="0"/>
              <a:cs typeface="Arial" panose="020B0604020202020204" pitchFamily="34" charset="0"/>
            </a:rPr>
            <a:t> E IMPLEMENTACIÓN DEL SISTEMA DE MONITORIZACIÓN</a:t>
          </a:r>
          <a:endParaRPr lang="es-EC" sz="1000" b="0" kern="1200" dirty="0">
            <a:latin typeface="Arial" panose="020B0604020202020204" pitchFamily="34" charset="0"/>
            <a:cs typeface="Arial" panose="020B0604020202020204" pitchFamily="34" charset="0"/>
          </a:endParaRP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PRUEBAS Y RESULTADOS</a:t>
          </a:r>
          <a:endParaRPr lang="es-EC" sz="1000" kern="1200" dirty="0">
            <a:latin typeface="Arial" panose="020B0604020202020204" pitchFamily="34" charset="0"/>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S" sz="1000" b="1" kern="1200" dirty="0">
              <a:solidFill>
                <a:schemeClr val="bg1"/>
              </a:solidFill>
              <a:latin typeface="Arial" panose="020B0604020202020204" pitchFamily="34" charset="0"/>
              <a:cs typeface="Arial" panose="020B0604020202020204" pitchFamily="34" charset="0"/>
            </a:rPr>
            <a:t>DISEÑO E </a:t>
          </a:r>
          <a:r>
            <a:rPr lang="es-ES" sz="1000" b="1" kern="1200" dirty="0">
              <a:solidFill>
                <a:schemeClr val="bg1"/>
              </a:solidFill>
              <a:latin typeface="Arial" panose="020B0604020202020204" pitchFamily="34" charset="0"/>
              <a:ea typeface="+mn-ea"/>
              <a:cs typeface="Arial" panose="020B0604020202020204" pitchFamily="34" charset="0"/>
            </a:rPr>
            <a:t>IMPLEMENTACIÓN</a:t>
          </a:r>
          <a:r>
            <a:rPr lang="es-ES" sz="1000" b="1" kern="1200" dirty="0">
              <a:solidFill>
                <a:schemeClr val="bg1"/>
              </a:solidFill>
              <a:latin typeface="Arial" panose="020B0604020202020204" pitchFamily="34" charset="0"/>
              <a:cs typeface="Arial" panose="020B0604020202020204" pitchFamily="34" charset="0"/>
            </a:rPr>
            <a:t> DE MÓDULOS DE MEDICIÓN  </a:t>
          </a:r>
          <a:endParaRPr lang="es-EC" sz="1000" b="1" kern="1200" dirty="0">
            <a:solidFill>
              <a:schemeClr val="bg1"/>
            </a:solidFill>
            <a:latin typeface="Arial" panose="020B0604020202020204" pitchFamily="34" charset="0"/>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DISEÑO</a:t>
          </a:r>
          <a:r>
            <a:rPr lang="es-EC" sz="1000" b="0" kern="1200" baseline="0" dirty="0">
              <a:latin typeface="Arial" panose="020B0604020202020204" pitchFamily="34" charset="0"/>
              <a:cs typeface="Arial" panose="020B0604020202020204" pitchFamily="34" charset="0"/>
            </a:rPr>
            <a:t> E IMPLEMENTACIÓN DEL SISTEMA DE MONITORIZACIÓN</a:t>
          </a:r>
          <a:endParaRPr lang="es-EC" sz="1000" b="0" kern="1200" dirty="0">
            <a:latin typeface="Arial" panose="020B0604020202020204" pitchFamily="34" charset="0"/>
            <a:cs typeface="Arial" panose="020B0604020202020204" pitchFamily="34" charset="0"/>
          </a:endParaRP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PRUEBAS Y RESULTADOS</a:t>
          </a:r>
          <a:endParaRPr lang="es-EC" sz="1000" kern="1200" dirty="0">
            <a:latin typeface="Arial" panose="020B0604020202020204" pitchFamily="34" charset="0"/>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solidFill>
          <a:schemeClr val="accent5">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s-EC" sz="1000" b="1" kern="1200" dirty="0">
              <a:solidFill>
                <a:schemeClr val="bg1"/>
              </a:solidFill>
              <a:latin typeface="Arial" panose="020B0604020202020204" pitchFamily="34" charset="0"/>
              <a:cs typeface="Arial" panose="020B0604020202020204" pitchFamily="34" charset="0"/>
            </a:rPr>
            <a:t>INTRODUCCIÓN</a:t>
          </a:r>
          <a:endParaRPr lang="es-EC" sz="1000" b="1" kern="1200" dirty="0">
            <a:solidFill>
              <a:schemeClr val="bg1"/>
            </a:solidFill>
          </a:endParaRP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latin typeface="Arial" panose="020B0604020202020204" pitchFamily="34" charset="0"/>
              <a:cs typeface="Arial" panose="020B0604020202020204" pitchFamily="34" charset="0"/>
            </a:rPr>
            <a:t>DISEÑO E IMPLEMENTACIÓN DE MÓDULOS DE MEDICIÓN  </a:t>
          </a:r>
          <a:endParaRPr lang="es-EC" sz="1000" b="0" kern="1200" dirty="0">
            <a:latin typeface="Arial" panose="020B0604020202020204" pitchFamily="34" charset="0"/>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DISEÑO</a:t>
          </a:r>
          <a:r>
            <a:rPr lang="es-EC" sz="1000" b="0" kern="1200" baseline="0" dirty="0">
              <a:latin typeface="Arial" panose="020B0604020202020204" pitchFamily="34" charset="0"/>
              <a:cs typeface="Arial" panose="020B0604020202020204" pitchFamily="34" charset="0"/>
            </a:rPr>
            <a:t> E IMPLEMENTACIÓN DEL SISTEMA DE MONITORIZACIÓN</a:t>
          </a:r>
          <a:endParaRPr lang="es-EC" sz="1000" b="0" kern="1200" dirty="0">
            <a:latin typeface="Arial" panose="020B0604020202020204" pitchFamily="34" charset="0"/>
            <a:cs typeface="Arial" panose="020B0604020202020204" pitchFamily="34" charset="0"/>
          </a:endParaRP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PRUEBAS Y RESULTADOS</a:t>
          </a:r>
          <a:endParaRPr lang="es-EC" sz="1000" kern="1200" dirty="0">
            <a:latin typeface="Arial" panose="020B0604020202020204" pitchFamily="34" charset="0"/>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S" sz="1000" b="1" kern="1200" dirty="0">
              <a:solidFill>
                <a:schemeClr val="bg1"/>
              </a:solidFill>
              <a:latin typeface="Arial" panose="020B0604020202020204" pitchFamily="34" charset="0"/>
              <a:cs typeface="Arial" panose="020B0604020202020204" pitchFamily="34" charset="0"/>
            </a:rPr>
            <a:t>DISEÑO E </a:t>
          </a:r>
          <a:r>
            <a:rPr lang="es-ES" sz="1000" b="1" kern="1200" dirty="0">
              <a:solidFill>
                <a:schemeClr val="bg1"/>
              </a:solidFill>
              <a:latin typeface="Arial" panose="020B0604020202020204" pitchFamily="34" charset="0"/>
              <a:ea typeface="+mn-ea"/>
              <a:cs typeface="Arial" panose="020B0604020202020204" pitchFamily="34" charset="0"/>
            </a:rPr>
            <a:t>IMPLEMENTACIÓN</a:t>
          </a:r>
          <a:r>
            <a:rPr lang="es-ES" sz="1000" b="1" kern="1200" dirty="0">
              <a:solidFill>
                <a:schemeClr val="bg1"/>
              </a:solidFill>
              <a:latin typeface="Arial" panose="020B0604020202020204" pitchFamily="34" charset="0"/>
              <a:cs typeface="Arial" panose="020B0604020202020204" pitchFamily="34" charset="0"/>
            </a:rPr>
            <a:t> DE MÓDULOS DE MEDICIÓN  </a:t>
          </a:r>
          <a:endParaRPr lang="es-EC" sz="1000" b="1" kern="1200" dirty="0">
            <a:solidFill>
              <a:schemeClr val="bg1"/>
            </a:solidFill>
            <a:latin typeface="Arial" panose="020B0604020202020204" pitchFamily="34" charset="0"/>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DISEÑO</a:t>
          </a:r>
          <a:r>
            <a:rPr lang="es-EC" sz="1000" b="0" kern="1200" baseline="0" dirty="0">
              <a:latin typeface="Arial" panose="020B0604020202020204" pitchFamily="34" charset="0"/>
              <a:cs typeface="Arial" panose="020B0604020202020204" pitchFamily="34" charset="0"/>
            </a:rPr>
            <a:t> E IMPLEMENTACIÓN DEL SISTEMA DE MONITORIZACIÓN</a:t>
          </a:r>
          <a:endParaRPr lang="es-EC" sz="1000" b="0" kern="1200" dirty="0">
            <a:latin typeface="Arial" panose="020B0604020202020204" pitchFamily="34" charset="0"/>
            <a:cs typeface="Arial" panose="020B0604020202020204" pitchFamily="34" charset="0"/>
          </a:endParaRP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PRUEBAS Y RESULTADOS</a:t>
          </a:r>
          <a:endParaRPr lang="es-EC" sz="1000" kern="1200" dirty="0">
            <a:latin typeface="Arial" panose="020B0604020202020204" pitchFamily="34" charset="0"/>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3B4F6-4569-43E3-BF1C-4518067197F6}">
      <dsp:nvSpPr>
        <dsp:cNvPr id="0" name=""/>
        <dsp:cNvSpPr/>
      </dsp:nvSpPr>
      <dsp:spPr>
        <a:xfrm>
          <a:off x="-5171227" y="-792110"/>
          <a:ext cx="6158121" cy="6158121"/>
        </a:xfrm>
        <a:prstGeom prst="blockArc">
          <a:avLst>
            <a:gd name="adj1" fmla="val 18900000"/>
            <a:gd name="adj2" fmla="val 2700000"/>
            <a:gd name="adj3" fmla="val 351"/>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FD1EEB-0DBB-4172-A022-078BF673DCA4}">
      <dsp:nvSpPr>
        <dsp:cNvPr id="0" name=""/>
        <dsp:cNvSpPr/>
      </dsp:nvSpPr>
      <dsp:spPr>
        <a:xfrm>
          <a:off x="516730" y="351641"/>
          <a:ext cx="8594321" cy="703648"/>
        </a:xfrm>
        <a:prstGeom prst="rect">
          <a:avLst/>
        </a:prstGeom>
        <a:solidFill>
          <a:srgbClr val="44546A"/>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521" tIns="81280" rIns="81280" bIns="81280" numCol="1" spcCol="1270" anchor="ctr" anchorCtr="0">
          <a:noAutofit/>
        </a:bodyPr>
        <a:lstStyle/>
        <a:p>
          <a:pPr marL="0" lvl="0" indent="0" algn="l" defTabSz="1422400">
            <a:lnSpc>
              <a:spcPct val="90000"/>
            </a:lnSpc>
            <a:spcBef>
              <a:spcPct val="0"/>
            </a:spcBef>
            <a:spcAft>
              <a:spcPct val="35000"/>
            </a:spcAft>
            <a:buNone/>
          </a:pPr>
          <a:r>
            <a:rPr lang="es-EC" sz="3200" kern="1200" dirty="0">
              <a:latin typeface="Arial" panose="020B0604020202020204" pitchFamily="34" charset="0"/>
              <a:cs typeface="Arial" panose="020B0604020202020204" pitchFamily="34" charset="0"/>
            </a:rPr>
            <a:t>DESCRIPCIÓN GENERAL</a:t>
          </a:r>
        </a:p>
      </dsp:txBody>
      <dsp:txXfrm>
        <a:off x="516730" y="351641"/>
        <a:ext cx="8594321" cy="703648"/>
      </dsp:txXfrm>
    </dsp:sp>
    <dsp:sp modelId="{3FA511BA-F613-4507-9260-C557BCE9D0C5}">
      <dsp:nvSpPr>
        <dsp:cNvPr id="0" name=""/>
        <dsp:cNvSpPr/>
      </dsp:nvSpPr>
      <dsp:spPr>
        <a:xfrm>
          <a:off x="76950" y="263685"/>
          <a:ext cx="879560" cy="87956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61ADF4-13B3-4397-A726-734A2CC2E6B6}">
      <dsp:nvSpPr>
        <dsp:cNvPr id="0" name=""/>
        <dsp:cNvSpPr/>
      </dsp:nvSpPr>
      <dsp:spPr>
        <a:xfrm>
          <a:off x="920148" y="1407297"/>
          <a:ext cx="8190903" cy="70364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521" tIns="81280" rIns="81280" bIns="81280" numCol="1" spcCol="1270" anchor="ctr" anchorCtr="0">
          <a:noAutofit/>
        </a:bodyPr>
        <a:lstStyle/>
        <a:p>
          <a:pPr marL="0" lvl="0" indent="0" algn="l" defTabSz="1422400">
            <a:lnSpc>
              <a:spcPct val="90000"/>
            </a:lnSpc>
            <a:spcBef>
              <a:spcPct val="0"/>
            </a:spcBef>
            <a:spcAft>
              <a:spcPct val="35000"/>
            </a:spcAft>
            <a:buFont typeface="+mj-lt"/>
            <a:buNone/>
          </a:pPr>
          <a:r>
            <a:rPr lang="es-EC" sz="3200" b="0" kern="1200" dirty="0">
              <a:latin typeface="Arial" panose="020B0604020202020204" pitchFamily="34" charset="0"/>
              <a:cs typeface="Arial" panose="020B0604020202020204" pitchFamily="34" charset="0"/>
            </a:rPr>
            <a:t>INTERFAZ GRÁFICA EN LABVIEW</a:t>
          </a:r>
        </a:p>
      </dsp:txBody>
      <dsp:txXfrm>
        <a:off x="920148" y="1407297"/>
        <a:ext cx="8190903" cy="703648"/>
      </dsp:txXfrm>
    </dsp:sp>
    <dsp:sp modelId="{206D19B9-8BD6-48A3-B316-061576071DBE}">
      <dsp:nvSpPr>
        <dsp:cNvPr id="0" name=""/>
        <dsp:cNvSpPr/>
      </dsp:nvSpPr>
      <dsp:spPr>
        <a:xfrm>
          <a:off x="480368" y="1319341"/>
          <a:ext cx="879560" cy="87956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D86460-E160-4AEE-8A19-1212875ED4E1}">
      <dsp:nvSpPr>
        <dsp:cNvPr id="0" name=""/>
        <dsp:cNvSpPr/>
      </dsp:nvSpPr>
      <dsp:spPr>
        <a:xfrm>
          <a:off x="920148" y="2462953"/>
          <a:ext cx="8190903" cy="70364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521" tIns="81280" rIns="81280" bIns="81280" numCol="1" spcCol="1270" anchor="ctr" anchorCtr="0">
          <a:noAutofit/>
        </a:bodyPr>
        <a:lstStyle/>
        <a:p>
          <a:pPr marL="0" lvl="0" indent="0" algn="l" defTabSz="1422400">
            <a:lnSpc>
              <a:spcPct val="90000"/>
            </a:lnSpc>
            <a:spcBef>
              <a:spcPct val="0"/>
            </a:spcBef>
            <a:spcAft>
              <a:spcPct val="35000"/>
            </a:spcAft>
            <a:buFont typeface="+mj-lt"/>
            <a:buNone/>
          </a:pPr>
          <a:r>
            <a:rPr lang="es-EC" sz="3200" b="0" kern="1200" dirty="0">
              <a:latin typeface="Arial" panose="020B0604020202020204" pitchFamily="34" charset="0"/>
              <a:cs typeface="Arial" panose="020B0604020202020204" pitchFamily="34" charset="0"/>
            </a:rPr>
            <a:t>PUBLICACIÓN DE DATOS</a:t>
          </a:r>
        </a:p>
      </dsp:txBody>
      <dsp:txXfrm>
        <a:off x="920148" y="2462953"/>
        <a:ext cx="8190903" cy="703648"/>
      </dsp:txXfrm>
    </dsp:sp>
    <dsp:sp modelId="{564FEEDB-A0EA-4890-9535-0BB0A349917B}">
      <dsp:nvSpPr>
        <dsp:cNvPr id="0" name=""/>
        <dsp:cNvSpPr/>
      </dsp:nvSpPr>
      <dsp:spPr>
        <a:xfrm>
          <a:off x="480368" y="2374997"/>
          <a:ext cx="879560" cy="87956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8F3CF0-4B36-4F28-9A5D-E4EC5C9D21C3}">
      <dsp:nvSpPr>
        <dsp:cNvPr id="0" name=""/>
        <dsp:cNvSpPr/>
      </dsp:nvSpPr>
      <dsp:spPr>
        <a:xfrm>
          <a:off x="516730" y="3518609"/>
          <a:ext cx="8594321" cy="70364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521" tIns="81280" rIns="81280" bIns="81280" numCol="1" spcCol="1270" anchor="ctr" anchorCtr="0">
          <a:noAutofit/>
        </a:bodyPr>
        <a:lstStyle/>
        <a:p>
          <a:pPr marL="0" lvl="0" indent="0" algn="l" defTabSz="1422400">
            <a:lnSpc>
              <a:spcPct val="90000"/>
            </a:lnSpc>
            <a:spcBef>
              <a:spcPct val="0"/>
            </a:spcBef>
            <a:spcAft>
              <a:spcPct val="35000"/>
            </a:spcAft>
            <a:buNone/>
          </a:pPr>
          <a:r>
            <a:rPr lang="es-ES" sz="3200" kern="1200" dirty="0">
              <a:latin typeface="Arial" panose="020B0604020202020204" pitchFamily="34" charset="0"/>
              <a:cs typeface="Arial" panose="020B0604020202020204" pitchFamily="34" charset="0"/>
            </a:rPr>
            <a:t>INTERFAZ GRÁFICA REMOTA</a:t>
          </a:r>
          <a:endParaRPr lang="es-EC" sz="3200" kern="1200" dirty="0">
            <a:latin typeface="Arial" panose="020B0604020202020204" pitchFamily="34" charset="0"/>
            <a:cs typeface="Arial" panose="020B0604020202020204" pitchFamily="34" charset="0"/>
          </a:endParaRPr>
        </a:p>
      </dsp:txBody>
      <dsp:txXfrm>
        <a:off x="516730" y="3518609"/>
        <a:ext cx="8594321" cy="703648"/>
      </dsp:txXfrm>
    </dsp:sp>
    <dsp:sp modelId="{4CA7C1EC-3DF8-4FA1-874A-048F6F552894}">
      <dsp:nvSpPr>
        <dsp:cNvPr id="0" name=""/>
        <dsp:cNvSpPr/>
      </dsp:nvSpPr>
      <dsp:spPr>
        <a:xfrm>
          <a:off x="76950" y="3430653"/>
          <a:ext cx="879560" cy="87956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C" sz="1000" b="1" kern="1200" dirty="0">
              <a:solidFill>
                <a:prstClr val="white"/>
              </a:solidFill>
              <a:latin typeface="Arial" panose="020B0604020202020204" pitchFamily="34" charset="0"/>
              <a:ea typeface="+mn-ea"/>
              <a:cs typeface="Arial" panose="020B0604020202020204" pitchFamily="34" charset="0"/>
            </a:rPr>
            <a:t>DISEÑO E IMPLEMENTACIÓN DEL SISTEMA DE MONITORIZACIÓN</a:t>
          </a: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PRUEBAS Y RESULTADOS</a:t>
          </a:r>
          <a:endParaRPr lang="es-EC" sz="1000" kern="1200" dirty="0">
            <a:latin typeface="Arial" panose="020B0604020202020204" pitchFamily="34" charset="0"/>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894B4-CE98-4333-B496-19B64C596BA6}">
      <dsp:nvSpPr>
        <dsp:cNvPr id="0" name=""/>
        <dsp:cNvSpPr/>
      </dsp:nvSpPr>
      <dsp:spPr>
        <a:xfrm>
          <a:off x="0" y="77094"/>
          <a:ext cx="10436315" cy="37878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9974" tIns="1353820" rIns="809974" bIns="156464" numCol="1" spcCol="1270" anchor="t" anchorCtr="0">
          <a:noAutofit/>
        </a:bodyPr>
        <a:lstStyle/>
        <a:p>
          <a:pPr marL="228600" lvl="1" indent="-228600" algn="just" defTabSz="977900">
            <a:lnSpc>
              <a:spcPct val="90000"/>
            </a:lnSpc>
            <a:spcBef>
              <a:spcPct val="0"/>
            </a:spcBef>
            <a:spcAft>
              <a:spcPct val="15000"/>
            </a:spcAft>
            <a:buChar char="•"/>
          </a:pPr>
          <a:r>
            <a:rPr lang="es-SV" sz="2200" kern="1200" dirty="0"/>
            <a:t>Almacenamiento y visualización de los valores de consumo eléctrico, frecuencia eléctrica, temperatura ambiente y CO2 en una interfaz gráfica mediante el software LabVIEW.</a:t>
          </a:r>
          <a:endParaRPr lang="es-CO" sz="2200" kern="1200" dirty="0"/>
        </a:p>
        <a:p>
          <a:pPr marL="228600" lvl="1" indent="-228600" algn="just" defTabSz="977900">
            <a:lnSpc>
              <a:spcPct val="90000"/>
            </a:lnSpc>
            <a:spcBef>
              <a:spcPct val="0"/>
            </a:spcBef>
            <a:spcAft>
              <a:spcPct val="15000"/>
            </a:spcAft>
            <a:buChar char="•"/>
          </a:pPr>
          <a:r>
            <a:rPr lang="es-SV" sz="2200" kern="1200" dirty="0"/>
            <a:t>Publicación de datos de forma centralizada en archivos de Google </a:t>
          </a:r>
          <a:r>
            <a:rPr lang="es-SV" sz="2200" kern="1200" dirty="0" err="1"/>
            <a:t>Docs</a:t>
          </a:r>
          <a:r>
            <a:rPr lang="es-SV" sz="2200" kern="1200" dirty="0"/>
            <a:t> (hojas de cálculo) con el software Python.</a:t>
          </a:r>
          <a:endParaRPr lang="es-CO" sz="2200" kern="1200" dirty="0"/>
        </a:p>
        <a:p>
          <a:pPr marL="228600" lvl="1" indent="-228600" algn="just" defTabSz="977900">
            <a:lnSpc>
              <a:spcPct val="90000"/>
            </a:lnSpc>
            <a:spcBef>
              <a:spcPct val="0"/>
            </a:spcBef>
            <a:spcAft>
              <a:spcPct val="15000"/>
            </a:spcAft>
            <a:buChar char="•"/>
          </a:pPr>
          <a:r>
            <a:rPr lang="es-SV" sz="2200" kern="1200" dirty="0"/>
            <a:t>Visualización de los datos en una aplicación desarrollada en MIT </a:t>
          </a:r>
          <a:r>
            <a:rPr lang="es-SV" sz="2200" kern="1200" dirty="0" err="1"/>
            <a:t>AppInventor</a:t>
          </a:r>
          <a:r>
            <a:rPr lang="es-SV" sz="2200" kern="1200" dirty="0"/>
            <a:t> para dispositivos con Sistema Operativo Android.</a:t>
          </a:r>
          <a:endParaRPr lang="es-CO" sz="2200" kern="1200" dirty="0"/>
        </a:p>
      </dsp:txBody>
      <dsp:txXfrm>
        <a:off x="0" y="77094"/>
        <a:ext cx="10436315" cy="3787875"/>
      </dsp:txXfrm>
    </dsp:sp>
    <dsp:sp modelId="{2BA53CFE-38FE-4EDF-BE71-40C0DF745731}">
      <dsp:nvSpPr>
        <dsp:cNvPr id="0" name=""/>
        <dsp:cNvSpPr/>
      </dsp:nvSpPr>
      <dsp:spPr>
        <a:xfrm>
          <a:off x="658547" y="881589"/>
          <a:ext cx="9260351" cy="4625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128" tIns="0" rIns="276128" bIns="0" numCol="1" spcCol="1270" anchor="ctr" anchorCtr="0">
          <a:noAutofit/>
        </a:bodyPr>
        <a:lstStyle/>
        <a:p>
          <a:pPr marL="0" lvl="0" indent="0" algn="l" defTabSz="1066800">
            <a:lnSpc>
              <a:spcPct val="90000"/>
            </a:lnSpc>
            <a:spcBef>
              <a:spcPct val="0"/>
            </a:spcBef>
            <a:spcAft>
              <a:spcPct val="35000"/>
            </a:spcAft>
            <a:buNone/>
          </a:pPr>
          <a:r>
            <a:rPr lang="es-CO" sz="2400" kern="1200" dirty="0"/>
            <a:t>DESCRIPCIÓN GENERAL DEL SISTEMA DE MONITORIZACIÓN</a:t>
          </a:r>
        </a:p>
      </dsp:txBody>
      <dsp:txXfrm>
        <a:off x="681127" y="904169"/>
        <a:ext cx="9215191" cy="41738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C" sz="1000" b="1" kern="1200" dirty="0">
              <a:solidFill>
                <a:prstClr val="white"/>
              </a:solidFill>
              <a:latin typeface="Arial" panose="020B0604020202020204" pitchFamily="34" charset="0"/>
              <a:ea typeface="+mn-ea"/>
              <a:cs typeface="Arial" panose="020B0604020202020204" pitchFamily="34" charset="0"/>
            </a:rPr>
            <a:t>DISEÑO E IMPLEMENTACIÓN DEL SISTEMA DE MONITORIZACIÓN</a:t>
          </a: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PRUEBAS Y RESULTADOS</a:t>
          </a:r>
          <a:endParaRPr lang="es-EC" sz="1000" kern="1200" dirty="0">
            <a:latin typeface="Arial" panose="020B0604020202020204" pitchFamily="34" charset="0"/>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58EF5-492A-43A5-B3F4-8063DBA672D8}">
      <dsp:nvSpPr>
        <dsp:cNvPr id="0" name=""/>
        <dsp:cNvSpPr/>
      </dsp:nvSpPr>
      <dsp:spPr>
        <a:xfrm>
          <a:off x="5749" y="0"/>
          <a:ext cx="1718593" cy="797706"/>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t>LabVIEW</a:t>
          </a:r>
        </a:p>
      </dsp:txBody>
      <dsp:txXfrm>
        <a:off x="29113" y="23364"/>
        <a:ext cx="1671865" cy="750978"/>
      </dsp:txXfrm>
    </dsp:sp>
    <dsp:sp modelId="{1D4ACB5F-151C-4A4B-A9F2-7D1452112998}">
      <dsp:nvSpPr>
        <dsp:cNvPr id="0" name=""/>
        <dsp:cNvSpPr/>
      </dsp:nvSpPr>
      <dsp:spPr>
        <a:xfrm>
          <a:off x="1896203" y="185747"/>
          <a:ext cx="364341" cy="426211"/>
        </a:xfrm>
        <a:prstGeom prst="rightArrow">
          <a:avLst>
            <a:gd name="adj1" fmla="val 60000"/>
            <a:gd name="adj2" fmla="val 5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C" sz="1800" kern="1200"/>
        </a:p>
      </dsp:txBody>
      <dsp:txXfrm>
        <a:off x="1896203" y="270989"/>
        <a:ext cx="255039" cy="255727"/>
      </dsp:txXfrm>
    </dsp:sp>
    <dsp:sp modelId="{5FC2144D-86DD-458A-955E-F70E161927B6}">
      <dsp:nvSpPr>
        <dsp:cNvPr id="0" name=""/>
        <dsp:cNvSpPr/>
      </dsp:nvSpPr>
      <dsp:spPr>
        <a:xfrm>
          <a:off x="2411781" y="0"/>
          <a:ext cx="1718593" cy="797706"/>
        </a:xfrm>
        <a:prstGeom prst="roundRect">
          <a:avLst>
            <a:gd name="adj" fmla="val 10000"/>
          </a:avLst>
        </a:prstGeom>
        <a:gradFill rotWithShape="0">
          <a:gsLst>
            <a:gs pos="0">
              <a:schemeClr val="accent4">
                <a:hueOff val="5197846"/>
                <a:satOff val="-23984"/>
                <a:lumOff val="883"/>
                <a:alphaOff val="0"/>
                <a:lumMod val="110000"/>
                <a:satMod val="105000"/>
                <a:tint val="67000"/>
              </a:schemeClr>
            </a:gs>
            <a:gs pos="50000">
              <a:schemeClr val="accent4">
                <a:hueOff val="5197846"/>
                <a:satOff val="-23984"/>
                <a:lumOff val="883"/>
                <a:alphaOff val="0"/>
                <a:lumMod val="105000"/>
                <a:satMod val="103000"/>
                <a:tint val="73000"/>
              </a:schemeClr>
            </a:gs>
            <a:gs pos="100000">
              <a:schemeClr val="accent4">
                <a:hueOff val="5197846"/>
                <a:satOff val="-23984"/>
                <a:lumOff val="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t>Python</a:t>
          </a:r>
        </a:p>
      </dsp:txBody>
      <dsp:txXfrm>
        <a:off x="2435145" y="23364"/>
        <a:ext cx="1671865" cy="750978"/>
      </dsp:txXfrm>
    </dsp:sp>
    <dsp:sp modelId="{529266A8-0F4B-4F78-BF89-C0E08C3D785E}">
      <dsp:nvSpPr>
        <dsp:cNvPr id="0" name=""/>
        <dsp:cNvSpPr/>
      </dsp:nvSpPr>
      <dsp:spPr>
        <a:xfrm>
          <a:off x="4302234" y="185747"/>
          <a:ext cx="364341" cy="426211"/>
        </a:xfrm>
        <a:prstGeom prst="rightArrow">
          <a:avLst>
            <a:gd name="adj1" fmla="val 60000"/>
            <a:gd name="adj2" fmla="val 50000"/>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C" sz="1800" kern="1200"/>
        </a:p>
      </dsp:txBody>
      <dsp:txXfrm>
        <a:off x="4302234" y="270989"/>
        <a:ext cx="255039" cy="255727"/>
      </dsp:txXfrm>
    </dsp:sp>
    <dsp:sp modelId="{DA274801-2B03-46D4-98EF-E01296446EC8}">
      <dsp:nvSpPr>
        <dsp:cNvPr id="0" name=""/>
        <dsp:cNvSpPr/>
      </dsp:nvSpPr>
      <dsp:spPr>
        <a:xfrm>
          <a:off x="4817813" y="0"/>
          <a:ext cx="1718593" cy="797706"/>
        </a:xfrm>
        <a:prstGeom prst="roundRect">
          <a:avLst>
            <a:gd name="adj" fmla="val 10000"/>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err="1"/>
            <a:t>AppInventor</a:t>
          </a:r>
          <a:endParaRPr lang="es-EC" sz="2300" kern="1200" dirty="0"/>
        </a:p>
      </dsp:txBody>
      <dsp:txXfrm>
        <a:off x="4841177" y="23364"/>
        <a:ext cx="1671865" cy="75097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C" sz="1000" b="1" kern="1200" dirty="0">
              <a:solidFill>
                <a:prstClr val="white"/>
              </a:solidFill>
              <a:latin typeface="Arial" panose="020B0604020202020204" pitchFamily="34" charset="0"/>
              <a:ea typeface="+mn-ea"/>
              <a:cs typeface="Arial" panose="020B0604020202020204" pitchFamily="34" charset="0"/>
            </a:rPr>
            <a:t>DISEÑO E IMPLEMENTACIÓN DEL SISTEMA DE MONITORIZACIÓN</a:t>
          </a: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PRUEBAS Y RESULTADOS</a:t>
          </a:r>
          <a:endParaRPr lang="es-EC" sz="1000" kern="1200" dirty="0">
            <a:latin typeface="Arial" panose="020B0604020202020204" pitchFamily="34" charset="0"/>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C" sz="1000" b="1" kern="1200" dirty="0">
              <a:solidFill>
                <a:prstClr val="white"/>
              </a:solidFill>
              <a:latin typeface="Arial" panose="020B0604020202020204" pitchFamily="34" charset="0"/>
              <a:ea typeface="+mn-ea"/>
              <a:cs typeface="Arial" panose="020B0604020202020204" pitchFamily="34" charset="0"/>
            </a:rPr>
            <a:t>DISEÑO E IMPLEMENTACIÓN DEL SISTEMA DE MONITORIZACIÓN</a:t>
          </a: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PRUEBAS Y RESULTADOS</a:t>
          </a:r>
          <a:endParaRPr lang="es-EC" sz="1000" kern="1200" dirty="0">
            <a:latin typeface="Arial" panose="020B0604020202020204" pitchFamily="34" charset="0"/>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C" sz="1000" b="1" kern="1200" dirty="0">
              <a:solidFill>
                <a:prstClr val="white"/>
              </a:solidFill>
              <a:latin typeface="Arial" panose="020B0604020202020204" pitchFamily="34" charset="0"/>
              <a:ea typeface="+mn-ea"/>
              <a:cs typeface="Arial" panose="020B0604020202020204" pitchFamily="34" charset="0"/>
            </a:rPr>
            <a:t>DISEÑO E IMPLEMENTACIÓN DEL SISTEMA DE MONITORIZACIÓN</a:t>
          </a: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PRUEBAS Y RESULTADOS</a:t>
          </a:r>
          <a:endParaRPr lang="es-EC" sz="1000" kern="1200" dirty="0">
            <a:latin typeface="Arial" panose="020B0604020202020204" pitchFamily="34" charset="0"/>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C" sz="1000" b="1" kern="1200" dirty="0">
              <a:solidFill>
                <a:prstClr val="white"/>
              </a:solidFill>
              <a:latin typeface="Arial" panose="020B0604020202020204" pitchFamily="34" charset="0"/>
              <a:ea typeface="+mn-ea"/>
              <a:cs typeface="Arial" panose="020B0604020202020204" pitchFamily="34" charset="0"/>
            </a:rPr>
            <a:t>DISEÑO E IMPLEMENTACIÓN DEL SISTEMA DE MONITORIZACIÓN</a:t>
          </a: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PRUEBAS Y RESULTADOS</a:t>
          </a:r>
          <a:endParaRPr lang="es-EC" sz="1000" kern="1200" dirty="0">
            <a:latin typeface="Arial" panose="020B0604020202020204" pitchFamily="34" charset="0"/>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solidFill>
          <a:schemeClr val="accent5">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s-EC" sz="1000" b="1" kern="1200" dirty="0">
              <a:solidFill>
                <a:schemeClr val="bg1"/>
              </a:solidFill>
              <a:latin typeface="Arial" panose="020B0604020202020204" pitchFamily="34" charset="0"/>
              <a:cs typeface="Arial" panose="020B0604020202020204" pitchFamily="34" charset="0"/>
            </a:rPr>
            <a:t>INTRODUCCIÓN</a:t>
          </a:r>
          <a:endParaRPr lang="es-EC" sz="1000" b="1" kern="1200" dirty="0">
            <a:solidFill>
              <a:schemeClr val="bg1"/>
            </a:solidFill>
          </a:endParaRP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latin typeface="Arial" panose="020B0604020202020204" pitchFamily="34" charset="0"/>
              <a:cs typeface="Arial" panose="020B0604020202020204" pitchFamily="34" charset="0"/>
            </a:rPr>
            <a:t>DISEÑO E IMPLEMENTACIÓN DE MÓDULOS DE MEDICIÓN  </a:t>
          </a:r>
          <a:endParaRPr lang="es-EC" sz="1000" b="0" kern="1200" dirty="0">
            <a:latin typeface="Arial" panose="020B0604020202020204" pitchFamily="34" charset="0"/>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DISEÑO</a:t>
          </a:r>
          <a:r>
            <a:rPr lang="es-EC" sz="1000" b="0" kern="1200" baseline="0" dirty="0">
              <a:latin typeface="Arial" panose="020B0604020202020204" pitchFamily="34" charset="0"/>
              <a:cs typeface="Arial" panose="020B0604020202020204" pitchFamily="34" charset="0"/>
            </a:rPr>
            <a:t> E IMPLEMENTACIÓN DEL SISTEMA DE MONITORIZACIÓN</a:t>
          </a:r>
          <a:endParaRPr lang="es-EC" sz="1000" b="0" kern="1200" dirty="0">
            <a:latin typeface="Arial" panose="020B0604020202020204" pitchFamily="34" charset="0"/>
            <a:cs typeface="Arial" panose="020B0604020202020204" pitchFamily="34" charset="0"/>
          </a:endParaRP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PRUEBAS Y RESULTADOS</a:t>
          </a:r>
          <a:endParaRPr lang="es-EC" sz="1000" kern="1200" dirty="0">
            <a:latin typeface="Arial" panose="020B0604020202020204" pitchFamily="34" charset="0"/>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C" sz="1000" b="1" kern="1200" dirty="0">
              <a:solidFill>
                <a:prstClr val="white"/>
              </a:solidFill>
              <a:latin typeface="Arial" panose="020B0604020202020204" pitchFamily="34" charset="0"/>
              <a:ea typeface="+mn-ea"/>
              <a:cs typeface="Arial" panose="020B0604020202020204" pitchFamily="34" charset="0"/>
            </a:rPr>
            <a:t>DISEÑO E IMPLEMENTACIÓN DEL SISTEMA DE MONITORIZACIÓN</a:t>
          </a: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PRUEBAS Y RESULTADOS</a:t>
          </a:r>
          <a:endParaRPr lang="es-EC" sz="1000" kern="1200" dirty="0">
            <a:latin typeface="Arial" panose="020B0604020202020204" pitchFamily="34" charset="0"/>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C" sz="1000" b="1" kern="1200" dirty="0">
              <a:solidFill>
                <a:prstClr val="white"/>
              </a:solidFill>
              <a:latin typeface="Arial" panose="020B0604020202020204" pitchFamily="34" charset="0"/>
              <a:ea typeface="+mn-ea"/>
              <a:cs typeface="Arial" panose="020B0604020202020204" pitchFamily="34" charset="0"/>
            </a:rPr>
            <a:t>DISEÑO E IMPLEMENTACIÓN DEL SISTEMA DE MONITORIZACIÓN</a:t>
          </a: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PRUEBAS Y RESULTADOS</a:t>
          </a:r>
          <a:endParaRPr lang="es-EC" sz="1000" kern="1200" dirty="0">
            <a:latin typeface="Arial" panose="020B0604020202020204" pitchFamily="34" charset="0"/>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C" sz="1000" b="1" kern="1200" dirty="0">
              <a:solidFill>
                <a:prstClr val="white"/>
              </a:solidFill>
              <a:latin typeface="Arial" panose="020B0604020202020204" pitchFamily="34" charset="0"/>
              <a:ea typeface="+mn-ea"/>
              <a:cs typeface="Arial" panose="020B0604020202020204" pitchFamily="34" charset="0"/>
            </a:rPr>
            <a:t>DISEÑO E IMPLEMENTACIÓN DEL SISTEMA DE MONITORIZACIÓN</a:t>
          </a: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PRUEBAS Y RESULTADOS</a:t>
          </a:r>
          <a:endParaRPr lang="es-EC" sz="1000" kern="1200" dirty="0">
            <a:latin typeface="Arial" panose="020B0604020202020204" pitchFamily="34" charset="0"/>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C" sz="1000" b="1" kern="1200" dirty="0">
              <a:solidFill>
                <a:prstClr val="white"/>
              </a:solidFill>
              <a:latin typeface="Arial" panose="020B0604020202020204" pitchFamily="34" charset="0"/>
              <a:ea typeface="+mn-ea"/>
              <a:cs typeface="Arial" panose="020B0604020202020204" pitchFamily="34" charset="0"/>
            </a:rPr>
            <a:t>DISEÑO E IMPLEMENTACIÓN DEL SISTEMA DE MONITORIZACIÓN</a:t>
          </a: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PRUEBAS Y RESULTADOS</a:t>
          </a:r>
          <a:endParaRPr lang="es-EC" sz="1000" kern="1200" dirty="0">
            <a:latin typeface="Arial" panose="020B0604020202020204" pitchFamily="34" charset="0"/>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3B4F6-4569-43E3-BF1C-4518067197F6}">
      <dsp:nvSpPr>
        <dsp:cNvPr id="0" name=""/>
        <dsp:cNvSpPr/>
      </dsp:nvSpPr>
      <dsp:spPr>
        <a:xfrm>
          <a:off x="-5132114" y="-792110"/>
          <a:ext cx="6158121" cy="6158121"/>
        </a:xfrm>
        <a:prstGeom prst="blockArc">
          <a:avLst>
            <a:gd name="adj1" fmla="val 18900000"/>
            <a:gd name="adj2" fmla="val 2700000"/>
            <a:gd name="adj3" fmla="val 351"/>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FD1EEB-0DBB-4172-A022-078BF673DCA4}">
      <dsp:nvSpPr>
        <dsp:cNvPr id="0" name=""/>
        <dsp:cNvSpPr/>
      </dsp:nvSpPr>
      <dsp:spPr>
        <a:xfrm>
          <a:off x="840797" y="653427"/>
          <a:ext cx="8309367" cy="1306671"/>
        </a:xfrm>
        <a:prstGeom prst="rect">
          <a:avLst/>
        </a:prstGeom>
        <a:solidFill>
          <a:srgbClr val="44546A"/>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7171" tIns="83820" rIns="83820" bIns="83820" numCol="1" spcCol="1270" anchor="ctr" anchorCtr="0">
          <a:noAutofit/>
        </a:bodyPr>
        <a:lstStyle/>
        <a:p>
          <a:pPr marL="0" lvl="0" indent="0" algn="l" defTabSz="1466850">
            <a:lnSpc>
              <a:spcPct val="90000"/>
            </a:lnSpc>
            <a:spcBef>
              <a:spcPct val="0"/>
            </a:spcBef>
            <a:spcAft>
              <a:spcPct val="35000"/>
            </a:spcAft>
            <a:buNone/>
          </a:pPr>
          <a:r>
            <a:rPr lang="es-EC" sz="3300" kern="1200" dirty="0">
              <a:latin typeface="Arial" panose="020B0604020202020204" pitchFamily="34" charset="0"/>
              <a:cs typeface="Arial" panose="020B0604020202020204" pitchFamily="34" charset="0"/>
            </a:rPr>
            <a:t>DATOS DE LAS SERIES TEMPORALES</a:t>
          </a:r>
        </a:p>
      </dsp:txBody>
      <dsp:txXfrm>
        <a:off x="840797" y="653427"/>
        <a:ext cx="8309367" cy="1306671"/>
      </dsp:txXfrm>
    </dsp:sp>
    <dsp:sp modelId="{3FA511BA-F613-4507-9260-C557BCE9D0C5}">
      <dsp:nvSpPr>
        <dsp:cNvPr id="0" name=""/>
        <dsp:cNvSpPr/>
      </dsp:nvSpPr>
      <dsp:spPr>
        <a:xfrm>
          <a:off x="24127" y="490093"/>
          <a:ext cx="1633339" cy="1633339"/>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61ADF4-13B3-4397-A726-734A2CC2E6B6}">
      <dsp:nvSpPr>
        <dsp:cNvPr id="0" name=""/>
        <dsp:cNvSpPr/>
      </dsp:nvSpPr>
      <dsp:spPr>
        <a:xfrm>
          <a:off x="840797" y="2613800"/>
          <a:ext cx="8309367" cy="130667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7171" tIns="83820" rIns="83820" bIns="83820" numCol="1" spcCol="1270" anchor="ctr" anchorCtr="0">
          <a:noAutofit/>
        </a:bodyPr>
        <a:lstStyle/>
        <a:p>
          <a:pPr marL="0" lvl="0" indent="0" algn="l" defTabSz="1466850">
            <a:lnSpc>
              <a:spcPct val="90000"/>
            </a:lnSpc>
            <a:spcBef>
              <a:spcPct val="0"/>
            </a:spcBef>
            <a:spcAft>
              <a:spcPct val="35000"/>
            </a:spcAft>
            <a:buFont typeface="+mj-lt"/>
            <a:buNone/>
          </a:pPr>
          <a:r>
            <a:rPr lang="es-EC" sz="3300" b="0" kern="1200" dirty="0">
              <a:latin typeface="Arial" panose="020B0604020202020204" pitchFamily="34" charset="0"/>
              <a:cs typeface="Arial" panose="020B0604020202020204" pitchFamily="34" charset="0"/>
            </a:rPr>
            <a:t>MODELO ARIMA PARA PREDICCIÓN DE CONSUMO ELÉCTRICO</a:t>
          </a:r>
        </a:p>
      </dsp:txBody>
      <dsp:txXfrm>
        <a:off x="840797" y="2613800"/>
        <a:ext cx="8309367" cy="1306671"/>
      </dsp:txXfrm>
    </dsp:sp>
    <dsp:sp modelId="{206D19B9-8BD6-48A3-B316-061576071DBE}">
      <dsp:nvSpPr>
        <dsp:cNvPr id="0" name=""/>
        <dsp:cNvSpPr/>
      </dsp:nvSpPr>
      <dsp:spPr>
        <a:xfrm>
          <a:off x="24127" y="2450466"/>
          <a:ext cx="1633339" cy="1633339"/>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DISEÑO E IMPLEMENTACIÓN DEL SISTEMA DE MONITORIZACIÓN</a:t>
          </a: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C" sz="1000" b="1" kern="1200" dirty="0">
              <a:solidFill>
                <a:prstClr val="white"/>
              </a:solidFill>
              <a:latin typeface="Arial" panose="020B0604020202020204" pitchFamily="34" charset="0"/>
              <a:ea typeface="+mn-ea"/>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PRUEBAS Y RESULTADOS</a:t>
          </a:r>
          <a:endParaRPr lang="es-EC" sz="1000" kern="1200" dirty="0">
            <a:latin typeface="Arial" panose="020B0604020202020204" pitchFamily="34" charset="0"/>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894B4-CE98-4333-B496-19B64C596BA6}">
      <dsp:nvSpPr>
        <dsp:cNvPr id="0" name=""/>
        <dsp:cNvSpPr/>
      </dsp:nvSpPr>
      <dsp:spPr>
        <a:xfrm>
          <a:off x="0" y="203362"/>
          <a:ext cx="10436315" cy="533073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9974" tIns="1353820" rIns="809974" bIns="156464" numCol="1" spcCol="1270" anchor="t" anchorCtr="0">
          <a:noAutofit/>
        </a:bodyPr>
        <a:lstStyle/>
        <a:p>
          <a:pPr marL="228600" lvl="1" indent="-228600" algn="just" defTabSz="977900">
            <a:lnSpc>
              <a:spcPct val="90000"/>
            </a:lnSpc>
            <a:spcBef>
              <a:spcPct val="0"/>
            </a:spcBef>
            <a:spcAft>
              <a:spcPct val="15000"/>
            </a:spcAft>
            <a:buChar char="•"/>
          </a:pPr>
          <a:r>
            <a:rPr lang="es-SV" sz="2200" kern="1200" dirty="0"/>
            <a:t>Método de series de tiempo estocásticas, </a:t>
          </a:r>
          <a:r>
            <a:rPr lang="es-EC" sz="2200" kern="1200" dirty="0"/>
            <a:t>se basan en que la estructura interna de los datos es definida por autocorrelación o tendencia a la variación estacional.</a:t>
          </a:r>
          <a:endParaRPr lang="es-CO" sz="2200" kern="1200" dirty="0"/>
        </a:p>
        <a:p>
          <a:pPr marL="228600" lvl="1" indent="-228600" algn="just" defTabSz="977900">
            <a:lnSpc>
              <a:spcPct val="90000"/>
            </a:lnSpc>
            <a:spcBef>
              <a:spcPct val="0"/>
            </a:spcBef>
            <a:spcAft>
              <a:spcPct val="15000"/>
            </a:spcAft>
            <a:buChar char="•"/>
          </a:pPr>
          <a:r>
            <a:rPr lang="es-ES" sz="2200" kern="1200" dirty="0"/>
            <a:t>El </a:t>
          </a:r>
          <a:r>
            <a:rPr lang="es-SV" sz="2200" kern="1200" dirty="0"/>
            <a:t>modelo</a:t>
          </a:r>
          <a:r>
            <a:rPr lang="es-ES" sz="2200" kern="1200" dirty="0"/>
            <a:t> ARIMA es un modelo estadístico que utiliza variaciones y regresiones de datos estadísticos con el fin de encontrar patrones para una predicción, los parámetros </a:t>
          </a:r>
          <a:r>
            <a:rPr lang="es-ES" sz="2200" i="1" kern="1200" dirty="0"/>
            <a:t>p, d</a:t>
          </a:r>
          <a:r>
            <a:rPr lang="es-ES" sz="2200" kern="1200" dirty="0"/>
            <a:t> y </a:t>
          </a:r>
          <a:r>
            <a:rPr lang="es-ES" sz="2200" i="1" kern="1200" dirty="0"/>
            <a:t>q</a:t>
          </a:r>
          <a:r>
            <a:rPr lang="es-ES" sz="2200" kern="1200" dirty="0"/>
            <a:t> indican el orden de las distintas componentes del modelo (autorregresiva, integrada y media móvil).</a:t>
          </a:r>
          <a:endParaRPr lang="es-CO" sz="2200" kern="1200" dirty="0"/>
        </a:p>
        <a:p>
          <a:pPr marL="228600" lvl="1" indent="-228600" algn="just" defTabSz="977900">
            <a:lnSpc>
              <a:spcPct val="90000"/>
            </a:lnSpc>
            <a:spcBef>
              <a:spcPct val="0"/>
            </a:spcBef>
            <a:spcAft>
              <a:spcPct val="15000"/>
            </a:spcAft>
            <a:buChar char="•"/>
          </a:pPr>
          <a:r>
            <a:rPr lang="es-EC" sz="2200" kern="1200" dirty="0"/>
            <a:t>Metodología Box-Jenkins analiza las series temporales con el objetivo de conocer su patrón de comportamiento y de esta manera predecir su evolución futura, mientras sus condiciones no varíen. E</a:t>
          </a:r>
          <a:r>
            <a:rPr lang="es-SV" sz="2200" kern="1200" dirty="0" err="1"/>
            <a:t>ste</a:t>
          </a:r>
          <a:r>
            <a:rPr lang="es-SV" sz="2200" kern="1200" dirty="0"/>
            <a:t> método </a:t>
          </a:r>
          <a:r>
            <a:rPr lang="es-EC" sz="2200" kern="1200" dirty="0"/>
            <a:t>identifica</a:t>
          </a:r>
          <a:r>
            <a:rPr lang="es-SV" sz="2200" kern="1200" dirty="0"/>
            <a:t> el proceso estocástico que ha generado los datos (estimación, identificación, validación y predicción)</a:t>
          </a:r>
          <a:endParaRPr lang="es-CO" sz="2200" kern="1200" dirty="0"/>
        </a:p>
      </dsp:txBody>
      <dsp:txXfrm>
        <a:off x="0" y="203362"/>
        <a:ext cx="10436315" cy="5330739"/>
      </dsp:txXfrm>
    </dsp:sp>
    <dsp:sp modelId="{2BA53CFE-38FE-4EDF-BE71-40C0DF745731}">
      <dsp:nvSpPr>
        <dsp:cNvPr id="0" name=""/>
        <dsp:cNvSpPr/>
      </dsp:nvSpPr>
      <dsp:spPr>
        <a:xfrm>
          <a:off x="658547" y="906176"/>
          <a:ext cx="9260351" cy="4625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128" tIns="0" rIns="276128" bIns="0" numCol="1" spcCol="1270" anchor="ctr" anchorCtr="0">
          <a:noAutofit/>
        </a:bodyPr>
        <a:lstStyle/>
        <a:p>
          <a:pPr marL="0" lvl="0" indent="0" algn="l" defTabSz="1066800">
            <a:lnSpc>
              <a:spcPct val="90000"/>
            </a:lnSpc>
            <a:spcBef>
              <a:spcPct val="0"/>
            </a:spcBef>
            <a:spcAft>
              <a:spcPct val="35000"/>
            </a:spcAft>
            <a:buNone/>
          </a:pPr>
          <a:r>
            <a:rPr lang="es-CO" sz="2400" kern="1200" dirty="0"/>
            <a:t>DESCRIPCIÓN GENERAL DEL MODELO DE PREDICCIÓN</a:t>
          </a:r>
        </a:p>
      </dsp:txBody>
      <dsp:txXfrm>
        <a:off x="681127" y="928756"/>
        <a:ext cx="9215191" cy="417385"/>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DISEÑO E IMPLEMENTACIÓN DEL SISTEMA DE MONITORIZACIÓN</a:t>
          </a: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C" sz="1000" b="1" kern="1200" dirty="0">
              <a:solidFill>
                <a:prstClr val="white"/>
              </a:solidFill>
              <a:latin typeface="Arial" panose="020B0604020202020204" pitchFamily="34" charset="0"/>
              <a:ea typeface="+mn-ea"/>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PRUEBAS Y RESULTADOS</a:t>
          </a:r>
          <a:endParaRPr lang="es-EC" sz="1000" kern="1200" dirty="0">
            <a:latin typeface="Arial" panose="020B0604020202020204" pitchFamily="34" charset="0"/>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C" sz="1000" b="1" kern="1200" dirty="0">
              <a:solidFill>
                <a:prstClr val="white"/>
              </a:solidFill>
              <a:latin typeface="Arial" panose="020B0604020202020204" pitchFamily="34" charset="0"/>
              <a:ea typeface="+mn-ea"/>
              <a:cs typeface="Arial" panose="020B0604020202020204" pitchFamily="34" charset="0"/>
            </a:rPr>
            <a:t>DISEÑO E IMPLEMENTACIÓN DEL SISTEMA DE MONITORIZACIÓN</a:t>
          </a: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PRUEBAS Y RESULTADOS</a:t>
          </a:r>
          <a:endParaRPr lang="es-EC" sz="1000" kern="1200" dirty="0">
            <a:latin typeface="Arial" panose="020B0604020202020204" pitchFamily="34" charset="0"/>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C" sz="1000" b="1" kern="1200" dirty="0">
              <a:solidFill>
                <a:prstClr val="white"/>
              </a:solidFill>
              <a:latin typeface="Arial" panose="020B0604020202020204" pitchFamily="34" charset="0"/>
              <a:ea typeface="+mn-ea"/>
              <a:cs typeface="Arial" panose="020B0604020202020204" pitchFamily="34" charset="0"/>
            </a:rPr>
            <a:t>DISEÑO E IMPLEMENTACIÓN DEL SISTEMA DE MONITORIZACIÓN</a:t>
          </a: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PRUEBAS Y RESULTADOS</a:t>
          </a:r>
          <a:endParaRPr lang="es-EC" sz="1000" kern="1200" dirty="0">
            <a:latin typeface="Arial" panose="020B0604020202020204" pitchFamily="34" charset="0"/>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42B6E-43A9-4B63-A3EC-8FAD8D690CA0}">
      <dsp:nvSpPr>
        <dsp:cNvPr id="0" name=""/>
        <dsp:cNvSpPr/>
      </dsp:nvSpPr>
      <dsp:spPr>
        <a:xfrm>
          <a:off x="4517" y="-142550"/>
          <a:ext cx="2717345" cy="3846782"/>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endParaRPr lang="es-CO" sz="1800" b="1" kern="1200" dirty="0">
            <a:solidFill>
              <a:schemeClr val="tx1"/>
            </a:solidFill>
          </a:endParaRPr>
        </a:p>
      </dsp:txBody>
      <dsp:txXfrm rot="16200000">
        <a:off x="-1300928" y="1162895"/>
        <a:ext cx="3154361" cy="543469"/>
      </dsp:txXfrm>
    </dsp:sp>
    <dsp:sp modelId="{E22EE271-E15C-4F96-AD60-DCEC85D5FE9F}">
      <dsp:nvSpPr>
        <dsp:cNvPr id="0" name=""/>
        <dsp:cNvSpPr/>
      </dsp:nvSpPr>
      <dsp:spPr>
        <a:xfrm>
          <a:off x="547986" y="-142550"/>
          <a:ext cx="2024422" cy="384678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s-SV" sz="1800" kern="1200" dirty="0"/>
            <a:t>El sistema de monitorización es un paso preliminar para conocer el procedimiento a realizar la medición de la electricidad en viviendas, sectores residenciales o en sectores industriales y de esta manera realizar la estimación (predicción)</a:t>
          </a:r>
          <a:endParaRPr lang="es-CO" sz="1800" b="1" kern="1200" dirty="0">
            <a:solidFill>
              <a:schemeClr val="tx1"/>
            </a:solidFill>
          </a:endParaRPr>
        </a:p>
      </dsp:txBody>
      <dsp:txXfrm>
        <a:off x="547986" y="-142550"/>
        <a:ext cx="2024422" cy="3846782"/>
      </dsp:txXfrm>
    </dsp:sp>
    <dsp:sp modelId="{8F326BBB-9341-4FB9-82FE-9E383DDE9DFF}">
      <dsp:nvSpPr>
        <dsp:cNvPr id="0" name=""/>
        <dsp:cNvSpPr/>
      </dsp:nvSpPr>
      <dsp:spPr>
        <a:xfrm>
          <a:off x="2816970" y="-142550"/>
          <a:ext cx="2717345" cy="3846782"/>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endParaRPr lang="es-CO" sz="1800" b="1" kern="1200" dirty="0">
            <a:solidFill>
              <a:schemeClr val="tx1"/>
            </a:solidFill>
          </a:endParaRPr>
        </a:p>
      </dsp:txBody>
      <dsp:txXfrm rot="16200000">
        <a:off x="1511523" y="1162895"/>
        <a:ext cx="3154361" cy="543469"/>
      </dsp:txXfrm>
    </dsp:sp>
    <dsp:sp modelId="{0D5477F3-FCA8-400A-B185-84338D4DAE34}">
      <dsp:nvSpPr>
        <dsp:cNvPr id="0" name=""/>
        <dsp:cNvSpPr/>
      </dsp:nvSpPr>
      <dsp:spPr>
        <a:xfrm rot="5400000">
          <a:off x="2590881" y="2449863"/>
          <a:ext cx="479351" cy="407601"/>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5E2E74-AD49-4729-8D37-8C035894D59D}">
      <dsp:nvSpPr>
        <dsp:cNvPr id="0" name=""/>
        <dsp:cNvSpPr/>
      </dsp:nvSpPr>
      <dsp:spPr>
        <a:xfrm>
          <a:off x="3360439" y="-142550"/>
          <a:ext cx="2024422" cy="384678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s-SV" sz="1800" kern="1200" dirty="0"/>
            <a:t>Toda información detallada sobre el consumo eléctrico permite la identificación de averías de diferentes equipos, dispositivos, que se producen debido al aumento de consumo de energía</a:t>
          </a:r>
          <a:endParaRPr lang="es-CO" sz="1800" b="1" kern="1200" dirty="0">
            <a:solidFill>
              <a:schemeClr val="tx1"/>
            </a:solidFill>
          </a:endParaRPr>
        </a:p>
      </dsp:txBody>
      <dsp:txXfrm>
        <a:off x="3360439" y="-142550"/>
        <a:ext cx="2024422" cy="3846782"/>
      </dsp:txXfrm>
    </dsp:sp>
    <dsp:sp modelId="{308710B9-582C-4ED2-8C80-9D15CB0792AA}">
      <dsp:nvSpPr>
        <dsp:cNvPr id="0" name=""/>
        <dsp:cNvSpPr/>
      </dsp:nvSpPr>
      <dsp:spPr>
        <a:xfrm>
          <a:off x="5629422" y="-142550"/>
          <a:ext cx="2717345" cy="3846782"/>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endParaRPr lang="es-CO" sz="1800" b="1" kern="1200" dirty="0">
            <a:solidFill>
              <a:schemeClr val="tx1"/>
            </a:solidFill>
          </a:endParaRPr>
        </a:p>
      </dsp:txBody>
      <dsp:txXfrm rot="16200000">
        <a:off x="4323976" y="1162895"/>
        <a:ext cx="3154361" cy="543469"/>
      </dsp:txXfrm>
    </dsp:sp>
    <dsp:sp modelId="{9F2C9547-7409-4D3B-AC8A-D2DF5C32408B}">
      <dsp:nvSpPr>
        <dsp:cNvPr id="0" name=""/>
        <dsp:cNvSpPr/>
      </dsp:nvSpPr>
      <dsp:spPr>
        <a:xfrm rot="5400000">
          <a:off x="5403333" y="2449863"/>
          <a:ext cx="479351" cy="407601"/>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9B9E06-0EA1-4926-AB59-3A2319B3EE8E}">
      <dsp:nvSpPr>
        <dsp:cNvPr id="0" name=""/>
        <dsp:cNvSpPr/>
      </dsp:nvSpPr>
      <dsp:spPr>
        <a:xfrm>
          <a:off x="6172891" y="-142550"/>
          <a:ext cx="2024422" cy="384678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s-SV" sz="1800" kern="1200" dirty="0"/>
            <a:t>Contadores electrónicos, sistemas de gestión automática, sistemas de comunicación y control se utilizan en las redes de transmisión y distribución, como apoyo para crear una herramienta valiosa para la integración de los procesos en la gestión en tiempo real</a:t>
          </a:r>
          <a:endParaRPr lang="es-CO" sz="1800" b="1" kern="1200" dirty="0">
            <a:solidFill>
              <a:schemeClr val="tx1"/>
            </a:solidFill>
          </a:endParaRPr>
        </a:p>
      </dsp:txBody>
      <dsp:txXfrm>
        <a:off x="6172891" y="-142550"/>
        <a:ext cx="2024422" cy="3846782"/>
      </dsp:txXfrm>
    </dsp:sp>
    <dsp:sp modelId="{58C4F6CB-0916-4C83-A961-A9F2992C2929}">
      <dsp:nvSpPr>
        <dsp:cNvPr id="0" name=""/>
        <dsp:cNvSpPr/>
      </dsp:nvSpPr>
      <dsp:spPr>
        <a:xfrm>
          <a:off x="8441875" y="-142550"/>
          <a:ext cx="2717345" cy="3828359"/>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endParaRPr lang="es-CO" sz="1800" b="1" kern="1200" dirty="0">
            <a:solidFill>
              <a:schemeClr val="tx1"/>
            </a:solidFill>
          </a:endParaRPr>
        </a:p>
      </dsp:txBody>
      <dsp:txXfrm rot="16200000">
        <a:off x="7143982" y="1155341"/>
        <a:ext cx="3139254" cy="543469"/>
      </dsp:txXfrm>
    </dsp:sp>
    <dsp:sp modelId="{182B4EA2-11EC-4032-85BC-48EF14CA7676}">
      <dsp:nvSpPr>
        <dsp:cNvPr id="0" name=""/>
        <dsp:cNvSpPr/>
      </dsp:nvSpPr>
      <dsp:spPr>
        <a:xfrm rot="5400000">
          <a:off x="8215786" y="2449863"/>
          <a:ext cx="479351" cy="407601"/>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35AA02-974C-4E61-9B31-C14D60990F19}">
      <dsp:nvSpPr>
        <dsp:cNvPr id="0" name=""/>
        <dsp:cNvSpPr/>
      </dsp:nvSpPr>
      <dsp:spPr>
        <a:xfrm>
          <a:off x="8985344" y="-142550"/>
          <a:ext cx="2024422" cy="38283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s-EC" sz="1800" kern="1200" dirty="0"/>
            <a:t>La predicción de carga </a:t>
          </a:r>
          <a:r>
            <a:rPr lang="es-ES" sz="1800" kern="1200" dirty="0"/>
            <a:t>es</a:t>
          </a:r>
          <a:r>
            <a:rPr lang="es-EC" sz="1800" kern="1200" dirty="0"/>
            <a:t> importante para los participantes en la generación, transmisión, distribución; la predicción ayuda en la toma de decisiones importantes como: cantidad de generación de energía eléctrica, cambio de carga y desarrollo de infraestructura</a:t>
          </a:r>
          <a:endParaRPr lang="es-CO" sz="1800" b="1" kern="1200" dirty="0">
            <a:solidFill>
              <a:schemeClr val="tx1"/>
            </a:solidFill>
          </a:endParaRPr>
        </a:p>
      </dsp:txBody>
      <dsp:txXfrm>
        <a:off x="8985344" y="-142550"/>
        <a:ext cx="2024422" cy="3828359"/>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C" sz="1000" b="1" kern="1200" dirty="0">
              <a:solidFill>
                <a:prstClr val="white"/>
              </a:solidFill>
              <a:latin typeface="Arial" panose="020B0604020202020204" pitchFamily="34" charset="0"/>
              <a:ea typeface="+mn-ea"/>
              <a:cs typeface="Arial" panose="020B0604020202020204" pitchFamily="34" charset="0"/>
            </a:rPr>
            <a:t>DISEÑO E IMPLEMENTACIÓN DEL SISTEMA DE MONITORIZACIÓN</a:t>
          </a: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PRUEBAS Y RESULTADOS</a:t>
          </a:r>
          <a:endParaRPr lang="es-EC" sz="1000" kern="1200" dirty="0">
            <a:latin typeface="Arial" panose="020B0604020202020204" pitchFamily="34" charset="0"/>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C" sz="1000" b="1" kern="1200" dirty="0">
              <a:solidFill>
                <a:prstClr val="white"/>
              </a:solidFill>
              <a:latin typeface="Arial" panose="020B0604020202020204" pitchFamily="34" charset="0"/>
              <a:ea typeface="+mn-ea"/>
              <a:cs typeface="Arial" panose="020B0604020202020204" pitchFamily="34" charset="0"/>
            </a:rPr>
            <a:t>DISEÑO E IMPLEMENTACIÓN DEL SISTEMA DE MONITORIZACIÓN</a:t>
          </a: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PRUEBAS Y RESULTADOS</a:t>
          </a:r>
          <a:endParaRPr lang="es-EC" sz="1000" kern="1200" dirty="0">
            <a:latin typeface="Arial" panose="020B0604020202020204" pitchFamily="34" charset="0"/>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C" sz="1000" b="1" kern="1200" dirty="0">
              <a:solidFill>
                <a:prstClr val="white"/>
              </a:solidFill>
              <a:latin typeface="Arial" panose="020B0604020202020204" pitchFamily="34" charset="0"/>
              <a:ea typeface="+mn-ea"/>
              <a:cs typeface="Arial" panose="020B0604020202020204" pitchFamily="34" charset="0"/>
            </a:rPr>
            <a:t>DISEÑO E IMPLEMENTACIÓN DEL SISTEMA DE MONITORIZACIÓN</a:t>
          </a: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PRUEBAS Y RESULTADOS</a:t>
          </a:r>
          <a:endParaRPr lang="es-EC" sz="1000" kern="1200" dirty="0">
            <a:latin typeface="Arial" panose="020B0604020202020204" pitchFamily="34" charset="0"/>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C" sz="1000" b="1" kern="1200" dirty="0">
              <a:solidFill>
                <a:prstClr val="white"/>
              </a:solidFill>
              <a:latin typeface="Arial" panose="020B0604020202020204" pitchFamily="34" charset="0"/>
              <a:ea typeface="+mn-ea"/>
              <a:cs typeface="Arial" panose="020B0604020202020204" pitchFamily="34" charset="0"/>
            </a:rPr>
            <a:t>DISEÑO E IMPLEMENTACIÓN DEL SISTEMA DE MONITORIZACIÓN</a:t>
          </a: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PRUEBAS Y RESULTADOS</a:t>
          </a:r>
          <a:endParaRPr lang="es-EC" sz="1000" kern="1200" dirty="0">
            <a:latin typeface="Arial" panose="020B0604020202020204" pitchFamily="34" charset="0"/>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3B4F6-4569-43E3-BF1C-4518067197F6}">
      <dsp:nvSpPr>
        <dsp:cNvPr id="0" name=""/>
        <dsp:cNvSpPr/>
      </dsp:nvSpPr>
      <dsp:spPr>
        <a:xfrm>
          <a:off x="-5132114" y="-792110"/>
          <a:ext cx="6158121" cy="6158121"/>
        </a:xfrm>
        <a:prstGeom prst="blockArc">
          <a:avLst>
            <a:gd name="adj1" fmla="val 18900000"/>
            <a:gd name="adj2" fmla="val 2700000"/>
            <a:gd name="adj3" fmla="val 351"/>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FD1EEB-0DBB-4172-A022-078BF673DCA4}">
      <dsp:nvSpPr>
        <dsp:cNvPr id="0" name=""/>
        <dsp:cNvSpPr/>
      </dsp:nvSpPr>
      <dsp:spPr>
        <a:xfrm>
          <a:off x="840797" y="653427"/>
          <a:ext cx="8309367" cy="1306671"/>
        </a:xfrm>
        <a:prstGeom prst="rect">
          <a:avLst/>
        </a:prstGeom>
        <a:solidFill>
          <a:srgbClr val="44546A"/>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7171" tIns="104140" rIns="104140" bIns="104140" numCol="1" spcCol="1270" anchor="ctr" anchorCtr="0">
          <a:noAutofit/>
        </a:bodyPr>
        <a:lstStyle/>
        <a:p>
          <a:pPr marL="0" lvl="0" indent="0" algn="l" defTabSz="1822450">
            <a:lnSpc>
              <a:spcPct val="90000"/>
            </a:lnSpc>
            <a:spcBef>
              <a:spcPct val="0"/>
            </a:spcBef>
            <a:spcAft>
              <a:spcPct val="35000"/>
            </a:spcAft>
            <a:buNone/>
          </a:pPr>
          <a:r>
            <a:rPr lang="es-EC" sz="4100" kern="1200" dirty="0">
              <a:latin typeface="Arial" panose="020B0604020202020204" pitchFamily="34" charset="0"/>
              <a:cs typeface="Arial" panose="020B0604020202020204" pitchFamily="34" charset="0"/>
            </a:rPr>
            <a:t>PRUEBAS DE FUNCIONAMIENTO</a:t>
          </a:r>
        </a:p>
      </dsp:txBody>
      <dsp:txXfrm>
        <a:off x="840797" y="653427"/>
        <a:ext cx="8309367" cy="1306671"/>
      </dsp:txXfrm>
    </dsp:sp>
    <dsp:sp modelId="{3FA511BA-F613-4507-9260-C557BCE9D0C5}">
      <dsp:nvSpPr>
        <dsp:cNvPr id="0" name=""/>
        <dsp:cNvSpPr/>
      </dsp:nvSpPr>
      <dsp:spPr>
        <a:xfrm>
          <a:off x="24127" y="490093"/>
          <a:ext cx="1633339" cy="1633339"/>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61ADF4-13B3-4397-A726-734A2CC2E6B6}">
      <dsp:nvSpPr>
        <dsp:cNvPr id="0" name=""/>
        <dsp:cNvSpPr/>
      </dsp:nvSpPr>
      <dsp:spPr>
        <a:xfrm>
          <a:off x="840797" y="2613800"/>
          <a:ext cx="8309367" cy="130667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7171" tIns="104140" rIns="104140" bIns="104140" numCol="1" spcCol="1270" anchor="ctr" anchorCtr="0">
          <a:noAutofit/>
        </a:bodyPr>
        <a:lstStyle/>
        <a:p>
          <a:pPr marL="0" lvl="0" indent="0" algn="l" defTabSz="1822450">
            <a:lnSpc>
              <a:spcPct val="90000"/>
            </a:lnSpc>
            <a:spcBef>
              <a:spcPct val="0"/>
            </a:spcBef>
            <a:spcAft>
              <a:spcPct val="35000"/>
            </a:spcAft>
            <a:buFont typeface="+mj-lt"/>
            <a:buNone/>
          </a:pPr>
          <a:r>
            <a:rPr lang="es-EC" sz="4100" b="0" kern="1200" dirty="0">
              <a:latin typeface="Arial" panose="020B0604020202020204" pitchFamily="34" charset="0"/>
              <a:cs typeface="Arial" panose="020B0604020202020204" pitchFamily="34" charset="0"/>
            </a:rPr>
            <a:t>EVALUACIÓN DEL MODELO DE PREDICCÓN</a:t>
          </a:r>
        </a:p>
      </dsp:txBody>
      <dsp:txXfrm>
        <a:off x="840797" y="2613800"/>
        <a:ext cx="8309367" cy="1306671"/>
      </dsp:txXfrm>
    </dsp:sp>
    <dsp:sp modelId="{206D19B9-8BD6-48A3-B316-061576071DBE}">
      <dsp:nvSpPr>
        <dsp:cNvPr id="0" name=""/>
        <dsp:cNvSpPr/>
      </dsp:nvSpPr>
      <dsp:spPr>
        <a:xfrm>
          <a:off x="24127" y="2450466"/>
          <a:ext cx="1633339" cy="1633339"/>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DISEÑO E IMPLEMENTACIÓN DEL SISTEMA DE MONITORIZACIÓN</a:t>
          </a: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S" sz="1000" b="1" kern="1200" dirty="0">
              <a:solidFill>
                <a:prstClr val="white"/>
              </a:solidFill>
              <a:latin typeface="Arial" panose="020B0604020202020204" pitchFamily="34" charset="0"/>
              <a:ea typeface="+mn-ea"/>
              <a:cs typeface="Arial" panose="020B0604020202020204" pitchFamily="34" charset="0"/>
            </a:rPr>
            <a:t>PRUEBAS Y RESULTADOS</a:t>
          </a:r>
          <a:endParaRPr lang="es-EC" sz="1000" b="1" kern="1200" dirty="0">
            <a:solidFill>
              <a:prstClr val="white"/>
            </a:solidFill>
            <a:latin typeface="Arial" panose="020B0604020202020204" pitchFamily="34" charset="0"/>
            <a:ea typeface="+mn-ea"/>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894B4-CE98-4333-B496-19B64C596BA6}">
      <dsp:nvSpPr>
        <dsp:cNvPr id="0" name=""/>
        <dsp:cNvSpPr/>
      </dsp:nvSpPr>
      <dsp:spPr>
        <a:xfrm>
          <a:off x="0" y="944000"/>
          <a:ext cx="10436315" cy="410056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9974" tIns="1353820" rIns="809974" bIns="156464" numCol="1" spcCol="1270" anchor="t" anchorCtr="0">
          <a:noAutofit/>
        </a:bodyPr>
        <a:lstStyle/>
        <a:p>
          <a:pPr marL="228600" lvl="1" indent="-228600" algn="just" defTabSz="977900">
            <a:lnSpc>
              <a:spcPct val="90000"/>
            </a:lnSpc>
            <a:spcBef>
              <a:spcPct val="0"/>
            </a:spcBef>
            <a:spcAft>
              <a:spcPct val="15000"/>
            </a:spcAft>
            <a:buChar char="•"/>
          </a:pPr>
          <a:r>
            <a:rPr lang="es-ES" sz="2200" kern="1200" dirty="0"/>
            <a:t>Para las pruebas de los módulos de medición se utiliza el error relativo como indicador de la calidad de las </a:t>
          </a:r>
          <a:r>
            <a:rPr lang="es-SV" sz="2200" kern="1200" dirty="0"/>
            <a:t>mediciones</a:t>
          </a:r>
          <a:endParaRPr lang="es-CO" sz="2200" kern="1200" dirty="0"/>
        </a:p>
        <a:p>
          <a:pPr marL="228600" lvl="1" indent="-228600" algn="just" defTabSz="977900">
            <a:lnSpc>
              <a:spcPct val="90000"/>
            </a:lnSpc>
            <a:spcBef>
              <a:spcPct val="0"/>
            </a:spcBef>
            <a:spcAft>
              <a:spcPct val="15000"/>
            </a:spcAft>
            <a:buChar char="•"/>
          </a:pPr>
          <a:r>
            <a:rPr lang="es-SV" sz="2200" kern="1200" dirty="0"/>
            <a:t>Para la evaluación del método de predicción se emplea indicadores que cuantifican que tan cerca está la variable pronosticada de la serie de datos original (MAPE y PBIAS).</a:t>
          </a:r>
          <a:endParaRPr lang="es-CO" sz="2200" kern="1200" dirty="0"/>
        </a:p>
        <a:p>
          <a:pPr marL="228600" lvl="1" indent="-228600" algn="just" defTabSz="977900">
            <a:lnSpc>
              <a:spcPct val="90000"/>
            </a:lnSpc>
            <a:spcBef>
              <a:spcPct val="0"/>
            </a:spcBef>
            <a:spcAft>
              <a:spcPct val="15000"/>
            </a:spcAft>
            <a:buChar char="•"/>
          </a:pPr>
          <a:r>
            <a:rPr lang="es-SV" sz="2200" kern="1200" dirty="0"/>
            <a:t>Se utiliza métodos que sirven de referencia basados en series temporales. El método de persistencia las predicciones, para cualquier horizonte, coinciden con los valores anteriores de la variable.</a:t>
          </a:r>
          <a:endParaRPr lang="es-CO" sz="2200" kern="1200" dirty="0"/>
        </a:p>
      </dsp:txBody>
      <dsp:txXfrm>
        <a:off x="0" y="944000"/>
        <a:ext cx="10436315" cy="4100569"/>
      </dsp:txXfrm>
    </dsp:sp>
    <dsp:sp modelId="{2BA53CFE-38FE-4EDF-BE71-40C0DF745731}">
      <dsp:nvSpPr>
        <dsp:cNvPr id="0" name=""/>
        <dsp:cNvSpPr/>
      </dsp:nvSpPr>
      <dsp:spPr>
        <a:xfrm>
          <a:off x="658547" y="1521261"/>
          <a:ext cx="9260351" cy="4625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128" tIns="0" rIns="276128" bIns="0" numCol="1" spcCol="1270" anchor="ctr" anchorCtr="0">
          <a:noAutofit/>
        </a:bodyPr>
        <a:lstStyle/>
        <a:p>
          <a:pPr marL="0" lvl="0" indent="0" algn="l" defTabSz="1066800">
            <a:lnSpc>
              <a:spcPct val="90000"/>
            </a:lnSpc>
            <a:spcBef>
              <a:spcPct val="0"/>
            </a:spcBef>
            <a:spcAft>
              <a:spcPct val="35000"/>
            </a:spcAft>
            <a:buNone/>
          </a:pPr>
          <a:r>
            <a:rPr lang="es-CO" sz="2400" kern="1200" dirty="0"/>
            <a:t>DESCRIPCIÓN GENERAL</a:t>
          </a:r>
        </a:p>
      </dsp:txBody>
      <dsp:txXfrm>
        <a:off x="681127" y="1543841"/>
        <a:ext cx="9215191" cy="417385"/>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DISEÑO E IMPLEMENTACIÓN DEL SISTEMA DE MONITORIZACIÓN</a:t>
          </a: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S" sz="1000" b="1" kern="1200" dirty="0">
              <a:solidFill>
                <a:prstClr val="white"/>
              </a:solidFill>
              <a:latin typeface="Arial" panose="020B0604020202020204" pitchFamily="34" charset="0"/>
              <a:ea typeface="+mn-ea"/>
              <a:cs typeface="Arial" panose="020B0604020202020204" pitchFamily="34" charset="0"/>
            </a:rPr>
            <a:t>PRUEBAS Y RESULTADOS</a:t>
          </a:r>
          <a:endParaRPr lang="es-EC" sz="1000" b="1" kern="1200" dirty="0">
            <a:solidFill>
              <a:prstClr val="white"/>
            </a:solidFill>
            <a:latin typeface="Arial" panose="020B0604020202020204" pitchFamily="34" charset="0"/>
            <a:ea typeface="+mn-ea"/>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DISEÑO E IMPLEMENTACIÓN DEL SISTEMA DE MONITORIZACIÓN</a:t>
          </a: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S" sz="1000" b="1" kern="1200" dirty="0">
              <a:solidFill>
                <a:prstClr val="white"/>
              </a:solidFill>
              <a:latin typeface="Arial" panose="020B0604020202020204" pitchFamily="34" charset="0"/>
              <a:ea typeface="+mn-ea"/>
              <a:cs typeface="Arial" panose="020B0604020202020204" pitchFamily="34" charset="0"/>
            </a:rPr>
            <a:t>PRUEBAS Y RESULTADOS</a:t>
          </a:r>
          <a:endParaRPr lang="es-EC" sz="1000" b="1" kern="1200" dirty="0">
            <a:solidFill>
              <a:prstClr val="white"/>
            </a:solidFill>
            <a:latin typeface="Arial" panose="020B0604020202020204" pitchFamily="34" charset="0"/>
            <a:ea typeface="+mn-ea"/>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DISEÑO E IMPLEMENTACIÓN DEL SISTEMA DE MONITORIZACIÓN</a:t>
          </a: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S" sz="1000" b="1" kern="1200" dirty="0">
              <a:solidFill>
                <a:prstClr val="white"/>
              </a:solidFill>
              <a:latin typeface="Arial" panose="020B0604020202020204" pitchFamily="34" charset="0"/>
              <a:ea typeface="+mn-ea"/>
              <a:cs typeface="Arial" panose="020B0604020202020204" pitchFamily="34" charset="0"/>
            </a:rPr>
            <a:t>PRUEBAS Y RESULTADOS</a:t>
          </a:r>
          <a:endParaRPr lang="es-EC" sz="1000" b="1" kern="1200" dirty="0">
            <a:solidFill>
              <a:prstClr val="white"/>
            </a:solidFill>
            <a:latin typeface="Arial" panose="020B0604020202020204" pitchFamily="34" charset="0"/>
            <a:ea typeface="+mn-ea"/>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solidFill>
          <a:schemeClr val="accent5">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s-EC" sz="1000" b="1" kern="1200" dirty="0">
              <a:solidFill>
                <a:schemeClr val="bg1"/>
              </a:solidFill>
              <a:latin typeface="Arial" panose="020B0604020202020204" pitchFamily="34" charset="0"/>
              <a:cs typeface="Arial" panose="020B0604020202020204" pitchFamily="34" charset="0"/>
            </a:rPr>
            <a:t>INTRODUCCIÓN</a:t>
          </a:r>
          <a:endParaRPr lang="es-EC" sz="1000" b="1" kern="1200" dirty="0">
            <a:solidFill>
              <a:schemeClr val="bg1"/>
            </a:solidFill>
          </a:endParaRP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latin typeface="Arial" panose="020B0604020202020204" pitchFamily="34" charset="0"/>
              <a:cs typeface="Arial" panose="020B0604020202020204" pitchFamily="34" charset="0"/>
            </a:rPr>
            <a:t>DISEÑO E IMPLEMENTACIÓN DE MÓDULOS DE MEDICIÓN  </a:t>
          </a:r>
          <a:endParaRPr lang="es-EC" sz="1000" b="0" kern="1200" dirty="0">
            <a:latin typeface="Arial" panose="020B0604020202020204" pitchFamily="34" charset="0"/>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DISEÑO</a:t>
          </a:r>
          <a:r>
            <a:rPr lang="es-EC" sz="1000" b="0" kern="1200" baseline="0" dirty="0">
              <a:latin typeface="Arial" panose="020B0604020202020204" pitchFamily="34" charset="0"/>
              <a:cs typeface="Arial" panose="020B0604020202020204" pitchFamily="34" charset="0"/>
            </a:rPr>
            <a:t> E IMPLEMENTACIÓN DEL SISTEMA DE MONITORIZACIÓN</a:t>
          </a:r>
          <a:endParaRPr lang="es-EC" sz="1000" b="0" kern="1200" dirty="0">
            <a:latin typeface="Arial" panose="020B0604020202020204" pitchFamily="34" charset="0"/>
            <a:cs typeface="Arial" panose="020B0604020202020204" pitchFamily="34" charset="0"/>
          </a:endParaRP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PRUEBAS Y RESULTADOS</a:t>
          </a:r>
          <a:endParaRPr lang="es-EC" sz="1000" kern="1200" dirty="0">
            <a:latin typeface="Arial" panose="020B0604020202020204" pitchFamily="34" charset="0"/>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DISEÑO E IMPLEMENTACIÓN DEL SISTEMA DE MONITORIZACIÓN</a:t>
          </a: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S" sz="1000" b="1" kern="1200" dirty="0">
              <a:solidFill>
                <a:prstClr val="white"/>
              </a:solidFill>
              <a:latin typeface="Arial" panose="020B0604020202020204" pitchFamily="34" charset="0"/>
              <a:ea typeface="+mn-ea"/>
              <a:cs typeface="Arial" panose="020B0604020202020204" pitchFamily="34" charset="0"/>
            </a:rPr>
            <a:t>PRUEBAS Y RESULTADOS</a:t>
          </a:r>
          <a:endParaRPr lang="es-EC" sz="1000" b="1" kern="1200" dirty="0">
            <a:solidFill>
              <a:prstClr val="white"/>
            </a:solidFill>
            <a:latin typeface="Arial" panose="020B0604020202020204" pitchFamily="34" charset="0"/>
            <a:ea typeface="+mn-ea"/>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DISEÑO E IMPLEMENTACIÓN DEL SISTEMA DE MONITORIZACIÓN</a:t>
          </a: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S" sz="1000" b="1" kern="1200" dirty="0">
              <a:solidFill>
                <a:prstClr val="white"/>
              </a:solidFill>
              <a:latin typeface="Arial" panose="020B0604020202020204" pitchFamily="34" charset="0"/>
              <a:ea typeface="+mn-ea"/>
              <a:cs typeface="Arial" panose="020B0604020202020204" pitchFamily="34" charset="0"/>
            </a:rPr>
            <a:t>PRUEBAS Y RESULTADOS</a:t>
          </a:r>
          <a:endParaRPr lang="es-EC" sz="1000" b="1" kern="1200" dirty="0">
            <a:solidFill>
              <a:prstClr val="white"/>
            </a:solidFill>
            <a:latin typeface="Arial" panose="020B0604020202020204" pitchFamily="34" charset="0"/>
            <a:ea typeface="+mn-ea"/>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DISEÑO E IMPLEMENTACIÓN DEL SISTEMA DE MONITORIZACIÓN</a:t>
          </a: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S" sz="1000" b="1" kern="1200" dirty="0">
              <a:solidFill>
                <a:prstClr val="white"/>
              </a:solidFill>
              <a:latin typeface="Arial" panose="020B0604020202020204" pitchFamily="34" charset="0"/>
              <a:ea typeface="+mn-ea"/>
              <a:cs typeface="Arial" panose="020B0604020202020204" pitchFamily="34" charset="0"/>
            </a:rPr>
            <a:t>PRUEBAS Y RESULTADOS</a:t>
          </a:r>
          <a:endParaRPr lang="es-EC" sz="1000" b="1" kern="1200" dirty="0">
            <a:solidFill>
              <a:prstClr val="white"/>
            </a:solidFill>
            <a:latin typeface="Arial" panose="020B0604020202020204" pitchFamily="34" charset="0"/>
            <a:ea typeface="+mn-ea"/>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DISEÑO E IMPLEMENTACIÓN DEL SISTEMA DE MONITORIZACIÓN</a:t>
          </a: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S" sz="1000" b="1" kern="1200" dirty="0">
              <a:solidFill>
                <a:prstClr val="white"/>
              </a:solidFill>
              <a:latin typeface="Arial" panose="020B0604020202020204" pitchFamily="34" charset="0"/>
              <a:ea typeface="+mn-ea"/>
              <a:cs typeface="Arial" panose="020B0604020202020204" pitchFamily="34" charset="0"/>
            </a:rPr>
            <a:t>PRUEBAS Y RESULTADOS</a:t>
          </a:r>
          <a:endParaRPr lang="es-EC" sz="1000" b="1" kern="1200" dirty="0">
            <a:solidFill>
              <a:prstClr val="white"/>
            </a:solidFill>
            <a:latin typeface="Arial" panose="020B0604020202020204" pitchFamily="34" charset="0"/>
            <a:ea typeface="+mn-ea"/>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DISEÑO E IMPLEMENTACIÓN DEL SISTEMA DE MONITORIZACIÓN</a:t>
          </a: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S" sz="1000" b="1" kern="1200" dirty="0">
              <a:solidFill>
                <a:prstClr val="white"/>
              </a:solidFill>
              <a:latin typeface="Arial" panose="020B0604020202020204" pitchFamily="34" charset="0"/>
              <a:ea typeface="+mn-ea"/>
              <a:cs typeface="Arial" panose="020B0604020202020204" pitchFamily="34" charset="0"/>
            </a:rPr>
            <a:t>PRUEBAS Y RESULTADOS</a:t>
          </a:r>
          <a:endParaRPr lang="es-EC" sz="1000" b="1" kern="1200" dirty="0">
            <a:solidFill>
              <a:prstClr val="white"/>
            </a:solidFill>
            <a:latin typeface="Arial" panose="020B0604020202020204" pitchFamily="34" charset="0"/>
            <a:ea typeface="+mn-ea"/>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DISEÑO E IMPLEMENTACIÓN DEL SISTEMA DE MONITORIZACIÓN</a:t>
          </a: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PRUEBAS Y RESULTADOS</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S_tradnl" sz="1000" b="1" kern="1200" dirty="0">
              <a:solidFill>
                <a:prstClr val="white"/>
              </a:solidFill>
              <a:latin typeface="Arial" panose="020B0604020202020204" pitchFamily="34" charset="0"/>
              <a:ea typeface="+mn-ea"/>
              <a:cs typeface="Arial" panose="020B0604020202020204" pitchFamily="34" charset="0"/>
            </a:rPr>
            <a:t>CONCLUSIONES Y RECOMENDACIONES</a:t>
          </a:r>
          <a:endParaRPr lang="es-EC" sz="1000" b="1" kern="1200" dirty="0">
            <a:solidFill>
              <a:prstClr val="white"/>
            </a:solidFill>
            <a:latin typeface="Arial" panose="020B0604020202020204" pitchFamily="34" charset="0"/>
            <a:ea typeface="+mn-ea"/>
            <a:cs typeface="Arial" panose="020B0604020202020204" pitchFamily="34" charset="0"/>
          </a:endParaRPr>
        </a:p>
      </dsp:txBody>
      <dsp:txXfrm>
        <a:off x="9568323" y="43195"/>
        <a:ext cx="1366705" cy="911136"/>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DISEÑO E IMPLEMENTACIÓN DEL SISTEMA DE MONITORIZACIÓN</a:t>
          </a: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PRUEBAS Y RESULTADOS</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S_tradnl" sz="1000" b="1" kern="1200" dirty="0">
              <a:solidFill>
                <a:prstClr val="white"/>
              </a:solidFill>
              <a:latin typeface="Arial" panose="020B0604020202020204" pitchFamily="34" charset="0"/>
              <a:ea typeface="+mn-ea"/>
              <a:cs typeface="Arial" panose="020B0604020202020204" pitchFamily="34" charset="0"/>
            </a:rPr>
            <a:t>CONCLUSIONES Y RECOMENDACIONES</a:t>
          </a:r>
          <a:endParaRPr lang="es-EC" sz="1000" b="1" kern="1200" dirty="0">
            <a:solidFill>
              <a:prstClr val="white"/>
            </a:solidFill>
            <a:latin typeface="Arial" panose="020B0604020202020204" pitchFamily="34" charset="0"/>
            <a:ea typeface="+mn-ea"/>
            <a:cs typeface="Arial" panose="020B0604020202020204" pitchFamily="34" charset="0"/>
          </a:endParaRPr>
        </a:p>
      </dsp:txBody>
      <dsp:txXfrm>
        <a:off x="9568323" y="43195"/>
        <a:ext cx="1366705" cy="911136"/>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DISEÑO E IMPLEMENTACIÓN DEL SISTEMA DE MONITORIZACIÓN</a:t>
          </a: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PRUEBAS Y RESULTADOS</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S_tradnl" sz="1000" b="1" kern="1200" dirty="0">
              <a:solidFill>
                <a:prstClr val="white"/>
              </a:solidFill>
              <a:latin typeface="Arial" panose="020B0604020202020204" pitchFamily="34" charset="0"/>
              <a:ea typeface="+mn-ea"/>
              <a:cs typeface="Arial" panose="020B0604020202020204" pitchFamily="34" charset="0"/>
            </a:rPr>
            <a:t>CONCLUSIONES Y RECOMENDACIONES</a:t>
          </a:r>
          <a:endParaRPr lang="es-EC" sz="1000" b="1" kern="1200" dirty="0">
            <a:solidFill>
              <a:prstClr val="white"/>
            </a:solidFill>
            <a:latin typeface="Arial" panose="020B0604020202020204" pitchFamily="34" charset="0"/>
            <a:ea typeface="+mn-ea"/>
            <a:cs typeface="Arial" panose="020B0604020202020204" pitchFamily="34" charset="0"/>
          </a:endParaRPr>
        </a:p>
      </dsp:txBody>
      <dsp:txXfrm>
        <a:off x="9568323" y="43195"/>
        <a:ext cx="1366705" cy="911136"/>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DISEÑO E IMPLEMENTACIÓN DEL SISTEMA DE MONITORIZACIÓN</a:t>
          </a: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PRUEBAS Y RESULTADOS</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S_tradnl" sz="1000" b="1" kern="1200" dirty="0">
              <a:solidFill>
                <a:prstClr val="white"/>
              </a:solidFill>
              <a:latin typeface="Arial" panose="020B0604020202020204" pitchFamily="34" charset="0"/>
              <a:ea typeface="+mn-ea"/>
              <a:cs typeface="Arial" panose="020B0604020202020204" pitchFamily="34" charset="0"/>
            </a:rPr>
            <a:t>CONCLUSIONES Y RECOMENDACIONES</a:t>
          </a:r>
          <a:endParaRPr lang="es-EC" sz="1000" b="1" kern="1200" dirty="0">
            <a:solidFill>
              <a:prstClr val="white"/>
            </a:solidFill>
            <a:latin typeface="Arial" panose="020B0604020202020204" pitchFamily="34" charset="0"/>
            <a:ea typeface="+mn-ea"/>
            <a:cs typeface="Arial" panose="020B0604020202020204" pitchFamily="34" charset="0"/>
          </a:endParaRPr>
        </a:p>
      </dsp:txBody>
      <dsp:txXfrm>
        <a:off x="9568323" y="43195"/>
        <a:ext cx="1366705" cy="911136"/>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DISEÑO E IMPLEMENTACIÓN DEL SISTEMA DE MONITORIZACIÓN</a:t>
          </a: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PRUEBAS Y RESULTADOS</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S_tradnl" sz="1000" b="1" kern="1200" dirty="0">
              <a:solidFill>
                <a:prstClr val="white"/>
              </a:solidFill>
              <a:latin typeface="Arial" panose="020B0604020202020204" pitchFamily="34" charset="0"/>
              <a:ea typeface="+mn-ea"/>
              <a:cs typeface="Arial" panose="020B0604020202020204" pitchFamily="34" charset="0"/>
            </a:rPr>
            <a:t>CONCLUSIONES Y RECOMENDACIONES</a:t>
          </a:r>
          <a:endParaRPr lang="es-EC" sz="1000" b="1" kern="1200" dirty="0">
            <a:solidFill>
              <a:prstClr val="white"/>
            </a:solidFill>
            <a:latin typeface="Arial" panose="020B0604020202020204" pitchFamily="34" charset="0"/>
            <a:ea typeface="+mn-ea"/>
            <a:cs typeface="Arial" panose="020B0604020202020204" pitchFamily="34" charset="0"/>
          </a:endParaRPr>
        </a:p>
      </dsp:txBody>
      <dsp:txXfrm>
        <a:off x="9568323" y="43195"/>
        <a:ext cx="1366705" cy="9111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solidFill>
          <a:schemeClr val="accent5">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s-EC" sz="1000" b="1" kern="1200" dirty="0">
              <a:solidFill>
                <a:schemeClr val="bg1"/>
              </a:solidFill>
              <a:latin typeface="Arial" panose="020B0604020202020204" pitchFamily="34" charset="0"/>
              <a:cs typeface="Arial" panose="020B0604020202020204" pitchFamily="34" charset="0"/>
            </a:rPr>
            <a:t>INTRODUCCIÓN</a:t>
          </a:r>
          <a:endParaRPr lang="es-EC" sz="1000" b="1" kern="1200" dirty="0">
            <a:solidFill>
              <a:schemeClr val="bg1"/>
            </a:solidFill>
          </a:endParaRP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latin typeface="Arial" panose="020B0604020202020204" pitchFamily="34" charset="0"/>
              <a:cs typeface="Arial" panose="020B0604020202020204" pitchFamily="34" charset="0"/>
            </a:rPr>
            <a:t>DISEÑO E IMPLEMENTACIÓN DE MÓDULOS DE MEDICIÓN  </a:t>
          </a:r>
          <a:endParaRPr lang="es-EC" sz="1000" b="0" kern="1200" dirty="0">
            <a:latin typeface="Arial" panose="020B0604020202020204" pitchFamily="34" charset="0"/>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DISEÑO</a:t>
          </a:r>
          <a:r>
            <a:rPr lang="es-EC" sz="1000" b="0" kern="1200" baseline="0" dirty="0">
              <a:latin typeface="Arial" panose="020B0604020202020204" pitchFamily="34" charset="0"/>
              <a:cs typeface="Arial" panose="020B0604020202020204" pitchFamily="34" charset="0"/>
            </a:rPr>
            <a:t> E IMPLEMENTACIÓN DEL SISTEMA DE MONITORIZACIÓN</a:t>
          </a:r>
          <a:endParaRPr lang="es-EC" sz="1000" b="0" kern="1200" dirty="0">
            <a:latin typeface="Arial" panose="020B0604020202020204" pitchFamily="34" charset="0"/>
            <a:cs typeface="Arial" panose="020B0604020202020204" pitchFamily="34" charset="0"/>
          </a:endParaRP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PRUEBAS Y RESULTADOS</a:t>
          </a:r>
          <a:endParaRPr lang="es-EC" sz="1000" kern="1200" dirty="0">
            <a:latin typeface="Arial" panose="020B0604020202020204" pitchFamily="34" charset="0"/>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DISEÑO E IMPLEMENTACIÓN DEL SISTEMA DE MONITORIZACIÓN</a:t>
          </a: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PRUEBAS Y RESULTADOS</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S_tradnl" sz="1000" b="1" kern="1200" dirty="0">
              <a:solidFill>
                <a:prstClr val="white"/>
              </a:solidFill>
              <a:latin typeface="Arial" panose="020B0604020202020204" pitchFamily="34" charset="0"/>
              <a:ea typeface="+mn-ea"/>
              <a:cs typeface="Arial" panose="020B0604020202020204" pitchFamily="34" charset="0"/>
            </a:rPr>
            <a:t>CONCLUSIONES Y RECOMENDACIONES</a:t>
          </a:r>
          <a:endParaRPr lang="es-EC" sz="1000" b="1" kern="1200" dirty="0">
            <a:solidFill>
              <a:prstClr val="white"/>
            </a:solidFill>
            <a:latin typeface="Arial" panose="020B0604020202020204" pitchFamily="34" charset="0"/>
            <a:ea typeface="+mn-ea"/>
            <a:cs typeface="Arial" panose="020B0604020202020204" pitchFamily="34" charset="0"/>
          </a:endParaRPr>
        </a:p>
      </dsp:txBody>
      <dsp:txXfrm>
        <a:off x="9568323" y="43195"/>
        <a:ext cx="1366705" cy="911136"/>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DISEÑO E IMPLEMENTACIÓN DE MÓDULOS DE MEDICIÓN  </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DISEÑO E IMPLEMENTACIÓN DEL SISTEMA DE MONITORIZACIÓN</a:t>
          </a: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PRUEBAS Y RESULTADOS</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S_tradnl" sz="1000" b="1" kern="1200" dirty="0">
              <a:solidFill>
                <a:prstClr val="white"/>
              </a:solidFill>
              <a:latin typeface="Arial" panose="020B0604020202020204" pitchFamily="34" charset="0"/>
              <a:ea typeface="+mn-ea"/>
              <a:cs typeface="Arial" panose="020B0604020202020204" pitchFamily="34" charset="0"/>
            </a:rPr>
            <a:t>CONCLUSIONES Y RECOMENDACIONES</a:t>
          </a:r>
          <a:endParaRPr lang="es-EC" sz="1000" b="1" kern="1200" dirty="0">
            <a:solidFill>
              <a:prstClr val="white"/>
            </a:solidFill>
            <a:latin typeface="Arial" panose="020B0604020202020204" pitchFamily="34" charset="0"/>
            <a:ea typeface="+mn-ea"/>
            <a:cs typeface="Arial" panose="020B0604020202020204" pitchFamily="34" charset="0"/>
          </a:endParaRPr>
        </a:p>
      </dsp:txBody>
      <dsp:txXfrm>
        <a:off x="9568323" y="43195"/>
        <a:ext cx="1366705" cy="9111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solidFill>
          <a:schemeClr val="accent5">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es-EC" sz="1600" b="1" kern="1200" dirty="0">
              <a:solidFill>
                <a:schemeClr val="bg1"/>
              </a:solidFill>
              <a:latin typeface="Arial" panose="020B0604020202020204" pitchFamily="34" charset="0"/>
              <a:cs typeface="Arial" panose="020B0604020202020204" pitchFamily="34" charset="0"/>
            </a:rPr>
            <a:t>INTRODUCCIÓN</a:t>
          </a:r>
          <a:endParaRPr lang="es-EC" sz="1600" b="1" kern="1200" dirty="0">
            <a:solidFill>
              <a:schemeClr val="bg1"/>
            </a:solidFill>
          </a:endParaRP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latin typeface="Arial" panose="020B0604020202020204" pitchFamily="34" charset="0"/>
              <a:cs typeface="Arial" panose="020B0604020202020204" pitchFamily="34" charset="0"/>
            </a:rPr>
            <a:t>DISEÑO E IMPLEMENTACIÓN DE MÓDULOS DE MEDICIÓN  </a:t>
          </a:r>
          <a:endParaRPr lang="es-EC" sz="1000" b="0" kern="1200" dirty="0">
            <a:latin typeface="Arial" panose="020B0604020202020204" pitchFamily="34" charset="0"/>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DISEÑO</a:t>
          </a:r>
          <a:r>
            <a:rPr lang="es-EC" sz="1000" b="0" kern="1200" baseline="0" dirty="0">
              <a:latin typeface="Arial" panose="020B0604020202020204" pitchFamily="34" charset="0"/>
              <a:cs typeface="Arial" panose="020B0604020202020204" pitchFamily="34" charset="0"/>
            </a:rPr>
            <a:t> E IMPLEMENTACIÓN DEL SISTEMA DE MONITORIZACIÓN</a:t>
          </a:r>
          <a:endParaRPr lang="es-EC" sz="1000" b="0" kern="1200" dirty="0">
            <a:latin typeface="Arial" panose="020B0604020202020204" pitchFamily="34" charset="0"/>
            <a:cs typeface="Arial" panose="020B0604020202020204" pitchFamily="34" charset="0"/>
          </a:endParaRP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PRUEBAS Y RESULTADOS</a:t>
          </a:r>
          <a:endParaRPr lang="es-EC" sz="1000" kern="1200" dirty="0">
            <a:latin typeface="Arial" panose="020B0604020202020204" pitchFamily="34" charset="0"/>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3B4F6-4569-43E3-BF1C-4518067197F6}">
      <dsp:nvSpPr>
        <dsp:cNvPr id="0" name=""/>
        <dsp:cNvSpPr/>
      </dsp:nvSpPr>
      <dsp:spPr>
        <a:xfrm>
          <a:off x="-5171227" y="-792110"/>
          <a:ext cx="6158121" cy="6158121"/>
        </a:xfrm>
        <a:prstGeom prst="blockArc">
          <a:avLst>
            <a:gd name="adj1" fmla="val 18900000"/>
            <a:gd name="adj2" fmla="val 2700000"/>
            <a:gd name="adj3" fmla="val 351"/>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FD1EEB-0DBB-4172-A022-078BF673DCA4}">
      <dsp:nvSpPr>
        <dsp:cNvPr id="0" name=""/>
        <dsp:cNvSpPr/>
      </dsp:nvSpPr>
      <dsp:spPr>
        <a:xfrm>
          <a:off x="431656" y="285777"/>
          <a:ext cx="8679396" cy="571920"/>
        </a:xfrm>
        <a:prstGeom prst="rect">
          <a:avLst/>
        </a:prstGeom>
        <a:solidFill>
          <a:srgbClr val="44546A"/>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3962" tIns="78740" rIns="78740" bIns="78740" numCol="1" spcCol="1270" anchor="ctr" anchorCtr="0">
          <a:noAutofit/>
        </a:bodyPr>
        <a:lstStyle/>
        <a:p>
          <a:pPr marL="0" lvl="0" indent="0" algn="l" defTabSz="1377950">
            <a:lnSpc>
              <a:spcPct val="90000"/>
            </a:lnSpc>
            <a:spcBef>
              <a:spcPct val="0"/>
            </a:spcBef>
            <a:spcAft>
              <a:spcPct val="35000"/>
            </a:spcAft>
            <a:buNone/>
          </a:pPr>
          <a:r>
            <a:rPr lang="es-EC" sz="3100" kern="1200" dirty="0">
              <a:latin typeface="Arial" panose="020B0604020202020204" pitchFamily="34" charset="0"/>
              <a:cs typeface="Arial" panose="020B0604020202020204" pitchFamily="34" charset="0"/>
            </a:rPr>
            <a:t>DESCRIPCIÓN GENERAL</a:t>
          </a:r>
        </a:p>
      </dsp:txBody>
      <dsp:txXfrm>
        <a:off x="431656" y="285777"/>
        <a:ext cx="8679396" cy="571920"/>
      </dsp:txXfrm>
    </dsp:sp>
    <dsp:sp modelId="{3FA511BA-F613-4507-9260-C557BCE9D0C5}">
      <dsp:nvSpPr>
        <dsp:cNvPr id="0" name=""/>
        <dsp:cNvSpPr/>
      </dsp:nvSpPr>
      <dsp:spPr>
        <a:xfrm>
          <a:off x="74205" y="214287"/>
          <a:ext cx="714900" cy="71490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61ADF4-13B3-4397-A726-734A2CC2E6B6}">
      <dsp:nvSpPr>
        <dsp:cNvPr id="0" name=""/>
        <dsp:cNvSpPr/>
      </dsp:nvSpPr>
      <dsp:spPr>
        <a:xfrm>
          <a:off x="841477" y="1143383"/>
          <a:ext cx="8269574" cy="57192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3962" tIns="78740" rIns="78740" bIns="78740" numCol="1" spcCol="1270" anchor="ctr" anchorCtr="0">
          <a:noAutofit/>
        </a:bodyPr>
        <a:lstStyle/>
        <a:p>
          <a:pPr marL="0" lvl="0" indent="0" algn="l" defTabSz="1377950">
            <a:lnSpc>
              <a:spcPct val="90000"/>
            </a:lnSpc>
            <a:spcBef>
              <a:spcPct val="0"/>
            </a:spcBef>
            <a:spcAft>
              <a:spcPct val="35000"/>
            </a:spcAft>
            <a:buFont typeface="+mj-lt"/>
            <a:buNone/>
          </a:pPr>
          <a:r>
            <a:rPr lang="es-EC" sz="3100" b="0" kern="1200" dirty="0">
              <a:latin typeface="Arial" panose="020B0604020202020204" pitchFamily="34" charset="0"/>
              <a:cs typeface="Arial" panose="020B0604020202020204" pitchFamily="34" charset="0"/>
            </a:rPr>
            <a:t>ETAPA DE PROCESAMIENTO</a:t>
          </a:r>
        </a:p>
      </dsp:txBody>
      <dsp:txXfrm>
        <a:off x="841477" y="1143383"/>
        <a:ext cx="8269574" cy="571920"/>
      </dsp:txXfrm>
    </dsp:sp>
    <dsp:sp modelId="{206D19B9-8BD6-48A3-B316-061576071DBE}">
      <dsp:nvSpPr>
        <dsp:cNvPr id="0" name=""/>
        <dsp:cNvSpPr/>
      </dsp:nvSpPr>
      <dsp:spPr>
        <a:xfrm>
          <a:off x="484027" y="1071893"/>
          <a:ext cx="714900" cy="71490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D86460-E160-4AEE-8A19-1212875ED4E1}">
      <dsp:nvSpPr>
        <dsp:cNvPr id="0" name=""/>
        <dsp:cNvSpPr/>
      </dsp:nvSpPr>
      <dsp:spPr>
        <a:xfrm>
          <a:off x="967259" y="2000989"/>
          <a:ext cx="8143792" cy="57192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3962" tIns="78740" rIns="78740" bIns="78740" numCol="1" spcCol="1270" anchor="ctr" anchorCtr="0">
          <a:noAutofit/>
        </a:bodyPr>
        <a:lstStyle/>
        <a:p>
          <a:pPr marL="0" lvl="0" indent="0" algn="l" defTabSz="1377950">
            <a:lnSpc>
              <a:spcPct val="90000"/>
            </a:lnSpc>
            <a:spcBef>
              <a:spcPct val="0"/>
            </a:spcBef>
            <a:spcAft>
              <a:spcPct val="35000"/>
            </a:spcAft>
            <a:buFont typeface="+mj-lt"/>
            <a:buNone/>
          </a:pPr>
          <a:r>
            <a:rPr lang="es-EC" sz="3100" b="0" kern="1200" dirty="0">
              <a:latin typeface="Arial" panose="020B0604020202020204" pitchFamily="34" charset="0"/>
              <a:cs typeface="Arial" panose="020B0604020202020204" pitchFamily="34" charset="0"/>
            </a:rPr>
            <a:t>ETAPA DE ADQUISICIÓN DE DATOS</a:t>
          </a:r>
        </a:p>
      </dsp:txBody>
      <dsp:txXfrm>
        <a:off x="967259" y="2000989"/>
        <a:ext cx="8143792" cy="571920"/>
      </dsp:txXfrm>
    </dsp:sp>
    <dsp:sp modelId="{564FEEDB-A0EA-4890-9535-0BB0A349917B}">
      <dsp:nvSpPr>
        <dsp:cNvPr id="0" name=""/>
        <dsp:cNvSpPr/>
      </dsp:nvSpPr>
      <dsp:spPr>
        <a:xfrm>
          <a:off x="609809" y="1929499"/>
          <a:ext cx="714900" cy="71490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8F3CF0-4B36-4F28-9A5D-E4EC5C9D21C3}">
      <dsp:nvSpPr>
        <dsp:cNvPr id="0" name=""/>
        <dsp:cNvSpPr/>
      </dsp:nvSpPr>
      <dsp:spPr>
        <a:xfrm>
          <a:off x="841477" y="2858596"/>
          <a:ext cx="8269574" cy="57192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3962" tIns="78740" rIns="78740" bIns="78740" numCol="1" spcCol="1270" anchor="ctr" anchorCtr="0">
          <a:noAutofit/>
        </a:bodyPr>
        <a:lstStyle/>
        <a:p>
          <a:pPr marL="0" lvl="0" indent="0" algn="l" defTabSz="1377950">
            <a:lnSpc>
              <a:spcPct val="90000"/>
            </a:lnSpc>
            <a:spcBef>
              <a:spcPct val="0"/>
            </a:spcBef>
            <a:spcAft>
              <a:spcPct val="35000"/>
            </a:spcAft>
            <a:buNone/>
          </a:pPr>
          <a:r>
            <a:rPr lang="es-ES" sz="3100" kern="1200" dirty="0">
              <a:latin typeface="Arial" panose="020B0604020202020204" pitchFamily="34" charset="0"/>
              <a:cs typeface="Arial" panose="020B0604020202020204" pitchFamily="34" charset="0"/>
            </a:rPr>
            <a:t>ETAPA DE COMUNICACIÓN</a:t>
          </a:r>
          <a:endParaRPr lang="es-EC" sz="3100" kern="1200" dirty="0">
            <a:latin typeface="Arial" panose="020B0604020202020204" pitchFamily="34" charset="0"/>
            <a:cs typeface="Arial" panose="020B0604020202020204" pitchFamily="34" charset="0"/>
          </a:endParaRPr>
        </a:p>
      </dsp:txBody>
      <dsp:txXfrm>
        <a:off x="841477" y="2858596"/>
        <a:ext cx="8269574" cy="571920"/>
      </dsp:txXfrm>
    </dsp:sp>
    <dsp:sp modelId="{4CA7C1EC-3DF8-4FA1-874A-048F6F552894}">
      <dsp:nvSpPr>
        <dsp:cNvPr id="0" name=""/>
        <dsp:cNvSpPr/>
      </dsp:nvSpPr>
      <dsp:spPr>
        <a:xfrm>
          <a:off x="484027" y="2787105"/>
          <a:ext cx="714900" cy="71490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9305CE-E4C1-4BE4-89A9-68F7FEB94159}">
      <dsp:nvSpPr>
        <dsp:cNvPr id="0" name=""/>
        <dsp:cNvSpPr/>
      </dsp:nvSpPr>
      <dsp:spPr>
        <a:xfrm>
          <a:off x="431656" y="3716202"/>
          <a:ext cx="8679396" cy="57192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3962" tIns="78740" rIns="78740" bIns="78740" numCol="1" spcCol="1270" anchor="ctr" anchorCtr="0">
          <a:noAutofit/>
        </a:bodyPr>
        <a:lstStyle/>
        <a:p>
          <a:pPr marL="0" lvl="0" indent="0" algn="l" defTabSz="1377950">
            <a:lnSpc>
              <a:spcPct val="90000"/>
            </a:lnSpc>
            <a:spcBef>
              <a:spcPct val="0"/>
            </a:spcBef>
            <a:spcAft>
              <a:spcPct val="35000"/>
            </a:spcAft>
            <a:buNone/>
          </a:pPr>
          <a:r>
            <a:rPr lang="es-EC" sz="3100" kern="1200" dirty="0">
              <a:latin typeface="Arial" panose="020B0604020202020204" pitchFamily="34" charset="0"/>
              <a:cs typeface="Arial" panose="020B0604020202020204" pitchFamily="34" charset="0"/>
            </a:rPr>
            <a:t>IMPLEMENTACIÓN</a:t>
          </a:r>
        </a:p>
      </dsp:txBody>
      <dsp:txXfrm>
        <a:off x="431656" y="3716202"/>
        <a:ext cx="8679396" cy="571920"/>
      </dsp:txXfrm>
    </dsp:sp>
    <dsp:sp modelId="{D41821E4-B4A9-44AE-A49A-C18FF71DC558}">
      <dsp:nvSpPr>
        <dsp:cNvPr id="0" name=""/>
        <dsp:cNvSpPr/>
      </dsp:nvSpPr>
      <dsp:spPr>
        <a:xfrm>
          <a:off x="74205" y="3644712"/>
          <a:ext cx="714900" cy="71490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S" sz="1000" b="1" kern="1200" dirty="0">
              <a:solidFill>
                <a:schemeClr val="bg1"/>
              </a:solidFill>
              <a:latin typeface="Arial" panose="020B0604020202020204" pitchFamily="34" charset="0"/>
              <a:cs typeface="Arial" panose="020B0604020202020204" pitchFamily="34" charset="0"/>
            </a:rPr>
            <a:t>DISEÑO E </a:t>
          </a:r>
          <a:r>
            <a:rPr lang="es-ES" sz="1000" b="1" kern="1200" dirty="0">
              <a:solidFill>
                <a:schemeClr val="bg1"/>
              </a:solidFill>
              <a:latin typeface="Arial" panose="020B0604020202020204" pitchFamily="34" charset="0"/>
              <a:ea typeface="+mn-ea"/>
              <a:cs typeface="Arial" panose="020B0604020202020204" pitchFamily="34" charset="0"/>
            </a:rPr>
            <a:t>IMPLEMENTACIÓN</a:t>
          </a:r>
          <a:r>
            <a:rPr lang="es-ES" sz="1000" b="1" kern="1200" dirty="0">
              <a:solidFill>
                <a:schemeClr val="bg1"/>
              </a:solidFill>
              <a:latin typeface="Arial" panose="020B0604020202020204" pitchFamily="34" charset="0"/>
              <a:cs typeface="Arial" panose="020B0604020202020204" pitchFamily="34" charset="0"/>
            </a:rPr>
            <a:t> DE MÓDULOS DE MEDICIÓN  </a:t>
          </a:r>
          <a:endParaRPr lang="es-EC" sz="1000" b="1" kern="1200" dirty="0">
            <a:solidFill>
              <a:schemeClr val="bg1"/>
            </a:solidFill>
            <a:latin typeface="Arial" panose="020B0604020202020204" pitchFamily="34" charset="0"/>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DISEÑO</a:t>
          </a:r>
          <a:r>
            <a:rPr lang="es-EC" sz="1000" b="0" kern="1200" baseline="0" dirty="0">
              <a:latin typeface="Arial" panose="020B0604020202020204" pitchFamily="34" charset="0"/>
              <a:cs typeface="Arial" panose="020B0604020202020204" pitchFamily="34" charset="0"/>
            </a:rPr>
            <a:t> E IMPLEMENTACIÓN DEL SISTEMA DE MONITORIZACIÓN</a:t>
          </a:r>
          <a:endParaRPr lang="es-EC" sz="1000" b="0" kern="1200" dirty="0">
            <a:latin typeface="Arial" panose="020B0604020202020204" pitchFamily="34" charset="0"/>
            <a:cs typeface="Arial" panose="020B0604020202020204" pitchFamily="34" charset="0"/>
          </a:endParaRP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MODELO Y PROGRAMA DE PREDICCIÓN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PRUEBAS Y RESULTADOS</a:t>
          </a:r>
          <a:endParaRPr lang="es-EC" sz="1000" kern="1200" dirty="0">
            <a:latin typeface="Arial" panose="020B0604020202020204" pitchFamily="34" charset="0"/>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63A1EE2D-D4CE-48B3-AA8A-0A9290A36056}" type="datetimeFigureOut">
              <a:rPr lang="es-CO" smtClean="0"/>
              <a:t>5/12/2018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859071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63A1EE2D-D4CE-48B3-AA8A-0A9290A36056}" type="datetimeFigureOut">
              <a:rPr lang="es-CO" smtClean="0"/>
              <a:t>5/12/2018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2949033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63A1EE2D-D4CE-48B3-AA8A-0A9290A36056}" type="datetimeFigureOut">
              <a:rPr lang="es-CO" smtClean="0"/>
              <a:t>5/12/2018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3759550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63A1EE2D-D4CE-48B3-AA8A-0A9290A36056}" type="datetimeFigureOut">
              <a:rPr lang="es-CO" smtClean="0"/>
              <a:t>5/12/2018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610632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63A1EE2D-D4CE-48B3-AA8A-0A9290A36056}" type="datetimeFigureOut">
              <a:rPr lang="es-CO" smtClean="0"/>
              <a:t>5/12/2018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318764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63A1EE2D-D4CE-48B3-AA8A-0A9290A36056}" type="datetimeFigureOut">
              <a:rPr lang="es-CO" smtClean="0"/>
              <a:t>5/12/2018</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330686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63A1EE2D-D4CE-48B3-AA8A-0A9290A36056}" type="datetimeFigureOut">
              <a:rPr lang="es-CO" smtClean="0"/>
              <a:t>5/12/2018</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3309764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63A1EE2D-D4CE-48B3-AA8A-0A9290A36056}" type="datetimeFigureOut">
              <a:rPr lang="es-CO" smtClean="0"/>
              <a:t>5/12/2018</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2945743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3A1EE2D-D4CE-48B3-AA8A-0A9290A36056}" type="datetimeFigureOut">
              <a:rPr lang="es-CO" smtClean="0"/>
              <a:t>5/12/2018</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2985165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3A1EE2D-D4CE-48B3-AA8A-0A9290A36056}" type="datetimeFigureOut">
              <a:rPr lang="es-CO" smtClean="0"/>
              <a:t>5/12/2018</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2472979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3A1EE2D-D4CE-48B3-AA8A-0A9290A36056}" type="datetimeFigureOut">
              <a:rPr lang="es-CO" smtClean="0"/>
              <a:t>5/12/2018</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1811858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EE2D-D4CE-48B3-AA8A-0A9290A36056}" type="datetimeFigureOut">
              <a:rPr lang="es-CO" smtClean="0"/>
              <a:t>5/12/2018</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3EA2B-9175-43F5-89A1-721232E39E2E}" type="slidenum">
              <a:rPr lang="es-CO" smtClean="0"/>
              <a:t>‹Nº›</a:t>
            </a:fld>
            <a:endParaRPr lang="es-CO"/>
          </a:p>
        </p:txBody>
      </p:sp>
    </p:spTree>
    <p:extLst>
      <p:ext uri="{BB962C8B-B14F-4D97-AF65-F5344CB8AC3E}">
        <p14:creationId xmlns:p14="http://schemas.microsoft.com/office/powerpoint/2010/main" val="3328778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diagramData" Target="../diagrams/data12.xml"/><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microsoft.com/office/2007/relationships/diagramDrawing" Target="../diagrams/drawing12.xml"/><Relationship Id="rId2" Type="http://schemas.openxmlformats.org/officeDocument/2006/relationships/image" Target="../media/image5.png"/><Relationship Id="rId16" Type="http://schemas.openxmlformats.org/officeDocument/2006/relationships/diagramColors" Target="../diagrams/colors1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diagramQuickStyle" Target="../diagrams/quickStyle12.xml"/><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diagramLayout" Target="../diagrams/layout12.xml"/></Relationships>
</file>

<file path=ppt/slides/_rels/slide11.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7.jpeg"/><Relationship Id="rId7" Type="http://schemas.openxmlformats.org/officeDocument/2006/relationships/diagramColors" Target="../diagrams/colors1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13" Type="http://schemas.openxmlformats.org/officeDocument/2006/relationships/diagramData" Target="../diagrams/data14.xml"/><Relationship Id="rId3" Type="http://schemas.openxmlformats.org/officeDocument/2006/relationships/image" Target="../media/image19.jpeg"/><Relationship Id="rId12" Type="http://schemas.openxmlformats.org/officeDocument/2006/relationships/image" Target="../media/image22.png"/><Relationship Id="rId17" Type="http://schemas.microsoft.com/office/2007/relationships/diagramDrawing" Target="../diagrams/drawing14.xml"/><Relationship Id="rId2" Type="http://schemas.openxmlformats.org/officeDocument/2006/relationships/image" Target="../media/image5.png"/><Relationship Id="rId16" Type="http://schemas.openxmlformats.org/officeDocument/2006/relationships/diagramColors" Target="../diagrams/colors14.xml"/><Relationship Id="rId1" Type="http://schemas.openxmlformats.org/officeDocument/2006/relationships/slideLayout" Target="../slideLayouts/slideLayout2.xml"/><Relationship Id="rId11" Type="http://schemas.openxmlformats.org/officeDocument/2006/relationships/image" Target="../media/image210.png"/><Relationship Id="rId5" Type="http://schemas.openxmlformats.org/officeDocument/2006/relationships/image" Target="../media/image21.png"/><Relationship Id="rId15" Type="http://schemas.openxmlformats.org/officeDocument/2006/relationships/diagramQuickStyle" Target="../diagrams/quickStyle14.xml"/><Relationship Id="rId4" Type="http://schemas.openxmlformats.org/officeDocument/2006/relationships/image" Target="../media/image20.png"/><Relationship Id="rId14" Type="http://schemas.openxmlformats.org/officeDocument/2006/relationships/diagramLayout" Target="../diagrams/layout14.xml"/></Relationships>
</file>

<file path=ppt/slides/_rels/slide13.xml.rels><?xml version="1.0" encoding="UTF-8" standalone="yes"?>
<Relationships xmlns="http://schemas.openxmlformats.org/package/2006/relationships"><Relationship Id="rId13" Type="http://schemas.openxmlformats.org/officeDocument/2006/relationships/diagramQuickStyle" Target="../diagrams/quickStyle15.xml"/><Relationship Id="rId3" Type="http://schemas.openxmlformats.org/officeDocument/2006/relationships/image" Target="../media/image23.png"/><Relationship Id="rId12" Type="http://schemas.openxmlformats.org/officeDocument/2006/relationships/diagramLayout" Target="../diagrams/layout15.xml"/><Relationship Id="rId2" Type="http://schemas.openxmlformats.org/officeDocument/2006/relationships/image" Target="../media/image5.png"/><Relationship Id="rId1" Type="http://schemas.openxmlformats.org/officeDocument/2006/relationships/slideLayout" Target="../slideLayouts/slideLayout2.xml"/><Relationship Id="rId11" Type="http://schemas.openxmlformats.org/officeDocument/2006/relationships/diagramData" Target="../diagrams/data15.xml"/><Relationship Id="rId15" Type="http://schemas.microsoft.com/office/2007/relationships/diagramDrawing" Target="../diagrams/drawing15.xml"/><Relationship Id="rId10" Type="http://schemas.openxmlformats.org/officeDocument/2006/relationships/image" Target="../media/image25.png"/><Relationship Id="rId9" Type="http://schemas.openxmlformats.org/officeDocument/2006/relationships/image" Target="../media/image24.png"/><Relationship Id="rId14" Type="http://schemas.openxmlformats.org/officeDocument/2006/relationships/diagramColors" Target="../diagrams/colors15.xml"/></Relationships>
</file>

<file path=ppt/slides/_rels/slide14.xml.rels><?xml version="1.0" encoding="UTF-8" standalone="yes"?>
<Relationships xmlns="http://schemas.openxmlformats.org/package/2006/relationships"><Relationship Id="rId13" Type="http://schemas.openxmlformats.org/officeDocument/2006/relationships/diagramLayout" Target="../diagrams/layout16.xml"/><Relationship Id="rId3" Type="http://schemas.openxmlformats.org/officeDocument/2006/relationships/image" Target="../media/image26.png"/><Relationship Id="rId12" Type="http://schemas.openxmlformats.org/officeDocument/2006/relationships/diagramData" Target="../diagrams/data16.xml"/><Relationship Id="rId2" Type="http://schemas.openxmlformats.org/officeDocument/2006/relationships/image" Target="../media/image5.png"/><Relationship Id="rId16" Type="http://schemas.microsoft.com/office/2007/relationships/diagramDrawing" Target="../diagrams/drawing16.xml"/><Relationship Id="rId1" Type="http://schemas.openxmlformats.org/officeDocument/2006/relationships/slideLayout" Target="../slideLayouts/slideLayout2.xml"/><Relationship Id="rId11" Type="http://schemas.openxmlformats.org/officeDocument/2006/relationships/image" Target="../media/image29.png"/><Relationship Id="rId15" Type="http://schemas.openxmlformats.org/officeDocument/2006/relationships/diagramColors" Target="../diagrams/colors16.xml"/><Relationship Id="rId10" Type="http://schemas.openxmlformats.org/officeDocument/2006/relationships/image" Target="../media/image28.png"/><Relationship Id="rId9" Type="http://schemas.openxmlformats.org/officeDocument/2006/relationships/image" Target="../media/image27.png"/><Relationship Id="rId14" Type="http://schemas.openxmlformats.org/officeDocument/2006/relationships/diagramQuickStyle" Target="../diagrams/quickStyle16.xml"/></Relationships>
</file>

<file path=ppt/slides/_rels/slide15.xml.rels><?xml version="1.0" encoding="UTF-8" standalone="yes"?>
<Relationships xmlns="http://schemas.openxmlformats.org/package/2006/relationships"><Relationship Id="rId13" Type="http://schemas.openxmlformats.org/officeDocument/2006/relationships/diagramQuickStyle" Target="../diagrams/quickStyle17.xml"/><Relationship Id="rId3" Type="http://schemas.openxmlformats.org/officeDocument/2006/relationships/image" Target="../media/image30.jpeg"/><Relationship Id="rId12" Type="http://schemas.openxmlformats.org/officeDocument/2006/relationships/diagramLayout" Target="../diagrams/layout17.xml"/><Relationship Id="rId2" Type="http://schemas.openxmlformats.org/officeDocument/2006/relationships/image" Target="../media/image5.png"/><Relationship Id="rId1" Type="http://schemas.openxmlformats.org/officeDocument/2006/relationships/slideLayout" Target="../slideLayouts/slideLayout2.xml"/><Relationship Id="rId11" Type="http://schemas.openxmlformats.org/officeDocument/2006/relationships/diagramData" Target="../diagrams/data17.xml"/><Relationship Id="rId15" Type="http://schemas.microsoft.com/office/2007/relationships/diagramDrawing" Target="../diagrams/drawing17.xml"/><Relationship Id="rId10" Type="http://schemas.openxmlformats.org/officeDocument/2006/relationships/image" Target="../media/image32.png"/><Relationship Id="rId4" Type="http://schemas.openxmlformats.org/officeDocument/2006/relationships/image" Target="../media/image31.png"/><Relationship Id="rId14" Type="http://schemas.openxmlformats.org/officeDocument/2006/relationships/diagramColors" Target="../diagrams/colors17.xml"/></Relationships>
</file>

<file path=ppt/slides/_rels/slide16.xml.rels><?xml version="1.0" encoding="UTF-8" standalone="yes"?>
<Relationships xmlns="http://schemas.openxmlformats.org/package/2006/relationships"><Relationship Id="rId13" Type="http://schemas.openxmlformats.org/officeDocument/2006/relationships/diagramLayout" Target="../diagrams/layout18.xml"/><Relationship Id="rId3" Type="http://schemas.openxmlformats.org/officeDocument/2006/relationships/image" Target="../media/image32.jpeg"/><Relationship Id="rId12" Type="http://schemas.openxmlformats.org/officeDocument/2006/relationships/diagramData" Target="../diagrams/data18.xml"/><Relationship Id="rId2" Type="http://schemas.openxmlformats.org/officeDocument/2006/relationships/image" Target="../media/image5.png"/><Relationship Id="rId16" Type="http://schemas.microsoft.com/office/2007/relationships/diagramDrawing" Target="../diagrams/drawing18.xml"/><Relationship Id="rId1" Type="http://schemas.openxmlformats.org/officeDocument/2006/relationships/slideLayout" Target="../slideLayouts/slideLayout2.xml"/><Relationship Id="rId11" Type="http://schemas.openxmlformats.org/officeDocument/2006/relationships/image" Target="../media/image36.png"/><Relationship Id="rId5" Type="http://schemas.openxmlformats.org/officeDocument/2006/relationships/image" Target="../media/image34.png"/><Relationship Id="rId15" Type="http://schemas.openxmlformats.org/officeDocument/2006/relationships/diagramColors" Target="../diagrams/colors18.xml"/><Relationship Id="rId4" Type="http://schemas.openxmlformats.org/officeDocument/2006/relationships/image" Target="../media/image33.jpeg"/><Relationship Id="rId14" Type="http://schemas.openxmlformats.org/officeDocument/2006/relationships/diagramQuickStyle" Target="../diagrams/quickStyle18.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9.xml"/><Relationship Id="rId3" Type="http://schemas.openxmlformats.org/officeDocument/2006/relationships/image" Target="../media/image35.jpeg"/><Relationship Id="rId7" Type="http://schemas.openxmlformats.org/officeDocument/2006/relationships/diagramQuickStyle" Target="../diagrams/quickStyle19.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19.xml"/><Relationship Id="rId5" Type="http://schemas.openxmlformats.org/officeDocument/2006/relationships/diagramData" Target="../diagrams/data19.xml"/><Relationship Id="rId4" Type="http://schemas.openxmlformats.org/officeDocument/2006/relationships/image" Target="../media/image37.png"/><Relationship Id="rId9" Type="http://schemas.microsoft.com/office/2007/relationships/diagramDrawing" Target="../diagrams/drawing19.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image" Target="../media/image38.png"/><Relationship Id="rId7" Type="http://schemas.openxmlformats.org/officeDocument/2006/relationships/diagramData" Target="../diagrams/data20.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1.png"/><Relationship Id="rId11" Type="http://schemas.microsoft.com/office/2007/relationships/diagramDrawing" Target="../diagrams/drawing20.xml"/><Relationship Id="rId5" Type="http://schemas.openxmlformats.org/officeDocument/2006/relationships/image" Target="../media/image40.png"/><Relationship Id="rId10" Type="http://schemas.openxmlformats.org/officeDocument/2006/relationships/diagramColors" Target="../diagrams/colors20.xml"/><Relationship Id="rId4" Type="http://schemas.openxmlformats.org/officeDocument/2006/relationships/image" Target="../media/image39.png"/><Relationship Id="rId9" Type="http://schemas.openxmlformats.org/officeDocument/2006/relationships/diagramQuickStyle" Target="../diagrams/quickStyle20.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22.xml"/><Relationship Id="rId3" Type="http://schemas.openxmlformats.org/officeDocument/2006/relationships/diagramData" Target="../diagrams/data21.xml"/><Relationship Id="rId7" Type="http://schemas.microsoft.com/office/2007/relationships/diagramDrawing" Target="../diagrams/drawing21.xml"/><Relationship Id="rId12" Type="http://schemas.microsoft.com/office/2007/relationships/diagramDrawing" Target="../diagrams/drawing2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0" Type="http://schemas.openxmlformats.org/officeDocument/2006/relationships/diagramQuickStyle" Target="../diagrams/quickStyle22.xml"/><Relationship Id="rId4" Type="http://schemas.openxmlformats.org/officeDocument/2006/relationships/diagramLayout" Target="../diagrams/layout21.xml"/><Relationship Id="rId9" Type="http://schemas.openxmlformats.org/officeDocument/2006/relationships/diagramLayout" Target="../diagrams/layout2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24.xml"/><Relationship Id="rId13" Type="http://schemas.openxmlformats.org/officeDocument/2006/relationships/diagramData" Target="../diagrams/data25.xml"/><Relationship Id="rId3" Type="http://schemas.openxmlformats.org/officeDocument/2006/relationships/diagramData" Target="../diagrams/data23.xml"/><Relationship Id="rId7" Type="http://schemas.microsoft.com/office/2007/relationships/diagramDrawing" Target="../diagrams/drawing23.xml"/><Relationship Id="rId12" Type="http://schemas.microsoft.com/office/2007/relationships/diagramDrawing" Target="../diagrams/drawing24.xml"/><Relationship Id="rId17" Type="http://schemas.microsoft.com/office/2007/relationships/diagramDrawing" Target="../diagrams/drawing25.xml"/><Relationship Id="rId2" Type="http://schemas.openxmlformats.org/officeDocument/2006/relationships/image" Target="../media/image5.png"/><Relationship Id="rId16" Type="http://schemas.openxmlformats.org/officeDocument/2006/relationships/diagramColors" Target="../diagrams/colors25.xml"/><Relationship Id="rId1" Type="http://schemas.openxmlformats.org/officeDocument/2006/relationships/slideLayout" Target="../slideLayouts/slideLayout2.xml"/><Relationship Id="rId6" Type="http://schemas.openxmlformats.org/officeDocument/2006/relationships/diagramColors" Target="../diagrams/colors23.xml"/><Relationship Id="rId11" Type="http://schemas.openxmlformats.org/officeDocument/2006/relationships/diagramColors" Target="../diagrams/colors24.xml"/><Relationship Id="rId5" Type="http://schemas.openxmlformats.org/officeDocument/2006/relationships/diagramQuickStyle" Target="../diagrams/quickStyle23.xml"/><Relationship Id="rId15" Type="http://schemas.openxmlformats.org/officeDocument/2006/relationships/diagramQuickStyle" Target="../diagrams/quickStyle25.xml"/><Relationship Id="rId10" Type="http://schemas.openxmlformats.org/officeDocument/2006/relationships/diagramQuickStyle" Target="../diagrams/quickStyle24.xml"/><Relationship Id="rId4" Type="http://schemas.openxmlformats.org/officeDocument/2006/relationships/diagramLayout" Target="../diagrams/layout23.xml"/><Relationship Id="rId9" Type="http://schemas.openxmlformats.org/officeDocument/2006/relationships/diagramLayout" Target="../diagrams/layout24.xml"/><Relationship Id="rId14" Type="http://schemas.openxmlformats.org/officeDocument/2006/relationships/diagramLayout" Target="../diagrams/layout25.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26.xml"/><Relationship Id="rId3" Type="http://schemas.openxmlformats.org/officeDocument/2006/relationships/image" Target="../media/image42.png"/><Relationship Id="rId7" Type="http://schemas.openxmlformats.org/officeDocument/2006/relationships/diagramQuickStyle" Target="../diagrams/quickStyle2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26.xml"/><Relationship Id="rId5" Type="http://schemas.openxmlformats.org/officeDocument/2006/relationships/diagramData" Target="../diagrams/data26.xml"/><Relationship Id="rId4" Type="http://schemas.openxmlformats.org/officeDocument/2006/relationships/image" Target="../media/image43.emf"/><Relationship Id="rId9" Type="http://schemas.microsoft.com/office/2007/relationships/diagramDrawing" Target="../diagrams/drawing26.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27.xml"/><Relationship Id="rId3" Type="http://schemas.openxmlformats.org/officeDocument/2006/relationships/image" Target="../media/image42.png"/><Relationship Id="rId7" Type="http://schemas.openxmlformats.org/officeDocument/2006/relationships/diagramQuickStyle" Target="../diagrams/quickStyle27.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27.xml"/><Relationship Id="rId5" Type="http://schemas.openxmlformats.org/officeDocument/2006/relationships/diagramData" Target="../diagrams/data27.xml"/><Relationship Id="rId4" Type="http://schemas.openxmlformats.org/officeDocument/2006/relationships/image" Target="../media/image44.emf"/><Relationship Id="rId9" Type="http://schemas.microsoft.com/office/2007/relationships/diagramDrawing" Target="../diagrams/drawing27.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28.xml"/><Relationship Id="rId3" Type="http://schemas.openxmlformats.org/officeDocument/2006/relationships/image" Target="../media/image42.png"/><Relationship Id="rId7" Type="http://schemas.openxmlformats.org/officeDocument/2006/relationships/diagramQuickStyle" Target="../diagrams/quickStyle28.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28.xml"/><Relationship Id="rId5" Type="http://schemas.openxmlformats.org/officeDocument/2006/relationships/diagramData" Target="../diagrams/data28.xml"/><Relationship Id="rId4" Type="http://schemas.openxmlformats.org/officeDocument/2006/relationships/image" Target="../media/image45.emf"/><Relationship Id="rId9" Type="http://schemas.microsoft.com/office/2007/relationships/diagramDrawing" Target="../diagrams/drawing28.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29.xml"/><Relationship Id="rId3" Type="http://schemas.openxmlformats.org/officeDocument/2006/relationships/image" Target="../media/image42.png"/><Relationship Id="rId7" Type="http://schemas.openxmlformats.org/officeDocument/2006/relationships/diagramQuickStyle" Target="../diagrams/quickStyle29.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29.xml"/><Relationship Id="rId5" Type="http://schemas.openxmlformats.org/officeDocument/2006/relationships/diagramData" Target="../diagrams/data29.xml"/><Relationship Id="rId4" Type="http://schemas.openxmlformats.org/officeDocument/2006/relationships/image" Target="../media/image46.emf"/><Relationship Id="rId9" Type="http://schemas.microsoft.com/office/2007/relationships/diagramDrawing" Target="../diagrams/drawing29.xml"/></Relationships>
</file>

<file path=ppt/slides/_rels/slide25.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image" Target="../media/image47.emf"/><Relationship Id="rId7" Type="http://schemas.openxmlformats.org/officeDocument/2006/relationships/diagramColors" Target="../diagrams/colors30.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30.xml"/><Relationship Id="rId5" Type="http://schemas.openxmlformats.org/officeDocument/2006/relationships/diagramLayout" Target="../diagrams/layout30.xml"/><Relationship Id="rId4" Type="http://schemas.openxmlformats.org/officeDocument/2006/relationships/diagramData" Target="../diagrams/data30.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31.xml"/><Relationship Id="rId3" Type="http://schemas.openxmlformats.org/officeDocument/2006/relationships/image" Target="../media/image48.png"/><Relationship Id="rId7" Type="http://schemas.openxmlformats.org/officeDocument/2006/relationships/diagramQuickStyle" Target="../diagrams/quickStyle3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31.xml"/><Relationship Id="rId5" Type="http://schemas.openxmlformats.org/officeDocument/2006/relationships/diagramData" Target="../diagrams/data31.xml"/><Relationship Id="rId4" Type="http://schemas.openxmlformats.org/officeDocument/2006/relationships/image" Target="../media/image49.png"/><Relationship Id="rId9" Type="http://schemas.microsoft.com/office/2007/relationships/diagramDrawing" Target="../diagrams/drawing31.xml"/></Relationships>
</file>

<file path=ppt/slides/_rels/slide27.xml.rels><?xml version="1.0" encoding="UTF-8" standalone="yes"?>
<Relationships xmlns="http://schemas.openxmlformats.org/package/2006/relationships"><Relationship Id="rId8" Type="http://schemas.microsoft.com/office/2007/relationships/diagramDrawing" Target="../diagrams/drawing32.xml"/><Relationship Id="rId3" Type="http://schemas.openxmlformats.org/officeDocument/2006/relationships/image" Target="../media/image50.png"/><Relationship Id="rId7" Type="http://schemas.openxmlformats.org/officeDocument/2006/relationships/diagramColors" Target="../diagrams/colors3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32.xml"/><Relationship Id="rId5" Type="http://schemas.openxmlformats.org/officeDocument/2006/relationships/diagramLayout" Target="../diagrams/layout32.xml"/><Relationship Id="rId4" Type="http://schemas.openxmlformats.org/officeDocument/2006/relationships/diagramData" Target="../diagrams/data32.xml"/></Relationships>
</file>

<file path=ppt/slides/_rels/slide28.xml.rels><?xml version="1.0" encoding="UTF-8" standalone="yes"?>
<Relationships xmlns="http://schemas.openxmlformats.org/package/2006/relationships"><Relationship Id="rId8" Type="http://schemas.openxmlformats.org/officeDocument/2006/relationships/diagramQuickStyle" Target="../diagrams/quickStyle33.xml"/><Relationship Id="rId3" Type="http://schemas.openxmlformats.org/officeDocument/2006/relationships/image" Target="../media/image51.jpeg"/><Relationship Id="rId7" Type="http://schemas.openxmlformats.org/officeDocument/2006/relationships/diagramLayout" Target="../diagrams/layout3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Data" Target="../diagrams/data33.xml"/><Relationship Id="rId5" Type="http://schemas.openxmlformats.org/officeDocument/2006/relationships/image" Target="../media/image53.jpeg"/><Relationship Id="rId10" Type="http://schemas.microsoft.com/office/2007/relationships/diagramDrawing" Target="../diagrams/drawing33.xml"/><Relationship Id="rId4" Type="http://schemas.openxmlformats.org/officeDocument/2006/relationships/image" Target="../media/image52.jpeg"/><Relationship Id="rId9" Type="http://schemas.openxmlformats.org/officeDocument/2006/relationships/diagramColors" Target="../diagrams/colors33.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35.xml"/><Relationship Id="rId3" Type="http://schemas.openxmlformats.org/officeDocument/2006/relationships/diagramData" Target="../diagrams/data34.xml"/><Relationship Id="rId7" Type="http://schemas.microsoft.com/office/2007/relationships/diagramDrawing" Target="../diagrams/drawing34.xml"/><Relationship Id="rId12" Type="http://schemas.microsoft.com/office/2007/relationships/diagramDrawing" Target="../diagrams/drawing3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34.xml"/><Relationship Id="rId11" Type="http://schemas.openxmlformats.org/officeDocument/2006/relationships/diagramColors" Target="../diagrams/colors35.xml"/><Relationship Id="rId5" Type="http://schemas.openxmlformats.org/officeDocument/2006/relationships/diagramQuickStyle" Target="../diagrams/quickStyle34.xml"/><Relationship Id="rId10" Type="http://schemas.openxmlformats.org/officeDocument/2006/relationships/diagramQuickStyle" Target="../diagrams/quickStyle35.xml"/><Relationship Id="rId4" Type="http://schemas.openxmlformats.org/officeDocument/2006/relationships/diagramLayout" Target="../diagrams/layout34.xml"/><Relationship Id="rId9" Type="http://schemas.openxmlformats.org/officeDocument/2006/relationships/diagramLayout" Target="../diagrams/layout3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37.xml"/><Relationship Id="rId3" Type="http://schemas.openxmlformats.org/officeDocument/2006/relationships/diagramData" Target="../diagrams/data36.xml"/><Relationship Id="rId7" Type="http://schemas.microsoft.com/office/2007/relationships/diagramDrawing" Target="../diagrams/drawing36.xml"/><Relationship Id="rId12" Type="http://schemas.microsoft.com/office/2007/relationships/diagramDrawing" Target="../diagrams/drawing37.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36.xml"/><Relationship Id="rId11" Type="http://schemas.openxmlformats.org/officeDocument/2006/relationships/diagramColors" Target="../diagrams/colors37.xml"/><Relationship Id="rId5" Type="http://schemas.openxmlformats.org/officeDocument/2006/relationships/diagramQuickStyle" Target="../diagrams/quickStyle36.xml"/><Relationship Id="rId10" Type="http://schemas.openxmlformats.org/officeDocument/2006/relationships/diagramQuickStyle" Target="../diagrams/quickStyle37.xml"/><Relationship Id="rId4" Type="http://schemas.openxmlformats.org/officeDocument/2006/relationships/diagramLayout" Target="../diagrams/layout36.xml"/><Relationship Id="rId9" Type="http://schemas.openxmlformats.org/officeDocument/2006/relationships/diagramLayout" Target="../diagrams/layout37.xml"/></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38.xml"/><Relationship Id="rId3" Type="http://schemas.openxmlformats.org/officeDocument/2006/relationships/image" Target="../media/image54.emf"/><Relationship Id="rId7" Type="http://schemas.openxmlformats.org/officeDocument/2006/relationships/diagramQuickStyle" Target="../diagrams/quickStyle38.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38.xml"/><Relationship Id="rId5" Type="http://schemas.openxmlformats.org/officeDocument/2006/relationships/diagramData" Target="../diagrams/data38.xml"/><Relationship Id="rId4" Type="http://schemas.openxmlformats.org/officeDocument/2006/relationships/image" Target="../media/image55.emf"/><Relationship Id="rId9" Type="http://schemas.microsoft.com/office/2007/relationships/diagramDrawing" Target="../diagrams/drawing38.xml"/></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39.xml"/><Relationship Id="rId3" Type="http://schemas.openxmlformats.org/officeDocument/2006/relationships/image" Target="../media/image56.emf"/><Relationship Id="rId7" Type="http://schemas.openxmlformats.org/officeDocument/2006/relationships/diagramQuickStyle" Target="../diagrams/quickStyle39.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39.xml"/><Relationship Id="rId5" Type="http://schemas.openxmlformats.org/officeDocument/2006/relationships/diagramData" Target="../diagrams/data39.xml"/><Relationship Id="rId4" Type="http://schemas.openxmlformats.org/officeDocument/2006/relationships/image" Target="../media/image57.emf"/><Relationship Id="rId9" Type="http://schemas.microsoft.com/office/2007/relationships/diagramDrawing" Target="../diagrams/drawing39.xml"/></Relationships>
</file>

<file path=ppt/slides/_rels/slide33.xml.rels><?xml version="1.0" encoding="UTF-8" standalone="yes"?>
<Relationships xmlns="http://schemas.openxmlformats.org/package/2006/relationships"><Relationship Id="rId13" Type="http://schemas.openxmlformats.org/officeDocument/2006/relationships/diagramQuickStyle" Target="../diagrams/quickStyle40.xml"/><Relationship Id="rId3" Type="http://schemas.openxmlformats.org/officeDocument/2006/relationships/image" Target="../media/image58.emf"/><Relationship Id="rId12" Type="http://schemas.openxmlformats.org/officeDocument/2006/relationships/diagramLayout" Target="../diagrams/layout40.xml"/><Relationship Id="rId2" Type="http://schemas.openxmlformats.org/officeDocument/2006/relationships/image" Target="../media/image5.png"/><Relationship Id="rId1" Type="http://schemas.openxmlformats.org/officeDocument/2006/relationships/slideLayout" Target="../slideLayouts/slideLayout2.xml"/><Relationship Id="rId11" Type="http://schemas.openxmlformats.org/officeDocument/2006/relationships/diagramData" Target="../diagrams/data40.xml"/><Relationship Id="rId15" Type="http://schemas.microsoft.com/office/2007/relationships/diagramDrawing" Target="../diagrams/drawing40.xml"/><Relationship Id="rId10" Type="http://schemas.openxmlformats.org/officeDocument/2006/relationships/image" Target="../media/image63.png"/><Relationship Id="rId4" Type="http://schemas.openxmlformats.org/officeDocument/2006/relationships/image" Target="../media/image59.emf"/><Relationship Id="rId14" Type="http://schemas.openxmlformats.org/officeDocument/2006/relationships/diagramColors" Target="../diagrams/colors40.xml"/></Relationships>
</file>

<file path=ppt/slides/_rels/slide34.xml.rels><?xml version="1.0" encoding="UTF-8" standalone="yes"?>
<Relationships xmlns="http://schemas.openxmlformats.org/package/2006/relationships"><Relationship Id="rId13" Type="http://schemas.openxmlformats.org/officeDocument/2006/relationships/diagramColors" Target="../diagrams/colors41.xml"/><Relationship Id="rId3" Type="http://schemas.openxmlformats.org/officeDocument/2006/relationships/image" Target="../media/image60.emf"/><Relationship Id="rId12" Type="http://schemas.openxmlformats.org/officeDocument/2006/relationships/diagramQuickStyle" Target="../diagrams/quickStyle41.xml"/><Relationship Id="rId2" Type="http://schemas.openxmlformats.org/officeDocument/2006/relationships/image" Target="../media/image5.png"/><Relationship Id="rId1" Type="http://schemas.openxmlformats.org/officeDocument/2006/relationships/slideLayout" Target="../slideLayouts/slideLayout2.xml"/><Relationship Id="rId11" Type="http://schemas.openxmlformats.org/officeDocument/2006/relationships/diagramLayout" Target="../diagrams/layout41.xml"/><Relationship Id="rId10" Type="http://schemas.openxmlformats.org/officeDocument/2006/relationships/diagramData" Target="../diagrams/data41.xml"/><Relationship Id="rId9" Type="http://schemas.openxmlformats.org/officeDocument/2006/relationships/image" Target="../media/image65.png"/><Relationship Id="rId14" Type="http://schemas.microsoft.com/office/2007/relationships/diagramDrawing" Target="../diagrams/drawing41.xml"/></Relationships>
</file>

<file path=ppt/slides/_rels/slide35.xml.rels><?xml version="1.0" encoding="UTF-8" standalone="yes"?>
<Relationships xmlns="http://schemas.openxmlformats.org/package/2006/relationships"><Relationship Id="rId13" Type="http://schemas.openxmlformats.org/officeDocument/2006/relationships/diagramQuickStyle" Target="../diagrams/quickStyle42.xml"/><Relationship Id="rId3" Type="http://schemas.openxmlformats.org/officeDocument/2006/relationships/image" Target="../media/image61.emf"/><Relationship Id="rId12" Type="http://schemas.openxmlformats.org/officeDocument/2006/relationships/diagramLayout" Target="../diagrams/layout42.xml"/><Relationship Id="rId2" Type="http://schemas.openxmlformats.org/officeDocument/2006/relationships/image" Target="../media/image5.png"/><Relationship Id="rId1" Type="http://schemas.openxmlformats.org/officeDocument/2006/relationships/slideLayout" Target="../slideLayouts/slideLayout2.xml"/><Relationship Id="rId11" Type="http://schemas.openxmlformats.org/officeDocument/2006/relationships/diagramData" Target="../diagrams/data42.xml"/><Relationship Id="rId15" Type="http://schemas.microsoft.com/office/2007/relationships/diagramDrawing" Target="../diagrams/drawing42.xml"/><Relationship Id="rId10" Type="http://schemas.openxmlformats.org/officeDocument/2006/relationships/image" Target="../media/image68.png"/><Relationship Id="rId9" Type="http://schemas.openxmlformats.org/officeDocument/2006/relationships/image" Target="../media/image67.png"/><Relationship Id="rId14" Type="http://schemas.openxmlformats.org/officeDocument/2006/relationships/diagramColors" Target="../diagrams/colors42.xml"/></Relationships>
</file>

<file path=ppt/slides/_rels/slide36.xml.rels><?xml version="1.0" encoding="UTF-8" standalone="yes"?>
<Relationships xmlns="http://schemas.openxmlformats.org/package/2006/relationships"><Relationship Id="rId8" Type="http://schemas.openxmlformats.org/officeDocument/2006/relationships/diagramColors" Target="../diagrams/colors43.xml"/><Relationship Id="rId3" Type="http://schemas.openxmlformats.org/officeDocument/2006/relationships/image" Target="../media/image62.emf"/><Relationship Id="rId7" Type="http://schemas.openxmlformats.org/officeDocument/2006/relationships/diagramQuickStyle" Target="../diagrams/quickStyle4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43.xml"/><Relationship Id="rId5" Type="http://schemas.openxmlformats.org/officeDocument/2006/relationships/diagramData" Target="../diagrams/data43.xml"/><Relationship Id="rId4" Type="http://schemas.openxmlformats.org/officeDocument/2006/relationships/image" Target="../media/image64.png"/><Relationship Id="rId9" Type="http://schemas.microsoft.com/office/2007/relationships/diagramDrawing" Target="../diagrams/drawing43.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45.xml"/><Relationship Id="rId3" Type="http://schemas.openxmlformats.org/officeDocument/2006/relationships/diagramData" Target="../diagrams/data44.xml"/><Relationship Id="rId7" Type="http://schemas.microsoft.com/office/2007/relationships/diagramDrawing" Target="../diagrams/drawing44.xml"/><Relationship Id="rId12" Type="http://schemas.microsoft.com/office/2007/relationships/diagramDrawing" Target="../diagrams/drawing4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44.xml"/><Relationship Id="rId11" Type="http://schemas.openxmlformats.org/officeDocument/2006/relationships/diagramColors" Target="../diagrams/colors45.xml"/><Relationship Id="rId5" Type="http://schemas.openxmlformats.org/officeDocument/2006/relationships/diagramQuickStyle" Target="../diagrams/quickStyle44.xml"/><Relationship Id="rId10" Type="http://schemas.openxmlformats.org/officeDocument/2006/relationships/diagramQuickStyle" Target="../diagrams/quickStyle45.xml"/><Relationship Id="rId4" Type="http://schemas.openxmlformats.org/officeDocument/2006/relationships/diagramLayout" Target="../diagrams/layout44.xml"/><Relationship Id="rId9" Type="http://schemas.openxmlformats.org/officeDocument/2006/relationships/diagramLayout" Target="../diagrams/layout45.xml"/></Relationships>
</file>

<file path=ppt/slides/_rels/slide38.xml.rels><?xml version="1.0" encoding="UTF-8" standalone="yes"?>
<Relationships xmlns="http://schemas.openxmlformats.org/package/2006/relationships"><Relationship Id="rId8" Type="http://schemas.openxmlformats.org/officeDocument/2006/relationships/diagramData" Target="../diagrams/data47.xml"/><Relationship Id="rId3" Type="http://schemas.openxmlformats.org/officeDocument/2006/relationships/diagramData" Target="../diagrams/data46.xml"/><Relationship Id="rId7" Type="http://schemas.microsoft.com/office/2007/relationships/diagramDrawing" Target="../diagrams/drawing46.xml"/><Relationship Id="rId12" Type="http://schemas.microsoft.com/office/2007/relationships/diagramDrawing" Target="../diagrams/drawing47.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46.xml"/><Relationship Id="rId11" Type="http://schemas.openxmlformats.org/officeDocument/2006/relationships/diagramColors" Target="../diagrams/colors47.xml"/><Relationship Id="rId5" Type="http://schemas.openxmlformats.org/officeDocument/2006/relationships/diagramQuickStyle" Target="../diagrams/quickStyle46.xml"/><Relationship Id="rId10" Type="http://schemas.openxmlformats.org/officeDocument/2006/relationships/diagramQuickStyle" Target="../diagrams/quickStyle47.xml"/><Relationship Id="rId4" Type="http://schemas.openxmlformats.org/officeDocument/2006/relationships/diagramLayout" Target="../diagrams/layout46.xml"/><Relationship Id="rId9" Type="http://schemas.openxmlformats.org/officeDocument/2006/relationships/diagramLayout" Target="../diagrams/layout47.xml"/></Relationships>
</file>

<file path=ppt/slides/_rels/slide39.xml.rels><?xml version="1.0" encoding="UTF-8" standalone="yes"?>
<Relationships xmlns="http://schemas.openxmlformats.org/package/2006/relationships"><Relationship Id="rId8" Type="http://schemas.microsoft.com/office/2007/relationships/diagramDrawing" Target="../diagrams/drawing48.xml"/><Relationship Id="rId3" Type="http://schemas.openxmlformats.org/officeDocument/2006/relationships/chart" Target="../charts/chart1.xml"/><Relationship Id="rId7" Type="http://schemas.openxmlformats.org/officeDocument/2006/relationships/diagramColors" Target="../diagrams/colors48.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48.xml"/><Relationship Id="rId5" Type="http://schemas.openxmlformats.org/officeDocument/2006/relationships/diagramLayout" Target="../diagrams/layout48.xml"/><Relationship Id="rId4" Type="http://schemas.openxmlformats.org/officeDocument/2006/relationships/diagramData" Target="../diagrams/data48.xml"/><Relationship Id="rId9" Type="http://schemas.openxmlformats.org/officeDocument/2006/relationships/image" Target="../media/image66.png"/></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0.xml.rels><?xml version="1.0" encoding="UTF-8" standalone="yes"?>
<Relationships xmlns="http://schemas.openxmlformats.org/package/2006/relationships"><Relationship Id="rId8" Type="http://schemas.microsoft.com/office/2007/relationships/diagramDrawing" Target="../diagrams/drawing49.xml"/><Relationship Id="rId3" Type="http://schemas.openxmlformats.org/officeDocument/2006/relationships/chart" Target="../charts/chart2.xml"/><Relationship Id="rId7" Type="http://schemas.openxmlformats.org/officeDocument/2006/relationships/diagramColors" Target="../diagrams/colors49.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49.xml"/><Relationship Id="rId5" Type="http://schemas.openxmlformats.org/officeDocument/2006/relationships/diagramLayout" Target="../diagrams/layout49.xml"/><Relationship Id="rId4" Type="http://schemas.openxmlformats.org/officeDocument/2006/relationships/diagramData" Target="../diagrams/data49.xml"/><Relationship Id="rId9" Type="http://schemas.openxmlformats.org/officeDocument/2006/relationships/image" Target="../media/image69.png"/></Relationships>
</file>

<file path=ppt/slides/_rels/slide41.xml.rels><?xml version="1.0" encoding="UTF-8" standalone="yes"?>
<Relationships xmlns="http://schemas.openxmlformats.org/package/2006/relationships"><Relationship Id="rId8" Type="http://schemas.microsoft.com/office/2007/relationships/diagramDrawing" Target="../diagrams/drawing50.xml"/><Relationship Id="rId3" Type="http://schemas.openxmlformats.org/officeDocument/2006/relationships/chart" Target="../charts/chart3.xml"/><Relationship Id="rId7" Type="http://schemas.openxmlformats.org/officeDocument/2006/relationships/diagramColors" Target="../diagrams/colors50.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50.xml"/><Relationship Id="rId5" Type="http://schemas.openxmlformats.org/officeDocument/2006/relationships/diagramLayout" Target="../diagrams/layout50.xml"/><Relationship Id="rId4" Type="http://schemas.openxmlformats.org/officeDocument/2006/relationships/diagramData" Target="../diagrams/data50.xml"/><Relationship Id="rId9" Type="http://schemas.openxmlformats.org/officeDocument/2006/relationships/image" Target="../media/image70.png"/></Relationships>
</file>

<file path=ppt/slides/_rels/slide42.xml.rels><?xml version="1.0" encoding="UTF-8" standalone="yes"?>
<Relationships xmlns="http://schemas.openxmlformats.org/package/2006/relationships"><Relationship Id="rId8" Type="http://schemas.microsoft.com/office/2007/relationships/diagramDrawing" Target="../diagrams/drawing51.xml"/><Relationship Id="rId3" Type="http://schemas.openxmlformats.org/officeDocument/2006/relationships/image" Target="../media/image65.emf"/><Relationship Id="rId7" Type="http://schemas.openxmlformats.org/officeDocument/2006/relationships/diagramColors" Target="../diagrams/colors5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51.xml"/><Relationship Id="rId5" Type="http://schemas.openxmlformats.org/officeDocument/2006/relationships/diagramLayout" Target="../diagrams/layout51.xml"/><Relationship Id="rId10" Type="http://schemas.openxmlformats.org/officeDocument/2006/relationships/image" Target="../media/image73.png"/><Relationship Id="rId4" Type="http://schemas.openxmlformats.org/officeDocument/2006/relationships/diagramData" Target="../diagrams/data51.xml"/><Relationship Id="rId9" Type="http://schemas.openxmlformats.org/officeDocument/2006/relationships/image" Target="../media/image72.png"/></Relationships>
</file>

<file path=ppt/slides/_rels/slide43.xml.rels><?xml version="1.0" encoding="UTF-8" standalone="yes"?>
<Relationships xmlns="http://schemas.openxmlformats.org/package/2006/relationships"><Relationship Id="rId13" Type="http://schemas.openxmlformats.org/officeDocument/2006/relationships/diagramColors" Target="../diagrams/colors52.xml"/><Relationship Id="rId3" Type="http://schemas.openxmlformats.org/officeDocument/2006/relationships/image" Target="../media/image66.emf"/><Relationship Id="rId12" Type="http://schemas.openxmlformats.org/officeDocument/2006/relationships/diagramQuickStyle" Target="../diagrams/quickStyle52.xml"/><Relationship Id="rId2" Type="http://schemas.openxmlformats.org/officeDocument/2006/relationships/image" Target="../media/image5.png"/><Relationship Id="rId1" Type="http://schemas.openxmlformats.org/officeDocument/2006/relationships/slideLayout" Target="../slideLayouts/slideLayout2.xml"/><Relationship Id="rId11" Type="http://schemas.openxmlformats.org/officeDocument/2006/relationships/diagramLayout" Target="../diagrams/layout52.xml"/><Relationship Id="rId15" Type="http://schemas.openxmlformats.org/officeDocument/2006/relationships/image" Target="../media/image75.png"/><Relationship Id="rId10" Type="http://schemas.openxmlformats.org/officeDocument/2006/relationships/diagramData" Target="../diagrams/data52.xml"/><Relationship Id="rId9" Type="http://schemas.openxmlformats.org/officeDocument/2006/relationships/image" Target="../media/image80.png"/><Relationship Id="rId14" Type="http://schemas.microsoft.com/office/2007/relationships/diagramDrawing" Target="../diagrams/drawing52.xml"/></Relationships>
</file>

<file path=ppt/slides/_rels/slide44.xml.rels><?xml version="1.0" encoding="UTF-8" standalone="yes"?>
<Relationships xmlns="http://schemas.openxmlformats.org/package/2006/relationships"><Relationship Id="rId8" Type="http://schemas.microsoft.com/office/2007/relationships/diagramDrawing" Target="../diagrams/drawing53.xml"/><Relationship Id="rId3" Type="http://schemas.openxmlformats.org/officeDocument/2006/relationships/image" Target="../media/image67.emf"/><Relationship Id="rId7" Type="http://schemas.openxmlformats.org/officeDocument/2006/relationships/diagramColors" Target="../diagrams/colors5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53.xml"/><Relationship Id="rId5" Type="http://schemas.openxmlformats.org/officeDocument/2006/relationships/diagramLayout" Target="../diagrams/layout53.xml"/><Relationship Id="rId4" Type="http://schemas.openxmlformats.org/officeDocument/2006/relationships/diagramData" Target="../diagrams/data53.xml"/></Relationships>
</file>

<file path=ppt/slides/_rels/slide45.xml.rels><?xml version="1.0" encoding="UTF-8" standalone="yes"?>
<Relationships xmlns="http://schemas.openxmlformats.org/package/2006/relationships"><Relationship Id="rId8" Type="http://schemas.microsoft.com/office/2007/relationships/diagramDrawing" Target="../diagrams/drawing54.xml"/><Relationship Id="rId3" Type="http://schemas.openxmlformats.org/officeDocument/2006/relationships/image" Target="../media/image67.emf"/><Relationship Id="rId7" Type="http://schemas.openxmlformats.org/officeDocument/2006/relationships/diagramColors" Target="../diagrams/colors5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54.xml"/><Relationship Id="rId5" Type="http://schemas.openxmlformats.org/officeDocument/2006/relationships/diagramLayout" Target="../diagrams/layout54.xml"/><Relationship Id="rId4" Type="http://schemas.openxmlformats.org/officeDocument/2006/relationships/diagramData" Target="../diagrams/data54.xml"/><Relationship Id="rId9" Type="http://schemas.openxmlformats.org/officeDocument/2006/relationships/image" Target="../media/image77.png"/></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55.xml"/><Relationship Id="rId7" Type="http://schemas.microsoft.com/office/2007/relationships/diagramDrawing" Target="../diagrams/drawing5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55.xml"/><Relationship Id="rId5" Type="http://schemas.openxmlformats.org/officeDocument/2006/relationships/diagramQuickStyle" Target="../diagrams/quickStyle55.xml"/><Relationship Id="rId4" Type="http://schemas.openxmlformats.org/officeDocument/2006/relationships/diagramLayout" Target="../diagrams/layout55.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56.xml"/><Relationship Id="rId7" Type="http://schemas.microsoft.com/office/2007/relationships/diagramDrawing" Target="../diagrams/drawing5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56.xml"/><Relationship Id="rId5" Type="http://schemas.openxmlformats.org/officeDocument/2006/relationships/diagramQuickStyle" Target="../diagrams/quickStyle56.xml"/><Relationship Id="rId4" Type="http://schemas.openxmlformats.org/officeDocument/2006/relationships/diagramLayout" Target="../diagrams/layout56.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57.xml"/><Relationship Id="rId7" Type="http://schemas.microsoft.com/office/2007/relationships/diagramDrawing" Target="../diagrams/drawing57.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57.xml"/><Relationship Id="rId5" Type="http://schemas.openxmlformats.org/officeDocument/2006/relationships/diagramQuickStyle" Target="../diagrams/quickStyle57.xml"/><Relationship Id="rId4" Type="http://schemas.openxmlformats.org/officeDocument/2006/relationships/diagramLayout" Target="../diagrams/layout57.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58.xml"/><Relationship Id="rId7" Type="http://schemas.microsoft.com/office/2007/relationships/diagramDrawing" Target="../diagrams/drawing58.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58.xml"/><Relationship Id="rId5" Type="http://schemas.openxmlformats.org/officeDocument/2006/relationships/diagramQuickStyle" Target="../diagrams/quickStyle58.xml"/><Relationship Id="rId4" Type="http://schemas.openxmlformats.org/officeDocument/2006/relationships/diagramLayout" Target="../diagrams/layout58.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59.xml"/><Relationship Id="rId7" Type="http://schemas.microsoft.com/office/2007/relationships/diagramDrawing" Target="../diagrams/drawing59.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59.xml"/><Relationship Id="rId5" Type="http://schemas.openxmlformats.org/officeDocument/2006/relationships/diagramQuickStyle" Target="../diagrams/quickStyle59.xml"/><Relationship Id="rId4" Type="http://schemas.openxmlformats.org/officeDocument/2006/relationships/diagramLayout" Target="../diagrams/layout59.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60.xml"/><Relationship Id="rId7" Type="http://schemas.microsoft.com/office/2007/relationships/diagramDrawing" Target="../diagrams/drawing60.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60.xml"/><Relationship Id="rId5" Type="http://schemas.openxmlformats.org/officeDocument/2006/relationships/diagramQuickStyle" Target="../diagrams/quickStyle60.xml"/><Relationship Id="rId4" Type="http://schemas.openxmlformats.org/officeDocument/2006/relationships/diagramLayout" Target="../diagrams/layout60.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61.xml"/><Relationship Id="rId7" Type="http://schemas.microsoft.com/office/2007/relationships/diagramDrawing" Target="../diagrams/drawing6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61.xml"/><Relationship Id="rId5" Type="http://schemas.openxmlformats.org/officeDocument/2006/relationships/diagramQuickStyle" Target="../diagrams/quickStyle61.xml"/><Relationship Id="rId4" Type="http://schemas.openxmlformats.org/officeDocument/2006/relationships/diagramLayout" Target="../diagrams/layout61.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ángulo 4"/>
          <p:cNvSpPr/>
          <p:nvPr/>
        </p:nvSpPr>
        <p:spPr>
          <a:xfrm>
            <a:off x="1582972" y="1535165"/>
            <a:ext cx="9574696" cy="1815882"/>
          </a:xfrm>
          <a:prstGeom prst="rect">
            <a:avLst/>
          </a:prstGeom>
        </p:spPr>
        <p:txBody>
          <a:bodyPr wrap="square">
            <a:spAutoFit/>
          </a:bodyPr>
          <a:lstStyle/>
          <a:p>
            <a:pPr algn="ctr"/>
            <a:r>
              <a:rPr lang="es-CO" sz="2800" b="1" dirty="0"/>
              <a:t>“</a:t>
            </a:r>
            <a:r>
              <a:rPr lang="es-ES" sz="2800" b="1" dirty="0"/>
              <a:t>SISTEMA DE MONITORIZACIÓN DE CONSUMO ELÉCTRICO NO INVASIVO DE LOS EQUIPOS DEL LABORATORIO DE CIRCUITOS ELECTRÓNICOS PARA EL DESARROLLO DE UN ALGORITMO DE PREDICCIÓN DE CARGA A CORTO PLAZO</a:t>
            </a:r>
            <a:r>
              <a:rPr lang="es-CO" sz="2800" b="1" dirty="0"/>
              <a:t>”</a:t>
            </a:r>
          </a:p>
        </p:txBody>
      </p:sp>
      <p:sp>
        <p:nvSpPr>
          <p:cNvPr id="6" name="Subtítulo 2"/>
          <p:cNvSpPr>
            <a:spLocks noGrp="1"/>
          </p:cNvSpPr>
          <p:nvPr/>
        </p:nvSpPr>
        <p:spPr>
          <a:xfrm>
            <a:off x="1798983" y="3707617"/>
            <a:ext cx="9144000" cy="4914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2400" dirty="0">
                <a:latin typeface="+mn-lt"/>
              </a:rPr>
              <a:t>DEPARTAMENTO DE ELÉCTRICA, ELECTRÓNICA Y TELECOMUNICACIONES</a:t>
            </a:r>
            <a:endParaRPr lang="es-ES" sz="2400" dirty="0">
              <a:latin typeface="+mn-lt"/>
            </a:endParaRPr>
          </a:p>
        </p:txBody>
      </p:sp>
      <p:sp>
        <p:nvSpPr>
          <p:cNvPr id="7" name="Subtítulo 2">
            <a:extLst>
              <a:ext uri="{FF2B5EF4-FFF2-40B4-BE49-F238E27FC236}">
                <a16:creationId xmlns:a16="http://schemas.microsoft.com/office/drawing/2014/main" id="{255D3533-22E3-400B-B72A-3840F0B8DF4C}"/>
              </a:ext>
            </a:extLst>
          </p:cNvPr>
          <p:cNvSpPr txBox="1">
            <a:spLocks/>
          </p:cNvSpPr>
          <p:nvPr/>
        </p:nvSpPr>
        <p:spPr>
          <a:xfrm>
            <a:off x="1447798" y="4228959"/>
            <a:ext cx="10005394" cy="491493"/>
          </a:xfrm>
          <a:prstGeom prst="rect">
            <a:avLst/>
          </a:prstGeom>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EC" sz="1800" dirty="0">
                <a:effectLst/>
              </a:rPr>
              <a:t>CARRERA DE INGENIERÍA EN ELECTRÓNICA, AUTOMATIZACIÓN Y CONTROL</a:t>
            </a:r>
            <a:endParaRPr lang="es-ES" sz="1800" dirty="0">
              <a:effectLst/>
            </a:endParaRPr>
          </a:p>
        </p:txBody>
      </p:sp>
      <p:sp>
        <p:nvSpPr>
          <p:cNvPr id="8" name="CuadroTexto 9">
            <a:extLst>
              <a:ext uri="{FF2B5EF4-FFF2-40B4-BE49-F238E27FC236}">
                <a16:creationId xmlns:a16="http://schemas.microsoft.com/office/drawing/2014/main" id="{A42F3B2A-A2CC-4EC3-9163-3EB28833DE2B}"/>
              </a:ext>
            </a:extLst>
          </p:cNvPr>
          <p:cNvSpPr txBox="1"/>
          <p:nvPr/>
        </p:nvSpPr>
        <p:spPr>
          <a:xfrm>
            <a:off x="3747055" y="4882821"/>
            <a:ext cx="5516218"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ES" dirty="0"/>
              <a:t>AUTOR: LLUMIQUINGA </a:t>
            </a:r>
            <a:r>
              <a:rPr lang="es-ES" dirty="0" err="1"/>
              <a:t>LLUMIQUINGA</a:t>
            </a:r>
            <a:r>
              <a:rPr lang="es-ES" dirty="0"/>
              <a:t>, LUIS WLADIMIR</a:t>
            </a:r>
          </a:p>
          <a:p>
            <a:pPr algn="ctr"/>
            <a:r>
              <a:rPr lang="es-ES" dirty="0"/>
              <a:t>DIRECTOR: DR. ARCOS AVILÉS, DIEGO GUSTAVO</a:t>
            </a:r>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918385"/>
            <a:ext cx="1140372" cy="1140372"/>
          </a:xfrm>
          <a:prstGeom prst="rect">
            <a:avLst/>
          </a:prstGeom>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7121" y="4773460"/>
            <a:ext cx="1263756" cy="1254979"/>
          </a:xfrm>
          <a:prstGeom prst="rect">
            <a:avLst/>
          </a:prstGeom>
        </p:spPr>
      </p:pic>
    </p:spTree>
    <p:extLst>
      <p:ext uri="{BB962C8B-B14F-4D97-AF65-F5344CB8AC3E}">
        <p14:creationId xmlns:p14="http://schemas.microsoft.com/office/powerpoint/2010/main" val="2694376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D0FA348F-36AB-468A-A1E2-F99179F220A6}"/>
              </a:ext>
            </a:extLst>
          </p:cNvPr>
          <p:cNvSpPr/>
          <p:nvPr/>
        </p:nvSpPr>
        <p:spPr>
          <a:xfrm>
            <a:off x="1199756" y="1196374"/>
            <a:ext cx="11117857" cy="1138773"/>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a:solidFill>
                  <a:srgbClr val="000000"/>
                </a:solidFill>
                <a:ea typeface="Inconsolata"/>
              </a:rPr>
              <a:t>DIAGRAMA DE BLOQUES</a:t>
            </a:r>
            <a:endParaRPr lang="es-EC" sz="2400" b="1" dirty="0">
              <a:solidFill>
                <a:srgbClr val="000000"/>
              </a:solidFill>
              <a:ea typeface="Inconsolata"/>
            </a:endParaRPr>
          </a:p>
          <a:p>
            <a:pPr marL="349250" indent="-349250" algn="just">
              <a:buAutoNum type="alphaLcParenR"/>
            </a:pPr>
            <a:endParaRPr lang="es-ES_tradnl" b="1" dirty="0"/>
          </a:p>
          <a:p>
            <a:pPr lvl="1" algn="just"/>
            <a:endParaRPr lang="es-EC" sz="2200" dirty="0">
              <a:solidFill>
                <a:srgbClr val="000000"/>
              </a:solidFill>
              <a:ea typeface="Inconsolata"/>
            </a:endParaRPr>
          </a:p>
        </p:txBody>
      </p:sp>
      <p:grpSp>
        <p:nvGrpSpPr>
          <p:cNvPr id="8" name="Lienzo 2">
            <a:extLst>
              <a:ext uri="{FF2B5EF4-FFF2-40B4-BE49-F238E27FC236}">
                <a16:creationId xmlns:a16="http://schemas.microsoft.com/office/drawing/2014/main" id="{F9BD924A-613C-4DC6-956D-43C1EBB043C9}"/>
              </a:ext>
            </a:extLst>
          </p:cNvPr>
          <p:cNvGrpSpPr/>
          <p:nvPr/>
        </p:nvGrpSpPr>
        <p:grpSpPr>
          <a:xfrm>
            <a:off x="3405822" y="1901063"/>
            <a:ext cx="5380355" cy="4010025"/>
            <a:chOff x="0" y="0"/>
            <a:chExt cx="5380355" cy="4010025"/>
          </a:xfrm>
        </p:grpSpPr>
        <p:sp>
          <p:nvSpPr>
            <p:cNvPr id="10" name="Rectángulo 9">
              <a:extLst>
                <a:ext uri="{FF2B5EF4-FFF2-40B4-BE49-F238E27FC236}">
                  <a16:creationId xmlns:a16="http://schemas.microsoft.com/office/drawing/2014/main" id="{9DB788C1-5100-429E-B784-0061DBF680CD}"/>
                </a:ext>
              </a:extLst>
            </p:cNvPr>
            <p:cNvSpPr/>
            <p:nvPr/>
          </p:nvSpPr>
          <p:spPr>
            <a:xfrm>
              <a:off x="0" y="0"/>
              <a:ext cx="5380355" cy="4010025"/>
            </a:xfrm>
            <a:prstGeom prst="rect">
              <a:avLst/>
            </a:prstGeom>
          </p:spPr>
        </p:sp>
        <p:sp>
          <p:nvSpPr>
            <p:cNvPr id="11" name="Rectángulo 10">
              <a:extLst>
                <a:ext uri="{FF2B5EF4-FFF2-40B4-BE49-F238E27FC236}">
                  <a16:creationId xmlns:a16="http://schemas.microsoft.com/office/drawing/2014/main" id="{B929BEBB-D0D9-4B0C-96B6-8E7CFACFDB22}"/>
                </a:ext>
              </a:extLst>
            </p:cNvPr>
            <p:cNvSpPr/>
            <p:nvPr/>
          </p:nvSpPr>
          <p:spPr>
            <a:xfrm>
              <a:off x="47625" y="47625"/>
              <a:ext cx="5286375" cy="3962400"/>
            </a:xfrm>
            <a:prstGeom prst="rect">
              <a:avLst/>
            </a:prstGeom>
            <a:ln w="9525">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2" name="Rectángulo: esquinas redondeadas 11">
              <a:extLst>
                <a:ext uri="{FF2B5EF4-FFF2-40B4-BE49-F238E27FC236}">
                  <a16:creationId xmlns:a16="http://schemas.microsoft.com/office/drawing/2014/main" id="{A87B8829-CC29-4F9A-8706-02733DF1ECE3}"/>
                </a:ext>
              </a:extLst>
            </p:cNvPr>
            <p:cNvSpPr/>
            <p:nvPr/>
          </p:nvSpPr>
          <p:spPr>
            <a:xfrm>
              <a:off x="125151" y="345434"/>
              <a:ext cx="3083441" cy="128714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3" name="Rectángulo: esquinas redondeadas 12">
              <a:extLst>
                <a:ext uri="{FF2B5EF4-FFF2-40B4-BE49-F238E27FC236}">
                  <a16:creationId xmlns:a16="http://schemas.microsoft.com/office/drawing/2014/main" id="{ECB8EC37-DCC7-49E9-BC8F-AE826BA5D2C8}"/>
                </a:ext>
              </a:extLst>
            </p:cNvPr>
            <p:cNvSpPr/>
            <p:nvPr/>
          </p:nvSpPr>
          <p:spPr>
            <a:xfrm>
              <a:off x="125128" y="2444347"/>
              <a:ext cx="1925247" cy="148814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pic>
          <p:nvPicPr>
            <p:cNvPr id="14" name="Imagen 13">
              <a:extLst>
                <a:ext uri="{FF2B5EF4-FFF2-40B4-BE49-F238E27FC236}">
                  <a16:creationId xmlns:a16="http://schemas.microsoft.com/office/drawing/2014/main" id="{9170EF22-364F-41A4-8C47-49578B283D67}"/>
                </a:ext>
              </a:extLst>
            </p:cNvPr>
            <p:cNvPicPr>
              <a:picLocks noChangeAspect="1"/>
            </p:cNvPicPr>
            <p:nvPr/>
          </p:nvPicPr>
          <p:blipFill rotWithShape="1">
            <a:blip r:embed="rId3"/>
            <a:srcRect l="4071" t="18723" r="3876" b="23821"/>
            <a:stretch/>
          </p:blipFill>
          <p:spPr>
            <a:xfrm>
              <a:off x="274011" y="449307"/>
              <a:ext cx="939599" cy="587327"/>
            </a:xfrm>
            <a:prstGeom prst="rect">
              <a:avLst/>
            </a:prstGeom>
          </p:spPr>
        </p:pic>
        <p:pic>
          <p:nvPicPr>
            <p:cNvPr id="15" name="Imagen 14">
              <a:extLst>
                <a:ext uri="{FF2B5EF4-FFF2-40B4-BE49-F238E27FC236}">
                  <a16:creationId xmlns:a16="http://schemas.microsoft.com/office/drawing/2014/main" id="{87BF98B0-9DB2-4FC1-B408-80C40D98B09D}"/>
                </a:ext>
              </a:extLst>
            </p:cNvPr>
            <p:cNvPicPr>
              <a:picLocks noChangeAspect="1"/>
            </p:cNvPicPr>
            <p:nvPr/>
          </p:nvPicPr>
          <p:blipFill>
            <a:blip r:embed="rId4"/>
            <a:stretch>
              <a:fillRect/>
            </a:stretch>
          </p:blipFill>
          <p:spPr>
            <a:xfrm>
              <a:off x="854855" y="2447026"/>
              <a:ext cx="469552" cy="600726"/>
            </a:xfrm>
            <a:prstGeom prst="rect">
              <a:avLst/>
            </a:prstGeom>
          </p:spPr>
        </p:pic>
        <p:pic>
          <p:nvPicPr>
            <p:cNvPr id="16" name="Imagen 15">
              <a:extLst>
                <a:ext uri="{FF2B5EF4-FFF2-40B4-BE49-F238E27FC236}">
                  <a16:creationId xmlns:a16="http://schemas.microsoft.com/office/drawing/2014/main" id="{5E957B19-2D45-4BB1-B375-8D0097E09311}"/>
                </a:ext>
              </a:extLst>
            </p:cNvPr>
            <p:cNvPicPr>
              <a:picLocks noChangeAspect="1"/>
            </p:cNvPicPr>
            <p:nvPr/>
          </p:nvPicPr>
          <p:blipFill>
            <a:blip r:embed="rId5"/>
            <a:stretch>
              <a:fillRect/>
            </a:stretch>
          </p:blipFill>
          <p:spPr>
            <a:xfrm>
              <a:off x="1974462" y="302985"/>
              <a:ext cx="818505" cy="755182"/>
            </a:xfrm>
            <a:prstGeom prst="rect">
              <a:avLst/>
            </a:prstGeom>
          </p:spPr>
        </p:pic>
        <p:sp>
          <p:nvSpPr>
            <p:cNvPr id="17" name="Rectángulo: esquinas redondeadas 16">
              <a:extLst>
                <a:ext uri="{FF2B5EF4-FFF2-40B4-BE49-F238E27FC236}">
                  <a16:creationId xmlns:a16="http://schemas.microsoft.com/office/drawing/2014/main" id="{F9801FF0-B46E-49ED-B7A9-E28C11700B01}"/>
                </a:ext>
              </a:extLst>
            </p:cNvPr>
            <p:cNvSpPr/>
            <p:nvPr/>
          </p:nvSpPr>
          <p:spPr>
            <a:xfrm>
              <a:off x="2953415" y="2514213"/>
              <a:ext cx="2232838" cy="1287558"/>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pic>
          <p:nvPicPr>
            <p:cNvPr id="18" name="Imagen 17">
              <a:extLst>
                <a:ext uri="{FF2B5EF4-FFF2-40B4-BE49-F238E27FC236}">
                  <a16:creationId xmlns:a16="http://schemas.microsoft.com/office/drawing/2014/main" id="{8D2ED10D-9D6B-4A57-BD49-391B1EAD4023}"/>
                </a:ext>
              </a:extLst>
            </p:cNvPr>
            <p:cNvPicPr>
              <a:picLocks noChangeAspect="1"/>
            </p:cNvPicPr>
            <p:nvPr/>
          </p:nvPicPr>
          <p:blipFill>
            <a:blip r:embed="rId6"/>
            <a:stretch>
              <a:fillRect/>
            </a:stretch>
          </p:blipFill>
          <p:spPr>
            <a:xfrm>
              <a:off x="3059755" y="2831565"/>
              <a:ext cx="637463" cy="476986"/>
            </a:xfrm>
            <a:prstGeom prst="rect">
              <a:avLst/>
            </a:prstGeom>
          </p:spPr>
        </p:pic>
        <p:pic>
          <p:nvPicPr>
            <p:cNvPr id="19" name="Imagen 18">
              <a:extLst>
                <a:ext uri="{FF2B5EF4-FFF2-40B4-BE49-F238E27FC236}">
                  <a16:creationId xmlns:a16="http://schemas.microsoft.com/office/drawing/2014/main" id="{AFB4D028-BAB4-4532-B5E5-DECA8BB639B9}"/>
                </a:ext>
              </a:extLst>
            </p:cNvPr>
            <p:cNvPicPr/>
            <p:nvPr/>
          </p:nvPicPr>
          <p:blipFill>
            <a:blip r:embed="rId6"/>
            <a:stretch>
              <a:fillRect/>
            </a:stretch>
          </p:blipFill>
          <p:spPr>
            <a:xfrm>
              <a:off x="3803528" y="2831565"/>
              <a:ext cx="595914" cy="510478"/>
            </a:xfrm>
            <a:prstGeom prst="rect">
              <a:avLst/>
            </a:prstGeom>
          </p:spPr>
        </p:pic>
        <p:pic>
          <p:nvPicPr>
            <p:cNvPr id="20" name="Imagen 19">
              <a:extLst>
                <a:ext uri="{FF2B5EF4-FFF2-40B4-BE49-F238E27FC236}">
                  <a16:creationId xmlns:a16="http://schemas.microsoft.com/office/drawing/2014/main" id="{B5D8E0D9-C1BD-4B35-82BC-7736828305E7}"/>
                </a:ext>
              </a:extLst>
            </p:cNvPr>
            <p:cNvPicPr/>
            <p:nvPr/>
          </p:nvPicPr>
          <p:blipFill>
            <a:blip r:embed="rId6"/>
            <a:stretch>
              <a:fillRect/>
            </a:stretch>
          </p:blipFill>
          <p:spPr>
            <a:xfrm rot="561236">
              <a:off x="2208175" y="1196121"/>
              <a:ext cx="511114" cy="425144"/>
            </a:xfrm>
            <a:prstGeom prst="rect">
              <a:avLst/>
            </a:prstGeom>
          </p:spPr>
        </p:pic>
        <p:pic>
          <p:nvPicPr>
            <p:cNvPr id="21" name="Imagen 20">
              <a:extLst>
                <a:ext uri="{FF2B5EF4-FFF2-40B4-BE49-F238E27FC236}">
                  <a16:creationId xmlns:a16="http://schemas.microsoft.com/office/drawing/2014/main" id="{C2DA1265-3041-4171-B339-00E1D6624D5A}"/>
                </a:ext>
              </a:extLst>
            </p:cNvPr>
            <p:cNvPicPr/>
            <p:nvPr/>
          </p:nvPicPr>
          <p:blipFill>
            <a:blip r:embed="rId6"/>
            <a:stretch>
              <a:fillRect/>
            </a:stretch>
          </p:blipFill>
          <p:spPr>
            <a:xfrm>
              <a:off x="4473859" y="2874102"/>
              <a:ext cx="595424" cy="469820"/>
            </a:xfrm>
            <a:prstGeom prst="rect">
              <a:avLst/>
            </a:prstGeom>
          </p:spPr>
        </p:pic>
        <p:sp>
          <p:nvSpPr>
            <p:cNvPr id="22" name="Rectángulo: esquinas redondeadas 21">
              <a:extLst>
                <a:ext uri="{FF2B5EF4-FFF2-40B4-BE49-F238E27FC236}">
                  <a16:creationId xmlns:a16="http://schemas.microsoft.com/office/drawing/2014/main" id="{90AADC95-F139-453B-99EA-892FC8D2599E}"/>
                </a:ext>
              </a:extLst>
            </p:cNvPr>
            <p:cNvSpPr/>
            <p:nvPr/>
          </p:nvSpPr>
          <p:spPr>
            <a:xfrm>
              <a:off x="3676429" y="346001"/>
              <a:ext cx="1594881" cy="1286510"/>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pic>
          <p:nvPicPr>
            <p:cNvPr id="23" name="Imagen 22">
              <a:extLst>
                <a:ext uri="{FF2B5EF4-FFF2-40B4-BE49-F238E27FC236}">
                  <a16:creationId xmlns:a16="http://schemas.microsoft.com/office/drawing/2014/main" id="{CC5A488F-E8C0-48B3-A343-E89257F630B7}"/>
                </a:ext>
              </a:extLst>
            </p:cNvPr>
            <p:cNvPicPr>
              <a:picLocks noChangeAspect="1"/>
            </p:cNvPicPr>
            <p:nvPr/>
          </p:nvPicPr>
          <p:blipFill rotWithShape="1">
            <a:blip r:embed="rId7"/>
            <a:srcRect t="-8" r="1937" b="18"/>
            <a:stretch/>
          </p:blipFill>
          <p:spPr>
            <a:xfrm>
              <a:off x="3782270" y="449308"/>
              <a:ext cx="960718" cy="433536"/>
            </a:xfrm>
            <a:prstGeom prst="rect">
              <a:avLst/>
            </a:prstGeom>
          </p:spPr>
        </p:pic>
        <p:pic>
          <p:nvPicPr>
            <p:cNvPr id="24" name="Imagen 23">
              <a:extLst>
                <a:ext uri="{FF2B5EF4-FFF2-40B4-BE49-F238E27FC236}">
                  <a16:creationId xmlns:a16="http://schemas.microsoft.com/office/drawing/2014/main" id="{93CE47BD-82C5-4B2D-BCA9-08C5C5683B67}"/>
                </a:ext>
              </a:extLst>
            </p:cNvPr>
            <p:cNvPicPr/>
            <p:nvPr/>
          </p:nvPicPr>
          <p:blipFill rotWithShape="1">
            <a:blip r:embed="rId7"/>
            <a:srcRect t="-8" r="1937" b="18"/>
            <a:stretch/>
          </p:blipFill>
          <p:spPr>
            <a:xfrm>
              <a:off x="253708" y="3211816"/>
              <a:ext cx="960120" cy="433070"/>
            </a:xfrm>
            <a:prstGeom prst="rect">
              <a:avLst/>
            </a:prstGeom>
          </p:spPr>
        </p:pic>
        <p:pic>
          <p:nvPicPr>
            <p:cNvPr id="25" name="Imagen 24">
              <a:extLst>
                <a:ext uri="{FF2B5EF4-FFF2-40B4-BE49-F238E27FC236}">
                  <a16:creationId xmlns:a16="http://schemas.microsoft.com/office/drawing/2014/main" id="{FF01D610-B363-45AF-BAAC-D276EB57D497}"/>
                </a:ext>
              </a:extLst>
            </p:cNvPr>
            <p:cNvPicPr>
              <a:picLocks noChangeAspect="1"/>
            </p:cNvPicPr>
            <p:nvPr/>
          </p:nvPicPr>
          <p:blipFill rotWithShape="1">
            <a:blip r:embed="rId8"/>
            <a:srcRect l="3254" t="759" r="3987" b="3039"/>
            <a:stretch/>
          </p:blipFill>
          <p:spPr>
            <a:xfrm>
              <a:off x="4527034" y="1024373"/>
              <a:ext cx="531627" cy="596018"/>
            </a:xfrm>
            <a:prstGeom prst="rect">
              <a:avLst/>
            </a:prstGeom>
          </p:spPr>
        </p:pic>
        <p:pic>
          <p:nvPicPr>
            <p:cNvPr id="26" name="Imagen 25">
              <a:extLst>
                <a:ext uri="{FF2B5EF4-FFF2-40B4-BE49-F238E27FC236}">
                  <a16:creationId xmlns:a16="http://schemas.microsoft.com/office/drawing/2014/main" id="{BDCAB881-0C44-4947-88B2-74B62AEA493E}"/>
                </a:ext>
              </a:extLst>
            </p:cNvPr>
            <p:cNvPicPr>
              <a:picLocks noChangeAspect="1"/>
            </p:cNvPicPr>
            <p:nvPr/>
          </p:nvPicPr>
          <p:blipFill>
            <a:blip r:embed="rId9"/>
            <a:stretch>
              <a:fillRect/>
            </a:stretch>
          </p:blipFill>
          <p:spPr>
            <a:xfrm>
              <a:off x="1441365" y="3122188"/>
              <a:ext cx="404790" cy="536017"/>
            </a:xfrm>
            <a:prstGeom prst="rect">
              <a:avLst/>
            </a:prstGeom>
          </p:spPr>
        </p:pic>
        <p:cxnSp>
          <p:nvCxnSpPr>
            <p:cNvPr id="27" name="Conector recto de flecha 26">
              <a:extLst>
                <a:ext uri="{FF2B5EF4-FFF2-40B4-BE49-F238E27FC236}">
                  <a16:creationId xmlns:a16="http://schemas.microsoft.com/office/drawing/2014/main" id="{73912C92-9801-498E-B792-F812EBEF7F2A}"/>
                </a:ext>
              </a:extLst>
            </p:cNvPr>
            <p:cNvCxnSpPr/>
            <p:nvPr/>
          </p:nvCxnSpPr>
          <p:spPr>
            <a:xfrm flipV="1">
              <a:off x="3463487" y="2142420"/>
              <a:ext cx="0" cy="638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F72D8B4A-2EED-4E03-A30C-F1F2549FA61B}"/>
                </a:ext>
              </a:extLst>
            </p:cNvPr>
            <p:cNvCxnSpPr/>
            <p:nvPr/>
          </p:nvCxnSpPr>
          <p:spPr>
            <a:xfrm flipV="1">
              <a:off x="4121118" y="2142745"/>
              <a:ext cx="0" cy="6385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CD35D863-C90C-4651-9E84-7B3358E41140}"/>
                </a:ext>
              </a:extLst>
            </p:cNvPr>
            <p:cNvCxnSpPr/>
            <p:nvPr/>
          </p:nvCxnSpPr>
          <p:spPr>
            <a:xfrm flipV="1">
              <a:off x="4759073" y="2142419"/>
              <a:ext cx="0" cy="638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F9D9C495-B743-4FA2-8943-A87BC0BB34B8}"/>
                </a:ext>
              </a:extLst>
            </p:cNvPr>
            <p:cNvCxnSpPr/>
            <p:nvPr/>
          </p:nvCxnSpPr>
          <p:spPr>
            <a:xfrm>
              <a:off x="2485163" y="2142419"/>
              <a:ext cx="2286027" cy="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cto de flecha 30">
              <a:extLst>
                <a:ext uri="{FF2B5EF4-FFF2-40B4-BE49-F238E27FC236}">
                  <a16:creationId xmlns:a16="http://schemas.microsoft.com/office/drawing/2014/main" id="{360D1EB0-3520-4FFE-8A4F-F93C2B11FF6E}"/>
                </a:ext>
              </a:extLst>
            </p:cNvPr>
            <p:cNvCxnSpPr/>
            <p:nvPr/>
          </p:nvCxnSpPr>
          <p:spPr>
            <a:xfrm flipV="1">
              <a:off x="2485163" y="1674587"/>
              <a:ext cx="0" cy="467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Cuadro de texto 28">
              <a:extLst>
                <a:ext uri="{FF2B5EF4-FFF2-40B4-BE49-F238E27FC236}">
                  <a16:creationId xmlns:a16="http://schemas.microsoft.com/office/drawing/2014/main" id="{12C4457B-FA4A-49D8-8866-74F582FBBE74}"/>
                </a:ext>
              </a:extLst>
            </p:cNvPr>
            <p:cNvSpPr txBox="1"/>
            <p:nvPr/>
          </p:nvSpPr>
          <p:spPr>
            <a:xfrm>
              <a:off x="263334" y="653862"/>
              <a:ext cx="769136" cy="305239"/>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180340" algn="ctr">
                <a:lnSpc>
                  <a:spcPct val="200000"/>
                </a:lnSpc>
                <a:spcAft>
                  <a:spcPts val="0"/>
                </a:spcAft>
              </a:pPr>
              <a:r>
                <a:rPr lang="es-EC" sz="1000" dirty="0">
                  <a:effectLst/>
                  <a:latin typeface="Times New Roman" panose="02020603050405020304" pitchFamily="18" charset="0"/>
                  <a:ea typeface="Times New Roman" panose="02020603050405020304" pitchFamily="18" charset="0"/>
                </a:rPr>
                <a:t>NUBE</a:t>
              </a:r>
              <a:endParaRPr lang="es-EC" sz="1200" dirty="0">
                <a:effectLst/>
                <a:latin typeface="Times New Roman" panose="02020603050405020304" pitchFamily="18" charset="0"/>
                <a:ea typeface="Times New Roman" panose="02020603050405020304" pitchFamily="18" charset="0"/>
              </a:endParaRPr>
            </a:p>
          </p:txBody>
        </p:sp>
        <p:sp>
          <p:nvSpPr>
            <p:cNvPr id="33" name="Cuadro de texto 28">
              <a:extLst>
                <a:ext uri="{FF2B5EF4-FFF2-40B4-BE49-F238E27FC236}">
                  <a16:creationId xmlns:a16="http://schemas.microsoft.com/office/drawing/2014/main" id="{6137857B-B450-42B6-9F8E-5E261137EE4D}"/>
                </a:ext>
              </a:extLst>
            </p:cNvPr>
            <p:cNvSpPr txBox="1"/>
            <p:nvPr/>
          </p:nvSpPr>
          <p:spPr>
            <a:xfrm>
              <a:off x="3632517" y="3425104"/>
              <a:ext cx="958311" cy="265430"/>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200000"/>
                </a:lnSpc>
                <a:spcAft>
                  <a:spcPts val="0"/>
                </a:spcAft>
              </a:pPr>
              <a:r>
                <a:rPr lang="es-EC" sz="1000">
                  <a:effectLst/>
                  <a:latin typeface="Times New Roman" panose="02020603050405020304" pitchFamily="18" charset="0"/>
                  <a:ea typeface="Times New Roman" panose="02020603050405020304" pitchFamily="18" charset="0"/>
                </a:rPr>
                <a:t>MEDIDORES</a:t>
              </a:r>
              <a:endParaRPr lang="es-EC" sz="1200">
                <a:effectLst/>
                <a:latin typeface="Times New Roman" panose="02020603050405020304" pitchFamily="18" charset="0"/>
                <a:ea typeface="Times New Roman" panose="02020603050405020304" pitchFamily="18" charset="0"/>
              </a:endParaRPr>
            </a:p>
          </p:txBody>
        </p:sp>
        <p:cxnSp>
          <p:nvCxnSpPr>
            <p:cNvPr id="34" name="Conector recto de flecha 33">
              <a:extLst>
                <a:ext uri="{FF2B5EF4-FFF2-40B4-BE49-F238E27FC236}">
                  <a16:creationId xmlns:a16="http://schemas.microsoft.com/office/drawing/2014/main" id="{7D94150C-CD9C-4E9A-A314-BAD66527D0B5}"/>
                </a:ext>
              </a:extLst>
            </p:cNvPr>
            <p:cNvCxnSpPr/>
            <p:nvPr/>
          </p:nvCxnSpPr>
          <p:spPr>
            <a:xfrm flipH="1" flipV="1">
              <a:off x="2476597" y="1036634"/>
              <a:ext cx="211" cy="1623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EDD66488-4860-40DC-AF0B-D86793AE5891}"/>
                </a:ext>
              </a:extLst>
            </p:cNvPr>
            <p:cNvCxnSpPr/>
            <p:nvPr/>
          </p:nvCxnSpPr>
          <p:spPr>
            <a:xfrm flipV="1">
              <a:off x="2825824" y="377416"/>
              <a:ext cx="786511" cy="255181"/>
            </a:xfrm>
            <a:prstGeom prst="line">
              <a:avLst/>
            </a:prstGeom>
            <a:ln>
              <a:solidFill>
                <a:schemeClr val="bg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6" name="Conector recto 35">
              <a:extLst>
                <a:ext uri="{FF2B5EF4-FFF2-40B4-BE49-F238E27FC236}">
                  <a16:creationId xmlns:a16="http://schemas.microsoft.com/office/drawing/2014/main" id="{85F17BEB-8911-450C-BE18-E2CB86143CA8}"/>
                </a:ext>
              </a:extLst>
            </p:cNvPr>
            <p:cNvCxnSpPr/>
            <p:nvPr/>
          </p:nvCxnSpPr>
          <p:spPr>
            <a:xfrm>
              <a:off x="2815192" y="738922"/>
              <a:ext cx="796844" cy="776177"/>
            </a:xfrm>
            <a:prstGeom prst="line">
              <a:avLst/>
            </a:prstGeom>
            <a:ln>
              <a:solidFill>
                <a:schemeClr val="bg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7" name="Conector recto de flecha 36">
              <a:extLst>
                <a:ext uri="{FF2B5EF4-FFF2-40B4-BE49-F238E27FC236}">
                  <a16:creationId xmlns:a16="http://schemas.microsoft.com/office/drawing/2014/main" id="{B4067522-3D37-424B-8795-580F6F90DC5C}"/>
                </a:ext>
              </a:extLst>
            </p:cNvPr>
            <p:cNvCxnSpPr/>
            <p:nvPr/>
          </p:nvCxnSpPr>
          <p:spPr>
            <a:xfrm flipH="1">
              <a:off x="1213719" y="696392"/>
              <a:ext cx="7402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ector: angular 37">
              <a:extLst>
                <a:ext uri="{FF2B5EF4-FFF2-40B4-BE49-F238E27FC236}">
                  <a16:creationId xmlns:a16="http://schemas.microsoft.com/office/drawing/2014/main" id="{6CED78AD-57C6-4624-8FF5-5A383043FC2C}"/>
                </a:ext>
              </a:extLst>
            </p:cNvPr>
            <p:cNvCxnSpPr>
              <a:stCxn id="14" idx="2"/>
            </p:cNvCxnSpPr>
            <p:nvPr/>
          </p:nvCxnSpPr>
          <p:spPr>
            <a:xfrm rot="16200000" flipH="1">
              <a:off x="319624" y="1460821"/>
              <a:ext cx="1192216" cy="343842"/>
            </a:xfrm>
            <a:prstGeom prst="bentConnector3">
              <a:avLst>
                <a:gd name="adj1" fmla="val 60386"/>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Cuadro de texto 28">
              <a:extLst>
                <a:ext uri="{FF2B5EF4-FFF2-40B4-BE49-F238E27FC236}">
                  <a16:creationId xmlns:a16="http://schemas.microsoft.com/office/drawing/2014/main" id="{F0C2F35F-3165-473E-8E57-4081CA5FDE05}"/>
                </a:ext>
              </a:extLst>
            </p:cNvPr>
            <p:cNvSpPr txBox="1"/>
            <p:nvPr/>
          </p:nvSpPr>
          <p:spPr>
            <a:xfrm>
              <a:off x="1963719" y="0"/>
              <a:ext cx="851473" cy="394483"/>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EC" sz="1000">
                  <a:effectLst/>
                  <a:latin typeface="Times New Roman" panose="02020603050405020304" pitchFamily="18" charset="0"/>
                  <a:ea typeface="Times New Roman" panose="02020603050405020304" pitchFamily="18" charset="0"/>
                </a:rPr>
                <a:t>ESTACIÓN BASE</a:t>
              </a:r>
              <a:endParaRPr lang="es-EC" sz="1200">
                <a:effectLst/>
                <a:latin typeface="Times New Roman" panose="02020603050405020304" pitchFamily="18" charset="0"/>
                <a:ea typeface="Times New Roman" panose="02020603050405020304" pitchFamily="18" charset="0"/>
              </a:endParaRPr>
            </a:p>
          </p:txBody>
        </p:sp>
        <p:sp>
          <p:nvSpPr>
            <p:cNvPr id="40" name="Cuadro de texto 28">
              <a:extLst>
                <a:ext uri="{FF2B5EF4-FFF2-40B4-BE49-F238E27FC236}">
                  <a16:creationId xmlns:a16="http://schemas.microsoft.com/office/drawing/2014/main" id="{66D46565-3086-4D04-9539-A589E48B6D64}"/>
                </a:ext>
              </a:extLst>
            </p:cNvPr>
            <p:cNvSpPr txBox="1"/>
            <p:nvPr/>
          </p:nvSpPr>
          <p:spPr>
            <a:xfrm>
              <a:off x="4058448" y="100204"/>
              <a:ext cx="850900" cy="213416"/>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EC" sz="1000">
                  <a:effectLst/>
                  <a:latin typeface="Times New Roman" panose="02020603050405020304" pitchFamily="18" charset="0"/>
                  <a:ea typeface="Times New Roman" panose="02020603050405020304" pitchFamily="18" charset="0"/>
                </a:rPr>
                <a:t>REPORTES</a:t>
              </a:r>
              <a:endParaRPr lang="es-EC" sz="1200">
                <a:effectLst/>
                <a:latin typeface="Times New Roman" panose="02020603050405020304" pitchFamily="18" charset="0"/>
                <a:ea typeface="Times New Roman" panose="02020603050405020304" pitchFamily="18" charset="0"/>
              </a:endParaRPr>
            </a:p>
          </p:txBody>
        </p:sp>
        <p:sp>
          <p:nvSpPr>
            <p:cNvPr id="41" name="Cuadro de texto 28">
              <a:extLst>
                <a:ext uri="{FF2B5EF4-FFF2-40B4-BE49-F238E27FC236}">
                  <a16:creationId xmlns:a16="http://schemas.microsoft.com/office/drawing/2014/main" id="{4A126CD4-C579-4375-9C4A-12E8E1A59431}"/>
                </a:ext>
              </a:extLst>
            </p:cNvPr>
            <p:cNvSpPr txBox="1"/>
            <p:nvPr/>
          </p:nvSpPr>
          <p:spPr>
            <a:xfrm>
              <a:off x="3781998" y="844413"/>
              <a:ext cx="1489312" cy="256015"/>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EC" sz="1000">
                  <a:effectLst/>
                  <a:latin typeface="Times New Roman" panose="02020603050405020304" pitchFamily="18" charset="0"/>
                  <a:ea typeface="Times New Roman" panose="02020603050405020304" pitchFamily="18" charset="0"/>
                </a:rPr>
                <a:t>ALMACENAMIENTO</a:t>
              </a:r>
              <a:endParaRPr lang="es-EC" sz="1200">
                <a:effectLst/>
                <a:latin typeface="Times New Roman" panose="02020603050405020304" pitchFamily="18" charset="0"/>
                <a:ea typeface="Times New Roman" panose="02020603050405020304" pitchFamily="18" charset="0"/>
              </a:endParaRPr>
            </a:p>
          </p:txBody>
        </p:sp>
        <p:pic>
          <p:nvPicPr>
            <p:cNvPr id="42" name="Imagen 41">
              <a:extLst>
                <a:ext uri="{FF2B5EF4-FFF2-40B4-BE49-F238E27FC236}">
                  <a16:creationId xmlns:a16="http://schemas.microsoft.com/office/drawing/2014/main" id="{0CE9EA1E-9359-4338-A7EB-C0271E080333}"/>
                </a:ext>
              </a:extLst>
            </p:cNvPr>
            <p:cNvPicPr>
              <a:picLocks noChangeAspect="1"/>
            </p:cNvPicPr>
            <p:nvPr/>
          </p:nvPicPr>
          <p:blipFill>
            <a:blip r:embed="rId10"/>
            <a:stretch>
              <a:fillRect/>
            </a:stretch>
          </p:blipFill>
          <p:spPr>
            <a:xfrm>
              <a:off x="3530262" y="2660345"/>
              <a:ext cx="252000" cy="310307"/>
            </a:xfrm>
            <a:prstGeom prst="rect">
              <a:avLst/>
            </a:prstGeom>
          </p:spPr>
        </p:pic>
        <p:pic>
          <p:nvPicPr>
            <p:cNvPr id="43" name="Imagen 42">
              <a:extLst>
                <a:ext uri="{FF2B5EF4-FFF2-40B4-BE49-F238E27FC236}">
                  <a16:creationId xmlns:a16="http://schemas.microsoft.com/office/drawing/2014/main" id="{3F6A4FF2-9877-4E82-AA87-FCE100AA99D5}"/>
                </a:ext>
              </a:extLst>
            </p:cNvPr>
            <p:cNvPicPr/>
            <p:nvPr/>
          </p:nvPicPr>
          <p:blipFill>
            <a:blip r:embed="rId10"/>
            <a:stretch>
              <a:fillRect/>
            </a:stretch>
          </p:blipFill>
          <p:spPr>
            <a:xfrm>
              <a:off x="4239202" y="2670194"/>
              <a:ext cx="251460" cy="309880"/>
            </a:xfrm>
            <a:prstGeom prst="rect">
              <a:avLst/>
            </a:prstGeom>
          </p:spPr>
        </p:pic>
        <p:pic>
          <p:nvPicPr>
            <p:cNvPr id="44" name="Imagen 43">
              <a:extLst>
                <a:ext uri="{FF2B5EF4-FFF2-40B4-BE49-F238E27FC236}">
                  <a16:creationId xmlns:a16="http://schemas.microsoft.com/office/drawing/2014/main" id="{94B4277C-ADB0-452F-8EA4-608ECE2AFD05}"/>
                </a:ext>
              </a:extLst>
            </p:cNvPr>
            <p:cNvPicPr/>
            <p:nvPr/>
          </p:nvPicPr>
          <p:blipFill>
            <a:blip r:embed="rId10"/>
            <a:stretch>
              <a:fillRect/>
            </a:stretch>
          </p:blipFill>
          <p:spPr>
            <a:xfrm>
              <a:off x="4898715" y="2680825"/>
              <a:ext cx="251460" cy="309245"/>
            </a:xfrm>
            <a:prstGeom prst="rect">
              <a:avLst/>
            </a:prstGeom>
          </p:spPr>
        </p:pic>
        <p:sp>
          <p:nvSpPr>
            <p:cNvPr id="45" name="Cuadro de texto 28">
              <a:extLst>
                <a:ext uri="{FF2B5EF4-FFF2-40B4-BE49-F238E27FC236}">
                  <a16:creationId xmlns:a16="http://schemas.microsoft.com/office/drawing/2014/main" id="{4857F3C3-6219-42B4-9D06-E7209E8E3D33}"/>
                </a:ext>
              </a:extLst>
            </p:cNvPr>
            <p:cNvSpPr txBox="1"/>
            <p:nvPr/>
          </p:nvSpPr>
          <p:spPr>
            <a:xfrm>
              <a:off x="3285936" y="1949257"/>
              <a:ext cx="1996012" cy="264795"/>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200000"/>
                </a:lnSpc>
                <a:spcAft>
                  <a:spcPts val="0"/>
                </a:spcAft>
              </a:pPr>
              <a:r>
                <a:rPr lang="es-EC" sz="800">
                  <a:effectLst/>
                  <a:latin typeface="Times New Roman" panose="02020603050405020304" pitchFamily="18" charset="0"/>
                  <a:ea typeface="Times New Roman" panose="02020603050405020304" pitchFamily="18" charset="0"/>
                </a:rPr>
                <a:t>Consumo eléctrico, frecuencia, temp, CO2</a:t>
              </a:r>
              <a:endParaRPr lang="es-EC" sz="1200">
                <a:effectLst/>
                <a:latin typeface="Times New Roman" panose="02020603050405020304" pitchFamily="18" charset="0"/>
                <a:ea typeface="Times New Roman" panose="02020603050405020304" pitchFamily="18" charset="0"/>
              </a:endParaRPr>
            </a:p>
          </p:txBody>
        </p:sp>
        <p:pic>
          <p:nvPicPr>
            <p:cNvPr id="46" name="Imagen 45">
              <a:extLst>
                <a:ext uri="{FF2B5EF4-FFF2-40B4-BE49-F238E27FC236}">
                  <a16:creationId xmlns:a16="http://schemas.microsoft.com/office/drawing/2014/main" id="{74B00FD4-3EA8-4B19-A66C-743CAA173645}"/>
                </a:ext>
              </a:extLst>
            </p:cNvPr>
            <p:cNvPicPr>
              <a:picLocks noChangeAspect="1"/>
            </p:cNvPicPr>
            <p:nvPr/>
          </p:nvPicPr>
          <p:blipFill>
            <a:blip r:embed="rId11"/>
            <a:stretch>
              <a:fillRect/>
            </a:stretch>
          </p:blipFill>
          <p:spPr>
            <a:xfrm>
              <a:off x="3908619" y="1117875"/>
              <a:ext cx="330587" cy="303681"/>
            </a:xfrm>
            <a:prstGeom prst="rect">
              <a:avLst/>
            </a:prstGeom>
          </p:spPr>
        </p:pic>
        <p:pic>
          <p:nvPicPr>
            <p:cNvPr id="47" name="Imagen 46">
              <a:extLst>
                <a:ext uri="{FF2B5EF4-FFF2-40B4-BE49-F238E27FC236}">
                  <a16:creationId xmlns:a16="http://schemas.microsoft.com/office/drawing/2014/main" id="{FA2E8E5C-A893-4728-B8EC-41D0F7EB7C20}"/>
                </a:ext>
              </a:extLst>
            </p:cNvPr>
            <p:cNvPicPr/>
            <p:nvPr/>
          </p:nvPicPr>
          <p:blipFill>
            <a:blip r:embed="rId10"/>
            <a:stretch>
              <a:fillRect/>
            </a:stretch>
          </p:blipFill>
          <p:spPr>
            <a:xfrm>
              <a:off x="2606000" y="1132326"/>
              <a:ext cx="208086" cy="225088"/>
            </a:xfrm>
            <a:prstGeom prst="rect">
              <a:avLst/>
            </a:prstGeom>
          </p:spPr>
        </p:pic>
        <p:sp>
          <p:nvSpPr>
            <p:cNvPr id="48" name="Cuadro de texto 28">
              <a:extLst>
                <a:ext uri="{FF2B5EF4-FFF2-40B4-BE49-F238E27FC236}">
                  <a16:creationId xmlns:a16="http://schemas.microsoft.com/office/drawing/2014/main" id="{F3739CBE-213D-4792-94CA-2EE35C6DF6D9}"/>
                </a:ext>
              </a:extLst>
            </p:cNvPr>
            <p:cNvSpPr txBox="1"/>
            <p:nvPr/>
          </p:nvSpPr>
          <p:spPr>
            <a:xfrm>
              <a:off x="230699" y="2262830"/>
              <a:ext cx="1755154" cy="245259"/>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EC" sz="1000" dirty="0">
                  <a:effectLst/>
                  <a:latin typeface="Times New Roman" panose="02020603050405020304" pitchFamily="18" charset="0"/>
                  <a:ea typeface="Times New Roman" panose="02020603050405020304" pitchFamily="18" charset="0"/>
                </a:rPr>
                <a:t>MONITOREO REMOTO</a:t>
              </a:r>
              <a:endParaRPr lang="es-EC" sz="1200" dirty="0">
                <a:effectLst/>
                <a:latin typeface="Times New Roman" panose="02020603050405020304" pitchFamily="18" charset="0"/>
                <a:ea typeface="Times New Roman" panose="02020603050405020304" pitchFamily="18" charset="0"/>
              </a:endParaRPr>
            </a:p>
          </p:txBody>
        </p:sp>
        <p:pic>
          <p:nvPicPr>
            <p:cNvPr id="49" name="Imagen 48">
              <a:extLst>
                <a:ext uri="{FF2B5EF4-FFF2-40B4-BE49-F238E27FC236}">
                  <a16:creationId xmlns:a16="http://schemas.microsoft.com/office/drawing/2014/main" id="{84617657-7C35-4447-BE51-658E4AA0487C}"/>
                </a:ext>
              </a:extLst>
            </p:cNvPr>
            <p:cNvPicPr>
              <a:picLocks noChangeAspect="1"/>
            </p:cNvPicPr>
            <p:nvPr/>
          </p:nvPicPr>
          <p:blipFill>
            <a:blip r:embed="rId12"/>
            <a:stretch>
              <a:fillRect/>
            </a:stretch>
          </p:blipFill>
          <p:spPr>
            <a:xfrm>
              <a:off x="422338" y="2816479"/>
              <a:ext cx="255922" cy="325990"/>
            </a:xfrm>
            <a:prstGeom prst="rect">
              <a:avLst/>
            </a:prstGeom>
          </p:spPr>
        </p:pic>
      </p:grpSp>
      <p:graphicFrame>
        <p:nvGraphicFramePr>
          <p:cNvPr id="50" name="Marcador de contenido 5">
            <a:extLst>
              <a:ext uri="{FF2B5EF4-FFF2-40B4-BE49-F238E27FC236}">
                <a16:creationId xmlns:a16="http://schemas.microsoft.com/office/drawing/2014/main" id="{B28B697F-7FC7-4CEA-A901-824C9FD356E1}"/>
              </a:ext>
            </a:extLst>
          </p:cNvPr>
          <p:cNvGraphicFramePr>
            <a:graphicFrameLocks noGrp="1"/>
          </p:cNvGraphicFramePr>
          <p:nvPr>
            <p:extLst>
              <p:ext uri="{D42A27DB-BD31-4B8C-83A1-F6EECF244321}">
                <p14:modId xmlns:p14="http://schemas.microsoft.com/office/powerpoint/2010/main" val="3713661827"/>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51" name="Lienzo 4">
            <a:extLst>
              <a:ext uri="{FF2B5EF4-FFF2-40B4-BE49-F238E27FC236}">
                <a16:creationId xmlns:a16="http://schemas.microsoft.com/office/drawing/2014/main" id="{1B0459F1-403E-425A-9856-53C8A1369205}"/>
              </a:ext>
            </a:extLst>
          </p:cNvPr>
          <p:cNvGrpSpPr/>
          <p:nvPr/>
        </p:nvGrpSpPr>
        <p:grpSpPr>
          <a:xfrm>
            <a:off x="3133705" y="1959065"/>
            <a:ext cx="5924587" cy="3952023"/>
            <a:chOff x="0" y="0"/>
            <a:chExt cx="5486400" cy="2353310"/>
          </a:xfrm>
        </p:grpSpPr>
        <p:sp>
          <p:nvSpPr>
            <p:cNvPr id="52" name="Rectángulo 51">
              <a:extLst>
                <a:ext uri="{FF2B5EF4-FFF2-40B4-BE49-F238E27FC236}">
                  <a16:creationId xmlns:a16="http://schemas.microsoft.com/office/drawing/2014/main" id="{D54D664F-6A15-4977-83B2-5909A6935BB1}"/>
                </a:ext>
              </a:extLst>
            </p:cNvPr>
            <p:cNvSpPr/>
            <p:nvPr/>
          </p:nvSpPr>
          <p:spPr>
            <a:xfrm>
              <a:off x="0" y="0"/>
              <a:ext cx="5486400" cy="2353310"/>
            </a:xfrm>
            <a:prstGeom prst="rect">
              <a:avLst/>
            </a:prstGeom>
          </p:spPr>
        </p:sp>
        <p:sp>
          <p:nvSpPr>
            <p:cNvPr id="53" name="Rectángulo 52">
              <a:extLst>
                <a:ext uri="{FF2B5EF4-FFF2-40B4-BE49-F238E27FC236}">
                  <a16:creationId xmlns:a16="http://schemas.microsoft.com/office/drawing/2014/main" id="{2B0D710E-69A4-419D-AE82-F4543AFA501D}"/>
                </a:ext>
              </a:extLst>
            </p:cNvPr>
            <p:cNvSpPr/>
            <p:nvPr/>
          </p:nvSpPr>
          <p:spPr>
            <a:xfrm>
              <a:off x="237507" y="1"/>
              <a:ext cx="5035138" cy="2317478"/>
            </a:xfrm>
            <a:prstGeom prst="rect">
              <a:avLst/>
            </a:prstGeom>
            <a:ln w="3175">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54" name="Rectángulo: esquinas redondeadas 53">
              <a:extLst>
                <a:ext uri="{FF2B5EF4-FFF2-40B4-BE49-F238E27FC236}">
                  <a16:creationId xmlns:a16="http://schemas.microsoft.com/office/drawing/2014/main" id="{338A7A26-8FDD-4D09-8CA4-DECBCA788FED}"/>
                </a:ext>
              </a:extLst>
            </p:cNvPr>
            <p:cNvSpPr/>
            <p:nvPr/>
          </p:nvSpPr>
          <p:spPr>
            <a:xfrm>
              <a:off x="1900050" y="868687"/>
              <a:ext cx="1828801" cy="581894"/>
            </a:xfrm>
            <a:prstGeom prst="roundRect">
              <a:avLst/>
            </a:prstGeom>
          </p:spPr>
          <p:style>
            <a:lnRef idx="2">
              <a:schemeClr val="accent1"/>
            </a:lnRef>
            <a:fillRef idx="1001">
              <a:schemeClr val="lt2"/>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lnSpc>
                  <a:spcPct val="200000"/>
                </a:lnSpc>
                <a:spcAft>
                  <a:spcPts val="0"/>
                </a:spcAft>
              </a:pPr>
              <a:r>
                <a:rPr lang="es-EC" sz="1200">
                  <a:effectLst/>
                  <a:latin typeface="Times New Roman" panose="02020603050405020304" pitchFamily="18" charset="0"/>
                  <a:ea typeface="Times New Roman" panose="02020603050405020304" pitchFamily="18" charset="0"/>
                </a:rPr>
                <a:t>PROCESAMIENTO Y CÁLCULO</a:t>
              </a:r>
            </a:p>
          </p:txBody>
        </p:sp>
        <p:sp>
          <p:nvSpPr>
            <p:cNvPr id="55" name="Rectángulo: esquinas redondeadas 54">
              <a:extLst>
                <a:ext uri="{FF2B5EF4-FFF2-40B4-BE49-F238E27FC236}">
                  <a16:creationId xmlns:a16="http://schemas.microsoft.com/office/drawing/2014/main" id="{F02C44E6-85CE-48FB-87B3-1ACE9F0FEE00}"/>
                </a:ext>
              </a:extLst>
            </p:cNvPr>
            <p:cNvSpPr/>
            <p:nvPr/>
          </p:nvSpPr>
          <p:spPr>
            <a:xfrm>
              <a:off x="1900050" y="22993"/>
              <a:ext cx="1828800" cy="548813"/>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C" sz="1200">
                  <a:effectLst/>
                  <a:latin typeface="Times New Roman" panose="02020603050405020304" pitchFamily="18" charset="0"/>
                  <a:ea typeface="Times New Roman" panose="02020603050405020304" pitchFamily="18" charset="0"/>
                </a:rPr>
                <a:t>COMUNICACIÓN</a:t>
              </a:r>
            </a:p>
          </p:txBody>
        </p:sp>
        <p:sp>
          <p:nvSpPr>
            <p:cNvPr id="56" name="Rectángulo: esquinas redondeadas 55">
              <a:extLst>
                <a:ext uri="{FF2B5EF4-FFF2-40B4-BE49-F238E27FC236}">
                  <a16:creationId xmlns:a16="http://schemas.microsoft.com/office/drawing/2014/main" id="{086D5C0B-BDC1-4580-BAA3-53A17319E12D}"/>
                </a:ext>
              </a:extLst>
            </p:cNvPr>
            <p:cNvSpPr/>
            <p:nvPr/>
          </p:nvSpPr>
          <p:spPr>
            <a:xfrm>
              <a:off x="1900050" y="1784957"/>
              <a:ext cx="1828800" cy="532521"/>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C" sz="1200">
                  <a:effectLst/>
                  <a:latin typeface="Times New Roman" panose="02020603050405020304" pitchFamily="18" charset="0"/>
                  <a:ea typeface="Times New Roman" panose="02020603050405020304" pitchFamily="18" charset="0"/>
                </a:rPr>
                <a:t>ADQUISICIÓN DE SEÑALES</a:t>
              </a:r>
            </a:p>
          </p:txBody>
        </p:sp>
        <p:cxnSp>
          <p:nvCxnSpPr>
            <p:cNvPr id="57" name="Conector recto de flecha 56">
              <a:extLst>
                <a:ext uri="{FF2B5EF4-FFF2-40B4-BE49-F238E27FC236}">
                  <a16:creationId xmlns:a16="http://schemas.microsoft.com/office/drawing/2014/main" id="{DCEECF9A-DFA4-405E-A5CB-C51421EC10F1}"/>
                </a:ext>
              </a:extLst>
            </p:cNvPr>
            <p:cNvCxnSpPr>
              <a:stCxn id="56" idx="0"/>
              <a:endCxn id="54" idx="2"/>
            </p:cNvCxnSpPr>
            <p:nvPr/>
          </p:nvCxnSpPr>
          <p:spPr>
            <a:xfrm flipV="1">
              <a:off x="2814450" y="1450581"/>
              <a:ext cx="1" cy="334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Conector: angular 57">
              <a:extLst>
                <a:ext uri="{FF2B5EF4-FFF2-40B4-BE49-F238E27FC236}">
                  <a16:creationId xmlns:a16="http://schemas.microsoft.com/office/drawing/2014/main" id="{0930C45D-02EC-42DD-90B5-D1B49421AB69}"/>
                </a:ext>
              </a:extLst>
            </p:cNvPr>
            <p:cNvCxnSpPr>
              <a:stCxn id="54" idx="0"/>
              <a:endCxn id="55" idx="2"/>
            </p:cNvCxnSpPr>
            <p:nvPr/>
          </p:nvCxnSpPr>
          <p:spPr>
            <a:xfrm rot="16200000" flipV="1">
              <a:off x="2666011" y="720246"/>
              <a:ext cx="296881" cy="1"/>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0830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1000"/>
                                        <p:tgtEl>
                                          <p:spTgt spid="51"/>
                                        </p:tgtEl>
                                      </p:cBhvr>
                                    </p:animEffect>
                                    <p:anim calcmode="lin" valueType="num">
                                      <p:cBhvr>
                                        <p:cTn id="13" dur="1000" fill="hold"/>
                                        <p:tgtEl>
                                          <p:spTgt spid="51"/>
                                        </p:tgtEl>
                                        <p:attrNameLst>
                                          <p:attrName>ppt_x</p:attrName>
                                        </p:attrNameLst>
                                      </p:cBhvr>
                                      <p:tavLst>
                                        <p:tav tm="0">
                                          <p:val>
                                            <p:strVal val="#ppt_x"/>
                                          </p:val>
                                        </p:tav>
                                        <p:tav tm="100000">
                                          <p:val>
                                            <p:strVal val="#ppt_x"/>
                                          </p:val>
                                        </p:tav>
                                      </p:tavLst>
                                    </p:anim>
                                    <p:anim calcmode="lin" valueType="num">
                                      <p:cBhvr>
                                        <p:cTn id="1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D0FA348F-36AB-468A-A1E2-F99179F220A6}"/>
              </a:ext>
            </a:extLst>
          </p:cNvPr>
          <p:cNvSpPr/>
          <p:nvPr/>
        </p:nvSpPr>
        <p:spPr>
          <a:xfrm>
            <a:off x="736878" y="947139"/>
            <a:ext cx="10740418" cy="523220"/>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a:solidFill>
                  <a:srgbClr val="000000"/>
                </a:solidFill>
                <a:ea typeface="Inconsolata"/>
              </a:rPr>
              <a:t>ETAPA DE PROCESAMIENTO</a:t>
            </a:r>
            <a:endParaRPr lang="es-EC" sz="2200" dirty="0">
              <a:solidFill>
                <a:srgbClr val="000000"/>
              </a:solidFill>
              <a:ea typeface="Inconsolata"/>
            </a:endParaRPr>
          </a:p>
        </p:txBody>
      </p:sp>
      <p:graphicFrame>
        <p:nvGraphicFramePr>
          <p:cNvPr id="3" name="Tabla 2">
            <a:extLst>
              <a:ext uri="{FF2B5EF4-FFF2-40B4-BE49-F238E27FC236}">
                <a16:creationId xmlns:a16="http://schemas.microsoft.com/office/drawing/2014/main" id="{0304125A-5022-4A0E-A5A4-666A06C3D6EE}"/>
              </a:ext>
            </a:extLst>
          </p:cNvPr>
          <p:cNvGraphicFramePr>
            <a:graphicFrameLocks noGrp="1"/>
          </p:cNvGraphicFramePr>
          <p:nvPr>
            <p:extLst>
              <p:ext uri="{D42A27DB-BD31-4B8C-83A1-F6EECF244321}">
                <p14:modId xmlns:p14="http://schemas.microsoft.com/office/powerpoint/2010/main" val="647780749"/>
              </p:ext>
            </p:extLst>
          </p:nvPr>
        </p:nvGraphicFramePr>
        <p:xfrm>
          <a:off x="852474" y="1582915"/>
          <a:ext cx="5694100" cy="3720105"/>
        </p:xfrm>
        <a:graphic>
          <a:graphicData uri="http://schemas.openxmlformats.org/drawingml/2006/table">
            <a:tbl>
              <a:tblPr firstRow="1" firstCol="1" bandRow="1">
                <a:tableStyleId>{5C22544A-7EE6-4342-B048-85BDC9FD1C3A}</a:tableStyleId>
              </a:tblPr>
              <a:tblGrid>
                <a:gridCol w="2051870">
                  <a:extLst>
                    <a:ext uri="{9D8B030D-6E8A-4147-A177-3AD203B41FA5}">
                      <a16:colId xmlns:a16="http://schemas.microsoft.com/office/drawing/2014/main" val="2569972060"/>
                    </a:ext>
                  </a:extLst>
                </a:gridCol>
                <a:gridCol w="1821115">
                  <a:extLst>
                    <a:ext uri="{9D8B030D-6E8A-4147-A177-3AD203B41FA5}">
                      <a16:colId xmlns:a16="http://schemas.microsoft.com/office/drawing/2014/main" val="217277902"/>
                    </a:ext>
                  </a:extLst>
                </a:gridCol>
                <a:gridCol w="1821115">
                  <a:extLst>
                    <a:ext uri="{9D8B030D-6E8A-4147-A177-3AD203B41FA5}">
                      <a16:colId xmlns:a16="http://schemas.microsoft.com/office/drawing/2014/main" val="3114048884"/>
                    </a:ext>
                  </a:extLst>
                </a:gridCol>
              </a:tblGrid>
              <a:tr h="480429">
                <a:tc>
                  <a:txBody>
                    <a:bodyPr/>
                    <a:lstStyle/>
                    <a:p>
                      <a:pPr indent="0" algn="l">
                        <a:lnSpc>
                          <a:spcPct val="100000"/>
                        </a:lnSpc>
                        <a:spcAft>
                          <a:spcPts val="0"/>
                        </a:spcAft>
                      </a:pPr>
                      <a:r>
                        <a:rPr lang="es-EC" sz="1800" dirty="0">
                          <a:effectLst/>
                        </a:rPr>
                        <a:t>Tarjeta de adquisición </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pPr>
                      <a:r>
                        <a:rPr lang="es-EC" sz="1800" dirty="0">
                          <a:effectLst/>
                        </a:rPr>
                        <a:t>Características</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l">
                        <a:lnSpc>
                          <a:spcPct val="200000"/>
                        </a:lnSpc>
                        <a:spcAft>
                          <a:spcPts val="0"/>
                        </a:spcAft>
                      </a:pPr>
                      <a:r>
                        <a:rPr lang="es-EC" sz="1800" dirty="0">
                          <a:effectLst/>
                        </a:rPr>
                        <a:t> </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270832662"/>
                  </a:ext>
                </a:extLst>
              </a:tr>
              <a:tr h="480429">
                <a:tc rowSpan="7">
                  <a:txBody>
                    <a:bodyPr/>
                    <a:lstStyle/>
                    <a:p>
                      <a:pPr indent="180340" algn="l">
                        <a:lnSpc>
                          <a:spcPct val="200000"/>
                        </a:lnSpc>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pPr>
                      <a:r>
                        <a:rPr lang="es-EC" sz="1800" dirty="0">
                          <a:effectLst/>
                        </a:rPr>
                        <a:t>Tensión de operación</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l">
                        <a:lnSpc>
                          <a:spcPct val="100000"/>
                        </a:lnSpc>
                        <a:spcAft>
                          <a:spcPts val="0"/>
                        </a:spcAft>
                      </a:pPr>
                      <a:r>
                        <a:rPr lang="es-EC" sz="1800" dirty="0">
                          <a:effectLst/>
                        </a:rPr>
                        <a:t>5 V</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875577434"/>
                  </a:ext>
                </a:extLst>
              </a:tr>
              <a:tr h="417075">
                <a:tc vMerge="1">
                  <a:txBody>
                    <a:bodyPr/>
                    <a:lstStyle/>
                    <a:p>
                      <a:endParaRPr lang="es-EC"/>
                    </a:p>
                  </a:txBody>
                  <a:tcPr/>
                </a:tc>
                <a:tc>
                  <a:txBody>
                    <a:bodyPr/>
                    <a:lstStyle/>
                    <a:p>
                      <a:pPr indent="0" algn="l">
                        <a:lnSpc>
                          <a:spcPct val="100000"/>
                        </a:lnSpc>
                        <a:spcAft>
                          <a:spcPts val="0"/>
                        </a:spcAft>
                      </a:pPr>
                      <a:r>
                        <a:rPr lang="es-EC" sz="1800" dirty="0">
                          <a:effectLst/>
                        </a:rPr>
                        <a:t>Pines digitales</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l">
                        <a:lnSpc>
                          <a:spcPct val="100000"/>
                        </a:lnSpc>
                        <a:spcAft>
                          <a:spcPts val="0"/>
                        </a:spcAft>
                      </a:pPr>
                      <a:r>
                        <a:rPr lang="es-EC" sz="1800" dirty="0">
                          <a:effectLst/>
                        </a:rPr>
                        <a:t>14 E/S</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007586768"/>
                  </a:ext>
                </a:extLst>
              </a:tr>
              <a:tr h="480429">
                <a:tc vMerge="1">
                  <a:txBody>
                    <a:bodyPr/>
                    <a:lstStyle/>
                    <a:p>
                      <a:endParaRPr lang="es-EC"/>
                    </a:p>
                  </a:txBody>
                  <a:tcPr/>
                </a:tc>
                <a:tc>
                  <a:txBody>
                    <a:bodyPr/>
                    <a:lstStyle/>
                    <a:p>
                      <a:pPr indent="0" algn="l">
                        <a:lnSpc>
                          <a:spcPct val="100000"/>
                        </a:lnSpc>
                        <a:spcAft>
                          <a:spcPts val="0"/>
                        </a:spcAft>
                      </a:pPr>
                      <a:r>
                        <a:rPr lang="es-EC" sz="1800" dirty="0">
                          <a:effectLst/>
                        </a:rPr>
                        <a:t>Pines analógicos</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l">
                        <a:lnSpc>
                          <a:spcPct val="100000"/>
                        </a:lnSpc>
                        <a:spcAft>
                          <a:spcPts val="0"/>
                        </a:spcAft>
                      </a:pPr>
                      <a:r>
                        <a:rPr lang="es-EC" sz="1800" dirty="0">
                          <a:effectLst/>
                        </a:rPr>
                        <a:t>8 con 10 bits resolución</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18503667"/>
                  </a:ext>
                </a:extLst>
              </a:tr>
              <a:tr h="480429">
                <a:tc vMerge="1">
                  <a:txBody>
                    <a:bodyPr/>
                    <a:lstStyle/>
                    <a:p>
                      <a:endParaRPr lang="es-EC"/>
                    </a:p>
                  </a:txBody>
                  <a:tcPr/>
                </a:tc>
                <a:tc>
                  <a:txBody>
                    <a:bodyPr/>
                    <a:lstStyle/>
                    <a:p>
                      <a:pPr indent="0" algn="l">
                        <a:lnSpc>
                          <a:spcPct val="100000"/>
                        </a:lnSpc>
                        <a:spcAft>
                          <a:spcPts val="0"/>
                        </a:spcAft>
                      </a:pPr>
                      <a:r>
                        <a:rPr lang="es-EC" sz="1800" dirty="0">
                          <a:effectLst/>
                        </a:rPr>
                        <a:t>Memoria EEPROM</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l">
                        <a:lnSpc>
                          <a:spcPct val="100000"/>
                        </a:lnSpc>
                        <a:spcAft>
                          <a:spcPts val="0"/>
                        </a:spcAft>
                      </a:pPr>
                      <a:r>
                        <a:rPr lang="es-EC" sz="1800" dirty="0">
                          <a:effectLst/>
                        </a:rPr>
                        <a:t>1 KB</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512055398"/>
                  </a:ext>
                </a:extLst>
              </a:tr>
              <a:tr h="417075">
                <a:tc vMerge="1">
                  <a:txBody>
                    <a:bodyPr/>
                    <a:lstStyle/>
                    <a:p>
                      <a:endParaRPr lang="es-EC"/>
                    </a:p>
                  </a:txBody>
                  <a:tcPr/>
                </a:tc>
                <a:tc>
                  <a:txBody>
                    <a:bodyPr/>
                    <a:lstStyle/>
                    <a:p>
                      <a:pPr indent="0" algn="l">
                        <a:lnSpc>
                          <a:spcPct val="100000"/>
                        </a:lnSpc>
                        <a:spcAft>
                          <a:spcPts val="0"/>
                        </a:spcAft>
                      </a:pPr>
                      <a:r>
                        <a:rPr lang="es-EC" sz="1800" dirty="0">
                          <a:effectLst/>
                        </a:rPr>
                        <a:t>Memoria flash</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l">
                        <a:lnSpc>
                          <a:spcPct val="100000"/>
                        </a:lnSpc>
                        <a:spcAft>
                          <a:spcPts val="0"/>
                        </a:spcAft>
                      </a:pPr>
                      <a:r>
                        <a:rPr lang="es-EC" sz="1800" dirty="0">
                          <a:effectLst/>
                        </a:rPr>
                        <a:t>32 KB</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294603337"/>
                  </a:ext>
                </a:extLst>
              </a:tr>
              <a:tr h="417075">
                <a:tc vMerge="1">
                  <a:txBody>
                    <a:bodyPr/>
                    <a:lstStyle/>
                    <a:p>
                      <a:endParaRPr lang="es-EC"/>
                    </a:p>
                  </a:txBody>
                  <a:tcPr/>
                </a:tc>
                <a:tc>
                  <a:txBody>
                    <a:bodyPr/>
                    <a:lstStyle/>
                    <a:p>
                      <a:pPr indent="0" algn="l">
                        <a:lnSpc>
                          <a:spcPct val="100000"/>
                        </a:lnSpc>
                        <a:spcAft>
                          <a:spcPts val="0"/>
                        </a:spcAft>
                      </a:pPr>
                      <a:r>
                        <a:rPr lang="es-EC" sz="1800" dirty="0">
                          <a:effectLst/>
                        </a:rPr>
                        <a:t>Velocidad de reloj</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l">
                        <a:lnSpc>
                          <a:spcPct val="100000"/>
                        </a:lnSpc>
                        <a:spcAft>
                          <a:spcPts val="0"/>
                        </a:spcAft>
                      </a:pPr>
                      <a:r>
                        <a:rPr lang="es-EC" sz="1800" dirty="0">
                          <a:effectLst/>
                        </a:rPr>
                        <a:t>16 MHz</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378353536"/>
                  </a:ext>
                </a:extLst>
              </a:tr>
              <a:tr h="240215">
                <a:tc vMerge="1">
                  <a:txBody>
                    <a:bodyPr/>
                    <a:lstStyle/>
                    <a:p>
                      <a:endParaRPr lang="es-EC"/>
                    </a:p>
                  </a:txBody>
                  <a:tcPr/>
                </a:tc>
                <a:tc>
                  <a:txBody>
                    <a:bodyPr/>
                    <a:lstStyle/>
                    <a:p>
                      <a:pPr indent="0" algn="l">
                        <a:lnSpc>
                          <a:spcPct val="100000"/>
                        </a:lnSpc>
                        <a:spcAft>
                          <a:spcPts val="0"/>
                        </a:spcAft>
                      </a:pPr>
                      <a:r>
                        <a:rPr lang="es-EC" sz="1800" dirty="0">
                          <a:effectLst/>
                        </a:rPr>
                        <a:t>Consumo</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l">
                        <a:lnSpc>
                          <a:spcPct val="100000"/>
                        </a:lnSpc>
                        <a:spcAft>
                          <a:spcPts val="0"/>
                        </a:spcAft>
                      </a:pPr>
                      <a:r>
                        <a:rPr lang="es-EC" sz="1800" dirty="0">
                          <a:effectLst/>
                        </a:rPr>
                        <a:t>19 mA</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46849012"/>
                  </a:ext>
                </a:extLst>
              </a:tr>
            </a:tbl>
          </a:graphicData>
        </a:graphic>
      </p:graphicFrame>
      <p:pic>
        <p:nvPicPr>
          <p:cNvPr id="9217" name="Imagen 141" descr="Resultado de imagen para arduino nano">
            <a:extLst>
              <a:ext uri="{FF2B5EF4-FFF2-40B4-BE49-F238E27FC236}">
                <a16:creationId xmlns:a16="http://schemas.microsoft.com/office/drawing/2014/main" id="{A95A213C-1D2B-4E69-B066-12E79F3F03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500" y="2425331"/>
            <a:ext cx="1744952" cy="13847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Marcador de contenido 5">
            <a:extLst>
              <a:ext uri="{FF2B5EF4-FFF2-40B4-BE49-F238E27FC236}">
                <a16:creationId xmlns:a16="http://schemas.microsoft.com/office/drawing/2014/main" id="{AEFE88F9-7B07-44A2-8FD1-8D922B769C8C}"/>
              </a:ext>
            </a:extLst>
          </p:cNvPr>
          <p:cNvGraphicFramePr>
            <a:graphicFrameLocks noGrp="1"/>
          </p:cNvGraphicFramePr>
          <p:nvPr>
            <p:extLst>
              <p:ext uri="{D42A27DB-BD31-4B8C-83A1-F6EECF244321}">
                <p14:modId xmlns:p14="http://schemas.microsoft.com/office/powerpoint/2010/main" val="3608914271"/>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a:extLst>
              <a:ext uri="{FF2B5EF4-FFF2-40B4-BE49-F238E27FC236}">
                <a16:creationId xmlns:a16="http://schemas.microsoft.com/office/drawing/2014/main" id="{4286C958-3D5F-4EE2-AB6D-BC66B99F2F72}"/>
              </a:ext>
            </a:extLst>
          </p:cNvPr>
          <p:cNvPicPr/>
          <p:nvPr/>
        </p:nvPicPr>
        <p:blipFill>
          <a:blip r:embed="rId9">
            <a:extLst>
              <a:ext uri="{28A0092B-C50C-407E-A947-70E740481C1C}">
                <a14:useLocalDpi xmlns:a14="http://schemas.microsoft.com/office/drawing/2010/main" val="0"/>
              </a:ext>
            </a:extLst>
          </a:blip>
          <a:stretch>
            <a:fillRect/>
          </a:stretch>
        </p:blipFill>
        <p:spPr>
          <a:xfrm>
            <a:off x="7898296" y="-1"/>
            <a:ext cx="2637182" cy="6858001"/>
          </a:xfrm>
          <a:prstGeom prst="rect">
            <a:avLst/>
          </a:prstGeom>
        </p:spPr>
      </p:pic>
      <p:sp>
        <p:nvSpPr>
          <p:cNvPr id="2" name="Rectángulo 1">
            <a:extLst>
              <a:ext uri="{FF2B5EF4-FFF2-40B4-BE49-F238E27FC236}">
                <a16:creationId xmlns:a16="http://schemas.microsoft.com/office/drawing/2014/main" id="{DCB903AB-6D80-4C38-BFB8-DBB26847739D}"/>
              </a:ext>
            </a:extLst>
          </p:cNvPr>
          <p:cNvSpPr/>
          <p:nvPr/>
        </p:nvSpPr>
        <p:spPr>
          <a:xfrm>
            <a:off x="7594866" y="1470359"/>
            <a:ext cx="2529795" cy="1842684"/>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8" name="Rectángulo 7">
            <a:extLst>
              <a:ext uri="{FF2B5EF4-FFF2-40B4-BE49-F238E27FC236}">
                <a16:creationId xmlns:a16="http://schemas.microsoft.com/office/drawing/2014/main" id="{CA013A56-99F1-4D07-82E1-412AC44EF91A}"/>
              </a:ext>
            </a:extLst>
          </p:cNvPr>
          <p:cNvSpPr/>
          <p:nvPr/>
        </p:nvSpPr>
        <p:spPr>
          <a:xfrm>
            <a:off x="7594866" y="3544958"/>
            <a:ext cx="2529795" cy="196132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0" name="Rectángulo 9">
            <a:extLst>
              <a:ext uri="{FF2B5EF4-FFF2-40B4-BE49-F238E27FC236}">
                <a16:creationId xmlns:a16="http://schemas.microsoft.com/office/drawing/2014/main" id="{DA8CDB6F-792C-458C-A223-CEEC4585F238}"/>
              </a:ext>
            </a:extLst>
          </p:cNvPr>
          <p:cNvSpPr/>
          <p:nvPr/>
        </p:nvSpPr>
        <p:spPr>
          <a:xfrm>
            <a:off x="7589610" y="5738193"/>
            <a:ext cx="2529795" cy="921342"/>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77767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217"/>
                                        </p:tgtEl>
                                        <p:attrNameLst>
                                          <p:attrName>style.visibility</p:attrName>
                                        </p:attrNameLst>
                                      </p:cBhvr>
                                      <p:to>
                                        <p:strVal val="visible"/>
                                      </p:to>
                                    </p:set>
                                    <p:animEffect transition="in" filter="fade">
                                      <p:cBhvr>
                                        <p:cTn id="11" dur="500"/>
                                        <p:tgtEl>
                                          <p:spTgt spid="921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D0FA348F-36AB-468A-A1E2-F99179F220A6}"/>
              </a:ext>
            </a:extLst>
          </p:cNvPr>
          <p:cNvSpPr/>
          <p:nvPr/>
        </p:nvSpPr>
        <p:spPr>
          <a:xfrm>
            <a:off x="1074143" y="1434686"/>
            <a:ext cx="11117857" cy="523220"/>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a:solidFill>
                  <a:srgbClr val="000000"/>
                </a:solidFill>
                <a:ea typeface="Inconsolata"/>
              </a:rPr>
              <a:t>ADQUISICIÓN DE CONSUMO ELÉCTRICO</a:t>
            </a:r>
            <a:endParaRPr lang="es-EC" sz="2200" dirty="0">
              <a:solidFill>
                <a:srgbClr val="000000"/>
              </a:solidFill>
              <a:ea typeface="Inconsolata"/>
            </a:endParaRPr>
          </a:p>
        </p:txBody>
      </p:sp>
      <p:graphicFrame>
        <p:nvGraphicFramePr>
          <p:cNvPr id="3" name="Tabla 2">
            <a:extLst>
              <a:ext uri="{FF2B5EF4-FFF2-40B4-BE49-F238E27FC236}">
                <a16:creationId xmlns:a16="http://schemas.microsoft.com/office/drawing/2014/main" id="{86CD4E43-0786-40F8-BA51-D4DF5167A0E2}"/>
              </a:ext>
            </a:extLst>
          </p:cNvPr>
          <p:cNvGraphicFramePr>
            <a:graphicFrameLocks noGrp="1"/>
          </p:cNvGraphicFramePr>
          <p:nvPr>
            <p:extLst>
              <p:ext uri="{D42A27DB-BD31-4B8C-83A1-F6EECF244321}">
                <p14:modId xmlns:p14="http://schemas.microsoft.com/office/powerpoint/2010/main" val="1253112795"/>
              </p:ext>
            </p:extLst>
          </p:nvPr>
        </p:nvGraphicFramePr>
        <p:xfrm>
          <a:off x="822352" y="2028629"/>
          <a:ext cx="6810583" cy="2822070"/>
        </p:xfrm>
        <a:graphic>
          <a:graphicData uri="http://schemas.openxmlformats.org/drawingml/2006/table">
            <a:tbl>
              <a:tblPr firstRow="1" firstCol="1" bandRow="1">
                <a:tableStyleId>{5C22544A-7EE6-4342-B048-85BDC9FD1C3A}</a:tableStyleId>
              </a:tblPr>
              <a:tblGrid>
                <a:gridCol w="2119314">
                  <a:extLst>
                    <a:ext uri="{9D8B030D-6E8A-4147-A177-3AD203B41FA5}">
                      <a16:colId xmlns:a16="http://schemas.microsoft.com/office/drawing/2014/main" val="530862918"/>
                    </a:ext>
                  </a:extLst>
                </a:gridCol>
                <a:gridCol w="2769704">
                  <a:extLst>
                    <a:ext uri="{9D8B030D-6E8A-4147-A177-3AD203B41FA5}">
                      <a16:colId xmlns:a16="http://schemas.microsoft.com/office/drawing/2014/main" val="1846560833"/>
                    </a:ext>
                  </a:extLst>
                </a:gridCol>
                <a:gridCol w="1921565">
                  <a:extLst>
                    <a:ext uri="{9D8B030D-6E8A-4147-A177-3AD203B41FA5}">
                      <a16:colId xmlns:a16="http://schemas.microsoft.com/office/drawing/2014/main" val="2504898279"/>
                    </a:ext>
                  </a:extLst>
                </a:gridCol>
              </a:tblGrid>
              <a:tr h="0">
                <a:tc>
                  <a:txBody>
                    <a:bodyPr/>
                    <a:lstStyle/>
                    <a:p>
                      <a:pPr indent="180340" algn="l">
                        <a:lnSpc>
                          <a:spcPct val="200000"/>
                        </a:lnSpc>
                        <a:spcAft>
                          <a:spcPts val="0"/>
                        </a:spcAft>
                      </a:pPr>
                      <a:r>
                        <a:rPr lang="es-EC" sz="1800" dirty="0">
                          <a:effectLst/>
                        </a:rPr>
                        <a:t>Sensor</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80340" algn="l">
                        <a:lnSpc>
                          <a:spcPct val="200000"/>
                        </a:lnSpc>
                        <a:spcAft>
                          <a:spcPts val="0"/>
                        </a:spcAft>
                      </a:pPr>
                      <a:r>
                        <a:rPr lang="es-EC" sz="1800" dirty="0">
                          <a:effectLst/>
                        </a:rPr>
                        <a:t>Características</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l">
                        <a:lnSpc>
                          <a:spcPct val="200000"/>
                        </a:lnSpc>
                        <a:spcAft>
                          <a:spcPts val="0"/>
                        </a:spcAft>
                      </a:pPr>
                      <a:r>
                        <a:rPr lang="es-EC" sz="1800" dirty="0">
                          <a:effectLst/>
                        </a:rPr>
                        <a:t> </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786146448"/>
                  </a:ext>
                </a:extLst>
              </a:tr>
              <a:tr h="0">
                <a:tc rowSpan="5">
                  <a:txBody>
                    <a:bodyPr/>
                    <a:lstStyle/>
                    <a:p>
                      <a:pPr indent="180340" algn="l">
                        <a:lnSpc>
                          <a:spcPct val="200000"/>
                        </a:lnSpc>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80340" algn="l">
                        <a:lnSpc>
                          <a:spcPct val="200000"/>
                        </a:lnSpc>
                        <a:spcAft>
                          <a:spcPts val="0"/>
                        </a:spcAft>
                      </a:pPr>
                      <a:r>
                        <a:rPr lang="es-EC" sz="1800" dirty="0">
                          <a:effectLst/>
                        </a:rPr>
                        <a:t>Corriente de entrada</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l">
                        <a:lnSpc>
                          <a:spcPct val="200000"/>
                        </a:lnSpc>
                        <a:spcAft>
                          <a:spcPts val="0"/>
                        </a:spcAft>
                      </a:pPr>
                      <a:r>
                        <a:rPr lang="es-EC" sz="1800">
                          <a:effectLst/>
                        </a:rPr>
                        <a:t>0 – 100 A</a:t>
                      </a:r>
                      <a:endParaRPr lang="es-EC" sz="1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4778190"/>
                  </a:ext>
                </a:extLst>
              </a:tr>
              <a:tr h="0">
                <a:tc vMerge="1">
                  <a:txBody>
                    <a:bodyPr/>
                    <a:lstStyle/>
                    <a:p>
                      <a:endParaRPr lang="es-EC"/>
                    </a:p>
                  </a:txBody>
                  <a:tcPr/>
                </a:tc>
                <a:tc>
                  <a:txBody>
                    <a:bodyPr/>
                    <a:lstStyle/>
                    <a:p>
                      <a:pPr indent="180340" algn="l">
                        <a:lnSpc>
                          <a:spcPct val="200000"/>
                        </a:lnSpc>
                        <a:spcAft>
                          <a:spcPts val="0"/>
                        </a:spcAft>
                      </a:pPr>
                      <a:r>
                        <a:rPr lang="es-EC" sz="1800" dirty="0">
                          <a:effectLst/>
                        </a:rPr>
                        <a:t>Corriente de salida</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l">
                        <a:lnSpc>
                          <a:spcPct val="200000"/>
                        </a:lnSpc>
                        <a:spcAft>
                          <a:spcPts val="0"/>
                        </a:spcAft>
                      </a:pPr>
                      <a:r>
                        <a:rPr lang="es-EC" sz="1800" dirty="0">
                          <a:effectLst/>
                        </a:rPr>
                        <a:t>0 – 50 mA</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357304325"/>
                  </a:ext>
                </a:extLst>
              </a:tr>
              <a:tr h="0">
                <a:tc vMerge="1">
                  <a:txBody>
                    <a:bodyPr/>
                    <a:lstStyle/>
                    <a:p>
                      <a:endParaRPr lang="es-EC"/>
                    </a:p>
                  </a:txBody>
                  <a:tcPr/>
                </a:tc>
                <a:tc>
                  <a:txBody>
                    <a:bodyPr/>
                    <a:lstStyle/>
                    <a:p>
                      <a:pPr indent="180340" algn="l">
                        <a:lnSpc>
                          <a:spcPct val="200000"/>
                        </a:lnSpc>
                        <a:spcAft>
                          <a:spcPts val="0"/>
                        </a:spcAft>
                      </a:pPr>
                      <a:r>
                        <a:rPr lang="es-EC" sz="1800" dirty="0">
                          <a:effectLst/>
                        </a:rPr>
                        <a:t>Temperatura de trabajo</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l">
                        <a:lnSpc>
                          <a:spcPct val="200000"/>
                        </a:lnSpc>
                        <a:spcAft>
                          <a:spcPts val="0"/>
                        </a:spcAft>
                      </a:pPr>
                      <a:r>
                        <a:rPr lang="es-EC" sz="1800" dirty="0">
                          <a:effectLst/>
                        </a:rPr>
                        <a:t>-25 a +70 </a:t>
                      </a:r>
                      <a:r>
                        <a:rPr lang="es-EC" sz="1800" dirty="0" err="1">
                          <a:effectLst/>
                        </a:rPr>
                        <a:t>ºC</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202368238"/>
                  </a:ext>
                </a:extLst>
              </a:tr>
              <a:tr h="0">
                <a:tc vMerge="1">
                  <a:txBody>
                    <a:bodyPr/>
                    <a:lstStyle/>
                    <a:p>
                      <a:endParaRPr lang="es-EC"/>
                    </a:p>
                  </a:txBody>
                  <a:tcPr/>
                </a:tc>
                <a:tc>
                  <a:txBody>
                    <a:bodyPr/>
                    <a:lstStyle/>
                    <a:p>
                      <a:pPr indent="180340" algn="l">
                        <a:lnSpc>
                          <a:spcPct val="200000"/>
                        </a:lnSpc>
                        <a:spcAft>
                          <a:spcPts val="0"/>
                        </a:spcAft>
                      </a:pPr>
                      <a:r>
                        <a:rPr lang="es-EC" sz="1800" dirty="0">
                          <a:effectLst/>
                        </a:rPr>
                        <a:t>Resistencia de carga</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l">
                        <a:lnSpc>
                          <a:spcPct val="200000"/>
                        </a:lnSpc>
                        <a:spcAft>
                          <a:spcPts val="0"/>
                        </a:spcAft>
                      </a:pPr>
                      <a:r>
                        <a:rPr lang="es-SV" sz="1800" dirty="0">
                          <a:effectLst/>
                        </a:rPr>
                        <a:t>33 Ω</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390554098"/>
                  </a:ext>
                </a:extLst>
              </a:tr>
              <a:tr h="0">
                <a:tc vMerge="1">
                  <a:txBody>
                    <a:bodyPr/>
                    <a:lstStyle/>
                    <a:p>
                      <a:endParaRPr lang="es-EC"/>
                    </a:p>
                  </a:txBody>
                  <a:tcPr/>
                </a:tc>
                <a:tc>
                  <a:txBody>
                    <a:bodyPr/>
                    <a:lstStyle/>
                    <a:p>
                      <a:pPr indent="180340" algn="l">
                        <a:lnSpc>
                          <a:spcPct val="200000"/>
                        </a:lnSpc>
                        <a:spcAft>
                          <a:spcPts val="0"/>
                        </a:spcAft>
                      </a:pPr>
                      <a:r>
                        <a:rPr lang="es-EC" sz="1800">
                          <a:effectLst/>
                        </a:rPr>
                        <a:t>Relación de vueltas</a:t>
                      </a:r>
                      <a:endParaRPr lang="es-EC"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l">
                        <a:lnSpc>
                          <a:spcPct val="200000"/>
                        </a:lnSpc>
                        <a:spcAft>
                          <a:spcPts val="0"/>
                        </a:spcAft>
                      </a:pPr>
                      <a:r>
                        <a:rPr lang="es-EC" sz="1800" dirty="0">
                          <a:effectLst/>
                        </a:rPr>
                        <a:t>100:0.05</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800956582"/>
                  </a:ext>
                </a:extLst>
              </a:tr>
            </a:tbl>
          </a:graphicData>
        </a:graphic>
      </p:graphicFrame>
      <p:pic>
        <p:nvPicPr>
          <p:cNvPr id="3073" name="Imagen 128" descr="Resultado de imagen para caracteristicas sensor sct 013-100">
            <a:extLst>
              <a:ext uri="{FF2B5EF4-FFF2-40B4-BE49-F238E27FC236}">
                <a16:creationId xmlns:a16="http://schemas.microsoft.com/office/drawing/2014/main" id="{4B243F04-7D00-4624-B150-98BC890BB8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353" t="2124" r="6519" b="5219"/>
          <a:stretch>
            <a:fillRect/>
          </a:stretch>
        </p:blipFill>
        <p:spPr bwMode="auto">
          <a:xfrm>
            <a:off x="968126" y="2885931"/>
            <a:ext cx="1741078" cy="142102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0F4EA23B-832A-403E-926A-6712000022EB}"/>
              </a:ext>
            </a:extLst>
          </p:cNvPr>
          <p:cNvPicPr/>
          <p:nvPr/>
        </p:nvPicPr>
        <p:blipFill>
          <a:blip r:embed="rId4"/>
          <a:stretch>
            <a:fillRect/>
          </a:stretch>
        </p:blipFill>
        <p:spPr>
          <a:xfrm>
            <a:off x="8131965" y="1759964"/>
            <a:ext cx="3561715" cy="2490470"/>
          </a:xfrm>
          <a:prstGeom prst="rect">
            <a:avLst/>
          </a:prstGeom>
        </p:spPr>
      </p:pic>
      <p:pic>
        <p:nvPicPr>
          <p:cNvPr id="11" name="Imagen 10">
            <a:extLst>
              <a:ext uri="{FF2B5EF4-FFF2-40B4-BE49-F238E27FC236}">
                <a16:creationId xmlns:a16="http://schemas.microsoft.com/office/drawing/2014/main" id="{AF7E0066-E1D5-4733-A7EF-853D9D302B78}"/>
              </a:ext>
            </a:extLst>
          </p:cNvPr>
          <p:cNvPicPr/>
          <p:nvPr/>
        </p:nvPicPr>
        <p:blipFill>
          <a:blip r:embed="rId5">
            <a:extLst>
              <a:ext uri="{28A0092B-C50C-407E-A947-70E740481C1C}">
                <a14:useLocalDpi xmlns:a14="http://schemas.microsoft.com/office/drawing/2010/main" val="0"/>
              </a:ext>
            </a:extLst>
          </a:blip>
          <a:stretch>
            <a:fillRect/>
          </a:stretch>
        </p:blipFill>
        <p:spPr>
          <a:xfrm>
            <a:off x="8030500" y="4402452"/>
            <a:ext cx="4010025" cy="1419225"/>
          </a:xfrm>
          <a:prstGeom prst="rect">
            <a:avLst/>
          </a:prstGeom>
        </p:spPr>
      </p:pic>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86E6860B-9B54-4D2D-B012-0AF729F502AC}"/>
                  </a:ext>
                </a:extLst>
              </p:cNvPr>
              <p:cNvSpPr txBox="1"/>
              <p:nvPr/>
            </p:nvSpPr>
            <p:spPr>
              <a:xfrm>
                <a:off x="4209779" y="5179590"/>
                <a:ext cx="1886221" cy="2984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C" b="0" i="1" smtClean="0">
                          <a:latin typeface="Cambria Math" panose="02040503050406030204" pitchFamily="18" charset="0"/>
                        </a:rPr>
                        <m:t>𝑃</m:t>
                      </m:r>
                      <m:r>
                        <a:rPr lang="es-EC" b="0" i="1" smtClean="0">
                          <a:latin typeface="Cambria Math" panose="02040503050406030204" pitchFamily="18" charset="0"/>
                        </a:rPr>
                        <m:t>=</m:t>
                      </m:r>
                      <m:sSub>
                        <m:sSubPr>
                          <m:ctrlPr>
                            <a:rPr lang="es-EC" b="0" i="1" smtClean="0">
                              <a:latin typeface="Cambria Math" panose="02040503050406030204" pitchFamily="18" charset="0"/>
                            </a:rPr>
                          </m:ctrlPr>
                        </m:sSubPr>
                        <m:e>
                          <m:r>
                            <a:rPr lang="es-EC" b="0" i="1" smtClean="0">
                              <a:latin typeface="Cambria Math" panose="02040503050406030204" pitchFamily="18" charset="0"/>
                            </a:rPr>
                            <m:t>𝐼</m:t>
                          </m:r>
                        </m:e>
                        <m:sub>
                          <m:r>
                            <a:rPr lang="es-EC" b="0" i="1" smtClean="0">
                              <a:latin typeface="Cambria Math" panose="02040503050406030204" pitchFamily="18" charset="0"/>
                            </a:rPr>
                            <m:t>𝑟𝑚𝑠</m:t>
                          </m:r>
                        </m:sub>
                      </m:sSub>
                      <m:r>
                        <a:rPr lang="es-EC" b="0" i="1" smtClean="0">
                          <a:latin typeface="Cambria Math" panose="02040503050406030204" pitchFamily="18" charset="0"/>
                          <a:ea typeface="Cambria Math" panose="02040503050406030204" pitchFamily="18" charset="0"/>
                        </a:rPr>
                        <m:t>∙</m:t>
                      </m:r>
                      <m:sSub>
                        <m:sSubPr>
                          <m:ctrlPr>
                            <a:rPr lang="es-EC" b="0" i="1" smtClean="0">
                              <a:latin typeface="Cambria Math" panose="02040503050406030204" pitchFamily="18" charset="0"/>
                              <a:ea typeface="Cambria Math" panose="02040503050406030204" pitchFamily="18" charset="0"/>
                            </a:rPr>
                          </m:ctrlPr>
                        </m:sSubPr>
                        <m:e>
                          <m:r>
                            <a:rPr lang="es-EC" b="0" i="1" smtClean="0">
                              <a:latin typeface="Cambria Math" panose="02040503050406030204" pitchFamily="18" charset="0"/>
                              <a:ea typeface="Cambria Math" panose="02040503050406030204" pitchFamily="18" charset="0"/>
                            </a:rPr>
                            <m:t>𝑉</m:t>
                          </m:r>
                        </m:e>
                        <m:sub>
                          <m:r>
                            <a:rPr lang="es-EC" b="0" i="1" smtClean="0">
                              <a:latin typeface="Cambria Math" panose="02040503050406030204" pitchFamily="18" charset="0"/>
                              <a:ea typeface="Cambria Math" panose="02040503050406030204" pitchFamily="18" charset="0"/>
                            </a:rPr>
                            <m:t>𝑟𝑚𝑠</m:t>
                          </m:r>
                        </m:sub>
                      </m:sSub>
                      <m:r>
                        <a:rPr lang="es-EC" b="0" i="1" smtClean="0">
                          <a:latin typeface="Cambria Math" panose="02040503050406030204" pitchFamily="18" charset="0"/>
                          <a:ea typeface="Cambria Math" panose="02040503050406030204" pitchFamily="18" charset="0"/>
                        </a:rPr>
                        <m:t>∙</m:t>
                      </m:r>
                      <m:sSub>
                        <m:sSubPr>
                          <m:ctrlPr>
                            <a:rPr lang="es-EC" b="0" i="1" smtClean="0">
                              <a:latin typeface="Cambria Math" panose="02040503050406030204" pitchFamily="18" charset="0"/>
                              <a:ea typeface="Cambria Math" panose="02040503050406030204" pitchFamily="18" charset="0"/>
                            </a:rPr>
                          </m:ctrlPr>
                        </m:sSubPr>
                        <m:e>
                          <m:r>
                            <a:rPr lang="es-EC" b="0" i="1" smtClean="0">
                              <a:latin typeface="Cambria Math" panose="02040503050406030204" pitchFamily="18" charset="0"/>
                              <a:ea typeface="Cambria Math" panose="02040503050406030204" pitchFamily="18" charset="0"/>
                            </a:rPr>
                            <m:t>𝑓</m:t>
                          </m:r>
                        </m:e>
                        <m:sub>
                          <m:r>
                            <a:rPr lang="es-EC" b="0" i="1" smtClean="0">
                              <a:latin typeface="Cambria Math" panose="02040503050406030204" pitchFamily="18" charset="0"/>
                              <a:ea typeface="Cambria Math" panose="02040503050406030204" pitchFamily="18" charset="0"/>
                            </a:rPr>
                            <m:t>𝑝</m:t>
                          </m:r>
                        </m:sub>
                      </m:sSub>
                    </m:oMath>
                  </m:oMathPara>
                </a14:m>
                <a:endParaRPr lang="es-EC" dirty="0"/>
              </a:p>
            </p:txBody>
          </p:sp>
        </mc:Choice>
        <mc:Fallback xmlns="">
          <p:sp>
            <p:nvSpPr>
              <p:cNvPr id="16" name="CuadroTexto 15">
                <a:extLst>
                  <a:ext uri="{FF2B5EF4-FFF2-40B4-BE49-F238E27FC236}">
                    <a16:creationId xmlns:a16="http://schemas.microsoft.com/office/drawing/2014/main" id="{86E6860B-9B54-4D2D-B012-0AF729F502AC}"/>
                  </a:ext>
                </a:extLst>
              </p:cNvPr>
              <p:cNvSpPr txBox="1">
                <a:spLocks noRot="1" noChangeAspect="1" noMove="1" noResize="1" noEditPoints="1" noAdjustHandles="1" noChangeArrowheads="1" noChangeShapeType="1" noTextEdit="1"/>
              </p:cNvSpPr>
              <p:nvPr/>
            </p:nvSpPr>
            <p:spPr>
              <a:xfrm>
                <a:off x="4209779" y="5179590"/>
                <a:ext cx="1886221" cy="298415"/>
              </a:xfrm>
              <a:prstGeom prst="rect">
                <a:avLst/>
              </a:prstGeom>
              <a:blipFill>
                <a:blip r:embed="rId11"/>
                <a:stretch>
                  <a:fillRect l="-2589" t="-2041" r="-1294" b="-26531"/>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7" name="Rectángulo 16">
                <a:extLst>
                  <a:ext uri="{FF2B5EF4-FFF2-40B4-BE49-F238E27FC236}">
                    <a16:creationId xmlns:a16="http://schemas.microsoft.com/office/drawing/2014/main" id="{FD027386-B8E7-4B52-A629-CF2487A8CD19}"/>
                  </a:ext>
                </a:extLst>
              </p:cNvPr>
              <p:cNvSpPr/>
              <p:nvPr/>
            </p:nvSpPr>
            <p:spPr>
              <a:xfrm>
                <a:off x="3414112" y="5560793"/>
                <a:ext cx="3477554" cy="6576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𝑃</m:t>
                          </m:r>
                        </m:e>
                        <m:sub>
                          <m:r>
                            <m:rPr>
                              <m:sty m:val="p"/>
                            </m:rPr>
                            <a:rPr lang="es-EC" i="0">
                              <a:latin typeface="Cambria Math" panose="02040503050406030204" pitchFamily="18" charset="0"/>
                            </a:rPr>
                            <m:t>max</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𝑉</m:t>
                          </m:r>
                        </m:e>
                        <m:sub>
                          <m:r>
                            <a:rPr lang="es-EC" i="1">
                              <a:latin typeface="Cambria Math" panose="02040503050406030204" pitchFamily="18" charset="0"/>
                            </a:rPr>
                            <m:t>𝑟𝑒𝑑</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𝐼</m:t>
                          </m:r>
                        </m:e>
                        <m:sub>
                          <m:r>
                            <a:rPr lang="es-EC" i="1">
                              <a:latin typeface="Cambria Math" panose="02040503050406030204" pitchFamily="18" charset="0"/>
                            </a:rPr>
                            <m:t>𝑟𝑚𝑠</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𝐼</m:t>
                          </m:r>
                        </m:e>
                        <m:sub>
                          <m:r>
                            <a:rPr lang="es-EC" i="1">
                              <a:latin typeface="Cambria Math" panose="02040503050406030204" pitchFamily="18" charset="0"/>
                            </a:rPr>
                            <m:t>𝑟𝑚𝑠</m:t>
                          </m:r>
                        </m:sub>
                      </m:sSub>
                      <m:r>
                        <a:rPr lang="es-EC" i="0">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𝑃</m:t>
                              </m:r>
                            </m:e>
                            <m:sub>
                              <m:r>
                                <m:rPr>
                                  <m:sty m:val="p"/>
                                </m:rPr>
                                <a:rPr lang="es-EC" i="0">
                                  <a:latin typeface="Cambria Math" panose="02040503050406030204" pitchFamily="18" charset="0"/>
                                </a:rPr>
                                <m:t>max</m:t>
                              </m:r>
                            </m:sub>
                          </m:sSub>
                        </m:num>
                        <m:den>
                          <m:sSub>
                            <m:sSubPr>
                              <m:ctrlPr>
                                <a:rPr lang="es-EC" i="1">
                                  <a:latin typeface="Cambria Math" panose="02040503050406030204" pitchFamily="18" charset="0"/>
                                </a:rPr>
                              </m:ctrlPr>
                            </m:sSubPr>
                            <m:e>
                              <m:r>
                                <a:rPr lang="es-EC" i="1">
                                  <a:latin typeface="Cambria Math" panose="02040503050406030204" pitchFamily="18" charset="0"/>
                                </a:rPr>
                                <m:t>𝑉</m:t>
                              </m:r>
                            </m:e>
                            <m:sub>
                              <m:r>
                                <a:rPr lang="es-EC" i="1">
                                  <a:latin typeface="Cambria Math" panose="02040503050406030204" pitchFamily="18" charset="0"/>
                                </a:rPr>
                                <m:t>𝑟𝑒𝑑</m:t>
                              </m:r>
                            </m:sub>
                          </m:sSub>
                        </m:den>
                      </m:f>
                    </m:oMath>
                  </m:oMathPara>
                </a14:m>
                <a:endParaRPr lang="es-EC" dirty="0"/>
              </a:p>
            </p:txBody>
          </p:sp>
        </mc:Choice>
        <mc:Fallback xmlns="">
          <p:sp>
            <p:nvSpPr>
              <p:cNvPr id="17" name="Rectángulo 16">
                <a:extLst>
                  <a:ext uri="{FF2B5EF4-FFF2-40B4-BE49-F238E27FC236}">
                    <a16:creationId xmlns:a16="http://schemas.microsoft.com/office/drawing/2014/main" id="{FD027386-B8E7-4B52-A629-CF2487A8CD19}"/>
                  </a:ext>
                </a:extLst>
              </p:cNvPr>
              <p:cNvSpPr>
                <a:spLocks noRot="1" noChangeAspect="1" noMove="1" noResize="1" noEditPoints="1" noAdjustHandles="1" noChangeArrowheads="1" noChangeShapeType="1" noTextEdit="1"/>
              </p:cNvSpPr>
              <p:nvPr/>
            </p:nvSpPr>
            <p:spPr>
              <a:xfrm>
                <a:off x="3414112" y="5560793"/>
                <a:ext cx="3477554" cy="657681"/>
              </a:xfrm>
              <a:prstGeom prst="rect">
                <a:avLst/>
              </a:prstGeom>
              <a:blipFill>
                <a:blip r:embed="rId12"/>
                <a:stretch>
                  <a:fillRect/>
                </a:stretch>
              </a:blipFill>
            </p:spPr>
            <p:txBody>
              <a:bodyPr/>
              <a:lstStyle/>
              <a:p>
                <a:r>
                  <a:rPr lang="es-EC">
                    <a:noFill/>
                  </a:rPr>
                  <a:t> </a:t>
                </a:r>
              </a:p>
            </p:txBody>
          </p:sp>
        </mc:Fallback>
      </mc:AlternateContent>
      <p:graphicFrame>
        <p:nvGraphicFramePr>
          <p:cNvPr id="12" name="Marcador de contenido 5">
            <a:extLst>
              <a:ext uri="{FF2B5EF4-FFF2-40B4-BE49-F238E27FC236}">
                <a16:creationId xmlns:a16="http://schemas.microsoft.com/office/drawing/2014/main" id="{56CB971D-BA78-41F6-8E13-D22BFD905899}"/>
              </a:ext>
            </a:extLst>
          </p:cNvPr>
          <p:cNvGraphicFramePr>
            <a:graphicFrameLocks noGrp="1"/>
          </p:cNvGraphicFramePr>
          <p:nvPr>
            <p:extLst>
              <p:ext uri="{D42A27DB-BD31-4B8C-83A1-F6EECF244321}">
                <p14:modId xmlns:p14="http://schemas.microsoft.com/office/powerpoint/2010/main" val="3838981994"/>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9166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D0FA348F-36AB-468A-A1E2-F99179F220A6}"/>
              </a:ext>
            </a:extLst>
          </p:cNvPr>
          <p:cNvSpPr/>
          <p:nvPr/>
        </p:nvSpPr>
        <p:spPr>
          <a:xfrm>
            <a:off x="1074143" y="1434686"/>
            <a:ext cx="11117857" cy="1138773"/>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a:solidFill>
                  <a:srgbClr val="000000"/>
                </a:solidFill>
                <a:ea typeface="Inconsolata"/>
              </a:rPr>
              <a:t>ADQUISICIÓN DE CONSUMO ELÉCTRICO</a:t>
            </a:r>
            <a:endParaRPr lang="es-EC" sz="2400" b="1" dirty="0">
              <a:solidFill>
                <a:srgbClr val="000000"/>
              </a:solidFill>
              <a:ea typeface="Inconsolata"/>
            </a:endParaRPr>
          </a:p>
          <a:p>
            <a:pPr marL="349250" indent="-349250" algn="just">
              <a:buAutoNum type="alphaLcParenR"/>
            </a:pPr>
            <a:endParaRPr lang="es-ES_tradnl" b="1" dirty="0"/>
          </a:p>
          <a:p>
            <a:pPr lvl="1" algn="just"/>
            <a:endParaRPr lang="es-EC" sz="2200" dirty="0">
              <a:solidFill>
                <a:srgbClr val="000000"/>
              </a:solidFill>
              <a:ea typeface="Inconsolata"/>
            </a:endParaRPr>
          </a:p>
        </p:txBody>
      </p:sp>
      <p:pic>
        <p:nvPicPr>
          <p:cNvPr id="9" name="Imagen 8">
            <a:extLst>
              <a:ext uri="{FF2B5EF4-FFF2-40B4-BE49-F238E27FC236}">
                <a16:creationId xmlns:a16="http://schemas.microsoft.com/office/drawing/2014/main" id="{E2EB3FBF-255D-43AE-B2ED-789996FD771E}"/>
              </a:ext>
            </a:extLst>
          </p:cNvPr>
          <p:cNvPicPr/>
          <p:nvPr/>
        </p:nvPicPr>
        <p:blipFill rotWithShape="1">
          <a:blip r:embed="rId3">
            <a:extLst>
              <a:ext uri="{28A0092B-C50C-407E-A947-70E740481C1C}">
                <a14:useLocalDpi xmlns:a14="http://schemas.microsoft.com/office/drawing/2010/main" val="0"/>
              </a:ext>
            </a:extLst>
          </a:blip>
          <a:srcRect t="1" b="-1366"/>
          <a:stretch/>
        </p:blipFill>
        <p:spPr bwMode="auto">
          <a:xfrm>
            <a:off x="1405127" y="2004072"/>
            <a:ext cx="2773045" cy="3886200"/>
          </a:xfrm>
          <a:prstGeom prst="rect">
            <a:avLst/>
          </a:prstGeom>
          <a:noFill/>
          <a:ln>
            <a:noFill/>
          </a:ln>
          <a:extLst>
            <a:ext uri="{53640926-AAD7-44D8-BBD7-CCE9431645EC}">
              <a14:shadowObscured xmlns:a14="http://schemas.microsoft.com/office/drawing/2010/main"/>
            </a:ext>
          </a:extLst>
        </p:spPr>
      </p:pic>
      <p:graphicFrame>
        <p:nvGraphicFramePr>
          <p:cNvPr id="2" name="Tabla 1">
            <a:extLst>
              <a:ext uri="{FF2B5EF4-FFF2-40B4-BE49-F238E27FC236}">
                <a16:creationId xmlns:a16="http://schemas.microsoft.com/office/drawing/2014/main" id="{0CAAE52E-EBF1-4865-96A2-9F239031FDBD}"/>
              </a:ext>
            </a:extLst>
          </p:cNvPr>
          <p:cNvGraphicFramePr>
            <a:graphicFrameLocks noGrp="1"/>
          </p:cNvGraphicFramePr>
          <p:nvPr>
            <p:extLst>
              <p:ext uri="{D42A27DB-BD31-4B8C-83A1-F6EECF244321}">
                <p14:modId xmlns:p14="http://schemas.microsoft.com/office/powerpoint/2010/main" val="3119609828"/>
              </p:ext>
            </p:extLst>
          </p:nvPr>
        </p:nvGraphicFramePr>
        <p:xfrm>
          <a:off x="4976148" y="2180573"/>
          <a:ext cx="6075364" cy="2496854"/>
        </p:xfrm>
        <a:graphic>
          <a:graphicData uri="http://schemas.openxmlformats.org/drawingml/2006/table">
            <a:tbl>
              <a:tblPr firstRow="1" firstCol="1" bandRow="1">
                <a:tableStyleId>{5C22544A-7EE6-4342-B048-85BDC9FD1C3A}</a:tableStyleId>
              </a:tblPr>
              <a:tblGrid>
                <a:gridCol w="1565014">
                  <a:extLst>
                    <a:ext uri="{9D8B030D-6E8A-4147-A177-3AD203B41FA5}">
                      <a16:colId xmlns:a16="http://schemas.microsoft.com/office/drawing/2014/main" val="4202907381"/>
                    </a:ext>
                  </a:extLst>
                </a:gridCol>
                <a:gridCol w="1041455">
                  <a:extLst>
                    <a:ext uri="{9D8B030D-6E8A-4147-A177-3AD203B41FA5}">
                      <a16:colId xmlns:a16="http://schemas.microsoft.com/office/drawing/2014/main" val="871695641"/>
                    </a:ext>
                  </a:extLst>
                </a:gridCol>
                <a:gridCol w="924436">
                  <a:extLst>
                    <a:ext uri="{9D8B030D-6E8A-4147-A177-3AD203B41FA5}">
                      <a16:colId xmlns:a16="http://schemas.microsoft.com/office/drawing/2014/main" val="2906169772"/>
                    </a:ext>
                  </a:extLst>
                </a:gridCol>
                <a:gridCol w="1216980">
                  <a:extLst>
                    <a:ext uri="{9D8B030D-6E8A-4147-A177-3AD203B41FA5}">
                      <a16:colId xmlns:a16="http://schemas.microsoft.com/office/drawing/2014/main" val="1579297191"/>
                    </a:ext>
                  </a:extLst>
                </a:gridCol>
                <a:gridCol w="1327479">
                  <a:extLst>
                    <a:ext uri="{9D8B030D-6E8A-4147-A177-3AD203B41FA5}">
                      <a16:colId xmlns:a16="http://schemas.microsoft.com/office/drawing/2014/main" val="4197353451"/>
                    </a:ext>
                  </a:extLst>
                </a:gridCol>
              </a:tblGrid>
              <a:tr h="595457">
                <a:tc>
                  <a:txBody>
                    <a:bodyPr/>
                    <a:lstStyle/>
                    <a:p>
                      <a:pPr indent="180340" algn="l">
                        <a:lnSpc>
                          <a:spcPct val="200000"/>
                        </a:lnSpc>
                        <a:spcAft>
                          <a:spcPts val="0"/>
                        </a:spcAft>
                        <a:tabLst>
                          <a:tab pos="222885" algn="l"/>
                        </a:tabLst>
                      </a:pPr>
                      <a:r>
                        <a:rPr lang="es-SV" sz="1800" dirty="0">
                          <a:effectLst/>
                        </a:rPr>
                        <a:t> </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ctr">
                        <a:lnSpc>
                          <a:spcPct val="100000"/>
                        </a:lnSpc>
                        <a:spcAft>
                          <a:spcPts val="0"/>
                        </a:spcAft>
                        <a:tabLst>
                          <a:tab pos="222885" algn="l"/>
                        </a:tabLst>
                      </a:pPr>
                      <a:r>
                        <a:rPr lang="es-SV" sz="1800" dirty="0">
                          <a:effectLst/>
                        </a:rPr>
                        <a:t>Corriente </a:t>
                      </a:r>
                      <a:r>
                        <a:rPr lang="es-SV" sz="1800" dirty="0" err="1">
                          <a:effectLst/>
                        </a:rPr>
                        <a:t>Irms</a:t>
                      </a:r>
                      <a:r>
                        <a:rPr lang="es-SV" sz="1800" dirty="0">
                          <a:effectLst/>
                        </a:rPr>
                        <a:t> (A) </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indent="0" algn="ctr" defTabSz="914400" rtl="0" eaLnBrk="1" latinLnBrk="0" hangingPunct="1">
                        <a:lnSpc>
                          <a:spcPct val="100000"/>
                        </a:lnSpc>
                        <a:spcAft>
                          <a:spcPts val="0"/>
                        </a:spcAft>
                        <a:tabLst>
                          <a:tab pos="222885" algn="l"/>
                        </a:tabLst>
                      </a:pPr>
                      <a:r>
                        <a:rPr lang="es-SV" sz="1800" b="1" kern="1200" dirty="0">
                          <a:solidFill>
                            <a:schemeClr val="lt1"/>
                          </a:solidFill>
                          <a:effectLst/>
                          <a:latin typeface="+mn-lt"/>
                          <a:ea typeface="+mn-ea"/>
                          <a:cs typeface="+mn-cs"/>
                        </a:rPr>
                        <a:t>Voltaje (V)</a:t>
                      </a:r>
                      <a:endParaRPr lang="es-EC" sz="1800" b="1" kern="1200" dirty="0">
                        <a:solidFill>
                          <a:schemeClr val="lt1"/>
                        </a:solidFill>
                        <a:effectLst/>
                        <a:latin typeface="+mn-lt"/>
                        <a:ea typeface="+mn-ea"/>
                        <a:cs typeface="+mn-cs"/>
                      </a:endParaRPr>
                    </a:p>
                  </a:txBody>
                  <a:tcPr marL="68580" marR="68580" marT="0" marB="0"/>
                </a:tc>
                <a:tc>
                  <a:txBody>
                    <a:bodyPr/>
                    <a:lstStyle/>
                    <a:p>
                      <a:pPr indent="0" algn="ctr">
                        <a:lnSpc>
                          <a:spcPct val="100000"/>
                        </a:lnSpc>
                        <a:spcAft>
                          <a:spcPts val="0"/>
                        </a:spcAft>
                        <a:tabLst>
                          <a:tab pos="222885" algn="l"/>
                        </a:tabLst>
                      </a:pPr>
                      <a:r>
                        <a:rPr lang="es-SV" sz="1800" b="1" kern="1200" dirty="0">
                          <a:solidFill>
                            <a:schemeClr val="lt1"/>
                          </a:solidFill>
                          <a:effectLst/>
                          <a:latin typeface="+mn-lt"/>
                          <a:ea typeface="+mn-ea"/>
                          <a:cs typeface="+mn-cs"/>
                        </a:rPr>
                        <a:t>Potencia activa (W)</a:t>
                      </a:r>
                      <a:endParaRPr lang="es-EC" sz="1800" b="1" kern="1200" dirty="0">
                        <a:solidFill>
                          <a:schemeClr val="lt1"/>
                        </a:solidFill>
                        <a:effectLst/>
                        <a:latin typeface="+mn-lt"/>
                        <a:ea typeface="+mn-ea"/>
                        <a:cs typeface="+mn-cs"/>
                      </a:endParaRPr>
                    </a:p>
                  </a:txBody>
                  <a:tcPr marL="68580" marR="68580" marT="0" marB="0"/>
                </a:tc>
                <a:tc>
                  <a:txBody>
                    <a:bodyPr/>
                    <a:lstStyle/>
                    <a:p>
                      <a:pPr indent="0" algn="l">
                        <a:lnSpc>
                          <a:spcPct val="100000"/>
                        </a:lnSpc>
                        <a:spcAft>
                          <a:spcPts val="0"/>
                        </a:spcAft>
                        <a:tabLst>
                          <a:tab pos="222885" algn="l"/>
                        </a:tabLst>
                      </a:pPr>
                      <a:r>
                        <a:rPr lang="es-SV" sz="1800" b="1" kern="1200" dirty="0">
                          <a:solidFill>
                            <a:schemeClr val="lt1"/>
                          </a:solidFill>
                          <a:effectLst/>
                          <a:latin typeface="+mn-lt"/>
                          <a:ea typeface="+mn-ea"/>
                          <a:cs typeface="+mn-cs"/>
                        </a:rPr>
                        <a:t>Resistencia de carga (Ω)</a:t>
                      </a:r>
                      <a:endParaRPr lang="es-EC" sz="1800" b="1" kern="1200" dirty="0">
                        <a:solidFill>
                          <a:schemeClr val="lt1"/>
                        </a:solidFill>
                        <a:effectLst/>
                        <a:latin typeface="+mn-lt"/>
                        <a:ea typeface="+mn-ea"/>
                        <a:cs typeface="+mn-cs"/>
                      </a:endParaRPr>
                    </a:p>
                  </a:txBody>
                  <a:tcPr marL="68580" marR="68580" marT="0" marB="0"/>
                </a:tc>
                <a:extLst>
                  <a:ext uri="{0D108BD9-81ED-4DB2-BD59-A6C34878D82A}">
                    <a16:rowId xmlns:a16="http://schemas.microsoft.com/office/drawing/2014/main" val="2724917879"/>
                  </a:ext>
                </a:extLst>
              </a:tr>
              <a:tr h="398216">
                <a:tc rowSpan="2">
                  <a:txBody>
                    <a:bodyPr/>
                    <a:lstStyle/>
                    <a:p>
                      <a:pPr indent="0" algn="l">
                        <a:lnSpc>
                          <a:spcPct val="100000"/>
                        </a:lnSpc>
                        <a:spcAft>
                          <a:spcPts val="0"/>
                        </a:spcAft>
                        <a:tabLst>
                          <a:tab pos="222885" algn="l"/>
                        </a:tabLst>
                      </a:pPr>
                      <a:r>
                        <a:rPr lang="es-SV" sz="1800" dirty="0">
                          <a:effectLst/>
                        </a:rPr>
                        <a:t>Equipos</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80340" algn="l">
                        <a:lnSpc>
                          <a:spcPct val="200000"/>
                        </a:lnSpc>
                        <a:spcAft>
                          <a:spcPts val="0"/>
                        </a:spcAft>
                        <a:tabLst>
                          <a:tab pos="222885" algn="l"/>
                        </a:tabLst>
                      </a:pPr>
                      <a:r>
                        <a:rPr lang="es-SV" sz="1800" dirty="0">
                          <a:effectLst/>
                        </a:rPr>
                        <a:t>0</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80340" algn="l">
                        <a:lnSpc>
                          <a:spcPct val="200000"/>
                        </a:lnSpc>
                        <a:spcAft>
                          <a:spcPts val="0"/>
                        </a:spcAft>
                        <a:tabLst>
                          <a:tab pos="222885" algn="l"/>
                        </a:tabLst>
                      </a:pPr>
                      <a:r>
                        <a:rPr lang="es-SV" sz="1800" dirty="0">
                          <a:effectLst/>
                        </a:rPr>
                        <a:t>0</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80340" algn="l">
                        <a:lnSpc>
                          <a:spcPct val="200000"/>
                        </a:lnSpc>
                        <a:spcAft>
                          <a:spcPts val="0"/>
                        </a:spcAft>
                        <a:tabLst>
                          <a:tab pos="222885" algn="l"/>
                        </a:tabLst>
                      </a:pPr>
                      <a:r>
                        <a:rPr lang="es-SV" sz="1800" dirty="0">
                          <a:effectLst/>
                        </a:rPr>
                        <a:t>0</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rowSpan="2">
                  <a:txBody>
                    <a:bodyPr/>
                    <a:lstStyle/>
                    <a:p>
                      <a:pPr indent="180340" algn="l">
                        <a:lnSpc>
                          <a:spcPct val="200000"/>
                        </a:lnSpc>
                        <a:spcAft>
                          <a:spcPts val="0"/>
                        </a:spcAft>
                        <a:tabLst>
                          <a:tab pos="222885" algn="l"/>
                        </a:tabLst>
                      </a:pPr>
                      <a:r>
                        <a:rPr lang="es-SV" sz="1800">
                          <a:effectLst/>
                        </a:rPr>
                        <a:t>760</a:t>
                      </a:r>
                      <a:endParaRPr lang="es-EC"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38092254"/>
                  </a:ext>
                </a:extLst>
              </a:tr>
              <a:tr h="398216">
                <a:tc vMerge="1">
                  <a:txBody>
                    <a:bodyPr/>
                    <a:lstStyle/>
                    <a:p>
                      <a:endParaRPr lang="es-EC"/>
                    </a:p>
                  </a:txBody>
                  <a:tcPr/>
                </a:tc>
                <a:tc>
                  <a:txBody>
                    <a:bodyPr/>
                    <a:lstStyle/>
                    <a:p>
                      <a:pPr indent="180340" algn="l">
                        <a:lnSpc>
                          <a:spcPct val="200000"/>
                        </a:lnSpc>
                        <a:spcAft>
                          <a:spcPts val="0"/>
                        </a:spcAft>
                        <a:tabLst>
                          <a:tab pos="222885" algn="l"/>
                        </a:tabLst>
                      </a:pPr>
                      <a:r>
                        <a:rPr lang="es-SV" sz="1800" dirty="0">
                          <a:effectLst/>
                        </a:rPr>
                        <a:t>4.66</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80340" algn="l">
                        <a:lnSpc>
                          <a:spcPct val="200000"/>
                        </a:lnSpc>
                        <a:spcAft>
                          <a:spcPts val="0"/>
                        </a:spcAft>
                        <a:tabLst>
                          <a:tab pos="222885" algn="l"/>
                        </a:tabLst>
                      </a:pPr>
                      <a:r>
                        <a:rPr lang="es-SV" sz="1800" dirty="0">
                          <a:effectLst/>
                        </a:rPr>
                        <a:t>5</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80340" algn="l">
                        <a:lnSpc>
                          <a:spcPct val="200000"/>
                        </a:lnSpc>
                        <a:spcAft>
                          <a:spcPts val="0"/>
                        </a:spcAft>
                        <a:tabLst>
                          <a:tab pos="222885" algn="l"/>
                        </a:tabLst>
                      </a:pPr>
                      <a:r>
                        <a:rPr lang="es-SV" sz="1800" dirty="0">
                          <a:effectLst/>
                        </a:rPr>
                        <a:t>560</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extLst>
                  <a:ext uri="{0D108BD9-81ED-4DB2-BD59-A6C34878D82A}">
                    <a16:rowId xmlns:a16="http://schemas.microsoft.com/office/drawing/2014/main" val="3199498740"/>
                  </a:ext>
                </a:extLst>
              </a:tr>
              <a:tr h="398216">
                <a:tc rowSpan="2">
                  <a:txBody>
                    <a:bodyPr/>
                    <a:lstStyle/>
                    <a:p>
                      <a:pPr indent="0" algn="l">
                        <a:lnSpc>
                          <a:spcPct val="100000"/>
                        </a:lnSpc>
                        <a:spcAft>
                          <a:spcPts val="0"/>
                        </a:spcAft>
                        <a:tabLst>
                          <a:tab pos="222885" algn="l"/>
                        </a:tabLst>
                      </a:pPr>
                      <a:r>
                        <a:rPr lang="es-SV" sz="1800" dirty="0">
                          <a:effectLst/>
                        </a:rPr>
                        <a:t>Red eléctrica del laboratorio</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80340" algn="l">
                        <a:lnSpc>
                          <a:spcPct val="200000"/>
                        </a:lnSpc>
                        <a:spcAft>
                          <a:spcPts val="0"/>
                        </a:spcAft>
                        <a:tabLst>
                          <a:tab pos="222885" algn="l"/>
                        </a:tabLst>
                      </a:pPr>
                      <a:r>
                        <a:rPr lang="es-SV" sz="1800">
                          <a:effectLst/>
                        </a:rPr>
                        <a:t>0</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80340" algn="l">
                        <a:lnSpc>
                          <a:spcPct val="200000"/>
                        </a:lnSpc>
                        <a:spcAft>
                          <a:spcPts val="0"/>
                        </a:spcAft>
                        <a:tabLst>
                          <a:tab pos="222885" algn="l"/>
                        </a:tabLst>
                      </a:pPr>
                      <a:r>
                        <a:rPr lang="es-SV" sz="1800" dirty="0">
                          <a:effectLst/>
                        </a:rPr>
                        <a:t>0</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80340" algn="l">
                        <a:lnSpc>
                          <a:spcPct val="200000"/>
                        </a:lnSpc>
                        <a:spcAft>
                          <a:spcPts val="0"/>
                        </a:spcAft>
                        <a:tabLst>
                          <a:tab pos="222885" algn="l"/>
                        </a:tabLst>
                      </a:pPr>
                      <a:r>
                        <a:rPr lang="es-SV" sz="1800" dirty="0">
                          <a:effectLst/>
                        </a:rPr>
                        <a:t>0</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rowSpan="2">
                  <a:txBody>
                    <a:bodyPr/>
                    <a:lstStyle/>
                    <a:p>
                      <a:pPr indent="180340" algn="l">
                        <a:lnSpc>
                          <a:spcPct val="200000"/>
                        </a:lnSpc>
                        <a:spcAft>
                          <a:spcPts val="0"/>
                        </a:spcAft>
                        <a:tabLst>
                          <a:tab pos="222885" algn="l"/>
                        </a:tabLst>
                      </a:pPr>
                      <a:r>
                        <a:rPr lang="es-SV" sz="1800" dirty="0">
                          <a:effectLst/>
                        </a:rPr>
                        <a:t>150</a:t>
                      </a:r>
                      <a:endParaRPr lang="es-EC"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73195228"/>
                  </a:ext>
                </a:extLst>
              </a:tr>
              <a:tr h="490362">
                <a:tc vMerge="1">
                  <a:txBody>
                    <a:bodyPr/>
                    <a:lstStyle/>
                    <a:p>
                      <a:endParaRPr lang="es-EC"/>
                    </a:p>
                  </a:txBody>
                  <a:tcPr/>
                </a:tc>
                <a:tc>
                  <a:txBody>
                    <a:bodyPr/>
                    <a:lstStyle/>
                    <a:p>
                      <a:pPr indent="180340" algn="l">
                        <a:lnSpc>
                          <a:spcPct val="200000"/>
                        </a:lnSpc>
                        <a:spcAft>
                          <a:spcPts val="0"/>
                        </a:spcAft>
                        <a:tabLst>
                          <a:tab pos="222885" algn="l"/>
                        </a:tabLst>
                      </a:pPr>
                      <a:r>
                        <a:rPr lang="es-SV" sz="1800">
                          <a:effectLst/>
                        </a:rPr>
                        <a:t>25</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80340" algn="l">
                        <a:lnSpc>
                          <a:spcPct val="200000"/>
                        </a:lnSpc>
                        <a:spcAft>
                          <a:spcPts val="0"/>
                        </a:spcAft>
                        <a:tabLst>
                          <a:tab pos="222885" algn="l"/>
                        </a:tabLst>
                      </a:pPr>
                      <a:r>
                        <a:rPr lang="es-SV" sz="1800">
                          <a:effectLst/>
                        </a:rPr>
                        <a:t>5</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80340" algn="l">
                        <a:lnSpc>
                          <a:spcPct val="200000"/>
                        </a:lnSpc>
                        <a:spcAft>
                          <a:spcPts val="0"/>
                        </a:spcAft>
                        <a:tabLst>
                          <a:tab pos="222885" algn="l"/>
                        </a:tabLst>
                      </a:pPr>
                      <a:r>
                        <a:rPr lang="es-SV" sz="1800" dirty="0">
                          <a:effectLst/>
                        </a:rPr>
                        <a:t>2850</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extLst>
                  <a:ext uri="{0D108BD9-81ED-4DB2-BD59-A6C34878D82A}">
                    <a16:rowId xmlns:a16="http://schemas.microsoft.com/office/drawing/2014/main" val="2989420577"/>
                  </a:ext>
                </a:extLst>
              </a:tr>
            </a:tbl>
          </a:graphicData>
        </a:graphic>
      </p:graphicFrame>
      <mc:AlternateContent xmlns:mc="http://schemas.openxmlformats.org/markup-compatibility/2006" xmlns:a14="http://schemas.microsoft.com/office/drawing/2010/main">
        <mc:Choice Requires="a14">
          <p:sp>
            <p:nvSpPr>
              <p:cNvPr id="13" name="Rectángulo 12">
                <a:extLst>
                  <a:ext uri="{FF2B5EF4-FFF2-40B4-BE49-F238E27FC236}">
                    <a16:creationId xmlns:a16="http://schemas.microsoft.com/office/drawing/2014/main" id="{62992E96-790C-4096-B250-874007916817}"/>
                  </a:ext>
                </a:extLst>
              </p:cNvPr>
              <p:cNvSpPr/>
              <p:nvPr/>
            </p:nvSpPr>
            <p:spPr>
              <a:xfrm>
                <a:off x="6766542" y="5333724"/>
                <a:ext cx="2263505"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𝑉</m:t>
                          </m:r>
                        </m:e>
                        <m:sub>
                          <m:r>
                            <a:rPr lang="es-EC" i="1">
                              <a:latin typeface="Cambria Math" panose="02040503050406030204" pitchFamily="18" charset="0"/>
                            </a:rPr>
                            <m:t>𝑅𝑀𝑆</m:t>
                          </m:r>
                        </m:sub>
                      </m:sSub>
                      <m:r>
                        <a:rPr lang="es-EC" i="0">
                          <a:latin typeface="Cambria Math" panose="02040503050406030204" pitchFamily="18" charset="0"/>
                        </a:rPr>
                        <m:t>=</m:t>
                      </m:r>
                      <m:rad>
                        <m:radPr>
                          <m:degHide m:val="on"/>
                          <m:ctrlPr>
                            <a:rPr lang="es-EC" i="1">
                              <a:latin typeface="Cambria Math" panose="02040503050406030204" pitchFamily="18" charset="0"/>
                            </a:rPr>
                          </m:ctrlPr>
                        </m:radPr>
                        <m:deg/>
                        <m:e>
                          <m:f>
                            <m:fPr>
                              <m:ctrlPr>
                                <a:rPr lang="es-EC" i="1">
                                  <a:latin typeface="Cambria Math" panose="02040503050406030204" pitchFamily="18" charset="0"/>
                                </a:rPr>
                              </m:ctrlPr>
                            </m:fPr>
                            <m:num>
                              <m:r>
                                <a:rPr lang="es-EC" i="0">
                                  <a:latin typeface="Cambria Math" panose="02040503050406030204" pitchFamily="18" charset="0"/>
                                </a:rPr>
                                <m:t>1</m:t>
                              </m:r>
                            </m:num>
                            <m:den>
                              <m:r>
                                <a:rPr lang="es-EC" i="1">
                                  <a:latin typeface="Cambria Math" panose="02040503050406030204" pitchFamily="18" charset="0"/>
                                </a:rPr>
                                <m:t>𝑁</m:t>
                              </m:r>
                            </m:den>
                          </m:f>
                          <m:nary>
                            <m:naryPr>
                              <m:chr m:val="∑"/>
                              <m:limLoc m:val="subSup"/>
                              <m:grow m:val="on"/>
                              <m:ctrlPr>
                                <a:rPr lang="es-EC" i="1">
                                  <a:latin typeface="Cambria Math" panose="02040503050406030204" pitchFamily="18" charset="0"/>
                                </a:rPr>
                              </m:ctrlPr>
                            </m:naryPr>
                            <m:sub>
                              <m:r>
                                <a:rPr lang="es-EC" i="1">
                                  <a:latin typeface="Cambria Math" panose="02040503050406030204" pitchFamily="18" charset="0"/>
                                </a:rPr>
                                <m:t>𝑖</m:t>
                              </m:r>
                              <m:r>
                                <a:rPr lang="es-EC" i="0">
                                  <a:latin typeface="Cambria Math" panose="02040503050406030204" pitchFamily="18" charset="0"/>
                                </a:rPr>
                                <m:t>=1</m:t>
                              </m:r>
                            </m:sub>
                            <m:sup>
                              <m:r>
                                <a:rPr lang="es-EC" i="1">
                                  <a:latin typeface="Cambria Math" panose="02040503050406030204" pitchFamily="18" charset="0"/>
                                </a:rPr>
                                <m:t>𝑁</m:t>
                              </m:r>
                            </m:sup>
                            <m:e>
                              <m:sSubSup>
                                <m:sSubSupPr>
                                  <m:ctrlPr>
                                    <a:rPr lang="es-EC" i="1">
                                      <a:latin typeface="Cambria Math" panose="02040503050406030204" pitchFamily="18" charset="0"/>
                                    </a:rPr>
                                  </m:ctrlPr>
                                </m:sSubSupPr>
                                <m:e>
                                  <m:r>
                                    <a:rPr lang="es-EC" i="1">
                                      <a:latin typeface="Cambria Math" panose="02040503050406030204" pitchFamily="18" charset="0"/>
                                    </a:rPr>
                                    <m:t>𝑋</m:t>
                                  </m:r>
                                </m:e>
                                <m:sub>
                                  <m:r>
                                    <a:rPr lang="es-EC" i="1">
                                      <a:latin typeface="Cambria Math" panose="02040503050406030204" pitchFamily="18" charset="0"/>
                                    </a:rPr>
                                    <m:t>𝑖</m:t>
                                  </m:r>
                                </m:sub>
                                <m:sup>
                                  <m:r>
                                    <a:rPr lang="es-EC" i="0">
                                      <a:latin typeface="Cambria Math" panose="02040503050406030204" pitchFamily="18" charset="0"/>
                                    </a:rPr>
                                    <m:t>2</m:t>
                                  </m:r>
                                </m:sup>
                              </m:sSubSup>
                            </m:e>
                          </m:nary>
                        </m:e>
                      </m:rad>
                    </m:oMath>
                  </m:oMathPara>
                </a14:m>
                <a:endParaRPr lang="es-EC" dirty="0"/>
              </a:p>
            </p:txBody>
          </p:sp>
        </mc:Choice>
        <mc:Fallback xmlns="">
          <p:sp>
            <p:nvSpPr>
              <p:cNvPr id="13" name="Rectángulo 12">
                <a:extLst>
                  <a:ext uri="{FF2B5EF4-FFF2-40B4-BE49-F238E27FC236}">
                    <a16:creationId xmlns:a16="http://schemas.microsoft.com/office/drawing/2014/main" id="{62992E96-790C-4096-B250-874007916817}"/>
                  </a:ext>
                </a:extLst>
              </p:cNvPr>
              <p:cNvSpPr>
                <a:spLocks noRot="1" noChangeAspect="1" noMove="1" noResize="1" noEditPoints="1" noAdjustHandles="1" noChangeArrowheads="1" noChangeShapeType="1" noTextEdit="1"/>
              </p:cNvSpPr>
              <p:nvPr/>
            </p:nvSpPr>
            <p:spPr>
              <a:xfrm>
                <a:off x="6766542" y="5333724"/>
                <a:ext cx="2263505" cy="910699"/>
              </a:xfrm>
              <a:prstGeom prst="rect">
                <a:avLst/>
              </a:prstGeom>
              <a:blipFill>
                <a:blip r:embed="rId9"/>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Rectángulo 13">
                <a:extLst>
                  <a:ext uri="{FF2B5EF4-FFF2-40B4-BE49-F238E27FC236}">
                    <a16:creationId xmlns:a16="http://schemas.microsoft.com/office/drawing/2014/main" id="{DE7E3B92-9FB1-4FAC-8FED-7B91CD12748F}"/>
                  </a:ext>
                </a:extLst>
              </p:cNvPr>
              <p:cNvSpPr/>
              <p:nvPr/>
            </p:nvSpPr>
            <p:spPr>
              <a:xfrm>
                <a:off x="6373485" y="4820909"/>
                <a:ext cx="304961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𝑓</m:t>
                          </m:r>
                        </m:e>
                        <m:sub>
                          <m:r>
                            <a:rPr lang="es-EC" i="1">
                              <a:latin typeface="Cambria Math" panose="02040503050406030204" pitchFamily="18" charset="0"/>
                            </a:rPr>
                            <m:t>𝑚</m:t>
                          </m:r>
                        </m:sub>
                      </m:sSub>
                      <m:r>
                        <a:rPr lang="es-EC" i="0">
                          <a:latin typeface="Cambria Math" panose="02040503050406030204" pitchFamily="18" charset="0"/>
                        </a:rPr>
                        <m:t>=4.8</m:t>
                      </m:r>
                      <m:r>
                        <a:rPr lang="es-EC" i="1">
                          <a:latin typeface="Cambria Math" panose="02040503050406030204" pitchFamily="18" charset="0"/>
                        </a:rPr>
                        <m:t>𝑘𝐻𝑧</m:t>
                      </m:r>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𝑓</m:t>
                          </m:r>
                        </m:e>
                        <m:sub>
                          <m:r>
                            <a:rPr lang="es-EC" i="1">
                              <a:latin typeface="Cambria Math" panose="02040503050406030204" pitchFamily="18" charset="0"/>
                            </a:rPr>
                            <m:t>𝑚</m:t>
                          </m:r>
                        </m:sub>
                      </m:sSub>
                      <m:r>
                        <a:rPr lang="es-EC" i="0">
                          <a:latin typeface="Cambria Math" panose="02040503050406030204" pitchFamily="18" charset="0"/>
                        </a:rPr>
                        <m:t>≥120</m:t>
                      </m:r>
                      <m:r>
                        <a:rPr lang="es-EC" i="1">
                          <a:latin typeface="Cambria Math" panose="02040503050406030204" pitchFamily="18" charset="0"/>
                        </a:rPr>
                        <m:t>𝐻𝑧</m:t>
                      </m:r>
                    </m:oMath>
                  </m:oMathPara>
                </a14:m>
                <a:endParaRPr lang="es-EC" dirty="0"/>
              </a:p>
            </p:txBody>
          </p:sp>
        </mc:Choice>
        <mc:Fallback xmlns="">
          <p:sp>
            <p:nvSpPr>
              <p:cNvPr id="14" name="Rectángulo 13">
                <a:extLst>
                  <a:ext uri="{FF2B5EF4-FFF2-40B4-BE49-F238E27FC236}">
                    <a16:creationId xmlns:a16="http://schemas.microsoft.com/office/drawing/2014/main" id="{DE7E3B92-9FB1-4FAC-8FED-7B91CD12748F}"/>
                  </a:ext>
                </a:extLst>
              </p:cNvPr>
              <p:cNvSpPr>
                <a:spLocks noRot="1" noChangeAspect="1" noMove="1" noResize="1" noEditPoints="1" noAdjustHandles="1" noChangeArrowheads="1" noChangeShapeType="1" noTextEdit="1"/>
              </p:cNvSpPr>
              <p:nvPr/>
            </p:nvSpPr>
            <p:spPr>
              <a:xfrm>
                <a:off x="6373485" y="4820909"/>
                <a:ext cx="3049617" cy="369332"/>
              </a:xfrm>
              <a:prstGeom prst="rect">
                <a:avLst/>
              </a:prstGeom>
              <a:blipFill>
                <a:blip r:embed="rId10"/>
                <a:stretch>
                  <a:fillRect b="-13333"/>
                </a:stretch>
              </a:blipFill>
            </p:spPr>
            <p:txBody>
              <a:bodyPr/>
              <a:lstStyle/>
              <a:p>
                <a:r>
                  <a:rPr lang="es-EC">
                    <a:noFill/>
                  </a:rPr>
                  <a:t> </a:t>
                </a:r>
              </a:p>
            </p:txBody>
          </p:sp>
        </mc:Fallback>
      </mc:AlternateContent>
      <p:graphicFrame>
        <p:nvGraphicFramePr>
          <p:cNvPr id="10" name="Marcador de contenido 5">
            <a:extLst>
              <a:ext uri="{FF2B5EF4-FFF2-40B4-BE49-F238E27FC236}">
                <a16:creationId xmlns:a16="http://schemas.microsoft.com/office/drawing/2014/main" id="{3668FB8F-7BDE-467E-BAD4-800523BCCEC5}"/>
              </a:ext>
            </a:extLst>
          </p:cNvPr>
          <p:cNvGraphicFramePr>
            <a:graphicFrameLocks noGrp="1"/>
          </p:cNvGraphicFramePr>
          <p:nvPr>
            <p:extLst>
              <p:ext uri="{D42A27DB-BD31-4B8C-83A1-F6EECF244321}">
                <p14:modId xmlns:p14="http://schemas.microsoft.com/office/powerpoint/2010/main" val="2361080998"/>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1501790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D0FA348F-36AB-468A-A1E2-F99179F220A6}"/>
              </a:ext>
            </a:extLst>
          </p:cNvPr>
          <p:cNvSpPr/>
          <p:nvPr/>
        </p:nvSpPr>
        <p:spPr>
          <a:xfrm>
            <a:off x="695771" y="1144092"/>
            <a:ext cx="7268786" cy="523220"/>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a:solidFill>
                  <a:srgbClr val="000000"/>
                </a:solidFill>
                <a:ea typeface="Inconsolata"/>
              </a:rPr>
              <a:t>ADQUISICIÓN DE FRECUENCIA ELÉCTRICA</a:t>
            </a:r>
            <a:endParaRPr lang="es-EC" sz="2200" dirty="0">
              <a:solidFill>
                <a:srgbClr val="000000"/>
              </a:solidFill>
              <a:ea typeface="Inconsolata"/>
            </a:endParaRPr>
          </a:p>
        </p:txBody>
      </p:sp>
      <p:pic>
        <p:nvPicPr>
          <p:cNvPr id="12" name="Imagen 11">
            <a:extLst>
              <a:ext uri="{FF2B5EF4-FFF2-40B4-BE49-F238E27FC236}">
                <a16:creationId xmlns:a16="http://schemas.microsoft.com/office/drawing/2014/main" id="{F27F220B-DA82-43BE-8945-43957C8C0174}"/>
              </a:ext>
            </a:extLst>
          </p:cNvPr>
          <p:cNvPicPr/>
          <p:nvPr/>
        </p:nvPicPr>
        <p:blipFill rotWithShape="1">
          <a:blip r:embed="rId3">
            <a:extLst>
              <a:ext uri="{28A0092B-C50C-407E-A947-70E740481C1C}">
                <a14:useLocalDpi xmlns:a14="http://schemas.microsoft.com/office/drawing/2010/main" val="0"/>
              </a:ext>
            </a:extLst>
          </a:blip>
          <a:srcRect l="3561" t="1815" r="28067" b="46957"/>
          <a:stretch/>
        </p:blipFill>
        <p:spPr bwMode="auto">
          <a:xfrm>
            <a:off x="1713976" y="1722233"/>
            <a:ext cx="4408170" cy="2476500"/>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2" name="Rectángulo 1">
                <a:extLst>
                  <a:ext uri="{FF2B5EF4-FFF2-40B4-BE49-F238E27FC236}">
                    <a16:creationId xmlns:a16="http://schemas.microsoft.com/office/drawing/2014/main" id="{119C13C7-7277-43B9-BB77-628BE1FA476E}"/>
                  </a:ext>
                </a:extLst>
              </p:cNvPr>
              <p:cNvSpPr/>
              <p:nvPr/>
            </p:nvSpPr>
            <p:spPr>
              <a:xfrm>
                <a:off x="3250676" y="4639357"/>
                <a:ext cx="2321276" cy="3915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𝑉</m:t>
                          </m:r>
                        </m:e>
                        <m:sub>
                          <m:r>
                            <a:rPr lang="es-EC" i="1">
                              <a:latin typeface="Cambria Math" panose="02040503050406030204" pitchFamily="18" charset="0"/>
                            </a:rPr>
                            <m:t>𝑖𝑛</m:t>
                          </m:r>
                        </m:sub>
                      </m:sSub>
                      <m:r>
                        <a:rPr lang="es-EC" i="0">
                          <a:latin typeface="Cambria Math" panose="02040503050406030204" pitchFamily="18" charset="0"/>
                        </a:rPr>
                        <m:t>&gt;</m:t>
                      </m:r>
                      <m:sSub>
                        <m:sSubPr>
                          <m:ctrlPr>
                            <a:rPr lang="es-EC" i="1">
                              <a:latin typeface="Cambria Math" panose="02040503050406030204" pitchFamily="18" charset="0"/>
                            </a:rPr>
                          </m:ctrlPr>
                        </m:sSubPr>
                        <m:e>
                          <m:r>
                            <a:rPr lang="es-EC" i="1">
                              <a:latin typeface="Cambria Math" panose="02040503050406030204" pitchFamily="18" charset="0"/>
                            </a:rPr>
                            <m:t>𝑉</m:t>
                          </m:r>
                        </m:e>
                        <m:sub>
                          <m:r>
                            <a:rPr lang="es-EC" i="1">
                              <a:latin typeface="Cambria Math" panose="02040503050406030204" pitchFamily="18" charset="0"/>
                            </a:rPr>
                            <m:t>𝑟𝑒𝑓</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𝑉</m:t>
                          </m:r>
                        </m:e>
                        <m:sub>
                          <m:r>
                            <a:rPr lang="es-EC" i="1">
                              <a:latin typeface="Cambria Math" panose="02040503050406030204" pitchFamily="18" charset="0"/>
                            </a:rPr>
                            <m:t>𝑎</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𝑉</m:t>
                          </m:r>
                        </m:e>
                        <m:sub>
                          <m:r>
                            <a:rPr lang="es-EC" i="0">
                              <a:latin typeface="Cambria Math" panose="02040503050406030204" pitchFamily="18" charset="0"/>
                            </a:rPr>
                            <m:t>+</m:t>
                          </m:r>
                        </m:sub>
                      </m:sSub>
                    </m:oMath>
                  </m:oMathPara>
                </a14:m>
                <a:endParaRPr lang="es-EC" dirty="0"/>
              </a:p>
            </p:txBody>
          </p:sp>
        </mc:Choice>
        <mc:Fallback xmlns="">
          <p:sp>
            <p:nvSpPr>
              <p:cNvPr id="2" name="Rectángulo 1">
                <a:extLst>
                  <a:ext uri="{FF2B5EF4-FFF2-40B4-BE49-F238E27FC236}">
                    <a16:creationId xmlns:a16="http://schemas.microsoft.com/office/drawing/2014/main" id="{119C13C7-7277-43B9-BB77-628BE1FA476E}"/>
                  </a:ext>
                </a:extLst>
              </p:cNvPr>
              <p:cNvSpPr>
                <a:spLocks noRot="1" noChangeAspect="1" noMove="1" noResize="1" noEditPoints="1" noAdjustHandles="1" noChangeArrowheads="1" noChangeShapeType="1" noTextEdit="1"/>
              </p:cNvSpPr>
              <p:nvPr/>
            </p:nvSpPr>
            <p:spPr>
              <a:xfrm>
                <a:off x="3250676" y="4639357"/>
                <a:ext cx="2321276" cy="391582"/>
              </a:xfrm>
              <a:prstGeom prst="rect">
                <a:avLst/>
              </a:prstGeom>
              <a:blipFill>
                <a:blip r:embed="rId9"/>
                <a:stretch>
                  <a:fillRect b="-10938"/>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id="{E5004D4C-142A-4AB9-9BAD-2DFB7F933945}"/>
                  </a:ext>
                </a:extLst>
              </p:cNvPr>
              <p:cNvSpPr/>
              <p:nvPr/>
            </p:nvSpPr>
            <p:spPr>
              <a:xfrm>
                <a:off x="3274143" y="5153500"/>
                <a:ext cx="2297809" cy="3915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𝑉</m:t>
                          </m:r>
                        </m:e>
                        <m:sub>
                          <m:r>
                            <a:rPr lang="es-EC" i="1">
                              <a:latin typeface="Cambria Math" panose="02040503050406030204" pitchFamily="18" charset="0"/>
                            </a:rPr>
                            <m:t>𝑖𝑛</m:t>
                          </m:r>
                        </m:sub>
                      </m:sSub>
                      <m:r>
                        <a:rPr lang="es-EC" i="0">
                          <a:latin typeface="Cambria Math" panose="02040503050406030204" pitchFamily="18" charset="0"/>
                        </a:rPr>
                        <m:t>&lt;</m:t>
                      </m:r>
                      <m:sSub>
                        <m:sSubPr>
                          <m:ctrlPr>
                            <a:rPr lang="es-EC" i="1">
                              <a:latin typeface="Cambria Math" panose="02040503050406030204" pitchFamily="18" charset="0"/>
                            </a:rPr>
                          </m:ctrlPr>
                        </m:sSubPr>
                        <m:e>
                          <m:r>
                            <a:rPr lang="es-EC" i="1">
                              <a:latin typeface="Cambria Math" panose="02040503050406030204" pitchFamily="18" charset="0"/>
                            </a:rPr>
                            <m:t>𝑉</m:t>
                          </m:r>
                        </m:e>
                        <m:sub>
                          <m:r>
                            <a:rPr lang="es-EC" i="1">
                              <a:latin typeface="Cambria Math" panose="02040503050406030204" pitchFamily="18" charset="0"/>
                            </a:rPr>
                            <m:t>𝑟𝑒𝑓</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𝑉</m:t>
                          </m:r>
                        </m:e>
                        <m:sub>
                          <m:r>
                            <a:rPr lang="es-EC" i="1">
                              <a:latin typeface="Cambria Math" panose="02040503050406030204" pitchFamily="18" charset="0"/>
                            </a:rPr>
                            <m:t>𝑎</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𝑉</m:t>
                          </m:r>
                        </m:e>
                        <m:sub>
                          <m:r>
                            <a:rPr lang="es-EC" i="0">
                              <a:latin typeface="Cambria Math" panose="02040503050406030204" pitchFamily="18" charset="0"/>
                            </a:rPr>
                            <m:t>−</m:t>
                          </m:r>
                        </m:sub>
                      </m:sSub>
                    </m:oMath>
                  </m:oMathPara>
                </a14:m>
                <a:endParaRPr lang="es-EC" dirty="0"/>
              </a:p>
            </p:txBody>
          </p:sp>
        </mc:Choice>
        <mc:Fallback xmlns="">
          <p:sp>
            <p:nvSpPr>
              <p:cNvPr id="3" name="Rectángulo 2">
                <a:extLst>
                  <a:ext uri="{FF2B5EF4-FFF2-40B4-BE49-F238E27FC236}">
                    <a16:creationId xmlns:a16="http://schemas.microsoft.com/office/drawing/2014/main" id="{E5004D4C-142A-4AB9-9BAD-2DFB7F933945}"/>
                  </a:ext>
                </a:extLst>
              </p:cNvPr>
              <p:cNvSpPr>
                <a:spLocks noRot="1" noChangeAspect="1" noMove="1" noResize="1" noEditPoints="1" noAdjustHandles="1" noChangeArrowheads="1" noChangeShapeType="1" noTextEdit="1"/>
              </p:cNvSpPr>
              <p:nvPr/>
            </p:nvSpPr>
            <p:spPr>
              <a:xfrm>
                <a:off x="3274143" y="5153500"/>
                <a:ext cx="2297809" cy="391582"/>
              </a:xfrm>
              <a:prstGeom prst="rect">
                <a:avLst/>
              </a:prstGeom>
              <a:blipFill>
                <a:blip r:embed="rId10"/>
                <a:stretch>
                  <a:fillRect b="-9231"/>
                </a:stretch>
              </a:blipFill>
            </p:spPr>
            <p:txBody>
              <a:bodyPr/>
              <a:lstStyle/>
              <a:p>
                <a:r>
                  <a:rPr lang="es-EC">
                    <a:noFill/>
                  </a:rPr>
                  <a:t> </a:t>
                </a:r>
              </a:p>
            </p:txBody>
          </p:sp>
        </mc:Fallback>
      </mc:AlternateContent>
      <p:pic>
        <p:nvPicPr>
          <p:cNvPr id="14" name="Imagen 13">
            <a:extLst>
              <a:ext uri="{FF2B5EF4-FFF2-40B4-BE49-F238E27FC236}">
                <a16:creationId xmlns:a16="http://schemas.microsoft.com/office/drawing/2014/main" id="{B6CEC00C-F951-4F5C-ABAA-2A2737132F68}"/>
              </a:ext>
            </a:extLst>
          </p:cNvPr>
          <p:cNvPicPr/>
          <p:nvPr/>
        </p:nvPicPr>
        <p:blipFill rotWithShape="1">
          <a:blip r:embed="rId11">
            <a:extLst>
              <a:ext uri="{28A0092B-C50C-407E-A947-70E740481C1C}">
                <a14:useLocalDpi xmlns:a14="http://schemas.microsoft.com/office/drawing/2010/main" val="0"/>
              </a:ext>
            </a:extLst>
          </a:blip>
          <a:srcRect b="-1976"/>
          <a:stretch/>
        </p:blipFill>
        <p:spPr bwMode="auto">
          <a:xfrm>
            <a:off x="7765774" y="1470991"/>
            <a:ext cx="2735096" cy="4340450"/>
          </a:xfrm>
          <a:prstGeom prst="rect">
            <a:avLst/>
          </a:prstGeom>
          <a:ln>
            <a:noFill/>
          </a:ln>
          <a:extLst>
            <a:ext uri="{53640926-AAD7-44D8-BBD7-CCE9431645EC}">
              <a14:shadowObscured xmlns:a14="http://schemas.microsoft.com/office/drawing/2010/main"/>
            </a:ext>
          </a:extLst>
        </p:spPr>
      </p:pic>
      <p:graphicFrame>
        <p:nvGraphicFramePr>
          <p:cNvPr id="8" name="Marcador de contenido 5">
            <a:extLst>
              <a:ext uri="{FF2B5EF4-FFF2-40B4-BE49-F238E27FC236}">
                <a16:creationId xmlns:a16="http://schemas.microsoft.com/office/drawing/2014/main" id="{BAFD63EC-DA46-46B2-9011-A1C1923502DD}"/>
              </a:ext>
            </a:extLst>
          </p:cNvPr>
          <p:cNvGraphicFramePr>
            <a:graphicFrameLocks noGrp="1"/>
          </p:cNvGraphicFramePr>
          <p:nvPr>
            <p:extLst>
              <p:ext uri="{D42A27DB-BD31-4B8C-83A1-F6EECF244321}">
                <p14:modId xmlns:p14="http://schemas.microsoft.com/office/powerpoint/2010/main" val="1285776403"/>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991547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D0FA348F-36AB-468A-A1E2-F99179F220A6}"/>
              </a:ext>
            </a:extLst>
          </p:cNvPr>
          <p:cNvSpPr/>
          <p:nvPr/>
        </p:nvSpPr>
        <p:spPr>
          <a:xfrm>
            <a:off x="1074143" y="1362261"/>
            <a:ext cx="8243278" cy="523220"/>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a:solidFill>
                  <a:srgbClr val="000000"/>
                </a:solidFill>
                <a:ea typeface="Inconsolata"/>
              </a:rPr>
              <a:t>SENSOR ACONDICIONAMIENTO: TEMPERATURA</a:t>
            </a:r>
            <a:endParaRPr lang="es-EC" sz="2200" dirty="0">
              <a:solidFill>
                <a:srgbClr val="000000"/>
              </a:solidFill>
              <a:ea typeface="Inconsolata"/>
            </a:endParaRPr>
          </a:p>
        </p:txBody>
      </p:sp>
      <p:graphicFrame>
        <p:nvGraphicFramePr>
          <p:cNvPr id="2" name="Tabla 1">
            <a:extLst>
              <a:ext uri="{FF2B5EF4-FFF2-40B4-BE49-F238E27FC236}">
                <a16:creationId xmlns:a16="http://schemas.microsoft.com/office/drawing/2014/main" id="{38A4A56D-E2B2-4D33-9ABB-B25A958B0198}"/>
              </a:ext>
            </a:extLst>
          </p:cNvPr>
          <p:cNvGraphicFramePr>
            <a:graphicFrameLocks noGrp="1"/>
          </p:cNvGraphicFramePr>
          <p:nvPr>
            <p:extLst>
              <p:ext uri="{D42A27DB-BD31-4B8C-83A1-F6EECF244321}">
                <p14:modId xmlns:p14="http://schemas.microsoft.com/office/powerpoint/2010/main" val="3200363922"/>
              </p:ext>
            </p:extLst>
          </p:nvPr>
        </p:nvGraphicFramePr>
        <p:xfrm>
          <a:off x="1074143" y="1877828"/>
          <a:ext cx="5844604" cy="3911837"/>
        </p:xfrm>
        <a:graphic>
          <a:graphicData uri="http://schemas.openxmlformats.org/drawingml/2006/table">
            <a:tbl>
              <a:tblPr firstRow="1" firstCol="1" bandRow="1">
                <a:tableStyleId>{5C22544A-7EE6-4342-B048-85BDC9FD1C3A}</a:tableStyleId>
              </a:tblPr>
              <a:tblGrid>
                <a:gridCol w="2446757">
                  <a:extLst>
                    <a:ext uri="{9D8B030D-6E8A-4147-A177-3AD203B41FA5}">
                      <a16:colId xmlns:a16="http://schemas.microsoft.com/office/drawing/2014/main" val="3504221970"/>
                    </a:ext>
                  </a:extLst>
                </a:gridCol>
                <a:gridCol w="2038325">
                  <a:extLst>
                    <a:ext uri="{9D8B030D-6E8A-4147-A177-3AD203B41FA5}">
                      <a16:colId xmlns:a16="http://schemas.microsoft.com/office/drawing/2014/main" val="3736016169"/>
                    </a:ext>
                  </a:extLst>
                </a:gridCol>
                <a:gridCol w="1359522">
                  <a:extLst>
                    <a:ext uri="{9D8B030D-6E8A-4147-A177-3AD203B41FA5}">
                      <a16:colId xmlns:a16="http://schemas.microsoft.com/office/drawing/2014/main" val="1596892493"/>
                    </a:ext>
                  </a:extLst>
                </a:gridCol>
              </a:tblGrid>
              <a:tr h="362286">
                <a:tc>
                  <a:txBody>
                    <a:bodyPr/>
                    <a:lstStyle/>
                    <a:p>
                      <a:pPr indent="180340" algn="l">
                        <a:lnSpc>
                          <a:spcPct val="200000"/>
                        </a:lnSpc>
                        <a:spcAft>
                          <a:spcPts val="0"/>
                        </a:spcAft>
                      </a:pPr>
                      <a:r>
                        <a:rPr lang="es-EC" sz="1800" dirty="0">
                          <a:effectLst/>
                        </a:rPr>
                        <a:t>Sensor</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ctr">
                        <a:lnSpc>
                          <a:spcPct val="100000"/>
                        </a:lnSpc>
                        <a:spcAft>
                          <a:spcPts val="0"/>
                        </a:spcAft>
                      </a:pPr>
                      <a:r>
                        <a:rPr lang="es-EC" sz="1800" dirty="0">
                          <a:effectLst/>
                        </a:rPr>
                        <a:t>Características</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l">
                        <a:lnSpc>
                          <a:spcPct val="200000"/>
                        </a:lnSpc>
                        <a:spcAft>
                          <a:spcPts val="0"/>
                        </a:spcAft>
                      </a:pPr>
                      <a:r>
                        <a:rPr lang="es-EC" sz="1800">
                          <a:effectLst/>
                        </a:rPr>
                        <a:t> </a:t>
                      </a:r>
                      <a:endParaRPr lang="es-EC" sz="1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628085715"/>
                  </a:ext>
                </a:extLst>
              </a:tr>
              <a:tr h="362286">
                <a:tc rowSpan="6">
                  <a:txBody>
                    <a:bodyPr/>
                    <a:lstStyle/>
                    <a:p>
                      <a:pPr indent="180340" algn="l">
                        <a:lnSpc>
                          <a:spcPct val="200000"/>
                        </a:lnSpc>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pPr>
                      <a:r>
                        <a:rPr lang="es-EC" sz="1800" dirty="0">
                          <a:effectLst/>
                        </a:rPr>
                        <a:t>Exactitud</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l">
                        <a:lnSpc>
                          <a:spcPct val="100000"/>
                        </a:lnSpc>
                        <a:spcAft>
                          <a:spcPts val="0"/>
                        </a:spcAft>
                      </a:pPr>
                      <a:r>
                        <a:rPr lang="es-EC" sz="1800" dirty="0">
                          <a:effectLst/>
                        </a:rPr>
                        <a:t>0.5 grados</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527076673"/>
                  </a:ext>
                </a:extLst>
              </a:tr>
              <a:tr h="784878">
                <a:tc vMerge="1">
                  <a:txBody>
                    <a:bodyPr/>
                    <a:lstStyle/>
                    <a:p>
                      <a:endParaRPr lang="es-EC"/>
                    </a:p>
                  </a:txBody>
                  <a:tcPr/>
                </a:tc>
                <a:tc>
                  <a:txBody>
                    <a:bodyPr/>
                    <a:lstStyle/>
                    <a:p>
                      <a:pPr indent="0" algn="l">
                        <a:lnSpc>
                          <a:spcPct val="100000"/>
                        </a:lnSpc>
                        <a:spcAft>
                          <a:spcPts val="0"/>
                        </a:spcAft>
                      </a:pPr>
                      <a:r>
                        <a:rPr lang="es-EC" sz="1800" dirty="0">
                          <a:effectLst/>
                        </a:rPr>
                        <a:t>Rango de medición</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l">
                        <a:lnSpc>
                          <a:spcPct val="100000"/>
                        </a:lnSpc>
                        <a:spcAft>
                          <a:spcPts val="0"/>
                        </a:spcAft>
                      </a:pPr>
                      <a:r>
                        <a:rPr lang="es-EC" sz="1800" dirty="0">
                          <a:effectLst/>
                        </a:rPr>
                        <a:t>-55 a 150 </a:t>
                      </a:r>
                      <a:r>
                        <a:rPr lang="es-EC" sz="1800" dirty="0" err="1">
                          <a:effectLst/>
                        </a:rPr>
                        <a:t>ºC</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884153772"/>
                  </a:ext>
                </a:extLst>
              </a:tr>
              <a:tr h="362286">
                <a:tc vMerge="1">
                  <a:txBody>
                    <a:bodyPr/>
                    <a:lstStyle/>
                    <a:p>
                      <a:endParaRPr lang="es-EC"/>
                    </a:p>
                  </a:txBody>
                  <a:tcPr/>
                </a:tc>
                <a:tc>
                  <a:txBody>
                    <a:bodyPr/>
                    <a:lstStyle/>
                    <a:p>
                      <a:pPr indent="0" algn="l">
                        <a:lnSpc>
                          <a:spcPct val="100000"/>
                        </a:lnSpc>
                        <a:spcAft>
                          <a:spcPts val="0"/>
                        </a:spcAft>
                      </a:pPr>
                      <a:r>
                        <a:rPr lang="es-EC" sz="1800" dirty="0">
                          <a:effectLst/>
                        </a:rPr>
                        <a:t>Factor de escala</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l">
                        <a:lnSpc>
                          <a:spcPct val="100000"/>
                        </a:lnSpc>
                        <a:spcAft>
                          <a:spcPts val="0"/>
                        </a:spcAft>
                      </a:pPr>
                      <a:r>
                        <a:rPr lang="es-EC" sz="1800" dirty="0">
                          <a:effectLst/>
                        </a:rPr>
                        <a:t>10 </a:t>
                      </a:r>
                      <a:r>
                        <a:rPr lang="es-EC" sz="1800" dirty="0" err="1">
                          <a:effectLst/>
                        </a:rPr>
                        <a:t>mV</a:t>
                      </a:r>
                      <a:r>
                        <a:rPr lang="es-EC" sz="1800" dirty="0">
                          <a:effectLst/>
                        </a:rPr>
                        <a:t>/</a:t>
                      </a:r>
                      <a:r>
                        <a:rPr lang="es-EC" sz="1800" dirty="0" err="1">
                          <a:effectLst/>
                        </a:rPr>
                        <a:t>ºC</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037009119"/>
                  </a:ext>
                </a:extLst>
              </a:tr>
              <a:tr h="362286">
                <a:tc vMerge="1">
                  <a:txBody>
                    <a:bodyPr/>
                    <a:lstStyle/>
                    <a:p>
                      <a:endParaRPr lang="es-EC"/>
                    </a:p>
                  </a:txBody>
                  <a:tcPr/>
                </a:tc>
                <a:tc>
                  <a:txBody>
                    <a:bodyPr/>
                    <a:lstStyle/>
                    <a:p>
                      <a:pPr indent="0" algn="l">
                        <a:lnSpc>
                          <a:spcPct val="100000"/>
                        </a:lnSpc>
                        <a:spcAft>
                          <a:spcPts val="0"/>
                        </a:spcAft>
                      </a:pPr>
                      <a:r>
                        <a:rPr lang="es-EC" sz="1800" dirty="0">
                          <a:effectLst/>
                        </a:rPr>
                        <a:t>Voltaje de entrada</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l">
                        <a:lnSpc>
                          <a:spcPct val="100000"/>
                        </a:lnSpc>
                        <a:spcAft>
                          <a:spcPts val="0"/>
                        </a:spcAft>
                      </a:pPr>
                      <a:r>
                        <a:rPr lang="es-SV" sz="1800" dirty="0">
                          <a:effectLst/>
                        </a:rPr>
                        <a:t>3.3 a 30 V</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808334846"/>
                  </a:ext>
                </a:extLst>
              </a:tr>
              <a:tr h="784878">
                <a:tc vMerge="1">
                  <a:txBody>
                    <a:bodyPr/>
                    <a:lstStyle/>
                    <a:p>
                      <a:endParaRPr lang="es-EC"/>
                    </a:p>
                  </a:txBody>
                  <a:tcPr/>
                </a:tc>
                <a:tc>
                  <a:txBody>
                    <a:bodyPr/>
                    <a:lstStyle/>
                    <a:p>
                      <a:pPr indent="0" algn="l">
                        <a:lnSpc>
                          <a:spcPct val="100000"/>
                        </a:lnSpc>
                        <a:spcAft>
                          <a:spcPts val="0"/>
                        </a:spcAft>
                      </a:pPr>
                      <a:r>
                        <a:rPr lang="es-EC" sz="1800" dirty="0">
                          <a:effectLst/>
                        </a:rPr>
                        <a:t>Consumo de corriente</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l">
                        <a:lnSpc>
                          <a:spcPct val="100000"/>
                        </a:lnSpc>
                        <a:spcAft>
                          <a:spcPts val="0"/>
                        </a:spcAft>
                      </a:pPr>
                      <a:r>
                        <a:rPr lang="es-EC" sz="1800" dirty="0">
                          <a:effectLst/>
                        </a:rPr>
                        <a:t>&lt; 60 µA</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100187548"/>
                  </a:ext>
                </a:extLst>
              </a:tr>
              <a:tr h="784878">
                <a:tc vMerge="1">
                  <a:txBody>
                    <a:bodyPr/>
                    <a:lstStyle/>
                    <a:p>
                      <a:endParaRPr lang="es-EC"/>
                    </a:p>
                  </a:txBody>
                  <a:tcPr/>
                </a:tc>
                <a:tc>
                  <a:txBody>
                    <a:bodyPr/>
                    <a:lstStyle/>
                    <a:p>
                      <a:pPr indent="0" algn="l">
                        <a:lnSpc>
                          <a:spcPct val="100000"/>
                        </a:lnSpc>
                        <a:spcAft>
                          <a:spcPts val="0"/>
                        </a:spcAft>
                      </a:pPr>
                      <a:r>
                        <a:rPr lang="es-EC" sz="1800" dirty="0">
                          <a:effectLst/>
                        </a:rPr>
                        <a:t>Impedancia de salida</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l">
                        <a:lnSpc>
                          <a:spcPct val="100000"/>
                        </a:lnSpc>
                        <a:spcAft>
                          <a:spcPts val="0"/>
                        </a:spcAft>
                      </a:pPr>
                      <a:r>
                        <a:rPr lang="es-EC" sz="1800" dirty="0">
                          <a:effectLst/>
                        </a:rPr>
                        <a:t>0.1 Ω a 1 mA</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386434998"/>
                  </a:ext>
                </a:extLst>
              </a:tr>
            </a:tbl>
          </a:graphicData>
        </a:graphic>
      </p:graphicFrame>
      <p:pic>
        <p:nvPicPr>
          <p:cNvPr id="5121" name="Imagen 130" descr="Resultado de imagen para lm35 temperature sensor">
            <a:extLst>
              <a:ext uri="{FF2B5EF4-FFF2-40B4-BE49-F238E27FC236}">
                <a16:creationId xmlns:a16="http://schemas.microsoft.com/office/drawing/2014/main" id="{D9D6A735-AAE0-46E7-B7F8-11970745D7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437" t="7932" r="11426" b="10622"/>
          <a:stretch>
            <a:fillRect/>
          </a:stretch>
        </p:blipFill>
        <p:spPr bwMode="auto">
          <a:xfrm>
            <a:off x="1391400" y="2622033"/>
            <a:ext cx="1729215" cy="1613934"/>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5DAD5909-3069-45AC-BCE6-F8D6C16A896E}"/>
              </a:ext>
            </a:extLst>
          </p:cNvPr>
          <p:cNvPicPr/>
          <p:nvPr/>
        </p:nvPicPr>
        <p:blipFill rotWithShape="1">
          <a:blip r:embed="rId4">
            <a:extLst>
              <a:ext uri="{28A0092B-C50C-407E-A947-70E740481C1C}">
                <a14:useLocalDpi xmlns:a14="http://schemas.microsoft.com/office/drawing/2010/main" val="0"/>
              </a:ext>
            </a:extLst>
          </a:blip>
          <a:srcRect t="-1" b="-2390"/>
          <a:stretch/>
        </p:blipFill>
        <p:spPr bwMode="auto">
          <a:xfrm>
            <a:off x="9512456" y="1858120"/>
            <a:ext cx="2008604" cy="3911837"/>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id="{32516364-9E03-483E-A6DF-9E443031EA85}"/>
                  </a:ext>
                </a:extLst>
              </p:cNvPr>
              <p:cNvSpPr/>
              <p:nvPr/>
            </p:nvSpPr>
            <p:spPr>
              <a:xfrm>
                <a:off x="7029936" y="3507641"/>
                <a:ext cx="2287485" cy="612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𝑇</m:t>
                      </m:r>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100⋅</m:t>
                          </m:r>
                          <m:r>
                            <a:rPr lang="es-EC" i="1">
                              <a:latin typeface="Cambria Math" panose="02040503050406030204" pitchFamily="18" charset="0"/>
                            </a:rPr>
                            <m:t>𝐴𝐷𝐶</m:t>
                          </m:r>
                          <m:r>
                            <a:rPr lang="es-EC" i="0">
                              <a:latin typeface="Cambria Math" panose="02040503050406030204" pitchFamily="18" charset="0"/>
                            </a:rPr>
                            <m:t>⋅</m:t>
                          </m:r>
                          <m:r>
                            <a:rPr lang="es-EC" i="1">
                              <a:latin typeface="Cambria Math" panose="02040503050406030204" pitchFamily="18" charset="0"/>
                            </a:rPr>
                            <m:t>𝑉𝐶𝐶</m:t>
                          </m:r>
                        </m:num>
                        <m:den>
                          <m:r>
                            <a:rPr lang="es-EC" i="1">
                              <a:latin typeface="Cambria Math" panose="02040503050406030204" pitchFamily="18" charset="0"/>
                            </a:rPr>
                            <m:t>𝑟𝑒𝑠𝑜𝑙𝑢𝑐𝑖</m:t>
                          </m:r>
                          <m:r>
                            <a:rPr lang="es-EC" i="0">
                              <a:latin typeface="Cambria Math" panose="02040503050406030204" pitchFamily="18" charset="0"/>
                            </a:rPr>
                            <m:t>ó</m:t>
                          </m:r>
                          <m:r>
                            <a:rPr lang="es-EC" i="1">
                              <a:latin typeface="Cambria Math" panose="02040503050406030204" pitchFamily="18" charset="0"/>
                            </a:rPr>
                            <m:t>𝑛</m:t>
                          </m:r>
                        </m:den>
                      </m:f>
                    </m:oMath>
                  </m:oMathPara>
                </a14:m>
                <a:endParaRPr lang="es-EC" dirty="0"/>
              </a:p>
            </p:txBody>
          </p:sp>
        </mc:Choice>
        <mc:Fallback xmlns="">
          <p:sp>
            <p:nvSpPr>
              <p:cNvPr id="3" name="Rectángulo 2">
                <a:extLst>
                  <a:ext uri="{FF2B5EF4-FFF2-40B4-BE49-F238E27FC236}">
                    <a16:creationId xmlns:a16="http://schemas.microsoft.com/office/drawing/2014/main" id="{32516364-9E03-483E-A6DF-9E443031EA85}"/>
                  </a:ext>
                </a:extLst>
              </p:cNvPr>
              <p:cNvSpPr>
                <a:spLocks noRot="1" noChangeAspect="1" noMove="1" noResize="1" noEditPoints="1" noAdjustHandles="1" noChangeArrowheads="1" noChangeShapeType="1" noTextEdit="1"/>
              </p:cNvSpPr>
              <p:nvPr/>
            </p:nvSpPr>
            <p:spPr>
              <a:xfrm>
                <a:off x="7029936" y="3507641"/>
                <a:ext cx="2287485" cy="612796"/>
              </a:xfrm>
              <a:prstGeom prst="rect">
                <a:avLst/>
              </a:prstGeom>
              <a:blipFill>
                <a:blip r:embed="rId10"/>
                <a:stretch>
                  <a:fillRect/>
                </a:stretch>
              </a:blipFill>
            </p:spPr>
            <p:txBody>
              <a:bodyPr/>
              <a:lstStyle/>
              <a:p>
                <a:r>
                  <a:rPr lang="es-EC">
                    <a:noFill/>
                  </a:rPr>
                  <a:t> </a:t>
                </a:r>
              </a:p>
            </p:txBody>
          </p:sp>
        </mc:Fallback>
      </mc:AlternateContent>
      <p:graphicFrame>
        <p:nvGraphicFramePr>
          <p:cNvPr id="9" name="Marcador de contenido 5">
            <a:extLst>
              <a:ext uri="{FF2B5EF4-FFF2-40B4-BE49-F238E27FC236}">
                <a16:creationId xmlns:a16="http://schemas.microsoft.com/office/drawing/2014/main" id="{A493599E-46F6-4B16-9B8B-077B1386EC44}"/>
              </a:ext>
            </a:extLst>
          </p:cNvPr>
          <p:cNvGraphicFramePr>
            <a:graphicFrameLocks noGrp="1"/>
          </p:cNvGraphicFramePr>
          <p:nvPr>
            <p:extLst>
              <p:ext uri="{D42A27DB-BD31-4B8C-83A1-F6EECF244321}">
                <p14:modId xmlns:p14="http://schemas.microsoft.com/office/powerpoint/2010/main" val="3610563889"/>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4270489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D0FA348F-36AB-468A-A1E2-F99179F220A6}"/>
              </a:ext>
            </a:extLst>
          </p:cNvPr>
          <p:cNvSpPr/>
          <p:nvPr/>
        </p:nvSpPr>
        <p:spPr>
          <a:xfrm>
            <a:off x="740857" y="1073931"/>
            <a:ext cx="8243278" cy="523220"/>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a:solidFill>
                  <a:srgbClr val="000000"/>
                </a:solidFill>
                <a:ea typeface="Inconsolata"/>
              </a:rPr>
              <a:t>SENSOR ACONDICIONAMIENTO: CO2</a:t>
            </a:r>
            <a:endParaRPr lang="es-EC" sz="2200" dirty="0">
              <a:solidFill>
                <a:srgbClr val="000000"/>
              </a:solidFill>
              <a:ea typeface="Inconsolata"/>
            </a:endParaRPr>
          </a:p>
        </p:txBody>
      </p:sp>
      <p:graphicFrame>
        <p:nvGraphicFramePr>
          <p:cNvPr id="2" name="Tabla 1">
            <a:extLst>
              <a:ext uri="{FF2B5EF4-FFF2-40B4-BE49-F238E27FC236}">
                <a16:creationId xmlns:a16="http://schemas.microsoft.com/office/drawing/2014/main" id="{37E51E8E-A102-4311-A345-EDE61B059EC4}"/>
              </a:ext>
            </a:extLst>
          </p:cNvPr>
          <p:cNvGraphicFramePr>
            <a:graphicFrameLocks noGrp="1"/>
          </p:cNvGraphicFramePr>
          <p:nvPr>
            <p:extLst>
              <p:ext uri="{D42A27DB-BD31-4B8C-83A1-F6EECF244321}">
                <p14:modId xmlns:p14="http://schemas.microsoft.com/office/powerpoint/2010/main" val="3432305733"/>
              </p:ext>
            </p:extLst>
          </p:nvPr>
        </p:nvGraphicFramePr>
        <p:xfrm>
          <a:off x="808217" y="1929290"/>
          <a:ext cx="5354045" cy="1841945"/>
        </p:xfrm>
        <a:graphic>
          <a:graphicData uri="http://schemas.openxmlformats.org/drawingml/2006/table">
            <a:tbl>
              <a:tblPr firstRow="1" firstCol="1" bandRow="1">
                <a:tableStyleId>{5C22544A-7EE6-4342-B048-85BDC9FD1C3A}</a:tableStyleId>
              </a:tblPr>
              <a:tblGrid>
                <a:gridCol w="2013831">
                  <a:extLst>
                    <a:ext uri="{9D8B030D-6E8A-4147-A177-3AD203B41FA5}">
                      <a16:colId xmlns:a16="http://schemas.microsoft.com/office/drawing/2014/main" val="1490328336"/>
                    </a:ext>
                  </a:extLst>
                </a:gridCol>
                <a:gridCol w="1515006">
                  <a:extLst>
                    <a:ext uri="{9D8B030D-6E8A-4147-A177-3AD203B41FA5}">
                      <a16:colId xmlns:a16="http://schemas.microsoft.com/office/drawing/2014/main" val="1898117520"/>
                    </a:ext>
                  </a:extLst>
                </a:gridCol>
                <a:gridCol w="1825208">
                  <a:extLst>
                    <a:ext uri="{9D8B030D-6E8A-4147-A177-3AD203B41FA5}">
                      <a16:colId xmlns:a16="http://schemas.microsoft.com/office/drawing/2014/main" val="2403972593"/>
                    </a:ext>
                  </a:extLst>
                </a:gridCol>
              </a:tblGrid>
              <a:tr h="424394">
                <a:tc>
                  <a:txBody>
                    <a:bodyPr/>
                    <a:lstStyle/>
                    <a:p>
                      <a:pPr indent="0" algn="l">
                        <a:lnSpc>
                          <a:spcPct val="100000"/>
                        </a:lnSpc>
                        <a:spcAft>
                          <a:spcPts val="0"/>
                        </a:spcAft>
                      </a:pPr>
                      <a:r>
                        <a:rPr lang="es-EC" sz="1800" dirty="0">
                          <a:effectLst/>
                        </a:rPr>
                        <a:t>Sensor</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pPr>
                      <a:r>
                        <a:rPr lang="es-EC" sz="1800" dirty="0">
                          <a:effectLst/>
                        </a:rPr>
                        <a:t>Características</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l">
                        <a:lnSpc>
                          <a:spcPct val="200000"/>
                        </a:lnSpc>
                        <a:spcAft>
                          <a:spcPts val="0"/>
                        </a:spcAft>
                      </a:pPr>
                      <a:r>
                        <a:rPr lang="es-EC" sz="1800" dirty="0">
                          <a:effectLst/>
                        </a:rPr>
                        <a:t> </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399964088"/>
                  </a:ext>
                </a:extLst>
              </a:tr>
              <a:tr h="495040">
                <a:tc rowSpan="3">
                  <a:txBody>
                    <a:bodyPr/>
                    <a:lstStyle/>
                    <a:p>
                      <a:pPr indent="180340" algn="l">
                        <a:lnSpc>
                          <a:spcPct val="200000"/>
                        </a:lnSpc>
                        <a:spcAft>
                          <a:spcPts val="0"/>
                        </a:spcAft>
                      </a:pP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pPr>
                      <a:r>
                        <a:rPr lang="es-EC" sz="1800" dirty="0">
                          <a:effectLst/>
                        </a:rPr>
                        <a:t>Sensibilidad</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l">
                        <a:lnSpc>
                          <a:spcPct val="100000"/>
                        </a:lnSpc>
                        <a:spcAft>
                          <a:spcPts val="0"/>
                        </a:spcAft>
                      </a:pPr>
                      <a:r>
                        <a:rPr lang="es-EC" sz="1800" dirty="0">
                          <a:effectLst/>
                        </a:rPr>
                        <a:t>alcohol, </a:t>
                      </a:r>
                      <a:r>
                        <a:rPr lang="es-EC" sz="1800" dirty="0" err="1">
                          <a:effectLst/>
                        </a:rPr>
                        <a:t>benzeno</a:t>
                      </a:r>
                      <a:r>
                        <a:rPr lang="es-EC" sz="1800" dirty="0">
                          <a:effectLst/>
                        </a:rPr>
                        <a:t>, humo y CO2.</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952892472"/>
                  </a:ext>
                </a:extLst>
              </a:tr>
              <a:tr h="495040">
                <a:tc vMerge="1">
                  <a:txBody>
                    <a:bodyPr/>
                    <a:lstStyle/>
                    <a:p>
                      <a:endParaRPr lang="es-EC"/>
                    </a:p>
                  </a:txBody>
                  <a:tcPr/>
                </a:tc>
                <a:tc>
                  <a:txBody>
                    <a:bodyPr/>
                    <a:lstStyle/>
                    <a:p>
                      <a:pPr indent="0" algn="l">
                        <a:lnSpc>
                          <a:spcPct val="100000"/>
                        </a:lnSpc>
                        <a:spcAft>
                          <a:spcPts val="0"/>
                        </a:spcAft>
                      </a:pPr>
                      <a:r>
                        <a:rPr lang="es-EC" sz="1800" dirty="0">
                          <a:effectLst/>
                        </a:rPr>
                        <a:t>Voltaje de operación</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l">
                        <a:lnSpc>
                          <a:spcPct val="100000"/>
                        </a:lnSpc>
                        <a:spcAft>
                          <a:spcPts val="0"/>
                        </a:spcAft>
                      </a:pPr>
                      <a:r>
                        <a:rPr lang="es-EC" sz="1800" dirty="0">
                          <a:effectLst/>
                        </a:rPr>
                        <a:t>5 V</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22767242"/>
                  </a:ext>
                </a:extLst>
              </a:tr>
              <a:tr h="247520">
                <a:tc vMerge="1">
                  <a:txBody>
                    <a:bodyPr/>
                    <a:lstStyle/>
                    <a:p>
                      <a:endParaRPr lang="es-EC"/>
                    </a:p>
                  </a:txBody>
                  <a:tcPr/>
                </a:tc>
                <a:tc>
                  <a:txBody>
                    <a:bodyPr/>
                    <a:lstStyle/>
                    <a:p>
                      <a:pPr indent="0" algn="l">
                        <a:lnSpc>
                          <a:spcPct val="100000"/>
                        </a:lnSpc>
                        <a:spcAft>
                          <a:spcPts val="0"/>
                        </a:spcAft>
                      </a:pPr>
                      <a:r>
                        <a:rPr lang="es-EC" sz="1800" dirty="0">
                          <a:effectLst/>
                        </a:rPr>
                        <a:t>Tipo</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l">
                        <a:lnSpc>
                          <a:spcPct val="100000"/>
                        </a:lnSpc>
                        <a:spcAft>
                          <a:spcPts val="0"/>
                        </a:spcAft>
                      </a:pPr>
                      <a:r>
                        <a:rPr lang="es-EC" sz="1800" dirty="0">
                          <a:effectLst/>
                        </a:rPr>
                        <a:t>Resistivo</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829275615"/>
                  </a:ext>
                </a:extLst>
              </a:tr>
            </a:tbl>
          </a:graphicData>
        </a:graphic>
      </p:graphicFrame>
      <p:pic>
        <p:nvPicPr>
          <p:cNvPr id="6145" name="Imagen 138" descr="Resultado de imagen para mq-135">
            <a:extLst>
              <a:ext uri="{FF2B5EF4-FFF2-40B4-BE49-F238E27FC236}">
                <a16:creationId xmlns:a16="http://schemas.microsoft.com/office/drawing/2014/main" id="{047949D4-B513-4CF4-8F7E-4910765834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1804" t="28073" r="6369" b="27744"/>
          <a:stretch>
            <a:fillRect/>
          </a:stretch>
        </p:blipFill>
        <p:spPr bwMode="auto">
          <a:xfrm>
            <a:off x="1017070" y="2694078"/>
            <a:ext cx="1647825" cy="885825"/>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30BE600F-D627-452C-9EE2-31A71A0CB14D}"/>
              </a:ext>
            </a:extLst>
          </p:cNvPr>
          <p:cNvPicPr/>
          <p:nvPr/>
        </p:nvPicPr>
        <p:blipFill rotWithShape="1">
          <a:blip r:embed="rId4">
            <a:extLst>
              <a:ext uri="{28A0092B-C50C-407E-A947-70E740481C1C}">
                <a14:useLocalDpi xmlns:a14="http://schemas.microsoft.com/office/drawing/2010/main" val="0"/>
              </a:ext>
            </a:extLst>
          </a:blip>
          <a:srcRect t="8935"/>
          <a:stretch/>
        </p:blipFill>
        <p:spPr bwMode="auto">
          <a:xfrm>
            <a:off x="6151180" y="1845235"/>
            <a:ext cx="3678555" cy="3204210"/>
          </a:xfrm>
          <a:prstGeom prst="rect">
            <a:avLst/>
          </a:prstGeom>
          <a:noFill/>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id="{80A6EB74-1C14-4EE3-9491-51C271F7BCBB}"/>
              </a:ext>
            </a:extLst>
          </p:cNvPr>
          <p:cNvPicPr/>
          <p:nvPr/>
        </p:nvPicPr>
        <p:blipFill rotWithShape="1">
          <a:blip r:embed="rId5">
            <a:extLst>
              <a:ext uri="{28A0092B-C50C-407E-A947-70E740481C1C}">
                <a14:useLocalDpi xmlns:a14="http://schemas.microsoft.com/office/drawing/2010/main" val="0"/>
              </a:ext>
            </a:extLst>
          </a:blip>
          <a:srcRect b="-1721"/>
          <a:stretch/>
        </p:blipFill>
        <p:spPr bwMode="auto">
          <a:xfrm>
            <a:off x="10017313" y="1597151"/>
            <a:ext cx="1433830" cy="4175760"/>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0D4F1DB0-8F45-4CCC-84DE-81E427AEB40C}"/>
                  </a:ext>
                </a:extLst>
              </p:cNvPr>
              <p:cNvSpPr/>
              <p:nvPr/>
            </p:nvSpPr>
            <p:spPr>
              <a:xfrm>
                <a:off x="6073778" y="5196918"/>
                <a:ext cx="3833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𝐶𝑂</m:t>
                      </m:r>
                      <m:r>
                        <a:rPr lang="es-EC" i="0">
                          <a:latin typeface="Cambria Math" panose="02040503050406030204" pitchFamily="18" charset="0"/>
                        </a:rPr>
                        <m:t>2=146.15(2.868−</m:t>
                      </m:r>
                      <m:f>
                        <m:fPr>
                          <m:type m:val="lin"/>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𝑅</m:t>
                              </m:r>
                            </m:e>
                            <m:sub>
                              <m:r>
                                <a:rPr lang="es-EC" i="1">
                                  <a:latin typeface="Cambria Math" panose="02040503050406030204" pitchFamily="18" charset="0"/>
                                </a:rPr>
                                <m:t>𝑠</m:t>
                              </m:r>
                            </m:sub>
                          </m:sSub>
                        </m:num>
                        <m:den>
                          <m:sSub>
                            <m:sSubPr>
                              <m:ctrlPr>
                                <a:rPr lang="es-EC" i="1">
                                  <a:latin typeface="Cambria Math" panose="02040503050406030204" pitchFamily="18" charset="0"/>
                                </a:rPr>
                              </m:ctrlPr>
                            </m:sSubPr>
                            <m:e>
                              <m:r>
                                <a:rPr lang="es-EC" i="1">
                                  <a:latin typeface="Cambria Math" panose="02040503050406030204" pitchFamily="18" charset="0"/>
                                </a:rPr>
                                <m:t>𝑅</m:t>
                              </m:r>
                            </m:e>
                            <m:sub>
                              <m:r>
                                <a:rPr lang="es-EC" i="1">
                                  <a:latin typeface="Cambria Math" panose="02040503050406030204" pitchFamily="18" charset="0"/>
                                </a:rPr>
                                <m:t>𝑜</m:t>
                              </m:r>
                            </m:sub>
                          </m:sSub>
                        </m:den>
                      </m:f>
                      <m:r>
                        <a:rPr lang="es-EC" i="0">
                          <a:latin typeface="Cambria Math" panose="02040503050406030204" pitchFamily="18" charset="0"/>
                        </a:rPr>
                        <m:t>)+10</m:t>
                      </m:r>
                    </m:oMath>
                  </m:oMathPara>
                </a14:m>
                <a:endParaRPr lang="es-EC" dirty="0"/>
              </a:p>
            </p:txBody>
          </p:sp>
        </mc:Choice>
        <mc:Fallback xmlns="">
          <p:sp>
            <p:nvSpPr>
              <p:cNvPr id="7" name="Rectángulo 6">
                <a:extLst>
                  <a:ext uri="{FF2B5EF4-FFF2-40B4-BE49-F238E27FC236}">
                    <a16:creationId xmlns:a16="http://schemas.microsoft.com/office/drawing/2014/main" id="{0D4F1DB0-8F45-4CCC-84DE-81E427AEB40C}"/>
                  </a:ext>
                </a:extLst>
              </p:cNvPr>
              <p:cNvSpPr>
                <a:spLocks noRot="1" noChangeAspect="1" noMove="1" noResize="1" noEditPoints="1" noAdjustHandles="1" noChangeArrowheads="1" noChangeShapeType="1" noTextEdit="1"/>
              </p:cNvSpPr>
              <p:nvPr/>
            </p:nvSpPr>
            <p:spPr>
              <a:xfrm>
                <a:off x="6073778" y="5196918"/>
                <a:ext cx="3833357" cy="369332"/>
              </a:xfrm>
              <a:prstGeom prst="rect">
                <a:avLst/>
              </a:prstGeom>
              <a:blipFill>
                <a:blip r:embed="rId11"/>
                <a:stretch>
                  <a:fillRect t="-118333" b="-180000"/>
                </a:stretch>
              </a:blipFill>
            </p:spPr>
            <p:txBody>
              <a:bodyPr/>
              <a:lstStyle/>
              <a:p>
                <a:r>
                  <a:rPr lang="es-EC">
                    <a:noFill/>
                  </a:rPr>
                  <a:t> </a:t>
                </a:r>
              </a:p>
            </p:txBody>
          </p:sp>
        </mc:Fallback>
      </mc:AlternateContent>
      <p:graphicFrame>
        <p:nvGraphicFramePr>
          <p:cNvPr id="9" name="Marcador de contenido 5">
            <a:extLst>
              <a:ext uri="{FF2B5EF4-FFF2-40B4-BE49-F238E27FC236}">
                <a16:creationId xmlns:a16="http://schemas.microsoft.com/office/drawing/2014/main" id="{F6BEDC03-C705-48B6-8B77-C3E8F1676317}"/>
              </a:ext>
            </a:extLst>
          </p:cNvPr>
          <p:cNvGraphicFramePr>
            <a:graphicFrameLocks noGrp="1"/>
          </p:cNvGraphicFramePr>
          <p:nvPr>
            <p:extLst>
              <p:ext uri="{D42A27DB-BD31-4B8C-83A1-F6EECF244321}">
                <p14:modId xmlns:p14="http://schemas.microsoft.com/office/powerpoint/2010/main" val="1985376410"/>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269148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D0FA348F-36AB-468A-A1E2-F99179F220A6}"/>
              </a:ext>
            </a:extLst>
          </p:cNvPr>
          <p:cNvSpPr/>
          <p:nvPr/>
        </p:nvSpPr>
        <p:spPr>
          <a:xfrm>
            <a:off x="736878" y="947139"/>
            <a:ext cx="10740418" cy="523220"/>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a:solidFill>
                  <a:srgbClr val="000000"/>
                </a:solidFill>
                <a:ea typeface="Inconsolata"/>
              </a:rPr>
              <a:t>ETAPA DE COMUNICACIÓN: PROTOCOLO ZIGBEE</a:t>
            </a:r>
            <a:endParaRPr lang="es-EC" sz="2200" dirty="0">
              <a:solidFill>
                <a:srgbClr val="000000"/>
              </a:solidFill>
              <a:ea typeface="Inconsolata"/>
            </a:endParaRPr>
          </a:p>
        </p:txBody>
      </p:sp>
      <p:graphicFrame>
        <p:nvGraphicFramePr>
          <p:cNvPr id="2" name="Tabla 1">
            <a:extLst>
              <a:ext uri="{FF2B5EF4-FFF2-40B4-BE49-F238E27FC236}">
                <a16:creationId xmlns:a16="http://schemas.microsoft.com/office/drawing/2014/main" id="{6ED14798-F867-44C5-8128-51387CA9DB13}"/>
              </a:ext>
            </a:extLst>
          </p:cNvPr>
          <p:cNvGraphicFramePr>
            <a:graphicFrameLocks noGrp="1"/>
          </p:cNvGraphicFramePr>
          <p:nvPr>
            <p:extLst>
              <p:ext uri="{D42A27DB-BD31-4B8C-83A1-F6EECF244321}">
                <p14:modId xmlns:p14="http://schemas.microsoft.com/office/powerpoint/2010/main" val="2858714832"/>
              </p:ext>
            </p:extLst>
          </p:nvPr>
        </p:nvGraphicFramePr>
        <p:xfrm>
          <a:off x="841501" y="1645920"/>
          <a:ext cx="7467613" cy="3487865"/>
        </p:xfrm>
        <a:graphic>
          <a:graphicData uri="http://schemas.openxmlformats.org/drawingml/2006/table">
            <a:tbl>
              <a:tblPr firstRow="1" firstCol="1" bandRow="1">
                <a:tableStyleId>{5C22544A-7EE6-4342-B048-85BDC9FD1C3A}</a:tableStyleId>
              </a:tblPr>
              <a:tblGrid>
                <a:gridCol w="2034221">
                  <a:extLst>
                    <a:ext uri="{9D8B030D-6E8A-4147-A177-3AD203B41FA5}">
                      <a16:colId xmlns:a16="http://schemas.microsoft.com/office/drawing/2014/main" val="3188811367"/>
                    </a:ext>
                  </a:extLst>
                </a:gridCol>
                <a:gridCol w="2753363">
                  <a:extLst>
                    <a:ext uri="{9D8B030D-6E8A-4147-A177-3AD203B41FA5}">
                      <a16:colId xmlns:a16="http://schemas.microsoft.com/office/drawing/2014/main" val="666414161"/>
                    </a:ext>
                  </a:extLst>
                </a:gridCol>
                <a:gridCol w="2680029">
                  <a:extLst>
                    <a:ext uri="{9D8B030D-6E8A-4147-A177-3AD203B41FA5}">
                      <a16:colId xmlns:a16="http://schemas.microsoft.com/office/drawing/2014/main" val="2123336902"/>
                    </a:ext>
                  </a:extLst>
                </a:gridCol>
              </a:tblGrid>
              <a:tr h="0">
                <a:tc>
                  <a:txBody>
                    <a:bodyPr/>
                    <a:lstStyle/>
                    <a:p>
                      <a:pPr indent="180340" algn="l">
                        <a:lnSpc>
                          <a:spcPct val="200000"/>
                        </a:lnSpc>
                        <a:spcAft>
                          <a:spcPts val="0"/>
                        </a:spcAft>
                      </a:pPr>
                      <a:r>
                        <a:rPr lang="es-EC" sz="1800" dirty="0" err="1">
                          <a:effectLst/>
                        </a:rPr>
                        <a:t>Xbee</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pPr>
                      <a:r>
                        <a:rPr lang="es-EC" sz="1800" dirty="0">
                          <a:effectLst/>
                        </a:rPr>
                        <a:t>Características de transmisión</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l">
                        <a:lnSpc>
                          <a:spcPct val="200000"/>
                        </a:lnSpc>
                        <a:spcAft>
                          <a:spcPts val="0"/>
                        </a:spcAft>
                      </a:pPr>
                      <a:r>
                        <a:rPr lang="es-EC" sz="1800">
                          <a:effectLst/>
                        </a:rPr>
                        <a:t> </a:t>
                      </a:r>
                      <a:endParaRPr lang="es-EC" sz="1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99949498"/>
                  </a:ext>
                </a:extLst>
              </a:tr>
              <a:tr h="0">
                <a:tc rowSpan="8">
                  <a:txBody>
                    <a:bodyPr/>
                    <a:lstStyle/>
                    <a:p>
                      <a:pPr indent="180340" algn="l">
                        <a:lnSpc>
                          <a:spcPct val="200000"/>
                        </a:lnSpc>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pPr>
                      <a:r>
                        <a:rPr lang="es-EC" sz="1800" dirty="0">
                          <a:effectLst/>
                        </a:rPr>
                        <a:t>Rango interior/urbano</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l">
                        <a:lnSpc>
                          <a:spcPct val="100000"/>
                        </a:lnSpc>
                        <a:spcAft>
                          <a:spcPts val="0"/>
                        </a:spcAft>
                      </a:pPr>
                      <a:r>
                        <a:rPr lang="es-EC" sz="1800" dirty="0">
                          <a:effectLst/>
                        </a:rPr>
                        <a:t>Hasta 40 m</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77113993"/>
                  </a:ext>
                </a:extLst>
              </a:tr>
              <a:tr h="0">
                <a:tc vMerge="1">
                  <a:txBody>
                    <a:bodyPr/>
                    <a:lstStyle/>
                    <a:p>
                      <a:endParaRPr lang="es-EC"/>
                    </a:p>
                  </a:txBody>
                  <a:tcPr/>
                </a:tc>
                <a:tc>
                  <a:txBody>
                    <a:bodyPr/>
                    <a:lstStyle/>
                    <a:p>
                      <a:pPr indent="0" algn="l">
                        <a:lnSpc>
                          <a:spcPct val="100000"/>
                        </a:lnSpc>
                        <a:spcAft>
                          <a:spcPts val="0"/>
                        </a:spcAft>
                      </a:pPr>
                      <a:r>
                        <a:rPr lang="es-EC" sz="1800" dirty="0">
                          <a:effectLst/>
                        </a:rPr>
                        <a:t>Rango exterior con línea de vista</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l">
                        <a:lnSpc>
                          <a:spcPct val="100000"/>
                        </a:lnSpc>
                        <a:spcAft>
                          <a:spcPts val="0"/>
                        </a:spcAft>
                      </a:pPr>
                      <a:r>
                        <a:rPr lang="es-EC" sz="1800" dirty="0">
                          <a:effectLst/>
                        </a:rPr>
                        <a:t>Hasta 1500 m</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92653894"/>
                  </a:ext>
                </a:extLst>
              </a:tr>
              <a:tr h="0">
                <a:tc vMerge="1">
                  <a:txBody>
                    <a:bodyPr/>
                    <a:lstStyle/>
                    <a:p>
                      <a:endParaRPr lang="es-EC"/>
                    </a:p>
                  </a:txBody>
                  <a:tcPr/>
                </a:tc>
                <a:tc>
                  <a:txBody>
                    <a:bodyPr/>
                    <a:lstStyle/>
                    <a:p>
                      <a:pPr indent="0" algn="l">
                        <a:lnSpc>
                          <a:spcPct val="100000"/>
                        </a:lnSpc>
                        <a:spcAft>
                          <a:spcPts val="0"/>
                        </a:spcAft>
                      </a:pPr>
                      <a:r>
                        <a:rPr lang="es-EC" sz="1800" dirty="0">
                          <a:effectLst/>
                        </a:rPr>
                        <a:t>Potencia de transmisión</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l">
                        <a:lnSpc>
                          <a:spcPct val="100000"/>
                        </a:lnSpc>
                        <a:spcAft>
                          <a:spcPts val="0"/>
                        </a:spcAft>
                      </a:pPr>
                      <a:r>
                        <a:rPr lang="es-EC" sz="1800" dirty="0">
                          <a:effectLst/>
                        </a:rPr>
                        <a:t>63 </a:t>
                      </a:r>
                      <a:r>
                        <a:rPr lang="es-EC" sz="1800" dirty="0" err="1">
                          <a:effectLst/>
                        </a:rPr>
                        <a:t>mW</a:t>
                      </a:r>
                      <a:r>
                        <a:rPr lang="es-EC" sz="1800" dirty="0">
                          <a:effectLst/>
                        </a:rPr>
                        <a:t> (+18 dBm)</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827007501"/>
                  </a:ext>
                </a:extLst>
              </a:tr>
              <a:tr h="0">
                <a:tc vMerge="1">
                  <a:txBody>
                    <a:bodyPr/>
                    <a:lstStyle/>
                    <a:p>
                      <a:endParaRPr lang="es-EC"/>
                    </a:p>
                  </a:txBody>
                  <a:tcPr/>
                </a:tc>
                <a:tc>
                  <a:txBody>
                    <a:bodyPr/>
                    <a:lstStyle/>
                    <a:p>
                      <a:pPr indent="0" algn="l">
                        <a:lnSpc>
                          <a:spcPct val="100000"/>
                        </a:lnSpc>
                        <a:spcAft>
                          <a:spcPts val="0"/>
                        </a:spcAft>
                      </a:pPr>
                      <a:r>
                        <a:rPr lang="es-EC" sz="1800" dirty="0">
                          <a:effectLst/>
                        </a:rPr>
                        <a:t>Velocidad de transmisión</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l">
                        <a:lnSpc>
                          <a:spcPct val="100000"/>
                        </a:lnSpc>
                        <a:spcAft>
                          <a:spcPts val="0"/>
                        </a:spcAft>
                      </a:pPr>
                      <a:r>
                        <a:rPr lang="es-SV" sz="1800" dirty="0">
                          <a:effectLst/>
                        </a:rPr>
                        <a:t>Hasta 250000 baudios</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738860849"/>
                  </a:ext>
                </a:extLst>
              </a:tr>
              <a:tr h="0">
                <a:tc vMerge="1">
                  <a:txBody>
                    <a:bodyPr/>
                    <a:lstStyle/>
                    <a:p>
                      <a:endParaRPr lang="es-EC"/>
                    </a:p>
                  </a:txBody>
                  <a:tcPr/>
                </a:tc>
                <a:tc>
                  <a:txBody>
                    <a:bodyPr/>
                    <a:lstStyle/>
                    <a:p>
                      <a:pPr indent="0" algn="l">
                        <a:lnSpc>
                          <a:spcPct val="100000"/>
                        </a:lnSpc>
                        <a:spcAft>
                          <a:spcPts val="0"/>
                        </a:spcAft>
                      </a:pPr>
                      <a:r>
                        <a:rPr lang="es-EC" sz="1800" dirty="0">
                          <a:effectLst/>
                        </a:rPr>
                        <a:t>Frecuencia de operación</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l">
                        <a:lnSpc>
                          <a:spcPct val="100000"/>
                        </a:lnSpc>
                        <a:spcAft>
                          <a:spcPts val="0"/>
                        </a:spcAft>
                      </a:pPr>
                      <a:r>
                        <a:rPr lang="es-SV" sz="1800" dirty="0">
                          <a:effectLst/>
                        </a:rPr>
                        <a:t>2.4 GHz</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607287619"/>
                  </a:ext>
                </a:extLst>
              </a:tr>
              <a:tr h="0">
                <a:tc vMerge="1">
                  <a:txBody>
                    <a:bodyPr/>
                    <a:lstStyle/>
                    <a:p>
                      <a:endParaRPr lang="es-EC"/>
                    </a:p>
                  </a:txBody>
                  <a:tcPr/>
                </a:tc>
                <a:tc>
                  <a:txBody>
                    <a:bodyPr/>
                    <a:lstStyle/>
                    <a:p>
                      <a:pPr indent="0" algn="l">
                        <a:lnSpc>
                          <a:spcPct val="100000"/>
                        </a:lnSpc>
                        <a:spcAft>
                          <a:spcPts val="0"/>
                        </a:spcAft>
                      </a:pPr>
                      <a:r>
                        <a:rPr lang="es-EC" sz="1800" dirty="0">
                          <a:effectLst/>
                        </a:rPr>
                        <a:t>Características eléctricas</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l">
                        <a:lnSpc>
                          <a:spcPct val="200000"/>
                        </a:lnSpc>
                        <a:spcAft>
                          <a:spcPts val="0"/>
                        </a:spcAft>
                      </a:pPr>
                      <a:r>
                        <a:rPr lang="es-SV" sz="1800" dirty="0">
                          <a:effectLst/>
                        </a:rPr>
                        <a:t> </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392640980"/>
                  </a:ext>
                </a:extLst>
              </a:tr>
              <a:tr h="0">
                <a:tc vMerge="1">
                  <a:txBody>
                    <a:bodyPr/>
                    <a:lstStyle/>
                    <a:p>
                      <a:endParaRPr lang="es-EC"/>
                    </a:p>
                  </a:txBody>
                  <a:tcPr/>
                </a:tc>
                <a:tc>
                  <a:txBody>
                    <a:bodyPr/>
                    <a:lstStyle/>
                    <a:p>
                      <a:pPr indent="0" algn="l">
                        <a:lnSpc>
                          <a:spcPct val="100000"/>
                        </a:lnSpc>
                        <a:spcAft>
                          <a:spcPts val="0"/>
                        </a:spcAft>
                      </a:pPr>
                      <a:r>
                        <a:rPr lang="es-EC" sz="1800" dirty="0">
                          <a:effectLst/>
                        </a:rPr>
                        <a:t>Voltaje de alimentación</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l">
                        <a:lnSpc>
                          <a:spcPct val="100000"/>
                        </a:lnSpc>
                        <a:spcAft>
                          <a:spcPts val="0"/>
                        </a:spcAft>
                      </a:pPr>
                      <a:r>
                        <a:rPr lang="es-SV" sz="1800" dirty="0">
                          <a:effectLst/>
                        </a:rPr>
                        <a:t>2.7 a 3.6 </a:t>
                      </a:r>
                      <a:r>
                        <a:rPr lang="es-SV" sz="1800" dirty="0" err="1">
                          <a:effectLst/>
                        </a:rPr>
                        <a:t>Vdc</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779993639"/>
                  </a:ext>
                </a:extLst>
              </a:tr>
              <a:tr h="0">
                <a:tc vMerge="1">
                  <a:txBody>
                    <a:bodyPr/>
                    <a:lstStyle/>
                    <a:p>
                      <a:endParaRPr lang="es-EC"/>
                    </a:p>
                  </a:txBody>
                  <a:tcPr/>
                </a:tc>
                <a:tc>
                  <a:txBody>
                    <a:bodyPr/>
                    <a:lstStyle/>
                    <a:p>
                      <a:pPr indent="0" algn="l">
                        <a:lnSpc>
                          <a:spcPct val="100000"/>
                        </a:lnSpc>
                        <a:spcAft>
                          <a:spcPts val="0"/>
                        </a:spcAft>
                      </a:pPr>
                      <a:r>
                        <a:rPr lang="es-EC" sz="1800" dirty="0">
                          <a:effectLst/>
                        </a:rPr>
                        <a:t>Corriente de transmisión/recepción</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0" algn="l">
                        <a:lnSpc>
                          <a:spcPct val="100000"/>
                        </a:lnSpc>
                        <a:spcAft>
                          <a:spcPts val="0"/>
                        </a:spcAft>
                      </a:pPr>
                      <a:r>
                        <a:rPr lang="es-SV" sz="1800" dirty="0">
                          <a:effectLst/>
                        </a:rPr>
                        <a:t>40 mA</a:t>
                      </a:r>
                      <a:endParaRPr lang="es-EC"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667550329"/>
                  </a:ext>
                </a:extLst>
              </a:tr>
            </a:tbl>
          </a:graphicData>
        </a:graphic>
      </p:graphicFrame>
      <p:pic>
        <p:nvPicPr>
          <p:cNvPr id="8193" name="Imagen 21" descr="Resultado de imagen para xbee serie 2">
            <a:extLst>
              <a:ext uri="{FF2B5EF4-FFF2-40B4-BE49-F238E27FC236}">
                <a16:creationId xmlns:a16="http://schemas.microsoft.com/office/drawing/2014/main" id="{3940235E-F37A-4F54-8379-369652825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289" t="4150" r="13441" b="15854"/>
          <a:stretch>
            <a:fillRect/>
          </a:stretch>
        </p:blipFill>
        <p:spPr bwMode="auto">
          <a:xfrm>
            <a:off x="1066788" y="2425331"/>
            <a:ext cx="1596899" cy="1622047"/>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9EF2949A-C47A-43E2-9527-ECFFF8749971}"/>
              </a:ext>
            </a:extLst>
          </p:cNvPr>
          <p:cNvPicPr/>
          <p:nvPr/>
        </p:nvPicPr>
        <p:blipFill rotWithShape="1">
          <a:blip r:embed="rId4">
            <a:extLst>
              <a:ext uri="{28A0092B-C50C-407E-A947-70E740481C1C}">
                <a14:useLocalDpi xmlns:a14="http://schemas.microsoft.com/office/drawing/2010/main" val="0"/>
              </a:ext>
            </a:extLst>
          </a:blip>
          <a:srcRect b="-2010"/>
          <a:stretch/>
        </p:blipFill>
        <p:spPr bwMode="auto">
          <a:xfrm>
            <a:off x="8852452" y="1645920"/>
            <a:ext cx="1541627" cy="4005525"/>
          </a:xfrm>
          <a:prstGeom prst="rect">
            <a:avLst/>
          </a:prstGeom>
          <a:ln>
            <a:noFill/>
          </a:ln>
          <a:extLst>
            <a:ext uri="{53640926-AAD7-44D8-BBD7-CCE9431645EC}">
              <a14:shadowObscured xmlns:a14="http://schemas.microsoft.com/office/drawing/2010/main"/>
            </a:ext>
          </a:extLst>
        </p:spPr>
      </p:pic>
      <p:graphicFrame>
        <p:nvGraphicFramePr>
          <p:cNvPr id="7" name="Marcador de contenido 5">
            <a:extLst>
              <a:ext uri="{FF2B5EF4-FFF2-40B4-BE49-F238E27FC236}">
                <a16:creationId xmlns:a16="http://schemas.microsoft.com/office/drawing/2014/main" id="{C6A20D09-E920-4674-8E77-11CC99F267FE}"/>
              </a:ext>
            </a:extLst>
          </p:cNvPr>
          <p:cNvGraphicFramePr>
            <a:graphicFrameLocks noGrp="1"/>
          </p:cNvGraphicFramePr>
          <p:nvPr>
            <p:extLst>
              <p:ext uri="{D42A27DB-BD31-4B8C-83A1-F6EECF244321}">
                <p14:modId xmlns:p14="http://schemas.microsoft.com/office/powerpoint/2010/main" val="372191763"/>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00465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D0FA348F-36AB-468A-A1E2-F99179F220A6}"/>
              </a:ext>
            </a:extLst>
          </p:cNvPr>
          <p:cNvSpPr/>
          <p:nvPr/>
        </p:nvSpPr>
        <p:spPr>
          <a:xfrm>
            <a:off x="1158289" y="1512473"/>
            <a:ext cx="8243278" cy="523220"/>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a:solidFill>
                  <a:srgbClr val="000000"/>
                </a:solidFill>
                <a:ea typeface="Inconsolata"/>
              </a:rPr>
              <a:t>IMPLEMENTACIÓN</a:t>
            </a:r>
            <a:endParaRPr lang="es-EC" sz="2200" dirty="0">
              <a:solidFill>
                <a:srgbClr val="000000"/>
              </a:solidFill>
              <a:ea typeface="Inconsolata"/>
            </a:endParaRPr>
          </a:p>
        </p:txBody>
      </p:sp>
      <p:pic>
        <p:nvPicPr>
          <p:cNvPr id="5" name="Imagen 4">
            <a:extLst>
              <a:ext uri="{FF2B5EF4-FFF2-40B4-BE49-F238E27FC236}">
                <a16:creationId xmlns:a16="http://schemas.microsoft.com/office/drawing/2014/main" id="{3E093796-61D5-4DDA-A0D5-D276AE499B0E}"/>
              </a:ext>
            </a:extLst>
          </p:cNvPr>
          <p:cNvPicPr/>
          <p:nvPr/>
        </p:nvPicPr>
        <p:blipFill rotWithShape="1">
          <a:blip r:embed="rId3" cstate="print">
            <a:extLst>
              <a:ext uri="{28A0092B-C50C-407E-A947-70E740481C1C}">
                <a14:useLocalDpi xmlns:a14="http://schemas.microsoft.com/office/drawing/2010/main" val="0"/>
              </a:ext>
            </a:extLst>
          </a:blip>
          <a:srcRect l="11400" t="15710" r="8450" b="1161"/>
          <a:stretch/>
        </p:blipFill>
        <p:spPr bwMode="auto">
          <a:xfrm>
            <a:off x="5435627" y="1341106"/>
            <a:ext cx="5527248" cy="4238846"/>
          </a:xfrm>
          <a:prstGeom prst="rect">
            <a:avLst/>
          </a:prstGeom>
          <a:noFill/>
          <a:ln>
            <a:noFill/>
          </a:ln>
          <a:extLst>
            <a:ext uri="{53640926-AAD7-44D8-BBD7-CCE9431645EC}">
              <a14:shadowObscured xmlns:a14="http://schemas.microsoft.com/office/drawing/2010/main"/>
            </a:ext>
          </a:extLst>
        </p:spPr>
      </p:pic>
      <p:pic>
        <p:nvPicPr>
          <p:cNvPr id="4" name="Imagen 3">
            <a:extLst>
              <a:ext uri="{FF2B5EF4-FFF2-40B4-BE49-F238E27FC236}">
                <a16:creationId xmlns:a16="http://schemas.microsoft.com/office/drawing/2014/main" id="{BA2F3FFA-CFFA-48CA-9C98-3429A9301E66}"/>
              </a:ext>
            </a:extLst>
          </p:cNvPr>
          <p:cNvPicPr/>
          <p:nvPr/>
        </p:nvPicPr>
        <p:blipFill rotWithShape="1">
          <a:blip r:embed="rId4" cstate="print">
            <a:extLst>
              <a:ext uri="{28A0092B-C50C-407E-A947-70E740481C1C}">
                <a14:useLocalDpi xmlns:a14="http://schemas.microsoft.com/office/drawing/2010/main" val="0"/>
              </a:ext>
            </a:extLst>
          </a:blip>
          <a:srcRect l="1069" t="14950" r="3296"/>
          <a:stretch/>
        </p:blipFill>
        <p:spPr bwMode="auto">
          <a:xfrm>
            <a:off x="4723337" y="1341106"/>
            <a:ext cx="6951828" cy="4238846"/>
          </a:xfrm>
          <a:prstGeom prst="rect">
            <a:avLst/>
          </a:prstGeom>
          <a:noFill/>
          <a:ln>
            <a:noFill/>
          </a:ln>
          <a:extLst>
            <a:ext uri="{53640926-AAD7-44D8-BBD7-CCE9431645EC}">
              <a14:shadowObscured xmlns:a14="http://schemas.microsoft.com/office/drawing/2010/main"/>
            </a:ext>
          </a:extLst>
        </p:spPr>
      </p:pic>
      <p:pic>
        <p:nvPicPr>
          <p:cNvPr id="2" name="Imagen 1">
            <a:extLst>
              <a:ext uri="{FF2B5EF4-FFF2-40B4-BE49-F238E27FC236}">
                <a16:creationId xmlns:a16="http://schemas.microsoft.com/office/drawing/2014/main" id="{A6C319FC-D5E7-4074-9EC4-C66F1470A14E}"/>
              </a:ext>
            </a:extLst>
          </p:cNvPr>
          <p:cNvPicPr>
            <a:picLocks noChangeAspect="1"/>
          </p:cNvPicPr>
          <p:nvPr/>
        </p:nvPicPr>
        <p:blipFill>
          <a:blip r:embed="rId5"/>
          <a:stretch>
            <a:fillRect/>
          </a:stretch>
        </p:blipFill>
        <p:spPr>
          <a:xfrm>
            <a:off x="1167006" y="2205049"/>
            <a:ext cx="2844041" cy="1874792"/>
          </a:xfrm>
          <a:prstGeom prst="rect">
            <a:avLst/>
          </a:prstGeom>
          <a:ln>
            <a:solidFill>
              <a:schemeClr val="tx1"/>
            </a:solidFill>
          </a:ln>
        </p:spPr>
      </p:pic>
      <p:pic>
        <p:nvPicPr>
          <p:cNvPr id="3" name="Imagen 2">
            <a:extLst>
              <a:ext uri="{FF2B5EF4-FFF2-40B4-BE49-F238E27FC236}">
                <a16:creationId xmlns:a16="http://schemas.microsoft.com/office/drawing/2014/main" id="{707FE920-B267-4ABE-B96F-F3C91E43AF06}"/>
              </a:ext>
            </a:extLst>
          </p:cNvPr>
          <p:cNvPicPr>
            <a:picLocks noChangeAspect="1"/>
          </p:cNvPicPr>
          <p:nvPr/>
        </p:nvPicPr>
        <p:blipFill>
          <a:blip r:embed="rId6"/>
          <a:stretch>
            <a:fillRect/>
          </a:stretch>
        </p:blipFill>
        <p:spPr>
          <a:xfrm>
            <a:off x="1167006" y="4079841"/>
            <a:ext cx="2844041" cy="2034996"/>
          </a:xfrm>
          <a:prstGeom prst="rect">
            <a:avLst/>
          </a:prstGeom>
          <a:ln>
            <a:solidFill>
              <a:schemeClr val="tx1"/>
            </a:solidFill>
          </a:ln>
        </p:spPr>
      </p:pic>
      <p:graphicFrame>
        <p:nvGraphicFramePr>
          <p:cNvPr id="8" name="Marcador de contenido 5">
            <a:extLst>
              <a:ext uri="{FF2B5EF4-FFF2-40B4-BE49-F238E27FC236}">
                <a16:creationId xmlns:a16="http://schemas.microsoft.com/office/drawing/2014/main" id="{B4AF8B4A-AEA7-4A91-A4B1-BFCA484C3D1C}"/>
              </a:ext>
            </a:extLst>
          </p:cNvPr>
          <p:cNvGraphicFramePr>
            <a:graphicFrameLocks noGrp="1"/>
          </p:cNvGraphicFramePr>
          <p:nvPr>
            <p:extLst>
              <p:ext uri="{D42A27DB-BD31-4B8C-83A1-F6EECF244321}">
                <p14:modId xmlns:p14="http://schemas.microsoft.com/office/powerpoint/2010/main" val="590879700"/>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3253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9D622415-4D9A-4137-8CBF-E0C68AA86B56}"/>
              </a:ext>
            </a:extLst>
          </p:cNvPr>
          <p:cNvGraphicFramePr/>
          <p:nvPr>
            <p:extLst>
              <p:ext uri="{D42A27DB-BD31-4B8C-83A1-F6EECF244321}">
                <p14:modId xmlns:p14="http://schemas.microsoft.com/office/powerpoint/2010/main" val="2342191550"/>
              </p:ext>
            </p:extLst>
          </p:nvPr>
        </p:nvGraphicFramePr>
        <p:xfrm>
          <a:off x="3017708" y="1367327"/>
          <a:ext cx="9174292" cy="457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lipse 3">
            <a:extLst>
              <a:ext uri="{FF2B5EF4-FFF2-40B4-BE49-F238E27FC236}">
                <a16:creationId xmlns:a16="http://schemas.microsoft.com/office/drawing/2014/main" id="{9901AB4A-7681-4B61-BAA3-764926795509}"/>
              </a:ext>
            </a:extLst>
          </p:cNvPr>
          <p:cNvSpPr/>
          <p:nvPr/>
        </p:nvSpPr>
        <p:spPr>
          <a:xfrm>
            <a:off x="977463" y="2301767"/>
            <a:ext cx="2438898" cy="2324898"/>
          </a:xfrm>
          <a:prstGeom prst="ellips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C" dirty="0">
                <a:latin typeface="Arial" panose="020B0604020202020204" pitchFamily="34" charset="0"/>
                <a:cs typeface="Arial" panose="020B0604020202020204" pitchFamily="34" charset="0"/>
              </a:rPr>
              <a:t>SISTEMA</a:t>
            </a:r>
          </a:p>
          <a:p>
            <a:pPr algn="ctr"/>
            <a:r>
              <a:rPr lang="es-EC" dirty="0">
                <a:latin typeface="Arial" panose="020B0604020202020204" pitchFamily="34" charset="0"/>
                <a:cs typeface="Arial" panose="020B0604020202020204" pitchFamily="34" charset="0"/>
              </a:rPr>
              <a:t>MONITORIZACIÓN</a:t>
            </a:r>
          </a:p>
        </p:txBody>
      </p:sp>
      <p:graphicFrame>
        <p:nvGraphicFramePr>
          <p:cNvPr id="6" name="Marcador de contenido 5">
            <a:extLst>
              <a:ext uri="{FF2B5EF4-FFF2-40B4-BE49-F238E27FC236}">
                <a16:creationId xmlns:a16="http://schemas.microsoft.com/office/drawing/2014/main" id="{ECAAC912-606C-4951-AF02-B5718EF41DDE}"/>
              </a:ext>
            </a:extLst>
          </p:cNvPr>
          <p:cNvGraphicFramePr>
            <a:graphicFrameLocks noGrp="1"/>
          </p:cNvGraphicFramePr>
          <p:nvPr>
            <p:extLst>
              <p:ext uri="{D42A27DB-BD31-4B8C-83A1-F6EECF244321}">
                <p14:modId xmlns:p14="http://schemas.microsoft.com/office/powerpoint/2010/main" val="3897274480"/>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18115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6" name="Diagrama 5">
            <a:extLst>
              <a:ext uri="{FF2B5EF4-FFF2-40B4-BE49-F238E27FC236}">
                <a16:creationId xmlns:a16="http://schemas.microsoft.com/office/drawing/2014/main" id="{9D622415-4D9A-4137-8CBF-E0C68AA86B56}"/>
              </a:ext>
            </a:extLst>
          </p:cNvPr>
          <p:cNvGraphicFramePr/>
          <p:nvPr>
            <p:extLst>
              <p:ext uri="{D42A27DB-BD31-4B8C-83A1-F6EECF244321}">
                <p14:modId xmlns:p14="http://schemas.microsoft.com/office/powerpoint/2010/main" val="1289726248"/>
              </p:ext>
            </p:extLst>
          </p:nvPr>
        </p:nvGraphicFramePr>
        <p:xfrm>
          <a:off x="3017708" y="1367327"/>
          <a:ext cx="9174292" cy="4573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Elipse 6">
            <a:extLst>
              <a:ext uri="{FF2B5EF4-FFF2-40B4-BE49-F238E27FC236}">
                <a16:creationId xmlns:a16="http://schemas.microsoft.com/office/drawing/2014/main" id="{9901AB4A-7681-4B61-BAA3-764926795509}"/>
              </a:ext>
            </a:extLst>
          </p:cNvPr>
          <p:cNvSpPr/>
          <p:nvPr/>
        </p:nvSpPr>
        <p:spPr>
          <a:xfrm>
            <a:off x="1210087" y="2396211"/>
            <a:ext cx="2206273" cy="2230453"/>
          </a:xfrm>
          <a:prstGeom prst="ellips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C" sz="2000" dirty="0">
                <a:latin typeface="Arial" panose="020B0604020202020204" pitchFamily="34" charset="0"/>
                <a:cs typeface="Arial" panose="020B0604020202020204" pitchFamily="34" charset="0"/>
              </a:rPr>
              <a:t>TEMARIO</a:t>
            </a:r>
          </a:p>
        </p:txBody>
      </p:sp>
    </p:spTree>
    <p:extLst>
      <p:ext uri="{BB962C8B-B14F-4D97-AF65-F5344CB8AC3E}">
        <p14:creationId xmlns:p14="http://schemas.microsoft.com/office/powerpoint/2010/main" val="2615262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9" name="Diagrama 8"/>
          <p:cNvGraphicFramePr/>
          <p:nvPr>
            <p:extLst>
              <p:ext uri="{D42A27DB-BD31-4B8C-83A1-F6EECF244321}">
                <p14:modId xmlns:p14="http://schemas.microsoft.com/office/powerpoint/2010/main" val="2690805024"/>
              </p:ext>
            </p:extLst>
          </p:nvPr>
        </p:nvGraphicFramePr>
        <p:xfrm>
          <a:off x="963774" y="504201"/>
          <a:ext cx="10436315" cy="3942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Marcador de contenido 5">
            <a:extLst>
              <a:ext uri="{FF2B5EF4-FFF2-40B4-BE49-F238E27FC236}">
                <a16:creationId xmlns:a16="http://schemas.microsoft.com/office/drawing/2014/main" id="{8811F9F8-DAD0-4828-B8DC-B05233174897}"/>
              </a:ext>
            </a:extLst>
          </p:cNvPr>
          <p:cNvGraphicFramePr>
            <a:graphicFrameLocks noGrp="1"/>
          </p:cNvGraphicFramePr>
          <p:nvPr>
            <p:extLst>
              <p:ext uri="{D42A27DB-BD31-4B8C-83A1-F6EECF244321}">
                <p14:modId xmlns:p14="http://schemas.microsoft.com/office/powerpoint/2010/main" val="1722162195"/>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 name="Diagrama 1">
            <a:extLst>
              <a:ext uri="{FF2B5EF4-FFF2-40B4-BE49-F238E27FC236}">
                <a16:creationId xmlns:a16="http://schemas.microsoft.com/office/drawing/2014/main" id="{E354E160-8459-42BB-872D-3FA706991BB1}"/>
              </a:ext>
            </a:extLst>
          </p:cNvPr>
          <p:cNvGraphicFramePr/>
          <p:nvPr>
            <p:extLst>
              <p:ext uri="{D42A27DB-BD31-4B8C-83A1-F6EECF244321}">
                <p14:modId xmlns:p14="http://schemas.microsoft.com/office/powerpoint/2010/main" val="3985897597"/>
              </p:ext>
            </p:extLst>
          </p:nvPr>
        </p:nvGraphicFramePr>
        <p:xfrm>
          <a:off x="2851425" y="4823791"/>
          <a:ext cx="6542157" cy="79770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9594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0FA348F-36AB-468A-A1E2-F99179F220A6}"/>
              </a:ext>
            </a:extLst>
          </p:cNvPr>
          <p:cNvSpPr/>
          <p:nvPr/>
        </p:nvSpPr>
        <p:spPr>
          <a:xfrm>
            <a:off x="774599" y="1119375"/>
            <a:ext cx="11117857" cy="861774"/>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a:solidFill>
                  <a:srgbClr val="000000"/>
                </a:solidFill>
                <a:ea typeface="Inconsolata"/>
              </a:rPr>
              <a:t>APLICACIÓN </a:t>
            </a:r>
            <a:r>
              <a:rPr lang="es-CO" sz="2800" b="1" dirty="0">
                <a:solidFill>
                  <a:srgbClr val="000000"/>
                </a:solidFill>
                <a:ea typeface="Inconsolata"/>
              </a:rPr>
              <a:t>INTERFAZ GRÁFICA LABVIEW</a:t>
            </a:r>
            <a:endParaRPr lang="es-ES_tradnl" b="1" dirty="0"/>
          </a:p>
          <a:p>
            <a:pPr lvl="1" algn="just"/>
            <a:endParaRPr lang="es-EC" sz="2200" dirty="0">
              <a:solidFill>
                <a:srgbClr val="000000"/>
              </a:solidFill>
              <a:ea typeface="Inconsolata"/>
            </a:endParaRPr>
          </a:p>
        </p:txBody>
      </p:sp>
      <p:pic>
        <p:nvPicPr>
          <p:cNvPr id="10" name="Imagen 9">
            <a:extLst>
              <a:ext uri="{FF2B5EF4-FFF2-40B4-BE49-F238E27FC236}">
                <a16:creationId xmlns:a16="http://schemas.microsoft.com/office/drawing/2014/main" id="{8578EF08-9485-4C68-824E-77F17C0D9BAF}"/>
              </a:ext>
            </a:extLst>
          </p:cNvPr>
          <p:cNvPicPr/>
          <p:nvPr/>
        </p:nvPicPr>
        <p:blipFill rotWithShape="1">
          <a:blip r:embed="rId3">
            <a:extLst>
              <a:ext uri="{28A0092B-C50C-407E-A947-70E740481C1C}">
                <a14:useLocalDpi xmlns:a14="http://schemas.microsoft.com/office/drawing/2010/main" val="0"/>
              </a:ext>
            </a:extLst>
          </a:blip>
          <a:srcRect b="-2133"/>
          <a:stretch/>
        </p:blipFill>
        <p:spPr bwMode="auto">
          <a:xfrm>
            <a:off x="898568" y="1759399"/>
            <a:ext cx="2997732" cy="4190827"/>
          </a:xfrm>
          <a:prstGeom prst="rect">
            <a:avLst/>
          </a:prstGeom>
          <a:ln>
            <a:noFill/>
          </a:ln>
          <a:extLst>
            <a:ext uri="{53640926-AAD7-44D8-BBD7-CCE9431645EC}">
              <a14:shadowObscured xmlns:a14="http://schemas.microsoft.com/office/drawing/2010/main"/>
            </a:ext>
          </a:extLst>
        </p:spPr>
      </p:pic>
      <p:cxnSp>
        <p:nvCxnSpPr>
          <p:cNvPr id="9" name="Conector recto de flecha 8"/>
          <p:cNvCxnSpPr>
            <a:cxnSpLocks/>
          </p:cNvCxnSpPr>
          <p:nvPr/>
        </p:nvCxnSpPr>
        <p:spPr>
          <a:xfrm>
            <a:off x="2504661" y="2626828"/>
            <a:ext cx="2666429" cy="6895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9" name="Imagen 18">
            <a:extLst>
              <a:ext uri="{FF2B5EF4-FFF2-40B4-BE49-F238E27FC236}">
                <a16:creationId xmlns:a16="http://schemas.microsoft.com/office/drawing/2014/main" id="{018D34B6-D156-4B02-BBC6-06609EB14D75}"/>
              </a:ext>
            </a:extLst>
          </p:cNvPr>
          <p:cNvPicPr>
            <a:picLocks noChangeAspect="1"/>
          </p:cNvPicPr>
          <p:nvPr/>
        </p:nvPicPr>
        <p:blipFill>
          <a:blip r:embed="rId4"/>
          <a:stretch>
            <a:fillRect/>
          </a:stretch>
        </p:blipFill>
        <p:spPr>
          <a:xfrm>
            <a:off x="5171090" y="2626828"/>
            <a:ext cx="6507985" cy="1367862"/>
          </a:xfrm>
          <a:prstGeom prst="rect">
            <a:avLst/>
          </a:prstGeom>
        </p:spPr>
      </p:pic>
      <p:sp>
        <p:nvSpPr>
          <p:cNvPr id="21" name="Rectángulo 20">
            <a:extLst>
              <a:ext uri="{FF2B5EF4-FFF2-40B4-BE49-F238E27FC236}">
                <a16:creationId xmlns:a16="http://schemas.microsoft.com/office/drawing/2014/main" id="{E5470182-4802-48E8-BA9A-61B0D563271E}"/>
              </a:ext>
            </a:extLst>
          </p:cNvPr>
          <p:cNvSpPr/>
          <p:nvPr/>
        </p:nvSpPr>
        <p:spPr>
          <a:xfrm>
            <a:off x="5171090" y="2246700"/>
            <a:ext cx="6507985" cy="2128117"/>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8" name="Marcador de contenido 5">
            <a:extLst>
              <a:ext uri="{FF2B5EF4-FFF2-40B4-BE49-F238E27FC236}">
                <a16:creationId xmlns:a16="http://schemas.microsoft.com/office/drawing/2014/main" id="{747D495F-F954-436D-9263-51C23664F0A5}"/>
              </a:ext>
            </a:extLst>
          </p:cNvPr>
          <p:cNvGraphicFramePr>
            <a:graphicFrameLocks noGrp="1"/>
          </p:cNvGraphicFramePr>
          <p:nvPr>
            <p:extLst>
              <p:ext uri="{D42A27DB-BD31-4B8C-83A1-F6EECF244321}">
                <p14:modId xmlns:p14="http://schemas.microsoft.com/office/powerpoint/2010/main" val="3395262216"/>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8537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0FA348F-36AB-468A-A1E2-F99179F220A6}"/>
              </a:ext>
            </a:extLst>
          </p:cNvPr>
          <p:cNvSpPr/>
          <p:nvPr/>
        </p:nvSpPr>
        <p:spPr>
          <a:xfrm>
            <a:off x="774599" y="1119375"/>
            <a:ext cx="11117857" cy="861774"/>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a:solidFill>
                  <a:srgbClr val="000000"/>
                </a:solidFill>
                <a:ea typeface="Inconsolata"/>
              </a:rPr>
              <a:t>APLICACIÓN </a:t>
            </a:r>
            <a:r>
              <a:rPr lang="es-CO" sz="2800" b="1" dirty="0">
                <a:solidFill>
                  <a:srgbClr val="000000"/>
                </a:solidFill>
                <a:ea typeface="Inconsolata"/>
              </a:rPr>
              <a:t>INTERFAZ GRÁFICA LABVIEW</a:t>
            </a:r>
            <a:endParaRPr lang="es-ES_tradnl" b="1" dirty="0"/>
          </a:p>
          <a:p>
            <a:pPr lvl="1" algn="just"/>
            <a:endParaRPr lang="es-EC" sz="2200" dirty="0">
              <a:solidFill>
                <a:srgbClr val="000000"/>
              </a:solidFill>
              <a:ea typeface="Inconsolata"/>
            </a:endParaRPr>
          </a:p>
        </p:txBody>
      </p:sp>
      <p:pic>
        <p:nvPicPr>
          <p:cNvPr id="10" name="Imagen 9">
            <a:extLst>
              <a:ext uri="{FF2B5EF4-FFF2-40B4-BE49-F238E27FC236}">
                <a16:creationId xmlns:a16="http://schemas.microsoft.com/office/drawing/2014/main" id="{8578EF08-9485-4C68-824E-77F17C0D9BAF}"/>
              </a:ext>
            </a:extLst>
          </p:cNvPr>
          <p:cNvPicPr/>
          <p:nvPr/>
        </p:nvPicPr>
        <p:blipFill rotWithShape="1">
          <a:blip r:embed="rId3">
            <a:extLst>
              <a:ext uri="{28A0092B-C50C-407E-A947-70E740481C1C}">
                <a14:useLocalDpi xmlns:a14="http://schemas.microsoft.com/office/drawing/2010/main" val="0"/>
              </a:ext>
            </a:extLst>
          </a:blip>
          <a:srcRect b="-2133"/>
          <a:stretch/>
        </p:blipFill>
        <p:spPr bwMode="auto">
          <a:xfrm>
            <a:off x="898568" y="1759399"/>
            <a:ext cx="2997732" cy="4190827"/>
          </a:xfrm>
          <a:prstGeom prst="rect">
            <a:avLst/>
          </a:prstGeom>
          <a:ln>
            <a:noFill/>
          </a:ln>
          <a:extLst>
            <a:ext uri="{53640926-AAD7-44D8-BBD7-CCE9431645EC}">
              <a14:shadowObscured xmlns:a14="http://schemas.microsoft.com/office/drawing/2010/main"/>
            </a:ext>
          </a:extLst>
        </p:spPr>
      </p:pic>
      <p:cxnSp>
        <p:nvCxnSpPr>
          <p:cNvPr id="9" name="Conector recto de flecha 8"/>
          <p:cNvCxnSpPr>
            <a:cxnSpLocks/>
          </p:cNvCxnSpPr>
          <p:nvPr/>
        </p:nvCxnSpPr>
        <p:spPr>
          <a:xfrm>
            <a:off x="2451652" y="3220278"/>
            <a:ext cx="2719438" cy="961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Rectángulo 20">
            <a:extLst>
              <a:ext uri="{FF2B5EF4-FFF2-40B4-BE49-F238E27FC236}">
                <a16:creationId xmlns:a16="http://schemas.microsoft.com/office/drawing/2014/main" id="{E5470182-4802-48E8-BA9A-61B0D563271E}"/>
              </a:ext>
            </a:extLst>
          </p:cNvPr>
          <p:cNvSpPr/>
          <p:nvPr/>
        </p:nvSpPr>
        <p:spPr>
          <a:xfrm>
            <a:off x="5171090" y="2246700"/>
            <a:ext cx="6507985" cy="3703526"/>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Imagen 2">
            <a:extLst>
              <a:ext uri="{FF2B5EF4-FFF2-40B4-BE49-F238E27FC236}">
                <a16:creationId xmlns:a16="http://schemas.microsoft.com/office/drawing/2014/main" id="{7AB5F890-7379-465B-877D-812033C43EF1}"/>
              </a:ext>
            </a:extLst>
          </p:cNvPr>
          <p:cNvPicPr>
            <a:picLocks noChangeAspect="1"/>
          </p:cNvPicPr>
          <p:nvPr/>
        </p:nvPicPr>
        <p:blipFill>
          <a:blip r:embed="rId4"/>
          <a:stretch>
            <a:fillRect/>
          </a:stretch>
        </p:blipFill>
        <p:spPr>
          <a:xfrm>
            <a:off x="5502393" y="1956091"/>
            <a:ext cx="5972073" cy="3904626"/>
          </a:xfrm>
          <a:prstGeom prst="rect">
            <a:avLst/>
          </a:prstGeom>
        </p:spPr>
      </p:pic>
      <p:graphicFrame>
        <p:nvGraphicFramePr>
          <p:cNvPr id="8" name="Marcador de contenido 5">
            <a:extLst>
              <a:ext uri="{FF2B5EF4-FFF2-40B4-BE49-F238E27FC236}">
                <a16:creationId xmlns:a16="http://schemas.microsoft.com/office/drawing/2014/main" id="{F6B8C63E-F4DA-4CC7-B224-D86301E73E71}"/>
              </a:ext>
            </a:extLst>
          </p:cNvPr>
          <p:cNvGraphicFramePr>
            <a:graphicFrameLocks noGrp="1"/>
          </p:cNvGraphicFramePr>
          <p:nvPr>
            <p:extLst>
              <p:ext uri="{D42A27DB-BD31-4B8C-83A1-F6EECF244321}">
                <p14:modId xmlns:p14="http://schemas.microsoft.com/office/powerpoint/2010/main" val="397351878"/>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8285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0FA348F-36AB-468A-A1E2-F99179F220A6}"/>
              </a:ext>
            </a:extLst>
          </p:cNvPr>
          <p:cNvSpPr/>
          <p:nvPr/>
        </p:nvSpPr>
        <p:spPr>
          <a:xfrm>
            <a:off x="774599" y="1119375"/>
            <a:ext cx="11117857" cy="861774"/>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a:solidFill>
                  <a:srgbClr val="000000"/>
                </a:solidFill>
                <a:ea typeface="Inconsolata"/>
              </a:rPr>
              <a:t>APLICACIÓN </a:t>
            </a:r>
            <a:r>
              <a:rPr lang="es-CO" sz="2800" b="1" dirty="0">
                <a:solidFill>
                  <a:srgbClr val="000000"/>
                </a:solidFill>
                <a:ea typeface="Inconsolata"/>
              </a:rPr>
              <a:t>INTERFAZ GRÁFICA LABVIEW</a:t>
            </a:r>
            <a:endParaRPr lang="es-ES_tradnl" b="1" dirty="0"/>
          </a:p>
          <a:p>
            <a:pPr lvl="1" algn="just"/>
            <a:endParaRPr lang="es-EC" sz="2200" dirty="0">
              <a:solidFill>
                <a:srgbClr val="000000"/>
              </a:solidFill>
              <a:ea typeface="Inconsolata"/>
            </a:endParaRPr>
          </a:p>
        </p:txBody>
      </p:sp>
      <p:pic>
        <p:nvPicPr>
          <p:cNvPr id="10" name="Imagen 9">
            <a:extLst>
              <a:ext uri="{FF2B5EF4-FFF2-40B4-BE49-F238E27FC236}">
                <a16:creationId xmlns:a16="http://schemas.microsoft.com/office/drawing/2014/main" id="{8578EF08-9485-4C68-824E-77F17C0D9BAF}"/>
              </a:ext>
            </a:extLst>
          </p:cNvPr>
          <p:cNvPicPr/>
          <p:nvPr/>
        </p:nvPicPr>
        <p:blipFill rotWithShape="1">
          <a:blip r:embed="rId3">
            <a:extLst>
              <a:ext uri="{28A0092B-C50C-407E-A947-70E740481C1C}">
                <a14:useLocalDpi xmlns:a14="http://schemas.microsoft.com/office/drawing/2010/main" val="0"/>
              </a:ext>
            </a:extLst>
          </a:blip>
          <a:srcRect b="-2133"/>
          <a:stretch/>
        </p:blipFill>
        <p:spPr bwMode="auto">
          <a:xfrm>
            <a:off x="898568" y="1759399"/>
            <a:ext cx="2997732" cy="4190827"/>
          </a:xfrm>
          <a:prstGeom prst="rect">
            <a:avLst/>
          </a:prstGeom>
          <a:ln>
            <a:noFill/>
          </a:ln>
          <a:extLst>
            <a:ext uri="{53640926-AAD7-44D8-BBD7-CCE9431645EC}">
              <a14:shadowObscured xmlns:a14="http://schemas.microsoft.com/office/drawing/2010/main"/>
            </a:ext>
          </a:extLst>
        </p:spPr>
      </p:pic>
      <p:cxnSp>
        <p:nvCxnSpPr>
          <p:cNvPr id="9" name="Conector recto de flecha 8"/>
          <p:cNvCxnSpPr>
            <a:cxnSpLocks/>
            <a:stCxn id="10" idx="3"/>
          </p:cNvCxnSpPr>
          <p:nvPr/>
        </p:nvCxnSpPr>
        <p:spPr>
          <a:xfrm flipV="1">
            <a:off x="3896300" y="3316415"/>
            <a:ext cx="1274790" cy="5383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Rectángulo 20">
            <a:extLst>
              <a:ext uri="{FF2B5EF4-FFF2-40B4-BE49-F238E27FC236}">
                <a16:creationId xmlns:a16="http://schemas.microsoft.com/office/drawing/2014/main" id="{E5470182-4802-48E8-BA9A-61B0D563271E}"/>
              </a:ext>
            </a:extLst>
          </p:cNvPr>
          <p:cNvSpPr/>
          <p:nvPr/>
        </p:nvSpPr>
        <p:spPr>
          <a:xfrm>
            <a:off x="5171090" y="1813977"/>
            <a:ext cx="6507985" cy="4136249"/>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a:extLst>
              <a:ext uri="{FF2B5EF4-FFF2-40B4-BE49-F238E27FC236}">
                <a16:creationId xmlns:a16="http://schemas.microsoft.com/office/drawing/2014/main" id="{A3CE52E5-E10D-4662-AC71-FF6D58112919}"/>
              </a:ext>
            </a:extLst>
          </p:cNvPr>
          <p:cNvPicPr>
            <a:picLocks noChangeAspect="1"/>
          </p:cNvPicPr>
          <p:nvPr/>
        </p:nvPicPr>
        <p:blipFill rotWithShape="1">
          <a:blip r:embed="rId4"/>
          <a:srcRect t="13482"/>
          <a:stretch/>
        </p:blipFill>
        <p:spPr>
          <a:xfrm>
            <a:off x="5420750" y="1813977"/>
            <a:ext cx="6008665" cy="4081669"/>
          </a:xfrm>
          <a:prstGeom prst="rect">
            <a:avLst/>
          </a:prstGeom>
        </p:spPr>
      </p:pic>
      <p:graphicFrame>
        <p:nvGraphicFramePr>
          <p:cNvPr id="8" name="Marcador de contenido 5">
            <a:extLst>
              <a:ext uri="{FF2B5EF4-FFF2-40B4-BE49-F238E27FC236}">
                <a16:creationId xmlns:a16="http://schemas.microsoft.com/office/drawing/2014/main" id="{93620DA2-43DF-425E-97C1-7F156CAFC16B}"/>
              </a:ext>
            </a:extLst>
          </p:cNvPr>
          <p:cNvGraphicFramePr>
            <a:graphicFrameLocks noGrp="1"/>
          </p:cNvGraphicFramePr>
          <p:nvPr>
            <p:extLst>
              <p:ext uri="{D42A27DB-BD31-4B8C-83A1-F6EECF244321}">
                <p14:modId xmlns:p14="http://schemas.microsoft.com/office/powerpoint/2010/main" val="3712486040"/>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9585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0FA348F-36AB-468A-A1E2-F99179F220A6}"/>
              </a:ext>
            </a:extLst>
          </p:cNvPr>
          <p:cNvSpPr/>
          <p:nvPr/>
        </p:nvSpPr>
        <p:spPr>
          <a:xfrm>
            <a:off x="774599" y="1119375"/>
            <a:ext cx="11117857" cy="861774"/>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a:solidFill>
                  <a:srgbClr val="000000"/>
                </a:solidFill>
                <a:ea typeface="Inconsolata"/>
              </a:rPr>
              <a:t>APLICACIÓN </a:t>
            </a:r>
            <a:r>
              <a:rPr lang="es-CO" sz="2800" b="1" dirty="0">
                <a:solidFill>
                  <a:srgbClr val="000000"/>
                </a:solidFill>
                <a:ea typeface="Inconsolata"/>
              </a:rPr>
              <a:t>INTERFAZ GRÁFICA LABVIEW</a:t>
            </a:r>
            <a:endParaRPr lang="es-ES_tradnl" b="1" dirty="0"/>
          </a:p>
          <a:p>
            <a:pPr lvl="1" algn="just"/>
            <a:endParaRPr lang="es-EC" sz="2200" dirty="0">
              <a:solidFill>
                <a:srgbClr val="000000"/>
              </a:solidFill>
              <a:ea typeface="Inconsolata"/>
            </a:endParaRPr>
          </a:p>
        </p:txBody>
      </p:sp>
      <p:pic>
        <p:nvPicPr>
          <p:cNvPr id="10" name="Imagen 9">
            <a:extLst>
              <a:ext uri="{FF2B5EF4-FFF2-40B4-BE49-F238E27FC236}">
                <a16:creationId xmlns:a16="http://schemas.microsoft.com/office/drawing/2014/main" id="{8578EF08-9485-4C68-824E-77F17C0D9BAF}"/>
              </a:ext>
            </a:extLst>
          </p:cNvPr>
          <p:cNvPicPr/>
          <p:nvPr/>
        </p:nvPicPr>
        <p:blipFill rotWithShape="1">
          <a:blip r:embed="rId3">
            <a:extLst>
              <a:ext uri="{28A0092B-C50C-407E-A947-70E740481C1C}">
                <a14:useLocalDpi xmlns:a14="http://schemas.microsoft.com/office/drawing/2010/main" val="0"/>
              </a:ext>
            </a:extLst>
          </a:blip>
          <a:srcRect b="-2133"/>
          <a:stretch/>
        </p:blipFill>
        <p:spPr bwMode="auto">
          <a:xfrm>
            <a:off x="898568" y="1759399"/>
            <a:ext cx="2997732" cy="4190827"/>
          </a:xfrm>
          <a:prstGeom prst="rect">
            <a:avLst/>
          </a:prstGeom>
          <a:ln>
            <a:noFill/>
          </a:ln>
          <a:extLst>
            <a:ext uri="{53640926-AAD7-44D8-BBD7-CCE9431645EC}">
              <a14:shadowObscured xmlns:a14="http://schemas.microsoft.com/office/drawing/2010/main"/>
            </a:ext>
          </a:extLst>
        </p:spPr>
      </p:pic>
      <p:cxnSp>
        <p:nvCxnSpPr>
          <p:cNvPr id="9" name="Conector recto de flecha 8"/>
          <p:cNvCxnSpPr>
            <a:cxnSpLocks/>
            <a:endCxn id="21" idx="1"/>
          </p:cNvCxnSpPr>
          <p:nvPr/>
        </p:nvCxnSpPr>
        <p:spPr>
          <a:xfrm flipV="1">
            <a:off x="3896300" y="3617844"/>
            <a:ext cx="1274790" cy="88789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Rectángulo 20">
            <a:extLst>
              <a:ext uri="{FF2B5EF4-FFF2-40B4-BE49-F238E27FC236}">
                <a16:creationId xmlns:a16="http://schemas.microsoft.com/office/drawing/2014/main" id="{E5470182-4802-48E8-BA9A-61B0D563271E}"/>
              </a:ext>
            </a:extLst>
          </p:cNvPr>
          <p:cNvSpPr/>
          <p:nvPr/>
        </p:nvSpPr>
        <p:spPr>
          <a:xfrm>
            <a:off x="5171090" y="2862470"/>
            <a:ext cx="6845335" cy="1510747"/>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Imagen 2">
            <a:extLst>
              <a:ext uri="{FF2B5EF4-FFF2-40B4-BE49-F238E27FC236}">
                <a16:creationId xmlns:a16="http://schemas.microsoft.com/office/drawing/2014/main" id="{A5E36A11-11D3-41B8-8CF8-A941C0D86365}"/>
              </a:ext>
            </a:extLst>
          </p:cNvPr>
          <p:cNvPicPr>
            <a:picLocks noChangeAspect="1"/>
          </p:cNvPicPr>
          <p:nvPr/>
        </p:nvPicPr>
        <p:blipFill>
          <a:blip r:embed="rId4"/>
          <a:stretch>
            <a:fillRect/>
          </a:stretch>
        </p:blipFill>
        <p:spPr>
          <a:xfrm>
            <a:off x="5197594" y="3034535"/>
            <a:ext cx="6813030" cy="1102157"/>
          </a:xfrm>
          <a:prstGeom prst="rect">
            <a:avLst/>
          </a:prstGeom>
        </p:spPr>
      </p:pic>
      <p:graphicFrame>
        <p:nvGraphicFramePr>
          <p:cNvPr id="8" name="Marcador de contenido 5">
            <a:extLst>
              <a:ext uri="{FF2B5EF4-FFF2-40B4-BE49-F238E27FC236}">
                <a16:creationId xmlns:a16="http://schemas.microsoft.com/office/drawing/2014/main" id="{30135948-BFBD-424C-AD2D-89D5FC894363}"/>
              </a:ext>
            </a:extLst>
          </p:cNvPr>
          <p:cNvGraphicFramePr>
            <a:graphicFrameLocks noGrp="1"/>
          </p:cNvGraphicFramePr>
          <p:nvPr>
            <p:extLst>
              <p:ext uri="{D42A27DB-BD31-4B8C-83A1-F6EECF244321}">
                <p14:modId xmlns:p14="http://schemas.microsoft.com/office/powerpoint/2010/main" val="2336117268"/>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8778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0FA348F-36AB-468A-A1E2-F99179F220A6}"/>
              </a:ext>
            </a:extLst>
          </p:cNvPr>
          <p:cNvSpPr/>
          <p:nvPr/>
        </p:nvSpPr>
        <p:spPr>
          <a:xfrm>
            <a:off x="774599" y="1119375"/>
            <a:ext cx="11117857" cy="861774"/>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a:solidFill>
                  <a:srgbClr val="000000"/>
                </a:solidFill>
                <a:ea typeface="Inconsolata"/>
              </a:rPr>
              <a:t>APLICACIÓN </a:t>
            </a:r>
            <a:r>
              <a:rPr lang="es-CO" sz="2800" b="1" dirty="0">
                <a:solidFill>
                  <a:srgbClr val="000000"/>
                </a:solidFill>
                <a:ea typeface="Inconsolata"/>
              </a:rPr>
              <a:t>INTERFAZ GRÁFICA LABVIEW</a:t>
            </a:r>
            <a:endParaRPr lang="es-ES_tradnl" b="1" dirty="0"/>
          </a:p>
          <a:p>
            <a:pPr lvl="1" algn="just"/>
            <a:endParaRPr lang="es-EC" sz="2200" dirty="0">
              <a:solidFill>
                <a:srgbClr val="000000"/>
              </a:solidFill>
              <a:ea typeface="Inconsolata"/>
            </a:endParaRPr>
          </a:p>
        </p:txBody>
      </p:sp>
      <p:pic>
        <p:nvPicPr>
          <p:cNvPr id="2" name="Imagen 1">
            <a:extLst>
              <a:ext uri="{FF2B5EF4-FFF2-40B4-BE49-F238E27FC236}">
                <a16:creationId xmlns:a16="http://schemas.microsoft.com/office/drawing/2014/main" id="{90D2E4B0-6649-4FFC-A17D-6BA0C076FF1A}"/>
              </a:ext>
            </a:extLst>
          </p:cNvPr>
          <p:cNvPicPr>
            <a:picLocks noChangeAspect="1"/>
          </p:cNvPicPr>
          <p:nvPr/>
        </p:nvPicPr>
        <p:blipFill rotWithShape="1">
          <a:blip r:embed="rId3"/>
          <a:srcRect t="9523"/>
          <a:stretch/>
        </p:blipFill>
        <p:spPr>
          <a:xfrm>
            <a:off x="2437557" y="1616765"/>
            <a:ext cx="8339003" cy="4518992"/>
          </a:xfrm>
          <a:prstGeom prst="rect">
            <a:avLst/>
          </a:prstGeom>
        </p:spPr>
      </p:pic>
      <p:graphicFrame>
        <p:nvGraphicFramePr>
          <p:cNvPr id="6" name="Marcador de contenido 5">
            <a:extLst>
              <a:ext uri="{FF2B5EF4-FFF2-40B4-BE49-F238E27FC236}">
                <a16:creationId xmlns:a16="http://schemas.microsoft.com/office/drawing/2014/main" id="{A3692D5E-4327-420A-A175-5EE0D52AE561}"/>
              </a:ext>
            </a:extLst>
          </p:cNvPr>
          <p:cNvGraphicFramePr>
            <a:graphicFrameLocks noGrp="1"/>
          </p:cNvGraphicFramePr>
          <p:nvPr>
            <p:extLst>
              <p:ext uri="{D42A27DB-BD31-4B8C-83A1-F6EECF244321}">
                <p14:modId xmlns:p14="http://schemas.microsoft.com/office/powerpoint/2010/main" val="626168533"/>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7892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0FA348F-36AB-468A-A1E2-F99179F220A6}"/>
              </a:ext>
            </a:extLst>
          </p:cNvPr>
          <p:cNvSpPr/>
          <p:nvPr/>
        </p:nvSpPr>
        <p:spPr>
          <a:xfrm>
            <a:off x="774599" y="1119375"/>
            <a:ext cx="11117857" cy="523220"/>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a:solidFill>
                  <a:srgbClr val="000000"/>
                </a:solidFill>
                <a:ea typeface="Inconsolata"/>
              </a:rPr>
              <a:t>PUBLICACIÓN DE DATOS</a:t>
            </a:r>
            <a:endParaRPr lang="es-EC" sz="2200" dirty="0">
              <a:solidFill>
                <a:srgbClr val="000000"/>
              </a:solidFill>
              <a:ea typeface="Inconsolata"/>
            </a:endParaRPr>
          </a:p>
        </p:txBody>
      </p:sp>
      <p:pic>
        <p:nvPicPr>
          <p:cNvPr id="10" name="Imagen 9">
            <a:extLst>
              <a:ext uri="{FF2B5EF4-FFF2-40B4-BE49-F238E27FC236}">
                <a16:creationId xmlns:a16="http://schemas.microsoft.com/office/drawing/2014/main" id="{233DF25E-17CB-421C-9E04-64E643FA9550}"/>
              </a:ext>
            </a:extLst>
          </p:cNvPr>
          <p:cNvPicPr/>
          <p:nvPr/>
        </p:nvPicPr>
        <p:blipFill rotWithShape="1">
          <a:blip r:embed="rId3">
            <a:extLst>
              <a:ext uri="{28A0092B-C50C-407E-A947-70E740481C1C}">
                <a14:useLocalDpi xmlns:a14="http://schemas.microsoft.com/office/drawing/2010/main" val="0"/>
              </a:ext>
            </a:extLst>
          </a:blip>
          <a:srcRect t="-1" b="-1631"/>
          <a:stretch/>
        </p:blipFill>
        <p:spPr bwMode="auto">
          <a:xfrm>
            <a:off x="6956067" y="1550262"/>
            <a:ext cx="4693920" cy="4899025"/>
          </a:xfrm>
          <a:prstGeom prst="rect">
            <a:avLst/>
          </a:prstGeom>
          <a:ln>
            <a:noFill/>
          </a:ln>
          <a:extLst>
            <a:ext uri="{53640926-AAD7-44D8-BBD7-CCE9431645EC}">
              <a14:shadowObscured xmlns:a14="http://schemas.microsoft.com/office/drawing/2010/main"/>
            </a:ext>
          </a:extLst>
        </p:spPr>
      </p:pic>
      <p:pic>
        <p:nvPicPr>
          <p:cNvPr id="11" name="Imagen 10">
            <a:extLst>
              <a:ext uri="{FF2B5EF4-FFF2-40B4-BE49-F238E27FC236}">
                <a16:creationId xmlns:a16="http://schemas.microsoft.com/office/drawing/2014/main" id="{5D4CBDE6-2186-45B8-83EA-8AE4879358ED}"/>
              </a:ext>
            </a:extLst>
          </p:cNvPr>
          <p:cNvPicPr/>
          <p:nvPr/>
        </p:nvPicPr>
        <p:blipFill>
          <a:blip r:embed="rId4">
            <a:extLst>
              <a:ext uri="{28A0092B-C50C-407E-A947-70E740481C1C}">
                <a14:useLocalDpi xmlns:a14="http://schemas.microsoft.com/office/drawing/2010/main" val="0"/>
              </a:ext>
            </a:extLst>
          </a:blip>
          <a:stretch>
            <a:fillRect/>
          </a:stretch>
        </p:blipFill>
        <p:spPr>
          <a:xfrm>
            <a:off x="969892" y="3246782"/>
            <a:ext cx="5285134" cy="752991"/>
          </a:xfrm>
          <a:prstGeom prst="rect">
            <a:avLst/>
          </a:prstGeom>
        </p:spPr>
      </p:pic>
      <p:graphicFrame>
        <p:nvGraphicFramePr>
          <p:cNvPr id="6" name="Marcador de contenido 5">
            <a:extLst>
              <a:ext uri="{FF2B5EF4-FFF2-40B4-BE49-F238E27FC236}">
                <a16:creationId xmlns:a16="http://schemas.microsoft.com/office/drawing/2014/main" id="{89BAA4E3-B3EE-4881-8CA6-3F17C1E9F9C6}"/>
              </a:ext>
            </a:extLst>
          </p:cNvPr>
          <p:cNvGraphicFramePr>
            <a:graphicFrameLocks noGrp="1"/>
          </p:cNvGraphicFramePr>
          <p:nvPr>
            <p:extLst>
              <p:ext uri="{D42A27DB-BD31-4B8C-83A1-F6EECF244321}">
                <p14:modId xmlns:p14="http://schemas.microsoft.com/office/powerpoint/2010/main" val="626168533"/>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9973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0FA348F-36AB-468A-A1E2-F99179F220A6}"/>
              </a:ext>
            </a:extLst>
          </p:cNvPr>
          <p:cNvSpPr/>
          <p:nvPr/>
        </p:nvSpPr>
        <p:spPr>
          <a:xfrm>
            <a:off x="774599" y="1119375"/>
            <a:ext cx="11117857" cy="523220"/>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a:solidFill>
                  <a:srgbClr val="000000"/>
                </a:solidFill>
                <a:ea typeface="Inconsolata"/>
              </a:rPr>
              <a:t>INTERFAZ GRÁFICA REMOTA</a:t>
            </a:r>
            <a:endParaRPr lang="es-EC" sz="2200" dirty="0">
              <a:solidFill>
                <a:srgbClr val="000000"/>
              </a:solidFill>
              <a:ea typeface="Inconsolata"/>
            </a:endParaRPr>
          </a:p>
        </p:txBody>
      </p:sp>
      <p:pic>
        <p:nvPicPr>
          <p:cNvPr id="11" name="Imagen 10">
            <a:extLst>
              <a:ext uri="{FF2B5EF4-FFF2-40B4-BE49-F238E27FC236}">
                <a16:creationId xmlns:a16="http://schemas.microsoft.com/office/drawing/2014/main" id="{250A31ED-F970-4917-820F-4106BE898A17}"/>
              </a:ext>
            </a:extLst>
          </p:cNvPr>
          <p:cNvPicPr/>
          <p:nvPr/>
        </p:nvPicPr>
        <p:blipFill>
          <a:blip r:embed="rId3">
            <a:extLst>
              <a:ext uri="{28A0092B-C50C-407E-A947-70E740481C1C}">
                <a14:useLocalDpi xmlns:a14="http://schemas.microsoft.com/office/drawing/2010/main" val="0"/>
              </a:ext>
            </a:extLst>
          </a:blip>
          <a:stretch>
            <a:fillRect/>
          </a:stretch>
        </p:blipFill>
        <p:spPr>
          <a:xfrm>
            <a:off x="1151283" y="1981149"/>
            <a:ext cx="3581400" cy="3581400"/>
          </a:xfrm>
          <a:prstGeom prst="rect">
            <a:avLst/>
          </a:prstGeom>
        </p:spPr>
      </p:pic>
      <p:sp>
        <p:nvSpPr>
          <p:cNvPr id="6" name="Rectángulo 5">
            <a:extLst>
              <a:ext uri="{FF2B5EF4-FFF2-40B4-BE49-F238E27FC236}">
                <a16:creationId xmlns:a16="http://schemas.microsoft.com/office/drawing/2014/main" id="{9F89954B-C2D2-4B1C-AF59-9FD7474988CA}"/>
              </a:ext>
            </a:extLst>
          </p:cNvPr>
          <p:cNvSpPr/>
          <p:nvPr/>
        </p:nvSpPr>
        <p:spPr>
          <a:xfrm>
            <a:off x="5264569" y="2215852"/>
            <a:ext cx="6096000" cy="2862322"/>
          </a:xfrm>
          <a:prstGeom prst="rect">
            <a:avLst/>
          </a:prstGeom>
        </p:spPr>
        <p:txBody>
          <a:bodyPr>
            <a:spAutoFit/>
          </a:bodyPr>
          <a:lstStyle/>
          <a:p>
            <a:pPr marL="342900" lvl="0" indent="-342900" algn="just" fontAlgn="base">
              <a:spcAft>
                <a:spcPts val="0"/>
              </a:spcAft>
              <a:buFont typeface="Symbol" panose="05050102010706020507" pitchFamily="18" charset="2"/>
              <a:buChar char=""/>
              <a:tabLst>
                <a:tab pos="222885" algn="l"/>
              </a:tabLst>
            </a:pPr>
            <a:r>
              <a:rPr lang="es-EC" kern="0" dirty="0">
                <a:solidFill>
                  <a:srgbClr val="000000"/>
                </a:solidFill>
                <a:effectLst>
                  <a:glow>
                    <a:srgbClr val="000000"/>
                  </a:glow>
                  <a:outerShdw sx="0" sy="0">
                    <a:srgbClr val="000000"/>
                  </a:outerShdw>
                  <a:reflection stA="0" endPos="0" fadeDir="0" sx="0" sy="0"/>
                </a:effectLst>
                <a:latin typeface="Times New Roman" panose="02020603050405020304" pitchFamily="18" charset="0"/>
                <a:ea typeface="Calibri" panose="020F0502020204030204" pitchFamily="34" charset="0"/>
                <a:cs typeface="Times New Roman" panose="02020603050405020304" pitchFamily="18" charset="0"/>
              </a:rPr>
              <a:t>Página </a:t>
            </a:r>
            <a:r>
              <a:rPr lang="es-EC" kern="0" dirty="0" err="1">
                <a:solidFill>
                  <a:srgbClr val="000000"/>
                </a:solidFill>
                <a:effectLst>
                  <a:glow>
                    <a:srgbClr val="000000"/>
                  </a:glow>
                  <a:outerShdw sx="0" sy="0">
                    <a:srgbClr val="000000"/>
                  </a:outerShdw>
                  <a:reflection stA="0" endPos="0" fadeDir="0" sx="0" sy="0"/>
                </a:effectLst>
                <a:latin typeface="Times New Roman" panose="02020603050405020304" pitchFamily="18" charset="0"/>
                <a:ea typeface="Calibri" panose="020F0502020204030204" pitchFamily="34" charset="0"/>
                <a:cs typeface="Times New Roman" panose="02020603050405020304" pitchFamily="18" charset="0"/>
              </a:rPr>
              <a:t>login</a:t>
            </a:r>
            <a:r>
              <a:rPr lang="es-EC" kern="0" dirty="0">
                <a:solidFill>
                  <a:srgbClr val="000000"/>
                </a:solidFill>
                <a:effectLst>
                  <a:glow>
                    <a:srgbClr val="000000"/>
                  </a:glow>
                  <a:outerShdw sx="0" sy="0">
                    <a:srgbClr val="000000"/>
                  </a:outerShdw>
                  <a:reflection stA="0" endPos="0" fadeDir="0" sx="0" sy="0"/>
                </a:effectLst>
                <a:latin typeface="Times New Roman" panose="02020603050405020304" pitchFamily="18" charset="0"/>
                <a:ea typeface="Calibri" panose="020F0502020204030204" pitchFamily="34" charset="0"/>
                <a:cs typeface="Times New Roman" panose="02020603050405020304" pitchFamily="18" charset="0"/>
              </a:rPr>
              <a:t> ingreso: es la presentación de la aplicación.</a:t>
            </a:r>
          </a:p>
          <a:p>
            <a:pPr marL="742950" lvl="1" indent="-285750" algn="just">
              <a:spcAft>
                <a:spcPts val="0"/>
              </a:spcAft>
              <a:buFont typeface="Courier New" panose="02070309020205020404" pitchFamily="49" charset="0"/>
              <a:buChar char="o"/>
              <a:tabLst>
                <a:tab pos="222885" algn="l"/>
              </a:tabLst>
            </a:pPr>
            <a:r>
              <a:rPr lang="es-EC" dirty="0">
                <a:solidFill>
                  <a:srgbClr val="000000"/>
                </a:solidFill>
                <a:latin typeface="Times New Roman" panose="02020603050405020304" pitchFamily="18" charset="0"/>
                <a:ea typeface="Calibri" panose="020F0502020204030204" pitchFamily="34" charset="0"/>
                <a:cs typeface="Calibri" panose="020F0502020204030204" pitchFamily="34" charset="0"/>
              </a:rPr>
              <a:t>Inicio: permite al usuario realizar el ingreso al sistema de monitorización</a:t>
            </a:r>
          </a:p>
          <a:p>
            <a:pPr marL="342900" lvl="0" indent="-342900" algn="just" fontAlgn="base">
              <a:spcAft>
                <a:spcPts val="0"/>
              </a:spcAft>
              <a:buFont typeface="Symbol" panose="05050102010706020507" pitchFamily="18" charset="2"/>
              <a:buChar char=""/>
              <a:tabLst>
                <a:tab pos="222885" algn="l"/>
              </a:tabLst>
            </a:pPr>
            <a:r>
              <a:rPr lang="es-EC" kern="0" dirty="0">
                <a:solidFill>
                  <a:srgbClr val="000000"/>
                </a:solidFill>
                <a:effectLst>
                  <a:glow>
                    <a:srgbClr val="000000"/>
                  </a:glow>
                  <a:outerShdw sx="0" sy="0">
                    <a:srgbClr val="000000"/>
                  </a:outerShdw>
                  <a:reflection stA="0" endPos="0" fadeDir="0" sx="0" sy="0"/>
                </a:effectLst>
                <a:latin typeface="Times New Roman" panose="02020603050405020304" pitchFamily="18" charset="0"/>
                <a:ea typeface="Calibri" panose="020F0502020204030204" pitchFamily="34" charset="0"/>
                <a:cs typeface="Times New Roman" panose="02020603050405020304" pitchFamily="18" charset="0"/>
              </a:rPr>
              <a:t>Página de navegación: le permite al usuario dirigirse a todas las pantallas de visualización de datos de las distintas variables medidas</a:t>
            </a:r>
          </a:p>
          <a:p>
            <a:pPr marL="742950" lvl="1" indent="-285750" algn="just">
              <a:spcAft>
                <a:spcPts val="800"/>
              </a:spcAft>
              <a:buFont typeface="Courier New" panose="02070309020205020404" pitchFamily="49" charset="0"/>
              <a:buChar char="o"/>
              <a:tabLst>
                <a:tab pos="222885" algn="l"/>
              </a:tabLst>
            </a:pPr>
            <a:r>
              <a:rPr lang="es-EC" dirty="0">
                <a:solidFill>
                  <a:srgbClr val="000000"/>
                </a:solidFill>
                <a:latin typeface="Times New Roman" panose="02020603050405020304" pitchFamily="18" charset="0"/>
                <a:ea typeface="Calibri" panose="020F0502020204030204" pitchFamily="34" charset="0"/>
                <a:cs typeface="Calibri" panose="020F0502020204030204" pitchFamily="34" charset="0"/>
              </a:rPr>
              <a:t>Variables: consumo eléctrico, frecuencia eléctrica del laboratorio, consumo eléctrico de equipos de una mesa de trabajo (fuentes DC, osciloscopio, generador de señales) y variables ambientales (temperatura y CO2).</a:t>
            </a:r>
          </a:p>
        </p:txBody>
      </p:sp>
      <p:graphicFrame>
        <p:nvGraphicFramePr>
          <p:cNvPr id="7" name="Marcador de contenido 5">
            <a:extLst>
              <a:ext uri="{FF2B5EF4-FFF2-40B4-BE49-F238E27FC236}">
                <a16:creationId xmlns:a16="http://schemas.microsoft.com/office/drawing/2014/main" id="{962E8271-F56F-47A1-AD5A-03A04F12A627}"/>
              </a:ext>
            </a:extLst>
          </p:cNvPr>
          <p:cNvGraphicFramePr>
            <a:graphicFrameLocks noGrp="1"/>
          </p:cNvGraphicFramePr>
          <p:nvPr>
            <p:extLst>
              <p:ext uri="{D42A27DB-BD31-4B8C-83A1-F6EECF244321}">
                <p14:modId xmlns:p14="http://schemas.microsoft.com/office/powerpoint/2010/main" val="626168533"/>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0630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0FA348F-36AB-468A-A1E2-F99179F220A6}"/>
              </a:ext>
            </a:extLst>
          </p:cNvPr>
          <p:cNvSpPr/>
          <p:nvPr/>
        </p:nvSpPr>
        <p:spPr>
          <a:xfrm>
            <a:off x="774599" y="1119375"/>
            <a:ext cx="11117857" cy="523220"/>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a:solidFill>
                  <a:srgbClr val="000000"/>
                </a:solidFill>
                <a:ea typeface="Inconsolata"/>
              </a:rPr>
              <a:t>INTERFAZ GRÁFICA REMOTA</a:t>
            </a:r>
            <a:endParaRPr lang="es-EC" sz="2200" dirty="0">
              <a:solidFill>
                <a:srgbClr val="000000"/>
              </a:solidFill>
              <a:ea typeface="Inconsolata"/>
            </a:endParaRPr>
          </a:p>
        </p:txBody>
      </p:sp>
      <p:pic>
        <p:nvPicPr>
          <p:cNvPr id="7" name="Imagen 6">
            <a:extLst>
              <a:ext uri="{FF2B5EF4-FFF2-40B4-BE49-F238E27FC236}">
                <a16:creationId xmlns:a16="http://schemas.microsoft.com/office/drawing/2014/main" id="{CAE1E194-6335-430D-852D-AFEEBADC1F1B}"/>
              </a:ext>
            </a:extLst>
          </p:cNvPr>
          <p:cNvPicPr/>
          <p:nvPr/>
        </p:nvPicPr>
        <p:blipFill rotWithShape="1">
          <a:blip r:embed="rId3" cstate="print">
            <a:extLst>
              <a:ext uri="{28A0092B-C50C-407E-A947-70E740481C1C}">
                <a14:useLocalDpi xmlns:a14="http://schemas.microsoft.com/office/drawing/2010/main" val="0"/>
              </a:ext>
            </a:extLst>
          </a:blip>
          <a:srcRect b="5765"/>
          <a:stretch/>
        </p:blipFill>
        <p:spPr bwMode="auto">
          <a:xfrm>
            <a:off x="1541837" y="1981148"/>
            <a:ext cx="2004957" cy="3345160"/>
          </a:xfrm>
          <a:prstGeom prst="rect">
            <a:avLst/>
          </a:prstGeom>
          <a:noFill/>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792A03A5-9F6E-42DD-89F9-7754BBAB09A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8931" y="1981148"/>
            <a:ext cx="2004957" cy="3445999"/>
          </a:xfrm>
          <a:prstGeom prst="rect">
            <a:avLst/>
          </a:prstGeom>
          <a:noFill/>
          <a:ln>
            <a:noFill/>
          </a:ln>
        </p:spPr>
      </p:pic>
      <p:pic>
        <p:nvPicPr>
          <p:cNvPr id="9" name="Imagen 8">
            <a:extLst>
              <a:ext uri="{FF2B5EF4-FFF2-40B4-BE49-F238E27FC236}">
                <a16:creationId xmlns:a16="http://schemas.microsoft.com/office/drawing/2014/main" id="{1A219566-F744-4DB0-A77C-4CBA3E9CEA8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6025" y="1981149"/>
            <a:ext cx="2004957" cy="3445998"/>
          </a:xfrm>
          <a:prstGeom prst="rect">
            <a:avLst/>
          </a:prstGeom>
          <a:noFill/>
          <a:ln>
            <a:noFill/>
          </a:ln>
        </p:spPr>
      </p:pic>
      <p:sp>
        <p:nvSpPr>
          <p:cNvPr id="2" name="Flecha: a la derecha 1">
            <a:extLst>
              <a:ext uri="{FF2B5EF4-FFF2-40B4-BE49-F238E27FC236}">
                <a16:creationId xmlns:a16="http://schemas.microsoft.com/office/drawing/2014/main" id="{6C26A88F-A2F4-42A9-892B-A8DD32FEDC7D}"/>
              </a:ext>
            </a:extLst>
          </p:cNvPr>
          <p:cNvSpPr/>
          <p:nvPr/>
        </p:nvSpPr>
        <p:spPr>
          <a:xfrm>
            <a:off x="3803374" y="3233530"/>
            <a:ext cx="742122" cy="384313"/>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10" name="Flecha: a la derecha 9">
            <a:extLst>
              <a:ext uri="{FF2B5EF4-FFF2-40B4-BE49-F238E27FC236}">
                <a16:creationId xmlns:a16="http://schemas.microsoft.com/office/drawing/2014/main" id="{61152486-173A-44F7-8207-BA6F9D05A788}"/>
              </a:ext>
            </a:extLst>
          </p:cNvPr>
          <p:cNvSpPr/>
          <p:nvPr/>
        </p:nvSpPr>
        <p:spPr>
          <a:xfrm>
            <a:off x="6983895" y="3233530"/>
            <a:ext cx="742122" cy="384313"/>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dirty="0"/>
          </a:p>
        </p:txBody>
      </p:sp>
      <p:graphicFrame>
        <p:nvGraphicFramePr>
          <p:cNvPr id="11" name="Marcador de contenido 5">
            <a:extLst>
              <a:ext uri="{FF2B5EF4-FFF2-40B4-BE49-F238E27FC236}">
                <a16:creationId xmlns:a16="http://schemas.microsoft.com/office/drawing/2014/main" id="{31B6ED81-7827-4886-A29E-86A76639B09E}"/>
              </a:ext>
            </a:extLst>
          </p:cNvPr>
          <p:cNvGraphicFramePr>
            <a:graphicFrameLocks noGrp="1"/>
          </p:cNvGraphicFramePr>
          <p:nvPr>
            <p:extLst>
              <p:ext uri="{D42A27DB-BD31-4B8C-83A1-F6EECF244321}">
                <p14:modId xmlns:p14="http://schemas.microsoft.com/office/powerpoint/2010/main" val="626168533"/>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0783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9D622415-4D9A-4137-8CBF-E0C68AA86B56}"/>
              </a:ext>
            </a:extLst>
          </p:cNvPr>
          <p:cNvGraphicFramePr/>
          <p:nvPr>
            <p:extLst>
              <p:ext uri="{D42A27DB-BD31-4B8C-83A1-F6EECF244321}">
                <p14:modId xmlns:p14="http://schemas.microsoft.com/office/powerpoint/2010/main" val="356035071"/>
              </p:ext>
            </p:extLst>
          </p:nvPr>
        </p:nvGraphicFramePr>
        <p:xfrm>
          <a:off x="3017708" y="1367327"/>
          <a:ext cx="9174292" cy="457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lipse 3">
            <a:extLst>
              <a:ext uri="{FF2B5EF4-FFF2-40B4-BE49-F238E27FC236}">
                <a16:creationId xmlns:a16="http://schemas.microsoft.com/office/drawing/2014/main" id="{9901AB4A-7681-4B61-BAA3-764926795509}"/>
              </a:ext>
            </a:extLst>
          </p:cNvPr>
          <p:cNvSpPr/>
          <p:nvPr/>
        </p:nvSpPr>
        <p:spPr>
          <a:xfrm>
            <a:off x="693684" y="2531165"/>
            <a:ext cx="2486838" cy="2308848"/>
          </a:xfrm>
          <a:prstGeom prst="ellips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C" dirty="0">
                <a:latin typeface="Arial" panose="020B0604020202020204" pitchFamily="34" charset="0"/>
                <a:cs typeface="Arial" panose="020B0604020202020204" pitchFamily="34" charset="0"/>
              </a:rPr>
              <a:t>MODELO Y PROGRAMA DE PREDICCIÓN</a:t>
            </a:r>
          </a:p>
        </p:txBody>
      </p:sp>
      <p:graphicFrame>
        <p:nvGraphicFramePr>
          <p:cNvPr id="6" name="Marcador de contenido 5">
            <a:extLst>
              <a:ext uri="{FF2B5EF4-FFF2-40B4-BE49-F238E27FC236}">
                <a16:creationId xmlns:a16="http://schemas.microsoft.com/office/drawing/2014/main" id="{6D7C9459-8C01-4ED9-8650-2B67AF6D6C6A}"/>
              </a:ext>
            </a:extLst>
          </p:cNvPr>
          <p:cNvGraphicFramePr>
            <a:graphicFrameLocks noGrp="1"/>
          </p:cNvGraphicFramePr>
          <p:nvPr>
            <p:extLst>
              <p:ext uri="{D42A27DB-BD31-4B8C-83A1-F6EECF244321}">
                <p14:modId xmlns:p14="http://schemas.microsoft.com/office/powerpoint/2010/main" val="537572695"/>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88549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a16="http://schemas.microsoft.com/office/drawing/2014/main" id="{58C25784-05DD-4B72-BEC0-9C2D2993727F}"/>
              </a:ext>
            </a:extLst>
          </p:cNvPr>
          <p:cNvGraphicFramePr>
            <a:graphicFrameLocks noGrp="1"/>
          </p:cNvGraphicFramePr>
          <p:nvPr>
            <p:extLst>
              <p:ext uri="{D42A27DB-BD31-4B8C-83A1-F6EECF244321}">
                <p14:modId xmlns:p14="http://schemas.microsoft.com/office/powerpoint/2010/main" val="2280156530"/>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a:extLst>
              <a:ext uri="{FF2B5EF4-FFF2-40B4-BE49-F238E27FC236}">
                <a16:creationId xmlns:a16="http://schemas.microsoft.com/office/drawing/2014/main" id="{D0FA348F-36AB-468A-A1E2-F99179F220A6}"/>
              </a:ext>
            </a:extLst>
          </p:cNvPr>
          <p:cNvSpPr/>
          <p:nvPr/>
        </p:nvSpPr>
        <p:spPr>
          <a:xfrm>
            <a:off x="727350" y="1407140"/>
            <a:ext cx="11117857" cy="3847207"/>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a:solidFill>
                  <a:srgbClr val="000000"/>
                </a:solidFill>
                <a:ea typeface="Inconsolata"/>
              </a:rPr>
              <a:t>INTRODUCCIÓN</a:t>
            </a:r>
            <a:endParaRPr lang="es-EC" sz="2400" b="1" dirty="0">
              <a:solidFill>
                <a:srgbClr val="000000"/>
              </a:solidFill>
              <a:ea typeface="Inconsolata"/>
            </a:endParaRPr>
          </a:p>
          <a:p>
            <a:pPr marL="349250" indent="-349250" algn="just">
              <a:buAutoNum type="alphaLcParenR"/>
            </a:pPr>
            <a:endParaRPr lang="es-ES_tradnl" b="1" dirty="0"/>
          </a:p>
          <a:p>
            <a:pPr marL="806450" lvl="1" indent="-349250" algn="just">
              <a:buFont typeface="Arial" panose="020B0604020202020204" pitchFamily="34" charset="0"/>
              <a:buChar char="•"/>
            </a:pPr>
            <a:r>
              <a:rPr lang="es-ES" sz="2200" dirty="0"/>
              <a:t>Existe una gran variedad de dispositivos dedicados al registro de la electricidad, que han evolucionado conjuntamente con el avance tecnológico, desde la medición a través de un equipo mecánico hasta la discretización de los datos proporcionados por sensores.</a:t>
            </a:r>
            <a:endParaRPr lang="es-ES_tradnl" sz="2200" dirty="0"/>
          </a:p>
          <a:p>
            <a:pPr marL="806450" lvl="1" indent="-349250" algn="just">
              <a:buFont typeface="Arial" panose="020B0604020202020204" pitchFamily="34" charset="0"/>
              <a:buChar char="•"/>
            </a:pPr>
            <a:r>
              <a:rPr lang="es-ES" sz="2200" dirty="0">
                <a:solidFill>
                  <a:srgbClr val="000000"/>
                </a:solidFill>
                <a:ea typeface="Inconsolata"/>
              </a:rPr>
              <a:t>A partir de la medición del consumo energético se puede lograr un análisis de eficiencia energética, que abarca tres desafíos críticos tales como: económico, energético y ambiental.</a:t>
            </a:r>
            <a:endParaRPr lang="es-EC" sz="2200" dirty="0">
              <a:solidFill>
                <a:srgbClr val="000000"/>
              </a:solidFill>
              <a:ea typeface="Inconsolata"/>
            </a:endParaRPr>
          </a:p>
          <a:p>
            <a:pPr marL="806450" lvl="1" indent="-349250" algn="just">
              <a:buFont typeface="Arial" panose="020B0604020202020204" pitchFamily="34" charset="0"/>
              <a:buChar char="•"/>
            </a:pPr>
            <a:r>
              <a:rPr lang="es-ES" sz="2200" dirty="0">
                <a:solidFill>
                  <a:srgbClr val="000000"/>
                </a:solidFill>
                <a:ea typeface="Inconsolata"/>
              </a:rPr>
              <a:t>En escenarios donde el consumo eléctrico tiende a repetirse, estudiar la evolución de los mismos puede ayudar a predecir eventos futuros</a:t>
            </a:r>
            <a:r>
              <a:rPr lang="es-EC" sz="2200" dirty="0">
                <a:solidFill>
                  <a:srgbClr val="000000"/>
                </a:solidFill>
                <a:ea typeface="Inconsolata"/>
              </a:rPr>
              <a:t>.</a:t>
            </a:r>
          </a:p>
          <a:p>
            <a:pPr lvl="1" algn="just"/>
            <a:endParaRPr lang="es-EC" sz="2200" dirty="0">
              <a:solidFill>
                <a:srgbClr val="000000"/>
              </a:solidFill>
              <a:ea typeface="Inconsolata"/>
            </a:endParaRPr>
          </a:p>
        </p:txBody>
      </p:sp>
    </p:spTree>
    <p:extLst>
      <p:ext uri="{BB962C8B-B14F-4D97-AF65-F5344CB8AC3E}">
        <p14:creationId xmlns:p14="http://schemas.microsoft.com/office/powerpoint/2010/main" val="1332799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9" name="Diagrama 8"/>
          <p:cNvGraphicFramePr/>
          <p:nvPr>
            <p:extLst>
              <p:ext uri="{D42A27DB-BD31-4B8C-83A1-F6EECF244321}">
                <p14:modId xmlns:p14="http://schemas.microsoft.com/office/powerpoint/2010/main" val="1956717519"/>
              </p:ext>
            </p:extLst>
          </p:nvPr>
        </p:nvGraphicFramePr>
        <p:xfrm>
          <a:off x="877842" y="508893"/>
          <a:ext cx="10436315" cy="5534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Marcador de contenido 5">
            <a:extLst>
              <a:ext uri="{FF2B5EF4-FFF2-40B4-BE49-F238E27FC236}">
                <a16:creationId xmlns:a16="http://schemas.microsoft.com/office/drawing/2014/main" id="{8811F9F8-DAD0-4828-B8DC-B05233174897}"/>
              </a:ext>
            </a:extLst>
          </p:cNvPr>
          <p:cNvGraphicFramePr>
            <a:graphicFrameLocks noGrp="1"/>
          </p:cNvGraphicFramePr>
          <p:nvPr>
            <p:extLst>
              <p:ext uri="{D42A27DB-BD31-4B8C-83A1-F6EECF244321}">
                <p14:modId xmlns:p14="http://schemas.microsoft.com/office/powerpoint/2010/main" val="3861064537"/>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11616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D0FA348F-36AB-468A-A1E2-F99179F220A6}"/>
              </a:ext>
            </a:extLst>
          </p:cNvPr>
          <p:cNvSpPr/>
          <p:nvPr/>
        </p:nvSpPr>
        <p:spPr>
          <a:xfrm>
            <a:off x="774599" y="1119375"/>
            <a:ext cx="11117857" cy="523220"/>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a:solidFill>
                  <a:srgbClr val="000000"/>
                </a:solidFill>
              </a:rPr>
              <a:t>SERIE TEMPORAL: CONSUMO ELECTRICO LABORATORIO ELE1</a:t>
            </a:r>
            <a:endParaRPr lang="es-EC" sz="2200" dirty="0">
              <a:solidFill>
                <a:srgbClr val="000000"/>
              </a:solidFill>
              <a:ea typeface="Inconsolata"/>
            </a:endParaRPr>
          </a:p>
        </p:txBody>
      </p:sp>
      <p:pic>
        <p:nvPicPr>
          <p:cNvPr id="9" name="Imagen 8">
            <a:extLst>
              <a:ext uri="{FF2B5EF4-FFF2-40B4-BE49-F238E27FC236}">
                <a16:creationId xmlns:a16="http://schemas.microsoft.com/office/drawing/2014/main" id="{69A1512A-EFDC-48C0-9DA8-66DE98AD798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05008" y="1981149"/>
            <a:ext cx="4678680" cy="3509010"/>
          </a:xfrm>
          <a:prstGeom prst="rect">
            <a:avLst/>
          </a:prstGeom>
          <a:noFill/>
          <a:ln>
            <a:noFill/>
          </a:ln>
        </p:spPr>
      </p:pic>
      <p:graphicFrame>
        <p:nvGraphicFramePr>
          <p:cNvPr id="2" name="Tabla 1">
            <a:extLst>
              <a:ext uri="{FF2B5EF4-FFF2-40B4-BE49-F238E27FC236}">
                <a16:creationId xmlns:a16="http://schemas.microsoft.com/office/drawing/2014/main" id="{DBB72B33-A461-48AD-8AA3-9C303B9D7E31}"/>
              </a:ext>
            </a:extLst>
          </p:cNvPr>
          <p:cNvGraphicFramePr>
            <a:graphicFrameLocks noGrp="1"/>
          </p:cNvGraphicFramePr>
          <p:nvPr>
            <p:extLst>
              <p:ext uri="{D42A27DB-BD31-4B8C-83A1-F6EECF244321}">
                <p14:modId xmlns:p14="http://schemas.microsoft.com/office/powerpoint/2010/main" val="114525431"/>
              </p:ext>
            </p:extLst>
          </p:nvPr>
        </p:nvGraphicFramePr>
        <p:xfrm>
          <a:off x="6778819" y="2239625"/>
          <a:ext cx="3490502" cy="1763650"/>
        </p:xfrm>
        <a:graphic>
          <a:graphicData uri="http://schemas.openxmlformats.org/drawingml/2006/table">
            <a:tbl>
              <a:tblPr firstRow="1" firstCol="1" bandRow="1">
                <a:tableStyleId>{5C22544A-7EE6-4342-B048-85BDC9FD1C3A}</a:tableStyleId>
              </a:tblPr>
              <a:tblGrid>
                <a:gridCol w="2612787">
                  <a:extLst>
                    <a:ext uri="{9D8B030D-6E8A-4147-A177-3AD203B41FA5}">
                      <a16:colId xmlns:a16="http://schemas.microsoft.com/office/drawing/2014/main" val="3685236905"/>
                    </a:ext>
                  </a:extLst>
                </a:gridCol>
                <a:gridCol w="877715">
                  <a:extLst>
                    <a:ext uri="{9D8B030D-6E8A-4147-A177-3AD203B41FA5}">
                      <a16:colId xmlns:a16="http://schemas.microsoft.com/office/drawing/2014/main" val="844182761"/>
                    </a:ext>
                  </a:extLst>
                </a:gridCol>
              </a:tblGrid>
              <a:tr h="0">
                <a:tc gridSpan="2">
                  <a:txBody>
                    <a:bodyPr/>
                    <a:lstStyle/>
                    <a:p>
                      <a:pPr indent="0" algn="ctr">
                        <a:lnSpc>
                          <a:spcPct val="100000"/>
                        </a:lnSpc>
                        <a:spcAft>
                          <a:spcPts val="0"/>
                        </a:spcAft>
                        <a:tabLst>
                          <a:tab pos="222885" algn="l"/>
                        </a:tabLst>
                      </a:pPr>
                      <a:r>
                        <a:rPr lang="es-SV" sz="1800" dirty="0">
                          <a:effectLst/>
                        </a:rPr>
                        <a:t>Distribución de la muestra</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extLst>
                  <a:ext uri="{0D108BD9-81ED-4DB2-BD59-A6C34878D82A}">
                    <a16:rowId xmlns:a16="http://schemas.microsoft.com/office/drawing/2014/main" val="4100999477"/>
                  </a:ext>
                </a:extLst>
              </a:tr>
              <a:tr h="0">
                <a:tc>
                  <a:txBody>
                    <a:bodyPr/>
                    <a:lstStyle/>
                    <a:p>
                      <a:pPr indent="0" algn="l">
                        <a:lnSpc>
                          <a:spcPct val="100000"/>
                        </a:lnSpc>
                        <a:spcAft>
                          <a:spcPts val="0"/>
                        </a:spcAft>
                        <a:tabLst>
                          <a:tab pos="222885" algn="l"/>
                        </a:tabLst>
                      </a:pPr>
                      <a:r>
                        <a:rPr lang="es-SV" sz="1800" dirty="0">
                          <a:effectLst/>
                        </a:rPr>
                        <a:t>Número de observaciones</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80340" algn="l">
                        <a:lnSpc>
                          <a:spcPct val="200000"/>
                        </a:lnSpc>
                        <a:spcAft>
                          <a:spcPts val="0"/>
                        </a:spcAft>
                        <a:tabLst>
                          <a:tab pos="222885" algn="l"/>
                        </a:tabLst>
                      </a:pPr>
                      <a:r>
                        <a:rPr lang="es-SV" sz="1800" baseline="0" dirty="0">
                          <a:effectLst/>
                        </a:rPr>
                        <a:t>160</a:t>
                      </a:r>
                      <a:endParaRPr lang="es-EC" sz="1800" baseline="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05818413"/>
                  </a:ext>
                </a:extLst>
              </a:tr>
              <a:tr h="0">
                <a:tc>
                  <a:txBody>
                    <a:bodyPr/>
                    <a:lstStyle/>
                    <a:p>
                      <a:pPr indent="0" algn="l">
                        <a:lnSpc>
                          <a:spcPct val="100000"/>
                        </a:lnSpc>
                        <a:spcAft>
                          <a:spcPts val="0"/>
                        </a:spcAft>
                        <a:tabLst>
                          <a:tab pos="222885" algn="l"/>
                        </a:tabLst>
                      </a:pPr>
                      <a:r>
                        <a:rPr lang="es-SV" sz="1800" dirty="0">
                          <a:effectLst/>
                        </a:rPr>
                        <a:t>Datos para el algoritmo</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80340" algn="l">
                        <a:lnSpc>
                          <a:spcPct val="200000"/>
                        </a:lnSpc>
                        <a:spcAft>
                          <a:spcPts val="0"/>
                        </a:spcAft>
                        <a:tabLst>
                          <a:tab pos="222885" algn="l"/>
                        </a:tabLst>
                      </a:pPr>
                      <a:r>
                        <a:rPr lang="es-SV" sz="1800" dirty="0">
                          <a:effectLst/>
                        </a:rPr>
                        <a:t>128</a:t>
                      </a:r>
                      <a:endParaRPr lang="es-EC"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18090337"/>
                  </a:ext>
                </a:extLst>
              </a:tr>
              <a:tr h="0">
                <a:tc>
                  <a:txBody>
                    <a:bodyPr/>
                    <a:lstStyle/>
                    <a:p>
                      <a:pPr indent="0" algn="l">
                        <a:lnSpc>
                          <a:spcPct val="100000"/>
                        </a:lnSpc>
                        <a:spcAft>
                          <a:spcPts val="0"/>
                        </a:spcAft>
                        <a:tabLst>
                          <a:tab pos="222885" algn="l"/>
                        </a:tabLst>
                      </a:pPr>
                      <a:r>
                        <a:rPr lang="es-SV" sz="1800" dirty="0">
                          <a:effectLst/>
                        </a:rPr>
                        <a:t>Datos reservados para la predicción</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80340" algn="l">
                        <a:lnSpc>
                          <a:spcPct val="200000"/>
                        </a:lnSpc>
                        <a:spcAft>
                          <a:spcPts val="0"/>
                        </a:spcAft>
                        <a:tabLst>
                          <a:tab pos="222885" algn="l"/>
                        </a:tabLst>
                      </a:pPr>
                      <a:r>
                        <a:rPr lang="es-SV" sz="1800" dirty="0">
                          <a:effectLst/>
                        </a:rPr>
                        <a:t>32</a:t>
                      </a:r>
                      <a:endParaRPr lang="es-EC"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04918896"/>
                  </a:ext>
                </a:extLst>
              </a:tr>
            </a:tbl>
          </a:graphicData>
        </a:graphic>
      </p:graphicFrame>
      <p:pic>
        <p:nvPicPr>
          <p:cNvPr id="10" name="Imagen 9">
            <a:extLst>
              <a:ext uri="{FF2B5EF4-FFF2-40B4-BE49-F238E27FC236}">
                <a16:creationId xmlns:a16="http://schemas.microsoft.com/office/drawing/2014/main" id="{A3155222-79D9-4E20-AF2D-FA737300606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981150"/>
            <a:ext cx="4790992" cy="3509009"/>
          </a:xfrm>
          <a:prstGeom prst="rect">
            <a:avLst/>
          </a:prstGeom>
          <a:noFill/>
          <a:ln>
            <a:noFill/>
          </a:ln>
        </p:spPr>
      </p:pic>
      <p:graphicFrame>
        <p:nvGraphicFramePr>
          <p:cNvPr id="7" name="Marcador de contenido 5">
            <a:extLst>
              <a:ext uri="{FF2B5EF4-FFF2-40B4-BE49-F238E27FC236}">
                <a16:creationId xmlns:a16="http://schemas.microsoft.com/office/drawing/2014/main" id="{18B66C18-DC9B-41E4-A1F4-2564DC27EC7D}"/>
              </a:ext>
            </a:extLst>
          </p:cNvPr>
          <p:cNvGraphicFramePr>
            <a:graphicFrameLocks noGrp="1"/>
          </p:cNvGraphicFramePr>
          <p:nvPr>
            <p:extLst>
              <p:ext uri="{D42A27DB-BD31-4B8C-83A1-F6EECF244321}">
                <p14:modId xmlns:p14="http://schemas.microsoft.com/office/powerpoint/2010/main" val="626168533"/>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7412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D0FA348F-36AB-468A-A1E2-F99179F220A6}"/>
              </a:ext>
            </a:extLst>
          </p:cNvPr>
          <p:cNvSpPr/>
          <p:nvPr/>
        </p:nvSpPr>
        <p:spPr>
          <a:xfrm>
            <a:off x="774599" y="1119375"/>
            <a:ext cx="11117857" cy="523220"/>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a:solidFill>
                  <a:srgbClr val="000000"/>
                </a:solidFill>
              </a:rPr>
              <a:t>SERIE TEMPORAL: CONSUMO ELECTRICO HOGAR</a:t>
            </a:r>
            <a:endParaRPr lang="es-EC" sz="2200" dirty="0">
              <a:solidFill>
                <a:srgbClr val="000000"/>
              </a:solidFill>
              <a:ea typeface="Inconsolata"/>
            </a:endParaRPr>
          </a:p>
        </p:txBody>
      </p:sp>
      <p:graphicFrame>
        <p:nvGraphicFramePr>
          <p:cNvPr id="3" name="Tabla 2">
            <a:extLst>
              <a:ext uri="{FF2B5EF4-FFF2-40B4-BE49-F238E27FC236}">
                <a16:creationId xmlns:a16="http://schemas.microsoft.com/office/drawing/2014/main" id="{CC9711E7-C269-42EA-97C0-FC0DC3E5B583}"/>
              </a:ext>
            </a:extLst>
          </p:cNvPr>
          <p:cNvGraphicFramePr>
            <a:graphicFrameLocks noGrp="1"/>
          </p:cNvGraphicFramePr>
          <p:nvPr>
            <p:extLst>
              <p:ext uri="{D42A27DB-BD31-4B8C-83A1-F6EECF244321}">
                <p14:modId xmlns:p14="http://schemas.microsoft.com/office/powerpoint/2010/main" val="1221836365"/>
              </p:ext>
            </p:extLst>
          </p:nvPr>
        </p:nvGraphicFramePr>
        <p:xfrm>
          <a:off x="6333527" y="2162124"/>
          <a:ext cx="5558929" cy="2773680"/>
        </p:xfrm>
        <a:graphic>
          <a:graphicData uri="http://schemas.openxmlformats.org/drawingml/2006/table">
            <a:tbl>
              <a:tblPr firstRow="1" firstCol="1" bandRow="1">
                <a:tableStyleId>{5C22544A-7EE6-4342-B048-85BDC9FD1C3A}</a:tableStyleId>
              </a:tblPr>
              <a:tblGrid>
                <a:gridCol w="2446148">
                  <a:extLst>
                    <a:ext uri="{9D8B030D-6E8A-4147-A177-3AD203B41FA5}">
                      <a16:colId xmlns:a16="http://schemas.microsoft.com/office/drawing/2014/main" val="2339308141"/>
                    </a:ext>
                  </a:extLst>
                </a:gridCol>
                <a:gridCol w="1227745">
                  <a:extLst>
                    <a:ext uri="{9D8B030D-6E8A-4147-A177-3AD203B41FA5}">
                      <a16:colId xmlns:a16="http://schemas.microsoft.com/office/drawing/2014/main" val="3023718239"/>
                    </a:ext>
                  </a:extLst>
                </a:gridCol>
                <a:gridCol w="964726">
                  <a:extLst>
                    <a:ext uri="{9D8B030D-6E8A-4147-A177-3AD203B41FA5}">
                      <a16:colId xmlns:a16="http://schemas.microsoft.com/office/drawing/2014/main" val="3180173822"/>
                    </a:ext>
                  </a:extLst>
                </a:gridCol>
                <a:gridCol w="920310">
                  <a:extLst>
                    <a:ext uri="{9D8B030D-6E8A-4147-A177-3AD203B41FA5}">
                      <a16:colId xmlns:a16="http://schemas.microsoft.com/office/drawing/2014/main" val="1041304726"/>
                    </a:ext>
                  </a:extLst>
                </a:gridCol>
              </a:tblGrid>
              <a:tr h="0">
                <a:tc gridSpan="4">
                  <a:txBody>
                    <a:bodyPr/>
                    <a:lstStyle/>
                    <a:p>
                      <a:pPr indent="0" algn="ctr">
                        <a:lnSpc>
                          <a:spcPct val="100000"/>
                        </a:lnSpc>
                        <a:spcAft>
                          <a:spcPts val="0"/>
                        </a:spcAft>
                        <a:tabLst>
                          <a:tab pos="222885" algn="l"/>
                        </a:tabLst>
                      </a:pPr>
                      <a:r>
                        <a:rPr lang="es-SV" sz="1800" dirty="0">
                          <a:effectLst/>
                        </a:rPr>
                        <a:t>Distribución de la muestra</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943385991"/>
                  </a:ext>
                </a:extLst>
              </a:tr>
              <a:tr h="0">
                <a:tc>
                  <a:txBody>
                    <a:bodyPr/>
                    <a:lstStyle/>
                    <a:p>
                      <a:pPr indent="180340" algn="l">
                        <a:lnSpc>
                          <a:spcPct val="200000"/>
                        </a:lnSpc>
                        <a:spcAft>
                          <a:spcPts val="0"/>
                        </a:spcAft>
                        <a:tabLst>
                          <a:tab pos="222885" algn="l"/>
                        </a:tabLst>
                      </a:pPr>
                      <a:r>
                        <a:rPr lang="es-SV" sz="1800" dirty="0">
                          <a:effectLst/>
                        </a:rPr>
                        <a:t> </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Serie de semana</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kern="1200" dirty="0">
                          <a:solidFill>
                            <a:schemeClr val="dk1"/>
                          </a:solidFill>
                          <a:effectLst/>
                          <a:latin typeface="+mn-lt"/>
                          <a:ea typeface="+mn-ea"/>
                          <a:cs typeface="+mn-cs"/>
                        </a:rPr>
                        <a:t>Serie fin de semana</a:t>
                      </a:r>
                    </a:p>
                    <a:p>
                      <a:pPr indent="0" algn="l">
                        <a:lnSpc>
                          <a:spcPct val="100000"/>
                        </a:lnSpc>
                        <a:spcAft>
                          <a:spcPts val="0"/>
                        </a:spcAft>
                        <a:tabLst>
                          <a:tab pos="222885" algn="l"/>
                        </a:tabLst>
                      </a:pPr>
                      <a:r>
                        <a:rPr lang="es-SV" sz="1400" kern="1200" dirty="0">
                          <a:solidFill>
                            <a:schemeClr val="dk1"/>
                          </a:solidFill>
                          <a:effectLst/>
                          <a:latin typeface="+mn-lt"/>
                          <a:ea typeface="+mn-ea"/>
                          <a:cs typeface="+mn-cs"/>
                        </a:rPr>
                        <a:t>Procedimiento A</a:t>
                      </a:r>
                      <a:endParaRPr lang="es-EC" sz="1400" kern="1200" dirty="0">
                        <a:solidFill>
                          <a:schemeClr val="dk1"/>
                        </a:solidFill>
                        <a:effectLst/>
                        <a:latin typeface="+mn-lt"/>
                        <a:ea typeface="+mn-ea"/>
                        <a:cs typeface="+mn-cs"/>
                      </a:endParaRPr>
                    </a:p>
                  </a:txBody>
                  <a:tcPr marL="68580" marR="68580" marT="0" marB="0"/>
                </a:tc>
                <a:tc>
                  <a:txBody>
                    <a:bodyPr/>
                    <a:lstStyle/>
                    <a:p>
                      <a:pPr marL="0" indent="0" algn="l" defTabSz="914400" rtl="0" eaLnBrk="1" latinLnBrk="0" hangingPunct="1">
                        <a:lnSpc>
                          <a:spcPct val="100000"/>
                        </a:lnSpc>
                        <a:spcAft>
                          <a:spcPts val="0"/>
                        </a:spcAft>
                        <a:tabLst>
                          <a:tab pos="222885" algn="l"/>
                        </a:tabLst>
                      </a:pPr>
                      <a:r>
                        <a:rPr lang="es-SV" sz="1400" kern="1200" dirty="0">
                          <a:solidFill>
                            <a:schemeClr val="dk1"/>
                          </a:solidFill>
                          <a:effectLst/>
                          <a:latin typeface="+mn-lt"/>
                          <a:ea typeface="+mn-ea"/>
                          <a:cs typeface="+mn-cs"/>
                        </a:rPr>
                        <a:t>Serie por días</a:t>
                      </a:r>
                    </a:p>
                    <a:p>
                      <a:pPr marL="0" indent="0" algn="l" defTabSz="914400" rtl="0" eaLnBrk="1" latinLnBrk="0" hangingPunct="1">
                        <a:lnSpc>
                          <a:spcPct val="100000"/>
                        </a:lnSpc>
                        <a:spcAft>
                          <a:spcPts val="0"/>
                        </a:spcAft>
                        <a:tabLst>
                          <a:tab pos="222885" algn="l"/>
                        </a:tabLst>
                      </a:pPr>
                      <a:r>
                        <a:rPr lang="es-SV" sz="1400" kern="1200" dirty="0">
                          <a:solidFill>
                            <a:schemeClr val="dk1"/>
                          </a:solidFill>
                          <a:effectLst/>
                          <a:latin typeface="+mn-lt"/>
                          <a:ea typeface="+mn-ea"/>
                          <a:cs typeface="+mn-cs"/>
                        </a:rPr>
                        <a:t>Procedimiento B</a:t>
                      </a:r>
                      <a:endParaRPr lang="es-EC" sz="1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3097436897"/>
                  </a:ext>
                </a:extLst>
              </a:tr>
              <a:tr h="0">
                <a:tc>
                  <a:txBody>
                    <a:bodyPr/>
                    <a:lstStyle/>
                    <a:p>
                      <a:pPr indent="0" algn="l">
                        <a:lnSpc>
                          <a:spcPct val="100000"/>
                        </a:lnSpc>
                        <a:spcAft>
                          <a:spcPts val="0"/>
                        </a:spcAft>
                        <a:tabLst>
                          <a:tab pos="222885" algn="l"/>
                        </a:tabLst>
                      </a:pPr>
                      <a:r>
                        <a:rPr lang="es-SV" sz="1800" dirty="0">
                          <a:effectLst/>
                        </a:rPr>
                        <a:t>Número de series</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800" dirty="0">
                          <a:effectLst/>
                        </a:rPr>
                        <a:t>1</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800" dirty="0">
                          <a:effectLst/>
                          <a:latin typeface="Times New Roman" panose="02020603050405020304" pitchFamily="18" charset="0"/>
                          <a:ea typeface="Times New Roman" panose="02020603050405020304" pitchFamily="18" charset="0"/>
                        </a:rPr>
                        <a:t>2</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800" dirty="0">
                          <a:effectLst/>
                        </a:rPr>
                        <a:t>7</a:t>
                      </a:r>
                      <a:endParaRPr lang="es-EC"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65788763"/>
                  </a:ext>
                </a:extLst>
              </a:tr>
              <a:tr h="0">
                <a:tc>
                  <a:txBody>
                    <a:bodyPr/>
                    <a:lstStyle/>
                    <a:p>
                      <a:pPr indent="0" algn="l">
                        <a:lnSpc>
                          <a:spcPct val="100000"/>
                        </a:lnSpc>
                        <a:spcAft>
                          <a:spcPts val="0"/>
                        </a:spcAft>
                        <a:tabLst>
                          <a:tab pos="222885" algn="l"/>
                        </a:tabLst>
                      </a:pPr>
                      <a:r>
                        <a:rPr lang="es-SV" sz="1800" dirty="0">
                          <a:effectLst/>
                        </a:rPr>
                        <a:t>Número de observaciones</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800" dirty="0">
                          <a:effectLst/>
                        </a:rPr>
                        <a:t>2400</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800" dirty="0">
                          <a:effectLst/>
                        </a:rPr>
                        <a:t>960</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800" dirty="0">
                          <a:effectLst/>
                        </a:rPr>
                        <a:t>480</a:t>
                      </a:r>
                      <a:endParaRPr lang="es-EC"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13509517"/>
                  </a:ext>
                </a:extLst>
              </a:tr>
              <a:tr h="0">
                <a:tc>
                  <a:txBody>
                    <a:bodyPr/>
                    <a:lstStyle/>
                    <a:p>
                      <a:pPr indent="0" algn="l">
                        <a:lnSpc>
                          <a:spcPct val="100000"/>
                        </a:lnSpc>
                        <a:spcAft>
                          <a:spcPts val="0"/>
                        </a:spcAft>
                        <a:tabLst>
                          <a:tab pos="222885" algn="l"/>
                        </a:tabLst>
                      </a:pPr>
                      <a:r>
                        <a:rPr lang="es-SV" sz="1800" dirty="0">
                          <a:effectLst/>
                        </a:rPr>
                        <a:t>Datos para el algoritmo</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800" dirty="0">
                          <a:effectLst/>
                        </a:rPr>
                        <a:t>1920</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800" dirty="0">
                          <a:effectLst/>
                        </a:rPr>
                        <a:t>768</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800" dirty="0">
                          <a:effectLst/>
                        </a:rPr>
                        <a:t>384</a:t>
                      </a:r>
                      <a:endParaRPr lang="es-EC"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06019418"/>
                  </a:ext>
                </a:extLst>
              </a:tr>
              <a:tr h="0">
                <a:tc>
                  <a:txBody>
                    <a:bodyPr/>
                    <a:lstStyle/>
                    <a:p>
                      <a:pPr indent="0" algn="l">
                        <a:lnSpc>
                          <a:spcPct val="100000"/>
                        </a:lnSpc>
                        <a:spcAft>
                          <a:spcPts val="0"/>
                        </a:spcAft>
                        <a:tabLst>
                          <a:tab pos="222885" algn="l"/>
                        </a:tabLst>
                      </a:pPr>
                      <a:r>
                        <a:rPr lang="es-SV" sz="1800" dirty="0">
                          <a:effectLst/>
                        </a:rPr>
                        <a:t>Datos reservados para la predicción</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800" dirty="0">
                          <a:effectLst/>
                        </a:rPr>
                        <a:t>480</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800" dirty="0">
                          <a:effectLst/>
                        </a:rPr>
                        <a:t>192</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800" dirty="0">
                          <a:effectLst/>
                        </a:rPr>
                        <a:t>96</a:t>
                      </a:r>
                      <a:endParaRPr lang="es-EC"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95198697"/>
                  </a:ext>
                </a:extLst>
              </a:tr>
            </a:tbl>
          </a:graphicData>
        </a:graphic>
      </p:graphicFrame>
      <p:pic>
        <p:nvPicPr>
          <p:cNvPr id="8" name="Imagen 7">
            <a:extLst>
              <a:ext uri="{FF2B5EF4-FFF2-40B4-BE49-F238E27FC236}">
                <a16:creationId xmlns:a16="http://schemas.microsoft.com/office/drawing/2014/main" id="{2C49D7D4-ACE1-47F0-9855-94BE6A8A17B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85059" y="2162124"/>
            <a:ext cx="4200525" cy="3147060"/>
          </a:xfrm>
          <a:prstGeom prst="rect">
            <a:avLst/>
          </a:prstGeom>
          <a:noFill/>
          <a:ln>
            <a:noFill/>
          </a:ln>
        </p:spPr>
      </p:pic>
      <p:pic>
        <p:nvPicPr>
          <p:cNvPr id="11" name="Imagen 10">
            <a:extLst>
              <a:ext uri="{FF2B5EF4-FFF2-40B4-BE49-F238E27FC236}">
                <a16:creationId xmlns:a16="http://schemas.microsoft.com/office/drawing/2014/main" id="{C43D5875-BFF6-4B90-8923-44D820A053F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18490" y="1928662"/>
            <a:ext cx="4933661" cy="3613983"/>
          </a:xfrm>
          <a:prstGeom prst="rect">
            <a:avLst/>
          </a:prstGeom>
          <a:noFill/>
          <a:ln>
            <a:noFill/>
          </a:ln>
        </p:spPr>
      </p:pic>
      <p:graphicFrame>
        <p:nvGraphicFramePr>
          <p:cNvPr id="7" name="Marcador de contenido 5">
            <a:extLst>
              <a:ext uri="{FF2B5EF4-FFF2-40B4-BE49-F238E27FC236}">
                <a16:creationId xmlns:a16="http://schemas.microsoft.com/office/drawing/2014/main" id="{2EE20335-3F3D-47FB-A574-01007BC63EB0}"/>
              </a:ext>
            </a:extLst>
          </p:cNvPr>
          <p:cNvGraphicFramePr>
            <a:graphicFrameLocks noGrp="1"/>
          </p:cNvGraphicFramePr>
          <p:nvPr>
            <p:extLst>
              <p:ext uri="{D42A27DB-BD31-4B8C-83A1-F6EECF244321}">
                <p14:modId xmlns:p14="http://schemas.microsoft.com/office/powerpoint/2010/main" val="626168533"/>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7783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D0FA348F-36AB-468A-A1E2-F99179F220A6}"/>
              </a:ext>
            </a:extLst>
          </p:cNvPr>
          <p:cNvSpPr/>
          <p:nvPr/>
        </p:nvSpPr>
        <p:spPr>
          <a:xfrm>
            <a:off x="774599" y="1119375"/>
            <a:ext cx="11117857" cy="523220"/>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a:solidFill>
                  <a:srgbClr val="000000"/>
                </a:solidFill>
              </a:rPr>
              <a:t>MODELO DE PREDICCIÓN: IDENTIFICACIÓN</a:t>
            </a:r>
            <a:endParaRPr lang="es-EC" sz="2200" dirty="0">
              <a:solidFill>
                <a:srgbClr val="000000"/>
              </a:solidFill>
              <a:ea typeface="Inconsolata"/>
            </a:endParaRPr>
          </a:p>
        </p:txBody>
      </p:sp>
      <p:pic>
        <p:nvPicPr>
          <p:cNvPr id="7" name="Imagen 6">
            <a:extLst>
              <a:ext uri="{FF2B5EF4-FFF2-40B4-BE49-F238E27FC236}">
                <a16:creationId xmlns:a16="http://schemas.microsoft.com/office/drawing/2014/main" id="{DD5E1EBE-C2D7-4771-8AD6-4DE73058921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74599" y="1939787"/>
            <a:ext cx="4572000" cy="3429000"/>
          </a:xfrm>
          <a:prstGeom prst="rect">
            <a:avLst/>
          </a:prstGeom>
          <a:noFill/>
          <a:ln>
            <a:noFill/>
          </a:ln>
        </p:spPr>
      </p:pic>
      <p:pic>
        <p:nvPicPr>
          <p:cNvPr id="9" name="Imagen 8">
            <a:extLst>
              <a:ext uri="{FF2B5EF4-FFF2-40B4-BE49-F238E27FC236}">
                <a16:creationId xmlns:a16="http://schemas.microsoft.com/office/drawing/2014/main" id="{00CF1F04-8365-4771-8994-AE962D121C7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333527" y="1987412"/>
            <a:ext cx="4444365" cy="3333750"/>
          </a:xfrm>
          <a:prstGeom prst="rect">
            <a:avLst/>
          </a:prstGeom>
          <a:noFill/>
          <a:ln>
            <a:noFill/>
          </a:ln>
        </p:spPr>
      </p:pic>
      <mc:AlternateContent xmlns:mc="http://schemas.openxmlformats.org/markup-compatibility/2006" xmlns:a14="http://schemas.microsoft.com/office/drawing/2010/main">
        <mc:Choice Requires="a14">
          <p:sp>
            <p:nvSpPr>
              <p:cNvPr id="2" name="Rectángulo 1">
                <a:extLst>
                  <a:ext uri="{FF2B5EF4-FFF2-40B4-BE49-F238E27FC236}">
                    <a16:creationId xmlns:a16="http://schemas.microsoft.com/office/drawing/2014/main" id="{1E38B5F4-8883-45C2-8C54-A1A3F8349FF6}"/>
                  </a:ext>
                </a:extLst>
              </p:cNvPr>
              <p:cNvSpPr/>
              <p:nvPr/>
            </p:nvSpPr>
            <p:spPr>
              <a:xfrm>
                <a:off x="5031573" y="5551490"/>
                <a:ext cx="2128853" cy="3742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C" i="1">
                              <a:latin typeface="Cambria Math" panose="02040503050406030204" pitchFamily="18" charset="0"/>
                            </a:rPr>
                          </m:ctrlPr>
                        </m:sSupPr>
                        <m:e>
                          <m:r>
                            <m:rPr>
                              <m:sty m:val="p"/>
                            </m:rPr>
                            <a:rPr lang="es-EC">
                              <a:latin typeface="Cambria Math" panose="02040503050406030204" pitchFamily="18" charset="0"/>
                            </a:rPr>
                            <m:t>∇</m:t>
                          </m:r>
                        </m:e>
                        <m:sup>
                          <m:r>
                            <a:rPr lang="es-EC" i="1">
                              <a:latin typeface="Cambria Math" panose="02040503050406030204" pitchFamily="18" charset="0"/>
                            </a:rPr>
                            <m:t>𝑑</m:t>
                          </m:r>
                        </m:sup>
                      </m:sSup>
                      <m:sSub>
                        <m:sSubPr>
                          <m:ctrlPr>
                            <a:rPr lang="es-EC" i="1">
                              <a:latin typeface="Cambria Math" panose="02040503050406030204" pitchFamily="18" charset="0"/>
                            </a:rPr>
                          </m:ctrlPr>
                        </m:sSubPr>
                        <m:e>
                          <m:r>
                            <a:rPr lang="es-EC" i="1">
                              <a:latin typeface="Cambria Math" panose="02040503050406030204" pitchFamily="18" charset="0"/>
                            </a:rPr>
                            <m:t>𝑋</m:t>
                          </m:r>
                        </m:e>
                        <m:sub>
                          <m:r>
                            <a:rPr lang="es-EC" i="1">
                              <a:latin typeface="Cambria Math" panose="02040503050406030204" pitchFamily="18" charset="0"/>
                            </a:rPr>
                            <m:t>𝑡</m:t>
                          </m:r>
                        </m:sub>
                      </m:sSub>
                      <m:r>
                        <a:rPr lang="es-EC" i="0">
                          <a:latin typeface="Cambria Math" panose="02040503050406030204" pitchFamily="18" charset="0"/>
                        </a:rPr>
                        <m:t>=</m:t>
                      </m:r>
                      <m:sSup>
                        <m:sSupPr>
                          <m:ctrlPr>
                            <a:rPr lang="es-EC" i="1">
                              <a:latin typeface="Cambria Math" panose="02040503050406030204" pitchFamily="18" charset="0"/>
                            </a:rPr>
                          </m:ctrlPr>
                        </m:sSupPr>
                        <m:e>
                          <m:d>
                            <m:dPr>
                              <m:ctrlPr>
                                <a:rPr lang="es-EC" i="1">
                                  <a:latin typeface="Cambria Math" panose="02040503050406030204" pitchFamily="18" charset="0"/>
                                </a:rPr>
                              </m:ctrlPr>
                            </m:dPr>
                            <m:e>
                              <m:r>
                                <a:rPr lang="es-EC" i="0">
                                  <a:latin typeface="Cambria Math" panose="02040503050406030204" pitchFamily="18" charset="0"/>
                                </a:rPr>
                                <m:t>1−</m:t>
                              </m:r>
                              <m:r>
                                <a:rPr lang="es-EC" i="1">
                                  <a:latin typeface="Cambria Math" panose="02040503050406030204" pitchFamily="18" charset="0"/>
                                </a:rPr>
                                <m:t>𝐵</m:t>
                              </m:r>
                            </m:e>
                          </m:d>
                        </m:e>
                        <m:sup>
                          <m:r>
                            <a:rPr lang="es-EC" i="1">
                              <a:latin typeface="Cambria Math" panose="02040503050406030204" pitchFamily="18" charset="0"/>
                            </a:rPr>
                            <m:t>𝑑</m:t>
                          </m:r>
                        </m:sup>
                      </m:sSup>
                      <m:sSub>
                        <m:sSubPr>
                          <m:ctrlPr>
                            <a:rPr lang="es-EC" i="1">
                              <a:latin typeface="Cambria Math" panose="02040503050406030204" pitchFamily="18" charset="0"/>
                            </a:rPr>
                          </m:ctrlPr>
                        </m:sSubPr>
                        <m:e>
                          <m:r>
                            <a:rPr lang="es-EC" i="1">
                              <a:latin typeface="Cambria Math" panose="02040503050406030204" pitchFamily="18" charset="0"/>
                            </a:rPr>
                            <m:t>𝑋</m:t>
                          </m:r>
                        </m:e>
                        <m:sub>
                          <m:r>
                            <a:rPr lang="es-EC" i="1">
                              <a:latin typeface="Cambria Math" panose="02040503050406030204" pitchFamily="18" charset="0"/>
                            </a:rPr>
                            <m:t>𝑡</m:t>
                          </m:r>
                        </m:sub>
                      </m:sSub>
                    </m:oMath>
                  </m:oMathPara>
                </a14:m>
                <a:endParaRPr lang="es-EC" dirty="0"/>
              </a:p>
            </p:txBody>
          </p:sp>
        </mc:Choice>
        <mc:Fallback xmlns="">
          <p:sp>
            <p:nvSpPr>
              <p:cNvPr id="2" name="Rectángulo 1">
                <a:extLst>
                  <a:ext uri="{FF2B5EF4-FFF2-40B4-BE49-F238E27FC236}">
                    <a16:creationId xmlns:a16="http://schemas.microsoft.com/office/drawing/2014/main" id="{1E38B5F4-8883-45C2-8C54-A1A3F8349FF6}"/>
                  </a:ext>
                </a:extLst>
              </p:cNvPr>
              <p:cNvSpPr>
                <a:spLocks noRot="1" noChangeAspect="1" noMove="1" noResize="1" noEditPoints="1" noAdjustHandles="1" noChangeArrowheads="1" noChangeShapeType="1" noTextEdit="1"/>
              </p:cNvSpPr>
              <p:nvPr/>
            </p:nvSpPr>
            <p:spPr>
              <a:xfrm>
                <a:off x="5031573" y="5551490"/>
                <a:ext cx="2128853" cy="374270"/>
              </a:xfrm>
              <a:prstGeom prst="rect">
                <a:avLst/>
              </a:prstGeom>
              <a:blipFill>
                <a:blip r:embed="rId10"/>
                <a:stretch>
                  <a:fillRect/>
                </a:stretch>
              </a:blipFill>
            </p:spPr>
            <p:txBody>
              <a:bodyPr/>
              <a:lstStyle/>
              <a:p>
                <a:r>
                  <a:rPr lang="es-EC">
                    <a:noFill/>
                  </a:rPr>
                  <a:t> </a:t>
                </a:r>
              </a:p>
            </p:txBody>
          </p:sp>
        </mc:Fallback>
      </mc:AlternateContent>
      <p:graphicFrame>
        <p:nvGraphicFramePr>
          <p:cNvPr id="8" name="Marcador de contenido 5">
            <a:extLst>
              <a:ext uri="{FF2B5EF4-FFF2-40B4-BE49-F238E27FC236}">
                <a16:creationId xmlns:a16="http://schemas.microsoft.com/office/drawing/2014/main" id="{1D4B8567-C25B-4990-A133-C7FC2A0F2C55}"/>
              </a:ext>
            </a:extLst>
          </p:cNvPr>
          <p:cNvGraphicFramePr>
            <a:graphicFrameLocks noGrp="1"/>
          </p:cNvGraphicFramePr>
          <p:nvPr>
            <p:extLst>
              <p:ext uri="{D42A27DB-BD31-4B8C-83A1-F6EECF244321}">
                <p14:modId xmlns:p14="http://schemas.microsoft.com/office/powerpoint/2010/main" val="626168533"/>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37316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D0FA348F-36AB-468A-A1E2-F99179F220A6}"/>
              </a:ext>
            </a:extLst>
          </p:cNvPr>
          <p:cNvSpPr/>
          <p:nvPr/>
        </p:nvSpPr>
        <p:spPr>
          <a:xfrm>
            <a:off x="774599" y="1119375"/>
            <a:ext cx="11117857" cy="523220"/>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a:solidFill>
                  <a:srgbClr val="000000"/>
                </a:solidFill>
              </a:rPr>
              <a:t>MODELO DE PREDICCIÓN: IDENTIFICACIÓN</a:t>
            </a:r>
            <a:endParaRPr lang="es-EC" sz="2800" dirty="0">
              <a:solidFill>
                <a:srgbClr val="000000"/>
              </a:solidFill>
              <a:ea typeface="Inconsolata"/>
            </a:endParaRPr>
          </a:p>
        </p:txBody>
      </p:sp>
      <p:pic>
        <p:nvPicPr>
          <p:cNvPr id="8" name="Imagen 7">
            <a:extLst>
              <a:ext uri="{FF2B5EF4-FFF2-40B4-BE49-F238E27FC236}">
                <a16:creationId xmlns:a16="http://schemas.microsoft.com/office/drawing/2014/main" id="{1FD3E28B-79DC-47B4-8F1F-081DE744A39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82868" y="2037977"/>
            <a:ext cx="4274820" cy="3206115"/>
          </a:xfrm>
          <a:prstGeom prst="rect">
            <a:avLst/>
          </a:prstGeom>
          <a:noFill/>
          <a:ln>
            <a:noFill/>
          </a:ln>
        </p:spPr>
      </p:pic>
      <mc:AlternateContent xmlns:mc="http://schemas.openxmlformats.org/markup-compatibility/2006" xmlns:a14="http://schemas.microsoft.com/office/drawing/2010/main">
        <mc:Choice Requires="a14">
          <p:sp>
            <p:nvSpPr>
              <p:cNvPr id="2" name="Rectángulo 1">
                <a:extLst>
                  <a:ext uri="{FF2B5EF4-FFF2-40B4-BE49-F238E27FC236}">
                    <a16:creationId xmlns:a16="http://schemas.microsoft.com/office/drawing/2014/main" id="{C2902DB2-71E9-4683-8AAF-94CD47506786}"/>
                  </a:ext>
                </a:extLst>
              </p:cNvPr>
              <p:cNvSpPr/>
              <p:nvPr/>
            </p:nvSpPr>
            <p:spPr>
              <a:xfrm>
                <a:off x="7703391" y="2330618"/>
                <a:ext cx="1635511" cy="6646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𝑇𝐼</m:t>
                      </m:r>
                      <m:r>
                        <a:rPr lang="es-EC" i="0">
                          <a:latin typeface="Cambria Math" panose="02040503050406030204" pitchFamily="18" charset="0"/>
                        </a:rPr>
                        <m:t>=</m:t>
                      </m:r>
                      <m:acc>
                        <m:accPr>
                          <m:chr m:val="̅"/>
                          <m:ctrlPr>
                            <a:rPr lang="es-EC" i="1">
                              <a:latin typeface="Cambria Math" panose="02040503050406030204" pitchFamily="18" charset="0"/>
                            </a:rPr>
                          </m:ctrlPr>
                        </m:accPr>
                        <m:e>
                          <m:r>
                            <a:rPr lang="es-EC" i="1">
                              <a:latin typeface="Cambria Math" panose="02040503050406030204" pitchFamily="18" charset="0"/>
                            </a:rPr>
                            <m:t>𝑋</m:t>
                          </m:r>
                        </m:e>
                      </m:acc>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1.96</m:t>
                          </m:r>
                        </m:num>
                        <m:den>
                          <m:rad>
                            <m:radPr>
                              <m:degHide m:val="on"/>
                              <m:ctrlPr>
                                <a:rPr lang="es-EC" i="1">
                                  <a:latin typeface="Cambria Math" panose="02040503050406030204" pitchFamily="18" charset="0"/>
                                </a:rPr>
                              </m:ctrlPr>
                            </m:radPr>
                            <m:deg/>
                            <m:e>
                              <m:r>
                                <a:rPr lang="es-EC" i="1">
                                  <a:latin typeface="Cambria Math" panose="02040503050406030204" pitchFamily="18" charset="0"/>
                                </a:rPr>
                                <m:t>𝑛</m:t>
                              </m:r>
                            </m:e>
                          </m:rad>
                        </m:den>
                      </m:f>
                    </m:oMath>
                  </m:oMathPara>
                </a14:m>
                <a:endParaRPr lang="es-EC" dirty="0"/>
              </a:p>
            </p:txBody>
          </p:sp>
        </mc:Choice>
        <mc:Fallback xmlns="">
          <p:sp>
            <p:nvSpPr>
              <p:cNvPr id="2" name="Rectángulo 1">
                <a:extLst>
                  <a:ext uri="{FF2B5EF4-FFF2-40B4-BE49-F238E27FC236}">
                    <a16:creationId xmlns:a16="http://schemas.microsoft.com/office/drawing/2014/main" id="{C2902DB2-71E9-4683-8AAF-94CD47506786}"/>
                  </a:ext>
                </a:extLst>
              </p:cNvPr>
              <p:cNvSpPr>
                <a:spLocks noRot="1" noChangeAspect="1" noMove="1" noResize="1" noEditPoints="1" noAdjustHandles="1" noChangeArrowheads="1" noChangeShapeType="1" noTextEdit="1"/>
              </p:cNvSpPr>
              <p:nvPr/>
            </p:nvSpPr>
            <p:spPr>
              <a:xfrm>
                <a:off x="7703391" y="2330618"/>
                <a:ext cx="1635511" cy="664606"/>
              </a:xfrm>
              <a:prstGeom prst="rect">
                <a:avLst/>
              </a:prstGeom>
              <a:blipFill>
                <a:blip r:embed="rId9"/>
                <a:stretch>
                  <a:fillRect/>
                </a:stretch>
              </a:blipFill>
            </p:spPr>
            <p:txBody>
              <a:bodyPr/>
              <a:lstStyle/>
              <a:p>
                <a:r>
                  <a:rPr lang="es-EC">
                    <a:noFill/>
                  </a:rPr>
                  <a:t> </a:t>
                </a:r>
              </a:p>
            </p:txBody>
          </p:sp>
        </mc:Fallback>
      </mc:AlternateContent>
      <p:sp>
        <p:nvSpPr>
          <p:cNvPr id="3" name="Rectángulo 2">
            <a:extLst>
              <a:ext uri="{FF2B5EF4-FFF2-40B4-BE49-F238E27FC236}">
                <a16:creationId xmlns:a16="http://schemas.microsoft.com/office/drawing/2014/main" id="{AC47C25E-7218-4DF4-96DC-3ECAA3F498DE}"/>
              </a:ext>
            </a:extLst>
          </p:cNvPr>
          <p:cNvSpPr/>
          <p:nvPr/>
        </p:nvSpPr>
        <p:spPr>
          <a:xfrm>
            <a:off x="5620860" y="3366113"/>
            <a:ext cx="5800572" cy="1477328"/>
          </a:xfrm>
          <a:prstGeom prst="rect">
            <a:avLst/>
          </a:prstGeom>
        </p:spPr>
        <p:txBody>
          <a:bodyPr wrap="square">
            <a:spAutoFit/>
          </a:bodyPr>
          <a:lstStyle/>
          <a:p>
            <a:pPr marL="628650" lvl="0" indent="-285750" algn="just" fontAlgn="base">
              <a:spcAft>
                <a:spcPts val="0"/>
              </a:spcAft>
              <a:buFont typeface="Arial" panose="020B0604020202020204" pitchFamily="34" charset="0"/>
              <a:buChar char="•"/>
              <a:tabLst>
                <a:tab pos="222885" algn="l"/>
              </a:tabLst>
            </a:pPr>
            <a:r>
              <a:rPr lang="es-EC" kern="0" dirty="0">
                <a:solidFill>
                  <a:srgbClr val="000000"/>
                </a:solidFill>
                <a:effectLst>
                  <a:glow>
                    <a:srgbClr val="000000"/>
                  </a:glow>
                  <a:outerShdw sx="0" sy="0">
                    <a:srgbClr val="000000"/>
                  </a:outerShdw>
                  <a:reflection stA="0" endPos="0" fadeDir="0" sx="0" sy="0"/>
                </a:effectLst>
                <a:latin typeface="Times New Roman" panose="02020603050405020304" pitchFamily="18" charset="0"/>
                <a:ea typeface="Calibri" panose="020F0502020204030204" pitchFamily="34" charset="0"/>
                <a:cs typeface="Times New Roman" panose="02020603050405020304" pitchFamily="18" charset="0"/>
              </a:rPr>
              <a:t>ACF decrece rápidamente hasta llegar a cero.</a:t>
            </a:r>
          </a:p>
          <a:p>
            <a:pPr marL="628650" lvl="0" indent="-285750" algn="just" fontAlgn="base">
              <a:buFont typeface="Arial" panose="020B0604020202020204" pitchFamily="34" charset="0"/>
              <a:buChar char="•"/>
              <a:tabLst>
                <a:tab pos="222885" algn="l"/>
              </a:tabLst>
            </a:pPr>
            <a:r>
              <a:rPr lang="es-EC" kern="0" dirty="0">
                <a:solidFill>
                  <a:srgbClr val="000000"/>
                </a:solidFill>
                <a:effectLst>
                  <a:glow>
                    <a:srgbClr val="000000"/>
                  </a:glow>
                  <a:outerShdw sx="0" sy="0">
                    <a:srgbClr val="000000"/>
                  </a:outerShdw>
                  <a:reflection stA="0" endPos="0" fadeDir="0" sx="0" sy="0"/>
                </a:effectLst>
                <a:latin typeface="Times New Roman" panose="02020603050405020304" pitchFamily="18" charset="0"/>
                <a:ea typeface="Calibri" panose="020F0502020204030204" pitchFamily="34" charset="0"/>
                <a:cs typeface="Times New Roman" panose="02020603050405020304" pitchFamily="18" charset="0"/>
              </a:rPr>
              <a:t>PACF tiene los 6 primeros retardos fuera del límite de confidencialidad.</a:t>
            </a:r>
          </a:p>
          <a:p>
            <a:pPr marL="628650" lvl="0" indent="-285750" algn="just" fontAlgn="base">
              <a:spcAft>
                <a:spcPts val="800"/>
              </a:spcAft>
              <a:buFont typeface="Arial" panose="020B0604020202020204" pitchFamily="34" charset="0"/>
              <a:buChar char="•"/>
              <a:tabLst>
                <a:tab pos="222885" algn="l"/>
              </a:tabLst>
            </a:pPr>
            <a:r>
              <a:rPr lang="es-SV" kern="0" dirty="0">
                <a:solidFill>
                  <a:srgbClr val="000000"/>
                </a:solidFill>
                <a:effectLst>
                  <a:glow>
                    <a:srgbClr val="000000"/>
                  </a:glow>
                  <a:outerShdw sx="0" sy="0">
                    <a:srgbClr val="000000"/>
                  </a:outerShdw>
                  <a:reflection stA="0" endPos="0" fadeDir="0" sx="0" sy="0"/>
                </a:effectLst>
                <a:latin typeface="Times New Roman" panose="02020603050405020304" pitchFamily="18" charset="0"/>
                <a:cs typeface="Times New Roman" panose="02020603050405020304" pitchFamily="18" charset="0"/>
              </a:rPr>
              <a:t>No</a:t>
            </a:r>
            <a:r>
              <a:rPr lang="es-SV" dirty="0">
                <a:latin typeface="Times New Roman" panose="02020603050405020304" pitchFamily="18" charset="0"/>
                <a:ea typeface="Times New Roman" panose="02020603050405020304" pitchFamily="18" charset="0"/>
              </a:rPr>
              <a:t> fue </a:t>
            </a:r>
            <a:r>
              <a:rPr lang="es-SV" kern="0" dirty="0">
                <a:solidFill>
                  <a:srgbClr val="000000"/>
                </a:solidFill>
                <a:effectLst>
                  <a:glow>
                    <a:srgbClr val="000000"/>
                  </a:glow>
                  <a:outerShdw sx="0" sy="0">
                    <a:srgbClr val="000000"/>
                  </a:outerShdw>
                  <a:reflection stA="0" endPos="0" fadeDir="0" sx="0" sy="0"/>
                </a:effectLst>
                <a:latin typeface="Times New Roman" panose="02020603050405020304" pitchFamily="18" charset="0"/>
                <a:cs typeface="Times New Roman" panose="02020603050405020304" pitchFamily="18" charset="0"/>
              </a:rPr>
              <a:t>necesario</a:t>
            </a:r>
            <a:r>
              <a:rPr lang="es-SV" dirty="0">
                <a:latin typeface="Times New Roman" panose="02020603050405020304" pitchFamily="18" charset="0"/>
                <a:ea typeface="Times New Roman" panose="02020603050405020304" pitchFamily="18" charset="0"/>
              </a:rPr>
              <a:t> diferenciar la serie para eliminar tendencia.</a:t>
            </a:r>
            <a:endParaRPr lang="es-EC" dirty="0"/>
          </a:p>
        </p:txBody>
      </p:sp>
      <p:graphicFrame>
        <p:nvGraphicFramePr>
          <p:cNvPr id="4" name="Tabla 3">
            <a:extLst>
              <a:ext uri="{FF2B5EF4-FFF2-40B4-BE49-F238E27FC236}">
                <a16:creationId xmlns:a16="http://schemas.microsoft.com/office/drawing/2014/main" id="{F2910940-A1FB-4680-A3FB-68C0597AA820}"/>
              </a:ext>
            </a:extLst>
          </p:cNvPr>
          <p:cNvGraphicFramePr>
            <a:graphicFrameLocks noGrp="1"/>
          </p:cNvGraphicFramePr>
          <p:nvPr>
            <p:extLst>
              <p:ext uri="{D42A27DB-BD31-4B8C-83A1-F6EECF244321}">
                <p14:modId xmlns:p14="http://schemas.microsoft.com/office/powerpoint/2010/main" val="3130430838"/>
              </p:ext>
            </p:extLst>
          </p:nvPr>
        </p:nvGraphicFramePr>
        <p:xfrm>
          <a:off x="5900521" y="3281817"/>
          <a:ext cx="5587172" cy="1645920"/>
        </p:xfrm>
        <a:graphic>
          <a:graphicData uri="http://schemas.openxmlformats.org/drawingml/2006/table">
            <a:tbl>
              <a:tblPr firstRow="1" firstCol="1" bandRow="1">
                <a:tableStyleId>{5C22544A-7EE6-4342-B048-85BDC9FD1C3A}</a:tableStyleId>
              </a:tblPr>
              <a:tblGrid>
                <a:gridCol w="3443606">
                  <a:extLst>
                    <a:ext uri="{9D8B030D-6E8A-4147-A177-3AD203B41FA5}">
                      <a16:colId xmlns:a16="http://schemas.microsoft.com/office/drawing/2014/main" val="2617945564"/>
                    </a:ext>
                  </a:extLst>
                </a:gridCol>
                <a:gridCol w="2143566">
                  <a:extLst>
                    <a:ext uri="{9D8B030D-6E8A-4147-A177-3AD203B41FA5}">
                      <a16:colId xmlns:a16="http://schemas.microsoft.com/office/drawing/2014/main" val="2546890540"/>
                    </a:ext>
                  </a:extLst>
                </a:gridCol>
              </a:tblGrid>
              <a:tr h="0">
                <a:tc>
                  <a:txBody>
                    <a:bodyPr/>
                    <a:lstStyle/>
                    <a:p>
                      <a:pPr indent="0" algn="ctr">
                        <a:lnSpc>
                          <a:spcPct val="100000"/>
                        </a:lnSpc>
                        <a:spcAft>
                          <a:spcPts val="0"/>
                        </a:spcAft>
                        <a:tabLst>
                          <a:tab pos="222885" algn="l"/>
                        </a:tabLst>
                      </a:pPr>
                      <a:r>
                        <a:rPr lang="es-SV" sz="1800" dirty="0">
                          <a:effectLst/>
                        </a:rPr>
                        <a:t>Argumento</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ctr">
                        <a:lnSpc>
                          <a:spcPct val="100000"/>
                        </a:lnSpc>
                        <a:spcAft>
                          <a:spcPts val="0"/>
                        </a:spcAft>
                        <a:tabLst>
                          <a:tab pos="222885" algn="l"/>
                        </a:tabLst>
                      </a:pPr>
                      <a:r>
                        <a:rPr lang="es-SV" sz="1800" dirty="0">
                          <a:effectLst/>
                        </a:rPr>
                        <a:t>Valor</a:t>
                      </a:r>
                      <a:endParaRPr lang="es-EC"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31758603"/>
                  </a:ext>
                </a:extLst>
              </a:tr>
              <a:tr h="0">
                <a:tc>
                  <a:txBody>
                    <a:bodyPr/>
                    <a:lstStyle/>
                    <a:p>
                      <a:pPr indent="0" algn="l">
                        <a:lnSpc>
                          <a:spcPct val="100000"/>
                        </a:lnSpc>
                        <a:spcAft>
                          <a:spcPts val="0"/>
                        </a:spcAft>
                        <a:tabLst>
                          <a:tab pos="222885" algn="l"/>
                        </a:tabLst>
                      </a:pPr>
                      <a:r>
                        <a:rPr lang="es-SV" sz="1800" dirty="0">
                          <a:effectLst/>
                        </a:rPr>
                        <a:t>Constante</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800" dirty="0">
                          <a:effectLst/>
                        </a:rPr>
                        <a:t>NaN (desconocido)</a:t>
                      </a:r>
                      <a:endParaRPr lang="es-EC"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59861105"/>
                  </a:ext>
                </a:extLst>
              </a:tr>
              <a:tr h="0">
                <a:tc>
                  <a:txBody>
                    <a:bodyPr/>
                    <a:lstStyle/>
                    <a:p>
                      <a:pPr indent="0" algn="l">
                        <a:lnSpc>
                          <a:spcPct val="100000"/>
                        </a:lnSpc>
                        <a:spcAft>
                          <a:spcPts val="0"/>
                        </a:spcAft>
                        <a:tabLst>
                          <a:tab pos="222885" algn="l"/>
                        </a:tabLst>
                      </a:pPr>
                      <a:r>
                        <a:rPr lang="es-SV" sz="1800" dirty="0">
                          <a:effectLst/>
                        </a:rPr>
                        <a:t>ARLags</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800" dirty="0">
                          <a:effectLst/>
                        </a:rPr>
                        <a:t>[1 2 4 5]</a:t>
                      </a:r>
                      <a:endParaRPr lang="es-EC"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29669446"/>
                  </a:ext>
                </a:extLst>
              </a:tr>
              <a:tr h="0">
                <a:tc>
                  <a:txBody>
                    <a:bodyPr/>
                    <a:lstStyle/>
                    <a:p>
                      <a:pPr indent="0" algn="l">
                        <a:lnSpc>
                          <a:spcPct val="100000"/>
                        </a:lnSpc>
                        <a:spcAft>
                          <a:spcPts val="0"/>
                        </a:spcAft>
                        <a:tabLst>
                          <a:tab pos="222885" algn="l"/>
                        </a:tabLst>
                      </a:pPr>
                      <a:r>
                        <a:rPr lang="es-SV" sz="1800" dirty="0">
                          <a:effectLst/>
                        </a:rPr>
                        <a:t>Distribución</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800" dirty="0">
                          <a:effectLst/>
                        </a:rPr>
                        <a:t>Gaussian</a:t>
                      </a:r>
                      <a:endParaRPr lang="es-EC"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68066416"/>
                  </a:ext>
                </a:extLst>
              </a:tr>
              <a:tr h="0">
                <a:tc>
                  <a:txBody>
                    <a:bodyPr/>
                    <a:lstStyle/>
                    <a:p>
                      <a:pPr indent="0" algn="l">
                        <a:lnSpc>
                          <a:spcPct val="100000"/>
                        </a:lnSpc>
                        <a:spcAft>
                          <a:spcPts val="0"/>
                        </a:spcAft>
                        <a:tabLst>
                          <a:tab pos="222885" algn="l"/>
                        </a:tabLst>
                      </a:pPr>
                      <a:r>
                        <a:rPr lang="es-SV" sz="1800" dirty="0">
                          <a:effectLst/>
                        </a:rPr>
                        <a:t>Diferenciación no estacional ‘D’</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800" dirty="0">
                          <a:effectLst/>
                        </a:rPr>
                        <a:t>0</a:t>
                      </a:r>
                      <a:endParaRPr lang="es-EC"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23320996"/>
                  </a:ext>
                </a:extLst>
              </a:tr>
              <a:tr h="0">
                <a:tc>
                  <a:txBody>
                    <a:bodyPr/>
                    <a:lstStyle/>
                    <a:p>
                      <a:pPr indent="0" algn="l">
                        <a:lnSpc>
                          <a:spcPct val="100000"/>
                        </a:lnSpc>
                        <a:spcAft>
                          <a:spcPts val="0"/>
                        </a:spcAft>
                        <a:tabLst>
                          <a:tab pos="222885" algn="l"/>
                        </a:tabLst>
                      </a:pPr>
                      <a:r>
                        <a:rPr lang="es-SV" sz="1800" dirty="0">
                          <a:effectLst/>
                        </a:rPr>
                        <a:t>Estacionalidad</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800" dirty="0">
                          <a:effectLst/>
                        </a:rPr>
                        <a:t>93</a:t>
                      </a:r>
                      <a:endParaRPr lang="es-EC"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71949347"/>
                  </a:ext>
                </a:extLst>
              </a:tr>
            </a:tbl>
          </a:graphicData>
        </a:graphic>
      </p:graphicFrame>
      <p:graphicFrame>
        <p:nvGraphicFramePr>
          <p:cNvPr id="9" name="Marcador de contenido 5">
            <a:extLst>
              <a:ext uri="{FF2B5EF4-FFF2-40B4-BE49-F238E27FC236}">
                <a16:creationId xmlns:a16="http://schemas.microsoft.com/office/drawing/2014/main" id="{0D7E09EC-067C-4F12-B013-400DE92064BC}"/>
              </a:ext>
            </a:extLst>
          </p:cNvPr>
          <p:cNvGraphicFramePr>
            <a:graphicFrameLocks noGrp="1"/>
          </p:cNvGraphicFramePr>
          <p:nvPr>
            <p:extLst>
              <p:ext uri="{D42A27DB-BD31-4B8C-83A1-F6EECF244321}">
                <p14:modId xmlns:p14="http://schemas.microsoft.com/office/powerpoint/2010/main" val="626168533"/>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72811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D0FA348F-36AB-468A-A1E2-F99179F220A6}"/>
              </a:ext>
            </a:extLst>
          </p:cNvPr>
          <p:cNvSpPr/>
          <p:nvPr/>
        </p:nvSpPr>
        <p:spPr>
          <a:xfrm>
            <a:off x="774599" y="1119375"/>
            <a:ext cx="11117857" cy="523220"/>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a:solidFill>
                  <a:srgbClr val="000000"/>
                </a:solidFill>
              </a:rPr>
              <a:t>MODELO DE PREDICCIÓN: ESTIMACIÓN Y DIAGNÓSTICO</a:t>
            </a:r>
            <a:endParaRPr lang="es-EC" sz="2800" dirty="0">
              <a:solidFill>
                <a:srgbClr val="000000"/>
              </a:solidFill>
              <a:ea typeface="Inconsolata"/>
            </a:endParaRPr>
          </a:p>
        </p:txBody>
      </p:sp>
      <p:graphicFrame>
        <p:nvGraphicFramePr>
          <p:cNvPr id="7" name="Tabla 6">
            <a:extLst>
              <a:ext uri="{FF2B5EF4-FFF2-40B4-BE49-F238E27FC236}">
                <a16:creationId xmlns:a16="http://schemas.microsoft.com/office/drawing/2014/main" id="{211B566A-CBAA-4E2F-8668-EFD0846A0597}"/>
              </a:ext>
            </a:extLst>
          </p:cNvPr>
          <p:cNvGraphicFramePr>
            <a:graphicFrameLocks noGrp="1"/>
          </p:cNvGraphicFramePr>
          <p:nvPr>
            <p:extLst>
              <p:ext uri="{D42A27DB-BD31-4B8C-83A1-F6EECF244321}">
                <p14:modId xmlns:p14="http://schemas.microsoft.com/office/powerpoint/2010/main" val="876993766"/>
              </p:ext>
            </p:extLst>
          </p:nvPr>
        </p:nvGraphicFramePr>
        <p:xfrm>
          <a:off x="1209467" y="2067572"/>
          <a:ext cx="4886533" cy="2194560"/>
        </p:xfrm>
        <a:graphic>
          <a:graphicData uri="http://schemas.openxmlformats.org/drawingml/2006/table">
            <a:tbl>
              <a:tblPr firstRow="1" firstCol="1" bandRow="1">
                <a:tableStyleId>{5C22544A-7EE6-4342-B048-85BDC9FD1C3A}</a:tableStyleId>
              </a:tblPr>
              <a:tblGrid>
                <a:gridCol w="1255438">
                  <a:extLst>
                    <a:ext uri="{9D8B030D-6E8A-4147-A177-3AD203B41FA5}">
                      <a16:colId xmlns:a16="http://schemas.microsoft.com/office/drawing/2014/main" val="3712511508"/>
                    </a:ext>
                  </a:extLst>
                </a:gridCol>
                <a:gridCol w="1126435">
                  <a:extLst>
                    <a:ext uri="{9D8B030D-6E8A-4147-A177-3AD203B41FA5}">
                      <a16:colId xmlns:a16="http://schemas.microsoft.com/office/drawing/2014/main" val="3344039308"/>
                    </a:ext>
                  </a:extLst>
                </a:gridCol>
                <a:gridCol w="1245704">
                  <a:extLst>
                    <a:ext uri="{9D8B030D-6E8A-4147-A177-3AD203B41FA5}">
                      <a16:colId xmlns:a16="http://schemas.microsoft.com/office/drawing/2014/main" val="3083743522"/>
                    </a:ext>
                  </a:extLst>
                </a:gridCol>
                <a:gridCol w="1258956">
                  <a:extLst>
                    <a:ext uri="{9D8B030D-6E8A-4147-A177-3AD203B41FA5}">
                      <a16:colId xmlns:a16="http://schemas.microsoft.com/office/drawing/2014/main" val="804431093"/>
                    </a:ext>
                  </a:extLst>
                </a:gridCol>
              </a:tblGrid>
              <a:tr h="0">
                <a:tc>
                  <a:txBody>
                    <a:bodyPr/>
                    <a:lstStyle/>
                    <a:p>
                      <a:pPr indent="0" algn="ctr">
                        <a:lnSpc>
                          <a:spcPct val="100000"/>
                        </a:lnSpc>
                        <a:spcAft>
                          <a:spcPts val="0"/>
                        </a:spcAft>
                        <a:tabLst>
                          <a:tab pos="222885" algn="l"/>
                        </a:tabLst>
                      </a:pPr>
                      <a:r>
                        <a:rPr lang="es-SV" sz="1800" dirty="0">
                          <a:effectLst/>
                        </a:rPr>
                        <a:t>Parámetro</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ctr">
                        <a:lnSpc>
                          <a:spcPct val="100000"/>
                        </a:lnSpc>
                        <a:spcAft>
                          <a:spcPts val="0"/>
                        </a:spcAft>
                        <a:tabLst>
                          <a:tab pos="222885" algn="l"/>
                        </a:tabLst>
                      </a:pPr>
                      <a:r>
                        <a:rPr lang="es-SV" sz="1800" dirty="0">
                          <a:effectLst/>
                        </a:rPr>
                        <a:t>Valor</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ctr">
                        <a:lnSpc>
                          <a:spcPct val="100000"/>
                        </a:lnSpc>
                        <a:spcAft>
                          <a:spcPts val="0"/>
                        </a:spcAft>
                        <a:tabLst>
                          <a:tab pos="222885" algn="l"/>
                        </a:tabLst>
                      </a:pPr>
                      <a:r>
                        <a:rPr lang="es-SV" sz="1800" dirty="0">
                          <a:effectLst/>
                        </a:rPr>
                        <a:t>Error estándar</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ctr">
                        <a:lnSpc>
                          <a:spcPct val="100000"/>
                        </a:lnSpc>
                        <a:spcAft>
                          <a:spcPts val="0"/>
                        </a:spcAft>
                        <a:tabLst>
                          <a:tab pos="222885" algn="l"/>
                        </a:tabLst>
                      </a:pPr>
                      <a:r>
                        <a:rPr lang="es-SV" sz="1800" dirty="0">
                          <a:effectLst/>
                        </a:rPr>
                        <a:t>t-estadístico</a:t>
                      </a:r>
                      <a:endParaRPr lang="es-EC"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11432040"/>
                  </a:ext>
                </a:extLst>
              </a:tr>
              <a:tr h="0">
                <a:tc>
                  <a:txBody>
                    <a:bodyPr/>
                    <a:lstStyle/>
                    <a:p>
                      <a:pPr indent="0" algn="l">
                        <a:lnSpc>
                          <a:spcPct val="100000"/>
                        </a:lnSpc>
                        <a:spcAft>
                          <a:spcPts val="0"/>
                        </a:spcAft>
                        <a:tabLst>
                          <a:tab pos="222885" algn="l"/>
                        </a:tabLst>
                      </a:pPr>
                      <a:r>
                        <a:rPr lang="es-SV" sz="1800" dirty="0">
                          <a:effectLst/>
                        </a:rPr>
                        <a:t>Constante</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800" dirty="0">
                          <a:effectLst/>
                        </a:rPr>
                        <a:t>0.0534379</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800" dirty="0">
                          <a:effectLst/>
                        </a:rPr>
                        <a:t>0.898932</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800" dirty="0">
                          <a:effectLst/>
                        </a:rPr>
                        <a:t>0.059446</a:t>
                      </a:r>
                      <a:endParaRPr lang="es-EC"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54984281"/>
                  </a:ext>
                </a:extLst>
              </a:tr>
              <a:tr h="0">
                <a:tc>
                  <a:txBody>
                    <a:bodyPr/>
                    <a:lstStyle/>
                    <a:p>
                      <a:pPr indent="0" algn="l">
                        <a:lnSpc>
                          <a:spcPct val="100000"/>
                        </a:lnSpc>
                        <a:spcAft>
                          <a:spcPts val="0"/>
                        </a:spcAft>
                        <a:tabLst>
                          <a:tab pos="222885" algn="l"/>
                        </a:tabLst>
                      </a:pPr>
                      <a:r>
                        <a:rPr lang="es-SV" sz="1800" dirty="0">
                          <a:effectLst/>
                        </a:rPr>
                        <a:t>AR {1}</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800" dirty="0">
                          <a:effectLst/>
                        </a:rPr>
                        <a:t>0.423942</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800" dirty="0">
                          <a:effectLst/>
                        </a:rPr>
                        <a:t>0.0263049</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800" dirty="0">
                          <a:effectLst/>
                        </a:rPr>
                        <a:t>16.1164</a:t>
                      </a:r>
                      <a:endParaRPr lang="es-EC"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37309968"/>
                  </a:ext>
                </a:extLst>
              </a:tr>
              <a:tr h="0">
                <a:tc>
                  <a:txBody>
                    <a:bodyPr/>
                    <a:lstStyle/>
                    <a:p>
                      <a:pPr indent="0" algn="l">
                        <a:lnSpc>
                          <a:spcPct val="100000"/>
                        </a:lnSpc>
                        <a:spcAft>
                          <a:spcPts val="0"/>
                        </a:spcAft>
                        <a:tabLst>
                          <a:tab pos="222885" algn="l"/>
                        </a:tabLst>
                      </a:pPr>
                      <a:r>
                        <a:rPr lang="es-SV" sz="1800" dirty="0">
                          <a:effectLst/>
                        </a:rPr>
                        <a:t>AR {2}</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800" dirty="0">
                          <a:effectLst/>
                        </a:rPr>
                        <a:t>-0.369951</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800" dirty="0">
                          <a:effectLst/>
                        </a:rPr>
                        <a:t>0.0244351</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800" dirty="0">
                          <a:effectLst/>
                        </a:rPr>
                        <a:t>-15.1402</a:t>
                      </a:r>
                      <a:endParaRPr lang="es-EC"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83481466"/>
                  </a:ext>
                </a:extLst>
              </a:tr>
              <a:tr h="0">
                <a:tc>
                  <a:txBody>
                    <a:bodyPr/>
                    <a:lstStyle/>
                    <a:p>
                      <a:pPr indent="0" algn="l">
                        <a:lnSpc>
                          <a:spcPct val="100000"/>
                        </a:lnSpc>
                        <a:spcAft>
                          <a:spcPts val="0"/>
                        </a:spcAft>
                        <a:tabLst>
                          <a:tab pos="222885" algn="l"/>
                        </a:tabLst>
                      </a:pPr>
                      <a:r>
                        <a:rPr lang="es-SV" sz="1800" dirty="0">
                          <a:effectLst/>
                        </a:rPr>
                        <a:t>AR {4}</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800" dirty="0">
                          <a:effectLst/>
                        </a:rPr>
                        <a:t>-0.283358</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800" dirty="0">
                          <a:effectLst/>
                        </a:rPr>
                        <a:t>0.0257418</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800" dirty="0">
                          <a:effectLst/>
                        </a:rPr>
                        <a:t>-11.0077</a:t>
                      </a:r>
                      <a:endParaRPr lang="es-EC"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33426006"/>
                  </a:ext>
                </a:extLst>
              </a:tr>
              <a:tr h="0">
                <a:tc>
                  <a:txBody>
                    <a:bodyPr/>
                    <a:lstStyle/>
                    <a:p>
                      <a:pPr indent="0" algn="l">
                        <a:lnSpc>
                          <a:spcPct val="100000"/>
                        </a:lnSpc>
                        <a:spcAft>
                          <a:spcPts val="0"/>
                        </a:spcAft>
                        <a:tabLst>
                          <a:tab pos="222885" algn="l"/>
                        </a:tabLst>
                      </a:pPr>
                      <a:r>
                        <a:rPr lang="es-SV" sz="1800" dirty="0">
                          <a:effectLst/>
                        </a:rPr>
                        <a:t>AR {5}</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800" dirty="0">
                          <a:effectLst/>
                        </a:rPr>
                        <a:t>0.541371</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800" dirty="0">
                          <a:effectLst/>
                        </a:rPr>
                        <a:t>0.0240636</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800" dirty="0">
                          <a:effectLst/>
                        </a:rPr>
                        <a:t>22.4975</a:t>
                      </a:r>
                      <a:endParaRPr lang="es-EC"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28229767"/>
                  </a:ext>
                </a:extLst>
              </a:tr>
              <a:tr h="0">
                <a:tc>
                  <a:txBody>
                    <a:bodyPr/>
                    <a:lstStyle/>
                    <a:p>
                      <a:pPr indent="0" algn="l">
                        <a:lnSpc>
                          <a:spcPct val="100000"/>
                        </a:lnSpc>
                        <a:spcAft>
                          <a:spcPts val="0"/>
                        </a:spcAft>
                        <a:tabLst>
                          <a:tab pos="222885" algn="l"/>
                        </a:tabLst>
                      </a:pPr>
                      <a:r>
                        <a:rPr lang="es-SV" sz="1800" dirty="0">
                          <a:effectLst/>
                        </a:rPr>
                        <a:t>Varianza</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800" dirty="0">
                          <a:effectLst/>
                        </a:rPr>
                        <a:t>584.563</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800" dirty="0">
                          <a:effectLst/>
                        </a:rPr>
                        <a:t>25.7995</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800" dirty="0">
                          <a:effectLst/>
                        </a:rPr>
                        <a:t>22.6579</a:t>
                      </a:r>
                      <a:endParaRPr lang="es-EC"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68480411"/>
                  </a:ext>
                </a:extLst>
              </a:tr>
            </a:tbl>
          </a:graphicData>
        </a:graphic>
      </p:graphicFrame>
      <p:pic>
        <p:nvPicPr>
          <p:cNvPr id="9" name="Imagen 8">
            <a:extLst>
              <a:ext uri="{FF2B5EF4-FFF2-40B4-BE49-F238E27FC236}">
                <a16:creationId xmlns:a16="http://schemas.microsoft.com/office/drawing/2014/main" id="{D0D9F55A-939F-4A95-A626-FDBEACEC84E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78080" y="1781801"/>
            <a:ext cx="5324475" cy="3990975"/>
          </a:xfrm>
          <a:prstGeom prst="rect">
            <a:avLst/>
          </a:prstGeom>
          <a:noFill/>
          <a:ln>
            <a:noFill/>
          </a:ln>
        </p:spPr>
      </p:pic>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1C45F666-1528-47A4-BE5F-EA3305CF8891}"/>
                  </a:ext>
                </a:extLst>
              </p:cNvPr>
              <p:cNvSpPr/>
              <p:nvPr/>
            </p:nvSpPr>
            <p:spPr>
              <a:xfrm>
                <a:off x="678340" y="4687109"/>
                <a:ext cx="6096000" cy="307777"/>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d>
                        <m:dPr>
                          <m:begChr m:val=""/>
                          <m:ctrlPr>
                            <a:rPr lang="es-EC" sz="1400" i="1">
                              <a:latin typeface="Cambria Math" panose="02040503050406030204" pitchFamily="18" charset="0"/>
                            </a:rPr>
                          </m:ctrlPr>
                        </m:dPr>
                        <m:e>
                          <m:r>
                            <a:rPr lang="es-EC" sz="1400" i="1">
                              <a:latin typeface="Cambria Math" panose="02040503050406030204" pitchFamily="18" charset="0"/>
                            </a:rPr>
                            <m:t>𝑦</m:t>
                          </m:r>
                          <m:r>
                            <a:rPr lang="es-EC" sz="1400" i="0">
                              <a:latin typeface="Cambria Math" panose="02040503050406030204" pitchFamily="18" charset="0"/>
                            </a:rPr>
                            <m:t>(</m:t>
                          </m:r>
                          <m:r>
                            <a:rPr lang="es-EC" sz="1400" i="1">
                              <a:latin typeface="Cambria Math" panose="02040503050406030204" pitchFamily="18" charset="0"/>
                            </a:rPr>
                            <m:t>𝑡</m:t>
                          </m:r>
                          <m:r>
                            <a:rPr lang="es-EC" sz="1400" i="0">
                              <a:latin typeface="Cambria Math" panose="02040503050406030204" pitchFamily="18" charset="0"/>
                            </a:rPr>
                            <m:t>)=0.05+0.42</m:t>
                          </m:r>
                          <m:r>
                            <a:rPr lang="es-EC" sz="1400" i="1">
                              <a:latin typeface="Cambria Math" panose="02040503050406030204" pitchFamily="18" charset="0"/>
                            </a:rPr>
                            <m:t>𝑦</m:t>
                          </m:r>
                          <m:r>
                            <a:rPr lang="es-EC" sz="1400" i="0">
                              <a:latin typeface="Cambria Math" panose="02040503050406030204" pitchFamily="18" charset="0"/>
                            </a:rPr>
                            <m:t>(</m:t>
                          </m:r>
                          <m:r>
                            <a:rPr lang="es-EC" sz="1400" i="1">
                              <a:latin typeface="Cambria Math" panose="02040503050406030204" pitchFamily="18" charset="0"/>
                            </a:rPr>
                            <m:t>𝑡</m:t>
                          </m:r>
                          <m:r>
                            <a:rPr lang="es-EC" sz="1400" i="0">
                              <a:latin typeface="Cambria Math" panose="02040503050406030204" pitchFamily="18" charset="0"/>
                            </a:rPr>
                            <m:t>−1)−0.36</m:t>
                          </m:r>
                          <m:r>
                            <a:rPr lang="es-EC" sz="1400" i="1">
                              <a:latin typeface="Cambria Math" panose="02040503050406030204" pitchFamily="18" charset="0"/>
                            </a:rPr>
                            <m:t>𝑦</m:t>
                          </m:r>
                          <m:r>
                            <a:rPr lang="es-EC" sz="1400" i="0">
                              <a:latin typeface="Cambria Math" panose="02040503050406030204" pitchFamily="18" charset="0"/>
                            </a:rPr>
                            <m:t>(</m:t>
                          </m:r>
                          <m:r>
                            <a:rPr lang="es-EC" sz="1400" i="1">
                              <a:latin typeface="Cambria Math" panose="02040503050406030204" pitchFamily="18" charset="0"/>
                            </a:rPr>
                            <m:t>𝑡</m:t>
                          </m:r>
                          <m:r>
                            <a:rPr lang="es-EC" sz="1400" i="0">
                              <a:latin typeface="Cambria Math" panose="02040503050406030204" pitchFamily="18" charset="0"/>
                            </a:rPr>
                            <m:t>−2)−0.28</m:t>
                          </m:r>
                          <m:r>
                            <a:rPr lang="es-EC" sz="1400" i="1">
                              <a:latin typeface="Cambria Math" panose="02040503050406030204" pitchFamily="18" charset="0"/>
                            </a:rPr>
                            <m:t>𝑦</m:t>
                          </m:r>
                          <m:r>
                            <a:rPr lang="es-EC" sz="1400" i="0">
                              <a:latin typeface="Cambria Math" panose="02040503050406030204" pitchFamily="18" charset="0"/>
                            </a:rPr>
                            <m:t>(</m:t>
                          </m:r>
                          <m:r>
                            <a:rPr lang="es-EC" sz="1400" i="1">
                              <a:latin typeface="Cambria Math" panose="02040503050406030204" pitchFamily="18" charset="0"/>
                            </a:rPr>
                            <m:t>𝑡</m:t>
                          </m:r>
                          <m:r>
                            <a:rPr lang="es-EC" sz="1400" i="0">
                              <a:latin typeface="Cambria Math" panose="02040503050406030204" pitchFamily="18" charset="0"/>
                            </a:rPr>
                            <m:t>−4)+0.54</m:t>
                          </m:r>
                          <m:r>
                            <a:rPr lang="es-EC" sz="1400" i="1">
                              <a:latin typeface="Cambria Math" panose="02040503050406030204" pitchFamily="18" charset="0"/>
                            </a:rPr>
                            <m:t>𝑦</m:t>
                          </m:r>
                          <m:r>
                            <a:rPr lang="es-EC" sz="1400" i="0">
                              <a:latin typeface="Cambria Math" panose="02040503050406030204" pitchFamily="18" charset="0"/>
                            </a:rPr>
                            <m:t>(</m:t>
                          </m:r>
                          <m:r>
                            <a:rPr lang="es-EC" sz="1400" i="1">
                              <a:latin typeface="Cambria Math" panose="02040503050406030204" pitchFamily="18" charset="0"/>
                            </a:rPr>
                            <m:t>𝑡</m:t>
                          </m:r>
                          <m:r>
                            <a:rPr lang="es-EC" sz="1400" i="0">
                              <a:latin typeface="Cambria Math" panose="02040503050406030204" pitchFamily="18" charset="0"/>
                            </a:rPr>
                            <m:t>−5</m:t>
                          </m:r>
                        </m:e>
                      </m:d>
                    </m:oMath>
                  </m:oMathPara>
                </a14:m>
                <a:endParaRPr lang="es-EC" sz="1400" dirty="0"/>
              </a:p>
            </p:txBody>
          </p:sp>
        </mc:Choice>
        <mc:Fallback xmlns="">
          <p:sp>
            <p:nvSpPr>
              <p:cNvPr id="10" name="Rectángulo 9">
                <a:extLst>
                  <a:ext uri="{FF2B5EF4-FFF2-40B4-BE49-F238E27FC236}">
                    <a16:creationId xmlns:a16="http://schemas.microsoft.com/office/drawing/2014/main" id="{1C45F666-1528-47A4-BE5F-EA3305CF8891}"/>
                  </a:ext>
                </a:extLst>
              </p:cNvPr>
              <p:cNvSpPr>
                <a:spLocks noRot="1" noChangeAspect="1" noMove="1" noResize="1" noEditPoints="1" noAdjustHandles="1" noChangeArrowheads="1" noChangeShapeType="1" noTextEdit="1"/>
              </p:cNvSpPr>
              <p:nvPr/>
            </p:nvSpPr>
            <p:spPr>
              <a:xfrm>
                <a:off x="678340" y="4687109"/>
                <a:ext cx="6096000" cy="307777"/>
              </a:xfrm>
              <a:prstGeom prst="rect">
                <a:avLst/>
              </a:prstGeom>
              <a:blipFill>
                <a:blip r:embed="rId9"/>
                <a:stretch>
                  <a:fillRect t="-104000" r="-4000" b="-16200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Rectángulo 10">
                <a:extLst>
                  <a:ext uri="{FF2B5EF4-FFF2-40B4-BE49-F238E27FC236}">
                    <a16:creationId xmlns:a16="http://schemas.microsoft.com/office/drawing/2014/main" id="{D35FEAC0-4FC6-49E8-8DD9-3C02ED9F6B65}"/>
                  </a:ext>
                </a:extLst>
              </p:cNvPr>
              <p:cNvSpPr/>
              <p:nvPr/>
            </p:nvSpPr>
            <p:spPr>
              <a:xfrm>
                <a:off x="774599" y="5186613"/>
                <a:ext cx="6096000" cy="338554"/>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d>
                        <m:dPr>
                          <m:begChr m:val=""/>
                          <m:ctrlPr>
                            <a:rPr lang="es-EC" sz="1600" i="1">
                              <a:latin typeface="Cambria Math" panose="02040503050406030204" pitchFamily="18" charset="0"/>
                            </a:rPr>
                          </m:ctrlPr>
                        </m:dPr>
                        <m:e>
                          <m:r>
                            <a:rPr lang="es-EC" sz="1600" i="1">
                              <a:latin typeface="Cambria Math" panose="02040503050406030204" pitchFamily="18" charset="0"/>
                            </a:rPr>
                            <m:t>𝑦</m:t>
                          </m:r>
                          <m:r>
                            <a:rPr lang="es-EC" sz="1600" i="0">
                              <a:latin typeface="Cambria Math" panose="02040503050406030204" pitchFamily="18" charset="0"/>
                            </a:rPr>
                            <m:t>(</m:t>
                          </m:r>
                          <m:r>
                            <a:rPr lang="es-EC" sz="1600" i="1">
                              <a:latin typeface="Cambria Math" panose="02040503050406030204" pitchFamily="18" charset="0"/>
                            </a:rPr>
                            <m:t>𝑡</m:t>
                          </m:r>
                          <m:r>
                            <a:rPr lang="es-EC" sz="1600" i="0">
                              <a:latin typeface="Cambria Math" panose="02040503050406030204" pitchFamily="18" charset="0"/>
                            </a:rPr>
                            <m:t>)=0.42</m:t>
                          </m:r>
                          <m:r>
                            <a:rPr lang="es-EC" sz="1600" i="1">
                              <a:latin typeface="Cambria Math" panose="02040503050406030204" pitchFamily="18" charset="0"/>
                            </a:rPr>
                            <m:t>𝑦</m:t>
                          </m:r>
                          <m:r>
                            <a:rPr lang="es-EC" sz="1600" i="0">
                              <a:latin typeface="Cambria Math" panose="02040503050406030204" pitchFamily="18" charset="0"/>
                            </a:rPr>
                            <m:t>(</m:t>
                          </m:r>
                          <m:r>
                            <a:rPr lang="es-EC" sz="1600" i="1">
                              <a:latin typeface="Cambria Math" panose="02040503050406030204" pitchFamily="18" charset="0"/>
                            </a:rPr>
                            <m:t>𝑡</m:t>
                          </m:r>
                          <m:r>
                            <a:rPr lang="es-EC" sz="1600" i="0">
                              <a:latin typeface="Cambria Math" panose="02040503050406030204" pitchFamily="18" charset="0"/>
                            </a:rPr>
                            <m:t>−1)−0.36</m:t>
                          </m:r>
                          <m:r>
                            <a:rPr lang="es-EC" sz="1600" i="1">
                              <a:latin typeface="Cambria Math" panose="02040503050406030204" pitchFamily="18" charset="0"/>
                            </a:rPr>
                            <m:t>𝑦</m:t>
                          </m:r>
                          <m:r>
                            <a:rPr lang="es-EC" sz="1600" i="0">
                              <a:latin typeface="Cambria Math" panose="02040503050406030204" pitchFamily="18" charset="0"/>
                            </a:rPr>
                            <m:t>(</m:t>
                          </m:r>
                          <m:r>
                            <a:rPr lang="es-EC" sz="1600" i="1">
                              <a:latin typeface="Cambria Math" panose="02040503050406030204" pitchFamily="18" charset="0"/>
                            </a:rPr>
                            <m:t>𝑡</m:t>
                          </m:r>
                          <m:r>
                            <a:rPr lang="es-EC" sz="1600" i="0">
                              <a:latin typeface="Cambria Math" panose="02040503050406030204" pitchFamily="18" charset="0"/>
                            </a:rPr>
                            <m:t>−2)−0.28</m:t>
                          </m:r>
                          <m:r>
                            <a:rPr lang="es-EC" sz="1600" i="1">
                              <a:latin typeface="Cambria Math" panose="02040503050406030204" pitchFamily="18" charset="0"/>
                            </a:rPr>
                            <m:t>𝑦</m:t>
                          </m:r>
                          <m:r>
                            <a:rPr lang="es-EC" sz="1600" i="0">
                              <a:latin typeface="Cambria Math" panose="02040503050406030204" pitchFamily="18" charset="0"/>
                            </a:rPr>
                            <m:t>(</m:t>
                          </m:r>
                          <m:r>
                            <a:rPr lang="es-EC" sz="1600" i="1">
                              <a:latin typeface="Cambria Math" panose="02040503050406030204" pitchFamily="18" charset="0"/>
                            </a:rPr>
                            <m:t>𝑡</m:t>
                          </m:r>
                          <m:r>
                            <a:rPr lang="es-EC" sz="1600" i="0">
                              <a:latin typeface="Cambria Math" panose="02040503050406030204" pitchFamily="18" charset="0"/>
                            </a:rPr>
                            <m:t>−4)+0.54</m:t>
                          </m:r>
                          <m:r>
                            <a:rPr lang="es-EC" sz="1600" i="1">
                              <a:latin typeface="Cambria Math" panose="02040503050406030204" pitchFamily="18" charset="0"/>
                            </a:rPr>
                            <m:t>𝑦</m:t>
                          </m:r>
                          <m:r>
                            <a:rPr lang="es-EC" sz="1600" i="0">
                              <a:latin typeface="Cambria Math" panose="02040503050406030204" pitchFamily="18" charset="0"/>
                            </a:rPr>
                            <m:t>(</m:t>
                          </m:r>
                          <m:r>
                            <a:rPr lang="es-EC" sz="1600" i="1">
                              <a:latin typeface="Cambria Math" panose="02040503050406030204" pitchFamily="18" charset="0"/>
                            </a:rPr>
                            <m:t>𝑡</m:t>
                          </m:r>
                          <m:r>
                            <a:rPr lang="es-EC" sz="1600" i="0">
                              <a:latin typeface="Cambria Math" panose="02040503050406030204" pitchFamily="18" charset="0"/>
                            </a:rPr>
                            <m:t>−5</m:t>
                          </m:r>
                        </m:e>
                      </m:d>
                    </m:oMath>
                  </m:oMathPara>
                </a14:m>
                <a:endParaRPr lang="es-EC" sz="1600" dirty="0"/>
              </a:p>
            </p:txBody>
          </p:sp>
        </mc:Choice>
        <mc:Fallback xmlns="">
          <p:sp>
            <p:nvSpPr>
              <p:cNvPr id="11" name="Rectángulo 10">
                <a:extLst>
                  <a:ext uri="{FF2B5EF4-FFF2-40B4-BE49-F238E27FC236}">
                    <a16:creationId xmlns:a16="http://schemas.microsoft.com/office/drawing/2014/main" id="{D35FEAC0-4FC6-49E8-8DD9-3C02ED9F6B65}"/>
                  </a:ext>
                </a:extLst>
              </p:cNvPr>
              <p:cNvSpPr>
                <a:spLocks noRot="1" noChangeAspect="1" noMove="1" noResize="1" noEditPoints="1" noAdjustHandles="1" noChangeArrowheads="1" noChangeShapeType="1" noTextEdit="1"/>
              </p:cNvSpPr>
              <p:nvPr/>
            </p:nvSpPr>
            <p:spPr>
              <a:xfrm>
                <a:off x="774599" y="5186613"/>
                <a:ext cx="6096000" cy="338554"/>
              </a:xfrm>
              <a:prstGeom prst="rect">
                <a:avLst/>
              </a:prstGeom>
              <a:blipFill>
                <a:blip r:embed="rId10"/>
                <a:stretch>
                  <a:fillRect t="-110909" r="-6600" b="-172727"/>
                </a:stretch>
              </a:blipFill>
            </p:spPr>
            <p:txBody>
              <a:bodyPr/>
              <a:lstStyle/>
              <a:p>
                <a:r>
                  <a:rPr lang="es-EC">
                    <a:noFill/>
                  </a:rPr>
                  <a:t> </a:t>
                </a:r>
              </a:p>
            </p:txBody>
          </p:sp>
        </mc:Fallback>
      </mc:AlternateContent>
      <p:graphicFrame>
        <p:nvGraphicFramePr>
          <p:cNvPr id="8" name="Marcador de contenido 5">
            <a:extLst>
              <a:ext uri="{FF2B5EF4-FFF2-40B4-BE49-F238E27FC236}">
                <a16:creationId xmlns:a16="http://schemas.microsoft.com/office/drawing/2014/main" id="{020F338C-F0C1-4123-902C-93BA47491FDB}"/>
              </a:ext>
            </a:extLst>
          </p:cNvPr>
          <p:cNvGraphicFramePr>
            <a:graphicFrameLocks noGrp="1"/>
          </p:cNvGraphicFramePr>
          <p:nvPr>
            <p:extLst>
              <p:ext uri="{D42A27DB-BD31-4B8C-83A1-F6EECF244321}">
                <p14:modId xmlns:p14="http://schemas.microsoft.com/office/powerpoint/2010/main" val="626168533"/>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380988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D0FA348F-36AB-468A-A1E2-F99179F220A6}"/>
              </a:ext>
            </a:extLst>
          </p:cNvPr>
          <p:cNvSpPr/>
          <p:nvPr/>
        </p:nvSpPr>
        <p:spPr>
          <a:xfrm>
            <a:off x="774599" y="1119375"/>
            <a:ext cx="11117857" cy="523220"/>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a:solidFill>
                  <a:srgbClr val="000000"/>
                </a:solidFill>
              </a:rPr>
              <a:t>MODELO DE PREDICCIÓN</a:t>
            </a:r>
            <a:endParaRPr lang="es-EC" sz="2800" dirty="0">
              <a:solidFill>
                <a:srgbClr val="000000"/>
              </a:solidFill>
              <a:ea typeface="Inconsolata"/>
            </a:endParaRPr>
          </a:p>
        </p:txBody>
      </p:sp>
      <p:pic>
        <p:nvPicPr>
          <p:cNvPr id="8" name="Imagen 7">
            <a:extLst>
              <a:ext uri="{FF2B5EF4-FFF2-40B4-BE49-F238E27FC236}">
                <a16:creationId xmlns:a16="http://schemas.microsoft.com/office/drawing/2014/main" id="{22076053-FB8F-4980-A91C-DE2118D4055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73078" y="1785937"/>
            <a:ext cx="4774925" cy="3687211"/>
          </a:xfrm>
          <a:prstGeom prst="rect">
            <a:avLst/>
          </a:prstGeom>
          <a:noFill/>
          <a:ln>
            <a:noFill/>
          </a:ln>
        </p:spPr>
      </p:pic>
      <p:pic>
        <p:nvPicPr>
          <p:cNvPr id="12" name="Imagen 11">
            <a:extLst>
              <a:ext uri="{FF2B5EF4-FFF2-40B4-BE49-F238E27FC236}">
                <a16:creationId xmlns:a16="http://schemas.microsoft.com/office/drawing/2014/main" id="{EE788E68-419E-46EB-BD9E-DEAF2CE26720}"/>
              </a:ext>
            </a:extLst>
          </p:cNvPr>
          <p:cNvPicPr/>
          <p:nvPr/>
        </p:nvPicPr>
        <p:blipFill rotWithShape="1">
          <a:blip r:embed="rId4">
            <a:extLst>
              <a:ext uri="{28A0092B-C50C-407E-A947-70E740481C1C}">
                <a14:useLocalDpi xmlns:a14="http://schemas.microsoft.com/office/drawing/2010/main" val="0"/>
              </a:ext>
            </a:extLst>
          </a:blip>
          <a:srcRect b="-1713"/>
          <a:stretch/>
        </p:blipFill>
        <p:spPr bwMode="auto">
          <a:xfrm>
            <a:off x="1986361" y="1844757"/>
            <a:ext cx="2722301" cy="3470510"/>
          </a:xfrm>
          <a:prstGeom prst="rect">
            <a:avLst/>
          </a:prstGeom>
          <a:ln>
            <a:noFill/>
          </a:ln>
          <a:extLst>
            <a:ext uri="{53640926-AAD7-44D8-BBD7-CCE9431645EC}">
              <a14:shadowObscured xmlns:a14="http://schemas.microsoft.com/office/drawing/2010/main"/>
            </a:ext>
          </a:extLst>
        </p:spPr>
      </p:pic>
      <p:graphicFrame>
        <p:nvGraphicFramePr>
          <p:cNvPr id="7" name="Marcador de contenido 5">
            <a:extLst>
              <a:ext uri="{FF2B5EF4-FFF2-40B4-BE49-F238E27FC236}">
                <a16:creationId xmlns:a16="http://schemas.microsoft.com/office/drawing/2014/main" id="{BDABCF79-E489-451B-9BF9-6174DB31A0C3}"/>
              </a:ext>
            </a:extLst>
          </p:cNvPr>
          <p:cNvGraphicFramePr>
            <a:graphicFrameLocks noGrp="1"/>
          </p:cNvGraphicFramePr>
          <p:nvPr>
            <p:extLst>
              <p:ext uri="{D42A27DB-BD31-4B8C-83A1-F6EECF244321}">
                <p14:modId xmlns:p14="http://schemas.microsoft.com/office/powerpoint/2010/main" val="626168533"/>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0162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9D622415-4D9A-4137-8CBF-E0C68AA86B56}"/>
              </a:ext>
            </a:extLst>
          </p:cNvPr>
          <p:cNvGraphicFramePr/>
          <p:nvPr>
            <p:extLst/>
          </p:nvPr>
        </p:nvGraphicFramePr>
        <p:xfrm>
          <a:off x="3017708" y="1367327"/>
          <a:ext cx="9174292" cy="457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lipse 3">
            <a:extLst>
              <a:ext uri="{FF2B5EF4-FFF2-40B4-BE49-F238E27FC236}">
                <a16:creationId xmlns:a16="http://schemas.microsoft.com/office/drawing/2014/main" id="{9901AB4A-7681-4B61-BAA3-764926795509}"/>
              </a:ext>
            </a:extLst>
          </p:cNvPr>
          <p:cNvSpPr/>
          <p:nvPr/>
        </p:nvSpPr>
        <p:spPr>
          <a:xfrm>
            <a:off x="693684" y="2531165"/>
            <a:ext cx="2486838" cy="2308848"/>
          </a:xfrm>
          <a:prstGeom prst="ellips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C" dirty="0">
                <a:latin typeface="Arial" panose="020B0604020202020204" pitchFamily="34" charset="0"/>
                <a:cs typeface="Arial" panose="020B0604020202020204" pitchFamily="34" charset="0"/>
              </a:rPr>
              <a:t>PRUEBAS Y RESULTADOS</a:t>
            </a:r>
          </a:p>
        </p:txBody>
      </p:sp>
      <p:graphicFrame>
        <p:nvGraphicFramePr>
          <p:cNvPr id="6" name="Marcador de contenido 5">
            <a:extLst>
              <a:ext uri="{FF2B5EF4-FFF2-40B4-BE49-F238E27FC236}">
                <a16:creationId xmlns:a16="http://schemas.microsoft.com/office/drawing/2014/main" id="{1FCA8D25-FBF7-453E-B10C-5962020BBD10}"/>
              </a:ext>
            </a:extLst>
          </p:cNvPr>
          <p:cNvGraphicFramePr>
            <a:graphicFrameLocks noGrp="1"/>
          </p:cNvGraphicFramePr>
          <p:nvPr>
            <p:extLst>
              <p:ext uri="{D42A27DB-BD31-4B8C-83A1-F6EECF244321}">
                <p14:modId xmlns:p14="http://schemas.microsoft.com/office/powerpoint/2010/main" val="1740270625"/>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03047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9" name="Diagrama 8"/>
          <p:cNvGraphicFramePr/>
          <p:nvPr>
            <p:extLst>
              <p:ext uri="{D42A27DB-BD31-4B8C-83A1-F6EECF244321}">
                <p14:modId xmlns:p14="http://schemas.microsoft.com/office/powerpoint/2010/main" val="2297269888"/>
              </p:ext>
            </p:extLst>
          </p:nvPr>
        </p:nvGraphicFramePr>
        <p:xfrm>
          <a:off x="877842" y="508893"/>
          <a:ext cx="10436315" cy="5534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Marcador de contenido 5">
            <a:extLst>
              <a:ext uri="{FF2B5EF4-FFF2-40B4-BE49-F238E27FC236}">
                <a16:creationId xmlns:a16="http://schemas.microsoft.com/office/drawing/2014/main" id="{8811F9F8-DAD0-4828-B8DC-B05233174897}"/>
              </a:ext>
            </a:extLst>
          </p:cNvPr>
          <p:cNvGraphicFramePr>
            <a:graphicFrameLocks noGrp="1"/>
          </p:cNvGraphicFramePr>
          <p:nvPr>
            <p:extLst>
              <p:ext uri="{D42A27DB-BD31-4B8C-83A1-F6EECF244321}">
                <p14:modId xmlns:p14="http://schemas.microsoft.com/office/powerpoint/2010/main" val="2840900328"/>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768979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D0FA348F-36AB-468A-A1E2-F99179F220A6}"/>
              </a:ext>
            </a:extLst>
          </p:cNvPr>
          <p:cNvSpPr/>
          <p:nvPr/>
        </p:nvSpPr>
        <p:spPr>
          <a:xfrm>
            <a:off x="891002" y="995901"/>
            <a:ext cx="11117857" cy="523220"/>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2800" b="1" dirty="0">
                <a:solidFill>
                  <a:srgbClr val="000000"/>
                </a:solidFill>
                <a:ea typeface="Inconsolata"/>
              </a:rPr>
              <a:t>FUNCIONAMIENTO: CONSUMO ELÉCTRICO</a:t>
            </a:r>
            <a:endParaRPr lang="es-EC" sz="2200" dirty="0">
              <a:solidFill>
                <a:srgbClr val="000000"/>
              </a:solidFill>
              <a:ea typeface="Inconsolata"/>
            </a:endParaRPr>
          </a:p>
        </p:txBody>
      </p:sp>
      <p:graphicFrame>
        <p:nvGraphicFramePr>
          <p:cNvPr id="4" name="Tabla 3">
            <a:extLst>
              <a:ext uri="{FF2B5EF4-FFF2-40B4-BE49-F238E27FC236}">
                <a16:creationId xmlns:a16="http://schemas.microsoft.com/office/drawing/2014/main" id="{64521202-75EC-4C5A-B236-BDC8C941C7A6}"/>
              </a:ext>
            </a:extLst>
          </p:cNvPr>
          <p:cNvGraphicFramePr>
            <a:graphicFrameLocks noGrp="1"/>
          </p:cNvGraphicFramePr>
          <p:nvPr>
            <p:extLst>
              <p:ext uri="{D42A27DB-BD31-4B8C-83A1-F6EECF244321}">
                <p14:modId xmlns:p14="http://schemas.microsoft.com/office/powerpoint/2010/main" val="2993439971"/>
              </p:ext>
            </p:extLst>
          </p:nvPr>
        </p:nvGraphicFramePr>
        <p:xfrm>
          <a:off x="891002" y="1694977"/>
          <a:ext cx="6255025" cy="4372466"/>
        </p:xfrm>
        <a:graphic>
          <a:graphicData uri="http://schemas.openxmlformats.org/drawingml/2006/table">
            <a:tbl>
              <a:tblPr firstRow="1" firstCol="1" bandRow="1">
                <a:tableStyleId>{5C22544A-7EE6-4342-B048-85BDC9FD1C3A}</a:tableStyleId>
              </a:tblPr>
              <a:tblGrid>
                <a:gridCol w="821635">
                  <a:extLst>
                    <a:ext uri="{9D8B030D-6E8A-4147-A177-3AD203B41FA5}">
                      <a16:colId xmlns:a16="http://schemas.microsoft.com/office/drawing/2014/main" val="3813565821"/>
                    </a:ext>
                  </a:extLst>
                </a:gridCol>
                <a:gridCol w="834887">
                  <a:extLst>
                    <a:ext uri="{9D8B030D-6E8A-4147-A177-3AD203B41FA5}">
                      <a16:colId xmlns:a16="http://schemas.microsoft.com/office/drawing/2014/main" val="1807287092"/>
                    </a:ext>
                  </a:extLst>
                </a:gridCol>
                <a:gridCol w="808382">
                  <a:extLst>
                    <a:ext uri="{9D8B030D-6E8A-4147-A177-3AD203B41FA5}">
                      <a16:colId xmlns:a16="http://schemas.microsoft.com/office/drawing/2014/main" val="220469556"/>
                    </a:ext>
                  </a:extLst>
                </a:gridCol>
                <a:gridCol w="689114">
                  <a:extLst>
                    <a:ext uri="{9D8B030D-6E8A-4147-A177-3AD203B41FA5}">
                      <a16:colId xmlns:a16="http://schemas.microsoft.com/office/drawing/2014/main" val="2725933043"/>
                    </a:ext>
                  </a:extLst>
                </a:gridCol>
                <a:gridCol w="808382">
                  <a:extLst>
                    <a:ext uri="{9D8B030D-6E8A-4147-A177-3AD203B41FA5}">
                      <a16:colId xmlns:a16="http://schemas.microsoft.com/office/drawing/2014/main" val="1090247979"/>
                    </a:ext>
                  </a:extLst>
                </a:gridCol>
                <a:gridCol w="834887">
                  <a:extLst>
                    <a:ext uri="{9D8B030D-6E8A-4147-A177-3AD203B41FA5}">
                      <a16:colId xmlns:a16="http://schemas.microsoft.com/office/drawing/2014/main" val="2383649085"/>
                    </a:ext>
                  </a:extLst>
                </a:gridCol>
                <a:gridCol w="795131">
                  <a:extLst>
                    <a:ext uri="{9D8B030D-6E8A-4147-A177-3AD203B41FA5}">
                      <a16:colId xmlns:a16="http://schemas.microsoft.com/office/drawing/2014/main" val="2913321036"/>
                    </a:ext>
                  </a:extLst>
                </a:gridCol>
                <a:gridCol w="662607">
                  <a:extLst>
                    <a:ext uri="{9D8B030D-6E8A-4147-A177-3AD203B41FA5}">
                      <a16:colId xmlns:a16="http://schemas.microsoft.com/office/drawing/2014/main" val="2386555286"/>
                    </a:ext>
                  </a:extLst>
                </a:gridCol>
              </a:tblGrid>
              <a:tr h="904360">
                <a:tc>
                  <a:txBody>
                    <a:bodyPr/>
                    <a:lstStyle/>
                    <a:p>
                      <a:pPr indent="0" algn="l">
                        <a:lnSpc>
                          <a:spcPct val="100000"/>
                        </a:lnSpc>
                        <a:spcAft>
                          <a:spcPts val="0"/>
                        </a:spcAft>
                        <a:tabLst>
                          <a:tab pos="222885" algn="l"/>
                        </a:tabLst>
                      </a:pPr>
                      <a:r>
                        <a:rPr lang="es-SV" sz="1400" dirty="0">
                          <a:effectLst/>
                        </a:rPr>
                        <a:t>Medición</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ctr">
                        <a:lnSpc>
                          <a:spcPct val="100000"/>
                        </a:lnSpc>
                        <a:spcAft>
                          <a:spcPts val="0"/>
                        </a:spcAft>
                        <a:tabLst>
                          <a:tab pos="222885" algn="l"/>
                        </a:tabLst>
                      </a:pPr>
                      <a:r>
                        <a:rPr lang="es-SV" sz="1400" dirty="0">
                          <a:effectLst/>
                        </a:rPr>
                        <a:t>Promedio</a:t>
                      </a:r>
                      <a:endParaRPr lang="es-EC" sz="1400" dirty="0">
                        <a:effectLst/>
                      </a:endParaRPr>
                    </a:p>
                    <a:p>
                      <a:pPr indent="0" algn="ctr">
                        <a:lnSpc>
                          <a:spcPct val="100000"/>
                        </a:lnSpc>
                        <a:spcAft>
                          <a:spcPts val="0"/>
                        </a:spcAft>
                        <a:tabLst>
                          <a:tab pos="222885" algn="l"/>
                        </a:tabLst>
                      </a:pPr>
                      <a:r>
                        <a:rPr lang="es-SV" sz="1400" dirty="0">
                          <a:effectLst/>
                        </a:rPr>
                        <a:t>muestras </a:t>
                      </a:r>
                      <a:r>
                        <a:rPr lang="es-SV" sz="1400" dirty="0" err="1">
                          <a:effectLst/>
                        </a:rPr>
                        <a:t>Irms</a:t>
                      </a:r>
                      <a:r>
                        <a:rPr lang="es-SV" sz="1400" dirty="0">
                          <a:effectLst/>
                        </a:rPr>
                        <a:t> (A)</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ctr">
                        <a:lnSpc>
                          <a:spcPct val="100000"/>
                        </a:lnSpc>
                        <a:spcAft>
                          <a:spcPts val="0"/>
                        </a:spcAft>
                        <a:tabLst>
                          <a:tab pos="222885" algn="l"/>
                        </a:tabLst>
                      </a:pPr>
                      <a:r>
                        <a:rPr lang="es-SV" sz="1400" dirty="0">
                          <a:effectLst/>
                        </a:rPr>
                        <a:t>Valor real</a:t>
                      </a:r>
                      <a:endParaRPr lang="es-EC" sz="1400" dirty="0">
                        <a:effectLst/>
                      </a:endParaRPr>
                    </a:p>
                    <a:p>
                      <a:pPr indent="0" algn="ctr">
                        <a:lnSpc>
                          <a:spcPct val="100000"/>
                        </a:lnSpc>
                        <a:spcAft>
                          <a:spcPts val="0"/>
                        </a:spcAft>
                        <a:tabLst>
                          <a:tab pos="222885" algn="l"/>
                        </a:tabLst>
                      </a:pPr>
                      <a:r>
                        <a:rPr lang="es-SV" sz="1400" dirty="0">
                          <a:effectLst/>
                        </a:rPr>
                        <a:t>VC3266L </a:t>
                      </a:r>
                      <a:r>
                        <a:rPr lang="es-SV" sz="1400" dirty="0" err="1">
                          <a:effectLst/>
                        </a:rPr>
                        <a:t>Irms</a:t>
                      </a:r>
                      <a:r>
                        <a:rPr lang="es-SV" sz="1400" dirty="0">
                          <a:effectLst/>
                        </a:rPr>
                        <a:t> (A)</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ctr">
                        <a:lnSpc>
                          <a:spcPct val="100000"/>
                        </a:lnSpc>
                        <a:spcAft>
                          <a:spcPts val="0"/>
                        </a:spcAft>
                        <a:tabLst>
                          <a:tab pos="222885" algn="l"/>
                        </a:tabLst>
                      </a:pPr>
                      <a:r>
                        <a:rPr lang="es-SV" sz="1400" dirty="0">
                          <a:effectLst/>
                        </a:rPr>
                        <a:t>Error</a:t>
                      </a:r>
                      <a:endParaRPr lang="es-EC" sz="1400" dirty="0">
                        <a:effectLst/>
                      </a:endParaRPr>
                    </a:p>
                    <a:p>
                      <a:pPr indent="0" algn="ctr">
                        <a:lnSpc>
                          <a:spcPct val="100000"/>
                        </a:lnSpc>
                        <a:spcAft>
                          <a:spcPts val="0"/>
                        </a:spcAft>
                        <a:tabLst>
                          <a:tab pos="222885" algn="l"/>
                        </a:tabLst>
                      </a:pPr>
                      <a:r>
                        <a:rPr lang="es-SV" sz="1400" dirty="0">
                          <a:effectLst/>
                        </a:rPr>
                        <a:t>Relativo (%)</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r>
                        <a:rPr lang="es-SV" sz="1400" dirty="0">
                          <a:effectLst/>
                        </a:rPr>
                        <a:t>Medición</a:t>
                      </a:r>
                      <a:endParaRPr lang="es-EC" dirty="0"/>
                    </a:p>
                  </a:txBody>
                  <a:tcPr marL="41975" marR="41975" marT="0" marB="0"/>
                </a:tc>
                <a:tc>
                  <a:txBody>
                    <a:bodyPr/>
                    <a:lstStyle/>
                    <a:p>
                      <a:pPr indent="0" algn="ctr">
                        <a:lnSpc>
                          <a:spcPct val="100000"/>
                        </a:lnSpc>
                        <a:spcAft>
                          <a:spcPts val="0"/>
                        </a:spcAft>
                        <a:tabLst>
                          <a:tab pos="222885" algn="l"/>
                        </a:tabLst>
                      </a:pPr>
                      <a:r>
                        <a:rPr lang="es-SV" sz="1400" dirty="0">
                          <a:effectLst/>
                        </a:rPr>
                        <a:t>Promedio muestras </a:t>
                      </a:r>
                      <a:r>
                        <a:rPr lang="es-SV" sz="1400" dirty="0" err="1">
                          <a:effectLst/>
                        </a:rPr>
                        <a:t>Irms</a:t>
                      </a:r>
                      <a:r>
                        <a:rPr lang="es-SV" sz="1400" dirty="0">
                          <a:effectLst/>
                        </a:rPr>
                        <a:t> (A)</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ctr">
                        <a:lnSpc>
                          <a:spcPct val="100000"/>
                        </a:lnSpc>
                        <a:spcAft>
                          <a:spcPts val="0"/>
                        </a:spcAft>
                        <a:tabLst>
                          <a:tab pos="222885" algn="l"/>
                        </a:tabLst>
                      </a:pPr>
                      <a:r>
                        <a:rPr lang="es-SV" sz="1400" dirty="0">
                          <a:effectLst/>
                        </a:rPr>
                        <a:t>Valor real</a:t>
                      </a:r>
                      <a:endParaRPr lang="es-EC" sz="1400" dirty="0">
                        <a:effectLst/>
                      </a:endParaRPr>
                    </a:p>
                    <a:p>
                      <a:pPr indent="0" algn="ctr">
                        <a:lnSpc>
                          <a:spcPct val="100000"/>
                        </a:lnSpc>
                        <a:spcAft>
                          <a:spcPts val="0"/>
                        </a:spcAft>
                        <a:tabLst>
                          <a:tab pos="222885" algn="l"/>
                        </a:tabLst>
                      </a:pPr>
                      <a:r>
                        <a:rPr lang="es-SV" sz="1400" dirty="0">
                          <a:effectLst/>
                        </a:rPr>
                        <a:t>VC3266L </a:t>
                      </a:r>
                      <a:r>
                        <a:rPr lang="es-SV" sz="1400" dirty="0" err="1">
                          <a:effectLst/>
                        </a:rPr>
                        <a:t>Irms</a:t>
                      </a:r>
                      <a:r>
                        <a:rPr lang="es-SV" sz="1400" dirty="0">
                          <a:effectLst/>
                        </a:rPr>
                        <a:t> (A)</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ctr">
                        <a:lnSpc>
                          <a:spcPct val="100000"/>
                        </a:lnSpc>
                        <a:spcAft>
                          <a:spcPts val="0"/>
                        </a:spcAft>
                        <a:tabLst>
                          <a:tab pos="222885" algn="l"/>
                        </a:tabLst>
                      </a:pPr>
                      <a:r>
                        <a:rPr lang="es-SV" sz="1400" dirty="0">
                          <a:effectLst/>
                        </a:rPr>
                        <a:t>Error relativo (%)</a:t>
                      </a:r>
                      <a:endParaRPr lang="es-EC" sz="1400" dirty="0">
                        <a:effectLst/>
                        <a:latin typeface="Times New Roman" panose="02020603050405020304" pitchFamily="18" charset="0"/>
                        <a:ea typeface="Times New Roman" panose="02020603050405020304" pitchFamily="18" charset="0"/>
                      </a:endParaRPr>
                    </a:p>
                  </a:txBody>
                  <a:tcPr marL="41975" marR="41975" marT="0" marB="0"/>
                </a:tc>
                <a:extLst>
                  <a:ext uri="{0D108BD9-81ED-4DB2-BD59-A6C34878D82A}">
                    <a16:rowId xmlns:a16="http://schemas.microsoft.com/office/drawing/2014/main" val="1556767902"/>
                  </a:ext>
                </a:extLst>
              </a:tr>
              <a:tr h="344698">
                <a:tc>
                  <a:txBody>
                    <a:bodyPr/>
                    <a:lstStyle/>
                    <a:p>
                      <a:pPr indent="0" algn="l">
                        <a:lnSpc>
                          <a:spcPct val="100000"/>
                        </a:lnSpc>
                        <a:spcAft>
                          <a:spcPts val="0"/>
                        </a:spcAft>
                        <a:tabLst>
                          <a:tab pos="222885" algn="l"/>
                        </a:tabLst>
                      </a:pPr>
                      <a:r>
                        <a:rPr lang="es-SV" sz="1400" dirty="0">
                          <a:effectLst/>
                        </a:rPr>
                        <a:t>1</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4,785</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4,900</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2,34</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11</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6,575</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6,950</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5,40</a:t>
                      </a:r>
                      <a:endParaRPr lang="es-EC" sz="1400" dirty="0">
                        <a:effectLst/>
                        <a:latin typeface="Times New Roman" panose="02020603050405020304" pitchFamily="18" charset="0"/>
                        <a:ea typeface="Times New Roman" panose="02020603050405020304" pitchFamily="18" charset="0"/>
                      </a:endParaRPr>
                    </a:p>
                  </a:txBody>
                  <a:tcPr marL="41975" marR="41975" marT="0" marB="0"/>
                </a:tc>
                <a:extLst>
                  <a:ext uri="{0D108BD9-81ED-4DB2-BD59-A6C34878D82A}">
                    <a16:rowId xmlns:a16="http://schemas.microsoft.com/office/drawing/2014/main" val="2008398065"/>
                  </a:ext>
                </a:extLst>
              </a:tr>
              <a:tr h="344698">
                <a:tc>
                  <a:txBody>
                    <a:bodyPr/>
                    <a:lstStyle/>
                    <a:p>
                      <a:pPr indent="0" algn="l">
                        <a:lnSpc>
                          <a:spcPct val="100000"/>
                        </a:lnSpc>
                        <a:spcAft>
                          <a:spcPts val="0"/>
                        </a:spcAft>
                        <a:tabLst>
                          <a:tab pos="222885" algn="l"/>
                        </a:tabLst>
                      </a:pPr>
                      <a:r>
                        <a:rPr lang="es-SV" sz="1400" dirty="0">
                          <a:effectLst/>
                        </a:rPr>
                        <a:t>2</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4,868</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4,920 </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1,06</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12</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6,823</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7,075</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3,56</a:t>
                      </a:r>
                      <a:endParaRPr lang="es-EC" sz="1400" dirty="0">
                        <a:effectLst/>
                        <a:latin typeface="Times New Roman" panose="02020603050405020304" pitchFamily="18" charset="0"/>
                        <a:ea typeface="Times New Roman" panose="02020603050405020304" pitchFamily="18" charset="0"/>
                      </a:endParaRPr>
                    </a:p>
                  </a:txBody>
                  <a:tcPr marL="41975" marR="41975" marT="0" marB="0"/>
                </a:tc>
                <a:extLst>
                  <a:ext uri="{0D108BD9-81ED-4DB2-BD59-A6C34878D82A}">
                    <a16:rowId xmlns:a16="http://schemas.microsoft.com/office/drawing/2014/main" val="829168588"/>
                  </a:ext>
                </a:extLst>
              </a:tr>
              <a:tr h="344698">
                <a:tc>
                  <a:txBody>
                    <a:bodyPr/>
                    <a:lstStyle/>
                    <a:p>
                      <a:pPr indent="0" algn="l">
                        <a:lnSpc>
                          <a:spcPct val="100000"/>
                        </a:lnSpc>
                        <a:spcAft>
                          <a:spcPts val="0"/>
                        </a:spcAft>
                        <a:tabLst>
                          <a:tab pos="222885" algn="l"/>
                        </a:tabLst>
                      </a:pPr>
                      <a:r>
                        <a:rPr lang="es-SV" sz="1400" dirty="0">
                          <a:effectLst/>
                        </a:rPr>
                        <a:t>3</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5,053</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5,170</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2,27</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13</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7,090</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7,510</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5,60</a:t>
                      </a:r>
                      <a:endParaRPr lang="es-EC" sz="1400" dirty="0">
                        <a:effectLst/>
                        <a:latin typeface="Times New Roman" panose="02020603050405020304" pitchFamily="18" charset="0"/>
                        <a:ea typeface="Times New Roman" panose="02020603050405020304" pitchFamily="18" charset="0"/>
                      </a:endParaRPr>
                    </a:p>
                  </a:txBody>
                  <a:tcPr marL="41975" marR="41975" marT="0" marB="0"/>
                </a:tc>
                <a:extLst>
                  <a:ext uri="{0D108BD9-81ED-4DB2-BD59-A6C34878D82A}">
                    <a16:rowId xmlns:a16="http://schemas.microsoft.com/office/drawing/2014/main" val="3998828420"/>
                  </a:ext>
                </a:extLst>
              </a:tr>
              <a:tr h="344698">
                <a:tc>
                  <a:txBody>
                    <a:bodyPr/>
                    <a:lstStyle/>
                    <a:p>
                      <a:pPr indent="0" algn="l">
                        <a:lnSpc>
                          <a:spcPct val="100000"/>
                        </a:lnSpc>
                        <a:spcAft>
                          <a:spcPts val="0"/>
                        </a:spcAft>
                        <a:tabLst>
                          <a:tab pos="222885" algn="l"/>
                        </a:tabLst>
                      </a:pPr>
                      <a:r>
                        <a:rPr lang="es-SV" sz="1400" dirty="0">
                          <a:effectLst/>
                        </a:rPr>
                        <a:t>4</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5,146</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5,355</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3,91</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14</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7,341</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7,590</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3,28</a:t>
                      </a:r>
                      <a:endParaRPr lang="es-EC" sz="1400" dirty="0">
                        <a:effectLst/>
                        <a:latin typeface="Times New Roman" panose="02020603050405020304" pitchFamily="18" charset="0"/>
                        <a:ea typeface="Times New Roman" panose="02020603050405020304" pitchFamily="18" charset="0"/>
                      </a:endParaRPr>
                    </a:p>
                  </a:txBody>
                  <a:tcPr marL="41975" marR="41975" marT="0" marB="0"/>
                </a:tc>
                <a:extLst>
                  <a:ext uri="{0D108BD9-81ED-4DB2-BD59-A6C34878D82A}">
                    <a16:rowId xmlns:a16="http://schemas.microsoft.com/office/drawing/2014/main" val="3441341929"/>
                  </a:ext>
                </a:extLst>
              </a:tr>
              <a:tr h="344698">
                <a:tc>
                  <a:txBody>
                    <a:bodyPr/>
                    <a:lstStyle/>
                    <a:p>
                      <a:pPr indent="0" algn="l">
                        <a:lnSpc>
                          <a:spcPct val="100000"/>
                        </a:lnSpc>
                        <a:spcAft>
                          <a:spcPts val="0"/>
                        </a:spcAft>
                        <a:tabLst>
                          <a:tab pos="222885" algn="l"/>
                        </a:tabLst>
                      </a:pPr>
                      <a:r>
                        <a:rPr lang="es-SV" sz="1400" dirty="0">
                          <a:effectLst/>
                        </a:rPr>
                        <a:t>5</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5,446</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5,505</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1,07</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15</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7,449</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7,895</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5,64</a:t>
                      </a:r>
                      <a:endParaRPr lang="es-EC" sz="1400" dirty="0">
                        <a:effectLst/>
                        <a:latin typeface="Times New Roman" panose="02020603050405020304" pitchFamily="18" charset="0"/>
                        <a:ea typeface="Times New Roman" panose="02020603050405020304" pitchFamily="18" charset="0"/>
                      </a:endParaRPr>
                    </a:p>
                  </a:txBody>
                  <a:tcPr marL="41975" marR="41975" marT="0" marB="0"/>
                </a:tc>
                <a:extLst>
                  <a:ext uri="{0D108BD9-81ED-4DB2-BD59-A6C34878D82A}">
                    <a16:rowId xmlns:a16="http://schemas.microsoft.com/office/drawing/2014/main" val="1555265620"/>
                  </a:ext>
                </a:extLst>
              </a:tr>
              <a:tr h="344698">
                <a:tc>
                  <a:txBody>
                    <a:bodyPr/>
                    <a:lstStyle/>
                    <a:p>
                      <a:pPr indent="0" algn="l">
                        <a:lnSpc>
                          <a:spcPct val="100000"/>
                        </a:lnSpc>
                        <a:spcAft>
                          <a:spcPts val="0"/>
                        </a:spcAft>
                        <a:tabLst>
                          <a:tab pos="222885" algn="l"/>
                        </a:tabLst>
                      </a:pPr>
                      <a:r>
                        <a:rPr lang="es-SV" sz="1400" dirty="0">
                          <a:effectLst/>
                        </a:rPr>
                        <a:t>6</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5,575</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5,745</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2,96</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16</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7,525</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7,990</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5,82</a:t>
                      </a:r>
                      <a:endParaRPr lang="es-EC" sz="1400" dirty="0">
                        <a:effectLst/>
                        <a:latin typeface="Times New Roman" panose="02020603050405020304" pitchFamily="18" charset="0"/>
                        <a:ea typeface="Times New Roman" panose="02020603050405020304" pitchFamily="18" charset="0"/>
                      </a:endParaRPr>
                    </a:p>
                  </a:txBody>
                  <a:tcPr marL="41975" marR="41975" marT="0" marB="0"/>
                </a:tc>
                <a:extLst>
                  <a:ext uri="{0D108BD9-81ED-4DB2-BD59-A6C34878D82A}">
                    <a16:rowId xmlns:a16="http://schemas.microsoft.com/office/drawing/2014/main" val="1623606594"/>
                  </a:ext>
                </a:extLst>
              </a:tr>
              <a:tr h="344698">
                <a:tc>
                  <a:txBody>
                    <a:bodyPr/>
                    <a:lstStyle/>
                    <a:p>
                      <a:pPr indent="0" algn="l">
                        <a:lnSpc>
                          <a:spcPct val="100000"/>
                        </a:lnSpc>
                        <a:spcAft>
                          <a:spcPts val="0"/>
                        </a:spcAft>
                        <a:tabLst>
                          <a:tab pos="222885" algn="l"/>
                        </a:tabLst>
                      </a:pPr>
                      <a:r>
                        <a:rPr lang="es-SV" sz="1400" dirty="0">
                          <a:effectLst/>
                        </a:rPr>
                        <a:t>7</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5,758</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5,905</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2,50</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17</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7,807</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8,275</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5,65</a:t>
                      </a:r>
                      <a:endParaRPr lang="es-EC" sz="1400" dirty="0">
                        <a:effectLst/>
                        <a:latin typeface="Times New Roman" panose="02020603050405020304" pitchFamily="18" charset="0"/>
                        <a:ea typeface="Times New Roman" panose="02020603050405020304" pitchFamily="18" charset="0"/>
                      </a:endParaRPr>
                    </a:p>
                  </a:txBody>
                  <a:tcPr marL="41975" marR="41975" marT="0" marB="0"/>
                </a:tc>
                <a:extLst>
                  <a:ext uri="{0D108BD9-81ED-4DB2-BD59-A6C34878D82A}">
                    <a16:rowId xmlns:a16="http://schemas.microsoft.com/office/drawing/2014/main" val="3760676646"/>
                  </a:ext>
                </a:extLst>
              </a:tr>
              <a:tr h="344698">
                <a:tc>
                  <a:txBody>
                    <a:bodyPr/>
                    <a:lstStyle/>
                    <a:p>
                      <a:pPr indent="0" algn="l">
                        <a:lnSpc>
                          <a:spcPct val="100000"/>
                        </a:lnSpc>
                        <a:spcAft>
                          <a:spcPts val="0"/>
                        </a:spcAft>
                        <a:tabLst>
                          <a:tab pos="222885" algn="l"/>
                        </a:tabLst>
                      </a:pPr>
                      <a:r>
                        <a:rPr lang="es-SV" sz="1400" dirty="0">
                          <a:effectLst/>
                        </a:rPr>
                        <a:t>8</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6,015</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6,255</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3,84</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18</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7,922</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8,415</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5,86</a:t>
                      </a:r>
                      <a:endParaRPr lang="es-EC" sz="1400" dirty="0">
                        <a:effectLst/>
                        <a:latin typeface="Times New Roman" panose="02020603050405020304" pitchFamily="18" charset="0"/>
                        <a:ea typeface="Times New Roman" panose="02020603050405020304" pitchFamily="18" charset="0"/>
                      </a:endParaRPr>
                    </a:p>
                  </a:txBody>
                  <a:tcPr marL="41975" marR="41975" marT="0" marB="0"/>
                </a:tc>
                <a:extLst>
                  <a:ext uri="{0D108BD9-81ED-4DB2-BD59-A6C34878D82A}">
                    <a16:rowId xmlns:a16="http://schemas.microsoft.com/office/drawing/2014/main" val="149627137"/>
                  </a:ext>
                </a:extLst>
              </a:tr>
              <a:tr h="344698">
                <a:tc>
                  <a:txBody>
                    <a:bodyPr/>
                    <a:lstStyle/>
                    <a:p>
                      <a:pPr indent="0" algn="l">
                        <a:lnSpc>
                          <a:spcPct val="100000"/>
                        </a:lnSpc>
                        <a:spcAft>
                          <a:spcPts val="0"/>
                        </a:spcAft>
                        <a:tabLst>
                          <a:tab pos="222885" algn="l"/>
                        </a:tabLst>
                      </a:pPr>
                      <a:r>
                        <a:rPr lang="es-SV" sz="1400" dirty="0">
                          <a:effectLst/>
                        </a:rPr>
                        <a:t>9</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6,273</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6,525</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3,86</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19</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8,101</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8,595</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5,75</a:t>
                      </a:r>
                      <a:endParaRPr lang="es-EC" sz="1400" dirty="0">
                        <a:effectLst/>
                        <a:latin typeface="Times New Roman" panose="02020603050405020304" pitchFamily="18" charset="0"/>
                        <a:ea typeface="Times New Roman" panose="02020603050405020304" pitchFamily="18" charset="0"/>
                      </a:endParaRPr>
                    </a:p>
                  </a:txBody>
                  <a:tcPr marL="41975" marR="41975" marT="0" marB="0"/>
                </a:tc>
                <a:extLst>
                  <a:ext uri="{0D108BD9-81ED-4DB2-BD59-A6C34878D82A}">
                    <a16:rowId xmlns:a16="http://schemas.microsoft.com/office/drawing/2014/main" val="1205762928"/>
                  </a:ext>
                </a:extLst>
              </a:tr>
              <a:tr h="344698">
                <a:tc>
                  <a:txBody>
                    <a:bodyPr/>
                    <a:lstStyle/>
                    <a:p>
                      <a:pPr indent="0" algn="l">
                        <a:lnSpc>
                          <a:spcPct val="100000"/>
                        </a:lnSpc>
                        <a:spcAft>
                          <a:spcPts val="0"/>
                        </a:spcAft>
                        <a:tabLst>
                          <a:tab pos="222885" algn="l"/>
                        </a:tabLst>
                      </a:pPr>
                      <a:r>
                        <a:rPr lang="es-SV" sz="1400" dirty="0">
                          <a:effectLst/>
                        </a:rPr>
                        <a:t>10</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6,371</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6,795</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6,23</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Total</a:t>
                      </a:r>
                      <a:endParaRPr lang="es-EC" sz="1400" dirty="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180340" algn="l">
                        <a:lnSpc>
                          <a:spcPct val="200000"/>
                        </a:lnSpc>
                        <a:spcAft>
                          <a:spcPts val="0"/>
                        </a:spcAft>
                        <a:tabLst>
                          <a:tab pos="222885" algn="l"/>
                        </a:tabLst>
                      </a:pPr>
                      <a:r>
                        <a:rPr lang="es-SV" sz="1400">
                          <a:effectLst/>
                        </a:rPr>
                        <a:t> </a:t>
                      </a:r>
                      <a:endParaRPr lang="es-EC" sz="140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180340" algn="l">
                        <a:lnSpc>
                          <a:spcPct val="200000"/>
                        </a:lnSpc>
                        <a:spcAft>
                          <a:spcPts val="0"/>
                        </a:spcAft>
                        <a:tabLst>
                          <a:tab pos="222885" algn="l"/>
                        </a:tabLst>
                      </a:pPr>
                      <a:r>
                        <a:rPr lang="es-SV" sz="1400">
                          <a:effectLst/>
                        </a:rPr>
                        <a:t> </a:t>
                      </a:r>
                      <a:endParaRPr lang="es-EC" sz="1400">
                        <a:effectLst/>
                        <a:latin typeface="Times New Roman" panose="02020603050405020304" pitchFamily="18" charset="0"/>
                        <a:ea typeface="Times New Roman" panose="02020603050405020304" pitchFamily="18" charset="0"/>
                      </a:endParaRPr>
                    </a:p>
                  </a:txBody>
                  <a:tcPr marL="41975" marR="41975" marT="0" marB="0"/>
                </a:tc>
                <a:tc>
                  <a:txBody>
                    <a:bodyPr/>
                    <a:lstStyle/>
                    <a:p>
                      <a:pPr indent="0" algn="l">
                        <a:lnSpc>
                          <a:spcPct val="100000"/>
                        </a:lnSpc>
                        <a:spcAft>
                          <a:spcPts val="0"/>
                        </a:spcAft>
                        <a:tabLst>
                          <a:tab pos="222885" algn="l"/>
                        </a:tabLst>
                      </a:pPr>
                      <a:r>
                        <a:rPr lang="es-SV" sz="1400" dirty="0">
                          <a:effectLst/>
                        </a:rPr>
                        <a:t>4,08</a:t>
                      </a:r>
                      <a:endParaRPr lang="es-EC" sz="1400" dirty="0">
                        <a:effectLst/>
                        <a:latin typeface="Times New Roman" panose="02020603050405020304" pitchFamily="18" charset="0"/>
                        <a:ea typeface="Times New Roman" panose="02020603050405020304" pitchFamily="18" charset="0"/>
                      </a:endParaRPr>
                    </a:p>
                  </a:txBody>
                  <a:tcPr marL="41975" marR="41975" marT="0" marB="0"/>
                </a:tc>
                <a:extLst>
                  <a:ext uri="{0D108BD9-81ED-4DB2-BD59-A6C34878D82A}">
                    <a16:rowId xmlns:a16="http://schemas.microsoft.com/office/drawing/2014/main" val="2321492829"/>
                  </a:ext>
                </a:extLst>
              </a:tr>
            </a:tbl>
          </a:graphicData>
        </a:graphic>
      </p:graphicFrame>
      <p:graphicFrame>
        <p:nvGraphicFramePr>
          <p:cNvPr id="10" name="Gráfico 9">
            <a:extLst>
              <a:ext uri="{FF2B5EF4-FFF2-40B4-BE49-F238E27FC236}">
                <a16:creationId xmlns:a16="http://schemas.microsoft.com/office/drawing/2014/main" id="{696FC309-C202-4574-8FE9-B3C81D8344A4}"/>
              </a:ext>
            </a:extLst>
          </p:cNvPr>
          <p:cNvGraphicFramePr>
            <a:graphicFrameLocks/>
          </p:cNvGraphicFramePr>
          <p:nvPr>
            <p:extLst>
              <p:ext uri="{D42A27DB-BD31-4B8C-83A1-F6EECF244321}">
                <p14:modId xmlns:p14="http://schemas.microsoft.com/office/powerpoint/2010/main" val="4234882667"/>
              </p:ext>
            </p:extLst>
          </p:nvPr>
        </p:nvGraphicFramePr>
        <p:xfrm>
          <a:off x="6811604" y="2777590"/>
          <a:ext cx="5380396" cy="32898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Marcador de contenido 5">
            <a:extLst>
              <a:ext uri="{FF2B5EF4-FFF2-40B4-BE49-F238E27FC236}">
                <a16:creationId xmlns:a16="http://schemas.microsoft.com/office/drawing/2014/main" id="{58FE5654-0D79-47DF-B627-658FD8888375}"/>
              </a:ext>
            </a:extLst>
          </p:cNvPr>
          <p:cNvGraphicFramePr>
            <a:graphicFrameLocks noGrp="1"/>
          </p:cNvGraphicFramePr>
          <p:nvPr>
            <p:extLst>
              <p:ext uri="{D42A27DB-BD31-4B8C-83A1-F6EECF244321}">
                <p14:modId xmlns:p14="http://schemas.microsoft.com/office/powerpoint/2010/main" val="1755887072"/>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AlternateContent xmlns:mc="http://schemas.openxmlformats.org/markup-compatibility/2006" xmlns:a14="http://schemas.microsoft.com/office/drawing/2010/main">
        <mc:Choice Requires="a14">
          <p:sp>
            <p:nvSpPr>
              <p:cNvPr id="2" name="Rectángulo 1">
                <a:extLst>
                  <a:ext uri="{FF2B5EF4-FFF2-40B4-BE49-F238E27FC236}">
                    <a16:creationId xmlns:a16="http://schemas.microsoft.com/office/drawing/2014/main" id="{A88BC2AB-7A31-4815-B2ED-A317A891F95D}"/>
                  </a:ext>
                </a:extLst>
              </p:cNvPr>
              <p:cNvSpPr/>
              <p:nvPr/>
            </p:nvSpPr>
            <p:spPr>
              <a:xfrm>
                <a:off x="8754001" y="1841989"/>
                <a:ext cx="1495602"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𝜀</m:t>
                          </m:r>
                        </m:e>
                        <m:sub>
                          <m:r>
                            <a:rPr lang="es-EC" i="0">
                              <a:latin typeface="Cambria Math" panose="02040503050406030204" pitchFamily="18" charset="0"/>
                            </a:rPr>
                            <m:t>%</m:t>
                          </m:r>
                        </m:sub>
                      </m:sSub>
                      <m:r>
                        <a:rPr lang="es-EC" i="0">
                          <a:latin typeface="Cambria Math" panose="02040503050406030204" pitchFamily="18" charset="0"/>
                        </a:rPr>
                        <m:t>=100</m:t>
                      </m:r>
                      <m:f>
                        <m:fPr>
                          <m:ctrlPr>
                            <a:rPr lang="es-EC" i="1">
                              <a:latin typeface="Cambria Math" panose="02040503050406030204" pitchFamily="18" charset="0"/>
                            </a:rPr>
                          </m:ctrlPr>
                        </m:fPr>
                        <m:num>
                          <m:r>
                            <a:rPr lang="es-EC" i="1">
                              <a:latin typeface="Cambria Math" panose="02040503050406030204" pitchFamily="18" charset="0"/>
                            </a:rPr>
                            <m:t>𝛥</m:t>
                          </m:r>
                          <m:r>
                            <a:rPr lang="es-EC" i="1">
                              <a:latin typeface="Cambria Math" panose="02040503050406030204" pitchFamily="18" charset="0"/>
                            </a:rPr>
                            <m:t>𝑥</m:t>
                          </m:r>
                        </m:num>
                        <m:den>
                          <m:r>
                            <a:rPr lang="es-EC" i="1">
                              <a:latin typeface="Cambria Math" panose="02040503050406030204" pitchFamily="18" charset="0"/>
                            </a:rPr>
                            <m:t>𝑥</m:t>
                          </m:r>
                        </m:den>
                      </m:f>
                    </m:oMath>
                  </m:oMathPara>
                </a14:m>
                <a:endParaRPr lang="es-EC" dirty="0"/>
              </a:p>
            </p:txBody>
          </p:sp>
        </mc:Choice>
        <mc:Fallback xmlns="">
          <p:sp>
            <p:nvSpPr>
              <p:cNvPr id="2" name="Rectángulo 1">
                <a:extLst>
                  <a:ext uri="{FF2B5EF4-FFF2-40B4-BE49-F238E27FC236}">
                    <a16:creationId xmlns:a16="http://schemas.microsoft.com/office/drawing/2014/main" id="{A88BC2AB-7A31-4815-B2ED-A317A891F95D}"/>
                  </a:ext>
                </a:extLst>
              </p:cNvPr>
              <p:cNvSpPr>
                <a:spLocks noRot="1" noChangeAspect="1" noMove="1" noResize="1" noEditPoints="1" noAdjustHandles="1" noChangeArrowheads="1" noChangeShapeType="1" noTextEdit="1"/>
              </p:cNvSpPr>
              <p:nvPr/>
            </p:nvSpPr>
            <p:spPr>
              <a:xfrm>
                <a:off x="8754001" y="1841989"/>
                <a:ext cx="1495602" cy="612732"/>
              </a:xfrm>
              <a:prstGeom prst="rect">
                <a:avLst/>
              </a:prstGeom>
              <a:blipFill>
                <a:blip r:embed="rId9"/>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86245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D0FA348F-36AB-468A-A1E2-F99179F220A6}"/>
              </a:ext>
            </a:extLst>
          </p:cNvPr>
          <p:cNvSpPr/>
          <p:nvPr/>
        </p:nvSpPr>
        <p:spPr>
          <a:xfrm>
            <a:off x="737811" y="1354971"/>
            <a:ext cx="11117857" cy="523220"/>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a:solidFill>
                  <a:srgbClr val="000000"/>
                </a:solidFill>
                <a:ea typeface="Inconsolata"/>
              </a:rPr>
              <a:t>INTRODUCCIÓN</a:t>
            </a:r>
            <a:endParaRPr lang="es-ES_tradnl" b="1" dirty="0"/>
          </a:p>
        </p:txBody>
      </p:sp>
      <p:pic>
        <p:nvPicPr>
          <p:cNvPr id="6" name="Imagen 5">
            <a:extLst>
              <a:ext uri="{FF2B5EF4-FFF2-40B4-BE49-F238E27FC236}">
                <a16:creationId xmlns:a16="http://schemas.microsoft.com/office/drawing/2014/main" id="{9B635546-C048-4A1C-88DF-0E277191C832}"/>
              </a:ext>
            </a:extLst>
          </p:cNvPr>
          <p:cNvPicPr/>
          <p:nvPr/>
        </p:nvPicPr>
        <p:blipFill>
          <a:blip r:embed="rId3">
            <a:extLst>
              <a:ext uri="{28A0092B-C50C-407E-A947-70E740481C1C}">
                <a14:useLocalDpi xmlns:a14="http://schemas.microsoft.com/office/drawing/2010/main" val="0"/>
              </a:ext>
            </a:extLst>
          </a:blip>
          <a:stretch>
            <a:fillRect/>
          </a:stretch>
        </p:blipFill>
        <p:spPr>
          <a:xfrm>
            <a:off x="2356564" y="1996045"/>
            <a:ext cx="7880350" cy="3765550"/>
          </a:xfrm>
          <a:prstGeom prst="rect">
            <a:avLst/>
          </a:prstGeom>
        </p:spPr>
      </p:pic>
      <p:graphicFrame>
        <p:nvGraphicFramePr>
          <p:cNvPr id="10" name="Marcador de contenido 5">
            <a:extLst>
              <a:ext uri="{FF2B5EF4-FFF2-40B4-BE49-F238E27FC236}">
                <a16:creationId xmlns:a16="http://schemas.microsoft.com/office/drawing/2014/main" id="{64C2F589-2B9F-4ADB-814E-658DAD8E36CF}"/>
              </a:ext>
            </a:extLst>
          </p:cNvPr>
          <p:cNvGraphicFramePr>
            <a:graphicFrameLocks noGrp="1"/>
          </p:cNvGraphicFramePr>
          <p:nvPr>
            <p:extLst>
              <p:ext uri="{D42A27DB-BD31-4B8C-83A1-F6EECF244321}">
                <p14:modId xmlns:p14="http://schemas.microsoft.com/office/powerpoint/2010/main" val="2630730068"/>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961277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D0FA348F-36AB-468A-A1E2-F99179F220A6}"/>
              </a:ext>
            </a:extLst>
          </p:cNvPr>
          <p:cNvSpPr/>
          <p:nvPr/>
        </p:nvSpPr>
        <p:spPr>
          <a:xfrm>
            <a:off x="891002" y="995901"/>
            <a:ext cx="11117857" cy="523220"/>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2800" b="1" dirty="0">
                <a:solidFill>
                  <a:srgbClr val="000000"/>
                </a:solidFill>
                <a:ea typeface="Inconsolata"/>
              </a:rPr>
              <a:t>FUNCIONAMIENTO: FRECUENCIA ELÉCTRICA</a:t>
            </a:r>
            <a:endParaRPr lang="es-EC" sz="2200" dirty="0">
              <a:solidFill>
                <a:srgbClr val="000000"/>
              </a:solidFill>
              <a:ea typeface="Inconsolata"/>
            </a:endParaRPr>
          </a:p>
        </p:txBody>
      </p:sp>
      <p:graphicFrame>
        <p:nvGraphicFramePr>
          <p:cNvPr id="4" name="Tabla 3">
            <a:extLst>
              <a:ext uri="{FF2B5EF4-FFF2-40B4-BE49-F238E27FC236}">
                <a16:creationId xmlns:a16="http://schemas.microsoft.com/office/drawing/2014/main" id="{42DF7534-FCB5-4B90-B59F-C427C18456FA}"/>
              </a:ext>
            </a:extLst>
          </p:cNvPr>
          <p:cNvGraphicFramePr>
            <a:graphicFrameLocks noGrp="1"/>
          </p:cNvGraphicFramePr>
          <p:nvPr>
            <p:extLst>
              <p:ext uri="{D42A27DB-BD31-4B8C-83A1-F6EECF244321}">
                <p14:modId xmlns:p14="http://schemas.microsoft.com/office/powerpoint/2010/main" val="2239531207"/>
              </p:ext>
            </p:extLst>
          </p:nvPr>
        </p:nvGraphicFramePr>
        <p:xfrm>
          <a:off x="1161842" y="1812063"/>
          <a:ext cx="4143375" cy="3566224"/>
        </p:xfrm>
        <a:graphic>
          <a:graphicData uri="http://schemas.openxmlformats.org/drawingml/2006/table">
            <a:tbl>
              <a:tblPr firstRow="1" firstCol="1" bandRow="1">
                <a:tableStyleId>{5C22544A-7EE6-4342-B048-85BDC9FD1C3A}</a:tableStyleId>
              </a:tblPr>
              <a:tblGrid>
                <a:gridCol w="721688">
                  <a:extLst>
                    <a:ext uri="{9D8B030D-6E8A-4147-A177-3AD203B41FA5}">
                      <a16:colId xmlns:a16="http://schemas.microsoft.com/office/drawing/2014/main" val="4265699876"/>
                    </a:ext>
                  </a:extLst>
                </a:gridCol>
                <a:gridCol w="721688">
                  <a:extLst>
                    <a:ext uri="{9D8B030D-6E8A-4147-A177-3AD203B41FA5}">
                      <a16:colId xmlns:a16="http://schemas.microsoft.com/office/drawing/2014/main" val="2764705431"/>
                    </a:ext>
                  </a:extLst>
                </a:gridCol>
                <a:gridCol w="721688">
                  <a:extLst>
                    <a:ext uri="{9D8B030D-6E8A-4147-A177-3AD203B41FA5}">
                      <a16:colId xmlns:a16="http://schemas.microsoft.com/office/drawing/2014/main" val="3608170147"/>
                    </a:ext>
                  </a:extLst>
                </a:gridCol>
                <a:gridCol w="628628">
                  <a:extLst>
                    <a:ext uri="{9D8B030D-6E8A-4147-A177-3AD203B41FA5}">
                      <a16:colId xmlns:a16="http://schemas.microsoft.com/office/drawing/2014/main" val="3382969828"/>
                    </a:ext>
                  </a:extLst>
                </a:gridCol>
                <a:gridCol w="721688">
                  <a:extLst>
                    <a:ext uri="{9D8B030D-6E8A-4147-A177-3AD203B41FA5}">
                      <a16:colId xmlns:a16="http://schemas.microsoft.com/office/drawing/2014/main" val="4175245817"/>
                    </a:ext>
                  </a:extLst>
                </a:gridCol>
                <a:gridCol w="627995">
                  <a:extLst>
                    <a:ext uri="{9D8B030D-6E8A-4147-A177-3AD203B41FA5}">
                      <a16:colId xmlns:a16="http://schemas.microsoft.com/office/drawing/2014/main" val="4047103113"/>
                    </a:ext>
                  </a:extLst>
                </a:gridCol>
              </a:tblGrid>
              <a:tr h="0">
                <a:tc>
                  <a:txBody>
                    <a:bodyPr/>
                    <a:lstStyle/>
                    <a:p>
                      <a:pPr indent="0" algn="l">
                        <a:lnSpc>
                          <a:spcPct val="100000"/>
                        </a:lnSpc>
                        <a:spcAft>
                          <a:spcPts val="0"/>
                        </a:spcAft>
                        <a:tabLst>
                          <a:tab pos="222885" algn="l"/>
                        </a:tabLst>
                      </a:pPr>
                      <a:r>
                        <a:rPr lang="es-SV" sz="1400" dirty="0">
                          <a:effectLst/>
                        </a:rPr>
                        <a:t>Medida</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Promedio</a:t>
                      </a:r>
                      <a:endParaRPr lang="es-EC" sz="1400" dirty="0">
                        <a:effectLst/>
                      </a:endParaRPr>
                    </a:p>
                    <a:p>
                      <a:pPr indent="0" algn="l">
                        <a:lnSpc>
                          <a:spcPct val="100000"/>
                        </a:lnSpc>
                        <a:spcAft>
                          <a:spcPts val="0"/>
                        </a:spcAft>
                        <a:tabLst>
                          <a:tab pos="222885" algn="l"/>
                        </a:tabLst>
                      </a:pPr>
                      <a:r>
                        <a:rPr lang="es-SV" sz="1400" dirty="0">
                          <a:effectLst/>
                        </a:rPr>
                        <a:t>Muestras (Hz)</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Valor real</a:t>
                      </a:r>
                      <a:endParaRPr lang="es-EC" sz="1400" dirty="0">
                        <a:effectLst/>
                      </a:endParaRPr>
                    </a:p>
                    <a:p>
                      <a:pPr indent="0" algn="l">
                        <a:lnSpc>
                          <a:spcPct val="100000"/>
                        </a:lnSpc>
                        <a:spcAft>
                          <a:spcPts val="0"/>
                        </a:spcAft>
                        <a:tabLst>
                          <a:tab pos="222885" algn="l"/>
                        </a:tabLst>
                      </a:pPr>
                      <a:r>
                        <a:rPr lang="es-SV" sz="1400" dirty="0" err="1">
                          <a:effectLst/>
                        </a:rPr>
                        <a:t>Fluke</a:t>
                      </a:r>
                      <a:r>
                        <a:rPr lang="es-SV" sz="1400" dirty="0">
                          <a:effectLst/>
                        </a:rPr>
                        <a:t> 87v (Hz)</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Error </a:t>
                      </a:r>
                      <a:endParaRPr lang="es-EC" sz="1400" dirty="0">
                        <a:effectLst/>
                      </a:endParaRPr>
                    </a:p>
                    <a:p>
                      <a:pPr indent="0" algn="l">
                        <a:lnSpc>
                          <a:spcPct val="100000"/>
                        </a:lnSpc>
                        <a:spcAft>
                          <a:spcPts val="0"/>
                        </a:spcAft>
                        <a:tabLst>
                          <a:tab pos="222885" algn="l"/>
                        </a:tabLst>
                      </a:pPr>
                      <a:r>
                        <a:rPr lang="es-SV" sz="1400" dirty="0">
                          <a:effectLst/>
                        </a:rPr>
                        <a:t>Relativo (%)</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Valor real</a:t>
                      </a:r>
                      <a:endParaRPr lang="es-EC" sz="1400" dirty="0">
                        <a:effectLst/>
                      </a:endParaRPr>
                    </a:p>
                    <a:p>
                      <a:pPr indent="0" algn="l">
                        <a:lnSpc>
                          <a:spcPct val="100000"/>
                        </a:lnSpc>
                        <a:spcAft>
                          <a:spcPts val="0"/>
                        </a:spcAft>
                        <a:tabLst>
                          <a:tab pos="222885" algn="l"/>
                        </a:tabLst>
                      </a:pPr>
                      <a:r>
                        <a:rPr lang="es-SV" sz="1400" dirty="0" err="1">
                          <a:effectLst/>
                        </a:rPr>
                        <a:t>Insteak</a:t>
                      </a:r>
                      <a:r>
                        <a:rPr lang="es-SV" sz="1400" dirty="0">
                          <a:effectLst/>
                        </a:rPr>
                        <a:t> (Hz)</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Error relativo (%)</a:t>
                      </a:r>
                      <a:endParaRPr lang="es-EC"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19342273"/>
                  </a:ext>
                </a:extLst>
              </a:tr>
              <a:tr h="0">
                <a:tc>
                  <a:txBody>
                    <a:bodyPr/>
                    <a:lstStyle/>
                    <a:p>
                      <a:pPr indent="0" algn="l">
                        <a:lnSpc>
                          <a:spcPct val="100000"/>
                        </a:lnSpc>
                        <a:spcAft>
                          <a:spcPts val="0"/>
                        </a:spcAft>
                        <a:tabLst>
                          <a:tab pos="222885" algn="l"/>
                        </a:tabLst>
                      </a:pPr>
                      <a:r>
                        <a:rPr lang="es-SV" sz="1400" dirty="0">
                          <a:effectLst/>
                        </a:rPr>
                        <a:t>1</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50,12</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50</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0,24</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50,05</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0,14</a:t>
                      </a:r>
                      <a:endParaRPr lang="es-EC"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52292061"/>
                  </a:ext>
                </a:extLst>
              </a:tr>
              <a:tr h="0">
                <a:tc>
                  <a:txBody>
                    <a:bodyPr/>
                    <a:lstStyle/>
                    <a:p>
                      <a:pPr indent="0" algn="l">
                        <a:lnSpc>
                          <a:spcPct val="100000"/>
                        </a:lnSpc>
                        <a:spcAft>
                          <a:spcPts val="0"/>
                        </a:spcAft>
                        <a:tabLst>
                          <a:tab pos="222885" algn="l"/>
                        </a:tabLst>
                      </a:pPr>
                      <a:r>
                        <a:rPr lang="es-SV" sz="1400" dirty="0">
                          <a:effectLst/>
                        </a:rPr>
                        <a:t>2</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55,15</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55</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0,27</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55,08</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0,13</a:t>
                      </a:r>
                      <a:endParaRPr lang="es-EC"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63974224"/>
                  </a:ext>
                </a:extLst>
              </a:tr>
              <a:tr h="0">
                <a:tc>
                  <a:txBody>
                    <a:bodyPr/>
                    <a:lstStyle/>
                    <a:p>
                      <a:pPr indent="0" algn="l">
                        <a:lnSpc>
                          <a:spcPct val="100000"/>
                        </a:lnSpc>
                        <a:spcAft>
                          <a:spcPts val="0"/>
                        </a:spcAft>
                        <a:tabLst>
                          <a:tab pos="222885" algn="l"/>
                        </a:tabLst>
                      </a:pPr>
                      <a:r>
                        <a:rPr lang="es-SV" sz="1400" dirty="0">
                          <a:effectLst/>
                        </a:rPr>
                        <a:t>3</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60,10</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60</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0,17</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60,02</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0,13</a:t>
                      </a:r>
                      <a:endParaRPr lang="es-EC"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12836835"/>
                  </a:ext>
                </a:extLst>
              </a:tr>
              <a:tr h="0">
                <a:tc>
                  <a:txBody>
                    <a:bodyPr/>
                    <a:lstStyle/>
                    <a:p>
                      <a:pPr indent="0" algn="l">
                        <a:lnSpc>
                          <a:spcPct val="100000"/>
                        </a:lnSpc>
                        <a:spcAft>
                          <a:spcPts val="0"/>
                        </a:spcAft>
                        <a:tabLst>
                          <a:tab pos="222885" algn="l"/>
                        </a:tabLst>
                      </a:pPr>
                      <a:r>
                        <a:rPr lang="es-SV" sz="1400" dirty="0">
                          <a:effectLst/>
                        </a:rPr>
                        <a:t>4</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65,14</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65</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0,22</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65,05</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0,14</a:t>
                      </a:r>
                      <a:endParaRPr lang="es-EC"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90596588"/>
                  </a:ext>
                </a:extLst>
              </a:tr>
              <a:tr h="0">
                <a:tc>
                  <a:txBody>
                    <a:bodyPr/>
                    <a:lstStyle/>
                    <a:p>
                      <a:pPr indent="0" algn="l">
                        <a:lnSpc>
                          <a:spcPct val="100000"/>
                        </a:lnSpc>
                        <a:spcAft>
                          <a:spcPts val="0"/>
                        </a:spcAft>
                        <a:tabLst>
                          <a:tab pos="222885" algn="l"/>
                        </a:tabLst>
                      </a:pPr>
                      <a:r>
                        <a:rPr lang="es-SV" sz="1400" dirty="0">
                          <a:effectLst/>
                        </a:rPr>
                        <a:t>5</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70,12</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70</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0,17</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70,08</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0,06</a:t>
                      </a:r>
                      <a:endParaRPr lang="es-EC"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11575427"/>
                  </a:ext>
                </a:extLst>
              </a:tr>
              <a:tr h="0">
                <a:tc>
                  <a:txBody>
                    <a:bodyPr/>
                    <a:lstStyle/>
                    <a:p>
                      <a:pPr indent="0" algn="l">
                        <a:lnSpc>
                          <a:spcPct val="100000"/>
                        </a:lnSpc>
                        <a:spcAft>
                          <a:spcPts val="0"/>
                        </a:spcAft>
                        <a:tabLst>
                          <a:tab pos="222885" algn="l"/>
                        </a:tabLst>
                      </a:pPr>
                      <a:r>
                        <a:rPr lang="es-SV" sz="1400" dirty="0">
                          <a:effectLst/>
                        </a:rPr>
                        <a:t>6</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75,08</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75</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0,11</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75,16</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-0,11</a:t>
                      </a:r>
                      <a:endParaRPr lang="es-EC"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70960287"/>
                  </a:ext>
                </a:extLst>
              </a:tr>
              <a:tr h="0">
                <a:tc>
                  <a:txBody>
                    <a:bodyPr/>
                    <a:lstStyle/>
                    <a:p>
                      <a:pPr indent="0" algn="l">
                        <a:lnSpc>
                          <a:spcPct val="100000"/>
                        </a:lnSpc>
                        <a:spcAft>
                          <a:spcPts val="0"/>
                        </a:spcAft>
                        <a:tabLst>
                          <a:tab pos="222885" algn="l"/>
                        </a:tabLst>
                      </a:pPr>
                      <a:r>
                        <a:rPr lang="es-SV" sz="1400" dirty="0">
                          <a:effectLst/>
                        </a:rPr>
                        <a:t>7</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80,14</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80</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0,17</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80,08</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0,07</a:t>
                      </a:r>
                      <a:endParaRPr lang="es-EC"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23658218"/>
                  </a:ext>
                </a:extLst>
              </a:tr>
              <a:tr h="0">
                <a:tc>
                  <a:txBody>
                    <a:bodyPr/>
                    <a:lstStyle/>
                    <a:p>
                      <a:pPr indent="0" algn="l">
                        <a:lnSpc>
                          <a:spcPct val="100000"/>
                        </a:lnSpc>
                        <a:spcAft>
                          <a:spcPts val="0"/>
                        </a:spcAft>
                        <a:tabLst>
                          <a:tab pos="222885" algn="l"/>
                        </a:tabLst>
                      </a:pPr>
                      <a:r>
                        <a:rPr lang="es-SV" sz="1400" dirty="0">
                          <a:effectLst/>
                        </a:rPr>
                        <a:t>8</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85,15</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85</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0,18</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85,10</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0,06</a:t>
                      </a:r>
                      <a:endParaRPr lang="es-EC"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04840498"/>
                  </a:ext>
                </a:extLst>
              </a:tr>
              <a:tr h="0">
                <a:tc>
                  <a:txBody>
                    <a:bodyPr/>
                    <a:lstStyle/>
                    <a:p>
                      <a:pPr indent="0" algn="l">
                        <a:lnSpc>
                          <a:spcPct val="100000"/>
                        </a:lnSpc>
                        <a:spcAft>
                          <a:spcPts val="0"/>
                        </a:spcAft>
                        <a:tabLst>
                          <a:tab pos="222885" algn="l"/>
                        </a:tabLst>
                      </a:pPr>
                      <a:r>
                        <a:rPr lang="es-SV" sz="1400" dirty="0">
                          <a:effectLst/>
                        </a:rPr>
                        <a:t>9</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90,10</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90</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0,11</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90,05</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0,06</a:t>
                      </a:r>
                      <a:endParaRPr lang="es-EC"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92074087"/>
                  </a:ext>
                </a:extLst>
              </a:tr>
              <a:tr h="0">
                <a:tc>
                  <a:txBody>
                    <a:bodyPr/>
                    <a:lstStyle/>
                    <a:p>
                      <a:pPr indent="0" algn="l">
                        <a:lnSpc>
                          <a:spcPct val="100000"/>
                        </a:lnSpc>
                        <a:spcAft>
                          <a:spcPts val="0"/>
                        </a:spcAft>
                        <a:tabLst>
                          <a:tab pos="222885" algn="l"/>
                        </a:tabLst>
                      </a:pPr>
                      <a:r>
                        <a:rPr lang="es-SV" sz="1400" dirty="0">
                          <a:effectLst/>
                        </a:rPr>
                        <a:t>10</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100,08</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100</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0,08</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100,10</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-0,02</a:t>
                      </a:r>
                      <a:endParaRPr lang="es-EC"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70218876"/>
                  </a:ext>
                </a:extLst>
              </a:tr>
              <a:tr h="0">
                <a:tc>
                  <a:txBody>
                    <a:bodyPr/>
                    <a:lstStyle/>
                    <a:p>
                      <a:pPr indent="0" algn="l">
                        <a:lnSpc>
                          <a:spcPct val="100000"/>
                        </a:lnSpc>
                        <a:spcAft>
                          <a:spcPts val="0"/>
                        </a:spcAft>
                        <a:tabLst>
                          <a:tab pos="222885" algn="l"/>
                        </a:tabLst>
                      </a:pPr>
                      <a:r>
                        <a:rPr lang="es-SV" sz="1400" dirty="0">
                          <a:effectLst/>
                        </a:rPr>
                        <a:t>Total</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80340" algn="l">
                        <a:lnSpc>
                          <a:spcPct val="200000"/>
                        </a:lnSpc>
                        <a:spcAft>
                          <a:spcPts val="0"/>
                        </a:spcAft>
                        <a:tabLst>
                          <a:tab pos="222885" algn="l"/>
                        </a:tabLst>
                      </a:pPr>
                      <a:r>
                        <a:rPr lang="es-SV" sz="1400" dirty="0">
                          <a:effectLst/>
                        </a:rPr>
                        <a:t> </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80340" algn="l">
                        <a:lnSpc>
                          <a:spcPct val="200000"/>
                        </a:lnSpc>
                        <a:spcAft>
                          <a:spcPts val="0"/>
                        </a:spcAft>
                        <a:tabLst>
                          <a:tab pos="222885" algn="l"/>
                        </a:tabLst>
                      </a:pPr>
                      <a:r>
                        <a:rPr lang="es-SV" sz="1400">
                          <a:effectLst/>
                        </a:rPr>
                        <a:t> </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0,57</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80340" algn="l">
                        <a:lnSpc>
                          <a:spcPct val="200000"/>
                        </a:lnSpc>
                        <a:spcAft>
                          <a:spcPts val="0"/>
                        </a:spcAft>
                        <a:tabLst>
                          <a:tab pos="222885" algn="l"/>
                        </a:tabLst>
                      </a:pPr>
                      <a:r>
                        <a:rPr lang="es-SV" sz="1400">
                          <a:effectLst/>
                        </a:rPr>
                        <a:t> </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400" dirty="0">
                          <a:effectLst/>
                        </a:rPr>
                        <a:t>0,32</a:t>
                      </a:r>
                      <a:endParaRPr lang="es-EC"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57107740"/>
                  </a:ext>
                </a:extLst>
              </a:tr>
            </a:tbl>
          </a:graphicData>
        </a:graphic>
      </p:graphicFrame>
      <p:graphicFrame>
        <p:nvGraphicFramePr>
          <p:cNvPr id="6" name="Gráfico 5">
            <a:extLst>
              <a:ext uri="{FF2B5EF4-FFF2-40B4-BE49-F238E27FC236}">
                <a16:creationId xmlns:a16="http://schemas.microsoft.com/office/drawing/2014/main" id="{46F76DE9-3D39-435B-B9B8-54691598F4BC}"/>
              </a:ext>
            </a:extLst>
          </p:cNvPr>
          <p:cNvGraphicFramePr>
            <a:graphicFrameLocks/>
          </p:cNvGraphicFramePr>
          <p:nvPr>
            <p:extLst>
              <p:ext uri="{D42A27DB-BD31-4B8C-83A1-F6EECF244321}">
                <p14:modId xmlns:p14="http://schemas.microsoft.com/office/powerpoint/2010/main" val="1248111887"/>
              </p:ext>
            </p:extLst>
          </p:nvPr>
        </p:nvGraphicFramePr>
        <p:xfrm>
          <a:off x="6645965" y="2978949"/>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Marcador de contenido 5">
            <a:extLst>
              <a:ext uri="{FF2B5EF4-FFF2-40B4-BE49-F238E27FC236}">
                <a16:creationId xmlns:a16="http://schemas.microsoft.com/office/drawing/2014/main" id="{2CFA44F9-367D-483F-ABA3-2A94200D4BF0}"/>
              </a:ext>
            </a:extLst>
          </p:cNvPr>
          <p:cNvGraphicFramePr>
            <a:graphicFrameLocks noGrp="1"/>
          </p:cNvGraphicFramePr>
          <p:nvPr>
            <p:extLst>
              <p:ext uri="{D42A27DB-BD31-4B8C-83A1-F6EECF244321}">
                <p14:modId xmlns:p14="http://schemas.microsoft.com/office/powerpoint/2010/main" val="1755887072"/>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5013E018-F86E-448F-98D4-0CFA66A18B9A}"/>
                  </a:ext>
                </a:extLst>
              </p:cNvPr>
              <p:cNvSpPr/>
              <p:nvPr/>
            </p:nvSpPr>
            <p:spPr>
              <a:xfrm>
                <a:off x="8184164" y="1812063"/>
                <a:ext cx="1495602"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𝜀</m:t>
                          </m:r>
                        </m:e>
                        <m:sub>
                          <m:r>
                            <a:rPr lang="es-EC" i="0">
                              <a:latin typeface="Cambria Math" panose="02040503050406030204" pitchFamily="18" charset="0"/>
                            </a:rPr>
                            <m:t>%</m:t>
                          </m:r>
                        </m:sub>
                      </m:sSub>
                      <m:r>
                        <a:rPr lang="es-EC" i="0">
                          <a:latin typeface="Cambria Math" panose="02040503050406030204" pitchFamily="18" charset="0"/>
                        </a:rPr>
                        <m:t>=100</m:t>
                      </m:r>
                      <m:f>
                        <m:fPr>
                          <m:ctrlPr>
                            <a:rPr lang="es-EC" i="1">
                              <a:latin typeface="Cambria Math" panose="02040503050406030204" pitchFamily="18" charset="0"/>
                            </a:rPr>
                          </m:ctrlPr>
                        </m:fPr>
                        <m:num>
                          <m:r>
                            <a:rPr lang="es-EC" i="1">
                              <a:latin typeface="Cambria Math" panose="02040503050406030204" pitchFamily="18" charset="0"/>
                            </a:rPr>
                            <m:t>𝛥</m:t>
                          </m:r>
                          <m:r>
                            <a:rPr lang="es-EC" i="1">
                              <a:latin typeface="Cambria Math" panose="02040503050406030204" pitchFamily="18" charset="0"/>
                            </a:rPr>
                            <m:t>𝑥</m:t>
                          </m:r>
                        </m:num>
                        <m:den>
                          <m:r>
                            <a:rPr lang="es-EC" i="1">
                              <a:latin typeface="Cambria Math" panose="02040503050406030204" pitchFamily="18" charset="0"/>
                            </a:rPr>
                            <m:t>𝑥</m:t>
                          </m:r>
                        </m:den>
                      </m:f>
                    </m:oMath>
                  </m:oMathPara>
                </a14:m>
                <a:endParaRPr lang="es-EC" dirty="0"/>
              </a:p>
            </p:txBody>
          </p:sp>
        </mc:Choice>
        <mc:Fallback xmlns="">
          <p:sp>
            <p:nvSpPr>
              <p:cNvPr id="8" name="Rectángulo 7">
                <a:extLst>
                  <a:ext uri="{FF2B5EF4-FFF2-40B4-BE49-F238E27FC236}">
                    <a16:creationId xmlns:a16="http://schemas.microsoft.com/office/drawing/2014/main" id="{5013E018-F86E-448F-98D4-0CFA66A18B9A}"/>
                  </a:ext>
                </a:extLst>
              </p:cNvPr>
              <p:cNvSpPr>
                <a:spLocks noRot="1" noChangeAspect="1" noMove="1" noResize="1" noEditPoints="1" noAdjustHandles="1" noChangeArrowheads="1" noChangeShapeType="1" noTextEdit="1"/>
              </p:cNvSpPr>
              <p:nvPr/>
            </p:nvSpPr>
            <p:spPr>
              <a:xfrm>
                <a:off x="8184164" y="1812063"/>
                <a:ext cx="1495602" cy="612732"/>
              </a:xfrm>
              <a:prstGeom prst="rect">
                <a:avLst/>
              </a:prstGeom>
              <a:blipFill>
                <a:blip r:embed="rId9"/>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88778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D0FA348F-36AB-468A-A1E2-F99179F220A6}"/>
              </a:ext>
            </a:extLst>
          </p:cNvPr>
          <p:cNvSpPr/>
          <p:nvPr/>
        </p:nvSpPr>
        <p:spPr>
          <a:xfrm>
            <a:off x="891002" y="995901"/>
            <a:ext cx="11117857" cy="523220"/>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2800" b="1" dirty="0">
                <a:solidFill>
                  <a:srgbClr val="000000"/>
                </a:solidFill>
                <a:ea typeface="Inconsolata"/>
              </a:rPr>
              <a:t>FUNCIONAMIENTO: TEMPERATURA</a:t>
            </a:r>
            <a:endParaRPr lang="es-EC" sz="2200" dirty="0">
              <a:solidFill>
                <a:srgbClr val="000000"/>
              </a:solidFill>
              <a:ea typeface="Inconsolata"/>
            </a:endParaRPr>
          </a:p>
        </p:txBody>
      </p:sp>
      <p:graphicFrame>
        <p:nvGraphicFramePr>
          <p:cNvPr id="4" name="Tabla 3">
            <a:extLst>
              <a:ext uri="{FF2B5EF4-FFF2-40B4-BE49-F238E27FC236}">
                <a16:creationId xmlns:a16="http://schemas.microsoft.com/office/drawing/2014/main" id="{543E94FE-900B-4E89-BC59-54ED53012394}"/>
              </a:ext>
            </a:extLst>
          </p:cNvPr>
          <p:cNvGraphicFramePr>
            <a:graphicFrameLocks noGrp="1"/>
          </p:cNvGraphicFramePr>
          <p:nvPr>
            <p:extLst>
              <p:ext uri="{D42A27DB-BD31-4B8C-83A1-F6EECF244321}">
                <p14:modId xmlns:p14="http://schemas.microsoft.com/office/powerpoint/2010/main" val="1046308973"/>
              </p:ext>
            </p:extLst>
          </p:nvPr>
        </p:nvGraphicFramePr>
        <p:xfrm>
          <a:off x="1207412" y="1705542"/>
          <a:ext cx="5484936" cy="4371966"/>
        </p:xfrm>
        <a:graphic>
          <a:graphicData uri="http://schemas.openxmlformats.org/drawingml/2006/table">
            <a:tbl>
              <a:tblPr firstRow="1" firstCol="1" bandRow="1">
                <a:tableStyleId>{5C22544A-7EE6-4342-B048-85BDC9FD1C3A}</a:tableStyleId>
              </a:tblPr>
              <a:tblGrid>
                <a:gridCol w="684496">
                  <a:extLst>
                    <a:ext uri="{9D8B030D-6E8A-4147-A177-3AD203B41FA5}">
                      <a16:colId xmlns:a16="http://schemas.microsoft.com/office/drawing/2014/main" val="3529740875"/>
                    </a:ext>
                  </a:extLst>
                </a:gridCol>
                <a:gridCol w="785828">
                  <a:extLst>
                    <a:ext uri="{9D8B030D-6E8A-4147-A177-3AD203B41FA5}">
                      <a16:colId xmlns:a16="http://schemas.microsoft.com/office/drawing/2014/main" val="968008582"/>
                    </a:ext>
                  </a:extLst>
                </a:gridCol>
                <a:gridCol w="879575">
                  <a:extLst>
                    <a:ext uri="{9D8B030D-6E8A-4147-A177-3AD203B41FA5}">
                      <a16:colId xmlns:a16="http://schemas.microsoft.com/office/drawing/2014/main" val="3742796012"/>
                    </a:ext>
                  </a:extLst>
                </a:gridCol>
                <a:gridCol w="879575">
                  <a:extLst>
                    <a:ext uri="{9D8B030D-6E8A-4147-A177-3AD203B41FA5}">
                      <a16:colId xmlns:a16="http://schemas.microsoft.com/office/drawing/2014/main" val="2855794218"/>
                    </a:ext>
                  </a:extLst>
                </a:gridCol>
                <a:gridCol w="785828">
                  <a:extLst>
                    <a:ext uri="{9D8B030D-6E8A-4147-A177-3AD203B41FA5}">
                      <a16:colId xmlns:a16="http://schemas.microsoft.com/office/drawing/2014/main" val="2046642485"/>
                    </a:ext>
                  </a:extLst>
                </a:gridCol>
                <a:gridCol w="785828">
                  <a:extLst>
                    <a:ext uri="{9D8B030D-6E8A-4147-A177-3AD203B41FA5}">
                      <a16:colId xmlns:a16="http://schemas.microsoft.com/office/drawing/2014/main" val="2841838819"/>
                    </a:ext>
                  </a:extLst>
                </a:gridCol>
                <a:gridCol w="683806">
                  <a:extLst>
                    <a:ext uri="{9D8B030D-6E8A-4147-A177-3AD203B41FA5}">
                      <a16:colId xmlns:a16="http://schemas.microsoft.com/office/drawing/2014/main" val="1115673904"/>
                    </a:ext>
                  </a:extLst>
                </a:gridCol>
              </a:tblGrid>
              <a:tr h="1196526">
                <a:tc>
                  <a:txBody>
                    <a:bodyPr/>
                    <a:lstStyle/>
                    <a:p>
                      <a:pPr indent="0" algn="l">
                        <a:lnSpc>
                          <a:spcPct val="100000"/>
                        </a:lnSpc>
                        <a:spcAft>
                          <a:spcPts val="0"/>
                        </a:spcAft>
                        <a:tabLst>
                          <a:tab pos="222885" algn="l"/>
                        </a:tabLst>
                      </a:pPr>
                      <a:r>
                        <a:rPr lang="es-SV" sz="1400" dirty="0">
                          <a:effectLst/>
                        </a:rPr>
                        <a:t>Fecha</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Hora</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Promedio</a:t>
                      </a:r>
                      <a:endParaRPr lang="es-EC" sz="1400" dirty="0">
                        <a:effectLst/>
                      </a:endParaRPr>
                    </a:p>
                    <a:p>
                      <a:pPr indent="0" algn="l">
                        <a:lnSpc>
                          <a:spcPct val="100000"/>
                        </a:lnSpc>
                        <a:spcAft>
                          <a:spcPts val="0"/>
                        </a:spcAft>
                        <a:tabLst>
                          <a:tab pos="222885" algn="l"/>
                        </a:tabLst>
                      </a:pPr>
                      <a:r>
                        <a:rPr lang="es-SV" sz="1400" dirty="0">
                          <a:effectLst/>
                        </a:rPr>
                        <a:t>Muestras</a:t>
                      </a:r>
                      <a:endParaRPr lang="es-EC" sz="1400" dirty="0">
                        <a:effectLst/>
                      </a:endParaRPr>
                    </a:p>
                    <a:p>
                      <a:pPr indent="0" algn="l">
                        <a:lnSpc>
                          <a:spcPct val="100000"/>
                        </a:lnSpc>
                        <a:spcAft>
                          <a:spcPts val="0"/>
                        </a:spcAft>
                        <a:tabLst>
                          <a:tab pos="222885" algn="l"/>
                        </a:tabLst>
                      </a:pPr>
                      <a:r>
                        <a:rPr lang="es-SV" sz="1400" dirty="0">
                          <a:effectLst/>
                        </a:rPr>
                        <a:t>(°C)</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Valor real</a:t>
                      </a:r>
                      <a:endParaRPr lang="es-EC" sz="1400" dirty="0">
                        <a:effectLst/>
                      </a:endParaRPr>
                    </a:p>
                    <a:p>
                      <a:pPr indent="0" algn="l">
                        <a:lnSpc>
                          <a:spcPct val="100000"/>
                        </a:lnSpc>
                        <a:spcAft>
                          <a:spcPts val="0"/>
                        </a:spcAft>
                        <a:tabLst>
                          <a:tab pos="222885" algn="l"/>
                        </a:tabLst>
                      </a:pPr>
                      <a:r>
                        <a:rPr lang="es-SV" sz="1400" dirty="0">
                          <a:effectLst/>
                        </a:rPr>
                        <a:t>termómetro (°C)</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Error </a:t>
                      </a:r>
                      <a:endParaRPr lang="es-EC" sz="1400" dirty="0">
                        <a:effectLst/>
                      </a:endParaRPr>
                    </a:p>
                    <a:p>
                      <a:pPr indent="0" algn="l">
                        <a:lnSpc>
                          <a:spcPct val="100000"/>
                        </a:lnSpc>
                        <a:spcAft>
                          <a:spcPts val="0"/>
                        </a:spcAft>
                        <a:tabLst>
                          <a:tab pos="222885" algn="l"/>
                        </a:tabLst>
                      </a:pPr>
                      <a:r>
                        <a:rPr lang="es-SV" sz="1400" dirty="0">
                          <a:effectLst/>
                        </a:rPr>
                        <a:t>Relativo (%)</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Valor real</a:t>
                      </a:r>
                      <a:endParaRPr lang="es-EC" sz="1400" dirty="0">
                        <a:effectLst/>
                      </a:endParaRPr>
                    </a:p>
                    <a:p>
                      <a:pPr indent="0" algn="l">
                        <a:lnSpc>
                          <a:spcPct val="100000"/>
                        </a:lnSpc>
                        <a:spcAft>
                          <a:spcPts val="0"/>
                        </a:spcAft>
                        <a:tabLst>
                          <a:tab pos="222885" algn="l"/>
                        </a:tabLst>
                      </a:pPr>
                      <a:r>
                        <a:rPr lang="es-SV" sz="1400" dirty="0" err="1">
                          <a:effectLst/>
                        </a:rPr>
                        <a:t>Proskit</a:t>
                      </a:r>
                      <a:r>
                        <a:rPr lang="es-SV" sz="1400" dirty="0">
                          <a:effectLst/>
                        </a:rPr>
                        <a:t> (°C)</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Error relativo (%)</a:t>
                      </a:r>
                      <a:endParaRPr lang="es-EC" sz="1400" dirty="0">
                        <a:effectLst/>
                        <a:latin typeface="Times New Roman" panose="02020603050405020304" pitchFamily="18" charset="0"/>
                        <a:ea typeface="Times New Roman" panose="02020603050405020304" pitchFamily="18" charset="0"/>
                      </a:endParaRPr>
                    </a:p>
                  </a:txBody>
                  <a:tcPr marL="55535" marR="55535" marT="0" marB="0"/>
                </a:tc>
                <a:extLst>
                  <a:ext uri="{0D108BD9-81ED-4DB2-BD59-A6C34878D82A}">
                    <a16:rowId xmlns:a16="http://schemas.microsoft.com/office/drawing/2014/main" val="3912872374"/>
                  </a:ext>
                </a:extLst>
              </a:tr>
              <a:tr h="209234">
                <a:tc rowSpan="3">
                  <a:txBody>
                    <a:bodyPr/>
                    <a:lstStyle/>
                    <a:p>
                      <a:pPr indent="0" algn="l">
                        <a:lnSpc>
                          <a:spcPct val="100000"/>
                        </a:lnSpc>
                        <a:spcAft>
                          <a:spcPts val="0"/>
                        </a:spcAft>
                        <a:tabLst>
                          <a:tab pos="222885" algn="l"/>
                        </a:tabLst>
                      </a:pPr>
                      <a:r>
                        <a:rPr lang="es-SV" sz="1400" dirty="0">
                          <a:effectLst/>
                        </a:rPr>
                        <a:t>15 de octubre</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08:00</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19,8</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19</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4,21</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19,3</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2,59</a:t>
                      </a:r>
                      <a:endParaRPr lang="es-EC" sz="1400" dirty="0">
                        <a:effectLst/>
                        <a:latin typeface="Times New Roman" panose="02020603050405020304" pitchFamily="18" charset="0"/>
                        <a:ea typeface="Times New Roman" panose="02020603050405020304" pitchFamily="18" charset="0"/>
                      </a:endParaRPr>
                    </a:p>
                  </a:txBody>
                  <a:tcPr marL="55535" marR="55535" marT="0" marB="0"/>
                </a:tc>
                <a:extLst>
                  <a:ext uri="{0D108BD9-81ED-4DB2-BD59-A6C34878D82A}">
                    <a16:rowId xmlns:a16="http://schemas.microsoft.com/office/drawing/2014/main" val="48891516"/>
                  </a:ext>
                </a:extLst>
              </a:tr>
              <a:tr h="209234">
                <a:tc vMerge="1">
                  <a:txBody>
                    <a:bodyPr/>
                    <a:lstStyle/>
                    <a:p>
                      <a:endParaRPr lang="es-EC"/>
                    </a:p>
                  </a:txBody>
                  <a:tcPr/>
                </a:tc>
                <a:tc>
                  <a:txBody>
                    <a:bodyPr/>
                    <a:lstStyle/>
                    <a:p>
                      <a:pPr indent="0" algn="l">
                        <a:lnSpc>
                          <a:spcPct val="100000"/>
                        </a:lnSpc>
                        <a:spcAft>
                          <a:spcPts val="0"/>
                        </a:spcAft>
                        <a:tabLst>
                          <a:tab pos="222885" algn="l"/>
                        </a:tabLst>
                      </a:pPr>
                      <a:r>
                        <a:rPr lang="es-SV" sz="1400" dirty="0">
                          <a:effectLst/>
                        </a:rPr>
                        <a:t>08:30</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20,7</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20</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3,50</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20.5</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0,98</a:t>
                      </a:r>
                      <a:endParaRPr lang="es-EC" sz="1400" dirty="0">
                        <a:effectLst/>
                        <a:latin typeface="Times New Roman" panose="02020603050405020304" pitchFamily="18" charset="0"/>
                        <a:ea typeface="Times New Roman" panose="02020603050405020304" pitchFamily="18" charset="0"/>
                      </a:endParaRPr>
                    </a:p>
                  </a:txBody>
                  <a:tcPr marL="55535" marR="55535" marT="0" marB="0"/>
                </a:tc>
                <a:extLst>
                  <a:ext uri="{0D108BD9-81ED-4DB2-BD59-A6C34878D82A}">
                    <a16:rowId xmlns:a16="http://schemas.microsoft.com/office/drawing/2014/main" val="349045824"/>
                  </a:ext>
                </a:extLst>
              </a:tr>
              <a:tr h="456057">
                <a:tc vMerge="1">
                  <a:txBody>
                    <a:bodyPr/>
                    <a:lstStyle/>
                    <a:p>
                      <a:endParaRPr lang="es-EC"/>
                    </a:p>
                  </a:txBody>
                  <a:tcPr/>
                </a:tc>
                <a:tc>
                  <a:txBody>
                    <a:bodyPr/>
                    <a:lstStyle/>
                    <a:p>
                      <a:pPr indent="0" algn="l">
                        <a:lnSpc>
                          <a:spcPct val="100000"/>
                        </a:lnSpc>
                        <a:spcAft>
                          <a:spcPts val="0"/>
                        </a:spcAft>
                        <a:tabLst>
                          <a:tab pos="222885" algn="l"/>
                        </a:tabLst>
                      </a:pPr>
                      <a:r>
                        <a:rPr lang="es-SV" sz="1400" dirty="0">
                          <a:effectLst/>
                        </a:rPr>
                        <a:t>09:00</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21,3</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21</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1,43</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21,7</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-1,84</a:t>
                      </a:r>
                      <a:endParaRPr lang="es-EC" sz="1400" dirty="0">
                        <a:effectLst/>
                        <a:latin typeface="Times New Roman" panose="02020603050405020304" pitchFamily="18" charset="0"/>
                        <a:ea typeface="Times New Roman" panose="02020603050405020304" pitchFamily="18" charset="0"/>
                      </a:endParaRPr>
                    </a:p>
                  </a:txBody>
                  <a:tcPr marL="55535" marR="55535" marT="0" marB="0"/>
                </a:tc>
                <a:extLst>
                  <a:ext uri="{0D108BD9-81ED-4DB2-BD59-A6C34878D82A}">
                    <a16:rowId xmlns:a16="http://schemas.microsoft.com/office/drawing/2014/main" val="1548168512"/>
                  </a:ext>
                </a:extLst>
              </a:tr>
              <a:tr h="209234">
                <a:tc rowSpan="3">
                  <a:txBody>
                    <a:bodyPr/>
                    <a:lstStyle/>
                    <a:p>
                      <a:pPr indent="0" algn="l">
                        <a:lnSpc>
                          <a:spcPct val="100000"/>
                        </a:lnSpc>
                        <a:spcAft>
                          <a:spcPts val="0"/>
                        </a:spcAft>
                        <a:tabLst>
                          <a:tab pos="222885" algn="l"/>
                        </a:tabLst>
                      </a:pPr>
                      <a:r>
                        <a:rPr lang="es-SV" sz="1400" dirty="0">
                          <a:effectLst/>
                        </a:rPr>
                        <a:t>16 de octubre</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11:30</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22,8</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22</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3,64</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22,3</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2,24</a:t>
                      </a:r>
                      <a:endParaRPr lang="es-EC" sz="1400" dirty="0">
                        <a:effectLst/>
                        <a:latin typeface="Times New Roman" panose="02020603050405020304" pitchFamily="18" charset="0"/>
                        <a:ea typeface="Times New Roman" panose="02020603050405020304" pitchFamily="18" charset="0"/>
                      </a:endParaRPr>
                    </a:p>
                  </a:txBody>
                  <a:tcPr marL="55535" marR="55535" marT="0" marB="0"/>
                </a:tc>
                <a:extLst>
                  <a:ext uri="{0D108BD9-81ED-4DB2-BD59-A6C34878D82A}">
                    <a16:rowId xmlns:a16="http://schemas.microsoft.com/office/drawing/2014/main" val="187761769"/>
                  </a:ext>
                </a:extLst>
              </a:tr>
              <a:tr h="209234">
                <a:tc vMerge="1">
                  <a:txBody>
                    <a:bodyPr/>
                    <a:lstStyle/>
                    <a:p>
                      <a:endParaRPr lang="es-EC"/>
                    </a:p>
                  </a:txBody>
                  <a:tcPr/>
                </a:tc>
                <a:tc>
                  <a:txBody>
                    <a:bodyPr/>
                    <a:lstStyle/>
                    <a:p>
                      <a:pPr indent="0" algn="l">
                        <a:lnSpc>
                          <a:spcPct val="100000"/>
                        </a:lnSpc>
                        <a:spcAft>
                          <a:spcPts val="0"/>
                        </a:spcAft>
                        <a:tabLst>
                          <a:tab pos="222885" algn="l"/>
                        </a:tabLst>
                      </a:pPr>
                      <a:r>
                        <a:rPr lang="es-SV" sz="1400" dirty="0">
                          <a:effectLst/>
                        </a:rPr>
                        <a:t>12:00</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23,7</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23</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3,04</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23,3</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1,72</a:t>
                      </a:r>
                      <a:endParaRPr lang="es-EC" sz="1400" dirty="0">
                        <a:effectLst/>
                        <a:latin typeface="Times New Roman" panose="02020603050405020304" pitchFamily="18" charset="0"/>
                        <a:ea typeface="Times New Roman" panose="02020603050405020304" pitchFamily="18" charset="0"/>
                      </a:endParaRPr>
                    </a:p>
                  </a:txBody>
                  <a:tcPr marL="55535" marR="55535" marT="0" marB="0"/>
                </a:tc>
                <a:extLst>
                  <a:ext uri="{0D108BD9-81ED-4DB2-BD59-A6C34878D82A}">
                    <a16:rowId xmlns:a16="http://schemas.microsoft.com/office/drawing/2014/main" val="2101438511"/>
                  </a:ext>
                </a:extLst>
              </a:tr>
              <a:tr h="284412">
                <a:tc vMerge="1">
                  <a:txBody>
                    <a:bodyPr/>
                    <a:lstStyle/>
                    <a:p>
                      <a:endParaRPr lang="es-EC"/>
                    </a:p>
                  </a:txBody>
                  <a:tcPr/>
                </a:tc>
                <a:tc>
                  <a:txBody>
                    <a:bodyPr/>
                    <a:lstStyle/>
                    <a:p>
                      <a:pPr indent="0" algn="l">
                        <a:lnSpc>
                          <a:spcPct val="100000"/>
                        </a:lnSpc>
                        <a:spcAft>
                          <a:spcPts val="0"/>
                        </a:spcAft>
                        <a:tabLst>
                          <a:tab pos="222885" algn="l"/>
                        </a:tabLst>
                      </a:pPr>
                      <a:r>
                        <a:rPr lang="es-SV" sz="1400" dirty="0">
                          <a:effectLst/>
                        </a:rPr>
                        <a:t>12:30</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kern="1200" dirty="0">
                          <a:solidFill>
                            <a:schemeClr val="dk1"/>
                          </a:solidFill>
                          <a:effectLst/>
                          <a:latin typeface="+mn-lt"/>
                          <a:ea typeface="+mn-ea"/>
                          <a:cs typeface="+mn-cs"/>
                        </a:rPr>
                        <a:t>24,8</a:t>
                      </a:r>
                      <a:endParaRPr lang="es-EC" sz="1400" kern="1200" dirty="0">
                        <a:solidFill>
                          <a:schemeClr val="dk1"/>
                        </a:solidFill>
                        <a:effectLst/>
                        <a:latin typeface="+mn-lt"/>
                        <a:ea typeface="+mn-ea"/>
                        <a:cs typeface="+mn-cs"/>
                      </a:endParaRPr>
                    </a:p>
                  </a:txBody>
                  <a:tcPr marL="55535" marR="55535" marT="0" marB="0"/>
                </a:tc>
                <a:tc>
                  <a:txBody>
                    <a:bodyPr/>
                    <a:lstStyle/>
                    <a:p>
                      <a:pPr indent="0" algn="l">
                        <a:lnSpc>
                          <a:spcPct val="100000"/>
                        </a:lnSpc>
                        <a:spcAft>
                          <a:spcPts val="0"/>
                        </a:spcAft>
                        <a:tabLst>
                          <a:tab pos="222885" algn="l"/>
                        </a:tabLst>
                      </a:pPr>
                      <a:r>
                        <a:rPr lang="es-SV" sz="1400" dirty="0">
                          <a:effectLst/>
                        </a:rPr>
                        <a:t>24</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3,33</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24,5</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1,22</a:t>
                      </a:r>
                      <a:endParaRPr lang="es-EC" sz="1400" dirty="0">
                        <a:effectLst/>
                        <a:latin typeface="Times New Roman" panose="02020603050405020304" pitchFamily="18" charset="0"/>
                        <a:ea typeface="Times New Roman" panose="02020603050405020304" pitchFamily="18" charset="0"/>
                      </a:endParaRPr>
                    </a:p>
                  </a:txBody>
                  <a:tcPr marL="55535" marR="55535" marT="0" marB="0"/>
                </a:tc>
                <a:extLst>
                  <a:ext uri="{0D108BD9-81ED-4DB2-BD59-A6C34878D82A}">
                    <a16:rowId xmlns:a16="http://schemas.microsoft.com/office/drawing/2014/main" val="3916552714"/>
                  </a:ext>
                </a:extLst>
              </a:tr>
              <a:tr h="209234">
                <a:tc rowSpan="3">
                  <a:txBody>
                    <a:bodyPr/>
                    <a:lstStyle/>
                    <a:p>
                      <a:pPr indent="0" algn="l">
                        <a:lnSpc>
                          <a:spcPct val="100000"/>
                        </a:lnSpc>
                        <a:spcAft>
                          <a:spcPts val="0"/>
                        </a:spcAft>
                        <a:tabLst>
                          <a:tab pos="222885" algn="l"/>
                        </a:tabLst>
                      </a:pPr>
                      <a:r>
                        <a:rPr lang="es-SV" sz="1400" dirty="0">
                          <a:effectLst/>
                        </a:rPr>
                        <a:t>17 de octubre</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15:00</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21,7</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21</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3,33</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21,5</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0,93</a:t>
                      </a:r>
                      <a:endParaRPr lang="es-EC" sz="1400" dirty="0">
                        <a:effectLst/>
                        <a:latin typeface="Times New Roman" panose="02020603050405020304" pitchFamily="18" charset="0"/>
                        <a:ea typeface="Times New Roman" panose="02020603050405020304" pitchFamily="18" charset="0"/>
                      </a:endParaRPr>
                    </a:p>
                  </a:txBody>
                  <a:tcPr marL="55535" marR="55535" marT="0" marB="0"/>
                </a:tc>
                <a:extLst>
                  <a:ext uri="{0D108BD9-81ED-4DB2-BD59-A6C34878D82A}">
                    <a16:rowId xmlns:a16="http://schemas.microsoft.com/office/drawing/2014/main" val="407501365"/>
                  </a:ext>
                </a:extLst>
              </a:tr>
              <a:tr h="456057">
                <a:tc vMerge="1">
                  <a:txBody>
                    <a:bodyPr/>
                    <a:lstStyle/>
                    <a:p>
                      <a:endParaRPr lang="es-EC"/>
                    </a:p>
                  </a:txBody>
                  <a:tcPr/>
                </a:tc>
                <a:tc>
                  <a:txBody>
                    <a:bodyPr/>
                    <a:lstStyle/>
                    <a:p>
                      <a:pPr indent="0" algn="l">
                        <a:lnSpc>
                          <a:spcPct val="100000"/>
                        </a:lnSpc>
                        <a:spcAft>
                          <a:spcPts val="0"/>
                        </a:spcAft>
                        <a:tabLst>
                          <a:tab pos="222885" algn="l"/>
                        </a:tabLst>
                      </a:pPr>
                      <a:r>
                        <a:rPr lang="es-SV" sz="1400" dirty="0">
                          <a:effectLst/>
                        </a:rPr>
                        <a:t>15:30</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22,3</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22</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1,36</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22,7</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-1,76</a:t>
                      </a:r>
                      <a:endParaRPr lang="es-EC" sz="1400" dirty="0">
                        <a:effectLst/>
                        <a:latin typeface="Times New Roman" panose="02020603050405020304" pitchFamily="18" charset="0"/>
                        <a:ea typeface="Times New Roman" panose="02020603050405020304" pitchFamily="18" charset="0"/>
                      </a:endParaRPr>
                    </a:p>
                  </a:txBody>
                  <a:tcPr marL="55535" marR="55535" marT="0" marB="0"/>
                </a:tc>
                <a:extLst>
                  <a:ext uri="{0D108BD9-81ED-4DB2-BD59-A6C34878D82A}">
                    <a16:rowId xmlns:a16="http://schemas.microsoft.com/office/drawing/2014/main" val="831627503"/>
                  </a:ext>
                </a:extLst>
              </a:tr>
              <a:tr h="456057">
                <a:tc vMerge="1">
                  <a:txBody>
                    <a:bodyPr/>
                    <a:lstStyle/>
                    <a:p>
                      <a:endParaRPr lang="es-EC"/>
                    </a:p>
                  </a:txBody>
                  <a:tcPr/>
                </a:tc>
                <a:tc>
                  <a:txBody>
                    <a:bodyPr/>
                    <a:lstStyle/>
                    <a:p>
                      <a:pPr indent="0" algn="l">
                        <a:lnSpc>
                          <a:spcPct val="100000"/>
                        </a:lnSpc>
                        <a:spcAft>
                          <a:spcPts val="0"/>
                        </a:spcAft>
                        <a:tabLst>
                          <a:tab pos="222885" algn="l"/>
                        </a:tabLst>
                      </a:pPr>
                      <a:r>
                        <a:rPr lang="es-SV" sz="1400" dirty="0">
                          <a:effectLst/>
                        </a:rPr>
                        <a:t>16:00</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23,3</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23</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1,30</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23,7 </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-1,69</a:t>
                      </a:r>
                      <a:endParaRPr lang="es-EC" sz="1400" dirty="0">
                        <a:effectLst/>
                        <a:latin typeface="Times New Roman" panose="02020603050405020304" pitchFamily="18" charset="0"/>
                        <a:ea typeface="Times New Roman" panose="02020603050405020304" pitchFamily="18" charset="0"/>
                      </a:endParaRPr>
                    </a:p>
                  </a:txBody>
                  <a:tcPr marL="55535" marR="55535" marT="0" marB="0"/>
                </a:tc>
                <a:extLst>
                  <a:ext uri="{0D108BD9-81ED-4DB2-BD59-A6C34878D82A}">
                    <a16:rowId xmlns:a16="http://schemas.microsoft.com/office/drawing/2014/main" val="3629083955"/>
                  </a:ext>
                </a:extLst>
              </a:tr>
              <a:tr h="456057">
                <a:tc>
                  <a:txBody>
                    <a:bodyPr/>
                    <a:lstStyle/>
                    <a:p>
                      <a:pPr indent="0" algn="l">
                        <a:lnSpc>
                          <a:spcPct val="100000"/>
                        </a:lnSpc>
                        <a:spcAft>
                          <a:spcPts val="0"/>
                        </a:spcAft>
                        <a:tabLst>
                          <a:tab pos="222885" algn="l"/>
                        </a:tabLst>
                      </a:pPr>
                      <a:r>
                        <a:rPr lang="es-SV" sz="1400" dirty="0">
                          <a:effectLst/>
                        </a:rPr>
                        <a:t>Total</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180340" algn="l">
                        <a:lnSpc>
                          <a:spcPct val="200000"/>
                        </a:lnSpc>
                        <a:spcAft>
                          <a:spcPts val="0"/>
                        </a:spcAft>
                        <a:tabLst>
                          <a:tab pos="222885" algn="l"/>
                        </a:tabLst>
                      </a:pPr>
                      <a:r>
                        <a:rPr lang="es-SV" sz="1400">
                          <a:effectLst/>
                        </a:rPr>
                        <a:t> </a:t>
                      </a:r>
                      <a:endParaRPr lang="es-EC" sz="140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180340" algn="l">
                        <a:lnSpc>
                          <a:spcPct val="200000"/>
                        </a:lnSpc>
                        <a:spcAft>
                          <a:spcPts val="0"/>
                        </a:spcAft>
                        <a:tabLst>
                          <a:tab pos="222885" algn="l"/>
                        </a:tabLst>
                      </a:pPr>
                      <a:r>
                        <a:rPr lang="es-SV" sz="1400">
                          <a:effectLst/>
                        </a:rPr>
                        <a:t> </a:t>
                      </a:r>
                      <a:endParaRPr lang="es-EC" sz="140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180340" algn="l">
                        <a:lnSpc>
                          <a:spcPct val="200000"/>
                        </a:lnSpc>
                        <a:spcAft>
                          <a:spcPts val="0"/>
                        </a:spcAft>
                        <a:tabLst>
                          <a:tab pos="222885" algn="l"/>
                        </a:tabLst>
                      </a:pPr>
                      <a:r>
                        <a:rPr lang="es-SV" sz="1400">
                          <a:effectLst/>
                        </a:rPr>
                        <a:t> </a:t>
                      </a:r>
                      <a:endParaRPr lang="es-EC" sz="140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8,95</a:t>
                      </a:r>
                      <a:endParaRPr lang="es-EC" sz="1400" dirty="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180340" algn="l">
                        <a:lnSpc>
                          <a:spcPct val="200000"/>
                        </a:lnSpc>
                        <a:spcAft>
                          <a:spcPts val="0"/>
                        </a:spcAft>
                        <a:tabLst>
                          <a:tab pos="222885" algn="l"/>
                        </a:tabLst>
                      </a:pPr>
                      <a:r>
                        <a:rPr lang="es-SV" sz="1400">
                          <a:effectLst/>
                        </a:rPr>
                        <a:t> </a:t>
                      </a:r>
                      <a:endParaRPr lang="es-EC" sz="1400">
                        <a:effectLst/>
                        <a:latin typeface="Times New Roman" panose="02020603050405020304" pitchFamily="18" charset="0"/>
                        <a:ea typeface="Times New Roman" panose="02020603050405020304" pitchFamily="18" charset="0"/>
                      </a:endParaRPr>
                    </a:p>
                  </a:txBody>
                  <a:tcPr marL="55535" marR="55535" marT="0" marB="0"/>
                </a:tc>
                <a:tc>
                  <a:txBody>
                    <a:bodyPr/>
                    <a:lstStyle/>
                    <a:p>
                      <a:pPr indent="0" algn="l">
                        <a:lnSpc>
                          <a:spcPct val="100000"/>
                        </a:lnSpc>
                        <a:spcAft>
                          <a:spcPts val="0"/>
                        </a:spcAft>
                        <a:tabLst>
                          <a:tab pos="222885" algn="l"/>
                        </a:tabLst>
                      </a:pPr>
                      <a:r>
                        <a:rPr lang="es-SV" sz="1400" dirty="0">
                          <a:effectLst/>
                        </a:rPr>
                        <a:t>5,22</a:t>
                      </a:r>
                      <a:endParaRPr lang="es-EC" sz="1400" dirty="0">
                        <a:effectLst/>
                        <a:latin typeface="Times New Roman" panose="02020603050405020304" pitchFamily="18" charset="0"/>
                        <a:ea typeface="Times New Roman" panose="02020603050405020304" pitchFamily="18" charset="0"/>
                      </a:endParaRPr>
                    </a:p>
                  </a:txBody>
                  <a:tcPr marL="55535" marR="55535" marT="0" marB="0"/>
                </a:tc>
                <a:extLst>
                  <a:ext uri="{0D108BD9-81ED-4DB2-BD59-A6C34878D82A}">
                    <a16:rowId xmlns:a16="http://schemas.microsoft.com/office/drawing/2014/main" val="1007501465"/>
                  </a:ext>
                </a:extLst>
              </a:tr>
            </a:tbl>
          </a:graphicData>
        </a:graphic>
      </p:graphicFrame>
      <p:graphicFrame>
        <p:nvGraphicFramePr>
          <p:cNvPr id="6" name="Gráfico 5">
            <a:extLst>
              <a:ext uri="{FF2B5EF4-FFF2-40B4-BE49-F238E27FC236}">
                <a16:creationId xmlns:a16="http://schemas.microsoft.com/office/drawing/2014/main" id="{75E0104E-5F5A-4CF3-A0C7-AB0A32DE72F0}"/>
              </a:ext>
            </a:extLst>
          </p:cNvPr>
          <p:cNvGraphicFramePr>
            <a:graphicFrameLocks/>
          </p:cNvGraphicFramePr>
          <p:nvPr>
            <p:extLst>
              <p:ext uri="{D42A27DB-BD31-4B8C-83A1-F6EECF244321}">
                <p14:modId xmlns:p14="http://schemas.microsoft.com/office/powerpoint/2010/main" val="631763428"/>
              </p:ext>
            </p:extLst>
          </p:nvPr>
        </p:nvGraphicFramePr>
        <p:xfrm>
          <a:off x="7264581" y="2998304"/>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Marcador de contenido 5">
            <a:extLst>
              <a:ext uri="{FF2B5EF4-FFF2-40B4-BE49-F238E27FC236}">
                <a16:creationId xmlns:a16="http://schemas.microsoft.com/office/drawing/2014/main" id="{11846EB2-044B-48FE-BCE4-4ED586E564DC}"/>
              </a:ext>
            </a:extLst>
          </p:cNvPr>
          <p:cNvGraphicFramePr>
            <a:graphicFrameLocks noGrp="1"/>
          </p:cNvGraphicFramePr>
          <p:nvPr>
            <p:extLst>
              <p:ext uri="{D42A27DB-BD31-4B8C-83A1-F6EECF244321}">
                <p14:modId xmlns:p14="http://schemas.microsoft.com/office/powerpoint/2010/main" val="1755887072"/>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41EA7BBD-BF64-4FA8-95DE-3EFEBBC9387A}"/>
                  </a:ext>
                </a:extLst>
              </p:cNvPr>
              <p:cNvSpPr/>
              <p:nvPr/>
            </p:nvSpPr>
            <p:spPr>
              <a:xfrm>
                <a:off x="8802780" y="1952346"/>
                <a:ext cx="1495602"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𝜀</m:t>
                          </m:r>
                        </m:e>
                        <m:sub>
                          <m:r>
                            <a:rPr lang="es-EC" i="0">
                              <a:latin typeface="Cambria Math" panose="02040503050406030204" pitchFamily="18" charset="0"/>
                            </a:rPr>
                            <m:t>%</m:t>
                          </m:r>
                        </m:sub>
                      </m:sSub>
                      <m:r>
                        <a:rPr lang="es-EC" i="0">
                          <a:latin typeface="Cambria Math" panose="02040503050406030204" pitchFamily="18" charset="0"/>
                        </a:rPr>
                        <m:t>=100</m:t>
                      </m:r>
                      <m:f>
                        <m:fPr>
                          <m:ctrlPr>
                            <a:rPr lang="es-EC" i="1">
                              <a:latin typeface="Cambria Math" panose="02040503050406030204" pitchFamily="18" charset="0"/>
                            </a:rPr>
                          </m:ctrlPr>
                        </m:fPr>
                        <m:num>
                          <m:r>
                            <a:rPr lang="es-EC" i="1">
                              <a:latin typeface="Cambria Math" panose="02040503050406030204" pitchFamily="18" charset="0"/>
                            </a:rPr>
                            <m:t>𝛥</m:t>
                          </m:r>
                          <m:r>
                            <a:rPr lang="es-EC" i="1">
                              <a:latin typeface="Cambria Math" panose="02040503050406030204" pitchFamily="18" charset="0"/>
                            </a:rPr>
                            <m:t>𝑥</m:t>
                          </m:r>
                        </m:num>
                        <m:den>
                          <m:r>
                            <a:rPr lang="es-EC" i="1">
                              <a:latin typeface="Cambria Math" panose="02040503050406030204" pitchFamily="18" charset="0"/>
                            </a:rPr>
                            <m:t>𝑥</m:t>
                          </m:r>
                        </m:den>
                      </m:f>
                    </m:oMath>
                  </m:oMathPara>
                </a14:m>
                <a:endParaRPr lang="es-EC" dirty="0"/>
              </a:p>
            </p:txBody>
          </p:sp>
        </mc:Choice>
        <mc:Fallback xmlns="">
          <p:sp>
            <p:nvSpPr>
              <p:cNvPr id="8" name="Rectángulo 7">
                <a:extLst>
                  <a:ext uri="{FF2B5EF4-FFF2-40B4-BE49-F238E27FC236}">
                    <a16:creationId xmlns:a16="http://schemas.microsoft.com/office/drawing/2014/main" id="{41EA7BBD-BF64-4FA8-95DE-3EFEBBC9387A}"/>
                  </a:ext>
                </a:extLst>
              </p:cNvPr>
              <p:cNvSpPr>
                <a:spLocks noRot="1" noChangeAspect="1" noMove="1" noResize="1" noEditPoints="1" noAdjustHandles="1" noChangeArrowheads="1" noChangeShapeType="1" noTextEdit="1"/>
              </p:cNvSpPr>
              <p:nvPr/>
            </p:nvSpPr>
            <p:spPr>
              <a:xfrm>
                <a:off x="8802780" y="1952346"/>
                <a:ext cx="1495602" cy="612732"/>
              </a:xfrm>
              <a:prstGeom prst="rect">
                <a:avLst/>
              </a:prstGeom>
              <a:blipFill>
                <a:blip r:embed="rId9"/>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12540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D0FA348F-36AB-468A-A1E2-F99179F220A6}"/>
              </a:ext>
            </a:extLst>
          </p:cNvPr>
          <p:cNvSpPr/>
          <p:nvPr/>
        </p:nvSpPr>
        <p:spPr>
          <a:xfrm>
            <a:off x="891002" y="995901"/>
            <a:ext cx="11117857" cy="523220"/>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2800" b="1" dirty="0">
                <a:solidFill>
                  <a:srgbClr val="000000"/>
                </a:solidFill>
                <a:ea typeface="Inconsolata"/>
              </a:rPr>
              <a:t>EVALUACIÓN MODELO: SERIE TEMPORAL LABORATORIO ELE1</a:t>
            </a:r>
            <a:endParaRPr lang="es-EC" sz="2200" dirty="0">
              <a:solidFill>
                <a:srgbClr val="000000"/>
              </a:solidFill>
              <a:ea typeface="Inconsolata"/>
            </a:endParaRPr>
          </a:p>
        </p:txBody>
      </p:sp>
      <p:graphicFrame>
        <p:nvGraphicFramePr>
          <p:cNvPr id="2" name="Tabla 1">
            <a:extLst>
              <a:ext uri="{FF2B5EF4-FFF2-40B4-BE49-F238E27FC236}">
                <a16:creationId xmlns:a16="http://schemas.microsoft.com/office/drawing/2014/main" id="{A17DD305-DE3E-4A4F-89EE-7A2DDF975705}"/>
              </a:ext>
            </a:extLst>
          </p:cNvPr>
          <p:cNvGraphicFramePr>
            <a:graphicFrameLocks noGrp="1"/>
          </p:cNvGraphicFramePr>
          <p:nvPr>
            <p:extLst>
              <p:ext uri="{D42A27DB-BD31-4B8C-83A1-F6EECF244321}">
                <p14:modId xmlns:p14="http://schemas.microsoft.com/office/powerpoint/2010/main" val="2575214975"/>
              </p:ext>
            </p:extLst>
          </p:nvPr>
        </p:nvGraphicFramePr>
        <p:xfrm>
          <a:off x="1076764" y="2010489"/>
          <a:ext cx="4969822" cy="1645920"/>
        </p:xfrm>
        <a:graphic>
          <a:graphicData uri="http://schemas.openxmlformats.org/drawingml/2006/table">
            <a:tbl>
              <a:tblPr firstRow="1" firstCol="1" bandRow="1">
                <a:tableStyleId>{5C22544A-7EE6-4342-B048-85BDC9FD1C3A}</a:tableStyleId>
              </a:tblPr>
              <a:tblGrid>
                <a:gridCol w="1468320">
                  <a:extLst>
                    <a:ext uri="{9D8B030D-6E8A-4147-A177-3AD203B41FA5}">
                      <a16:colId xmlns:a16="http://schemas.microsoft.com/office/drawing/2014/main" val="3752385842"/>
                    </a:ext>
                  </a:extLst>
                </a:gridCol>
                <a:gridCol w="1468320">
                  <a:extLst>
                    <a:ext uri="{9D8B030D-6E8A-4147-A177-3AD203B41FA5}">
                      <a16:colId xmlns:a16="http://schemas.microsoft.com/office/drawing/2014/main" val="3787425675"/>
                    </a:ext>
                  </a:extLst>
                </a:gridCol>
                <a:gridCol w="1410983">
                  <a:extLst>
                    <a:ext uri="{9D8B030D-6E8A-4147-A177-3AD203B41FA5}">
                      <a16:colId xmlns:a16="http://schemas.microsoft.com/office/drawing/2014/main" val="4293980533"/>
                    </a:ext>
                  </a:extLst>
                </a:gridCol>
                <a:gridCol w="622199">
                  <a:extLst>
                    <a:ext uri="{9D8B030D-6E8A-4147-A177-3AD203B41FA5}">
                      <a16:colId xmlns:a16="http://schemas.microsoft.com/office/drawing/2014/main" val="3693392835"/>
                    </a:ext>
                  </a:extLst>
                </a:gridCol>
              </a:tblGrid>
              <a:tr h="0">
                <a:tc>
                  <a:txBody>
                    <a:bodyPr/>
                    <a:lstStyle/>
                    <a:p>
                      <a:pPr indent="0" algn="ctr">
                        <a:lnSpc>
                          <a:spcPct val="100000"/>
                        </a:lnSpc>
                        <a:spcAft>
                          <a:spcPts val="0"/>
                        </a:spcAft>
                        <a:tabLst>
                          <a:tab pos="222885" algn="l"/>
                        </a:tabLst>
                      </a:pPr>
                      <a:r>
                        <a:rPr lang="es-SV" sz="1800" dirty="0">
                          <a:effectLst/>
                        </a:rPr>
                        <a:t>Modelo</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ctr">
                        <a:lnSpc>
                          <a:spcPct val="100000"/>
                        </a:lnSpc>
                        <a:spcAft>
                          <a:spcPts val="0"/>
                        </a:spcAft>
                        <a:tabLst>
                          <a:tab pos="222885" algn="l"/>
                        </a:tabLst>
                      </a:pPr>
                      <a:r>
                        <a:rPr lang="es-SV" sz="1800" dirty="0">
                          <a:effectLst/>
                        </a:rPr>
                        <a:t>Estacionalidad</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ctr">
                        <a:lnSpc>
                          <a:spcPct val="100000"/>
                        </a:lnSpc>
                        <a:spcAft>
                          <a:spcPts val="0"/>
                        </a:spcAft>
                        <a:tabLst>
                          <a:tab pos="222885" algn="l"/>
                        </a:tabLst>
                      </a:pPr>
                      <a:r>
                        <a:rPr lang="es-SV" sz="1800" dirty="0">
                          <a:effectLst/>
                        </a:rPr>
                        <a:t>Error MAPE</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ctr">
                        <a:lnSpc>
                          <a:spcPct val="100000"/>
                        </a:lnSpc>
                        <a:spcAft>
                          <a:spcPts val="0"/>
                        </a:spcAft>
                        <a:tabLst>
                          <a:tab pos="222885" algn="l"/>
                        </a:tabLst>
                      </a:pPr>
                      <a:r>
                        <a:rPr lang="es-SV" sz="1800" dirty="0">
                          <a:effectLst/>
                        </a:rPr>
                        <a:t>PBIAS</a:t>
                      </a:r>
                      <a:endParaRPr lang="es-EC"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1576707"/>
                  </a:ext>
                </a:extLst>
              </a:tr>
              <a:tr h="0">
                <a:tc>
                  <a:txBody>
                    <a:bodyPr/>
                    <a:lstStyle/>
                    <a:p>
                      <a:pPr indent="0" algn="l">
                        <a:lnSpc>
                          <a:spcPct val="100000"/>
                        </a:lnSpc>
                        <a:spcAft>
                          <a:spcPts val="0"/>
                        </a:spcAft>
                        <a:tabLst>
                          <a:tab pos="222885" algn="l"/>
                        </a:tabLst>
                      </a:pPr>
                      <a:r>
                        <a:rPr lang="es-SV" sz="1800" dirty="0">
                          <a:effectLst/>
                        </a:rPr>
                        <a:t>ARIMA (5,0,0)</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800" dirty="0">
                          <a:effectLst/>
                        </a:rPr>
                        <a:t>32</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800" dirty="0">
                          <a:effectLst/>
                        </a:rPr>
                        <a:t>6.97 %</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800" dirty="0">
                          <a:effectLst/>
                        </a:rPr>
                        <a:t>2.40 %</a:t>
                      </a:r>
                      <a:endParaRPr lang="es-EC"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03632390"/>
                  </a:ext>
                </a:extLst>
              </a:tr>
              <a:tr h="0">
                <a:tc>
                  <a:txBody>
                    <a:bodyPr/>
                    <a:lstStyle/>
                    <a:p>
                      <a:pPr indent="0" algn="l">
                        <a:lnSpc>
                          <a:spcPct val="100000"/>
                        </a:lnSpc>
                        <a:spcAft>
                          <a:spcPts val="0"/>
                        </a:spcAft>
                        <a:tabLst>
                          <a:tab pos="222885" algn="l"/>
                        </a:tabLst>
                      </a:pPr>
                      <a:r>
                        <a:rPr lang="es-SV" sz="1800" dirty="0">
                          <a:effectLst/>
                        </a:rPr>
                        <a:t>Persistencia</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80340" algn="l">
                        <a:lnSpc>
                          <a:spcPct val="200000"/>
                        </a:lnSpc>
                        <a:spcAft>
                          <a:spcPts val="0"/>
                        </a:spcAft>
                        <a:tabLst>
                          <a:tab pos="222885" algn="l"/>
                        </a:tabLst>
                      </a:pPr>
                      <a:r>
                        <a:rPr lang="es-SV" sz="1800">
                          <a:effectLst/>
                        </a:rPr>
                        <a:t> </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800" dirty="0">
                          <a:effectLst/>
                        </a:rPr>
                        <a:t>13.54 %</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l">
                        <a:lnSpc>
                          <a:spcPct val="100000"/>
                        </a:lnSpc>
                        <a:spcAft>
                          <a:spcPts val="0"/>
                        </a:spcAft>
                        <a:tabLst>
                          <a:tab pos="222885" algn="l"/>
                        </a:tabLst>
                      </a:pPr>
                      <a:r>
                        <a:rPr lang="es-SV" sz="1800" dirty="0">
                          <a:effectLst/>
                        </a:rPr>
                        <a:t>-8.20 %</a:t>
                      </a:r>
                      <a:endParaRPr lang="es-EC"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10513899"/>
                  </a:ext>
                </a:extLst>
              </a:tr>
            </a:tbl>
          </a:graphicData>
        </a:graphic>
      </p:graphicFrame>
      <p:pic>
        <p:nvPicPr>
          <p:cNvPr id="7" name="Imagen 6">
            <a:extLst>
              <a:ext uri="{FF2B5EF4-FFF2-40B4-BE49-F238E27FC236}">
                <a16:creationId xmlns:a16="http://schemas.microsoft.com/office/drawing/2014/main" id="{D9334CAD-0F69-49CF-9155-79ACB2F2E7D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444729" y="1789747"/>
            <a:ext cx="4380230" cy="3278505"/>
          </a:xfrm>
          <a:prstGeom prst="rect">
            <a:avLst/>
          </a:prstGeom>
          <a:noFill/>
          <a:ln>
            <a:noFill/>
          </a:ln>
        </p:spPr>
      </p:pic>
      <p:graphicFrame>
        <p:nvGraphicFramePr>
          <p:cNvPr id="6" name="Marcador de contenido 5">
            <a:extLst>
              <a:ext uri="{FF2B5EF4-FFF2-40B4-BE49-F238E27FC236}">
                <a16:creationId xmlns:a16="http://schemas.microsoft.com/office/drawing/2014/main" id="{E0E3EF60-DE37-48F0-8C83-BBD788FA6175}"/>
              </a:ext>
            </a:extLst>
          </p:cNvPr>
          <p:cNvGraphicFramePr>
            <a:graphicFrameLocks noGrp="1"/>
          </p:cNvGraphicFramePr>
          <p:nvPr>
            <p:extLst>
              <p:ext uri="{D42A27DB-BD31-4B8C-83A1-F6EECF244321}">
                <p14:modId xmlns:p14="http://schemas.microsoft.com/office/powerpoint/2010/main" val="1755887072"/>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id="{BB4E4855-769F-4CD0-9219-1ABFBD900492}"/>
                  </a:ext>
                </a:extLst>
              </p:cNvPr>
              <p:cNvSpPr/>
              <p:nvPr/>
            </p:nvSpPr>
            <p:spPr>
              <a:xfrm>
                <a:off x="1269748" y="3945370"/>
                <a:ext cx="3186577" cy="7170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400" i="1">
                          <a:latin typeface="Cambria Math" panose="02040503050406030204" pitchFamily="18" charset="0"/>
                        </a:rPr>
                        <m:t>𝑀𝐴𝑃𝐸</m:t>
                      </m:r>
                      <m:r>
                        <a:rPr lang="es-EC" sz="1400" i="0">
                          <a:latin typeface="Cambria Math" panose="02040503050406030204" pitchFamily="18" charset="0"/>
                        </a:rPr>
                        <m:t>=</m:t>
                      </m:r>
                      <m:f>
                        <m:fPr>
                          <m:ctrlPr>
                            <a:rPr lang="es-EC" sz="1400" i="1">
                              <a:latin typeface="Cambria Math" panose="02040503050406030204" pitchFamily="18" charset="0"/>
                            </a:rPr>
                          </m:ctrlPr>
                        </m:fPr>
                        <m:num>
                          <m:nary>
                            <m:naryPr>
                              <m:chr m:val="∑"/>
                              <m:limLoc m:val="subSup"/>
                              <m:grow m:val="on"/>
                              <m:ctrlPr>
                                <a:rPr lang="es-EC" sz="1400" i="1">
                                  <a:latin typeface="Cambria Math" panose="02040503050406030204" pitchFamily="18" charset="0"/>
                                </a:rPr>
                              </m:ctrlPr>
                            </m:naryPr>
                            <m:sub>
                              <m:r>
                                <a:rPr lang="es-EC" sz="1400" i="1">
                                  <a:latin typeface="Cambria Math" panose="02040503050406030204" pitchFamily="18" charset="0"/>
                                </a:rPr>
                                <m:t>𝑖</m:t>
                              </m:r>
                              <m:r>
                                <a:rPr lang="es-EC" sz="1400" i="0">
                                  <a:latin typeface="Cambria Math" panose="02040503050406030204" pitchFamily="18" charset="0"/>
                                </a:rPr>
                                <m:t>=1</m:t>
                              </m:r>
                            </m:sub>
                            <m:sup>
                              <m:r>
                                <a:rPr lang="es-EC" sz="1400" i="1">
                                  <a:latin typeface="Cambria Math" panose="02040503050406030204" pitchFamily="18" charset="0"/>
                                </a:rPr>
                                <m:t>𝑛</m:t>
                              </m:r>
                            </m:sup>
                            <m:e>
                              <m:r>
                                <a:rPr lang="es-EC" sz="1400" i="0">
                                  <a:latin typeface="Cambria Math" panose="02040503050406030204" pitchFamily="18" charset="0"/>
                                </a:rPr>
                                <m:t>|100∗(</m:t>
                              </m:r>
                              <m:sSub>
                                <m:sSubPr>
                                  <m:ctrlPr>
                                    <a:rPr lang="es-EC" sz="1400" i="1">
                                      <a:latin typeface="Cambria Math" panose="02040503050406030204" pitchFamily="18" charset="0"/>
                                    </a:rPr>
                                  </m:ctrlPr>
                                </m:sSubPr>
                                <m:e>
                                  <m:r>
                                    <a:rPr lang="es-EC" sz="1400" i="1">
                                      <a:latin typeface="Cambria Math" panose="02040503050406030204" pitchFamily="18" charset="0"/>
                                    </a:rPr>
                                    <m:t>𝑌</m:t>
                                  </m:r>
                                </m:e>
                                <m:sub>
                                  <m:r>
                                    <a:rPr lang="es-EC" sz="1400" i="1">
                                      <a:latin typeface="Cambria Math" panose="02040503050406030204" pitchFamily="18" charset="0"/>
                                    </a:rPr>
                                    <m:t>𝑜𝑖</m:t>
                                  </m:r>
                                </m:sub>
                              </m:sSub>
                              <m:r>
                                <a:rPr lang="es-EC" sz="1400" i="0">
                                  <a:latin typeface="Cambria Math" panose="02040503050406030204" pitchFamily="18" charset="0"/>
                                </a:rPr>
                                <m:t>−</m:t>
                              </m:r>
                              <m:sSub>
                                <m:sSubPr>
                                  <m:ctrlPr>
                                    <a:rPr lang="es-EC" sz="1400" i="1">
                                      <a:latin typeface="Cambria Math" panose="02040503050406030204" pitchFamily="18" charset="0"/>
                                    </a:rPr>
                                  </m:ctrlPr>
                                </m:sSubPr>
                                <m:e>
                                  <m:r>
                                    <a:rPr lang="es-EC" sz="1400" i="1">
                                      <a:latin typeface="Cambria Math" panose="02040503050406030204" pitchFamily="18" charset="0"/>
                                    </a:rPr>
                                    <m:t>𝑌</m:t>
                                  </m:r>
                                </m:e>
                                <m:sub>
                                  <m:r>
                                    <a:rPr lang="es-EC" sz="1400" i="1">
                                      <a:latin typeface="Cambria Math" panose="02040503050406030204" pitchFamily="18" charset="0"/>
                                    </a:rPr>
                                    <m:t>𝑝𝑖</m:t>
                                  </m:r>
                                </m:sub>
                              </m:sSub>
                              <m:f>
                                <m:fPr>
                                  <m:type m:val="lin"/>
                                  <m:ctrlPr>
                                    <a:rPr lang="es-EC" sz="1400" i="1">
                                      <a:latin typeface="Cambria Math" panose="02040503050406030204" pitchFamily="18" charset="0"/>
                                    </a:rPr>
                                  </m:ctrlPr>
                                </m:fPr>
                                <m:num>
                                  <m:r>
                                    <a:rPr lang="es-EC" sz="1400" i="0">
                                      <a:latin typeface="Cambria Math" panose="02040503050406030204" pitchFamily="18" charset="0"/>
                                    </a:rPr>
                                    <m:t>)</m:t>
                                  </m:r>
                                </m:num>
                                <m:den>
                                  <m:sSub>
                                    <m:sSubPr>
                                      <m:ctrlPr>
                                        <a:rPr lang="es-EC" sz="1400" i="1">
                                          <a:latin typeface="Cambria Math" panose="02040503050406030204" pitchFamily="18" charset="0"/>
                                        </a:rPr>
                                      </m:ctrlPr>
                                    </m:sSubPr>
                                    <m:e>
                                      <m:r>
                                        <a:rPr lang="es-EC" sz="1400" i="1">
                                          <a:latin typeface="Cambria Math" panose="02040503050406030204" pitchFamily="18" charset="0"/>
                                        </a:rPr>
                                        <m:t>𝑌</m:t>
                                      </m:r>
                                    </m:e>
                                    <m:sub>
                                      <m:r>
                                        <a:rPr lang="es-EC" sz="1400" i="1">
                                          <a:latin typeface="Cambria Math" panose="02040503050406030204" pitchFamily="18" charset="0"/>
                                        </a:rPr>
                                        <m:t>𝑜𝑖</m:t>
                                      </m:r>
                                    </m:sub>
                                  </m:sSub>
                                </m:den>
                              </m:f>
                              <m:r>
                                <a:rPr lang="es-EC" sz="1400" i="0">
                                  <a:latin typeface="Cambria Math" panose="02040503050406030204" pitchFamily="18" charset="0"/>
                                </a:rPr>
                                <m:t>|</m:t>
                              </m:r>
                            </m:e>
                          </m:nary>
                        </m:num>
                        <m:den>
                          <m:r>
                            <a:rPr lang="es-EC" sz="1400" i="1">
                              <a:latin typeface="Cambria Math" panose="02040503050406030204" pitchFamily="18" charset="0"/>
                            </a:rPr>
                            <m:t>𝑛</m:t>
                          </m:r>
                        </m:den>
                      </m:f>
                    </m:oMath>
                  </m:oMathPara>
                </a14:m>
                <a:endParaRPr lang="es-EC" sz="1400" dirty="0"/>
              </a:p>
            </p:txBody>
          </p:sp>
        </mc:Choice>
        <mc:Fallback xmlns="">
          <p:sp>
            <p:nvSpPr>
              <p:cNvPr id="3" name="Rectángulo 2">
                <a:extLst>
                  <a:ext uri="{FF2B5EF4-FFF2-40B4-BE49-F238E27FC236}">
                    <a16:creationId xmlns:a16="http://schemas.microsoft.com/office/drawing/2014/main" id="{BB4E4855-769F-4CD0-9219-1ABFBD900492}"/>
                  </a:ext>
                </a:extLst>
              </p:cNvPr>
              <p:cNvSpPr>
                <a:spLocks noRot="1" noChangeAspect="1" noMove="1" noResize="1" noEditPoints="1" noAdjustHandles="1" noChangeArrowheads="1" noChangeShapeType="1" noTextEdit="1"/>
              </p:cNvSpPr>
              <p:nvPr/>
            </p:nvSpPr>
            <p:spPr>
              <a:xfrm>
                <a:off x="1269748" y="3945370"/>
                <a:ext cx="3186577" cy="717056"/>
              </a:xfrm>
              <a:prstGeom prst="rect">
                <a:avLst/>
              </a:prstGeom>
              <a:blipFill>
                <a:blip r:embed="rId9"/>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B53BE0A8-1F9C-4D47-ACEE-9145716E2FC9}"/>
                  </a:ext>
                </a:extLst>
              </p:cNvPr>
              <p:cNvSpPr/>
              <p:nvPr/>
            </p:nvSpPr>
            <p:spPr>
              <a:xfrm>
                <a:off x="1269748" y="4951387"/>
                <a:ext cx="3006016" cy="7671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400" i="1">
                          <a:latin typeface="Cambria Math" panose="02040503050406030204" pitchFamily="18" charset="0"/>
                        </a:rPr>
                        <m:t>𝑃𝐵𝐼𝐴𝑆</m:t>
                      </m:r>
                      <m:r>
                        <a:rPr lang="es-EC" sz="1400" i="0">
                          <a:latin typeface="Cambria Math" panose="02040503050406030204" pitchFamily="18" charset="0"/>
                        </a:rPr>
                        <m:t>(%)=</m:t>
                      </m:r>
                      <m:f>
                        <m:fPr>
                          <m:ctrlPr>
                            <a:rPr lang="es-EC" sz="1400" i="1">
                              <a:latin typeface="Cambria Math" panose="02040503050406030204" pitchFamily="18" charset="0"/>
                            </a:rPr>
                          </m:ctrlPr>
                        </m:fPr>
                        <m:num>
                          <m:nary>
                            <m:naryPr>
                              <m:chr m:val="∑"/>
                              <m:limLoc m:val="subSup"/>
                              <m:grow m:val="on"/>
                              <m:ctrlPr>
                                <a:rPr lang="es-EC" sz="1400" i="1">
                                  <a:latin typeface="Cambria Math" panose="02040503050406030204" pitchFamily="18" charset="0"/>
                                </a:rPr>
                              </m:ctrlPr>
                            </m:naryPr>
                            <m:sub>
                              <m:r>
                                <a:rPr lang="es-EC" sz="1400" i="1">
                                  <a:latin typeface="Cambria Math" panose="02040503050406030204" pitchFamily="18" charset="0"/>
                                </a:rPr>
                                <m:t>𝑖</m:t>
                              </m:r>
                              <m:r>
                                <a:rPr lang="es-EC" sz="1400" i="0">
                                  <a:latin typeface="Cambria Math" panose="02040503050406030204" pitchFamily="18" charset="0"/>
                                </a:rPr>
                                <m:t>=1</m:t>
                              </m:r>
                            </m:sub>
                            <m:sup>
                              <m:r>
                                <a:rPr lang="es-EC" sz="1400" i="1">
                                  <a:latin typeface="Cambria Math" panose="02040503050406030204" pitchFamily="18" charset="0"/>
                                </a:rPr>
                                <m:t>𝑛</m:t>
                              </m:r>
                            </m:sup>
                            <m:e>
                              <m:d>
                                <m:dPr>
                                  <m:ctrlPr>
                                    <a:rPr lang="es-EC" sz="1400" i="1">
                                      <a:latin typeface="Cambria Math" panose="02040503050406030204" pitchFamily="18" charset="0"/>
                                    </a:rPr>
                                  </m:ctrlPr>
                                </m:dPr>
                                <m:e>
                                  <m:sSub>
                                    <m:sSubPr>
                                      <m:ctrlPr>
                                        <a:rPr lang="es-EC" sz="1400" i="1">
                                          <a:latin typeface="Cambria Math" panose="02040503050406030204" pitchFamily="18" charset="0"/>
                                        </a:rPr>
                                      </m:ctrlPr>
                                    </m:sSubPr>
                                    <m:e>
                                      <m:r>
                                        <a:rPr lang="es-EC" sz="1400" i="1">
                                          <a:latin typeface="Cambria Math" panose="02040503050406030204" pitchFamily="18" charset="0"/>
                                        </a:rPr>
                                        <m:t>𝑌</m:t>
                                      </m:r>
                                    </m:e>
                                    <m:sub>
                                      <m:r>
                                        <a:rPr lang="es-EC" sz="1400" i="1">
                                          <a:latin typeface="Cambria Math" panose="02040503050406030204" pitchFamily="18" charset="0"/>
                                        </a:rPr>
                                        <m:t>𝑜𝑖</m:t>
                                      </m:r>
                                    </m:sub>
                                  </m:sSub>
                                  <m:r>
                                    <a:rPr lang="es-EC" sz="1400" i="0">
                                      <a:latin typeface="Cambria Math" panose="02040503050406030204" pitchFamily="18" charset="0"/>
                                    </a:rPr>
                                    <m:t>−</m:t>
                                  </m:r>
                                  <m:sSub>
                                    <m:sSubPr>
                                      <m:ctrlPr>
                                        <a:rPr lang="es-EC" sz="1400" i="1">
                                          <a:latin typeface="Cambria Math" panose="02040503050406030204" pitchFamily="18" charset="0"/>
                                        </a:rPr>
                                      </m:ctrlPr>
                                    </m:sSubPr>
                                    <m:e>
                                      <m:r>
                                        <a:rPr lang="es-EC" sz="1400" i="1">
                                          <a:latin typeface="Cambria Math" panose="02040503050406030204" pitchFamily="18" charset="0"/>
                                        </a:rPr>
                                        <m:t>𝑌</m:t>
                                      </m:r>
                                    </m:e>
                                    <m:sub>
                                      <m:r>
                                        <a:rPr lang="es-EC" sz="1400" i="1">
                                          <a:latin typeface="Cambria Math" panose="02040503050406030204" pitchFamily="18" charset="0"/>
                                        </a:rPr>
                                        <m:t>𝑝𝑖</m:t>
                                      </m:r>
                                    </m:sub>
                                  </m:sSub>
                                </m:e>
                              </m:d>
                            </m:e>
                          </m:nary>
                          <m:r>
                            <a:rPr lang="es-EC" sz="1400" i="0">
                              <a:latin typeface="Cambria Math" panose="02040503050406030204" pitchFamily="18" charset="0"/>
                            </a:rPr>
                            <m:t>∗100</m:t>
                          </m:r>
                        </m:num>
                        <m:den>
                          <m:nary>
                            <m:naryPr>
                              <m:chr m:val="∑"/>
                              <m:limLoc m:val="subSup"/>
                              <m:grow m:val="on"/>
                              <m:ctrlPr>
                                <a:rPr lang="es-EC" sz="1400" i="1">
                                  <a:latin typeface="Cambria Math" panose="02040503050406030204" pitchFamily="18" charset="0"/>
                                </a:rPr>
                              </m:ctrlPr>
                            </m:naryPr>
                            <m:sub>
                              <m:r>
                                <a:rPr lang="es-EC" sz="1400" i="1">
                                  <a:latin typeface="Cambria Math" panose="02040503050406030204" pitchFamily="18" charset="0"/>
                                </a:rPr>
                                <m:t>𝑖</m:t>
                              </m:r>
                              <m:r>
                                <a:rPr lang="es-EC" sz="1400" i="0">
                                  <a:latin typeface="Cambria Math" panose="02040503050406030204" pitchFamily="18" charset="0"/>
                                </a:rPr>
                                <m:t>=1</m:t>
                              </m:r>
                            </m:sub>
                            <m:sup>
                              <m:r>
                                <a:rPr lang="es-EC" sz="1400" i="1">
                                  <a:latin typeface="Cambria Math" panose="02040503050406030204" pitchFamily="18" charset="0"/>
                                </a:rPr>
                                <m:t>𝑛</m:t>
                              </m:r>
                            </m:sup>
                            <m:e>
                              <m:sSub>
                                <m:sSubPr>
                                  <m:ctrlPr>
                                    <a:rPr lang="es-EC" sz="1400" i="1">
                                      <a:latin typeface="Cambria Math" panose="02040503050406030204" pitchFamily="18" charset="0"/>
                                    </a:rPr>
                                  </m:ctrlPr>
                                </m:sSubPr>
                                <m:e>
                                  <m:r>
                                    <a:rPr lang="es-EC" sz="1400" i="1">
                                      <a:latin typeface="Cambria Math" panose="02040503050406030204" pitchFamily="18" charset="0"/>
                                    </a:rPr>
                                    <m:t>𝑌</m:t>
                                  </m:r>
                                </m:e>
                                <m:sub>
                                  <m:r>
                                    <a:rPr lang="es-EC" sz="1400" i="1">
                                      <a:latin typeface="Cambria Math" panose="02040503050406030204" pitchFamily="18" charset="0"/>
                                    </a:rPr>
                                    <m:t>𝑜𝑖</m:t>
                                  </m:r>
                                </m:sub>
                              </m:sSub>
                            </m:e>
                          </m:nary>
                        </m:den>
                      </m:f>
                    </m:oMath>
                  </m:oMathPara>
                </a14:m>
                <a:endParaRPr lang="es-EC" sz="1400" dirty="0"/>
              </a:p>
            </p:txBody>
          </p:sp>
        </mc:Choice>
        <mc:Fallback xmlns="">
          <p:sp>
            <p:nvSpPr>
              <p:cNvPr id="4" name="Rectángulo 3">
                <a:extLst>
                  <a:ext uri="{FF2B5EF4-FFF2-40B4-BE49-F238E27FC236}">
                    <a16:creationId xmlns:a16="http://schemas.microsoft.com/office/drawing/2014/main" id="{B53BE0A8-1F9C-4D47-ACEE-9145716E2FC9}"/>
                  </a:ext>
                </a:extLst>
              </p:cNvPr>
              <p:cNvSpPr>
                <a:spLocks noRot="1" noChangeAspect="1" noMove="1" noResize="1" noEditPoints="1" noAdjustHandles="1" noChangeArrowheads="1" noChangeShapeType="1" noTextEdit="1"/>
              </p:cNvSpPr>
              <p:nvPr/>
            </p:nvSpPr>
            <p:spPr>
              <a:xfrm>
                <a:off x="1269748" y="4951387"/>
                <a:ext cx="3006016" cy="767133"/>
              </a:xfrm>
              <a:prstGeom prst="rect">
                <a:avLst/>
              </a:prstGeom>
              <a:blipFill>
                <a:blip r:embed="rId10"/>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52456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D0FA348F-36AB-468A-A1E2-F99179F220A6}"/>
              </a:ext>
            </a:extLst>
          </p:cNvPr>
          <p:cNvSpPr/>
          <p:nvPr/>
        </p:nvSpPr>
        <p:spPr>
          <a:xfrm>
            <a:off x="891002" y="995901"/>
            <a:ext cx="11117857" cy="523220"/>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2800" b="1" dirty="0">
                <a:solidFill>
                  <a:srgbClr val="000000"/>
                </a:solidFill>
                <a:ea typeface="Inconsolata"/>
              </a:rPr>
              <a:t>EVALUACIÓN MODELO: SERIE CONSUMO HOGAR, PROCEDIMIENTO A</a:t>
            </a:r>
            <a:endParaRPr lang="es-EC" sz="2200" dirty="0">
              <a:solidFill>
                <a:srgbClr val="000000"/>
              </a:solidFill>
              <a:ea typeface="Inconsolata"/>
            </a:endParaRPr>
          </a:p>
        </p:txBody>
      </p:sp>
      <p:graphicFrame>
        <p:nvGraphicFramePr>
          <p:cNvPr id="3" name="Tabla 2">
            <a:extLst>
              <a:ext uri="{FF2B5EF4-FFF2-40B4-BE49-F238E27FC236}">
                <a16:creationId xmlns:a16="http://schemas.microsoft.com/office/drawing/2014/main" id="{FE363847-7FDC-4101-95E6-28E9FB2A3CF9}"/>
              </a:ext>
            </a:extLst>
          </p:cNvPr>
          <p:cNvGraphicFramePr>
            <a:graphicFrameLocks noGrp="1"/>
          </p:cNvGraphicFramePr>
          <p:nvPr>
            <p:extLst>
              <p:ext uri="{D42A27DB-BD31-4B8C-83A1-F6EECF244321}">
                <p14:modId xmlns:p14="http://schemas.microsoft.com/office/powerpoint/2010/main" val="3167581956"/>
              </p:ext>
            </p:extLst>
          </p:nvPr>
        </p:nvGraphicFramePr>
        <p:xfrm>
          <a:off x="1337359" y="1758948"/>
          <a:ext cx="5133975" cy="2403921"/>
        </p:xfrm>
        <a:graphic>
          <a:graphicData uri="http://schemas.openxmlformats.org/drawingml/2006/table">
            <a:tbl>
              <a:tblPr firstRow="1" firstCol="1" bandRow="1">
                <a:tableStyleId>{5C22544A-7EE6-4342-B048-85BDC9FD1C3A}</a:tableStyleId>
              </a:tblPr>
              <a:tblGrid>
                <a:gridCol w="1076991">
                  <a:extLst>
                    <a:ext uri="{9D8B030D-6E8A-4147-A177-3AD203B41FA5}">
                      <a16:colId xmlns:a16="http://schemas.microsoft.com/office/drawing/2014/main" val="2845858062"/>
                    </a:ext>
                  </a:extLst>
                </a:gridCol>
                <a:gridCol w="1171029">
                  <a:extLst>
                    <a:ext uri="{9D8B030D-6E8A-4147-A177-3AD203B41FA5}">
                      <a16:colId xmlns:a16="http://schemas.microsoft.com/office/drawing/2014/main" val="671434718"/>
                    </a:ext>
                  </a:extLst>
                </a:gridCol>
                <a:gridCol w="1171029">
                  <a:extLst>
                    <a:ext uri="{9D8B030D-6E8A-4147-A177-3AD203B41FA5}">
                      <a16:colId xmlns:a16="http://schemas.microsoft.com/office/drawing/2014/main" val="1326847265"/>
                    </a:ext>
                  </a:extLst>
                </a:gridCol>
                <a:gridCol w="990578">
                  <a:extLst>
                    <a:ext uri="{9D8B030D-6E8A-4147-A177-3AD203B41FA5}">
                      <a16:colId xmlns:a16="http://schemas.microsoft.com/office/drawing/2014/main" val="1066495163"/>
                    </a:ext>
                  </a:extLst>
                </a:gridCol>
                <a:gridCol w="724348">
                  <a:extLst>
                    <a:ext uri="{9D8B030D-6E8A-4147-A177-3AD203B41FA5}">
                      <a16:colId xmlns:a16="http://schemas.microsoft.com/office/drawing/2014/main" val="2315282341"/>
                    </a:ext>
                  </a:extLst>
                </a:gridCol>
              </a:tblGrid>
              <a:tr h="0">
                <a:tc>
                  <a:txBody>
                    <a:bodyPr/>
                    <a:lstStyle/>
                    <a:p>
                      <a:pPr indent="180340" algn="ctr">
                        <a:lnSpc>
                          <a:spcPct val="200000"/>
                        </a:lnSpc>
                        <a:spcAft>
                          <a:spcPts val="0"/>
                        </a:spcAft>
                        <a:tabLst>
                          <a:tab pos="222885" algn="l"/>
                        </a:tabLst>
                      </a:pPr>
                      <a:r>
                        <a:rPr lang="es-SV" sz="1200" dirty="0">
                          <a:effectLst/>
                        </a:rPr>
                        <a:t> </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ctr">
                        <a:lnSpc>
                          <a:spcPct val="100000"/>
                        </a:lnSpc>
                        <a:spcAft>
                          <a:spcPts val="0"/>
                        </a:spcAft>
                        <a:tabLst>
                          <a:tab pos="222885" algn="l"/>
                        </a:tabLst>
                      </a:pPr>
                      <a:r>
                        <a:rPr lang="es-SV" sz="1200" dirty="0">
                          <a:effectLst/>
                        </a:rPr>
                        <a:t>Modelo</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ctr">
                        <a:lnSpc>
                          <a:spcPct val="100000"/>
                        </a:lnSpc>
                        <a:spcAft>
                          <a:spcPts val="0"/>
                        </a:spcAft>
                        <a:tabLst>
                          <a:tab pos="222885" algn="l"/>
                        </a:tabLst>
                      </a:pPr>
                      <a:r>
                        <a:rPr lang="es-SV" sz="1200" dirty="0">
                          <a:effectLst/>
                        </a:rPr>
                        <a:t>Estacionalidad</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ctr">
                        <a:lnSpc>
                          <a:spcPct val="100000"/>
                        </a:lnSpc>
                        <a:spcAft>
                          <a:spcPts val="0"/>
                        </a:spcAft>
                        <a:tabLst>
                          <a:tab pos="222885" algn="l"/>
                        </a:tabLst>
                      </a:pPr>
                      <a:r>
                        <a:rPr lang="es-SV" sz="1200" dirty="0">
                          <a:effectLst/>
                        </a:rPr>
                        <a:t>Error MAPE</a:t>
                      </a:r>
                    </a:p>
                    <a:p>
                      <a:pPr indent="0" algn="ctr">
                        <a:lnSpc>
                          <a:spcPct val="100000"/>
                        </a:lnSpc>
                        <a:spcAft>
                          <a:spcPts val="0"/>
                        </a:spcAft>
                        <a:tabLst>
                          <a:tab pos="222885" algn="l"/>
                        </a:tabLst>
                      </a:pPr>
                      <a:r>
                        <a:rPr lang="es-SV" sz="1200" dirty="0">
                          <a:effectLst/>
                          <a:latin typeface="Times New Roman" panose="02020603050405020304" pitchFamily="18" charset="0"/>
                          <a:ea typeface="Times New Roman" panose="02020603050405020304" pitchFamily="18" charset="0"/>
                        </a:rPr>
                        <a:t>(%)</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0" algn="ctr">
                        <a:lnSpc>
                          <a:spcPct val="100000"/>
                        </a:lnSpc>
                        <a:spcAft>
                          <a:spcPts val="0"/>
                        </a:spcAft>
                        <a:tabLst>
                          <a:tab pos="222885" algn="l"/>
                        </a:tabLst>
                      </a:pPr>
                      <a:r>
                        <a:rPr lang="es-SV" sz="1200" dirty="0">
                          <a:effectLst/>
                        </a:rPr>
                        <a:t>PBIAS</a:t>
                      </a:r>
                    </a:p>
                    <a:p>
                      <a:pPr indent="0" algn="ctr">
                        <a:lnSpc>
                          <a:spcPct val="100000"/>
                        </a:lnSpc>
                        <a:spcAft>
                          <a:spcPts val="0"/>
                        </a:spcAft>
                        <a:tabLst>
                          <a:tab pos="222885" algn="l"/>
                        </a:tabLst>
                      </a:pPr>
                      <a:r>
                        <a:rPr lang="es-SV" sz="1200" dirty="0">
                          <a:effectLst/>
                          <a:latin typeface="Times New Roman" panose="02020603050405020304" pitchFamily="18" charset="0"/>
                          <a:ea typeface="Times New Roman" panose="02020603050405020304" pitchFamily="18" charset="0"/>
                        </a:rPr>
                        <a:t>(%)</a:t>
                      </a:r>
                      <a:endParaRPr lang="es-EC"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52193698"/>
                  </a:ext>
                </a:extLst>
              </a:tr>
              <a:tr h="0">
                <a:tc>
                  <a:txBody>
                    <a:bodyPr/>
                    <a:lstStyle/>
                    <a:p>
                      <a:pPr indent="180340" algn="l">
                        <a:lnSpc>
                          <a:spcPct val="200000"/>
                        </a:lnSpc>
                        <a:spcAft>
                          <a:spcPts val="0"/>
                        </a:spcAft>
                        <a:tabLst>
                          <a:tab pos="222885" algn="l"/>
                        </a:tabLst>
                      </a:pPr>
                      <a:r>
                        <a:rPr lang="es-SV" sz="1200" dirty="0">
                          <a:effectLst/>
                        </a:rPr>
                        <a:t>Serie 1</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80340" algn="l">
                        <a:lnSpc>
                          <a:spcPct val="200000"/>
                        </a:lnSpc>
                        <a:spcAft>
                          <a:spcPts val="0"/>
                        </a:spcAft>
                        <a:tabLst>
                          <a:tab pos="222885" algn="l"/>
                        </a:tabLst>
                      </a:pPr>
                      <a:r>
                        <a:rPr lang="es-SV" sz="1200">
                          <a:effectLst/>
                        </a:rPr>
                        <a:t>ARIMA (5,0,0)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80340" algn="l">
                        <a:lnSpc>
                          <a:spcPct val="200000"/>
                        </a:lnSpc>
                        <a:spcAft>
                          <a:spcPts val="0"/>
                        </a:spcAft>
                        <a:tabLst>
                          <a:tab pos="222885" algn="l"/>
                        </a:tabLst>
                      </a:pPr>
                      <a:r>
                        <a:rPr lang="es-SV" sz="1200">
                          <a:effectLst/>
                        </a:rPr>
                        <a:t>96</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80340" algn="l">
                        <a:lnSpc>
                          <a:spcPct val="200000"/>
                        </a:lnSpc>
                        <a:spcAft>
                          <a:spcPts val="0"/>
                        </a:spcAft>
                        <a:tabLst>
                          <a:tab pos="222885" algn="l"/>
                        </a:tabLst>
                      </a:pPr>
                      <a:r>
                        <a:rPr lang="es-SV" sz="1200" dirty="0">
                          <a:effectLst/>
                        </a:rPr>
                        <a:t>7.90 </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80340" algn="l">
                        <a:lnSpc>
                          <a:spcPct val="200000"/>
                        </a:lnSpc>
                        <a:spcAft>
                          <a:spcPts val="0"/>
                        </a:spcAft>
                        <a:tabLst>
                          <a:tab pos="222885" algn="l"/>
                        </a:tabLst>
                      </a:pPr>
                      <a:r>
                        <a:rPr lang="es-SV" sz="1200" dirty="0">
                          <a:effectLst/>
                        </a:rPr>
                        <a:t>2.33 </a:t>
                      </a:r>
                      <a:endParaRPr lang="es-EC"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76840106"/>
                  </a:ext>
                </a:extLst>
              </a:tr>
              <a:tr h="0">
                <a:tc>
                  <a:txBody>
                    <a:bodyPr/>
                    <a:lstStyle/>
                    <a:p>
                      <a:pPr indent="180340" algn="l">
                        <a:lnSpc>
                          <a:spcPct val="200000"/>
                        </a:lnSpc>
                        <a:spcAft>
                          <a:spcPts val="0"/>
                        </a:spcAft>
                        <a:tabLst>
                          <a:tab pos="222885" algn="l"/>
                        </a:tabLst>
                      </a:pPr>
                      <a:r>
                        <a:rPr lang="es-SV" sz="1200">
                          <a:effectLst/>
                        </a:rPr>
                        <a:t>Serie 2</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80340" algn="l">
                        <a:lnSpc>
                          <a:spcPct val="200000"/>
                        </a:lnSpc>
                        <a:spcAft>
                          <a:spcPts val="0"/>
                        </a:spcAft>
                        <a:tabLst>
                          <a:tab pos="222885" algn="l"/>
                        </a:tabLst>
                      </a:pPr>
                      <a:r>
                        <a:rPr lang="es-SV" sz="1200">
                          <a:effectLst/>
                        </a:rPr>
                        <a:t>ARIMA (5,0,0)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80340" algn="l">
                        <a:lnSpc>
                          <a:spcPct val="200000"/>
                        </a:lnSpc>
                        <a:spcAft>
                          <a:spcPts val="0"/>
                        </a:spcAft>
                        <a:tabLst>
                          <a:tab pos="222885" algn="l"/>
                        </a:tabLst>
                      </a:pPr>
                      <a:r>
                        <a:rPr lang="es-SV" sz="1200">
                          <a:effectLst/>
                        </a:rPr>
                        <a:t>93</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80340" algn="l">
                        <a:lnSpc>
                          <a:spcPct val="200000"/>
                        </a:lnSpc>
                        <a:spcAft>
                          <a:spcPts val="0"/>
                        </a:spcAft>
                        <a:tabLst>
                          <a:tab pos="222885" algn="l"/>
                        </a:tabLst>
                      </a:pPr>
                      <a:r>
                        <a:rPr lang="es-SV" sz="1200" dirty="0">
                          <a:effectLst/>
                        </a:rPr>
                        <a:t>6.81</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80340" algn="l">
                        <a:lnSpc>
                          <a:spcPct val="200000"/>
                        </a:lnSpc>
                        <a:spcAft>
                          <a:spcPts val="0"/>
                        </a:spcAft>
                        <a:tabLst>
                          <a:tab pos="222885" algn="l"/>
                        </a:tabLst>
                      </a:pPr>
                      <a:r>
                        <a:rPr lang="es-SV" sz="1200" dirty="0">
                          <a:effectLst/>
                        </a:rPr>
                        <a:t>1.38 </a:t>
                      </a:r>
                      <a:endParaRPr lang="es-EC"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14114024"/>
                  </a:ext>
                </a:extLst>
              </a:tr>
              <a:tr h="0">
                <a:tc>
                  <a:txBody>
                    <a:bodyPr/>
                    <a:lstStyle/>
                    <a:p>
                      <a:pPr indent="0" algn="l">
                        <a:lnSpc>
                          <a:spcPct val="100000"/>
                        </a:lnSpc>
                        <a:spcAft>
                          <a:spcPts val="0"/>
                        </a:spcAft>
                        <a:tabLst>
                          <a:tab pos="222885" algn="l"/>
                        </a:tabLst>
                      </a:pPr>
                      <a:r>
                        <a:rPr lang="es-SV" sz="1200" dirty="0">
                          <a:effectLst/>
                        </a:rPr>
                        <a:t>Serie completa</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80340" algn="l">
                        <a:lnSpc>
                          <a:spcPct val="200000"/>
                        </a:lnSpc>
                        <a:spcAft>
                          <a:spcPts val="0"/>
                        </a:spcAft>
                        <a:tabLst>
                          <a:tab pos="222885" algn="l"/>
                        </a:tabLst>
                      </a:pPr>
                      <a:r>
                        <a:rPr lang="es-SV" sz="1200">
                          <a:effectLst/>
                        </a:rPr>
                        <a:t> </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80340" algn="l">
                        <a:lnSpc>
                          <a:spcPct val="200000"/>
                        </a:lnSpc>
                        <a:spcAft>
                          <a:spcPts val="0"/>
                        </a:spcAft>
                        <a:tabLst>
                          <a:tab pos="222885" algn="l"/>
                        </a:tabLst>
                      </a:pPr>
                      <a:r>
                        <a:rPr lang="es-SV" sz="1200">
                          <a:effectLst/>
                        </a:rPr>
                        <a:t> </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80340" algn="l">
                        <a:lnSpc>
                          <a:spcPct val="200000"/>
                        </a:lnSpc>
                        <a:spcAft>
                          <a:spcPts val="0"/>
                        </a:spcAft>
                        <a:tabLst>
                          <a:tab pos="222885" algn="l"/>
                        </a:tabLst>
                      </a:pPr>
                      <a:r>
                        <a:rPr lang="es-SV" sz="1200" dirty="0">
                          <a:effectLst/>
                        </a:rPr>
                        <a:t>7.40 </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80340" algn="l">
                        <a:lnSpc>
                          <a:spcPct val="200000"/>
                        </a:lnSpc>
                        <a:spcAft>
                          <a:spcPts val="0"/>
                        </a:spcAft>
                        <a:tabLst>
                          <a:tab pos="222885" algn="l"/>
                        </a:tabLst>
                      </a:pPr>
                      <a:r>
                        <a:rPr lang="es-SV" sz="1200" dirty="0">
                          <a:effectLst/>
                        </a:rPr>
                        <a:t>1.86 </a:t>
                      </a:r>
                      <a:endParaRPr lang="es-EC"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14808973"/>
                  </a:ext>
                </a:extLst>
              </a:tr>
              <a:tr h="0">
                <a:tc>
                  <a:txBody>
                    <a:bodyPr/>
                    <a:lstStyle/>
                    <a:p>
                      <a:pPr indent="180340" algn="l">
                        <a:lnSpc>
                          <a:spcPct val="200000"/>
                        </a:lnSpc>
                        <a:spcAft>
                          <a:spcPts val="0"/>
                        </a:spcAft>
                        <a:tabLst>
                          <a:tab pos="222885" algn="l"/>
                        </a:tabLst>
                      </a:pPr>
                      <a:r>
                        <a:rPr lang="es-SV" sz="1200" dirty="0">
                          <a:effectLst/>
                        </a:rPr>
                        <a:t>Persistencia</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80340" algn="l">
                        <a:lnSpc>
                          <a:spcPct val="200000"/>
                        </a:lnSpc>
                        <a:spcAft>
                          <a:spcPts val="0"/>
                        </a:spcAft>
                        <a:tabLst>
                          <a:tab pos="222885" algn="l"/>
                        </a:tabLst>
                      </a:pPr>
                      <a:r>
                        <a:rPr lang="es-SV" sz="1200">
                          <a:effectLst/>
                        </a:rPr>
                        <a:t> </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80340" algn="l">
                        <a:lnSpc>
                          <a:spcPct val="200000"/>
                        </a:lnSpc>
                        <a:spcAft>
                          <a:spcPts val="0"/>
                        </a:spcAft>
                        <a:tabLst>
                          <a:tab pos="222885" algn="l"/>
                        </a:tabLst>
                      </a:pPr>
                      <a:r>
                        <a:rPr lang="es-SV" sz="1200">
                          <a:effectLst/>
                        </a:rPr>
                        <a:t> </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80340" algn="l">
                        <a:lnSpc>
                          <a:spcPct val="200000"/>
                        </a:lnSpc>
                        <a:spcAft>
                          <a:spcPts val="0"/>
                        </a:spcAft>
                        <a:tabLst>
                          <a:tab pos="222885" algn="l"/>
                        </a:tabLst>
                      </a:pPr>
                      <a:r>
                        <a:rPr lang="es-SV" sz="1200" dirty="0">
                          <a:effectLst/>
                        </a:rPr>
                        <a:t>9.20</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80340" algn="l">
                        <a:lnSpc>
                          <a:spcPct val="200000"/>
                        </a:lnSpc>
                        <a:spcAft>
                          <a:spcPts val="0"/>
                        </a:spcAft>
                        <a:tabLst>
                          <a:tab pos="222885" algn="l"/>
                        </a:tabLst>
                      </a:pPr>
                      <a:r>
                        <a:rPr lang="es-SV" sz="1200" dirty="0">
                          <a:effectLst/>
                        </a:rPr>
                        <a:t>-2.59 </a:t>
                      </a:r>
                      <a:endParaRPr lang="es-EC"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37395730"/>
                  </a:ext>
                </a:extLst>
              </a:tr>
            </a:tbl>
          </a:graphicData>
        </a:graphic>
      </p:graphicFrame>
      <p:pic>
        <p:nvPicPr>
          <p:cNvPr id="8" name="Imagen 7">
            <a:extLst>
              <a:ext uri="{FF2B5EF4-FFF2-40B4-BE49-F238E27FC236}">
                <a16:creationId xmlns:a16="http://schemas.microsoft.com/office/drawing/2014/main" id="{DC59938F-7034-4C3B-A8A7-268B1172B78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917690" y="1758948"/>
            <a:ext cx="4452620" cy="3340100"/>
          </a:xfrm>
          <a:prstGeom prst="rect">
            <a:avLst/>
          </a:prstGeom>
          <a:noFill/>
          <a:ln>
            <a:noFill/>
          </a:ln>
        </p:spPr>
      </p:pic>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A31234B6-5A43-4DAA-A730-5E1CA4F71E5D}"/>
                  </a:ext>
                </a:extLst>
              </p:cNvPr>
              <p:cNvSpPr/>
              <p:nvPr/>
            </p:nvSpPr>
            <p:spPr>
              <a:xfrm>
                <a:off x="891002" y="5099048"/>
                <a:ext cx="6807920"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600" i="1" smtClean="0">
                          <a:latin typeface="Cambria Math" panose="02040503050406030204" pitchFamily="18" charset="0"/>
                        </a:rPr>
                        <m:t>𝑦</m:t>
                      </m:r>
                      <m:d>
                        <m:dPr>
                          <m:ctrlPr>
                            <a:rPr lang="es-EC" sz="1600" i="1">
                              <a:latin typeface="Cambria Math" panose="02040503050406030204" pitchFamily="18" charset="0"/>
                            </a:rPr>
                          </m:ctrlPr>
                        </m:dPr>
                        <m:e>
                          <m:r>
                            <a:rPr lang="es-EC" sz="1600" i="1">
                              <a:latin typeface="Cambria Math" panose="02040503050406030204" pitchFamily="18" charset="0"/>
                            </a:rPr>
                            <m:t>𝑡</m:t>
                          </m:r>
                        </m:e>
                      </m:d>
                      <m:r>
                        <a:rPr lang="es-EC" sz="1600" b="0" i="0" smtClean="0">
                          <a:latin typeface="Cambria Math" panose="02040503050406030204" pitchFamily="18" charset="0"/>
                        </a:rPr>
                        <m:t>=</m:t>
                      </m:r>
                      <m:r>
                        <a:rPr lang="es-EC" sz="1600" i="0">
                          <a:latin typeface="Cambria Math" panose="02040503050406030204" pitchFamily="18" charset="0"/>
                        </a:rPr>
                        <m:t>0.03+0.42</m:t>
                      </m:r>
                      <m:r>
                        <a:rPr lang="es-EC" sz="1600" i="1">
                          <a:latin typeface="Cambria Math" panose="02040503050406030204" pitchFamily="18" charset="0"/>
                        </a:rPr>
                        <m:t>𝑦</m:t>
                      </m:r>
                      <m:d>
                        <m:dPr>
                          <m:ctrlPr>
                            <a:rPr lang="es-EC" sz="1600" i="1">
                              <a:latin typeface="Cambria Math" panose="02040503050406030204" pitchFamily="18" charset="0"/>
                            </a:rPr>
                          </m:ctrlPr>
                        </m:dPr>
                        <m:e>
                          <m:r>
                            <a:rPr lang="es-EC" sz="1600" i="1">
                              <a:latin typeface="Cambria Math" panose="02040503050406030204" pitchFamily="18" charset="0"/>
                            </a:rPr>
                            <m:t>𝑡</m:t>
                          </m:r>
                          <m:r>
                            <a:rPr lang="es-EC" sz="1600" i="0">
                              <a:latin typeface="Cambria Math" panose="02040503050406030204" pitchFamily="18" charset="0"/>
                            </a:rPr>
                            <m:t>−1</m:t>
                          </m:r>
                        </m:e>
                      </m:d>
                      <m:r>
                        <a:rPr lang="es-EC" sz="1600" i="0">
                          <a:latin typeface="Cambria Math" panose="02040503050406030204" pitchFamily="18" charset="0"/>
                        </a:rPr>
                        <m:t>−0.37</m:t>
                      </m:r>
                      <m:r>
                        <a:rPr lang="es-EC" sz="1600" i="1">
                          <a:latin typeface="Cambria Math" panose="02040503050406030204" pitchFamily="18" charset="0"/>
                        </a:rPr>
                        <m:t>𝑦</m:t>
                      </m:r>
                      <m:d>
                        <m:dPr>
                          <m:ctrlPr>
                            <a:rPr lang="es-EC" sz="1600" i="1">
                              <a:latin typeface="Cambria Math" panose="02040503050406030204" pitchFamily="18" charset="0"/>
                            </a:rPr>
                          </m:ctrlPr>
                        </m:dPr>
                        <m:e>
                          <m:r>
                            <a:rPr lang="es-EC" sz="1600" i="1">
                              <a:latin typeface="Cambria Math" panose="02040503050406030204" pitchFamily="18" charset="0"/>
                            </a:rPr>
                            <m:t>𝑡</m:t>
                          </m:r>
                          <m:r>
                            <a:rPr lang="es-EC" sz="1600" i="0">
                              <a:latin typeface="Cambria Math" panose="02040503050406030204" pitchFamily="18" charset="0"/>
                            </a:rPr>
                            <m:t>−2</m:t>
                          </m:r>
                        </m:e>
                      </m:d>
                      <m:r>
                        <a:rPr lang="es-EC" sz="1600" i="0">
                          <a:latin typeface="Cambria Math" panose="02040503050406030204" pitchFamily="18" charset="0"/>
                        </a:rPr>
                        <m:t>−0.28</m:t>
                      </m:r>
                      <m:r>
                        <a:rPr lang="es-EC" sz="1600" i="1">
                          <a:latin typeface="Cambria Math" panose="02040503050406030204" pitchFamily="18" charset="0"/>
                        </a:rPr>
                        <m:t>𝑦</m:t>
                      </m:r>
                      <m:d>
                        <m:dPr>
                          <m:ctrlPr>
                            <a:rPr lang="es-EC" sz="1600" i="1">
                              <a:latin typeface="Cambria Math" panose="02040503050406030204" pitchFamily="18" charset="0"/>
                            </a:rPr>
                          </m:ctrlPr>
                        </m:dPr>
                        <m:e>
                          <m:r>
                            <a:rPr lang="es-EC" sz="1600" i="1">
                              <a:latin typeface="Cambria Math" panose="02040503050406030204" pitchFamily="18" charset="0"/>
                            </a:rPr>
                            <m:t>𝑡</m:t>
                          </m:r>
                          <m:r>
                            <a:rPr lang="es-EC" sz="1600" i="0">
                              <a:latin typeface="Cambria Math" panose="02040503050406030204" pitchFamily="18" charset="0"/>
                            </a:rPr>
                            <m:t>−4</m:t>
                          </m:r>
                        </m:e>
                      </m:d>
                      <m:r>
                        <a:rPr lang="es-EC" sz="1600" i="0">
                          <a:latin typeface="Cambria Math" panose="02040503050406030204" pitchFamily="18" charset="0"/>
                        </a:rPr>
                        <m:t>+0.54</m:t>
                      </m:r>
                      <m:r>
                        <a:rPr lang="es-EC" sz="1600" i="1">
                          <a:latin typeface="Cambria Math" panose="02040503050406030204" pitchFamily="18" charset="0"/>
                        </a:rPr>
                        <m:t>𝑦</m:t>
                      </m:r>
                      <m:d>
                        <m:dPr>
                          <m:ctrlPr>
                            <a:rPr lang="es-EC" sz="1600" i="1">
                              <a:latin typeface="Cambria Math" panose="02040503050406030204" pitchFamily="18" charset="0"/>
                            </a:rPr>
                          </m:ctrlPr>
                        </m:dPr>
                        <m:e>
                          <m:r>
                            <a:rPr lang="es-EC" sz="1600" i="1">
                              <a:latin typeface="Cambria Math" panose="02040503050406030204" pitchFamily="18" charset="0"/>
                            </a:rPr>
                            <m:t>𝑡</m:t>
                          </m:r>
                          <m:r>
                            <a:rPr lang="es-EC" sz="1600" i="0">
                              <a:latin typeface="Cambria Math" panose="02040503050406030204" pitchFamily="18" charset="0"/>
                            </a:rPr>
                            <m:t>−5</m:t>
                          </m:r>
                        </m:e>
                      </m:d>
                    </m:oMath>
                  </m:oMathPara>
                </a14:m>
                <a:endParaRPr lang="es-EC" sz="1600" dirty="0"/>
              </a:p>
            </p:txBody>
          </p:sp>
        </mc:Choice>
        <mc:Fallback xmlns="">
          <p:sp>
            <p:nvSpPr>
              <p:cNvPr id="4" name="Rectángulo 3">
                <a:extLst>
                  <a:ext uri="{FF2B5EF4-FFF2-40B4-BE49-F238E27FC236}">
                    <a16:creationId xmlns:a16="http://schemas.microsoft.com/office/drawing/2014/main" id="{A31234B6-5A43-4DAA-A730-5E1CA4F71E5D}"/>
                  </a:ext>
                </a:extLst>
              </p:cNvPr>
              <p:cNvSpPr>
                <a:spLocks noRot="1" noChangeAspect="1" noMove="1" noResize="1" noEditPoints="1" noAdjustHandles="1" noChangeArrowheads="1" noChangeShapeType="1" noTextEdit="1"/>
              </p:cNvSpPr>
              <p:nvPr/>
            </p:nvSpPr>
            <p:spPr>
              <a:xfrm>
                <a:off x="891002" y="5099048"/>
                <a:ext cx="6807920" cy="338554"/>
              </a:xfrm>
              <a:prstGeom prst="rect">
                <a:avLst/>
              </a:prstGeom>
              <a:blipFill>
                <a:blip r:embed="rId9"/>
                <a:stretch>
                  <a:fillRect b="-3571"/>
                </a:stretch>
              </a:blipFill>
            </p:spPr>
            <p:txBody>
              <a:bodyPr/>
              <a:lstStyle/>
              <a:p>
                <a:r>
                  <a:rPr lang="es-EC">
                    <a:noFill/>
                  </a:rPr>
                  <a:t> </a:t>
                </a:r>
              </a:p>
            </p:txBody>
          </p:sp>
        </mc:Fallback>
      </mc:AlternateContent>
      <p:graphicFrame>
        <p:nvGraphicFramePr>
          <p:cNvPr id="7" name="Marcador de contenido 5">
            <a:extLst>
              <a:ext uri="{FF2B5EF4-FFF2-40B4-BE49-F238E27FC236}">
                <a16:creationId xmlns:a16="http://schemas.microsoft.com/office/drawing/2014/main" id="{661B335C-E8B7-49ED-8E95-102B398E11F3}"/>
              </a:ext>
            </a:extLst>
          </p:cNvPr>
          <p:cNvGraphicFramePr>
            <a:graphicFrameLocks noGrp="1"/>
          </p:cNvGraphicFramePr>
          <p:nvPr>
            <p:extLst>
              <p:ext uri="{D42A27DB-BD31-4B8C-83A1-F6EECF244321}">
                <p14:modId xmlns:p14="http://schemas.microsoft.com/office/powerpoint/2010/main" val="1755887072"/>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mc:AlternateContent xmlns:mc="http://schemas.openxmlformats.org/markup-compatibility/2006" xmlns:a14="http://schemas.microsoft.com/office/drawing/2010/main">
        <mc:Choice Requires="a14">
          <p:sp>
            <p:nvSpPr>
              <p:cNvPr id="2" name="Rectángulo 1">
                <a:extLst>
                  <a:ext uri="{FF2B5EF4-FFF2-40B4-BE49-F238E27FC236}">
                    <a16:creationId xmlns:a16="http://schemas.microsoft.com/office/drawing/2014/main" id="{50E2BB7D-DC0F-456C-9855-432196CD6CE1}"/>
                  </a:ext>
                </a:extLst>
              </p:cNvPr>
              <p:cNvSpPr/>
              <p:nvPr/>
            </p:nvSpPr>
            <p:spPr>
              <a:xfrm>
                <a:off x="956043" y="5612843"/>
                <a:ext cx="6677838"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s-EC" sz="1600" i="1">
                              <a:latin typeface="Cambria Math" panose="02040503050406030204" pitchFamily="18" charset="0"/>
                            </a:rPr>
                          </m:ctrlPr>
                        </m:dPr>
                        <m:e>
                          <m:r>
                            <a:rPr lang="es-EC" sz="1600" i="1">
                              <a:latin typeface="Cambria Math" panose="02040503050406030204" pitchFamily="18" charset="0"/>
                            </a:rPr>
                            <m:t>𝑦</m:t>
                          </m:r>
                          <m:r>
                            <a:rPr lang="es-EC" sz="1600" i="0">
                              <a:latin typeface="Cambria Math" panose="02040503050406030204" pitchFamily="18" charset="0"/>
                            </a:rPr>
                            <m:t>(</m:t>
                          </m:r>
                          <m:r>
                            <a:rPr lang="es-EC" sz="1600" i="1">
                              <a:latin typeface="Cambria Math" panose="02040503050406030204" pitchFamily="18" charset="0"/>
                            </a:rPr>
                            <m:t>𝑡</m:t>
                          </m:r>
                          <m:r>
                            <a:rPr lang="es-EC" sz="1600" i="0">
                              <a:latin typeface="Cambria Math" panose="02040503050406030204" pitchFamily="18" charset="0"/>
                            </a:rPr>
                            <m:t>)=0.05+0.42</m:t>
                          </m:r>
                          <m:r>
                            <a:rPr lang="es-EC" sz="1600" i="1">
                              <a:latin typeface="Cambria Math" panose="02040503050406030204" pitchFamily="18" charset="0"/>
                            </a:rPr>
                            <m:t>𝑦</m:t>
                          </m:r>
                          <m:r>
                            <a:rPr lang="es-EC" sz="1600" i="0">
                              <a:latin typeface="Cambria Math" panose="02040503050406030204" pitchFamily="18" charset="0"/>
                            </a:rPr>
                            <m:t>(</m:t>
                          </m:r>
                          <m:r>
                            <a:rPr lang="es-EC" sz="1600" i="1">
                              <a:latin typeface="Cambria Math" panose="02040503050406030204" pitchFamily="18" charset="0"/>
                            </a:rPr>
                            <m:t>𝑡</m:t>
                          </m:r>
                          <m:r>
                            <a:rPr lang="es-EC" sz="1600" i="0">
                              <a:latin typeface="Cambria Math" panose="02040503050406030204" pitchFamily="18" charset="0"/>
                            </a:rPr>
                            <m:t>−1)−0.36</m:t>
                          </m:r>
                          <m:r>
                            <a:rPr lang="es-EC" sz="1600" i="1">
                              <a:latin typeface="Cambria Math" panose="02040503050406030204" pitchFamily="18" charset="0"/>
                            </a:rPr>
                            <m:t>𝑦</m:t>
                          </m:r>
                          <m:r>
                            <a:rPr lang="es-EC" sz="1600" i="0">
                              <a:latin typeface="Cambria Math" panose="02040503050406030204" pitchFamily="18" charset="0"/>
                            </a:rPr>
                            <m:t>(</m:t>
                          </m:r>
                          <m:r>
                            <a:rPr lang="es-EC" sz="1600" i="1">
                              <a:latin typeface="Cambria Math" panose="02040503050406030204" pitchFamily="18" charset="0"/>
                            </a:rPr>
                            <m:t>𝑡</m:t>
                          </m:r>
                          <m:r>
                            <a:rPr lang="es-EC" sz="1600" i="0">
                              <a:latin typeface="Cambria Math" panose="02040503050406030204" pitchFamily="18" charset="0"/>
                            </a:rPr>
                            <m:t>−2)−0.28</m:t>
                          </m:r>
                          <m:r>
                            <a:rPr lang="es-EC" sz="1600" i="1">
                              <a:latin typeface="Cambria Math" panose="02040503050406030204" pitchFamily="18" charset="0"/>
                            </a:rPr>
                            <m:t>𝑦</m:t>
                          </m:r>
                          <m:r>
                            <a:rPr lang="es-EC" sz="1600" i="0">
                              <a:latin typeface="Cambria Math" panose="02040503050406030204" pitchFamily="18" charset="0"/>
                            </a:rPr>
                            <m:t>(</m:t>
                          </m:r>
                          <m:r>
                            <a:rPr lang="es-EC" sz="1600" i="1">
                              <a:latin typeface="Cambria Math" panose="02040503050406030204" pitchFamily="18" charset="0"/>
                            </a:rPr>
                            <m:t>𝑡</m:t>
                          </m:r>
                          <m:r>
                            <a:rPr lang="es-EC" sz="1600" i="0">
                              <a:latin typeface="Cambria Math" panose="02040503050406030204" pitchFamily="18" charset="0"/>
                            </a:rPr>
                            <m:t>−4)+0.54</m:t>
                          </m:r>
                          <m:r>
                            <a:rPr lang="es-EC" sz="1600" i="1">
                              <a:latin typeface="Cambria Math" panose="02040503050406030204" pitchFamily="18" charset="0"/>
                            </a:rPr>
                            <m:t>𝑦</m:t>
                          </m:r>
                          <m:r>
                            <a:rPr lang="es-EC" sz="1600" i="0">
                              <a:latin typeface="Cambria Math" panose="02040503050406030204" pitchFamily="18" charset="0"/>
                            </a:rPr>
                            <m:t>(</m:t>
                          </m:r>
                          <m:r>
                            <a:rPr lang="es-EC" sz="1600" i="1">
                              <a:latin typeface="Cambria Math" panose="02040503050406030204" pitchFamily="18" charset="0"/>
                            </a:rPr>
                            <m:t>𝑡</m:t>
                          </m:r>
                          <m:r>
                            <a:rPr lang="es-EC" sz="1600" i="0">
                              <a:latin typeface="Cambria Math" panose="02040503050406030204" pitchFamily="18" charset="0"/>
                            </a:rPr>
                            <m:t>−5</m:t>
                          </m:r>
                        </m:e>
                      </m:d>
                    </m:oMath>
                  </m:oMathPara>
                </a14:m>
                <a:endParaRPr lang="es-EC" sz="1600" dirty="0"/>
              </a:p>
            </p:txBody>
          </p:sp>
        </mc:Choice>
        <mc:Fallback xmlns="">
          <p:sp>
            <p:nvSpPr>
              <p:cNvPr id="2" name="Rectángulo 1">
                <a:extLst>
                  <a:ext uri="{FF2B5EF4-FFF2-40B4-BE49-F238E27FC236}">
                    <a16:creationId xmlns:a16="http://schemas.microsoft.com/office/drawing/2014/main" id="{50E2BB7D-DC0F-456C-9855-432196CD6CE1}"/>
                  </a:ext>
                </a:extLst>
              </p:cNvPr>
              <p:cNvSpPr>
                <a:spLocks noRot="1" noChangeAspect="1" noMove="1" noResize="1" noEditPoints="1" noAdjustHandles="1" noChangeArrowheads="1" noChangeShapeType="1" noTextEdit="1"/>
              </p:cNvSpPr>
              <p:nvPr/>
            </p:nvSpPr>
            <p:spPr>
              <a:xfrm>
                <a:off x="956043" y="5612843"/>
                <a:ext cx="6677838" cy="338554"/>
              </a:xfrm>
              <a:prstGeom prst="rect">
                <a:avLst/>
              </a:prstGeom>
              <a:blipFill>
                <a:blip r:embed="rId15"/>
                <a:stretch>
                  <a:fillRect t="-110909" r="-6301" b="-172727"/>
                </a:stretch>
              </a:blipFill>
            </p:spPr>
            <p:txBody>
              <a:bodyPr/>
              <a:lstStyle/>
              <a:p>
                <a:r>
                  <a:rPr lang="es-EC">
                    <a:noFill/>
                  </a:rPr>
                  <a:t> </a:t>
                </a:r>
              </a:p>
            </p:txBody>
          </p:sp>
        </mc:Fallback>
      </mc:AlternateContent>
    </p:spTree>
    <p:extLst>
      <p:ext uri="{BB962C8B-B14F-4D97-AF65-F5344CB8AC3E}">
        <p14:creationId xmlns:p14="http://schemas.microsoft.com/office/powerpoint/2010/main" val="191896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D0FA348F-36AB-468A-A1E2-F99179F220A6}"/>
              </a:ext>
            </a:extLst>
          </p:cNvPr>
          <p:cNvSpPr/>
          <p:nvPr/>
        </p:nvSpPr>
        <p:spPr>
          <a:xfrm>
            <a:off x="891002" y="995901"/>
            <a:ext cx="11117857" cy="523220"/>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2800" b="1" dirty="0">
                <a:solidFill>
                  <a:srgbClr val="000000"/>
                </a:solidFill>
                <a:ea typeface="Inconsolata"/>
              </a:rPr>
              <a:t>EVALUACIÓN MODELO: SERIE CONSUMO HOGAR, PROCEDIMIENTO B</a:t>
            </a:r>
            <a:endParaRPr lang="es-EC" sz="2200" dirty="0">
              <a:solidFill>
                <a:srgbClr val="000000"/>
              </a:solidFill>
              <a:ea typeface="Inconsolata"/>
            </a:endParaRPr>
          </a:p>
        </p:txBody>
      </p:sp>
      <p:pic>
        <p:nvPicPr>
          <p:cNvPr id="7" name="Imagen 6">
            <a:extLst>
              <a:ext uri="{FF2B5EF4-FFF2-40B4-BE49-F238E27FC236}">
                <a16:creationId xmlns:a16="http://schemas.microsoft.com/office/drawing/2014/main" id="{E329692D-28C7-428A-9A52-66A762C040A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21155"/>
            <a:ext cx="4820920" cy="3615690"/>
          </a:xfrm>
          <a:prstGeom prst="rect">
            <a:avLst/>
          </a:prstGeom>
          <a:noFill/>
          <a:ln>
            <a:noFill/>
          </a:ln>
        </p:spPr>
      </p:pic>
      <p:graphicFrame>
        <p:nvGraphicFramePr>
          <p:cNvPr id="2" name="Tabla 1">
            <a:extLst>
              <a:ext uri="{FF2B5EF4-FFF2-40B4-BE49-F238E27FC236}">
                <a16:creationId xmlns:a16="http://schemas.microsoft.com/office/drawing/2014/main" id="{74D328DF-71B9-472E-BCA3-D3936AAF5ABC}"/>
              </a:ext>
            </a:extLst>
          </p:cNvPr>
          <p:cNvGraphicFramePr>
            <a:graphicFrameLocks noGrp="1"/>
          </p:cNvGraphicFramePr>
          <p:nvPr>
            <p:extLst>
              <p:ext uri="{D42A27DB-BD31-4B8C-83A1-F6EECF244321}">
                <p14:modId xmlns:p14="http://schemas.microsoft.com/office/powerpoint/2010/main" val="2665565092"/>
              </p:ext>
            </p:extLst>
          </p:nvPr>
        </p:nvGraphicFramePr>
        <p:xfrm>
          <a:off x="1008688" y="1534853"/>
          <a:ext cx="4146406" cy="4351340"/>
        </p:xfrm>
        <a:graphic>
          <a:graphicData uri="http://schemas.openxmlformats.org/drawingml/2006/table">
            <a:tbl>
              <a:tblPr firstRow="1" firstCol="1" bandRow="1">
                <a:tableStyleId>{5C22544A-7EE6-4342-B048-85BDC9FD1C3A}</a:tableStyleId>
              </a:tblPr>
              <a:tblGrid>
                <a:gridCol w="885939">
                  <a:extLst>
                    <a:ext uri="{9D8B030D-6E8A-4147-A177-3AD203B41FA5}">
                      <a16:colId xmlns:a16="http://schemas.microsoft.com/office/drawing/2014/main" val="4150947924"/>
                    </a:ext>
                  </a:extLst>
                </a:gridCol>
                <a:gridCol w="963296">
                  <a:extLst>
                    <a:ext uri="{9D8B030D-6E8A-4147-A177-3AD203B41FA5}">
                      <a16:colId xmlns:a16="http://schemas.microsoft.com/office/drawing/2014/main" val="1856978264"/>
                    </a:ext>
                  </a:extLst>
                </a:gridCol>
                <a:gridCol w="963296">
                  <a:extLst>
                    <a:ext uri="{9D8B030D-6E8A-4147-A177-3AD203B41FA5}">
                      <a16:colId xmlns:a16="http://schemas.microsoft.com/office/drawing/2014/main" val="1558286864"/>
                    </a:ext>
                  </a:extLst>
                </a:gridCol>
                <a:gridCol w="814856">
                  <a:extLst>
                    <a:ext uri="{9D8B030D-6E8A-4147-A177-3AD203B41FA5}">
                      <a16:colId xmlns:a16="http://schemas.microsoft.com/office/drawing/2014/main" val="1730719175"/>
                    </a:ext>
                  </a:extLst>
                </a:gridCol>
                <a:gridCol w="519019">
                  <a:extLst>
                    <a:ext uri="{9D8B030D-6E8A-4147-A177-3AD203B41FA5}">
                      <a16:colId xmlns:a16="http://schemas.microsoft.com/office/drawing/2014/main" val="3915260479"/>
                    </a:ext>
                  </a:extLst>
                </a:gridCol>
              </a:tblGrid>
              <a:tr h="435134">
                <a:tc>
                  <a:txBody>
                    <a:bodyPr/>
                    <a:lstStyle/>
                    <a:p>
                      <a:pPr indent="180340" algn="ctr">
                        <a:lnSpc>
                          <a:spcPct val="200000"/>
                        </a:lnSpc>
                        <a:spcAft>
                          <a:spcPts val="0"/>
                        </a:spcAft>
                        <a:tabLst>
                          <a:tab pos="222885" algn="l"/>
                        </a:tabLst>
                      </a:pPr>
                      <a:r>
                        <a:rPr lang="es-SV" sz="800" dirty="0">
                          <a:effectLst/>
                        </a:rPr>
                        <a:t> </a:t>
                      </a:r>
                      <a:endParaRPr lang="es-EC" sz="900" dirty="0">
                        <a:effectLst/>
                        <a:latin typeface="Times New Roman" panose="02020603050405020304" pitchFamily="18" charset="0"/>
                        <a:ea typeface="Times New Roman" panose="02020603050405020304" pitchFamily="18" charset="0"/>
                      </a:endParaRPr>
                    </a:p>
                  </a:txBody>
                  <a:tcPr marL="52987" marR="52987" marT="0" marB="0"/>
                </a:tc>
                <a:tc>
                  <a:txBody>
                    <a:bodyPr/>
                    <a:lstStyle/>
                    <a:p>
                      <a:pPr indent="0" algn="ctr">
                        <a:lnSpc>
                          <a:spcPct val="100000"/>
                        </a:lnSpc>
                        <a:spcAft>
                          <a:spcPts val="0"/>
                        </a:spcAft>
                        <a:tabLst>
                          <a:tab pos="222885" algn="l"/>
                        </a:tabLst>
                      </a:pPr>
                      <a:r>
                        <a:rPr lang="es-SV" sz="800" dirty="0">
                          <a:effectLst/>
                        </a:rPr>
                        <a:t>Modelo</a:t>
                      </a:r>
                      <a:endParaRPr lang="es-EC" sz="900" dirty="0">
                        <a:effectLst/>
                        <a:latin typeface="Times New Roman" panose="02020603050405020304" pitchFamily="18" charset="0"/>
                        <a:ea typeface="Times New Roman" panose="02020603050405020304" pitchFamily="18" charset="0"/>
                      </a:endParaRPr>
                    </a:p>
                  </a:txBody>
                  <a:tcPr marL="52987" marR="52987" marT="0" marB="0"/>
                </a:tc>
                <a:tc>
                  <a:txBody>
                    <a:bodyPr/>
                    <a:lstStyle/>
                    <a:p>
                      <a:pPr indent="0" algn="ctr">
                        <a:lnSpc>
                          <a:spcPct val="100000"/>
                        </a:lnSpc>
                        <a:spcAft>
                          <a:spcPts val="0"/>
                        </a:spcAft>
                        <a:tabLst>
                          <a:tab pos="222885" algn="l"/>
                        </a:tabLst>
                      </a:pPr>
                      <a:r>
                        <a:rPr lang="es-SV" sz="800" dirty="0">
                          <a:effectLst/>
                        </a:rPr>
                        <a:t>Estacionalidad</a:t>
                      </a:r>
                      <a:endParaRPr lang="es-EC" sz="900" dirty="0">
                        <a:effectLst/>
                        <a:latin typeface="Times New Roman" panose="02020603050405020304" pitchFamily="18" charset="0"/>
                        <a:ea typeface="Times New Roman" panose="02020603050405020304" pitchFamily="18" charset="0"/>
                      </a:endParaRPr>
                    </a:p>
                  </a:txBody>
                  <a:tcPr marL="52987" marR="52987" marT="0" marB="0"/>
                </a:tc>
                <a:tc>
                  <a:txBody>
                    <a:bodyPr/>
                    <a:lstStyle/>
                    <a:p>
                      <a:pPr indent="0" algn="ctr">
                        <a:lnSpc>
                          <a:spcPct val="100000"/>
                        </a:lnSpc>
                        <a:spcAft>
                          <a:spcPts val="0"/>
                        </a:spcAft>
                        <a:tabLst>
                          <a:tab pos="222885" algn="l"/>
                        </a:tabLst>
                      </a:pPr>
                      <a:r>
                        <a:rPr lang="es-SV" sz="800" dirty="0">
                          <a:effectLst/>
                        </a:rPr>
                        <a:t>Error MAPE</a:t>
                      </a:r>
                    </a:p>
                    <a:p>
                      <a:pPr indent="0" algn="ctr">
                        <a:lnSpc>
                          <a:spcPct val="100000"/>
                        </a:lnSpc>
                        <a:spcAft>
                          <a:spcPts val="0"/>
                        </a:spcAft>
                        <a:tabLst>
                          <a:tab pos="222885" algn="l"/>
                        </a:tabLst>
                      </a:pPr>
                      <a:r>
                        <a:rPr lang="es-SV" sz="800" dirty="0">
                          <a:effectLst/>
                          <a:latin typeface="Times New Roman" panose="02020603050405020304" pitchFamily="18" charset="0"/>
                          <a:ea typeface="Times New Roman" panose="02020603050405020304" pitchFamily="18" charset="0"/>
                        </a:rPr>
                        <a:t>(%)</a:t>
                      </a:r>
                      <a:endParaRPr lang="es-EC" sz="900" dirty="0">
                        <a:effectLst/>
                        <a:latin typeface="Times New Roman" panose="02020603050405020304" pitchFamily="18" charset="0"/>
                        <a:ea typeface="Times New Roman" panose="02020603050405020304" pitchFamily="18" charset="0"/>
                      </a:endParaRPr>
                    </a:p>
                  </a:txBody>
                  <a:tcPr marL="52987" marR="52987" marT="0" marB="0"/>
                </a:tc>
                <a:tc>
                  <a:txBody>
                    <a:bodyPr/>
                    <a:lstStyle/>
                    <a:p>
                      <a:pPr indent="0" algn="ctr">
                        <a:lnSpc>
                          <a:spcPct val="100000"/>
                        </a:lnSpc>
                        <a:spcAft>
                          <a:spcPts val="0"/>
                        </a:spcAft>
                        <a:tabLst>
                          <a:tab pos="222885" algn="l"/>
                        </a:tabLst>
                      </a:pPr>
                      <a:r>
                        <a:rPr lang="es-SV" sz="800" dirty="0">
                          <a:effectLst/>
                        </a:rPr>
                        <a:t>PBIAS</a:t>
                      </a:r>
                    </a:p>
                    <a:p>
                      <a:pPr indent="0" algn="ctr">
                        <a:lnSpc>
                          <a:spcPct val="100000"/>
                        </a:lnSpc>
                        <a:spcAft>
                          <a:spcPts val="0"/>
                        </a:spcAft>
                        <a:tabLst>
                          <a:tab pos="222885" algn="l"/>
                        </a:tabLst>
                      </a:pPr>
                      <a:r>
                        <a:rPr lang="es-SV" sz="800" dirty="0">
                          <a:effectLst/>
                          <a:latin typeface="Times New Roman" panose="02020603050405020304" pitchFamily="18" charset="0"/>
                          <a:ea typeface="Times New Roman" panose="02020603050405020304" pitchFamily="18" charset="0"/>
                        </a:rPr>
                        <a:t>(%)</a:t>
                      </a:r>
                      <a:endParaRPr lang="es-EC" sz="900" dirty="0">
                        <a:effectLst/>
                        <a:latin typeface="Times New Roman" panose="02020603050405020304" pitchFamily="18" charset="0"/>
                        <a:ea typeface="Times New Roman" panose="02020603050405020304" pitchFamily="18" charset="0"/>
                      </a:endParaRPr>
                    </a:p>
                  </a:txBody>
                  <a:tcPr marL="52987" marR="52987" marT="0" marB="0"/>
                </a:tc>
                <a:extLst>
                  <a:ext uri="{0D108BD9-81ED-4DB2-BD59-A6C34878D82A}">
                    <a16:rowId xmlns:a16="http://schemas.microsoft.com/office/drawing/2014/main" val="48281165"/>
                  </a:ext>
                </a:extLst>
              </a:tr>
              <a:tr h="435134">
                <a:tc>
                  <a:txBody>
                    <a:bodyPr/>
                    <a:lstStyle/>
                    <a:p>
                      <a:pPr indent="180340" algn="l">
                        <a:lnSpc>
                          <a:spcPct val="200000"/>
                        </a:lnSpc>
                        <a:spcAft>
                          <a:spcPts val="0"/>
                        </a:spcAft>
                        <a:tabLst>
                          <a:tab pos="222885" algn="l"/>
                        </a:tabLst>
                      </a:pPr>
                      <a:r>
                        <a:rPr lang="es-SV" sz="800">
                          <a:effectLst/>
                        </a:rPr>
                        <a:t>Serie 1</a:t>
                      </a:r>
                      <a:endParaRPr lang="es-EC" sz="900">
                        <a:effectLst/>
                        <a:latin typeface="Times New Roman" panose="02020603050405020304" pitchFamily="18" charset="0"/>
                        <a:ea typeface="Times New Roman" panose="02020603050405020304" pitchFamily="18" charset="0"/>
                      </a:endParaRPr>
                    </a:p>
                  </a:txBody>
                  <a:tcPr marL="52987" marR="52987" marT="0" marB="0"/>
                </a:tc>
                <a:tc>
                  <a:txBody>
                    <a:bodyPr/>
                    <a:lstStyle/>
                    <a:p>
                      <a:pPr indent="180340" algn="l">
                        <a:lnSpc>
                          <a:spcPct val="200000"/>
                        </a:lnSpc>
                        <a:spcAft>
                          <a:spcPts val="0"/>
                        </a:spcAft>
                        <a:tabLst>
                          <a:tab pos="222885" algn="l"/>
                        </a:tabLst>
                      </a:pPr>
                      <a:r>
                        <a:rPr lang="es-SV" sz="800">
                          <a:effectLst/>
                        </a:rPr>
                        <a:t>ARIMA (2,0,0)</a:t>
                      </a:r>
                      <a:endParaRPr lang="es-EC" sz="900">
                        <a:effectLst/>
                        <a:latin typeface="Times New Roman" panose="02020603050405020304" pitchFamily="18" charset="0"/>
                        <a:ea typeface="Times New Roman" panose="02020603050405020304" pitchFamily="18" charset="0"/>
                      </a:endParaRPr>
                    </a:p>
                  </a:txBody>
                  <a:tcPr marL="52987" marR="52987" marT="0" marB="0"/>
                </a:tc>
                <a:tc>
                  <a:txBody>
                    <a:bodyPr/>
                    <a:lstStyle/>
                    <a:p>
                      <a:pPr indent="180340" algn="l">
                        <a:lnSpc>
                          <a:spcPct val="200000"/>
                        </a:lnSpc>
                        <a:spcAft>
                          <a:spcPts val="0"/>
                        </a:spcAft>
                        <a:tabLst>
                          <a:tab pos="222885" algn="l"/>
                        </a:tabLst>
                      </a:pPr>
                      <a:r>
                        <a:rPr lang="es-SV" sz="800">
                          <a:effectLst/>
                        </a:rPr>
                        <a:t>98</a:t>
                      </a:r>
                      <a:endParaRPr lang="es-EC" sz="900">
                        <a:effectLst/>
                        <a:latin typeface="Times New Roman" panose="02020603050405020304" pitchFamily="18" charset="0"/>
                        <a:ea typeface="Times New Roman" panose="02020603050405020304" pitchFamily="18" charset="0"/>
                      </a:endParaRPr>
                    </a:p>
                  </a:txBody>
                  <a:tcPr marL="52987" marR="52987" marT="0" marB="0"/>
                </a:tc>
                <a:tc>
                  <a:txBody>
                    <a:bodyPr/>
                    <a:lstStyle/>
                    <a:p>
                      <a:pPr indent="180340" algn="l">
                        <a:lnSpc>
                          <a:spcPct val="200000"/>
                        </a:lnSpc>
                        <a:spcAft>
                          <a:spcPts val="0"/>
                        </a:spcAft>
                        <a:tabLst>
                          <a:tab pos="222885" algn="l"/>
                        </a:tabLst>
                      </a:pPr>
                      <a:r>
                        <a:rPr lang="es-SV" sz="800" dirty="0">
                          <a:effectLst/>
                        </a:rPr>
                        <a:t>7.85</a:t>
                      </a:r>
                      <a:endParaRPr lang="es-EC" sz="900" dirty="0">
                        <a:effectLst/>
                        <a:latin typeface="Times New Roman" panose="02020603050405020304" pitchFamily="18" charset="0"/>
                        <a:ea typeface="Times New Roman" panose="02020603050405020304" pitchFamily="18" charset="0"/>
                      </a:endParaRPr>
                    </a:p>
                  </a:txBody>
                  <a:tcPr marL="52987" marR="52987" marT="0" marB="0"/>
                </a:tc>
                <a:tc>
                  <a:txBody>
                    <a:bodyPr/>
                    <a:lstStyle/>
                    <a:p>
                      <a:pPr indent="180340" algn="ctr">
                        <a:lnSpc>
                          <a:spcPct val="200000"/>
                        </a:lnSpc>
                        <a:spcAft>
                          <a:spcPts val="0"/>
                        </a:spcAft>
                        <a:tabLst>
                          <a:tab pos="222885" algn="l"/>
                        </a:tabLst>
                      </a:pPr>
                      <a:r>
                        <a:rPr lang="es-SV" sz="800" dirty="0">
                          <a:effectLst/>
                        </a:rPr>
                        <a:t>3.59 </a:t>
                      </a:r>
                      <a:endParaRPr lang="es-EC" sz="900" dirty="0">
                        <a:effectLst/>
                        <a:latin typeface="Times New Roman" panose="02020603050405020304" pitchFamily="18" charset="0"/>
                        <a:ea typeface="Times New Roman" panose="02020603050405020304" pitchFamily="18" charset="0"/>
                      </a:endParaRPr>
                    </a:p>
                  </a:txBody>
                  <a:tcPr marL="52987" marR="52987" marT="0" marB="0"/>
                </a:tc>
                <a:extLst>
                  <a:ext uri="{0D108BD9-81ED-4DB2-BD59-A6C34878D82A}">
                    <a16:rowId xmlns:a16="http://schemas.microsoft.com/office/drawing/2014/main" val="4218450948"/>
                  </a:ext>
                </a:extLst>
              </a:tr>
              <a:tr h="435134">
                <a:tc>
                  <a:txBody>
                    <a:bodyPr/>
                    <a:lstStyle/>
                    <a:p>
                      <a:pPr indent="180340" algn="l">
                        <a:lnSpc>
                          <a:spcPct val="200000"/>
                        </a:lnSpc>
                        <a:spcAft>
                          <a:spcPts val="0"/>
                        </a:spcAft>
                        <a:tabLst>
                          <a:tab pos="222885" algn="l"/>
                        </a:tabLst>
                      </a:pPr>
                      <a:r>
                        <a:rPr lang="es-SV" sz="800">
                          <a:effectLst/>
                        </a:rPr>
                        <a:t>Serie 2</a:t>
                      </a:r>
                      <a:endParaRPr lang="es-EC" sz="900">
                        <a:effectLst/>
                        <a:latin typeface="Times New Roman" panose="02020603050405020304" pitchFamily="18" charset="0"/>
                        <a:ea typeface="Times New Roman" panose="02020603050405020304" pitchFamily="18" charset="0"/>
                      </a:endParaRPr>
                    </a:p>
                  </a:txBody>
                  <a:tcPr marL="52987" marR="52987" marT="0" marB="0"/>
                </a:tc>
                <a:tc>
                  <a:txBody>
                    <a:bodyPr/>
                    <a:lstStyle/>
                    <a:p>
                      <a:pPr indent="180340" algn="l">
                        <a:lnSpc>
                          <a:spcPct val="200000"/>
                        </a:lnSpc>
                        <a:spcAft>
                          <a:spcPts val="0"/>
                        </a:spcAft>
                        <a:tabLst>
                          <a:tab pos="222885" algn="l"/>
                        </a:tabLst>
                      </a:pPr>
                      <a:r>
                        <a:rPr lang="es-SV" sz="800">
                          <a:effectLst/>
                        </a:rPr>
                        <a:t>ARIMA (2,0,0)</a:t>
                      </a:r>
                      <a:endParaRPr lang="es-EC" sz="900">
                        <a:effectLst/>
                        <a:latin typeface="Times New Roman" panose="02020603050405020304" pitchFamily="18" charset="0"/>
                        <a:ea typeface="Times New Roman" panose="02020603050405020304" pitchFamily="18" charset="0"/>
                      </a:endParaRPr>
                    </a:p>
                  </a:txBody>
                  <a:tcPr marL="52987" marR="52987" marT="0" marB="0"/>
                </a:tc>
                <a:tc>
                  <a:txBody>
                    <a:bodyPr/>
                    <a:lstStyle/>
                    <a:p>
                      <a:pPr indent="180340" algn="l">
                        <a:lnSpc>
                          <a:spcPct val="200000"/>
                        </a:lnSpc>
                        <a:spcAft>
                          <a:spcPts val="0"/>
                        </a:spcAft>
                        <a:tabLst>
                          <a:tab pos="222885" algn="l"/>
                        </a:tabLst>
                      </a:pPr>
                      <a:r>
                        <a:rPr lang="es-SV" sz="800">
                          <a:effectLst/>
                        </a:rPr>
                        <a:t>97</a:t>
                      </a:r>
                      <a:endParaRPr lang="es-EC" sz="900">
                        <a:effectLst/>
                        <a:latin typeface="Times New Roman" panose="02020603050405020304" pitchFamily="18" charset="0"/>
                        <a:ea typeface="Times New Roman" panose="02020603050405020304" pitchFamily="18" charset="0"/>
                      </a:endParaRPr>
                    </a:p>
                  </a:txBody>
                  <a:tcPr marL="52987" marR="52987" marT="0" marB="0"/>
                </a:tc>
                <a:tc>
                  <a:txBody>
                    <a:bodyPr/>
                    <a:lstStyle/>
                    <a:p>
                      <a:pPr indent="180340" algn="l">
                        <a:lnSpc>
                          <a:spcPct val="200000"/>
                        </a:lnSpc>
                        <a:spcAft>
                          <a:spcPts val="0"/>
                        </a:spcAft>
                        <a:tabLst>
                          <a:tab pos="222885" algn="l"/>
                        </a:tabLst>
                      </a:pPr>
                      <a:r>
                        <a:rPr lang="es-SV" sz="800" dirty="0">
                          <a:effectLst/>
                        </a:rPr>
                        <a:t>8.37</a:t>
                      </a:r>
                      <a:endParaRPr lang="es-EC" sz="900" dirty="0">
                        <a:effectLst/>
                        <a:latin typeface="Times New Roman" panose="02020603050405020304" pitchFamily="18" charset="0"/>
                        <a:ea typeface="Times New Roman" panose="02020603050405020304" pitchFamily="18" charset="0"/>
                      </a:endParaRPr>
                    </a:p>
                  </a:txBody>
                  <a:tcPr marL="52987" marR="52987" marT="0" marB="0"/>
                </a:tc>
                <a:tc>
                  <a:txBody>
                    <a:bodyPr/>
                    <a:lstStyle/>
                    <a:p>
                      <a:pPr indent="180340" algn="ctr">
                        <a:lnSpc>
                          <a:spcPct val="200000"/>
                        </a:lnSpc>
                        <a:spcAft>
                          <a:spcPts val="0"/>
                        </a:spcAft>
                        <a:tabLst>
                          <a:tab pos="222885" algn="l"/>
                        </a:tabLst>
                      </a:pPr>
                      <a:r>
                        <a:rPr lang="es-SV" sz="800" dirty="0">
                          <a:effectLst/>
                        </a:rPr>
                        <a:t>0.59 </a:t>
                      </a:r>
                      <a:endParaRPr lang="es-EC" sz="900" dirty="0">
                        <a:effectLst/>
                        <a:latin typeface="Times New Roman" panose="02020603050405020304" pitchFamily="18" charset="0"/>
                        <a:ea typeface="Times New Roman" panose="02020603050405020304" pitchFamily="18" charset="0"/>
                      </a:endParaRPr>
                    </a:p>
                  </a:txBody>
                  <a:tcPr marL="52987" marR="52987" marT="0" marB="0"/>
                </a:tc>
                <a:extLst>
                  <a:ext uri="{0D108BD9-81ED-4DB2-BD59-A6C34878D82A}">
                    <a16:rowId xmlns:a16="http://schemas.microsoft.com/office/drawing/2014/main" val="3927844355"/>
                  </a:ext>
                </a:extLst>
              </a:tr>
              <a:tr h="435134">
                <a:tc>
                  <a:txBody>
                    <a:bodyPr/>
                    <a:lstStyle/>
                    <a:p>
                      <a:pPr indent="180340" algn="l">
                        <a:lnSpc>
                          <a:spcPct val="200000"/>
                        </a:lnSpc>
                        <a:spcAft>
                          <a:spcPts val="0"/>
                        </a:spcAft>
                        <a:tabLst>
                          <a:tab pos="222885" algn="l"/>
                        </a:tabLst>
                      </a:pPr>
                      <a:r>
                        <a:rPr lang="es-SV" sz="800">
                          <a:effectLst/>
                        </a:rPr>
                        <a:t>Serie 3</a:t>
                      </a:r>
                      <a:endParaRPr lang="es-EC" sz="900">
                        <a:effectLst/>
                        <a:latin typeface="Times New Roman" panose="02020603050405020304" pitchFamily="18" charset="0"/>
                        <a:ea typeface="Times New Roman" panose="02020603050405020304" pitchFamily="18" charset="0"/>
                      </a:endParaRPr>
                    </a:p>
                  </a:txBody>
                  <a:tcPr marL="52987" marR="52987" marT="0" marB="0"/>
                </a:tc>
                <a:tc>
                  <a:txBody>
                    <a:bodyPr/>
                    <a:lstStyle/>
                    <a:p>
                      <a:pPr indent="180340" algn="l">
                        <a:lnSpc>
                          <a:spcPct val="200000"/>
                        </a:lnSpc>
                        <a:spcAft>
                          <a:spcPts val="0"/>
                        </a:spcAft>
                        <a:tabLst>
                          <a:tab pos="222885" algn="l"/>
                        </a:tabLst>
                      </a:pPr>
                      <a:r>
                        <a:rPr lang="es-SV" sz="800">
                          <a:effectLst/>
                        </a:rPr>
                        <a:t>ARIMA (2,0,0)</a:t>
                      </a:r>
                      <a:endParaRPr lang="es-EC" sz="900">
                        <a:effectLst/>
                        <a:latin typeface="Times New Roman" panose="02020603050405020304" pitchFamily="18" charset="0"/>
                        <a:ea typeface="Times New Roman" panose="02020603050405020304" pitchFamily="18" charset="0"/>
                      </a:endParaRPr>
                    </a:p>
                  </a:txBody>
                  <a:tcPr marL="52987" marR="52987" marT="0" marB="0"/>
                </a:tc>
                <a:tc>
                  <a:txBody>
                    <a:bodyPr/>
                    <a:lstStyle/>
                    <a:p>
                      <a:pPr indent="180340" algn="l">
                        <a:lnSpc>
                          <a:spcPct val="200000"/>
                        </a:lnSpc>
                        <a:spcAft>
                          <a:spcPts val="0"/>
                        </a:spcAft>
                        <a:tabLst>
                          <a:tab pos="222885" algn="l"/>
                        </a:tabLst>
                      </a:pPr>
                      <a:r>
                        <a:rPr lang="es-SV" sz="800">
                          <a:effectLst/>
                        </a:rPr>
                        <a:t>94</a:t>
                      </a:r>
                      <a:endParaRPr lang="es-EC" sz="900">
                        <a:effectLst/>
                        <a:latin typeface="Times New Roman" panose="02020603050405020304" pitchFamily="18" charset="0"/>
                        <a:ea typeface="Times New Roman" panose="02020603050405020304" pitchFamily="18" charset="0"/>
                      </a:endParaRPr>
                    </a:p>
                  </a:txBody>
                  <a:tcPr marL="52987" marR="52987" marT="0" marB="0"/>
                </a:tc>
                <a:tc>
                  <a:txBody>
                    <a:bodyPr/>
                    <a:lstStyle/>
                    <a:p>
                      <a:pPr indent="180340" algn="l">
                        <a:lnSpc>
                          <a:spcPct val="200000"/>
                        </a:lnSpc>
                        <a:spcAft>
                          <a:spcPts val="0"/>
                        </a:spcAft>
                        <a:tabLst>
                          <a:tab pos="222885" algn="l"/>
                        </a:tabLst>
                      </a:pPr>
                      <a:r>
                        <a:rPr lang="es-SV" sz="800" dirty="0">
                          <a:effectLst/>
                        </a:rPr>
                        <a:t>7.15</a:t>
                      </a:r>
                      <a:endParaRPr lang="es-EC" sz="900" dirty="0">
                        <a:effectLst/>
                        <a:latin typeface="Times New Roman" panose="02020603050405020304" pitchFamily="18" charset="0"/>
                        <a:ea typeface="Times New Roman" panose="02020603050405020304" pitchFamily="18" charset="0"/>
                      </a:endParaRPr>
                    </a:p>
                  </a:txBody>
                  <a:tcPr marL="52987" marR="52987" marT="0" marB="0"/>
                </a:tc>
                <a:tc>
                  <a:txBody>
                    <a:bodyPr/>
                    <a:lstStyle/>
                    <a:p>
                      <a:pPr indent="180340" algn="ctr">
                        <a:lnSpc>
                          <a:spcPct val="200000"/>
                        </a:lnSpc>
                        <a:spcAft>
                          <a:spcPts val="0"/>
                        </a:spcAft>
                        <a:tabLst>
                          <a:tab pos="222885" algn="l"/>
                        </a:tabLst>
                      </a:pPr>
                      <a:r>
                        <a:rPr lang="es-SV" sz="800" dirty="0">
                          <a:effectLst/>
                        </a:rPr>
                        <a:t>-1.39</a:t>
                      </a:r>
                      <a:endParaRPr lang="es-EC" sz="900" dirty="0">
                        <a:effectLst/>
                        <a:latin typeface="Times New Roman" panose="02020603050405020304" pitchFamily="18" charset="0"/>
                        <a:ea typeface="Times New Roman" panose="02020603050405020304" pitchFamily="18" charset="0"/>
                      </a:endParaRPr>
                    </a:p>
                  </a:txBody>
                  <a:tcPr marL="52987" marR="52987" marT="0" marB="0"/>
                </a:tc>
                <a:extLst>
                  <a:ext uri="{0D108BD9-81ED-4DB2-BD59-A6C34878D82A}">
                    <a16:rowId xmlns:a16="http://schemas.microsoft.com/office/drawing/2014/main" val="477809178"/>
                  </a:ext>
                </a:extLst>
              </a:tr>
              <a:tr h="435134">
                <a:tc>
                  <a:txBody>
                    <a:bodyPr/>
                    <a:lstStyle/>
                    <a:p>
                      <a:pPr indent="180340" algn="l">
                        <a:lnSpc>
                          <a:spcPct val="200000"/>
                        </a:lnSpc>
                        <a:spcAft>
                          <a:spcPts val="0"/>
                        </a:spcAft>
                        <a:tabLst>
                          <a:tab pos="222885" algn="l"/>
                        </a:tabLst>
                      </a:pPr>
                      <a:r>
                        <a:rPr lang="es-SV" sz="800">
                          <a:effectLst/>
                        </a:rPr>
                        <a:t>Serie 4</a:t>
                      </a:r>
                      <a:endParaRPr lang="es-EC" sz="900">
                        <a:effectLst/>
                        <a:latin typeface="Times New Roman" panose="02020603050405020304" pitchFamily="18" charset="0"/>
                        <a:ea typeface="Times New Roman" panose="02020603050405020304" pitchFamily="18" charset="0"/>
                      </a:endParaRPr>
                    </a:p>
                  </a:txBody>
                  <a:tcPr marL="52987" marR="52987" marT="0" marB="0"/>
                </a:tc>
                <a:tc>
                  <a:txBody>
                    <a:bodyPr/>
                    <a:lstStyle/>
                    <a:p>
                      <a:pPr indent="180340" algn="l">
                        <a:lnSpc>
                          <a:spcPct val="200000"/>
                        </a:lnSpc>
                        <a:spcAft>
                          <a:spcPts val="0"/>
                        </a:spcAft>
                        <a:tabLst>
                          <a:tab pos="222885" algn="l"/>
                        </a:tabLst>
                      </a:pPr>
                      <a:r>
                        <a:rPr lang="es-SV" sz="800">
                          <a:effectLst/>
                        </a:rPr>
                        <a:t>ARIMA (2,0,0)</a:t>
                      </a:r>
                      <a:endParaRPr lang="es-EC" sz="900">
                        <a:effectLst/>
                        <a:latin typeface="Times New Roman" panose="02020603050405020304" pitchFamily="18" charset="0"/>
                        <a:ea typeface="Times New Roman" panose="02020603050405020304" pitchFamily="18" charset="0"/>
                      </a:endParaRPr>
                    </a:p>
                  </a:txBody>
                  <a:tcPr marL="52987" marR="52987" marT="0" marB="0"/>
                </a:tc>
                <a:tc>
                  <a:txBody>
                    <a:bodyPr/>
                    <a:lstStyle/>
                    <a:p>
                      <a:pPr indent="180340" algn="l">
                        <a:lnSpc>
                          <a:spcPct val="200000"/>
                        </a:lnSpc>
                        <a:spcAft>
                          <a:spcPts val="0"/>
                        </a:spcAft>
                        <a:tabLst>
                          <a:tab pos="222885" algn="l"/>
                        </a:tabLst>
                      </a:pPr>
                      <a:r>
                        <a:rPr lang="es-SV" sz="800">
                          <a:effectLst/>
                        </a:rPr>
                        <a:t>94</a:t>
                      </a:r>
                      <a:endParaRPr lang="es-EC" sz="900">
                        <a:effectLst/>
                        <a:latin typeface="Times New Roman" panose="02020603050405020304" pitchFamily="18" charset="0"/>
                        <a:ea typeface="Times New Roman" panose="02020603050405020304" pitchFamily="18" charset="0"/>
                      </a:endParaRPr>
                    </a:p>
                  </a:txBody>
                  <a:tcPr marL="52987" marR="52987" marT="0" marB="0"/>
                </a:tc>
                <a:tc>
                  <a:txBody>
                    <a:bodyPr/>
                    <a:lstStyle/>
                    <a:p>
                      <a:pPr indent="180340" algn="l">
                        <a:lnSpc>
                          <a:spcPct val="200000"/>
                        </a:lnSpc>
                        <a:spcAft>
                          <a:spcPts val="0"/>
                        </a:spcAft>
                        <a:tabLst>
                          <a:tab pos="222885" algn="l"/>
                        </a:tabLst>
                      </a:pPr>
                      <a:r>
                        <a:rPr lang="es-SV" sz="800" dirty="0">
                          <a:effectLst/>
                        </a:rPr>
                        <a:t>5.87</a:t>
                      </a:r>
                      <a:endParaRPr lang="es-EC" sz="900" dirty="0">
                        <a:effectLst/>
                        <a:latin typeface="Times New Roman" panose="02020603050405020304" pitchFamily="18" charset="0"/>
                        <a:ea typeface="Times New Roman" panose="02020603050405020304" pitchFamily="18" charset="0"/>
                      </a:endParaRPr>
                    </a:p>
                  </a:txBody>
                  <a:tcPr marL="52987" marR="52987" marT="0" marB="0"/>
                </a:tc>
                <a:tc>
                  <a:txBody>
                    <a:bodyPr/>
                    <a:lstStyle/>
                    <a:p>
                      <a:pPr indent="180340" algn="ctr">
                        <a:lnSpc>
                          <a:spcPct val="200000"/>
                        </a:lnSpc>
                        <a:spcAft>
                          <a:spcPts val="0"/>
                        </a:spcAft>
                        <a:tabLst>
                          <a:tab pos="222885" algn="l"/>
                        </a:tabLst>
                      </a:pPr>
                      <a:r>
                        <a:rPr lang="es-SV" sz="800" dirty="0">
                          <a:effectLst/>
                        </a:rPr>
                        <a:t>0.89 </a:t>
                      </a:r>
                      <a:endParaRPr lang="es-EC" sz="900" dirty="0">
                        <a:effectLst/>
                        <a:latin typeface="Times New Roman" panose="02020603050405020304" pitchFamily="18" charset="0"/>
                        <a:ea typeface="Times New Roman" panose="02020603050405020304" pitchFamily="18" charset="0"/>
                      </a:endParaRPr>
                    </a:p>
                  </a:txBody>
                  <a:tcPr marL="52987" marR="52987" marT="0" marB="0"/>
                </a:tc>
                <a:extLst>
                  <a:ext uri="{0D108BD9-81ED-4DB2-BD59-A6C34878D82A}">
                    <a16:rowId xmlns:a16="http://schemas.microsoft.com/office/drawing/2014/main" val="772033798"/>
                  </a:ext>
                </a:extLst>
              </a:tr>
              <a:tr h="435134">
                <a:tc>
                  <a:txBody>
                    <a:bodyPr/>
                    <a:lstStyle/>
                    <a:p>
                      <a:pPr indent="180340" algn="l">
                        <a:lnSpc>
                          <a:spcPct val="200000"/>
                        </a:lnSpc>
                        <a:spcAft>
                          <a:spcPts val="0"/>
                        </a:spcAft>
                        <a:tabLst>
                          <a:tab pos="222885" algn="l"/>
                        </a:tabLst>
                      </a:pPr>
                      <a:r>
                        <a:rPr lang="es-SV" sz="800">
                          <a:effectLst/>
                        </a:rPr>
                        <a:t>Serie 5</a:t>
                      </a:r>
                      <a:endParaRPr lang="es-EC" sz="900">
                        <a:effectLst/>
                        <a:latin typeface="Times New Roman" panose="02020603050405020304" pitchFamily="18" charset="0"/>
                        <a:ea typeface="Times New Roman" panose="02020603050405020304" pitchFamily="18" charset="0"/>
                      </a:endParaRPr>
                    </a:p>
                  </a:txBody>
                  <a:tcPr marL="52987" marR="52987" marT="0" marB="0"/>
                </a:tc>
                <a:tc>
                  <a:txBody>
                    <a:bodyPr/>
                    <a:lstStyle/>
                    <a:p>
                      <a:pPr indent="180340" algn="l">
                        <a:lnSpc>
                          <a:spcPct val="200000"/>
                        </a:lnSpc>
                        <a:spcAft>
                          <a:spcPts val="0"/>
                        </a:spcAft>
                        <a:tabLst>
                          <a:tab pos="222885" algn="l"/>
                        </a:tabLst>
                      </a:pPr>
                      <a:r>
                        <a:rPr lang="es-SV" sz="800">
                          <a:effectLst/>
                        </a:rPr>
                        <a:t>ARIMA (2,0,0)</a:t>
                      </a:r>
                      <a:endParaRPr lang="es-EC" sz="900">
                        <a:effectLst/>
                        <a:latin typeface="Times New Roman" panose="02020603050405020304" pitchFamily="18" charset="0"/>
                        <a:ea typeface="Times New Roman" panose="02020603050405020304" pitchFamily="18" charset="0"/>
                      </a:endParaRPr>
                    </a:p>
                  </a:txBody>
                  <a:tcPr marL="52987" marR="52987" marT="0" marB="0"/>
                </a:tc>
                <a:tc>
                  <a:txBody>
                    <a:bodyPr/>
                    <a:lstStyle/>
                    <a:p>
                      <a:pPr indent="180340" algn="l">
                        <a:lnSpc>
                          <a:spcPct val="200000"/>
                        </a:lnSpc>
                        <a:spcAft>
                          <a:spcPts val="0"/>
                        </a:spcAft>
                        <a:tabLst>
                          <a:tab pos="222885" algn="l"/>
                        </a:tabLst>
                      </a:pPr>
                      <a:r>
                        <a:rPr lang="es-SV" sz="800">
                          <a:effectLst/>
                        </a:rPr>
                        <a:t>97</a:t>
                      </a:r>
                      <a:endParaRPr lang="es-EC" sz="900">
                        <a:effectLst/>
                        <a:latin typeface="Times New Roman" panose="02020603050405020304" pitchFamily="18" charset="0"/>
                        <a:ea typeface="Times New Roman" panose="02020603050405020304" pitchFamily="18" charset="0"/>
                      </a:endParaRPr>
                    </a:p>
                  </a:txBody>
                  <a:tcPr marL="52987" marR="52987" marT="0" marB="0"/>
                </a:tc>
                <a:tc>
                  <a:txBody>
                    <a:bodyPr/>
                    <a:lstStyle/>
                    <a:p>
                      <a:pPr indent="180340" algn="l">
                        <a:lnSpc>
                          <a:spcPct val="200000"/>
                        </a:lnSpc>
                        <a:spcAft>
                          <a:spcPts val="0"/>
                        </a:spcAft>
                        <a:tabLst>
                          <a:tab pos="222885" algn="l"/>
                        </a:tabLst>
                      </a:pPr>
                      <a:r>
                        <a:rPr lang="es-SV" sz="800" dirty="0">
                          <a:effectLst/>
                        </a:rPr>
                        <a:t>5.94</a:t>
                      </a:r>
                      <a:endParaRPr lang="es-EC" sz="900" dirty="0">
                        <a:effectLst/>
                        <a:latin typeface="Times New Roman" panose="02020603050405020304" pitchFamily="18" charset="0"/>
                        <a:ea typeface="Times New Roman" panose="02020603050405020304" pitchFamily="18" charset="0"/>
                      </a:endParaRPr>
                    </a:p>
                  </a:txBody>
                  <a:tcPr marL="52987" marR="52987" marT="0" marB="0"/>
                </a:tc>
                <a:tc>
                  <a:txBody>
                    <a:bodyPr/>
                    <a:lstStyle/>
                    <a:p>
                      <a:pPr indent="180340" algn="ctr">
                        <a:lnSpc>
                          <a:spcPct val="200000"/>
                        </a:lnSpc>
                        <a:spcAft>
                          <a:spcPts val="0"/>
                        </a:spcAft>
                        <a:tabLst>
                          <a:tab pos="222885" algn="l"/>
                        </a:tabLst>
                      </a:pPr>
                      <a:r>
                        <a:rPr lang="es-SV" sz="800" dirty="0">
                          <a:effectLst/>
                        </a:rPr>
                        <a:t>0.49 </a:t>
                      </a:r>
                      <a:endParaRPr lang="es-EC" sz="900" dirty="0">
                        <a:effectLst/>
                        <a:latin typeface="Times New Roman" panose="02020603050405020304" pitchFamily="18" charset="0"/>
                        <a:ea typeface="Times New Roman" panose="02020603050405020304" pitchFamily="18" charset="0"/>
                      </a:endParaRPr>
                    </a:p>
                  </a:txBody>
                  <a:tcPr marL="52987" marR="52987" marT="0" marB="0"/>
                </a:tc>
                <a:extLst>
                  <a:ext uri="{0D108BD9-81ED-4DB2-BD59-A6C34878D82A}">
                    <a16:rowId xmlns:a16="http://schemas.microsoft.com/office/drawing/2014/main" val="3998612789"/>
                  </a:ext>
                </a:extLst>
              </a:tr>
              <a:tr h="435134">
                <a:tc>
                  <a:txBody>
                    <a:bodyPr/>
                    <a:lstStyle/>
                    <a:p>
                      <a:pPr indent="180340" algn="l">
                        <a:lnSpc>
                          <a:spcPct val="200000"/>
                        </a:lnSpc>
                        <a:spcAft>
                          <a:spcPts val="0"/>
                        </a:spcAft>
                        <a:tabLst>
                          <a:tab pos="222885" algn="l"/>
                        </a:tabLst>
                      </a:pPr>
                      <a:r>
                        <a:rPr lang="es-SV" sz="800">
                          <a:effectLst/>
                        </a:rPr>
                        <a:t>Serie 6</a:t>
                      </a:r>
                      <a:endParaRPr lang="es-EC" sz="900">
                        <a:effectLst/>
                        <a:latin typeface="Times New Roman" panose="02020603050405020304" pitchFamily="18" charset="0"/>
                        <a:ea typeface="Times New Roman" panose="02020603050405020304" pitchFamily="18" charset="0"/>
                      </a:endParaRPr>
                    </a:p>
                  </a:txBody>
                  <a:tcPr marL="52987" marR="52987" marT="0" marB="0"/>
                </a:tc>
                <a:tc>
                  <a:txBody>
                    <a:bodyPr/>
                    <a:lstStyle/>
                    <a:p>
                      <a:pPr indent="180340" algn="l">
                        <a:lnSpc>
                          <a:spcPct val="200000"/>
                        </a:lnSpc>
                        <a:spcAft>
                          <a:spcPts val="0"/>
                        </a:spcAft>
                        <a:tabLst>
                          <a:tab pos="222885" algn="l"/>
                        </a:tabLst>
                      </a:pPr>
                      <a:r>
                        <a:rPr lang="es-SV" sz="800">
                          <a:effectLst/>
                        </a:rPr>
                        <a:t>ARIMA (2,0,0)</a:t>
                      </a:r>
                      <a:endParaRPr lang="es-EC" sz="900">
                        <a:effectLst/>
                        <a:latin typeface="Times New Roman" panose="02020603050405020304" pitchFamily="18" charset="0"/>
                        <a:ea typeface="Times New Roman" panose="02020603050405020304" pitchFamily="18" charset="0"/>
                      </a:endParaRPr>
                    </a:p>
                  </a:txBody>
                  <a:tcPr marL="52987" marR="52987" marT="0" marB="0"/>
                </a:tc>
                <a:tc>
                  <a:txBody>
                    <a:bodyPr/>
                    <a:lstStyle/>
                    <a:p>
                      <a:pPr indent="180340" algn="l">
                        <a:lnSpc>
                          <a:spcPct val="200000"/>
                        </a:lnSpc>
                        <a:spcAft>
                          <a:spcPts val="0"/>
                        </a:spcAft>
                        <a:tabLst>
                          <a:tab pos="222885" algn="l"/>
                        </a:tabLst>
                      </a:pPr>
                      <a:r>
                        <a:rPr lang="es-SV" sz="800">
                          <a:effectLst/>
                        </a:rPr>
                        <a:t>97</a:t>
                      </a:r>
                      <a:endParaRPr lang="es-EC" sz="900">
                        <a:effectLst/>
                        <a:latin typeface="Times New Roman" panose="02020603050405020304" pitchFamily="18" charset="0"/>
                        <a:ea typeface="Times New Roman" panose="02020603050405020304" pitchFamily="18" charset="0"/>
                      </a:endParaRPr>
                    </a:p>
                  </a:txBody>
                  <a:tcPr marL="52987" marR="52987" marT="0" marB="0"/>
                </a:tc>
                <a:tc>
                  <a:txBody>
                    <a:bodyPr/>
                    <a:lstStyle/>
                    <a:p>
                      <a:pPr indent="180340" algn="l">
                        <a:lnSpc>
                          <a:spcPct val="200000"/>
                        </a:lnSpc>
                        <a:spcAft>
                          <a:spcPts val="0"/>
                        </a:spcAft>
                        <a:tabLst>
                          <a:tab pos="222885" algn="l"/>
                        </a:tabLst>
                      </a:pPr>
                      <a:r>
                        <a:rPr lang="es-SV" sz="800" dirty="0">
                          <a:effectLst/>
                        </a:rPr>
                        <a:t>4.52</a:t>
                      </a:r>
                      <a:endParaRPr lang="es-EC" sz="900" dirty="0">
                        <a:effectLst/>
                        <a:latin typeface="Times New Roman" panose="02020603050405020304" pitchFamily="18" charset="0"/>
                        <a:ea typeface="Times New Roman" panose="02020603050405020304" pitchFamily="18" charset="0"/>
                      </a:endParaRPr>
                    </a:p>
                  </a:txBody>
                  <a:tcPr marL="52987" marR="52987" marT="0" marB="0"/>
                </a:tc>
                <a:tc>
                  <a:txBody>
                    <a:bodyPr/>
                    <a:lstStyle/>
                    <a:p>
                      <a:pPr indent="180340" algn="ctr">
                        <a:lnSpc>
                          <a:spcPct val="200000"/>
                        </a:lnSpc>
                        <a:spcAft>
                          <a:spcPts val="0"/>
                        </a:spcAft>
                        <a:tabLst>
                          <a:tab pos="222885" algn="l"/>
                        </a:tabLst>
                      </a:pPr>
                      <a:r>
                        <a:rPr lang="es-SV" sz="800" dirty="0">
                          <a:effectLst/>
                        </a:rPr>
                        <a:t>1.46 </a:t>
                      </a:r>
                      <a:endParaRPr lang="es-EC" sz="900" dirty="0">
                        <a:effectLst/>
                        <a:latin typeface="Times New Roman" panose="02020603050405020304" pitchFamily="18" charset="0"/>
                        <a:ea typeface="Times New Roman" panose="02020603050405020304" pitchFamily="18" charset="0"/>
                      </a:endParaRPr>
                    </a:p>
                  </a:txBody>
                  <a:tcPr marL="52987" marR="52987" marT="0" marB="0"/>
                </a:tc>
                <a:extLst>
                  <a:ext uri="{0D108BD9-81ED-4DB2-BD59-A6C34878D82A}">
                    <a16:rowId xmlns:a16="http://schemas.microsoft.com/office/drawing/2014/main" val="2621820156"/>
                  </a:ext>
                </a:extLst>
              </a:tr>
              <a:tr h="435134">
                <a:tc>
                  <a:txBody>
                    <a:bodyPr/>
                    <a:lstStyle/>
                    <a:p>
                      <a:pPr indent="180340" algn="l">
                        <a:lnSpc>
                          <a:spcPct val="200000"/>
                        </a:lnSpc>
                        <a:spcAft>
                          <a:spcPts val="0"/>
                        </a:spcAft>
                        <a:tabLst>
                          <a:tab pos="222885" algn="l"/>
                        </a:tabLst>
                      </a:pPr>
                      <a:r>
                        <a:rPr lang="es-SV" sz="800">
                          <a:effectLst/>
                        </a:rPr>
                        <a:t>Serie 7</a:t>
                      </a:r>
                      <a:endParaRPr lang="es-EC" sz="900">
                        <a:effectLst/>
                        <a:latin typeface="Times New Roman" panose="02020603050405020304" pitchFamily="18" charset="0"/>
                        <a:ea typeface="Times New Roman" panose="02020603050405020304" pitchFamily="18" charset="0"/>
                      </a:endParaRPr>
                    </a:p>
                  </a:txBody>
                  <a:tcPr marL="52987" marR="52987" marT="0" marB="0"/>
                </a:tc>
                <a:tc>
                  <a:txBody>
                    <a:bodyPr/>
                    <a:lstStyle/>
                    <a:p>
                      <a:pPr indent="180340" algn="l">
                        <a:lnSpc>
                          <a:spcPct val="200000"/>
                        </a:lnSpc>
                        <a:spcAft>
                          <a:spcPts val="0"/>
                        </a:spcAft>
                        <a:tabLst>
                          <a:tab pos="222885" algn="l"/>
                        </a:tabLst>
                      </a:pPr>
                      <a:r>
                        <a:rPr lang="es-SV" sz="800">
                          <a:effectLst/>
                        </a:rPr>
                        <a:t>ARIMA (2,0,0)</a:t>
                      </a:r>
                      <a:endParaRPr lang="es-EC" sz="900">
                        <a:effectLst/>
                        <a:latin typeface="Times New Roman" panose="02020603050405020304" pitchFamily="18" charset="0"/>
                        <a:ea typeface="Times New Roman" panose="02020603050405020304" pitchFamily="18" charset="0"/>
                      </a:endParaRPr>
                    </a:p>
                  </a:txBody>
                  <a:tcPr marL="52987" marR="52987" marT="0" marB="0"/>
                </a:tc>
                <a:tc>
                  <a:txBody>
                    <a:bodyPr/>
                    <a:lstStyle/>
                    <a:p>
                      <a:pPr indent="180340" algn="l">
                        <a:lnSpc>
                          <a:spcPct val="200000"/>
                        </a:lnSpc>
                        <a:spcAft>
                          <a:spcPts val="0"/>
                        </a:spcAft>
                        <a:tabLst>
                          <a:tab pos="222885" algn="l"/>
                        </a:tabLst>
                      </a:pPr>
                      <a:r>
                        <a:rPr lang="es-SV" sz="800">
                          <a:effectLst/>
                        </a:rPr>
                        <a:t>195</a:t>
                      </a:r>
                      <a:endParaRPr lang="es-EC" sz="900">
                        <a:effectLst/>
                        <a:latin typeface="Times New Roman" panose="02020603050405020304" pitchFamily="18" charset="0"/>
                        <a:ea typeface="Times New Roman" panose="02020603050405020304" pitchFamily="18" charset="0"/>
                      </a:endParaRPr>
                    </a:p>
                  </a:txBody>
                  <a:tcPr marL="52987" marR="52987" marT="0" marB="0"/>
                </a:tc>
                <a:tc>
                  <a:txBody>
                    <a:bodyPr/>
                    <a:lstStyle/>
                    <a:p>
                      <a:pPr indent="180340" algn="l">
                        <a:lnSpc>
                          <a:spcPct val="200000"/>
                        </a:lnSpc>
                        <a:spcAft>
                          <a:spcPts val="0"/>
                        </a:spcAft>
                        <a:tabLst>
                          <a:tab pos="222885" algn="l"/>
                        </a:tabLst>
                      </a:pPr>
                      <a:r>
                        <a:rPr lang="es-SV" sz="800" dirty="0">
                          <a:effectLst/>
                        </a:rPr>
                        <a:t>7.47</a:t>
                      </a:r>
                      <a:endParaRPr lang="es-EC" sz="900" dirty="0">
                        <a:effectLst/>
                        <a:latin typeface="Times New Roman" panose="02020603050405020304" pitchFamily="18" charset="0"/>
                        <a:ea typeface="Times New Roman" panose="02020603050405020304" pitchFamily="18" charset="0"/>
                      </a:endParaRPr>
                    </a:p>
                  </a:txBody>
                  <a:tcPr marL="52987" marR="52987" marT="0" marB="0"/>
                </a:tc>
                <a:tc>
                  <a:txBody>
                    <a:bodyPr/>
                    <a:lstStyle/>
                    <a:p>
                      <a:pPr indent="180340" algn="ctr">
                        <a:lnSpc>
                          <a:spcPct val="200000"/>
                        </a:lnSpc>
                        <a:spcAft>
                          <a:spcPts val="0"/>
                        </a:spcAft>
                        <a:tabLst>
                          <a:tab pos="222885" algn="l"/>
                        </a:tabLst>
                      </a:pPr>
                      <a:r>
                        <a:rPr lang="es-SV" sz="800" dirty="0">
                          <a:effectLst/>
                        </a:rPr>
                        <a:t>2.09 </a:t>
                      </a:r>
                      <a:endParaRPr lang="es-EC" sz="900" dirty="0">
                        <a:effectLst/>
                        <a:latin typeface="Times New Roman" panose="02020603050405020304" pitchFamily="18" charset="0"/>
                        <a:ea typeface="Times New Roman" panose="02020603050405020304" pitchFamily="18" charset="0"/>
                      </a:endParaRPr>
                    </a:p>
                  </a:txBody>
                  <a:tcPr marL="52987" marR="52987" marT="0" marB="0"/>
                </a:tc>
                <a:extLst>
                  <a:ext uri="{0D108BD9-81ED-4DB2-BD59-A6C34878D82A}">
                    <a16:rowId xmlns:a16="http://schemas.microsoft.com/office/drawing/2014/main" val="2822349124"/>
                  </a:ext>
                </a:extLst>
              </a:tr>
              <a:tr h="435134">
                <a:tc>
                  <a:txBody>
                    <a:bodyPr/>
                    <a:lstStyle/>
                    <a:p>
                      <a:pPr indent="0" algn="l">
                        <a:lnSpc>
                          <a:spcPct val="100000"/>
                        </a:lnSpc>
                        <a:spcAft>
                          <a:spcPts val="0"/>
                        </a:spcAft>
                        <a:tabLst>
                          <a:tab pos="222885" algn="l"/>
                        </a:tabLst>
                      </a:pPr>
                      <a:r>
                        <a:rPr lang="es-SV" sz="800" dirty="0">
                          <a:effectLst/>
                        </a:rPr>
                        <a:t>Serie completa</a:t>
                      </a:r>
                      <a:endParaRPr lang="es-EC" sz="900" dirty="0">
                        <a:effectLst/>
                        <a:latin typeface="Times New Roman" panose="02020603050405020304" pitchFamily="18" charset="0"/>
                        <a:ea typeface="Times New Roman" panose="02020603050405020304" pitchFamily="18" charset="0"/>
                      </a:endParaRPr>
                    </a:p>
                  </a:txBody>
                  <a:tcPr marL="52987" marR="52987" marT="0" marB="0"/>
                </a:tc>
                <a:tc>
                  <a:txBody>
                    <a:bodyPr/>
                    <a:lstStyle/>
                    <a:p>
                      <a:pPr indent="180340" algn="l">
                        <a:lnSpc>
                          <a:spcPct val="200000"/>
                        </a:lnSpc>
                        <a:spcAft>
                          <a:spcPts val="0"/>
                        </a:spcAft>
                        <a:tabLst>
                          <a:tab pos="222885" algn="l"/>
                        </a:tabLst>
                      </a:pPr>
                      <a:r>
                        <a:rPr lang="es-SV" sz="800">
                          <a:effectLst/>
                        </a:rPr>
                        <a:t> </a:t>
                      </a:r>
                      <a:endParaRPr lang="es-EC" sz="900">
                        <a:effectLst/>
                        <a:latin typeface="Times New Roman" panose="02020603050405020304" pitchFamily="18" charset="0"/>
                        <a:ea typeface="Times New Roman" panose="02020603050405020304" pitchFamily="18" charset="0"/>
                      </a:endParaRPr>
                    </a:p>
                  </a:txBody>
                  <a:tcPr marL="52987" marR="52987" marT="0" marB="0"/>
                </a:tc>
                <a:tc>
                  <a:txBody>
                    <a:bodyPr/>
                    <a:lstStyle/>
                    <a:p>
                      <a:pPr indent="180340" algn="l">
                        <a:lnSpc>
                          <a:spcPct val="200000"/>
                        </a:lnSpc>
                        <a:spcAft>
                          <a:spcPts val="0"/>
                        </a:spcAft>
                        <a:tabLst>
                          <a:tab pos="222885" algn="l"/>
                        </a:tabLst>
                      </a:pPr>
                      <a:r>
                        <a:rPr lang="es-SV" sz="800">
                          <a:effectLst/>
                        </a:rPr>
                        <a:t> </a:t>
                      </a:r>
                      <a:endParaRPr lang="es-EC" sz="900">
                        <a:effectLst/>
                        <a:latin typeface="Times New Roman" panose="02020603050405020304" pitchFamily="18" charset="0"/>
                        <a:ea typeface="Times New Roman" panose="02020603050405020304" pitchFamily="18" charset="0"/>
                      </a:endParaRPr>
                    </a:p>
                  </a:txBody>
                  <a:tcPr marL="52987" marR="52987" marT="0" marB="0"/>
                </a:tc>
                <a:tc>
                  <a:txBody>
                    <a:bodyPr/>
                    <a:lstStyle/>
                    <a:p>
                      <a:pPr indent="180340" algn="l">
                        <a:lnSpc>
                          <a:spcPct val="200000"/>
                        </a:lnSpc>
                        <a:spcAft>
                          <a:spcPts val="0"/>
                        </a:spcAft>
                        <a:tabLst>
                          <a:tab pos="222885" algn="l"/>
                        </a:tabLst>
                      </a:pPr>
                      <a:r>
                        <a:rPr lang="es-SV" sz="800" dirty="0">
                          <a:effectLst/>
                        </a:rPr>
                        <a:t>6.74</a:t>
                      </a:r>
                      <a:endParaRPr lang="es-EC" sz="900" dirty="0">
                        <a:effectLst/>
                        <a:latin typeface="Times New Roman" panose="02020603050405020304" pitchFamily="18" charset="0"/>
                        <a:ea typeface="Times New Roman" panose="02020603050405020304" pitchFamily="18" charset="0"/>
                      </a:endParaRPr>
                    </a:p>
                  </a:txBody>
                  <a:tcPr marL="52987" marR="52987" marT="0" marB="0"/>
                </a:tc>
                <a:tc>
                  <a:txBody>
                    <a:bodyPr/>
                    <a:lstStyle/>
                    <a:p>
                      <a:pPr indent="180340" algn="ctr">
                        <a:lnSpc>
                          <a:spcPct val="200000"/>
                        </a:lnSpc>
                        <a:spcAft>
                          <a:spcPts val="0"/>
                        </a:spcAft>
                        <a:tabLst>
                          <a:tab pos="222885" algn="l"/>
                        </a:tabLst>
                      </a:pPr>
                      <a:r>
                        <a:rPr lang="es-SV" sz="800" dirty="0">
                          <a:effectLst/>
                        </a:rPr>
                        <a:t>1.09 </a:t>
                      </a:r>
                      <a:endParaRPr lang="es-EC" sz="900" dirty="0">
                        <a:effectLst/>
                        <a:latin typeface="Times New Roman" panose="02020603050405020304" pitchFamily="18" charset="0"/>
                        <a:ea typeface="Times New Roman" panose="02020603050405020304" pitchFamily="18" charset="0"/>
                      </a:endParaRPr>
                    </a:p>
                  </a:txBody>
                  <a:tcPr marL="52987" marR="52987" marT="0" marB="0"/>
                </a:tc>
                <a:extLst>
                  <a:ext uri="{0D108BD9-81ED-4DB2-BD59-A6C34878D82A}">
                    <a16:rowId xmlns:a16="http://schemas.microsoft.com/office/drawing/2014/main" val="2942693132"/>
                  </a:ext>
                </a:extLst>
              </a:tr>
              <a:tr h="435134">
                <a:tc>
                  <a:txBody>
                    <a:bodyPr/>
                    <a:lstStyle/>
                    <a:p>
                      <a:pPr indent="180340" algn="l">
                        <a:lnSpc>
                          <a:spcPct val="200000"/>
                        </a:lnSpc>
                        <a:spcAft>
                          <a:spcPts val="0"/>
                        </a:spcAft>
                        <a:tabLst>
                          <a:tab pos="222885" algn="l"/>
                        </a:tabLst>
                      </a:pPr>
                      <a:r>
                        <a:rPr lang="es-SV" sz="800">
                          <a:effectLst/>
                        </a:rPr>
                        <a:t>Persistencia</a:t>
                      </a:r>
                      <a:endParaRPr lang="es-EC" sz="900">
                        <a:effectLst/>
                        <a:latin typeface="Times New Roman" panose="02020603050405020304" pitchFamily="18" charset="0"/>
                        <a:ea typeface="Times New Roman" panose="02020603050405020304" pitchFamily="18" charset="0"/>
                      </a:endParaRPr>
                    </a:p>
                  </a:txBody>
                  <a:tcPr marL="52987" marR="52987" marT="0" marB="0"/>
                </a:tc>
                <a:tc>
                  <a:txBody>
                    <a:bodyPr/>
                    <a:lstStyle/>
                    <a:p>
                      <a:pPr indent="180340" algn="l">
                        <a:lnSpc>
                          <a:spcPct val="200000"/>
                        </a:lnSpc>
                        <a:spcAft>
                          <a:spcPts val="0"/>
                        </a:spcAft>
                        <a:tabLst>
                          <a:tab pos="222885" algn="l"/>
                        </a:tabLst>
                      </a:pPr>
                      <a:r>
                        <a:rPr lang="es-SV" sz="800">
                          <a:effectLst/>
                        </a:rPr>
                        <a:t> </a:t>
                      </a:r>
                      <a:endParaRPr lang="es-EC" sz="900">
                        <a:effectLst/>
                        <a:latin typeface="Times New Roman" panose="02020603050405020304" pitchFamily="18" charset="0"/>
                        <a:ea typeface="Times New Roman" panose="02020603050405020304" pitchFamily="18" charset="0"/>
                      </a:endParaRPr>
                    </a:p>
                  </a:txBody>
                  <a:tcPr marL="52987" marR="52987" marT="0" marB="0"/>
                </a:tc>
                <a:tc>
                  <a:txBody>
                    <a:bodyPr/>
                    <a:lstStyle/>
                    <a:p>
                      <a:pPr indent="180340" algn="l">
                        <a:lnSpc>
                          <a:spcPct val="200000"/>
                        </a:lnSpc>
                        <a:spcAft>
                          <a:spcPts val="0"/>
                        </a:spcAft>
                        <a:tabLst>
                          <a:tab pos="222885" algn="l"/>
                        </a:tabLst>
                      </a:pPr>
                      <a:r>
                        <a:rPr lang="es-SV" sz="800">
                          <a:effectLst/>
                        </a:rPr>
                        <a:t> </a:t>
                      </a:r>
                      <a:endParaRPr lang="es-EC" sz="900">
                        <a:effectLst/>
                        <a:latin typeface="Times New Roman" panose="02020603050405020304" pitchFamily="18" charset="0"/>
                        <a:ea typeface="Times New Roman" panose="02020603050405020304" pitchFamily="18" charset="0"/>
                      </a:endParaRPr>
                    </a:p>
                  </a:txBody>
                  <a:tcPr marL="52987" marR="52987" marT="0" marB="0"/>
                </a:tc>
                <a:tc>
                  <a:txBody>
                    <a:bodyPr/>
                    <a:lstStyle/>
                    <a:p>
                      <a:pPr indent="180340" algn="l">
                        <a:lnSpc>
                          <a:spcPct val="200000"/>
                        </a:lnSpc>
                        <a:spcAft>
                          <a:spcPts val="0"/>
                        </a:spcAft>
                        <a:tabLst>
                          <a:tab pos="222885" algn="l"/>
                        </a:tabLst>
                      </a:pPr>
                      <a:r>
                        <a:rPr lang="es-SV" sz="800" dirty="0">
                          <a:effectLst/>
                        </a:rPr>
                        <a:t>9.20</a:t>
                      </a:r>
                      <a:endParaRPr lang="es-EC" sz="900" dirty="0">
                        <a:effectLst/>
                        <a:latin typeface="Times New Roman" panose="02020603050405020304" pitchFamily="18" charset="0"/>
                        <a:ea typeface="Times New Roman" panose="02020603050405020304" pitchFamily="18" charset="0"/>
                      </a:endParaRPr>
                    </a:p>
                  </a:txBody>
                  <a:tcPr marL="52987" marR="52987" marT="0" marB="0"/>
                </a:tc>
                <a:tc>
                  <a:txBody>
                    <a:bodyPr/>
                    <a:lstStyle/>
                    <a:p>
                      <a:pPr indent="180340" algn="ctr">
                        <a:lnSpc>
                          <a:spcPct val="200000"/>
                        </a:lnSpc>
                        <a:spcAft>
                          <a:spcPts val="0"/>
                        </a:spcAft>
                        <a:tabLst>
                          <a:tab pos="222885" algn="l"/>
                        </a:tabLst>
                      </a:pPr>
                      <a:r>
                        <a:rPr lang="es-SV" sz="800" dirty="0">
                          <a:effectLst/>
                        </a:rPr>
                        <a:t>-2.59 </a:t>
                      </a:r>
                      <a:endParaRPr lang="es-EC" sz="900" dirty="0">
                        <a:effectLst/>
                        <a:latin typeface="Times New Roman" panose="02020603050405020304" pitchFamily="18" charset="0"/>
                        <a:ea typeface="Times New Roman" panose="02020603050405020304" pitchFamily="18" charset="0"/>
                      </a:endParaRPr>
                    </a:p>
                  </a:txBody>
                  <a:tcPr marL="52987" marR="52987" marT="0" marB="0"/>
                </a:tc>
                <a:extLst>
                  <a:ext uri="{0D108BD9-81ED-4DB2-BD59-A6C34878D82A}">
                    <a16:rowId xmlns:a16="http://schemas.microsoft.com/office/drawing/2014/main" val="1649375271"/>
                  </a:ext>
                </a:extLst>
              </a:tr>
            </a:tbl>
          </a:graphicData>
        </a:graphic>
      </p:graphicFrame>
      <p:graphicFrame>
        <p:nvGraphicFramePr>
          <p:cNvPr id="6" name="Marcador de contenido 5">
            <a:extLst>
              <a:ext uri="{FF2B5EF4-FFF2-40B4-BE49-F238E27FC236}">
                <a16:creationId xmlns:a16="http://schemas.microsoft.com/office/drawing/2014/main" id="{2B82754E-3B23-4D17-BF38-857649B4947A}"/>
              </a:ext>
            </a:extLst>
          </p:cNvPr>
          <p:cNvGraphicFramePr>
            <a:graphicFrameLocks noGrp="1"/>
          </p:cNvGraphicFramePr>
          <p:nvPr>
            <p:extLst>
              <p:ext uri="{D42A27DB-BD31-4B8C-83A1-F6EECF244321}">
                <p14:modId xmlns:p14="http://schemas.microsoft.com/office/powerpoint/2010/main" val="1755887072"/>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1280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D0FA348F-36AB-468A-A1E2-F99179F220A6}"/>
              </a:ext>
            </a:extLst>
          </p:cNvPr>
          <p:cNvSpPr/>
          <p:nvPr/>
        </p:nvSpPr>
        <p:spPr>
          <a:xfrm>
            <a:off x="891002" y="995901"/>
            <a:ext cx="11117857" cy="523220"/>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2800" b="1" dirty="0">
                <a:solidFill>
                  <a:srgbClr val="000000"/>
                </a:solidFill>
                <a:ea typeface="Inconsolata"/>
              </a:rPr>
              <a:t>EVALUACIÓN MODELO: SERIE CONSUMO HOGAR, PROCEDIMIENTO B</a:t>
            </a:r>
            <a:endParaRPr lang="es-EC" sz="2200" dirty="0">
              <a:solidFill>
                <a:srgbClr val="000000"/>
              </a:solidFill>
              <a:ea typeface="Inconsolata"/>
            </a:endParaRPr>
          </a:p>
        </p:txBody>
      </p:sp>
      <p:pic>
        <p:nvPicPr>
          <p:cNvPr id="7" name="Imagen 6">
            <a:extLst>
              <a:ext uri="{FF2B5EF4-FFF2-40B4-BE49-F238E27FC236}">
                <a16:creationId xmlns:a16="http://schemas.microsoft.com/office/drawing/2014/main" id="{E329692D-28C7-428A-9A52-66A762C040A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21155"/>
            <a:ext cx="4820920" cy="3615690"/>
          </a:xfrm>
          <a:prstGeom prst="rect">
            <a:avLst/>
          </a:prstGeom>
          <a:noFill/>
          <a:ln>
            <a:noFill/>
          </a:ln>
        </p:spPr>
      </p:pic>
      <p:graphicFrame>
        <p:nvGraphicFramePr>
          <p:cNvPr id="6" name="Marcador de contenido 5">
            <a:extLst>
              <a:ext uri="{FF2B5EF4-FFF2-40B4-BE49-F238E27FC236}">
                <a16:creationId xmlns:a16="http://schemas.microsoft.com/office/drawing/2014/main" id="{2B82754E-3B23-4D17-BF38-857649B4947A}"/>
              </a:ext>
            </a:extLst>
          </p:cNvPr>
          <p:cNvGraphicFramePr>
            <a:graphicFrameLocks noGrp="1"/>
          </p:cNvGraphicFramePr>
          <p:nvPr>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Tabla 2">
            <a:extLst>
              <a:ext uri="{FF2B5EF4-FFF2-40B4-BE49-F238E27FC236}">
                <a16:creationId xmlns:a16="http://schemas.microsoft.com/office/drawing/2014/main" id="{7B663A2C-7504-4A2E-BE07-545135255E13}"/>
              </a:ext>
            </a:extLst>
          </p:cNvPr>
          <p:cNvGraphicFramePr>
            <a:graphicFrameLocks noGrp="1"/>
          </p:cNvGraphicFramePr>
          <p:nvPr>
            <p:extLst>
              <p:ext uri="{D42A27DB-BD31-4B8C-83A1-F6EECF244321}">
                <p14:modId xmlns:p14="http://schemas.microsoft.com/office/powerpoint/2010/main" val="3704213233"/>
              </p:ext>
            </p:extLst>
          </p:nvPr>
        </p:nvGraphicFramePr>
        <p:xfrm>
          <a:off x="1844594" y="1621155"/>
          <a:ext cx="3069419" cy="4351339"/>
        </p:xfrm>
        <a:graphic>
          <a:graphicData uri="http://schemas.openxmlformats.org/drawingml/2006/table">
            <a:tbl>
              <a:tblPr firstRow="1" firstCol="1" bandRow="1">
                <a:tableStyleId>{5C22544A-7EE6-4342-B048-85BDC9FD1C3A}</a:tableStyleId>
              </a:tblPr>
              <a:tblGrid>
                <a:gridCol w="508483">
                  <a:extLst>
                    <a:ext uri="{9D8B030D-6E8A-4147-A177-3AD203B41FA5}">
                      <a16:colId xmlns:a16="http://schemas.microsoft.com/office/drawing/2014/main" val="4027348715"/>
                    </a:ext>
                  </a:extLst>
                </a:gridCol>
                <a:gridCol w="931521">
                  <a:extLst>
                    <a:ext uri="{9D8B030D-6E8A-4147-A177-3AD203B41FA5}">
                      <a16:colId xmlns:a16="http://schemas.microsoft.com/office/drawing/2014/main" val="3043268202"/>
                    </a:ext>
                  </a:extLst>
                </a:gridCol>
                <a:gridCol w="847272">
                  <a:extLst>
                    <a:ext uri="{9D8B030D-6E8A-4147-A177-3AD203B41FA5}">
                      <a16:colId xmlns:a16="http://schemas.microsoft.com/office/drawing/2014/main" val="2635620345"/>
                    </a:ext>
                  </a:extLst>
                </a:gridCol>
                <a:gridCol w="358507">
                  <a:extLst>
                    <a:ext uri="{9D8B030D-6E8A-4147-A177-3AD203B41FA5}">
                      <a16:colId xmlns:a16="http://schemas.microsoft.com/office/drawing/2014/main" val="2488831115"/>
                    </a:ext>
                  </a:extLst>
                </a:gridCol>
                <a:gridCol w="423636">
                  <a:extLst>
                    <a:ext uri="{9D8B030D-6E8A-4147-A177-3AD203B41FA5}">
                      <a16:colId xmlns:a16="http://schemas.microsoft.com/office/drawing/2014/main" val="1771526980"/>
                    </a:ext>
                  </a:extLst>
                </a:gridCol>
              </a:tblGrid>
              <a:tr h="636740">
                <a:tc>
                  <a:txBody>
                    <a:bodyPr/>
                    <a:lstStyle/>
                    <a:p>
                      <a:pPr indent="180340" algn="ctr">
                        <a:lnSpc>
                          <a:spcPct val="200000"/>
                        </a:lnSpc>
                        <a:spcAft>
                          <a:spcPts val="0"/>
                        </a:spcAft>
                        <a:tabLst>
                          <a:tab pos="222885" algn="l"/>
                        </a:tabLst>
                      </a:pPr>
                      <a:r>
                        <a:rPr lang="es-SV" sz="900">
                          <a:effectLst/>
                        </a:rPr>
                        <a:t> </a:t>
                      </a:r>
                      <a:endParaRPr lang="es-EC" sz="1100">
                        <a:effectLst/>
                        <a:latin typeface="Times New Roman" panose="02020603050405020304" pitchFamily="18" charset="0"/>
                        <a:ea typeface="Times New Roman" panose="02020603050405020304" pitchFamily="18" charset="0"/>
                      </a:endParaRPr>
                    </a:p>
                  </a:txBody>
                  <a:tcPr marL="64619" marR="64619" marT="0" marB="0"/>
                </a:tc>
                <a:tc>
                  <a:txBody>
                    <a:bodyPr/>
                    <a:lstStyle/>
                    <a:p>
                      <a:pPr indent="180340" algn="ctr">
                        <a:lnSpc>
                          <a:spcPct val="200000"/>
                        </a:lnSpc>
                        <a:spcAft>
                          <a:spcPts val="0"/>
                        </a:spcAft>
                        <a:tabLst>
                          <a:tab pos="222885" algn="l"/>
                        </a:tabLst>
                      </a:pPr>
                      <a:r>
                        <a:rPr lang="es-SV" sz="900" dirty="0">
                          <a:effectLst/>
                        </a:rPr>
                        <a:t>Modelo</a:t>
                      </a:r>
                      <a:endParaRPr lang="es-EC" sz="1100" dirty="0">
                        <a:effectLst/>
                        <a:latin typeface="Times New Roman" panose="02020603050405020304" pitchFamily="18" charset="0"/>
                        <a:ea typeface="Times New Roman" panose="02020603050405020304" pitchFamily="18" charset="0"/>
                      </a:endParaRPr>
                    </a:p>
                  </a:txBody>
                  <a:tcPr marL="64619" marR="64619" marT="0" marB="0"/>
                </a:tc>
                <a:tc>
                  <a:txBody>
                    <a:bodyPr/>
                    <a:lstStyle/>
                    <a:p>
                      <a:pPr indent="180340" algn="ctr">
                        <a:lnSpc>
                          <a:spcPct val="200000"/>
                        </a:lnSpc>
                        <a:spcAft>
                          <a:spcPts val="0"/>
                        </a:spcAft>
                        <a:tabLst>
                          <a:tab pos="222885" algn="l"/>
                        </a:tabLst>
                      </a:pPr>
                      <a:r>
                        <a:rPr lang="es-SV" sz="900">
                          <a:effectLst/>
                        </a:rPr>
                        <a:t>Constante (c)</a:t>
                      </a:r>
                      <a:endParaRPr lang="es-EC" sz="1100">
                        <a:effectLst/>
                        <a:latin typeface="Times New Roman" panose="02020603050405020304" pitchFamily="18" charset="0"/>
                        <a:ea typeface="Times New Roman" panose="02020603050405020304" pitchFamily="18" charset="0"/>
                      </a:endParaRPr>
                    </a:p>
                  </a:txBody>
                  <a:tcPr marL="64619" marR="64619" marT="0" marB="0"/>
                </a:tc>
                <a:tc>
                  <a:txBody>
                    <a:bodyPr/>
                    <a:lstStyle/>
                    <a:p>
                      <a:pPr indent="180340" algn="ctr">
                        <a:lnSpc>
                          <a:spcPct val="200000"/>
                        </a:lnSpc>
                        <a:spcAft>
                          <a:spcPts val="0"/>
                        </a:spcAft>
                        <a:tabLst>
                          <a:tab pos="222885" algn="l"/>
                        </a:tabLst>
                      </a:pPr>
                      <a:r>
                        <a:rPr lang="es-SV" sz="1100">
                          <a:effectLst/>
                        </a:rPr>
                        <a:t>ϕ</a:t>
                      </a:r>
                      <a:r>
                        <a:rPr lang="es-SV" sz="1100" baseline="-25000">
                          <a:effectLst/>
                        </a:rPr>
                        <a:t>1</a:t>
                      </a:r>
                      <a:endParaRPr lang="es-EC" sz="1100">
                        <a:effectLst/>
                        <a:latin typeface="Times New Roman" panose="02020603050405020304" pitchFamily="18" charset="0"/>
                        <a:ea typeface="Times New Roman" panose="02020603050405020304" pitchFamily="18" charset="0"/>
                      </a:endParaRPr>
                    </a:p>
                  </a:txBody>
                  <a:tcPr marL="64619" marR="64619" marT="0" marB="0"/>
                </a:tc>
                <a:tc>
                  <a:txBody>
                    <a:bodyPr/>
                    <a:lstStyle/>
                    <a:p>
                      <a:pPr indent="180340" algn="ctr">
                        <a:lnSpc>
                          <a:spcPct val="200000"/>
                        </a:lnSpc>
                        <a:spcAft>
                          <a:spcPts val="0"/>
                        </a:spcAft>
                        <a:tabLst>
                          <a:tab pos="222885" algn="l"/>
                        </a:tabLst>
                      </a:pPr>
                      <a:r>
                        <a:rPr lang="es-SV" sz="1100">
                          <a:effectLst/>
                        </a:rPr>
                        <a:t>ϕ</a:t>
                      </a:r>
                      <a:r>
                        <a:rPr lang="es-SV" sz="1100" baseline="-25000">
                          <a:effectLst/>
                        </a:rPr>
                        <a:t>2</a:t>
                      </a:r>
                      <a:endParaRPr lang="es-EC" sz="1100">
                        <a:effectLst/>
                        <a:latin typeface="Times New Roman" panose="02020603050405020304" pitchFamily="18" charset="0"/>
                        <a:ea typeface="Times New Roman" panose="02020603050405020304" pitchFamily="18" charset="0"/>
                      </a:endParaRPr>
                    </a:p>
                  </a:txBody>
                  <a:tcPr marL="64619" marR="64619" marT="0" marB="0"/>
                </a:tc>
                <a:extLst>
                  <a:ext uri="{0D108BD9-81ED-4DB2-BD59-A6C34878D82A}">
                    <a16:rowId xmlns:a16="http://schemas.microsoft.com/office/drawing/2014/main" val="894171116"/>
                  </a:ext>
                </a:extLst>
              </a:tr>
              <a:tr h="530657">
                <a:tc>
                  <a:txBody>
                    <a:bodyPr/>
                    <a:lstStyle/>
                    <a:p>
                      <a:pPr indent="180340" algn="l">
                        <a:lnSpc>
                          <a:spcPct val="200000"/>
                        </a:lnSpc>
                        <a:spcAft>
                          <a:spcPts val="0"/>
                        </a:spcAft>
                        <a:tabLst>
                          <a:tab pos="222885" algn="l"/>
                        </a:tabLst>
                      </a:pPr>
                      <a:r>
                        <a:rPr lang="es-SV" sz="900">
                          <a:effectLst/>
                        </a:rPr>
                        <a:t>Serie 1</a:t>
                      </a:r>
                      <a:endParaRPr lang="es-EC" sz="1100">
                        <a:effectLst/>
                        <a:latin typeface="Times New Roman" panose="02020603050405020304" pitchFamily="18" charset="0"/>
                        <a:ea typeface="Times New Roman" panose="02020603050405020304" pitchFamily="18" charset="0"/>
                      </a:endParaRPr>
                    </a:p>
                  </a:txBody>
                  <a:tcPr marL="64619" marR="64619" marT="0" marB="0"/>
                </a:tc>
                <a:tc>
                  <a:txBody>
                    <a:bodyPr/>
                    <a:lstStyle/>
                    <a:p>
                      <a:pPr indent="180340" algn="l">
                        <a:lnSpc>
                          <a:spcPct val="200000"/>
                        </a:lnSpc>
                        <a:spcAft>
                          <a:spcPts val="0"/>
                        </a:spcAft>
                        <a:tabLst>
                          <a:tab pos="222885" algn="l"/>
                        </a:tabLst>
                      </a:pPr>
                      <a:r>
                        <a:rPr lang="es-SV" sz="900">
                          <a:effectLst/>
                        </a:rPr>
                        <a:t>ARIMA (2,0,0)</a:t>
                      </a:r>
                      <a:endParaRPr lang="es-EC" sz="1100">
                        <a:effectLst/>
                        <a:latin typeface="Times New Roman" panose="02020603050405020304" pitchFamily="18" charset="0"/>
                        <a:ea typeface="Times New Roman" panose="02020603050405020304" pitchFamily="18" charset="0"/>
                      </a:endParaRPr>
                    </a:p>
                  </a:txBody>
                  <a:tcPr marL="64619" marR="64619" marT="0" marB="0"/>
                </a:tc>
                <a:tc>
                  <a:txBody>
                    <a:bodyPr/>
                    <a:lstStyle/>
                    <a:p>
                      <a:pPr indent="180340" algn="l">
                        <a:lnSpc>
                          <a:spcPct val="200000"/>
                        </a:lnSpc>
                        <a:spcAft>
                          <a:spcPts val="0"/>
                        </a:spcAft>
                        <a:tabLst>
                          <a:tab pos="222885" algn="l"/>
                        </a:tabLst>
                      </a:pPr>
                      <a:r>
                        <a:rPr lang="es-SV" sz="900">
                          <a:effectLst/>
                        </a:rPr>
                        <a:t>0.04</a:t>
                      </a:r>
                      <a:endParaRPr lang="es-EC" sz="1100">
                        <a:effectLst/>
                        <a:latin typeface="Times New Roman" panose="02020603050405020304" pitchFamily="18" charset="0"/>
                        <a:ea typeface="Times New Roman" panose="02020603050405020304" pitchFamily="18" charset="0"/>
                      </a:endParaRPr>
                    </a:p>
                  </a:txBody>
                  <a:tcPr marL="64619" marR="64619" marT="0" marB="0"/>
                </a:tc>
                <a:tc>
                  <a:txBody>
                    <a:bodyPr/>
                    <a:lstStyle/>
                    <a:p>
                      <a:pPr indent="180340" algn="l">
                        <a:lnSpc>
                          <a:spcPct val="200000"/>
                        </a:lnSpc>
                        <a:spcAft>
                          <a:spcPts val="0"/>
                        </a:spcAft>
                        <a:tabLst>
                          <a:tab pos="222885" algn="l"/>
                        </a:tabLst>
                      </a:pPr>
                      <a:r>
                        <a:rPr lang="es-SV" sz="900">
                          <a:effectLst/>
                        </a:rPr>
                        <a:t>0.66</a:t>
                      </a:r>
                      <a:endParaRPr lang="es-EC" sz="1100">
                        <a:effectLst/>
                        <a:latin typeface="Times New Roman" panose="02020603050405020304" pitchFamily="18" charset="0"/>
                        <a:ea typeface="Times New Roman" panose="02020603050405020304" pitchFamily="18" charset="0"/>
                      </a:endParaRPr>
                    </a:p>
                  </a:txBody>
                  <a:tcPr marL="64619" marR="64619" marT="0" marB="0"/>
                </a:tc>
                <a:tc>
                  <a:txBody>
                    <a:bodyPr/>
                    <a:lstStyle/>
                    <a:p>
                      <a:pPr indent="180340" algn="l">
                        <a:lnSpc>
                          <a:spcPct val="200000"/>
                        </a:lnSpc>
                        <a:spcAft>
                          <a:spcPts val="0"/>
                        </a:spcAft>
                        <a:tabLst>
                          <a:tab pos="222885" algn="l"/>
                        </a:tabLst>
                      </a:pPr>
                      <a:r>
                        <a:rPr lang="es-SV" sz="900">
                          <a:effectLst/>
                        </a:rPr>
                        <a:t>-0.53</a:t>
                      </a:r>
                      <a:endParaRPr lang="es-EC" sz="1100">
                        <a:effectLst/>
                        <a:latin typeface="Times New Roman" panose="02020603050405020304" pitchFamily="18" charset="0"/>
                        <a:ea typeface="Times New Roman" panose="02020603050405020304" pitchFamily="18" charset="0"/>
                      </a:endParaRPr>
                    </a:p>
                  </a:txBody>
                  <a:tcPr marL="64619" marR="64619" marT="0" marB="0"/>
                </a:tc>
                <a:extLst>
                  <a:ext uri="{0D108BD9-81ED-4DB2-BD59-A6C34878D82A}">
                    <a16:rowId xmlns:a16="http://schemas.microsoft.com/office/drawing/2014/main" val="1534337582"/>
                  </a:ext>
                </a:extLst>
              </a:tr>
              <a:tr h="530657">
                <a:tc>
                  <a:txBody>
                    <a:bodyPr/>
                    <a:lstStyle/>
                    <a:p>
                      <a:pPr indent="180340" algn="l">
                        <a:lnSpc>
                          <a:spcPct val="200000"/>
                        </a:lnSpc>
                        <a:spcAft>
                          <a:spcPts val="0"/>
                        </a:spcAft>
                        <a:tabLst>
                          <a:tab pos="222885" algn="l"/>
                        </a:tabLst>
                      </a:pPr>
                      <a:r>
                        <a:rPr lang="es-SV" sz="900">
                          <a:effectLst/>
                        </a:rPr>
                        <a:t>Serie 2</a:t>
                      </a:r>
                      <a:endParaRPr lang="es-EC" sz="1100">
                        <a:effectLst/>
                        <a:latin typeface="Times New Roman" panose="02020603050405020304" pitchFamily="18" charset="0"/>
                        <a:ea typeface="Times New Roman" panose="02020603050405020304" pitchFamily="18" charset="0"/>
                      </a:endParaRPr>
                    </a:p>
                  </a:txBody>
                  <a:tcPr marL="64619" marR="64619" marT="0" marB="0"/>
                </a:tc>
                <a:tc>
                  <a:txBody>
                    <a:bodyPr/>
                    <a:lstStyle/>
                    <a:p>
                      <a:pPr indent="180340" algn="l">
                        <a:lnSpc>
                          <a:spcPct val="200000"/>
                        </a:lnSpc>
                        <a:spcAft>
                          <a:spcPts val="0"/>
                        </a:spcAft>
                        <a:tabLst>
                          <a:tab pos="222885" algn="l"/>
                        </a:tabLst>
                      </a:pPr>
                      <a:r>
                        <a:rPr lang="es-SV" sz="900">
                          <a:effectLst/>
                        </a:rPr>
                        <a:t>ARIMA (2,0,0)</a:t>
                      </a:r>
                      <a:endParaRPr lang="es-EC" sz="1100">
                        <a:effectLst/>
                        <a:latin typeface="Times New Roman" panose="02020603050405020304" pitchFamily="18" charset="0"/>
                        <a:ea typeface="Times New Roman" panose="02020603050405020304" pitchFamily="18" charset="0"/>
                      </a:endParaRPr>
                    </a:p>
                  </a:txBody>
                  <a:tcPr marL="64619" marR="64619" marT="0" marB="0"/>
                </a:tc>
                <a:tc>
                  <a:txBody>
                    <a:bodyPr/>
                    <a:lstStyle/>
                    <a:p>
                      <a:pPr indent="180340" algn="l">
                        <a:lnSpc>
                          <a:spcPct val="200000"/>
                        </a:lnSpc>
                        <a:spcAft>
                          <a:spcPts val="0"/>
                        </a:spcAft>
                        <a:tabLst>
                          <a:tab pos="222885" algn="l"/>
                        </a:tabLst>
                      </a:pPr>
                      <a:r>
                        <a:rPr lang="es-SV" sz="900">
                          <a:effectLst/>
                        </a:rPr>
                        <a:t>0.69</a:t>
                      </a:r>
                      <a:endParaRPr lang="es-EC" sz="1100">
                        <a:effectLst/>
                        <a:latin typeface="Times New Roman" panose="02020603050405020304" pitchFamily="18" charset="0"/>
                        <a:ea typeface="Times New Roman" panose="02020603050405020304" pitchFamily="18" charset="0"/>
                      </a:endParaRPr>
                    </a:p>
                  </a:txBody>
                  <a:tcPr marL="64619" marR="64619" marT="0" marB="0"/>
                </a:tc>
                <a:tc>
                  <a:txBody>
                    <a:bodyPr/>
                    <a:lstStyle/>
                    <a:p>
                      <a:pPr indent="180340" algn="l">
                        <a:lnSpc>
                          <a:spcPct val="200000"/>
                        </a:lnSpc>
                        <a:spcAft>
                          <a:spcPts val="0"/>
                        </a:spcAft>
                        <a:tabLst>
                          <a:tab pos="222885" algn="l"/>
                        </a:tabLst>
                      </a:pPr>
                      <a:r>
                        <a:rPr lang="es-SV" sz="900">
                          <a:effectLst/>
                        </a:rPr>
                        <a:t>0.61</a:t>
                      </a:r>
                      <a:endParaRPr lang="es-EC" sz="1100">
                        <a:effectLst/>
                        <a:latin typeface="Times New Roman" panose="02020603050405020304" pitchFamily="18" charset="0"/>
                        <a:ea typeface="Times New Roman" panose="02020603050405020304" pitchFamily="18" charset="0"/>
                      </a:endParaRPr>
                    </a:p>
                  </a:txBody>
                  <a:tcPr marL="64619" marR="64619" marT="0" marB="0"/>
                </a:tc>
                <a:tc>
                  <a:txBody>
                    <a:bodyPr/>
                    <a:lstStyle/>
                    <a:p>
                      <a:pPr indent="180340" algn="l">
                        <a:lnSpc>
                          <a:spcPct val="200000"/>
                        </a:lnSpc>
                        <a:spcAft>
                          <a:spcPts val="0"/>
                        </a:spcAft>
                        <a:tabLst>
                          <a:tab pos="222885" algn="l"/>
                        </a:tabLst>
                      </a:pPr>
                      <a:r>
                        <a:rPr lang="es-SV" sz="900">
                          <a:effectLst/>
                        </a:rPr>
                        <a:t>-0.50</a:t>
                      </a:r>
                      <a:endParaRPr lang="es-EC" sz="1100">
                        <a:effectLst/>
                        <a:latin typeface="Times New Roman" panose="02020603050405020304" pitchFamily="18" charset="0"/>
                        <a:ea typeface="Times New Roman" panose="02020603050405020304" pitchFamily="18" charset="0"/>
                      </a:endParaRPr>
                    </a:p>
                  </a:txBody>
                  <a:tcPr marL="64619" marR="64619" marT="0" marB="0"/>
                </a:tc>
                <a:extLst>
                  <a:ext uri="{0D108BD9-81ED-4DB2-BD59-A6C34878D82A}">
                    <a16:rowId xmlns:a16="http://schemas.microsoft.com/office/drawing/2014/main" val="4049186234"/>
                  </a:ext>
                </a:extLst>
              </a:tr>
              <a:tr h="530657">
                <a:tc>
                  <a:txBody>
                    <a:bodyPr/>
                    <a:lstStyle/>
                    <a:p>
                      <a:pPr indent="180340" algn="l">
                        <a:lnSpc>
                          <a:spcPct val="200000"/>
                        </a:lnSpc>
                        <a:spcAft>
                          <a:spcPts val="0"/>
                        </a:spcAft>
                        <a:tabLst>
                          <a:tab pos="222885" algn="l"/>
                        </a:tabLst>
                      </a:pPr>
                      <a:r>
                        <a:rPr lang="es-SV" sz="900">
                          <a:effectLst/>
                        </a:rPr>
                        <a:t>Serie 3</a:t>
                      </a:r>
                      <a:endParaRPr lang="es-EC" sz="1100">
                        <a:effectLst/>
                        <a:latin typeface="Times New Roman" panose="02020603050405020304" pitchFamily="18" charset="0"/>
                        <a:ea typeface="Times New Roman" panose="02020603050405020304" pitchFamily="18" charset="0"/>
                      </a:endParaRPr>
                    </a:p>
                  </a:txBody>
                  <a:tcPr marL="64619" marR="64619" marT="0" marB="0"/>
                </a:tc>
                <a:tc>
                  <a:txBody>
                    <a:bodyPr/>
                    <a:lstStyle/>
                    <a:p>
                      <a:pPr indent="180340" algn="l">
                        <a:lnSpc>
                          <a:spcPct val="200000"/>
                        </a:lnSpc>
                        <a:spcAft>
                          <a:spcPts val="0"/>
                        </a:spcAft>
                        <a:tabLst>
                          <a:tab pos="222885" algn="l"/>
                        </a:tabLst>
                      </a:pPr>
                      <a:r>
                        <a:rPr lang="es-SV" sz="900">
                          <a:effectLst/>
                        </a:rPr>
                        <a:t>ARIMA (2,0,0)</a:t>
                      </a:r>
                      <a:endParaRPr lang="es-EC" sz="1100">
                        <a:effectLst/>
                        <a:latin typeface="Times New Roman" panose="02020603050405020304" pitchFamily="18" charset="0"/>
                        <a:ea typeface="Times New Roman" panose="02020603050405020304" pitchFamily="18" charset="0"/>
                      </a:endParaRPr>
                    </a:p>
                  </a:txBody>
                  <a:tcPr marL="64619" marR="64619" marT="0" marB="0"/>
                </a:tc>
                <a:tc>
                  <a:txBody>
                    <a:bodyPr/>
                    <a:lstStyle/>
                    <a:p>
                      <a:pPr indent="180340" algn="l">
                        <a:lnSpc>
                          <a:spcPct val="200000"/>
                        </a:lnSpc>
                        <a:spcAft>
                          <a:spcPts val="0"/>
                        </a:spcAft>
                        <a:tabLst>
                          <a:tab pos="222885" algn="l"/>
                        </a:tabLst>
                      </a:pPr>
                      <a:r>
                        <a:rPr lang="es-SV" sz="900">
                          <a:effectLst/>
                        </a:rPr>
                        <a:t>0.44</a:t>
                      </a:r>
                      <a:endParaRPr lang="es-EC" sz="1100">
                        <a:effectLst/>
                        <a:latin typeface="Times New Roman" panose="02020603050405020304" pitchFamily="18" charset="0"/>
                        <a:ea typeface="Times New Roman" panose="02020603050405020304" pitchFamily="18" charset="0"/>
                      </a:endParaRPr>
                    </a:p>
                  </a:txBody>
                  <a:tcPr marL="64619" marR="64619" marT="0" marB="0"/>
                </a:tc>
                <a:tc>
                  <a:txBody>
                    <a:bodyPr/>
                    <a:lstStyle/>
                    <a:p>
                      <a:pPr indent="180340" algn="l">
                        <a:lnSpc>
                          <a:spcPct val="200000"/>
                        </a:lnSpc>
                        <a:spcAft>
                          <a:spcPts val="0"/>
                        </a:spcAft>
                        <a:tabLst>
                          <a:tab pos="222885" algn="l"/>
                        </a:tabLst>
                      </a:pPr>
                      <a:r>
                        <a:rPr lang="es-SV" sz="900">
                          <a:effectLst/>
                        </a:rPr>
                        <a:t>0.68</a:t>
                      </a:r>
                      <a:endParaRPr lang="es-EC" sz="1100">
                        <a:effectLst/>
                        <a:latin typeface="Times New Roman" panose="02020603050405020304" pitchFamily="18" charset="0"/>
                        <a:ea typeface="Times New Roman" panose="02020603050405020304" pitchFamily="18" charset="0"/>
                      </a:endParaRPr>
                    </a:p>
                  </a:txBody>
                  <a:tcPr marL="64619" marR="64619" marT="0" marB="0"/>
                </a:tc>
                <a:tc>
                  <a:txBody>
                    <a:bodyPr/>
                    <a:lstStyle/>
                    <a:p>
                      <a:pPr indent="180340" algn="l">
                        <a:lnSpc>
                          <a:spcPct val="200000"/>
                        </a:lnSpc>
                        <a:spcAft>
                          <a:spcPts val="0"/>
                        </a:spcAft>
                        <a:tabLst>
                          <a:tab pos="222885" algn="l"/>
                        </a:tabLst>
                      </a:pPr>
                      <a:r>
                        <a:rPr lang="es-SV" sz="900">
                          <a:effectLst/>
                        </a:rPr>
                        <a:t>-0.34</a:t>
                      </a:r>
                      <a:endParaRPr lang="es-EC" sz="1100">
                        <a:effectLst/>
                        <a:latin typeface="Times New Roman" panose="02020603050405020304" pitchFamily="18" charset="0"/>
                        <a:ea typeface="Times New Roman" panose="02020603050405020304" pitchFamily="18" charset="0"/>
                      </a:endParaRPr>
                    </a:p>
                  </a:txBody>
                  <a:tcPr marL="64619" marR="64619" marT="0" marB="0"/>
                </a:tc>
                <a:extLst>
                  <a:ext uri="{0D108BD9-81ED-4DB2-BD59-A6C34878D82A}">
                    <a16:rowId xmlns:a16="http://schemas.microsoft.com/office/drawing/2014/main" val="1444687298"/>
                  </a:ext>
                </a:extLst>
              </a:tr>
              <a:tr h="530657">
                <a:tc>
                  <a:txBody>
                    <a:bodyPr/>
                    <a:lstStyle/>
                    <a:p>
                      <a:pPr indent="180340" algn="l">
                        <a:lnSpc>
                          <a:spcPct val="200000"/>
                        </a:lnSpc>
                        <a:spcAft>
                          <a:spcPts val="0"/>
                        </a:spcAft>
                        <a:tabLst>
                          <a:tab pos="222885" algn="l"/>
                        </a:tabLst>
                      </a:pPr>
                      <a:r>
                        <a:rPr lang="es-SV" sz="900">
                          <a:effectLst/>
                        </a:rPr>
                        <a:t>Serie 4</a:t>
                      </a:r>
                      <a:endParaRPr lang="es-EC" sz="1100">
                        <a:effectLst/>
                        <a:latin typeface="Times New Roman" panose="02020603050405020304" pitchFamily="18" charset="0"/>
                        <a:ea typeface="Times New Roman" panose="02020603050405020304" pitchFamily="18" charset="0"/>
                      </a:endParaRPr>
                    </a:p>
                  </a:txBody>
                  <a:tcPr marL="64619" marR="64619" marT="0" marB="0"/>
                </a:tc>
                <a:tc>
                  <a:txBody>
                    <a:bodyPr/>
                    <a:lstStyle/>
                    <a:p>
                      <a:pPr indent="180340" algn="l">
                        <a:lnSpc>
                          <a:spcPct val="200000"/>
                        </a:lnSpc>
                        <a:spcAft>
                          <a:spcPts val="0"/>
                        </a:spcAft>
                        <a:tabLst>
                          <a:tab pos="222885" algn="l"/>
                        </a:tabLst>
                      </a:pPr>
                      <a:r>
                        <a:rPr lang="es-SV" sz="900">
                          <a:effectLst/>
                        </a:rPr>
                        <a:t>ARIMA (2,0,0)</a:t>
                      </a:r>
                      <a:endParaRPr lang="es-EC" sz="1100">
                        <a:effectLst/>
                        <a:latin typeface="Times New Roman" panose="02020603050405020304" pitchFamily="18" charset="0"/>
                        <a:ea typeface="Times New Roman" panose="02020603050405020304" pitchFamily="18" charset="0"/>
                      </a:endParaRPr>
                    </a:p>
                  </a:txBody>
                  <a:tcPr marL="64619" marR="64619" marT="0" marB="0"/>
                </a:tc>
                <a:tc>
                  <a:txBody>
                    <a:bodyPr/>
                    <a:lstStyle/>
                    <a:p>
                      <a:pPr indent="180340" algn="l">
                        <a:lnSpc>
                          <a:spcPct val="200000"/>
                        </a:lnSpc>
                        <a:spcAft>
                          <a:spcPts val="0"/>
                        </a:spcAft>
                        <a:tabLst>
                          <a:tab pos="222885" algn="l"/>
                        </a:tabLst>
                      </a:pPr>
                      <a:r>
                        <a:rPr lang="es-SV" sz="900">
                          <a:effectLst/>
                        </a:rPr>
                        <a:t>0.29</a:t>
                      </a:r>
                      <a:endParaRPr lang="es-EC" sz="1100">
                        <a:effectLst/>
                        <a:latin typeface="Times New Roman" panose="02020603050405020304" pitchFamily="18" charset="0"/>
                        <a:ea typeface="Times New Roman" panose="02020603050405020304" pitchFamily="18" charset="0"/>
                      </a:endParaRPr>
                    </a:p>
                  </a:txBody>
                  <a:tcPr marL="64619" marR="64619" marT="0" marB="0"/>
                </a:tc>
                <a:tc>
                  <a:txBody>
                    <a:bodyPr/>
                    <a:lstStyle/>
                    <a:p>
                      <a:pPr indent="180340" algn="l">
                        <a:lnSpc>
                          <a:spcPct val="200000"/>
                        </a:lnSpc>
                        <a:spcAft>
                          <a:spcPts val="0"/>
                        </a:spcAft>
                        <a:tabLst>
                          <a:tab pos="222885" algn="l"/>
                        </a:tabLst>
                      </a:pPr>
                      <a:r>
                        <a:rPr lang="es-SV" sz="900">
                          <a:effectLst/>
                        </a:rPr>
                        <a:t>0.70</a:t>
                      </a:r>
                      <a:endParaRPr lang="es-EC" sz="1100">
                        <a:effectLst/>
                        <a:latin typeface="Times New Roman" panose="02020603050405020304" pitchFamily="18" charset="0"/>
                        <a:ea typeface="Times New Roman" panose="02020603050405020304" pitchFamily="18" charset="0"/>
                      </a:endParaRPr>
                    </a:p>
                  </a:txBody>
                  <a:tcPr marL="64619" marR="64619" marT="0" marB="0"/>
                </a:tc>
                <a:tc>
                  <a:txBody>
                    <a:bodyPr/>
                    <a:lstStyle/>
                    <a:p>
                      <a:pPr indent="180340" algn="l">
                        <a:lnSpc>
                          <a:spcPct val="200000"/>
                        </a:lnSpc>
                        <a:spcAft>
                          <a:spcPts val="0"/>
                        </a:spcAft>
                        <a:tabLst>
                          <a:tab pos="222885" algn="l"/>
                        </a:tabLst>
                      </a:pPr>
                      <a:r>
                        <a:rPr lang="es-SV" sz="900">
                          <a:effectLst/>
                        </a:rPr>
                        <a:t>-0.46</a:t>
                      </a:r>
                      <a:endParaRPr lang="es-EC" sz="1100">
                        <a:effectLst/>
                        <a:latin typeface="Times New Roman" panose="02020603050405020304" pitchFamily="18" charset="0"/>
                        <a:ea typeface="Times New Roman" panose="02020603050405020304" pitchFamily="18" charset="0"/>
                      </a:endParaRPr>
                    </a:p>
                  </a:txBody>
                  <a:tcPr marL="64619" marR="64619" marT="0" marB="0"/>
                </a:tc>
                <a:extLst>
                  <a:ext uri="{0D108BD9-81ED-4DB2-BD59-A6C34878D82A}">
                    <a16:rowId xmlns:a16="http://schemas.microsoft.com/office/drawing/2014/main" val="1375903215"/>
                  </a:ext>
                </a:extLst>
              </a:tr>
              <a:tr h="530657">
                <a:tc>
                  <a:txBody>
                    <a:bodyPr/>
                    <a:lstStyle/>
                    <a:p>
                      <a:pPr indent="180340" algn="l">
                        <a:lnSpc>
                          <a:spcPct val="200000"/>
                        </a:lnSpc>
                        <a:spcAft>
                          <a:spcPts val="0"/>
                        </a:spcAft>
                        <a:tabLst>
                          <a:tab pos="222885" algn="l"/>
                        </a:tabLst>
                      </a:pPr>
                      <a:r>
                        <a:rPr lang="es-SV" sz="900">
                          <a:effectLst/>
                        </a:rPr>
                        <a:t>Serie 5</a:t>
                      </a:r>
                      <a:endParaRPr lang="es-EC" sz="1100">
                        <a:effectLst/>
                        <a:latin typeface="Times New Roman" panose="02020603050405020304" pitchFamily="18" charset="0"/>
                        <a:ea typeface="Times New Roman" panose="02020603050405020304" pitchFamily="18" charset="0"/>
                      </a:endParaRPr>
                    </a:p>
                  </a:txBody>
                  <a:tcPr marL="64619" marR="64619" marT="0" marB="0"/>
                </a:tc>
                <a:tc>
                  <a:txBody>
                    <a:bodyPr/>
                    <a:lstStyle/>
                    <a:p>
                      <a:pPr indent="180340" algn="l">
                        <a:lnSpc>
                          <a:spcPct val="200000"/>
                        </a:lnSpc>
                        <a:spcAft>
                          <a:spcPts val="0"/>
                        </a:spcAft>
                        <a:tabLst>
                          <a:tab pos="222885" algn="l"/>
                        </a:tabLst>
                      </a:pPr>
                      <a:r>
                        <a:rPr lang="es-SV" sz="900">
                          <a:effectLst/>
                        </a:rPr>
                        <a:t>ARIMA (2,0,0)</a:t>
                      </a:r>
                      <a:endParaRPr lang="es-EC" sz="1100">
                        <a:effectLst/>
                        <a:latin typeface="Times New Roman" panose="02020603050405020304" pitchFamily="18" charset="0"/>
                        <a:ea typeface="Times New Roman" panose="02020603050405020304" pitchFamily="18" charset="0"/>
                      </a:endParaRPr>
                    </a:p>
                  </a:txBody>
                  <a:tcPr marL="64619" marR="64619" marT="0" marB="0"/>
                </a:tc>
                <a:tc>
                  <a:txBody>
                    <a:bodyPr/>
                    <a:lstStyle/>
                    <a:p>
                      <a:pPr indent="180340" algn="l">
                        <a:lnSpc>
                          <a:spcPct val="200000"/>
                        </a:lnSpc>
                        <a:spcAft>
                          <a:spcPts val="0"/>
                        </a:spcAft>
                        <a:tabLst>
                          <a:tab pos="222885" algn="l"/>
                        </a:tabLst>
                      </a:pPr>
                      <a:r>
                        <a:rPr lang="es-SV" sz="900">
                          <a:effectLst/>
                        </a:rPr>
                        <a:t>0.64</a:t>
                      </a:r>
                      <a:endParaRPr lang="es-EC" sz="1100">
                        <a:effectLst/>
                        <a:latin typeface="Times New Roman" panose="02020603050405020304" pitchFamily="18" charset="0"/>
                        <a:ea typeface="Times New Roman" panose="02020603050405020304" pitchFamily="18" charset="0"/>
                      </a:endParaRPr>
                    </a:p>
                  </a:txBody>
                  <a:tcPr marL="64619" marR="64619" marT="0" marB="0"/>
                </a:tc>
                <a:tc>
                  <a:txBody>
                    <a:bodyPr/>
                    <a:lstStyle/>
                    <a:p>
                      <a:pPr indent="180340" algn="l">
                        <a:lnSpc>
                          <a:spcPct val="200000"/>
                        </a:lnSpc>
                        <a:spcAft>
                          <a:spcPts val="0"/>
                        </a:spcAft>
                        <a:tabLst>
                          <a:tab pos="222885" algn="l"/>
                        </a:tabLst>
                      </a:pPr>
                      <a:r>
                        <a:rPr lang="es-SV" sz="900">
                          <a:effectLst/>
                        </a:rPr>
                        <a:t>0.56</a:t>
                      </a:r>
                      <a:endParaRPr lang="es-EC" sz="1100">
                        <a:effectLst/>
                        <a:latin typeface="Times New Roman" panose="02020603050405020304" pitchFamily="18" charset="0"/>
                        <a:ea typeface="Times New Roman" panose="02020603050405020304" pitchFamily="18" charset="0"/>
                      </a:endParaRPr>
                    </a:p>
                  </a:txBody>
                  <a:tcPr marL="64619" marR="64619" marT="0" marB="0"/>
                </a:tc>
                <a:tc>
                  <a:txBody>
                    <a:bodyPr/>
                    <a:lstStyle/>
                    <a:p>
                      <a:pPr indent="180340" algn="l">
                        <a:lnSpc>
                          <a:spcPct val="200000"/>
                        </a:lnSpc>
                        <a:spcAft>
                          <a:spcPts val="0"/>
                        </a:spcAft>
                        <a:tabLst>
                          <a:tab pos="222885" algn="l"/>
                        </a:tabLst>
                      </a:pPr>
                      <a:r>
                        <a:rPr lang="es-SV" sz="900">
                          <a:effectLst/>
                        </a:rPr>
                        <a:t>-0.58</a:t>
                      </a:r>
                      <a:endParaRPr lang="es-EC" sz="1100">
                        <a:effectLst/>
                        <a:latin typeface="Times New Roman" panose="02020603050405020304" pitchFamily="18" charset="0"/>
                        <a:ea typeface="Times New Roman" panose="02020603050405020304" pitchFamily="18" charset="0"/>
                      </a:endParaRPr>
                    </a:p>
                  </a:txBody>
                  <a:tcPr marL="64619" marR="64619" marT="0" marB="0"/>
                </a:tc>
                <a:extLst>
                  <a:ext uri="{0D108BD9-81ED-4DB2-BD59-A6C34878D82A}">
                    <a16:rowId xmlns:a16="http://schemas.microsoft.com/office/drawing/2014/main" val="1218647383"/>
                  </a:ext>
                </a:extLst>
              </a:tr>
              <a:tr h="530657">
                <a:tc>
                  <a:txBody>
                    <a:bodyPr/>
                    <a:lstStyle/>
                    <a:p>
                      <a:pPr indent="180340" algn="l">
                        <a:lnSpc>
                          <a:spcPct val="200000"/>
                        </a:lnSpc>
                        <a:spcAft>
                          <a:spcPts val="0"/>
                        </a:spcAft>
                        <a:tabLst>
                          <a:tab pos="222885" algn="l"/>
                        </a:tabLst>
                      </a:pPr>
                      <a:r>
                        <a:rPr lang="es-SV" sz="900">
                          <a:effectLst/>
                        </a:rPr>
                        <a:t>Serie 6</a:t>
                      </a:r>
                      <a:endParaRPr lang="es-EC" sz="1100">
                        <a:effectLst/>
                        <a:latin typeface="Times New Roman" panose="02020603050405020304" pitchFamily="18" charset="0"/>
                        <a:ea typeface="Times New Roman" panose="02020603050405020304" pitchFamily="18" charset="0"/>
                      </a:endParaRPr>
                    </a:p>
                  </a:txBody>
                  <a:tcPr marL="64619" marR="64619" marT="0" marB="0"/>
                </a:tc>
                <a:tc>
                  <a:txBody>
                    <a:bodyPr/>
                    <a:lstStyle/>
                    <a:p>
                      <a:pPr indent="180340" algn="l">
                        <a:lnSpc>
                          <a:spcPct val="200000"/>
                        </a:lnSpc>
                        <a:spcAft>
                          <a:spcPts val="0"/>
                        </a:spcAft>
                        <a:tabLst>
                          <a:tab pos="222885" algn="l"/>
                        </a:tabLst>
                      </a:pPr>
                      <a:r>
                        <a:rPr lang="es-SV" sz="900">
                          <a:effectLst/>
                        </a:rPr>
                        <a:t>ARIMA (2,0,0)</a:t>
                      </a:r>
                      <a:endParaRPr lang="es-EC" sz="1100">
                        <a:effectLst/>
                        <a:latin typeface="Times New Roman" panose="02020603050405020304" pitchFamily="18" charset="0"/>
                        <a:ea typeface="Times New Roman" panose="02020603050405020304" pitchFamily="18" charset="0"/>
                      </a:endParaRPr>
                    </a:p>
                  </a:txBody>
                  <a:tcPr marL="64619" marR="64619" marT="0" marB="0"/>
                </a:tc>
                <a:tc>
                  <a:txBody>
                    <a:bodyPr/>
                    <a:lstStyle/>
                    <a:p>
                      <a:pPr indent="180340" algn="l">
                        <a:lnSpc>
                          <a:spcPct val="200000"/>
                        </a:lnSpc>
                        <a:spcAft>
                          <a:spcPts val="0"/>
                        </a:spcAft>
                        <a:tabLst>
                          <a:tab pos="222885" algn="l"/>
                        </a:tabLst>
                      </a:pPr>
                      <a:r>
                        <a:rPr lang="es-SV" sz="900">
                          <a:effectLst/>
                        </a:rPr>
                        <a:t>0.11</a:t>
                      </a:r>
                      <a:endParaRPr lang="es-EC" sz="1100">
                        <a:effectLst/>
                        <a:latin typeface="Times New Roman" panose="02020603050405020304" pitchFamily="18" charset="0"/>
                        <a:ea typeface="Times New Roman" panose="02020603050405020304" pitchFamily="18" charset="0"/>
                      </a:endParaRPr>
                    </a:p>
                  </a:txBody>
                  <a:tcPr marL="64619" marR="64619" marT="0" marB="0"/>
                </a:tc>
                <a:tc>
                  <a:txBody>
                    <a:bodyPr/>
                    <a:lstStyle/>
                    <a:p>
                      <a:pPr indent="180340" algn="l">
                        <a:lnSpc>
                          <a:spcPct val="200000"/>
                        </a:lnSpc>
                        <a:spcAft>
                          <a:spcPts val="0"/>
                        </a:spcAft>
                        <a:tabLst>
                          <a:tab pos="222885" algn="l"/>
                        </a:tabLst>
                      </a:pPr>
                      <a:r>
                        <a:rPr lang="es-SV" sz="900">
                          <a:effectLst/>
                        </a:rPr>
                        <a:t>0.31</a:t>
                      </a:r>
                      <a:endParaRPr lang="es-EC" sz="1100">
                        <a:effectLst/>
                        <a:latin typeface="Times New Roman" panose="02020603050405020304" pitchFamily="18" charset="0"/>
                        <a:ea typeface="Times New Roman" panose="02020603050405020304" pitchFamily="18" charset="0"/>
                      </a:endParaRPr>
                    </a:p>
                  </a:txBody>
                  <a:tcPr marL="64619" marR="64619" marT="0" marB="0"/>
                </a:tc>
                <a:tc>
                  <a:txBody>
                    <a:bodyPr/>
                    <a:lstStyle/>
                    <a:p>
                      <a:pPr indent="180340" algn="l">
                        <a:lnSpc>
                          <a:spcPct val="200000"/>
                        </a:lnSpc>
                        <a:spcAft>
                          <a:spcPts val="0"/>
                        </a:spcAft>
                        <a:tabLst>
                          <a:tab pos="222885" algn="l"/>
                        </a:tabLst>
                      </a:pPr>
                      <a:r>
                        <a:rPr lang="es-SV" sz="900">
                          <a:effectLst/>
                        </a:rPr>
                        <a:t>-0.48</a:t>
                      </a:r>
                      <a:endParaRPr lang="es-EC" sz="1100">
                        <a:effectLst/>
                        <a:latin typeface="Times New Roman" panose="02020603050405020304" pitchFamily="18" charset="0"/>
                        <a:ea typeface="Times New Roman" panose="02020603050405020304" pitchFamily="18" charset="0"/>
                      </a:endParaRPr>
                    </a:p>
                  </a:txBody>
                  <a:tcPr marL="64619" marR="64619" marT="0" marB="0"/>
                </a:tc>
                <a:extLst>
                  <a:ext uri="{0D108BD9-81ED-4DB2-BD59-A6C34878D82A}">
                    <a16:rowId xmlns:a16="http://schemas.microsoft.com/office/drawing/2014/main" val="2967209322"/>
                  </a:ext>
                </a:extLst>
              </a:tr>
              <a:tr h="530657">
                <a:tc>
                  <a:txBody>
                    <a:bodyPr/>
                    <a:lstStyle/>
                    <a:p>
                      <a:pPr indent="180340" algn="l">
                        <a:lnSpc>
                          <a:spcPct val="200000"/>
                        </a:lnSpc>
                        <a:spcAft>
                          <a:spcPts val="0"/>
                        </a:spcAft>
                        <a:tabLst>
                          <a:tab pos="222885" algn="l"/>
                        </a:tabLst>
                      </a:pPr>
                      <a:r>
                        <a:rPr lang="es-SV" sz="900">
                          <a:effectLst/>
                        </a:rPr>
                        <a:t>Serie 7</a:t>
                      </a:r>
                      <a:endParaRPr lang="es-EC" sz="1100">
                        <a:effectLst/>
                        <a:latin typeface="Times New Roman" panose="02020603050405020304" pitchFamily="18" charset="0"/>
                        <a:ea typeface="Times New Roman" panose="02020603050405020304" pitchFamily="18" charset="0"/>
                      </a:endParaRPr>
                    </a:p>
                  </a:txBody>
                  <a:tcPr marL="64619" marR="64619" marT="0" marB="0"/>
                </a:tc>
                <a:tc>
                  <a:txBody>
                    <a:bodyPr/>
                    <a:lstStyle/>
                    <a:p>
                      <a:pPr indent="180340" algn="l">
                        <a:lnSpc>
                          <a:spcPct val="200000"/>
                        </a:lnSpc>
                        <a:spcAft>
                          <a:spcPts val="0"/>
                        </a:spcAft>
                        <a:tabLst>
                          <a:tab pos="222885" algn="l"/>
                        </a:tabLst>
                      </a:pPr>
                      <a:r>
                        <a:rPr lang="es-SV" sz="900">
                          <a:effectLst/>
                        </a:rPr>
                        <a:t>ARIMA (2,0,0)</a:t>
                      </a:r>
                      <a:endParaRPr lang="es-EC" sz="1100">
                        <a:effectLst/>
                        <a:latin typeface="Times New Roman" panose="02020603050405020304" pitchFamily="18" charset="0"/>
                        <a:ea typeface="Times New Roman" panose="02020603050405020304" pitchFamily="18" charset="0"/>
                      </a:endParaRPr>
                    </a:p>
                  </a:txBody>
                  <a:tcPr marL="64619" marR="64619" marT="0" marB="0"/>
                </a:tc>
                <a:tc>
                  <a:txBody>
                    <a:bodyPr/>
                    <a:lstStyle/>
                    <a:p>
                      <a:pPr indent="180340" algn="l">
                        <a:lnSpc>
                          <a:spcPct val="200000"/>
                        </a:lnSpc>
                        <a:spcAft>
                          <a:spcPts val="0"/>
                        </a:spcAft>
                        <a:tabLst>
                          <a:tab pos="222885" algn="l"/>
                        </a:tabLst>
                      </a:pPr>
                      <a:r>
                        <a:rPr lang="es-SV" sz="900">
                          <a:effectLst/>
                        </a:rPr>
                        <a:t>0.34</a:t>
                      </a:r>
                      <a:endParaRPr lang="es-EC" sz="1100">
                        <a:effectLst/>
                        <a:latin typeface="Times New Roman" panose="02020603050405020304" pitchFamily="18" charset="0"/>
                        <a:ea typeface="Times New Roman" panose="02020603050405020304" pitchFamily="18" charset="0"/>
                      </a:endParaRPr>
                    </a:p>
                  </a:txBody>
                  <a:tcPr marL="64619" marR="64619" marT="0" marB="0"/>
                </a:tc>
                <a:tc>
                  <a:txBody>
                    <a:bodyPr/>
                    <a:lstStyle/>
                    <a:p>
                      <a:pPr indent="180340" algn="l">
                        <a:lnSpc>
                          <a:spcPct val="200000"/>
                        </a:lnSpc>
                        <a:spcAft>
                          <a:spcPts val="0"/>
                        </a:spcAft>
                        <a:tabLst>
                          <a:tab pos="222885" algn="l"/>
                        </a:tabLst>
                      </a:pPr>
                      <a:r>
                        <a:rPr lang="es-SV" sz="900">
                          <a:effectLst/>
                        </a:rPr>
                        <a:t>0.48</a:t>
                      </a:r>
                      <a:endParaRPr lang="es-EC" sz="1100">
                        <a:effectLst/>
                        <a:latin typeface="Times New Roman" panose="02020603050405020304" pitchFamily="18" charset="0"/>
                        <a:ea typeface="Times New Roman" panose="02020603050405020304" pitchFamily="18" charset="0"/>
                      </a:endParaRPr>
                    </a:p>
                  </a:txBody>
                  <a:tcPr marL="64619" marR="64619" marT="0" marB="0"/>
                </a:tc>
                <a:tc>
                  <a:txBody>
                    <a:bodyPr/>
                    <a:lstStyle/>
                    <a:p>
                      <a:pPr indent="180340" algn="l">
                        <a:lnSpc>
                          <a:spcPct val="200000"/>
                        </a:lnSpc>
                        <a:spcAft>
                          <a:spcPts val="0"/>
                        </a:spcAft>
                        <a:tabLst>
                          <a:tab pos="222885" algn="l"/>
                        </a:tabLst>
                      </a:pPr>
                      <a:r>
                        <a:rPr lang="es-SV" sz="900" dirty="0">
                          <a:effectLst/>
                        </a:rPr>
                        <a:t>-0.37</a:t>
                      </a:r>
                      <a:endParaRPr lang="es-EC" sz="1100" dirty="0">
                        <a:effectLst/>
                        <a:latin typeface="Times New Roman" panose="02020603050405020304" pitchFamily="18" charset="0"/>
                        <a:ea typeface="Times New Roman" panose="02020603050405020304" pitchFamily="18" charset="0"/>
                      </a:endParaRPr>
                    </a:p>
                  </a:txBody>
                  <a:tcPr marL="64619" marR="64619" marT="0" marB="0"/>
                </a:tc>
                <a:extLst>
                  <a:ext uri="{0D108BD9-81ED-4DB2-BD59-A6C34878D82A}">
                    <a16:rowId xmlns:a16="http://schemas.microsoft.com/office/drawing/2014/main" val="3056145169"/>
                  </a:ext>
                </a:extLst>
              </a:tr>
            </a:tbl>
          </a:graphicData>
        </a:graphic>
      </p:graphicFrame>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29478187-115D-408E-A11D-22A7C9E0A591}"/>
                  </a:ext>
                </a:extLst>
              </p:cNvPr>
              <p:cNvSpPr/>
              <p:nvPr/>
            </p:nvSpPr>
            <p:spPr>
              <a:xfrm>
                <a:off x="6604401" y="5492767"/>
                <a:ext cx="38041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s-EC" i="1">
                              <a:latin typeface="Cambria Math" panose="02040503050406030204" pitchFamily="18" charset="0"/>
                            </a:rPr>
                          </m:ctrlPr>
                        </m:dPr>
                        <m:e>
                          <m:r>
                            <a:rPr lang="es-EC" i="1">
                              <a:latin typeface="Cambria Math" panose="02040503050406030204" pitchFamily="18" charset="0"/>
                            </a:rPr>
                            <m:t>𝑦</m:t>
                          </m:r>
                          <m:r>
                            <a:rPr lang="es-EC" i="0">
                              <a:latin typeface="Cambria Math" panose="02040503050406030204" pitchFamily="18" charset="0"/>
                            </a:rPr>
                            <m:t>(</m:t>
                          </m:r>
                          <m:r>
                            <a:rPr lang="es-EC" i="1">
                              <a:latin typeface="Cambria Math" panose="02040503050406030204" pitchFamily="18" charset="0"/>
                            </a:rPr>
                            <m:t>𝑡</m:t>
                          </m:r>
                          <m:r>
                            <a:rPr lang="es-EC" i="0">
                              <a:latin typeface="Cambria Math" panose="02040503050406030204" pitchFamily="18" charset="0"/>
                            </a:rPr>
                            <m:t>)=</m:t>
                          </m:r>
                          <m:r>
                            <a:rPr lang="es-EC" i="1">
                              <a:latin typeface="Cambria Math" panose="02040503050406030204" pitchFamily="18" charset="0"/>
                            </a:rPr>
                            <m:t>𝑐</m:t>
                          </m:r>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𝜙</m:t>
                              </m:r>
                            </m:e>
                            <m:sub>
                              <m:r>
                                <a:rPr lang="es-EC" i="0">
                                  <a:latin typeface="Cambria Math" panose="02040503050406030204" pitchFamily="18" charset="0"/>
                                </a:rPr>
                                <m:t>1</m:t>
                              </m:r>
                            </m:sub>
                          </m:sSub>
                          <m:r>
                            <a:rPr lang="es-EC" i="1">
                              <a:latin typeface="Cambria Math" panose="02040503050406030204" pitchFamily="18" charset="0"/>
                            </a:rPr>
                            <m:t>𝑦</m:t>
                          </m:r>
                          <m:r>
                            <a:rPr lang="es-EC" i="0">
                              <a:latin typeface="Cambria Math" panose="02040503050406030204" pitchFamily="18" charset="0"/>
                            </a:rPr>
                            <m:t>(</m:t>
                          </m:r>
                          <m:r>
                            <a:rPr lang="es-EC" i="1">
                              <a:latin typeface="Cambria Math" panose="02040503050406030204" pitchFamily="18" charset="0"/>
                            </a:rPr>
                            <m:t>𝑡</m:t>
                          </m:r>
                          <m:r>
                            <a:rPr lang="es-EC" i="0">
                              <a:latin typeface="Cambria Math" panose="02040503050406030204" pitchFamily="18" charset="0"/>
                            </a:rPr>
                            <m:t>−1)−</m:t>
                          </m:r>
                          <m:sSub>
                            <m:sSubPr>
                              <m:ctrlPr>
                                <a:rPr lang="es-EC" i="1">
                                  <a:latin typeface="Cambria Math" panose="02040503050406030204" pitchFamily="18" charset="0"/>
                                </a:rPr>
                              </m:ctrlPr>
                            </m:sSubPr>
                            <m:e>
                              <m:r>
                                <a:rPr lang="es-EC" i="1">
                                  <a:latin typeface="Cambria Math" panose="02040503050406030204" pitchFamily="18" charset="0"/>
                                </a:rPr>
                                <m:t>𝜙</m:t>
                              </m:r>
                            </m:e>
                            <m:sub>
                              <m:r>
                                <a:rPr lang="es-EC" i="0">
                                  <a:latin typeface="Cambria Math" panose="02040503050406030204" pitchFamily="18" charset="0"/>
                                </a:rPr>
                                <m:t>2</m:t>
                              </m:r>
                            </m:sub>
                          </m:sSub>
                          <m:r>
                            <a:rPr lang="es-EC" i="1">
                              <a:latin typeface="Cambria Math" panose="02040503050406030204" pitchFamily="18" charset="0"/>
                            </a:rPr>
                            <m:t>𝑦</m:t>
                          </m:r>
                          <m:r>
                            <a:rPr lang="es-EC" i="0">
                              <a:latin typeface="Cambria Math" panose="02040503050406030204" pitchFamily="18" charset="0"/>
                            </a:rPr>
                            <m:t>(</m:t>
                          </m:r>
                          <m:r>
                            <a:rPr lang="es-EC" i="1">
                              <a:latin typeface="Cambria Math" panose="02040503050406030204" pitchFamily="18" charset="0"/>
                            </a:rPr>
                            <m:t>𝑡</m:t>
                          </m:r>
                          <m:r>
                            <a:rPr lang="es-EC" i="0">
                              <a:latin typeface="Cambria Math" panose="02040503050406030204" pitchFamily="18" charset="0"/>
                            </a:rPr>
                            <m:t>−2</m:t>
                          </m:r>
                        </m:e>
                      </m:d>
                    </m:oMath>
                  </m:oMathPara>
                </a14:m>
                <a:endParaRPr lang="es-EC" dirty="0"/>
              </a:p>
            </p:txBody>
          </p:sp>
        </mc:Choice>
        <mc:Fallback xmlns="">
          <p:sp>
            <p:nvSpPr>
              <p:cNvPr id="4" name="Rectángulo 3">
                <a:extLst>
                  <a:ext uri="{FF2B5EF4-FFF2-40B4-BE49-F238E27FC236}">
                    <a16:creationId xmlns:a16="http://schemas.microsoft.com/office/drawing/2014/main" id="{29478187-115D-408E-A11D-22A7C9E0A591}"/>
                  </a:ext>
                </a:extLst>
              </p:cNvPr>
              <p:cNvSpPr>
                <a:spLocks noRot="1" noChangeAspect="1" noMove="1" noResize="1" noEditPoints="1" noAdjustHandles="1" noChangeArrowheads="1" noChangeShapeType="1" noTextEdit="1"/>
              </p:cNvSpPr>
              <p:nvPr/>
            </p:nvSpPr>
            <p:spPr>
              <a:xfrm>
                <a:off x="6604401" y="5492767"/>
                <a:ext cx="3804118" cy="369332"/>
              </a:xfrm>
              <a:prstGeom prst="rect">
                <a:avLst/>
              </a:prstGeom>
              <a:blipFill>
                <a:blip r:embed="rId9"/>
                <a:stretch>
                  <a:fillRect t="-119672" r="-12981" b="-183607"/>
                </a:stretch>
              </a:blipFill>
            </p:spPr>
            <p:txBody>
              <a:bodyPr/>
              <a:lstStyle/>
              <a:p>
                <a:r>
                  <a:rPr lang="es-EC">
                    <a:noFill/>
                  </a:rPr>
                  <a:t> </a:t>
                </a:r>
              </a:p>
            </p:txBody>
          </p:sp>
        </mc:Fallback>
      </mc:AlternateContent>
    </p:spTree>
    <p:extLst>
      <p:ext uri="{BB962C8B-B14F-4D97-AF65-F5344CB8AC3E}">
        <p14:creationId xmlns:p14="http://schemas.microsoft.com/office/powerpoint/2010/main" val="13172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Marcador de contenido 5">
            <a:extLst>
              <a:ext uri="{FF2B5EF4-FFF2-40B4-BE49-F238E27FC236}">
                <a16:creationId xmlns:a16="http://schemas.microsoft.com/office/drawing/2014/main" id="{7CA678B1-5478-4960-9046-C0BF90E1C167}"/>
              </a:ext>
            </a:extLst>
          </p:cNvPr>
          <p:cNvGraphicFramePr>
            <a:graphicFrameLocks noGrp="1"/>
          </p:cNvGraphicFramePr>
          <p:nvPr>
            <p:extLst>
              <p:ext uri="{D42A27DB-BD31-4B8C-83A1-F6EECF244321}">
                <p14:modId xmlns:p14="http://schemas.microsoft.com/office/powerpoint/2010/main" val="2532496420"/>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ítulo 1">
            <a:extLst>
              <a:ext uri="{FF2B5EF4-FFF2-40B4-BE49-F238E27FC236}">
                <a16:creationId xmlns:a16="http://schemas.microsoft.com/office/drawing/2014/main" id="{A074350A-6626-4D53-BE78-80789363D9AA}"/>
              </a:ext>
            </a:extLst>
          </p:cNvPr>
          <p:cNvSpPr txBox="1">
            <a:spLocks/>
          </p:cNvSpPr>
          <p:nvPr/>
        </p:nvSpPr>
        <p:spPr>
          <a:xfrm>
            <a:off x="1987825" y="2431607"/>
            <a:ext cx="9051236" cy="15725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b="1" dirty="0"/>
              <a:t>Conclusiones y Recomendaciones</a:t>
            </a:r>
            <a:endParaRPr lang="es-ES" sz="3200" b="1" i="1" dirty="0">
              <a:latin typeface="+mn-lt"/>
            </a:endParaRPr>
          </a:p>
        </p:txBody>
      </p:sp>
    </p:spTree>
    <p:extLst>
      <p:ext uri="{BB962C8B-B14F-4D97-AF65-F5344CB8AC3E}">
        <p14:creationId xmlns:p14="http://schemas.microsoft.com/office/powerpoint/2010/main" val="33801136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D0FA348F-36AB-468A-A1E2-F99179F220A6}"/>
              </a:ext>
            </a:extLst>
          </p:cNvPr>
          <p:cNvSpPr/>
          <p:nvPr/>
        </p:nvSpPr>
        <p:spPr>
          <a:xfrm>
            <a:off x="684622" y="1047185"/>
            <a:ext cx="11117857" cy="4770537"/>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a:solidFill>
                  <a:srgbClr val="000000"/>
                </a:solidFill>
                <a:ea typeface="Inconsolata"/>
              </a:rPr>
              <a:t>CONCLUSIONES</a:t>
            </a:r>
          </a:p>
          <a:p>
            <a:endParaRPr lang="es-EC" sz="1200" b="1" dirty="0">
              <a:solidFill>
                <a:srgbClr val="000000"/>
              </a:solidFill>
              <a:ea typeface="Inconsolata"/>
            </a:endParaRPr>
          </a:p>
          <a:p>
            <a:pPr marL="806450" lvl="1" indent="-349250" algn="just">
              <a:buFont typeface="Arial" panose="020B0604020202020204" pitchFamily="34" charset="0"/>
              <a:buChar char="•"/>
            </a:pPr>
            <a:r>
              <a:rPr lang="es-ES" sz="2000" dirty="0"/>
              <a:t>En el proyecto de investigación se abordó el estudio, diseño e implementación del sistema de monitorización de consumo eléctrico para la obtención de datos de carga de baja potencia en el laboratorio de circuitos electrónicos y en un domicilio. Se implementó módulos de medición para la adquisición, procesamiento y almacenamiento de datos de modo que sean usados en la siguiente etapa del proyecto que es la predicción de carga en corto plazo.</a:t>
            </a:r>
            <a:endParaRPr lang="es-ES_tradnl" sz="2000" dirty="0"/>
          </a:p>
          <a:p>
            <a:pPr marL="806450" lvl="1" indent="-349250" algn="just">
              <a:buFont typeface="Arial" panose="020B0604020202020204" pitchFamily="34" charset="0"/>
              <a:buChar char="•"/>
            </a:pPr>
            <a:r>
              <a:rPr lang="es-ES" sz="2000" dirty="0"/>
              <a:t>Se realizó la obtención de parámetros eléctricos como consumo de carga, frecuencia, además, variables ambientales como temperatura y CO2 con sensores eléctricos. Para comparar las mediciones efectuadas se utilizó instrumentos de medida como referencia con los cuales se presentó un margen de error relativo entre 0.32 a 5.05 %, que es un error aceptable al tener en consideración que los instrumentos base involucran una mayor robustez en su configuración y poseen precisiones del 0.5 %.</a:t>
            </a:r>
            <a:r>
              <a:rPr lang="es-CO" sz="2000" dirty="0"/>
              <a:t> </a:t>
            </a:r>
          </a:p>
          <a:p>
            <a:pPr lvl="1" algn="just"/>
            <a:endParaRPr lang="es-CO" sz="2200" dirty="0"/>
          </a:p>
          <a:p>
            <a:pPr marL="806450" lvl="1" indent="-349250" algn="just">
              <a:buFont typeface="Arial" panose="020B0604020202020204" pitchFamily="34" charset="0"/>
              <a:buChar char="•"/>
            </a:pPr>
            <a:endParaRPr lang="es-EC" sz="2200" dirty="0">
              <a:solidFill>
                <a:srgbClr val="000000"/>
              </a:solidFill>
              <a:ea typeface="Inconsolata"/>
            </a:endParaRPr>
          </a:p>
        </p:txBody>
      </p:sp>
      <p:graphicFrame>
        <p:nvGraphicFramePr>
          <p:cNvPr id="4" name="Marcador de contenido 5">
            <a:extLst>
              <a:ext uri="{FF2B5EF4-FFF2-40B4-BE49-F238E27FC236}">
                <a16:creationId xmlns:a16="http://schemas.microsoft.com/office/drawing/2014/main" id="{7CA678B1-5478-4960-9046-C0BF90E1C167}"/>
              </a:ext>
            </a:extLst>
          </p:cNvPr>
          <p:cNvGraphicFramePr>
            <a:graphicFrameLocks noGrp="1"/>
          </p:cNvGraphicFramePr>
          <p:nvPr>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4564810"/>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D0FA348F-36AB-468A-A1E2-F99179F220A6}"/>
              </a:ext>
            </a:extLst>
          </p:cNvPr>
          <p:cNvSpPr/>
          <p:nvPr/>
        </p:nvSpPr>
        <p:spPr>
          <a:xfrm>
            <a:off x="658984" y="1031803"/>
            <a:ext cx="11117857" cy="4924425"/>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a:solidFill>
                  <a:srgbClr val="000000"/>
                </a:solidFill>
                <a:ea typeface="Inconsolata"/>
              </a:rPr>
              <a:t>CONCLUSIONES</a:t>
            </a:r>
          </a:p>
          <a:p>
            <a:endParaRPr lang="es-EC" sz="2400" b="1" dirty="0">
              <a:solidFill>
                <a:srgbClr val="000000"/>
              </a:solidFill>
              <a:ea typeface="Inconsolata"/>
            </a:endParaRPr>
          </a:p>
          <a:p>
            <a:pPr marL="806450" lvl="1" indent="-349250" algn="just">
              <a:buFont typeface="Arial" panose="020B0604020202020204" pitchFamily="34" charset="0"/>
              <a:buChar char="•"/>
            </a:pPr>
            <a:r>
              <a:rPr lang="es-ES" sz="2000" dirty="0"/>
              <a:t>El sistema de monitorización implementado en LabVIEW es un diseño realizado a medida que funciona para visualización y almacenamiento del consumo eléctrico, de esta manera se obtuvo una base de datos de un mes que describió el comportamiento del consumo en el laboratorio de circuitos electrónicos, donde se observó que los datos no presentan estacionalidad o tendencia, únicamente aleatoriedad. Debido a que el uso es restringido y tiene un horario establecido que varía cada semestre.</a:t>
            </a:r>
            <a:r>
              <a:rPr lang="es-CO" sz="2000" dirty="0"/>
              <a:t> </a:t>
            </a:r>
          </a:p>
          <a:p>
            <a:pPr marL="806450" lvl="1" indent="-349250" algn="just">
              <a:buFont typeface="Arial" panose="020B0604020202020204" pitchFamily="34" charset="0"/>
              <a:buChar char="•"/>
            </a:pPr>
            <a:r>
              <a:rPr lang="es-ES" sz="2000" dirty="0"/>
              <a:t>Se realizó la predicción de consumo eléctrico con modelos ARIMA mediante series temporales, la metodología Box-Jenkins no garantiza que la predicción sea adecuada, el exceso de ajuste puede llevar a un rendimiento predictivo deficiente. Se debe evaluar la capacidad predictiva del modelo mediante métricas usadas para esta acción como MAPE y PBIAS.</a:t>
            </a:r>
            <a:r>
              <a:rPr lang="es-CO" dirty="0"/>
              <a:t> </a:t>
            </a:r>
          </a:p>
          <a:p>
            <a:pPr marL="806450" lvl="1" indent="-349250" algn="just">
              <a:buFont typeface="Arial" panose="020B0604020202020204" pitchFamily="34" charset="0"/>
              <a:buChar char="•"/>
            </a:pPr>
            <a:endParaRPr lang="es-CO" dirty="0"/>
          </a:p>
          <a:p>
            <a:pPr marL="806450" lvl="1" indent="-349250" algn="just">
              <a:buFont typeface="Arial" panose="020B0604020202020204" pitchFamily="34" charset="0"/>
              <a:buChar char="•"/>
            </a:pPr>
            <a:endParaRPr lang="es-CO" sz="2200" dirty="0"/>
          </a:p>
          <a:p>
            <a:pPr marL="806450" lvl="1" indent="-349250" algn="just">
              <a:buFont typeface="Arial" panose="020B0604020202020204" pitchFamily="34" charset="0"/>
              <a:buChar char="•"/>
            </a:pPr>
            <a:endParaRPr lang="es-EC" sz="2200" dirty="0">
              <a:solidFill>
                <a:srgbClr val="000000"/>
              </a:solidFill>
              <a:ea typeface="Inconsolata"/>
            </a:endParaRPr>
          </a:p>
        </p:txBody>
      </p:sp>
      <p:graphicFrame>
        <p:nvGraphicFramePr>
          <p:cNvPr id="4" name="Marcador de contenido 5">
            <a:extLst>
              <a:ext uri="{FF2B5EF4-FFF2-40B4-BE49-F238E27FC236}">
                <a16:creationId xmlns:a16="http://schemas.microsoft.com/office/drawing/2014/main" id="{13E4ECE3-A78B-4CCB-ABD1-425BD7C8FD6E}"/>
              </a:ext>
            </a:extLst>
          </p:cNvPr>
          <p:cNvGraphicFramePr>
            <a:graphicFrameLocks noGrp="1"/>
          </p:cNvGraphicFramePr>
          <p:nvPr>
            <p:extLst>
              <p:ext uri="{D42A27DB-BD31-4B8C-83A1-F6EECF244321}">
                <p14:modId xmlns:p14="http://schemas.microsoft.com/office/powerpoint/2010/main" val="3828247803"/>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05621"/>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D0FA348F-36AB-468A-A1E2-F99179F220A6}"/>
              </a:ext>
            </a:extLst>
          </p:cNvPr>
          <p:cNvSpPr/>
          <p:nvPr/>
        </p:nvSpPr>
        <p:spPr>
          <a:xfrm>
            <a:off x="693168" y="1030094"/>
            <a:ext cx="11117857" cy="5109091"/>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a:solidFill>
                  <a:srgbClr val="000000"/>
                </a:solidFill>
                <a:ea typeface="Inconsolata"/>
              </a:rPr>
              <a:t>CONCLUSIONES</a:t>
            </a:r>
            <a:endParaRPr lang="es-EC" sz="2400" b="1" dirty="0">
              <a:solidFill>
                <a:srgbClr val="000000"/>
              </a:solidFill>
              <a:ea typeface="Inconsolata"/>
            </a:endParaRPr>
          </a:p>
          <a:p>
            <a:pPr algn="just"/>
            <a:endParaRPr lang="es-ES_tradnl" b="1" dirty="0"/>
          </a:p>
          <a:p>
            <a:pPr marL="806450" lvl="1" indent="-349250" algn="just">
              <a:buFont typeface="Arial" panose="020B0604020202020204" pitchFamily="34" charset="0"/>
              <a:buChar char="•"/>
            </a:pPr>
            <a:r>
              <a:rPr lang="es-ES" sz="2000" dirty="0"/>
              <a:t>Se determinó que la precisión del modelo disminuye a medida que el horizonte de predicción aumenta. El error MAPE de la serie temporal del domicilio descompuesta por días es menor que la descomposición por semana, se tiene en cuenta que el periodo de predicción fue de 1 y 5 días respectivamente, con una diferencia del 3 % la serie descompuesta por días produce un mejor performance.</a:t>
            </a:r>
            <a:r>
              <a:rPr lang="es-CO" sz="2000" dirty="0"/>
              <a:t> </a:t>
            </a:r>
          </a:p>
          <a:p>
            <a:pPr marL="806450" lvl="1" indent="-349250" algn="just">
              <a:buFont typeface="Arial" panose="020B0604020202020204" pitchFamily="34" charset="0"/>
              <a:buChar char="•"/>
            </a:pPr>
            <a:r>
              <a:rPr lang="es-ES" sz="2000" dirty="0"/>
              <a:t>El modelo ha mostrado una precisión de pronóstico de carga favorable. A pesar de que en el presente trabajo solo se incorporan datos de carga en el modelo ARIMA, la precisión del pronóstico se puede mejorar aún más mediante la inclusión de variables exógenas, como el día, la temperatura, etc. Además, se puede incorporar otros algoritmos combinando más de una metodología que descomponga la serie en sus características principales.</a:t>
            </a:r>
            <a:r>
              <a:rPr lang="es-CO" sz="2000" dirty="0"/>
              <a:t> </a:t>
            </a:r>
          </a:p>
          <a:p>
            <a:pPr marL="806450" lvl="1" indent="-349250" algn="just">
              <a:buFont typeface="Arial" panose="020B0604020202020204" pitchFamily="34" charset="0"/>
              <a:buChar char="•"/>
            </a:pPr>
            <a:endParaRPr lang="es-CO" dirty="0"/>
          </a:p>
          <a:p>
            <a:pPr marL="806450" lvl="1" indent="-349250" algn="just">
              <a:buFont typeface="Arial" panose="020B0604020202020204" pitchFamily="34" charset="0"/>
              <a:buChar char="•"/>
            </a:pPr>
            <a:endParaRPr lang="es-CO" dirty="0"/>
          </a:p>
          <a:p>
            <a:pPr marL="806450" lvl="1" indent="-349250" algn="just">
              <a:buFont typeface="Arial" panose="020B0604020202020204" pitchFamily="34" charset="0"/>
              <a:buChar char="•"/>
            </a:pPr>
            <a:endParaRPr lang="es-CO" sz="2200" dirty="0"/>
          </a:p>
          <a:p>
            <a:pPr marL="806450" lvl="1" indent="-349250" algn="just">
              <a:buFont typeface="Arial" panose="020B0604020202020204" pitchFamily="34" charset="0"/>
              <a:buChar char="•"/>
            </a:pPr>
            <a:endParaRPr lang="es-EC" sz="2200" dirty="0">
              <a:solidFill>
                <a:srgbClr val="000000"/>
              </a:solidFill>
              <a:ea typeface="Inconsolata"/>
            </a:endParaRPr>
          </a:p>
        </p:txBody>
      </p:sp>
      <p:graphicFrame>
        <p:nvGraphicFramePr>
          <p:cNvPr id="4" name="Marcador de contenido 5">
            <a:extLst>
              <a:ext uri="{FF2B5EF4-FFF2-40B4-BE49-F238E27FC236}">
                <a16:creationId xmlns:a16="http://schemas.microsoft.com/office/drawing/2014/main" id="{F9CFA4C4-A946-426E-A71E-C5DA279DCBE5}"/>
              </a:ext>
            </a:extLst>
          </p:cNvPr>
          <p:cNvGraphicFramePr>
            <a:graphicFrameLocks noGrp="1"/>
          </p:cNvGraphicFramePr>
          <p:nvPr>
            <p:extLst>
              <p:ext uri="{D42A27DB-BD31-4B8C-83A1-F6EECF244321}">
                <p14:modId xmlns:p14="http://schemas.microsoft.com/office/powerpoint/2010/main" val="3828247803"/>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447323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D0FA348F-36AB-468A-A1E2-F99179F220A6}"/>
              </a:ext>
            </a:extLst>
          </p:cNvPr>
          <p:cNvSpPr/>
          <p:nvPr/>
        </p:nvSpPr>
        <p:spPr>
          <a:xfrm>
            <a:off x="706281" y="1302970"/>
            <a:ext cx="11117857" cy="430887"/>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6450" lvl="1" indent="-349250" algn="just">
              <a:buFont typeface="Arial" panose="020B0604020202020204" pitchFamily="34" charset="0"/>
              <a:buChar char="•"/>
            </a:pPr>
            <a:endParaRPr lang="es-EC" sz="2200" dirty="0">
              <a:solidFill>
                <a:srgbClr val="000000"/>
              </a:solidFill>
              <a:ea typeface="Inconsolata"/>
            </a:endParaRPr>
          </a:p>
        </p:txBody>
      </p:sp>
      <p:graphicFrame>
        <p:nvGraphicFramePr>
          <p:cNvPr id="2" name="Diagrama 1"/>
          <p:cNvGraphicFramePr/>
          <p:nvPr>
            <p:extLst>
              <p:ext uri="{D42A27DB-BD31-4B8C-83A1-F6EECF244321}">
                <p14:modId xmlns:p14="http://schemas.microsoft.com/office/powerpoint/2010/main" val="1836424600"/>
              </p:ext>
            </p:extLst>
          </p:nvPr>
        </p:nvGraphicFramePr>
        <p:xfrm>
          <a:off x="849586" y="1907627"/>
          <a:ext cx="11163738" cy="3561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Marcador de contenido 5">
            <a:extLst>
              <a:ext uri="{FF2B5EF4-FFF2-40B4-BE49-F238E27FC236}">
                <a16:creationId xmlns:a16="http://schemas.microsoft.com/office/drawing/2014/main" id="{CBEB0922-3FA9-4A1E-9006-B9570F7757DF}"/>
              </a:ext>
            </a:extLst>
          </p:cNvPr>
          <p:cNvGraphicFramePr>
            <a:graphicFrameLocks noGrp="1"/>
          </p:cNvGraphicFramePr>
          <p:nvPr>
            <p:extLst>
              <p:ext uri="{D42A27DB-BD31-4B8C-83A1-F6EECF244321}">
                <p14:modId xmlns:p14="http://schemas.microsoft.com/office/powerpoint/2010/main" val="1060007337"/>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ectángulo 6">
            <a:extLst>
              <a:ext uri="{FF2B5EF4-FFF2-40B4-BE49-F238E27FC236}">
                <a16:creationId xmlns:a16="http://schemas.microsoft.com/office/drawing/2014/main" id="{89AD2A06-C19E-44F8-AA10-6D68D99F8BB8}"/>
              </a:ext>
            </a:extLst>
          </p:cNvPr>
          <p:cNvSpPr/>
          <p:nvPr/>
        </p:nvSpPr>
        <p:spPr>
          <a:xfrm>
            <a:off x="737811" y="1235703"/>
            <a:ext cx="11117857" cy="523220"/>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a:solidFill>
                  <a:srgbClr val="000000"/>
                </a:solidFill>
                <a:ea typeface="Inconsolata"/>
              </a:rPr>
              <a:t>INTRODUCCIÓN</a:t>
            </a:r>
            <a:endParaRPr lang="es-ES_tradnl" b="1" dirty="0"/>
          </a:p>
        </p:txBody>
      </p:sp>
    </p:spTree>
    <p:extLst>
      <p:ext uri="{BB962C8B-B14F-4D97-AF65-F5344CB8AC3E}">
        <p14:creationId xmlns:p14="http://schemas.microsoft.com/office/powerpoint/2010/main" val="21984969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D0FA348F-36AB-468A-A1E2-F99179F220A6}"/>
              </a:ext>
            </a:extLst>
          </p:cNvPr>
          <p:cNvSpPr/>
          <p:nvPr/>
        </p:nvSpPr>
        <p:spPr>
          <a:xfrm>
            <a:off x="701713" y="1149734"/>
            <a:ext cx="11117857" cy="4247317"/>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a:solidFill>
                  <a:srgbClr val="000000"/>
                </a:solidFill>
                <a:ea typeface="Inconsolata"/>
              </a:rPr>
              <a:t>CONCLUSIONES</a:t>
            </a:r>
            <a:endParaRPr lang="es-EC" sz="2400" b="1" dirty="0">
              <a:solidFill>
                <a:srgbClr val="000000"/>
              </a:solidFill>
              <a:ea typeface="Inconsolata"/>
            </a:endParaRPr>
          </a:p>
          <a:p>
            <a:pPr lvl="1" algn="just"/>
            <a:endParaRPr lang="es-CO" sz="2200" dirty="0"/>
          </a:p>
          <a:p>
            <a:pPr marL="806450" lvl="1" indent="-349250" algn="just">
              <a:buFont typeface="Arial" panose="020B0604020202020204" pitchFamily="34" charset="0"/>
              <a:buChar char="•"/>
            </a:pPr>
            <a:r>
              <a:rPr lang="es-ES" sz="2000" dirty="0"/>
              <a:t>Un correcto establecimiento de la estacionalidad en la serie temporal significa una reducción en el error porcentual, caso contrario puede producir un modelo que se encuentre desplazado con respecto a la serie original, esto se observa en la gráfica de error MAPE con respecto a estacionalidad de todos los casos, donde el error de predicción tiene un aumento significativo incluso al desplazarse en una unidad.</a:t>
            </a:r>
            <a:r>
              <a:rPr lang="es-CO" sz="2000" dirty="0"/>
              <a:t> </a:t>
            </a:r>
          </a:p>
          <a:p>
            <a:pPr marL="806450" lvl="1" indent="-349250" algn="just">
              <a:buFont typeface="Arial" panose="020B0604020202020204" pitchFamily="34" charset="0"/>
              <a:buChar char="•"/>
            </a:pPr>
            <a:endParaRPr lang="es-CO" sz="2200" dirty="0"/>
          </a:p>
          <a:p>
            <a:pPr marL="806450" lvl="1" indent="-349250" algn="just">
              <a:buFont typeface="Arial" panose="020B0604020202020204" pitchFamily="34" charset="0"/>
              <a:buChar char="•"/>
            </a:pPr>
            <a:endParaRPr lang="es-CO" dirty="0"/>
          </a:p>
          <a:p>
            <a:pPr marL="806450" lvl="1" indent="-349250" algn="just">
              <a:buFont typeface="Arial" panose="020B0604020202020204" pitchFamily="34" charset="0"/>
              <a:buChar char="•"/>
            </a:pPr>
            <a:endParaRPr lang="es-CO" dirty="0"/>
          </a:p>
          <a:p>
            <a:pPr marL="806450" lvl="1" indent="-349250" algn="just">
              <a:buFont typeface="Arial" panose="020B0604020202020204" pitchFamily="34" charset="0"/>
              <a:buChar char="•"/>
            </a:pPr>
            <a:endParaRPr lang="es-CO" dirty="0"/>
          </a:p>
          <a:p>
            <a:pPr marL="806450" lvl="1" indent="-349250" algn="just">
              <a:buFont typeface="Arial" panose="020B0604020202020204" pitchFamily="34" charset="0"/>
              <a:buChar char="•"/>
            </a:pPr>
            <a:endParaRPr lang="es-CO" sz="2200" dirty="0"/>
          </a:p>
          <a:p>
            <a:pPr marL="806450" lvl="1" indent="-349250" algn="just">
              <a:buFont typeface="Arial" panose="020B0604020202020204" pitchFamily="34" charset="0"/>
              <a:buChar char="•"/>
            </a:pPr>
            <a:endParaRPr lang="es-EC" sz="2200" dirty="0">
              <a:solidFill>
                <a:srgbClr val="000000"/>
              </a:solidFill>
              <a:ea typeface="Inconsolata"/>
            </a:endParaRPr>
          </a:p>
        </p:txBody>
      </p:sp>
      <p:graphicFrame>
        <p:nvGraphicFramePr>
          <p:cNvPr id="4" name="Marcador de contenido 5">
            <a:extLst>
              <a:ext uri="{FF2B5EF4-FFF2-40B4-BE49-F238E27FC236}">
                <a16:creationId xmlns:a16="http://schemas.microsoft.com/office/drawing/2014/main" id="{2480218C-D5C8-4C15-A304-A8ED46696A16}"/>
              </a:ext>
            </a:extLst>
          </p:cNvPr>
          <p:cNvGraphicFramePr>
            <a:graphicFrameLocks noGrp="1"/>
          </p:cNvGraphicFramePr>
          <p:nvPr>
            <p:extLst>
              <p:ext uri="{D42A27DB-BD31-4B8C-83A1-F6EECF244321}">
                <p14:modId xmlns:p14="http://schemas.microsoft.com/office/powerpoint/2010/main" val="3828247803"/>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7390321"/>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D0FA348F-36AB-468A-A1E2-F99179F220A6}"/>
              </a:ext>
            </a:extLst>
          </p:cNvPr>
          <p:cNvSpPr/>
          <p:nvPr/>
        </p:nvSpPr>
        <p:spPr>
          <a:xfrm>
            <a:off x="690515" y="1082253"/>
            <a:ext cx="11117857" cy="4216539"/>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a:solidFill>
                  <a:srgbClr val="000000"/>
                </a:solidFill>
              </a:rPr>
              <a:t>RECOMENDACIONES</a:t>
            </a:r>
          </a:p>
          <a:p>
            <a:pPr marL="806450" lvl="1" indent="-349250" algn="just">
              <a:buFont typeface="Arial" panose="020B0604020202020204" pitchFamily="34" charset="0"/>
              <a:buChar char="•"/>
            </a:pPr>
            <a:r>
              <a:rPr lang="es-ES" sz="2000" dirty="0"/>
              <a:t>Se recomienda buscar otras estrategias para la transmisión de datos, tecnologías como Wifi abarca un gran uso en aplicaciones de monitorización, el concepto de IOT (Internet </a:t>
            </a:r>
            <a:r>
              <a:rPr lang="es-ES" sz="2000" dirty="0" err="1"/>
              <a:t>of</a:t>
            </a:r>
            <a:r>
              <a:rPr lang="es-ES" sz="2000" dirty="0"/>
              <a:t> </a:t>
            </a:r>
            <a:r>
              <a:rPr lang="es-ES" sz="2000" dirty="0" err="1"/>
              <a:t>things</a:t>
            </a:r>
            <a:r>
              <a:rPr lang="es-ES" sz="2000" dirty="0"/>
              <a:t>) puede ser aplicado en la ejecución de sistemas de transmisión de datos remoto.</a:t>
            </a:r>
            <a:r>
              <a:rPr lang="es-CO" sz="2000" dirty="0"/>
              <a:t> </a:t>
            </a:r>
          </a:p>
          <a:p>
            <a:pPr marL="806450" lvl="1" indent="-349250" algn="just">
              <a:buFont typeface="Arial" panose="020B0604020202020204" pitchFamily="34" charset="0"/>
              <a:buChar char="•"/>
            </a:pPr>
            <a:r>
              <a:rPr lang="es-ES" sz="2000" dirty="0"/>
              <a:t>Para realizar la instrumentación del sensor de corriente (0 a 100 A) utilizado, se puede obtener mejores resultados al reducir el rango de medición de corriente, para esto es imprescindible conocer la carga máxima que se va medir y calcular la resistencia de carga necesaria para el nuevo ajuste de parámetros, es importante tomar un valor adicional en caso que exista corrientes elevadas que afectarían a la lectura de la tarjeta de adquisición.</a:t>
            </a:r>
            <a:endParaRPr lang="es-CO" sz="2000" dirty="0"/>
          </a:p>
          <a:p>
            <a:pPr marL="806450" lvl="1" indent="-349250" algn="just">
              <a:buFont typeface="Arial" panose="020B0604020202020204" pitchFamily="34" charset="0"/>
              <a:buChar char="•"/>
            </a:pPr>
            <a:r>
              <a:rPr lang="es-ES" sz="2000" dirty="0"/>
              <a:t>Se recomienda que el modelo de predicción tenga los componentes (</a:t>
            </a:r>
            <a:r>
              <a:rPr lang="es-ES" sz="2000" dirty="0" err="1"/>
              <a:t>p,d,q</a:t>
            </a:r>
            <a:r>
              <a:rPr lang="es-ES" sz="2000" dirty="0"/>
              <a:t>) más bajos posibles, pueden existir componentes que no sean necesarios y mediante la hipótesis de normalidad de ruido blanco T-</a:t>
            </a:r>
            <a:r>
              <a:rPr lang="es-ES" sz="2000" dirty="0" err="1"/>
              <a:t>Student</a:t>
            </a:r>
            <a:r>
              <a:rPr lang="es-ES" sz="2000" dirty="0"/>
              <a:t> puede descartarse los componentes que no aporten significancia en la serie temporal.</a:t>
            </a:r>
            <a:endParaRPr lang="es-EC" sz="2200" dirty="0">
              <a:solidFill>
                <a:srgbClr val="000000"/>
              </a:solidFill>
              <a:ea typeface="Inconsolata"/>
            </a:endParaRPr>
          </a:p>
        </p:txBody>
      </p:sp>
      <p:graphicFrame>
        <p:nvGraphicFramePr>
          <p:cNvPr id="4" name="Marcador de contenido 5">
            <a:extLst>
              <a:ext uri="{FF2B5EF4-FFF2-40B4-BE49-F238E27FC236}">
                <a16:creationId xmlns:a16="http://schemas.microsoft.com/office/drawing/2014/main" id="{167D8724-107B-4957-B73F-55883ADD2881}"/>
              </a:ext>
            </a:extLst>
          </p:cNvPr>
          <p:cNvGraphicFramePr>
            <a:graphicFrameLocks noGrp="1"/>
          </p:cNvGraphicFramePr>
          <p:nvPr>
            <p:extLst>
              <p:ext uri="{D42A27DB-BD31-4B8C-83A1-F6EECF244321}">
                <p14:modId xmlns:p14="http://schemas.microsoft.com/office/powerpoint/2010/main" val="3828247803"/>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9019553"/>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D0FA348F-36AB-468A-A1E2-F99179F220A6}"/>
              </a:ext>
            </a:extLst>
          </p:cNvPr>
          <p:cNvSpPr/>
          <p:nvPr/>
        </p:nvSpPr>
        <p:spPr>
          <a:xfrm>
            <a:off x="674749" y="1058605"/>
            <a:ext cx="11117857" cy="3600986"/>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a:solidFill>
                  <a:srgbClr val="000000"/>
                </a:solidFill>
              </a:rPr>
              <a:t>RECOMENDACIONES</a:t>
            </a:r>
          </a:p>
          <a:p>
            <a:endParaRPr lang="es-ES_tradnl" b="1" dirty="0"/>
          </a:p>
          <a:p>
            <a:pPr marL="806450" lvl="1" indent="-349250" algn="just">
              <a:buFont typeface="Arial" panose="020B0604020202020204" pitchFamily="34" charset="0"/>
              <a:buChar char="•"/>
            </a:pPr>
            <a:r>
              <a:rPr lang="es-ES" sz="2000" dirty="0"/>
              <a:t>Siempre que se utilice modelos ARIMA se recomienda aplicar el operador de diferencia un número óptimo de veces para no perder mucha información de la serie temporal y de ser necesario realizar transformaciones sencillas (logaritmo natural) para no tener problemas en la interpretación del modelo. Para la elección del modelo se experimenta en primera instancia con el modelo más simple, en caso de no satisfacer condiciones teóricas se tomará modelos más complejos.</a:t>
            </a:r>
            <a:endParaRPr lang="es-CO" dirty="0"/>
          </a:p>
          <a:p>
            <a:pPr marL="806450" lvl="1" indent="-349250" algn="just">
              <a:buFont typeface="Arial" panose="020B0604020202020204" pitchFamily="34" charset="0"/>
              <a:buChar char="•"/>
            </a:pPr>
            <a:endParaRPr lang="es-CO" dirty="0"/>
          </a:p>
          <a:p>
            <a:pPr marL="806450" lvl="1" indent="-349250" algn="just">
              <a:buFont typeface="Arial" panose="020B0604020202020204" pitchFamily="34" charset="0"/>
              <a:buChar char="•"/>
            </a:pPr>
            <a:endParaRPr lang="es-CO" sz="2200" dirty="0"/>
          </a:p>
          <a:p>
            <a:pPr marL="806450" lvl="1" indent="-349250" algn="just">
              <a:buFont typeface="Arial" panose="020B0604020202020204" pitchFamily="34" charset="0"/>
              <a:buChar char="•"/>
            </a:pPr>
            <a:endParaRPr lang="es-EC" sz="2200" dirty="0">
              <a:solidFill>
                <a:srgbClr val="000000"/>
              </a:solidFill>
              <a:ea typeface="Inconsolata"/>
            </a:endParaRPr>
          </a:p>
        </p:txBody>
      </p:sp>
      <p:graphicFrame>
        <p:nvGraphicFramePr>
          <p:cNvPr id="4" name="Marcador de contenido 5">
            <a:extLst>
              <a:ext uri="{FF2B5EF4-FFF2-40B4-BE49-F238E27FC236}">
                <a16:creationId xmlns:a16="http://schemas.microsoft.com/office/drawing/2014/main" id="{FBC59232-71EF-4D71-BA17-476263349843}"/>
              </a:ext>
            </a:extLst>
          </p:cNvPr>
          <p:cNvGraphicFramePr>
            <a:graphicFrameLocks noGrp="1"/>
          </p:cNvGraphicFramePr>
          <p:nvPr>
            <p:extLst>
              <p:ext uri="{D42A27DB-BD31-4B8C-83A1-F6EECF244321}">
                <p14:modId xmlns:p14="http://schemas.microsoft.com/office/powerpoint/2010/main" val="3828247803"/>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8730279"/>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717279" y="2709016"/>
            <a:ext cx="3478516" cy="1200329"/>
          </a:xfrm>
          <a:prstGeom prst="rect">
            <a:avLst/>
          </a:prstGeom>
          <a:noFill/>
        </p:spPr>
        <p:txBody>
          <a:bodyPr wrap="none" rtlCol="0">
            <a:spAutoFit/>
          </a:bodyPr>
          <a:lstStyle/>
          <a:p>
            <a:r>
              <a:rPr lang="es-CO" sz="7200" dirty="0"/>
              <a:t>GRACIAS</a:t>
            </a:r>
          </a:p>
        </p:txBody>
      </p:sp>
    </p:spTree>
    <p:extLst>
      <p:ext uri="{BB962C8B-B14F-4D97-AF65-F5344CB8AC3E}">
        <p14:creationId xmlns:p14="http://schemas.microsoft.com/office/powerpoint/2010/main" val="241080318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D0FA348F-36AB-468A-A1E2-F99179F220A6}"/>
              </a:ext>
            </a:extLst>
          </p:cNvPr>
          <p:cNvSpPr/>
          <p:nvPr/>
        </p:nvSpPr>
        <p:spPr>
          <a:xfrm>
            <a:off x="1193392" y="1300119"/>
            <a:ext cx="11117857" cy="1138773"/>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a:solidFill>
                  <a:srgbClr val="000000"/>
                </a:solidFill>
                <a:ea typeface="Inconsolata"/>
              </a:rPr>
              <a:t>Objetivo General </a:t>
            </a:r>
            <a:endParaRPr lang="es-EC" sz="2400" b="1" dirty="0">
              <a:solidFill>
                <a:srgbClr val="000000"/>
              </a:solidFill>
              <a:ea typeface="Inconsolata"/>
            </a:endParaRPr>
          </a:p>
          <a:p>
            <a:pPr marL="349250" indent="-349250" algn="just">
              <a:buAutoNum type="alphaLcParenR"/>
            </a:pPr>
            <a:endParaRPr lang="es-ES_tradnl" b="1" dirty="0"/>
          </a:p>
          <a:p>
            <a:pPr marL="806450" lvl="1" indent="-349250" algn="just">
              <a:buFont typeface="Arial" panose="020B0604020202020204" pitchFamily="34" charset="0"/>
              <a:buChar char="•"/>
            </a:pPr>
            <a:endParaRPr lang="es-EC" sz="2200" dirty="0">
              <a:solidFill>
                <a:srgbClr val="000000"/>
              </a:solidFill>
              <a:ea typeface="Inconsolata"/>
            </a:endParaRPr>
          </a:p>
        </p:txBody>
      </p:sp>
      <p:grpSp>
        <p:nvGrpSpPr>
          <p:cNvPr id="6" name="Grupo 5">
            <a:extLst>
              <a:ext uri="{FF2B5EF4-FFF2-40B4-BE49-F238E27FC236}">
                <a16:creationId xmlns:a16="http://schemas.microsoft.com/office/drawing/2014/main" id="{C87C8F08-2A07-474B-9930-47E74AAEE4B6}"/>
              </a:ext>
            </a:extLst>
          </p:cNvPr>
          <p:cNvGrpSpPr/>
          <p:nvPr/>
        </p:nvGrpSpPr>
        <p:grpSpPr>
          <a:xfrm>
            <a:off x="1250884" y="2016099"/>
            <a:ext cx="10020432" cy="2112281"/>
            <a:chOff x="1473762" y="1493159"/>
            <a:chExt cx="6677924" cy="1501651"/>
          </a:xfrm>
          <a:effectLst>
            <a:outerShdw blurRad="50800" dist="38100" dir="2700000" algn="tl" rotWithShape="0">
              <a:prstClr val="black">
                <a:alpha val="40000"/>
              </a:prstClr>
            </a:outerShdw>
          </a:effectLst>
        </p:grpSpPr>
        <p:sp>
          <p:nvSpPr>
            <p:cNvPr id="7" name="Rectángulo redondeado 9">
              <a:extLst>
                <a:ext uri="{FF2B5EF4-FFF2-40B4-BE49-F238E27FC236}">
                  <a16:creationId xmlns:a16="http://schemas.microsoft.com/office/drawing/2014/main" id="{D0917D43-7748-475A-8524-F94682EFB71F}"/>
                </a:ext>
              </a:extLst>
            </p:cNvPr>
            <p:cNvSpPr/>
            <p:nvPr/>
          </p:nvSpPr>
          <p:spPr>
            <a:xfrm>
              <a:off x="1473762" y="1493159"/>
              <a:ext cx="6677924" cy="150165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CuadroTexto 7">
              <a:extLst>
                <a:ext uri="{FF2B5EF4-FFF2-40B4-BE49-F238E27FC236}">
                  <a16:creationId xmlns:a16="http://schemas.microsoft.com/office/drawing/2014/main" id="{C4F1F0D1-9927-4890-BFAA-516FADC8259B}"/>
                </a:ext>
              </a:extLst>
            </p:cNvPr>
            <p:cNvSpPr txBox="1"/>
            <p:nvPr/>
          </p:nvSpPr>
          <p:spPr>
            <a:xfrm>
              <a:off x="1517744" y="1537141"/>
              <a:ext cx="6589960" cy="14387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S" altLang="es-EC" sz="2400" dirty="0"/>
                <a:t>Implementar un sistema de monitorización de consumo eléctrico de los equipos del Laboratorio de Circuitos Electrónicos ELE1 para el desarrollo de un algoritmo de predicción a corto plazo.</a:t>
              </a:r>
            </a:p>
          </p:txBody>
        </p:sp>
      </p:grpSp>
      <p:graphicFrame>
        <p:nvGraphicFramePr>
          <p:cNvPr id="9" name="Marcador de contenido 5">
            <a:extLst>
              <a:ext uri="{FF2B5EF4-FFF2-40B4-BE49-F238E27FC236}">
                <a16:creationId xmlns:a16="http://schemas.microsoft.com/office/drawing/2014/main" id="{7A4F275E-A08F-4246-B764-8B9260B5ABF3}"/>
              </a:ext>
            </a:extLst>
          </p:cNvPr>
          <p:cNvGraphicFramePr>
            <a:graphicFrameLocks noGrp="1"/>
          </p:cNvGraphicFramePr>
          <p:nvPr>
            <p:extLst>
              <p:ext uri="{D42A27DB-BD31-4B8C-83A1-F6EECF244321}">
                <p14:modId xmlns:p14="http://schemas.microsoft.com/office/powerpoint/2010/main" val="2551474613"/>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243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D0FA348F-36AB-468A-A1E2-F99179F220A6}"/>
              </a:ext>
            </a:extLst>
          </p:cNvPr>
          <p:cNvSpPr/>
          <p:nvPr/>
        </p:nvSpPr>
        <p:spPr>
          <a:xfrm>
            <a:off x="1193392" y="1300121"/>
            <a:ext cx="11117857" cy="1138773"/>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2800" b="1" dirty="0">
                <a:solidFill>
                  <a:srgbClr val="000000"/>
                </a:solidFill>
                <a:ea typeface="Inconsolata"/>
              </a:rPr>
              <a:t>Objetivos Específicos</a:t>
            </a:r>
            <a:endParaRPr lang="es-EC" sz="2400" b="1" dirty="0">
              <a:solidFill>
                <a:srgbClr val="000000"/>
              </a:solidFill>
              <a:ea typeface="Inconsolata"/>
            </a:endParaRPr>
          </a:p>
          <a:p>
            <a:pPr marL="349250" indent="-349250" algn="just">
              <a:buAutoNum type="alphaLcParenR"/>
            </a:pPr>
            <a:endParaRPr lang="es-ES_tradnl" b="1" dirty="0"/>
          </a:p>
          <a:p>
            <a:pPr marL="806450" lvl="1" indent="-349250" algn="just">
              <a:buFont typeface="Arial" panose="020B0604020202020204" pitchFamily="34" charset="0"/>
              <a:buChar char="•"/>
            </a:pPr>
            <a:endParaRPr lang="es-EC" sz="2200" dirty="0">
              <a:solidFill>
                <a:srgbClr val="000000"/>
              </a:solidFill>
              <a:ea typeface="Inconsolata"/>
            </a:endParaRPr>
          </a:p>
        </p:txBody>
      </p:sp>
      <p:grpSp>
        <p:nvGrpSpPr>
          <p:cNvPr id="6" name="Grupo 5">
            <a:extLst>
              <a:ext uri="{FF2B5EF4-FFF2-40B4-BE49-F238E27FC236}">
                <a16:creationId xmlns:a16="http://schemas.microsoft.com/office/drawing/2014/main" id="{D1EE832D-F618-4E8F-BDC4-3596847733EF}"/>
              </a:ext>
            </a:extLst>
          </p:cNvPr>
          <p:cNvGrpSpPr/>
          <p:nvPr/>
        </p:nvGrpSpPr>
        <p:grpSpPr>
          <a:xfrm>
            <a:off x="1415983" y="3148858"/>
            <a:ext cx="10020432" cy="793252"/>
            <a:chOff x="1473762" y="1493159"/>
            <a:chExt cx="6677924" cy="1501651"/>
          </a:xfrm>
          <a:effectLst>
            <a:outerShdw blurRad="50800" dist="38100" dir="2700000" algn="tl" rotWithShape="0">
              <a:prstClr val="black">
                <a:alpha val="40000"/>
              </a:prstClr>
            </a:outerShdw>
          </a:effectLst>
        </p:grpSpPr>
        <p:sp>
          <p:nvSpPr>
            <p:cNvPr id="7" name="Rectángulo redondeado 9">
              <a:extLst>
                <a:ext uri="{FF2B5EF4-FFF2-40B4-BE49-F238E27FC236}">
                  <a16:creationId xmlns:a16="http://schemas.microsoft.com/office/drawing/2014/main" id="{6037BFC0-2873-4E7C-98D0-DE8EC84521E1}"/>
                </a:ext>
              </a:extLst>
            </p:cNvPr>
            <p:cNvSpPr/>
            <p:nvPr/>
          </p:nvSpPr>
          <p:spPr>
            <a:xfrm>
              <a:off x="1473762" y="1493159"/>
              <a:ext cx="6677924" cy="150165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CuadroTexto 7">
              <a:extLst>
                <a:ext uri="{FF2B5EF4-FFF2-40B4-BE49-F238E27FC236}">
                  <a16:creationId xmlns:a16="http://schemas.microsoft.com/office/drawing/2014/main" id="{8414FA16-393D-4A19-BD2C-35898832EEE2}"/>
                </a:ext>
              </a:extLst>
            </p:cNvPr>
            <p:cNvSpPr txBox="1"/>
            <p:nvPr/>
          </p:nvSpPr>
          <p:spPr>
            <a:xfrm>
              <a:off x="1517744" y="1537141"/>
              <a:ext cx="6589960" cy="14387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marL="457200" lvl="0" indent="-457200" algn="just" defTabSz="1066800">
                <a:lnSpc>
                  <a:spcPct val="90000"/>
                </a:lnSpc>
                <a:spcBef>
                  <a:spcPct val="0"/>
                </a:spcBef>
                <a:spcAft>
                  <a:spcPct val="35000"/>
                </a:spcAft>
                <a:buFont typeface="Arial" panose="020B0604020202020204" pitchFamily="34" charset="0"/>
                <a:buChar char="•"/>
              </a:pPr>
              <a:r>
                <a:rPr lang="es-ES" altLang="es-EC" sz="2200" dirty="0"/>
                <a:t>Implantar una interfaz de comunicaciones que permita la monitorización, adquisición y almacenamiento de datos relacionados con el consumo eléctrico.</a:t>
              </a:r>
            </a:p>
          </p:txBody>
        </p:sp>
      </p:grpSp>
      <p:grpSp>
        <p:nvGrpSpPr>
          <p:cNvPr id="9" name="Grupo 8">
            <a:extLst>
              <a:ext uri="{FF2B5EF4-FFF2-40B4-BE49-F238E27FC236}">
                <a16:creationId xmlns:a16="http://schemas.microsoft.com/office/drawing/2014/main" id="{696CC763-132B-4114-B504-02498D9CCC4B}"/>
              </a:ext>
            </a:extLst>
          </p:cNvPr>
          <p:cNvGrpSpPr/>
          <p:nvPr/>
        </p:nvGrpSpPr>
        <p:grpSpPr>
          <a:xfrm>
            <a:off x="1415984" y="1977469"/>
            <a:ext cx="10020432" cy="1055672"/>
            <a:chOff x="1473762" y="1493159"/>
            <a:chExt cx="6677924" cy="1501651"/>
          </a:xfrm>
          <a:effectLst>
            <a:outerShdw blurRad="50800" dist="38100" dir="2700000" algn="tl" rotWithShape="0">
              <a:prstClr val="black">
                <a:alpha val="40000"/>
              </a:prstClr>
            </a:outerShdw>
          </a:effectLst>
        </p:grpSpPr>
        <p:sp>
          <p:nvSpPr>
            <p:cNvPr id="10" name="Rectángulo redondeado 18">
              <a:extLst>
                <a:ext uri="{FF2B5EF4-FFF2-40B4-BE49-F238E27FC236}">
                  <a16:creationId xmlns:a16="http://schemas.microsoft.com/office/drawing/2014/main" id="{9A4F9F25-740D-49BD-9935-5902F31E97B0}"/>
                </a:ext>
              </a:extLst>
            </p:cNvPr>
            <p:cNvSpPr/>
            <p:nvPr/>
          </p:nvSpPr>
          <p:spPr>
            <a:xfrm>
              <a:off x="1473762" y="1493159"/>
              <a:ext cx="6677924" cy="150165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CuadroTexto 10">
              <a:extLst>
                <a:ext uri="{FF2B5EF4-FFF2-40B4-BE49-F238E27FC236}">
                  <a16:creationId xmlns:a16="http://schemas.microsoft.com/office/drawing/2014/main" id="{D5E7FBBE-FA4B-45EE-B332-75960DF63F13}"/>
                </a:ext>
              </a:extLst>
            </p:cNvPr>
            <p:cNvSpPr txBox="1"/>
            <p:nvPr/>
          </p:nvSpPr>
          <p:spPr>
            <a:xfrm>
              <a:off x="1517744" y="1537141"/>
              <a:ext cx="6589960" cy="14387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marL="457200" lvl="0" indent="-457200" algn="just" defTabSz="1066800">
                <a:lnSpc>
                  <a:spcPct val="90000"/>
                </a:lnSpc>
                <a:spcBef>
                  <a:spcPct val="0"/>
                </a:spcBef>
                <a:spcAft>
                  <a:spcPct val="35000"/>
                </a:spcAft>
                <a:buFont typeface="Arial" panose="020B0604020202020204" pitchFamily="34" charset="0"/>
                <a:buChar char="•"/>
              </a:pPr>
              <a:r>
                <a:rPr lang="es-ES" altLang="es-EC" sz="2200" dirty="0"/>
                <a:t>Integrar sensores dentro de prototipos de medición para la adquisición de variables eléctricas y físicas del laboratorio con el propósito de obtener la mayor cantidad información.</a:t>
              </a:r>
              <a:endParaRPr lang="es-MX" altLang="es-EC" sz="2200" kern="1200" dirty="0"/>
            </a:p>
          </p:txBody>
        </p:sp>
      </p:grpSp>
      <p:grpSp>
        <p:nvGrpSpPr>
          <p:cNvPr id="12" name="Grupo 11">
            <a:extLst>
              <a:ext uri="{FF2B5EF4-FFF2-40B4-BE49-F238E27FC236}">
                <a16:creationId xmlns:a16="http://schemas.microsoft.com/office/drawing/2014/main" id="{17E20F8D-CE12-467F-85C4-D3C717F48FC1}"/>
              </a:ext>
            </a:extLst>
          </p:cNvPr>
          <p:cNvGrpSpPr/>
          <p:nvPr/>
        </p:nvGrpSpPr>
        <p:grpSpPr>
          <a:xfrm>
            <a:off x="1415982" y="4040917"/>
            <a:ext cx="10020432" cy="962113"/>
            <a:chOff x="1473762" y="1493159"/>
            <a:chExt cx="6677924" cy="1501651"/>
          </a:xfrm>
          <a:effectLst>
            <a:outerShdw blurRad="50800" dist="38100" dir="2700000" algn="tl" rotWithShape="0">
              <a:prstClr val="black">
                <a:alpha val="40000"/>
              </a:prstClr>
            </a:outerShdw>
          </a:effectLst>
        </p:grpSpPr>
        <p:sp>
          <p:nvSpPr>
            <p:cNvPr id="13" name="Rectángulo redondeado 21">
              <a:extLst>
                <a:ext uri="{FF2B5EF4-FFF2-40B4-BE49-F238E27FC236}">
                  <a16:creationId xmlns:a16="http://schemas.microsoft.com/office/drawing/2014/main" id="{B85EF851-3E36-4439-AC4F-840B34F499B2}"/>
                </a:ext>
              </a:extLst>
            </p:cNvPr>
            <p:cNvSpPr/>
            <p:nvPr/>
          </p:nvSpPr>
          <p:spPr>
            <a:xfrm>
              <a:off x="1473762" y="1493159"/>
              <a:ext cx="6677924" cy="150165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CuadroTexto 13">
              <a:extLst>
                <a:ext uri="{FF2B5EF4-FFF2-40B4-BE49-F238E27FC236}">
                  <a16:creationId xmlns:a16="http://schemas.microsoft.com/office/drawing/2014/main" id="{A87C9BC4-EFE4-4821-9632-CDBC91A67097}"/>
                </a:ext>
              </a:extLst>
            </p:cNvPr>
            <p:cNvSpPr txBox="1"/>
            <p:nvPr/>
          </p:nvSpPr>
          <p:spPr>
            <a:xfrm>
              <a:off x="1517744" y="1537141"/>
              <a:ext cx="6589960" cy="14387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marL="457200" lvl="0" indent="-457200" algn="just" defTabSz="1066800">
                <a:lnSpc>
                  <a:spcPct val="90000"/>
                </a:lnSpc>
                <a:spcBef>
                  <a:spcPct val="0"/>
                </a:spcBef>
                <a:spcAft>
                  <a:spcPct val="35000"/>
                </a:spcAft>
                <a:buFont typeface="Arial" panose="020B0604020202020204" pitchFamily="34" charset="0"/>
                <a:buChar char="•"/>
              </a:pPr>
              <a:r>
                <a:rPr lang="es-ES" altLang="es-EC" sz="2200" dirty="0"/>
                <a:t>Desarrollar un algoritmo de predicción de consumo eléctrico basado en técnicas estadísticas (modelo ARIMA) con los datos obtenidos por el sistema de monitorización. </a:t>
              </a:r>
            </a:p>
          </p:txBody>
        </p:sp>
      </p:grpSp>
      <p:grpSp>
        <p:nvGrpSpPr>
          <p:cNvPr id="15" name="Grupo 14">
            <a:extLst>
              <a:ext uri="{FF2B5EF4-FFF2-40B4-BE49-F238E27FC236}">
                <a16:creationId xmlns:a16="http://schemas.microsoft.com/office/drawing/2014/main" id="{A2F3C674-B11F-4188-9928-20302E857E69}"/>
              </a:ext>
            </a:extLst>
          </p:cNvPr>
          <p:cNvGrpSpPr/>
          <p:nvPr/>
        </p:nvGrpSpPr>
        <p:grpSpPr>
          <a:xfrm>
            <a:off x="1415983" y="5128591"/>
            <a:ext cx="10020432" cy="789229"/>
            <a:chOff x="1473762" y="1493159"/>
            <a:chExt cx="6677924" cy="1501651"/>
          </a:xfrm>
          <a:effectLst>
            <a:outerShdw blurRad="50800" dist="38100" dir="2700000" algn="tl" rotWithShape="0">
              <a:prstClr val="black">
                <a:alpha val="40000"/>
              </a:prstClr>
            </a:outerShdw>
          </a:effectLst>
        </p:grpSpPr>
        <p:sp>
          <p:nvSpPr>
            <p:cNvPr id="16" name="Rectángulo redondeado 24">
              <a:extLst>
                <a:ext uri="{FF2B5EF4-FFF2-40B4-BE49-F238E27FC236}">
                  <a16:creationId xmlns:a16="http://schemas.microsoft.com/office/drawing/2014/main" id="{FC280675-0407-4424-A7F2-A2FA48073BE4}"/>
                </a:ext>
              </a:extLst>
            </p:cNvPr>
            <p:cNvSpPr/>
            <p:nvPr/>
          </p:nvSpPr>
          <p:spPr>
            <a:xfrm>
              <a:off x="1473762" y="1493159"/>
              <a:ext cx="6677924" cy="150165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CuadroTexto 16">
              <a:extLst>
                <a:ext uri="{FF2B5EF4-FFF2-40B4-BE49-F238E27FC236}">
                  <a16:creationId xmlns:a16="http://schemas.microsoft.com/office/drawing/2014/main" id="{9C66F6A2-D405-42FD-9E88-E9838BC95C20}"/>
                </a:ext>
              </a:extLst>
            </p:cNvPr>
            <p:cNvSpPr txBox="1"/>
            <p:nvPr/>
          </p:nvSpPr>
          <p:spPr>
            <a:xfrm>
              <a:off x="1517744" y="1537141"/>
              <a:ext cx="6589960" cy="14387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marL="457200" lvl="0" indent="-457200" algn="just" defTabSz="1066800">
                <a:lnSpc>
                  <a:spcPct val="90000"/>
                </a:lnSpc>
                <a:spcBef>
                  <a:spcPct val="0"/>
                </a:spcBef>
                <a:spcAft>
                  <a:spcPct val="35000"/>
                </a:spcAft>
                <a:buFont typeface="Arial" panose="020B0604020202020204" pitchFamily="34" charset="0"/>
                <a:buChar char="•"/>
              </a:pPr>
              <a:r>
                <a:rPr lang="es-ES" altLang="es-EC" sz="2200" dirty="0"/>
                <a:t>Evaluar la precisión de los pronósticos de consumo eléctrico realizados con el modelo ARIMA propuesto y con el modelo de persistencia.</a:t>
              </a:r>
            </a:p>
          </p:txBody>
        </p:sp>
      </p:grpSp>
      <p:graphicFrame>
        <p:nvGraphicFramePr>
          <p:cNvPr id="18" name="Marcador de contenido 5">
            <a:extLst>
              <a:ext uri="{FF2B5EF4-FFF2-40B4-BE49-F238E27FC236}">
                <a16:creationId xmlns:a16="http://schemas.microsoft.com/office/drawing/2014/main" id="{BC04DC0A-83D6-414A-8A33-0597CDF98E93}"/>
              </a:ext>
            </a:extLst>
          </p:cNvPr>
          <p:cNvGraphicFramePr>
            <a:graphicFrameLocks noGrp="1"/>
          </p:cNvGraphicFramePr>
          <p:nvPr>
            <p:extLst>
              <p:ext uri="{D42A27DB-BD31-4B8C-83A1-F6EECF244321}">
                <p14:modId xmlns:p14="http://schemas.microsoft.com/office/powerpoint/2010/main" val="4229971963"/>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305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9D622415-4D9A-4137-8CBF-E0C68AA86B56}"/>
              </a:ext>
            </a:extLst>
          </p:cNvPr>
          <p:cNvGraphicFramePr/>
          <p:nvPr>
            <p:extLst>
              <p:ext uri="{D42A27DB-BD31-4B8C-83A1-F6EECF244321}">
                <p14:modId xmlns:p14="http://schemas.microsoft.com/office/powerpoint/2010/main" val="1763841174"/>
              </p:ext>
            </p:extLst>
          </p:nvPr>
        </p:nvGraphicFramePr>
        <p:xfrm>
          <a:off x="3017708" y="1367327"/>
          <a:ext cx="9174292" cy="457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lipse 3">
            <a:extLst>
              <a:ext uri="{FF2B5EF4-FFF2-40B4-BE49-F238E27FC236}">
                <a16:creationId xmlns:a16="http://schemas.microsoft.com/office/drawing/2014/main" id="{9901AB4A-7681-4B61-BAA3-764926795509}"/>
              </a:ext>
            </a:extLst>
          </p:cNvPr>
          <p:cNvSpPr/>
          <p:nvPr/>
        </p:nvSpPr>
        <p:spPr>
          <a:xfrm>
            <a:off x="977463" y="2301767"/>
            <a:ext cx="2438898" cy="2324898"/>
          </a:xfrm>
          <a:prstGeom prst="ellips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C" sz="2000" dirty="0">
                <a:latin typeface="Arial" panose="020B0604020202020204" pitchFamily="34" charset="0"/>
                <a:cs typeface="Arial" panose="020B0604020202020204" pitchFamily="34" charset="0"/>
              </a:rPr>
              <a:t>MÓDULOS DE MEDICIÓN</a:t>
            </a:r>
          </a:p>
        </p:txBody>
      </p:sp>
      <p:graphicFrame>
        <p:nvGraphicFramePr>
          <p:cNvPr id="9" name="Marcador de contenido 5">
            <a:extLst>
              <a:ext uri="{FF2B5EF4-FFF2-40B4-BE49-F238E27FC236}">
                <a16:creationId xmlns:a16="http://schemas.microsoft.com/office/drawing/2014/main" id="{9CD521A8-61EC-451E-A314-290654973E6A}"/>
              </a:ext>
            </a:extLst>
          </p:cNvPr>
          <p:cNvGraphicFramePr>
            <a:graphicFrameLocks noGrp="1"/>
          </p:cNvGraphicFramePr>
          <p:nvPr>
            <p:extLst>
              <p:ext uri="{D42A27DB-BD31-4B8C-83A1-F6EECF244321}">
                <p14:modId xmlns:p14="http://schemas.microsoft.com/office/powerpoint/2010/main" val="3353636146"/>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2046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1962725881"/>
              </p:ext>
            </p:extLst>
          </p:nvPr>
        </p:nvGraphicFramePr>
        <p:xfrm>
          <a:off x="186845" y="551793"/>
          <a:ext cx="12005155" cy="5330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42">
            <a:extLst>
              <a:ext uri="{FF2B5EF4-FFF2-40B4-BE49-F238E27FC236}">
                <a16:creationId xmlns:a16="http://schemas.microsoft.com/office/drawing/2014/main" id="{4C523119-1DE6-4D7C-812B-DE2632B2AAC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50">
            <a:extLst>
              <a:ext uri="{FF2B5EF4-FFF2-40B4-BE49-F238E27FC236}">
                <a16:creationId xmlns:a16="http://schemas.microsoft.com/office/drawing/2014/main" id="{00566F2C-7B6A-48C2-A52F-8FFFEC2928C0}"/>
              </a:ext>
            </a:extLst>
          </p:cNvPr>
          <p:cNvSpPr>
            <a:spLocks noChangeArrowheads="1"/>
          </p:cNvSpPr>
          <p:nvPr/>
        </p:nvSpPr>
        <p:spPr bwMode="auto">
          <a:xfrm>
            <a:off x="0" y="4467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Marcador de contenido 5">
            <a:extLst>
              <a:ext uri="{FF2B5EF4-FFF2-40B4-BE49-F238E27FC236}">
                <a16:creationId xmlns:a16="http://schemas.microsoft.com/office/drawing/2014/main" id="{CED9A902-185A-4D8C-861F-130EE1E7A912}"/>
              </a:ext>
            </a:extLst>
          </p:cNvPr>
          <p:cNvGraphicFramePr>
            <a:graphicFrameLocks noGrp="1"/>
          </p:cNvGraphicFramePr>
          <p:nvPr>
            <p:extLst>
              <p:ext uri="{D42A27DB-BD31-4B8C-83A1-F6EECF244321}">
                <p14:modId xmlns:p14="http://schemas.microsoft.com/office/powerpoint/2010/main" val="1962838159"/>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724107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3394</TotalTime>
  <Words>4218</Words>
  <Application>Microsoft Office PowerPoint</Application>
  <PresentationFormat>Panorámica</PresentationFormat>
  <Paragraphs>1011</Paragraphs>
  <Slides>53</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53</vt:i4>
      </vt:variant>
    </vt:vector>
  </HeadingPairs>
  <TitlesOfParts>
    <vt:vector size="61" baseType="lpstr">
      <vt:lpstr>Arial</vt:lpstr>
      <vt:lpstr>Calibri</vt:lpstr>
      <vt:lpstr>Calibri Light</vt:lpstr>
      <vt:lpstr>Cambria Math</vt:lpstr>
      <vt:lpstr>Courier New</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MiPc</dc:creator>
  <cp:lastModifiedBy>Luis</cp:lastModifiedBy>
  <cp:revision>135</cp:revision>
  <dcterms:created xsi:type="dcterms:W3CDTF">2018-07-17T04:57:52Z</dcterms:created>
  <dcterms:modified xsi:type="dcterms:W3CDTF">2018-12-05T15:30:39Z</dcterms:modified>
</cp:coreProperties>
</file>