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9" r:id="rId1"/>
    <p:sldMasterId id="2147483706" r:id="rId2"/>
    <p:sldMasterId id="2147483716" r:id="rId3"/>
  </p:sldMasterIdLst>
  <p:notesMasterIdLst>
    <p:notesMasterId r:id="rId44"/>
  </p:notesMasterIdLst>
  <p:sldIdLst>
    <p:sldId id="300" r:id="rId4"/>
    <p:sldId id="256" r:id="rId5"/>
    <p:sldId id="301" r:id="rId6"/>
    <p:sldId id="257" r:id="rId7"/>
    <p:sldId id="302" r:id="rId8"/>
    <p:sldId id="303" r:id="rId9"/>
    <p:sldId id="321" r:id="rId10"/>
    <p:sldId id="304" r:id="rId11"/>
    <p:sldId id="305" r:id="rId12"/>
    <p:sldId id="319" r:id="rId13"/>
    <p:sldId id="306" r:id="rId14"/>
    <p:sldId id="307" r:id="rId15"/>
    <p:sldId id="318" r:id="rId16"/>
    <p:sldId id="317" r:id="rId17"/>
    <p:sldId id="308" r:id="rId18"/>
    <p:sldId id="309" r:id="rId19"/>
    <p:sldId id="310" r:id="rId20"/>
    <p:sldId id="311" r:id="rId21"/>
    <p:sldId id="312" r:id="rId22"/>
    <p:sldId id="313" r:id="rId23"/>
    <p:sldId id="320" r:id="rId24"/>
    <p:sldId id="314" r:id="rId25"/>
    <p:sldId id="315" r:id="rId26"/>
    <p:sldId id="316" r:id="rId27"/>
    <p:sldId id="277" r:id="rId28"/>
    <p:sldId id="289" r:id="rId29"/>
    <p:sldId id="327" r:id="rId30"/>
    <p:sldId id="279" r:id="rId31"/>
    <p:sldId id="280" r:id="rId32"/>
    <p:sldId id="283" r:id="rId33"/>
    <p:sldId id="284" r:id="rId34"/>
    <p:sldId id="297" r:id="rId35"/>
    <p:sldId id="286" r:id="rId36"/>
    <p:sldId id="281" r:id="rId37"/>
    <p:sldId id="282" r:id="rId38"/>
    <p:sldId id="322" r:id="rId39"/>
    <p:sldId id="323" r:id="rId40"/>
    <p:sldId id="324" r:id="rId41"/>
    <p:sldId id="325" r:id="rId42"/>
    <p:sldId id="326" r:id="rId4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9091" autoAdjust="0"/>
  </p:normalViewPr>
  <p:slideViewPr>
    <p:cSldViewPr snapToGrid="0">
      <p:cViewPr varScale="1">
        <p:scale>
          <a:sx n="31" d="100"/>
          <a:sy n="31" d="100"/>
        </p:scale>
        <p:origin x="138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Hoja_de_c_lculo_de_Microsoft_Excel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Hoja_de_c_lculo_de_Microsoft_Excel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Hoja1!$C$1</c:f>
              <c:strCache>
                <c:ptCount val="1"/>
                <c:pt idx="0">
                  <c:v>%</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administración de empresas y derecho</c:v>
                </c:pt>
                <c:pt idx="1">
                  <c:v>ingeniería, industria y construcción </c:v>
                </c:pt>
                <c:pt idx="2">
                  <c:v>salud y bienestar</c:v>
                </c:pt>
                <c:pt idx="3">
                  <c:v>ciencias sociales, periodismo</c:v>
                </c:pt>
                <c:pt idx="4">
                  <c:v>educación </c:v>
                </c:pt>
                <c:pt idx="5">
                  <c:v>tecnologías de la información y comunicación</c:v>
                </c:pt>
                <c:pt idx="6">
                  <c:v>ciencias naturales, matemáticas y estadísticas</c:v>
                </c:pt>
                <c:pt idx="7">
                  <c:v>agricultura y veterinaria </c:v>
                </c:pt>
                <c:pt idx="8">
                  <c:v>artes y humanidades</c:v>
                </c:pt>
                <c:pt idx="9">
                  <c:v>servicios</c:v>
                </c:pt>
                <c:pt idx="10">
                  <c:v>programas y certificaciones </c:v>
                </c:pt>
              </c:strCache>
            </c:strRef>
          </c:cat>
          <c:val>
            <c:numRef>
              <c:f>Hoja1!$C$2:$C$12</c:f>
              <c:numCache>
                <c:formatCode>0.00%</c:formatCode>
                <c:ptCount val="11"/>
                <c:pt idx="0">
                  <c:v>0.33412387688392309</c:v>
                </c:pt>
                <c:pt idx="1">
                  <c:v>0.14367974738514677</c:v>
                </c:pt>
                <c:pt idx="2">
                  <c:v>0.14059780577876677</c:v>
                </c:pt>
                <c:pt idx="3">
                  <c:v>0.11585979606332876</c:v>
                </c:pt>
                <c:pt idx="4">
                  <c:v>6.162200011445769E-2</c:v>
                </c:pt>
                <c:pt idx="5">
                  <c:v>5.4119971856874026E-2</c:v>
                </c:pt>
                <c:pt idx="6">
                  <c:v>4.8395404187131591E-2</c:v>
                </c:pt>
                <c:pt idx="7">
                  <c:v>4.4864047829848548E-2</c:v>
                </c:pt>
                <c:pt idx="8">
                  <c:v>3.1502795797382958E-2</c:v>
                </c:pt>
                <c:pt idx="9">
                  <c:v>2.5034253146744859E-2</c:v>
                </c:pt>
                <c:pt idx="10">
                  <c:v>2.0030095639498674E-4</c:v>
                </c:pt>
              </c:numCache>
            </c:numRef>
          </c:val>
          <c:extLst>
            <c:ext xmlns:c16="http://schemas.microsoft.com/office/drawing/2014/chart" uri="{C3380CC4-5D6E-409C-BE32-E72D297353CC}">
              <c16:uniqueId val="{00000000-7B06-4EC2-A4B0-FAD700BE27D3}"/>
            </c:ext>
          </c:extLst>
        </c:ser>
        <c:dLbls>
          <c:showLegendKey val="0"/>
          <c:showVal val="0"/>
          <c:showCatName val="0"/>
          <c:showSerName val="0"/>
          <c:showPercent val="0"/>
          <c:showBubbleSize val="0"/>
        </c:dLbls>
        <c:gapWidth val="150"/>
        <c:axId val="616505264"/>
        <c:axId val="616500688"/>
      </c:barChart>
      <c:valAx>
        <c:axId val="616500688"/>
        <c:scaling>
          <c:orientation val="minMax"/>
        </c:scaling>
        <c:delete val="0"/>
        <c:axPos val="b"/>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616505264"/>
        <c:crosses val="autoZero"/>
        <c:crossBetween val="between"/>
      </c:valAx>
      <c:catAx>
        <c:axId val="61650526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419"/>
          </a:p>
        </c:txPr>
        <c:crossAx val="61650068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9401403462994852E-2"/>
          <c:y val="3.8367710231261121E-2"/>
          <c:w val="0.96598592514972947"/>
          <c:h val="0.81888163540454895"/>
        </c:manualLayout>
      </c:layout>
      <c:pie3DChart>
        <c:varyColors val="1"/>
        <c:ser>
          <c:idx val="0"/>
          <c:order val="0"/>
          <c:tx>
            <c:strRef>
              <c:f>Hoja1!$B$1</c:f>
              <c:strCache>
                <c:ptCount val="1"/>
                <c:pt idx="0">
                  <c:v>pregunta 2</c:v>
                </c:pt>
              </c:strCache>
            </c:strRef>
          </c:tx>
          <c:explosion val="15"/>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66A0-4E37-911D-DE53C66180A0}"/>
              </c:ext>
            </c:extLst>
          </c:dPt>
          <c:dPt>
            <c:idx val="1"/>
            <c:bubble3D val="0"/>
            <c:spPr>
              <a:solidFill>
                <a:schemeClr val="accent6"/>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66A0-4E37-911D-DE53C66180A0}"/>
              </c:ext>
            </c:extLst>
          </c:dPt>
          <c:dLbls>
            <c:dLbl>
              <c:idx val="0"/>
              <c:tx>
                <c:rich>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fld id="{F3A9B60B-6FCD-4D11-B1A5-BA0FC9CB75F5}" type="VALUE">
                      <a:rPr lang="en-US" sz="2000" b="1">
                        <a:latin typeface="Times New Roman" panose="02020603050405020304" pitchFamily="18" charset="0"/>
                        <a:cs typeface="Times New Roman" panose="02020603050405020304" pitchFamily="18" charset="0"/>
                      </a:rPr>
                      <a:pPr>
                        <a:defRPr sz="2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t>[VALOR]</a:t>
                    </a:fld>
                    <a:endParaRPr lang="es-419"/>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66A0-4E37-911D-DE53C66180A0}"/>
                </c:ext>
              </c:extLst>
            </c:dLbl>
            <c:dLbl>
              <c:idx val="1"/>
              <c:tx>
                <c:rich>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fld id="{887ECAE3-E8E9-44BD-8877-BE863D72EDE6}" type="VALUE">
                      <a:rPr lang="en-US" sz="2000" b="1">
                        <a:latin typeface="Times New Roman" panose="02020603050405020304" pitchFamily="18" charset="0"/>
                        <a:cs typeface="Times New Roman" panose="02020603050405020304" pitchFamily="18" charset="0"/>
                      </a:rPr>
                      <a:pPr>
                        <a:defRPr sz="2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t>[VALOR]</a:t>
                    </a:fld>
                    <a:endParaRPr lang="es-419"/>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66A0-4E37-911D-DE53C66180A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419"/>
              </a:p>
            </c:txPr>
            <c:showLegendKey val="0"/>
            <c:showVal val="0"/>
            <c:showCatName val="0"/>
            <c:showSerName val="0"/>
            <c:showPercent val="0"/>
            <c:showBubbleSize val="0"/>
            <c:extLst>
              <c:ext xmlns:c15="http://schemas.microsoft.com/office/drawing/2012/chart" uri="{CE6537A1-D6FC-4f65-9D91-7224C49458BB}"/>
            </c:extLst>
          </c:dLbls>
          <c:cat>
            <c:strRef>
              <c:f>Hoja1!$A$2:$A$3</c:f>
              <c:strCache>
                <c:ptCount val="2"/>
                <c:pt idx="0">
                  <c:v>Si</c:v>
                </c:pt>
                <c:pt idx="1">
                  <c:v>No</c:v>
                </c:pt>
              </c:strCache>
            </c:strRef>
          </c:cat>
          <c:val>
            <c:numRef>
              <c:f>Hoja1!$B$2:$B$3</c:f>
              <c:numCache>
                <c:formatCode>0.00%</c:formatCode>
                <c:ptCount val="2"/>
                <c:pt idx="0">
                  <c:v>0.85640000000000005</c:v>
                </c:pt>
                <c:pt idx="1">
                  <c:v>0.14360000000000001</c:v>
                </c:pt>
              </c:numCache>
            </c:numRef>
          </c:val>
          <c:extLst>
            <c:ext xmlns:c16="http://schemas.microsoft.com/office/drawing/2014/chart" uri="{C3380CC4-5D6E-409C-BE32-E72D297353CC}">
              <c16:uniqueId val="{00000004-66A0-4E37-911D-DE53C66180A0}"/>
            </c:ext>
          </c:extLst>
        </c:ser>
        <c:dLbls>
          <c:showLegendKey val="0"/>
          <c:showVal val="0"/>
          <c:showCatName val="0"/>
          <c:showSerName val="0"/>
          <c:showPercent val="0"/>
          <c:showBubbleSize val="0"/>
          <c:showLeaderLines val="1"/>
        </c:dLbls>
      </c:pie3DChart>
      <c:spPr>
        <a:noFill/>
        <a:ln>
          <a:noFill/>
        </a:ln>
        <a:effectLst/>
      </c:spPr>
    </c:plotArea>
    <c:legend>
      <c:legendPos val="b"/>
      <c:overlay val="0"/>
      <c:spPr>
        <a:solidFill>
          <a:sysClr val="window" lastClr="FFFFFF"/>
        </a:solid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419"/>
        </a:p>
      </c:txPr>
    </c:legend>
    <c:plotVisOnly val="1"/>
    <c:dispBlanksAs val="gap"/>
    <c:showDLblsOverMax val="0"/>
  </c:chart>
  <c:spPr>
    <a:noFill/>
    <a:ln>
      <a:noFill/>
    </a:ln>
    <a:effectLst/>
  </c:spPr>
  <c:txPr>
    <a:bodyPr/>
    <a:lstStyle/>
    <a:p>
      <a:pPr>
        <a:defRPr/>
      </a:pPr>
      <a:endParaRPr lang="es-419"/>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pregunta 2</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5E04-4D9A-89FE-3C8434A6D802}"/>
              </c:ext>
            </c:extLst>
          </c:dPt>
          <c:dPt>
            <c:idx val="1"/>
            <c:bubble3D val="0"/>
            <c:explosion val="16"/>
            <c:spPr>
              <a:solidFill>
                <a:schemeClr val="accent6"/>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5E04-4D9A-89FE-3C8434A6D802}"/>
              </c:ext>
            </c:extLst>
          </c:dPt>
          <c:dLbls>
            <c:dLbl>
              <c:idx val="0"/>
              <c:tx>
                <c:rich>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fld id="{F3A9B60B-6FCD-4D11-B1A5-BA0FC9CB75F5}" type="VALUE">
                      <a:rPr lang="en-US" sz="2000" b="1">
                        <a:latin typeface="Times New Roman" panose="02020603050405020304" pitchFamily="18" charset="0"/>
                        <a:cs typeface="Times New Roman" panose="02020603050405020304" pitchFamily="18" charset="0"/>
                      </a:rPr>
                      <a:pPr>
                        <a:defRPr sz="2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t>[VALOR]</a:t>
                    </a:fld>
                    <a:endParaRPr lang="es-419"/>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5E04-4D9A-89FE-3C8434A6D802}"/>
                </c:ext>
              </c:extLst>
            </c:dLbl>
            <c:dLbl>
              <c:idx val="1"/>
              <c:tx>
                <c:rich>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fld id="{887ECAE3-E8E9-44BD-8877-BE863D72EDE6}" type="VALUE">
                      <a:rPr lang="en-US" sz="2000" b="1">
                        <a:latin typeface="Times New Roman" panose="02020603050405020304" pitchFamily="18" charset="0"/>
                        <a:cs typeface="Times New Roman" panose="02020603050405020304" pitchFamily="18" charset="0"/>
                      </a:rPr>
                      <a:pPr>
                        <a:defRPr sz="2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t>[VALOR]</a:t>
                    </a:fld>
                    <a:endParaRPr lang="es-419"/>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5E04-4D9A-89FE-3C8434A6D802}"/>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419"/>
              </a:p>
            </c:txPr>
            <c:showLegendKey val="0"/>
            <c:showVal val="0"/>
            <c:showCatName val="0"/>
            <c:showSerName val="0"/>
            <c:showPercent val="0"/>
            <c:showBubbleSize val="0"/>
            <c:extLst>
              <c:ext xmlns:c15="http://schemas.microsoft.com/office/drawing/2012/chart" uri="{CE6537A1-D6FC-4f65-9D91-7224C49458BB}"/>
            </c:extLst>
          </c:dLbls>
          <c:cat>
            <c:strRef>
              <c:f>Hoja1!$A$2:$A$3</c:f>
              <c:strCache>
                <c:ptCount val="2"/>
                <c:pt idx="0">
                  <c:v>Si</c:v>
                </c:pt>
                <c:pt idx="1">
                  <c:v>No</c:v>
                </c:pt>
              </c:strCache>
            </c:strRef>
          </c:cat>
          <c:val>
            <c:numRef>
              <c:f>Hoja1!$B$2:$B$3</c:f>
              <c:numCache>
                <c:formatCode>0.00%</c:formatCode>
                <c:ptCount val="2"/>
                <c:pt idx="0">
                  <c:v>0.54090000000000005</c:v>
                </c:pt>
                <c:pt idx="1">
                  <c:v>0.45910000000000001</c:v>
                </c:pt>
              </c:numCache>
            </c:numRef>
          </c:val>
          <c:extLst>
            <c:ext xmlns:c16="http://schemas.microsoft.com/office/drawing/2014/chart" uri="{C3380CC4-5D6E-409C-BE32-E72D297353CC}">
              <c16:uniqueId val="{00000004-5E04-4D9A-89FE-3C8434A6D802}"/>
            </c:ext>
          </c:extLst>
        </c:ser>
        <c:dLbls>
          <c:showLegendKey val="0"/>
          <c:showVal val="0"/>
          <c:showCatName val="0"/>
          <c:showSerName val="0"/>
          <c:showPercent val="0"/>
          <c:showBubbleSize val="0"/>
          <c:showLeaderLines val="1"/>
        </c:dLbls>
      </c:pie3DChart>
      <c:spPr>
        <a:noFill/>
        <a:ln>
          <a:noFill/>
        </a:ln>
        <a:effectLst/>
      </c:spPr>
    </c:plotArea>
    <c:legend>
      <c:legendPos val="b"/>
      <c:overlay val="0"/>
      <c:spPr>
        <a:solidFill>
          <a:sysClr val="window" lastClr="FFFFFF"/>
        </a:solid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419"/>
        </a:p>
      </c:txPr>
    </c:legend>
    <c:plotVisOnly val="1"/>
    <c:dispBlanksAs val="gap"/>
    <c:showDLblsOverMax val="0"/>
  </c:chart>
  <c:spPr>
    <a:noFill/>
    <a:ln>
      <a:noFill/>
    </a:ln>
    <a:effectLst/>
  </c:spPr>
  <c:txPr>
    <a:bodyPr/>
    <a:lstStyle/>
    <a:p>
      <a:pPr>
        <a:defRPr/>
      </a:pPr>
      <a:endParaRPr lang="es-419"/>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pregunta 2</c:v>
                </c:pt>
              </c:strCache>
            </c:strRef>
          </c:tx>
          <c:explosion val="9"/>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71B6-47A3-84DF-288D5644D4BB}"/>
              </c:ext>
            </c:extLst>
          </c:dPt>
          <c:dPt>
            <c:idx val="1"/>
            <c:bubble3D val="0"/>
            <c:spPr>
              <a:solidFill>
                <a:schemeClr val="accent6"/>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71B6-47A3-84DF-288D5644D4BB}"/>
              </c:ext>
            </c:extLst>
          </c:dPt>
          <c:dLbls>
            <c:dLbl>
              <c:idx val="0"/>
              <c:tx>
                <c:rich>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fld id="{F3A9B60B-6FCD-4D11-B1A5-BA0FC9CB75F5}" type="VALUE">
                      <a:rPr lang="en-US" sz="2000" b="1">
                        <a:latin typeface="Times New Roman" panose="02020603050405020304" pitchFamily="18" charset="0"/>
                        <a:cs typeface="Times New Roman" panose="02020603050405020304" pitchFamily="18" charset="0"/>
                      </a:rPr>
                      <a:pPr>
                        <a:defRPr sz="2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t>[VALOR]</a:t>
                    </a:fld>
                    <a:endParaRPr lang="es-419"/>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71B6-47A3-84DF-288D5644D4BB}"/>
                </c:ext>
              </c:extLst>
            </c:dLbl>
            <c:dLbl>
              <c:idx val="1"/>
              <c:tx>
                <c:rich>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fld id="{887ECAE3-E8E9-44BD-8877-BE863D72EDE6}" type="VALUE">
                      <a:rPr lang="en-US" sz="2000" b="1">
                        <a:latin typeface="Times New Roman" panose="02020603050405020304" pitchFamily="18" charset="0"/>
                        <a:cs typeface="Times New Roman" panose="02020603050405020304" pitchFamily="18" charset="0"/>
                      </a:rPr>
                      <a:pPr>
                        <a:defRPr sz="2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t>[VALOR]</a:t>
                    </a:fld>
                    <a:endParaRPr lang="es-419"/>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71B6-47A3-84DF-288D5644D4BB}"/>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419"/>
              </a:p>
            </c:txPr>
            <c:showLegendKey val="0"/>
            <c:showVal val="0"/>
            <c:showCatName val="0"/>
            <c:showSerName val="0"/>
            <c:showPercent val="0"/>
            <c:showBubbleSize val="0"/>
            <c:extLst>
              <c:ext xmlns:c15="http://schemas.microsoft.com/office/drawing/2012/chart" uri="{CE6537A1-D6FC-4f65-9D91-7224C49458BB}"/>
            </c:extLst>
          </c:dLbls>
          <c:cat>
            <c:strRef>
              <c:f>Hoja1!$A$2:$A$3</c:f>
              <c:strCache>
                <c:ptCount val="2"/>
                <c:pt idx="0">
                  <c:v>Si</c:v>
                </c:pt>
                <c:pt idx="1">
                  <c:v>No</c:v>
                </c:pt>
              </c:strCache>
            </c:strRef>
          </c:cat>
          <c:val>
            <c:numRef>
              <c:f>Hoja1!$B$2:$B$3</c:f>
              <c:numCache>
                <c:formatCode>0.00%</c:formatCode>
                <c:ptCount val="2"/>
                <c:pt idx="0">
                  <c:v>0.63349999999999995</c:v>
                </c:pt>
                <c:pt idx="1">
                  <c:v>0.36649999999999999</c:v>
                </c:pt>
              </c:numCache>
            </c:numRef>
          </c:val>
          <c:extLst>
            <c:ext xmlns:c16="http://schemas.microsoft.com/office/drawing/2014/chart" uri="{C3380CC4-5D6E-409C-BE32-E72D297353CC}">
              <c16:uniqueId val="{00000004-71B6-47A3-84DF-288D5644D4BB}"/>
            </c:ext>
          </c:extLst>
        </c:ser>
        <c:dLbls>
          <c:showLegendKey val="0"/>
          <c:showVal val="0"/>
          <c:showCatName val="0"/>
          <c:showSerName val="0"/>
          <c:showPercent val="0"/>
          <c:showBubbleSize val="0"/>
          <c:showLeaderLines val="1"/>
        </c:dLbls>
      </c:pie3DChart>
      <c:spPr>
        <a:noFill/>
        <a:ln>
          <a:noFill/>
        </a:ln>
        <a:effectLst/>
      </c:spPr>
    </c:plotArea>
    <c:legend>
      <c:legendPos val="b"/>
      <c:overlay val="0"/>
      <c:spPr>
        <a:solidFill>
          <a:sysClr val="window" lastClr="FFFFFF"/>
        </a:solid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419"/>
        </a:p>
      </c:txPr>
    </c:legend>
    <c:plotVisOnly val="1"/>
    <c:dispBlanksAs val="gap"/>
    <c:showDLblsOverMax val="0"/>
  </c:chart>
  <c:spPr>
    <a:noFill/>
    <a:ln>
      <a:noFill/>
    </a:ln>
    <a:effectLst/>
  </c:spPr>
  <c:txPr>
    <a:bodyPr/>
    <a:lstStyle/>
    <a:p>
      <a:pPr>
        <a:defRPr/>
      </a:pPr>
      <a:endParaRPr lang="es-419"/>
    </a:p>
  </c:txPr>
  <c:externalData r:id="rId2">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3.xml.rels><?xml version="1.0" encoding="UTF-8" standalone="yes"?>
<Relationships xmlns="http://schemas.openxmlformats.org/package/2006/relationships"><Relationship Id="rId2" Type="http://schemas.openxmlformats.org/officeDocument/2006/relationships/hyperlink" Target="IMEC_AER_2010.pdf" TargetMode="External"/><Relationship Id="rId1" Type="http://schemas.openxmlformats.org/officeDocument/2006/relationships/hyperlink" Target="MALLA-Mecanica.pdf" TargetMode="External"/></Relationships>
</file>

<file path=ppt/diagrams/_rels/data14.xml.rels><?xml version="1.0" encoding="UTF-8" standalone="yes"?>
<Relationships xmlns="http://schemas.openxmlformats.org/package/2006/relationships"><Relationship Id="rId2" Type="http://schemas.openxmlformats.org/officeDocument/2006/relationships/hyperlink" Target="IMEC_AER_2010.pdf" TargetMode="External"/><Relationship Id="rId1" Type="http://schemas.openxmlformats.org/officeDocument/2006/relationships/hyperlink" Target="MALLA-Mecanica.pdf" TargetMode="External"/></Relationships>
</file>

<file path=ppt/diagrams/_rels/data15.xml.rels><?xml version="1.0" encoding="UTF-8" standalone="yes"?>
<Relationships xmlns="http://schemas.openxmlformats.org/package/2006/relationships"><Relationship Id="rId2" Type="http://schemas.openxmlformats.org/officeDocument/2006/relationships/hyperlink" Target="IMEC_AER_2010.pdf" TargetMode="External"/><Relationship Id="rId1" Type="http://schemas.openxmlformats.org/officeDocument/2006/relationships/hyperlink" Target="MALLA-Mecanica.pdf" TargetMode="External"/></Relationships>
</file>

<file path=ppt/diagrams/_rels/data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9.xml.rels><?xml version="1.0" encoding="UTF-8" standalone="yes"?>
<Relationships xmlns="http://schemas.openxmlformats.org/package/2006/relationships"><Relationship Id="rId2" Type="http://schemas.openxmlformats.org/officeDocument/2006/relationships/hyperlink" Target="Afijaci&#243;n%20proporcional.pptx" TargetMode="External"/><Relationship Id="rId1" Type="http://schemas.openxmlformats.org/officeDocument/2006/relationships/hyperlink" Target="calculo%20muestra.pptx" TargetMode="External"/></Relationships>
</file>

<file path=ppt/diagrams/_rels/drawing13.xml.rels><?xml version="1.0" encoding="UTF-8" standalone="yes"?>
<Relationships xmlns="http://schemas.openxmlformats.org/package/2006/relationships"><Relationship Id="rId2" Type="http://schemas.openxmlformats.org/officeDocument/2006/relationships/hyperlink" Target="IMEC_AER_2010.pdf" TargetMode="External"/><Relationship Id="rId1" Type="http://schemas.openxmlformats.org/officeDocument/2006/relationships/hyperlink" Target="MALLA-Mecanica.pdf" TargetMode="External"/></Relationships>
</file>

<file path=ppt/diagrams/_rels/drawing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72CB3D-202E-4E7D-9EC7-1ABF6A2E7DCE}" type="doc">
      <dgm:prSet loTypeId="urn:microsoft.com/office/officeart/2005/8/layout/hierarchy6" loCatId="hierarchy" qsTypeId="urn:microsoft.com/office/officeart/2005/8/quickstyle/simple1" qsCatId="simple" csTypeId="urn:microsoft.com/office/officeart/2005/8/colors/accent0_1" csCatId="mainScheme" phldr="1"/>
      <dgm:spPr/>
      <dgm:t>
        <a:bodyPr/>
        <a:lstStyle/>
        <a:p>
          <a:endParaRPr lang="es-ES"/>
        </a:p>
      </dgm:t>
    </dgm:pt>
    <dgm:pt modelId="{7B8C0624-0851-49F0-9B93-2E93AD74134A}">
      <dgm:prSet phldrT="[Texto]"/>
      <dgm:spPr/>
      <dgm:t>
        <a:bodyPr/>
        <a:lstStyle/>
        <a:p>
          <a:r>
            <a:rPr lang="es-ES" dirty="0">
              <a:latin typeface="Times New Roman" panose="02020603050405020304" pitchFamily="18" charset="0"/>
              <a:cs typeface="Times New Roman" panose="02020603050405020304" pitchFamily="18" charset="0"/>
            </a:rPr>
            <a:t>- Teoría acción racional paramétrica </a:t>
          </a:r>
        </a:p>
        <a:p>
          <a:r>
            <a:rPr lang="es-ES" dirty="0">
              <a:latin typeface="Times New Roman" panose="02020603050405020304" pitchFamily="18" charset="0"/>
              <a:cs typeface="Times New Roman" panose="02020603050405020304" pitchFamily="18" charset="0"/>
            </a:rPr>
            <a:t>-Teoría competencias profesionales </a:t>
          </a:r>
        </a:p>
      </dgm:t>
    </dgm:pt>
    <dgm:pt modelId="{8001E223-690C-4C4D-9ED6-4EA8D3CD4C11}" type="parTrans" cxnId="{CC0139B2-AB35-4514-B689-7EA94B173FED}">
      <dgm:prSet/>
      <dgm:spPr/>
      <dgm:t>
        <a:bodyPr/>
        <a:lstStyle/>
        <a:p>
          <a:endParaRPr lang="es-ES"/>
        </a:p>
      </dgm:t>
    </dgm:pt>
    <dgm:pt modelId="{33F885E2-A923-480D-AAF4-B85A4C6F8F0C}" type="sibTrans" cxnId="{CC0139B2-AB35-4514-B689-7EA94B173FED}">
      <dgm:prSet/>
      <dgm:spPr/>
      <dgm:t>
        <a:bodyPr/>
        <a:lstStyle/>
        <a:p>
          <a:endParaRPr lang="es-ES"/>
        </a:p>
      </dgm:t>
    </dgm:pt>
    <dgm:pt modelId="{4F3D4803-7BE8-4A65-BE0E-FE3073810CF2}">
      <dgm:prSet phldrT="[Texto]" custT="1"/>
      <dgm:spPr/>
      <dgm:t>
        <a:bodyPr/>
        <a:lstStyle/>
        <a:p>
          <a:r>
            <a:rPr lang="es-ES" sz="3000" dirty="0">
              <a:latin typeface="Times New Roman" panose="02020603050405020304" pitchFamily="18" charset="0"/>
              <a:cs typeface="Times New Roman" panose="02020603050405020304" pitchFamily="18" charset="0"/>
            </a:rPr>
            <a:t>-Brasil  -España</a:t>
          </a:r>
        </a:p>
        <a:p>
          <a:r>
            <a:rPr lang="es-ES" sz="3000" dirty="0">
              <a:latin typeface="Times New Roman" panose="02020603050405020304" pitchFamily="18" charset="0"/>
              <a:cs typeface="Times New Roman" panose="02020603050405020304" pitchFamily="18" charset="0"/>
            </a:rPr>
            <a:t>-Argentina –</a:t>
          </a:r>
          <a:r>
            <a:rPr lang="es-ES" sz="3000" dirty="0" smtClean="0">
              <a:latin typeface="Times New Roman" panose="02020603050405020304" pitchFamily="18" charset="0"/>
              <a:cs typeface="Times New Roman" panose="02020603050405020304" pitchFamily="18" charset="0"/>
            </a:rPr>
            <a:t>México</a:t>
          </a:r>
          <a:endParaRPr lang="es-ES" sz="3000" dirty="0">
            <a:latin typeface="Times New Roman" panose="02020603050405020304" pitchFamily="18" charset="0"/>
            <a:cs typeface="Times New Roman" panose="02020603050405020304" pitchFamily="18" charset="0"/>
          </a:endParaRPr>
        </a:p>
      </dgm:t>
    </dgm:pt>
    <dgm:pt modelId="{41FA62A1-EC99-4F98-B4F0-84C15F2D4BB0}" type="parTrans" cxnId="{219851B1-13EF-4512-9952-8FEFE208F201}">
      <dgm:prSet/>
      <dgm:spPr/>
      <dgm:t>
        <a:bodyPr/>
        <a:lstStyle/>
        <a:p>
          <a:endParaRPr lang="es-ES"/>
        </a:p>
      </dgm:t>
    </dgm:pt>
    <dgm:pt modelId="{8929B24D-F756-4DFC-B5F9-7D5B5080DB8D}" type="sibTrans" cxnId="{219851B1-13EF-4512-9952-8FEFE208F201}">
      <dgm:prSet/>
      <dgm:spPr/>
      <dgm:t>
        <a:bodyPr/>
        <a:lstStyle/>
        <a:p>
          <a:endParaRPr lang="es-ES"/>
        </a:p>
      </dgm:t>
    </dgm:pt>
    <dgm:pt modelId="{19D6F777-1EE2-4871-9D02-2EF925770881}">
      <dgm:prSet phldrT="[Texto]"/>
      <dgm:spPr/>
      <dgm:t>
        <a:bodyPr/>
        <a:lstStyle/>
        <a:p>
          <a:r>
            <a:rPr lang="es-ES" dirty="0">
              <a:latin typeface="Times New Roman" panose="02020603050405020304" pitchFamily="18" charset="0"/>
              <a:cs typeface="Times New Roman" panose="02020603050405020304" pitchFamily="18" charset="0"/>
            </a:rPr>
            <a:t>Marco Teórico</a:t>
          </a:r>
        </a:p>
      </dgm:t>
    </dgm:pt>
    <dgm:pt modelId="{15C65439-1D11-4AD2-BDCD-094FAB8EF1E9}" type="parTrans" cxnId="{AF969394-F35E-47BF-B917-0CD13E716C7D}">
      <dgm:prSet/>
      <dgm:spPr/>
      <dgm:t>
        <a:bodyPr/>
        <a:lstStyle/>
        <a:p>
          <a:endParaRPr lang="es-ES"/>
        </a:p>
      </dgm:t>
    </dgm:pt>
    <dgm:pt modelId="{E06281EA-B246-4CFB-B23C-302BA7922F2D}" type="sibTrans" cxnId="{AF969394-F35E-47BF-B917-0CD13E716C7D}">
      <dgm:prSet/>
      <dgm:spPr/>
      <dgm:t>
        <a:bodyPr/>
        <a:lstStyle/>
        <a:p>
          <a:endParaRPr lang="es-ES"/>
        </a:p>
      </dgm:t>
    </dgm:pt>
    <dgm:pt modelId="{C515C101-F6AC-4EAB-8442-278166F27F94}">
      <dgm:prSet phldrT="[Texto]"/>
      <dgm:spPr/>
      <dgm:t>
        <a:bodyPr/>
        <a:lstStyle/>
        <a:p>
          <a:r>
            <a:rPr lang="es-ES" dirty="0">
              <a:latin typeface="Times New Roman" panose="02020603050405020304" pitchFamily="18" charset="0"/>
              <a:cs typeface="Times New Roman" panose="02020603050405020304" pitchFamily="18" charset="0"/>
            </a:rPr>
            <a:t>Marco Referencial</a:t>
          </a:r>
        </a:p>
      </dgm:t>
    </dgm:pt>
    <dgm:pt modelId="{444F2EAD-2113-40C9-83B3-7E26737129ED}" type="parTrans" cxnId="{780EF371-FBED-41AE-AA98-FB645073DE4E}">
      <dgm:prSet/>
      <dgm:spPr/>
      <dgm:t>
        <a:bodyPr/>
        <a:lstStyle/>
        <a:p>
          <a:endParaRPr lang="es-ES"/>
        </a:p>
      </dgm:t>
    </dgm:pt>
    <dgm:pt modelId="{F0637DB2-31FB-49F9-82D7-E10D8CB019D6}" type="sibTrans" cxnId="{780EF371-FBED-41AE-AA98-FB645073DE4E}">
      <dgm:prSet/>
      <dgm:spPr/>
      <dgm:t>
        <a:bodyPr/>
        <a:lstStyle/>
        <a:p>
          <a:endParaRPr lang="es-ES"/>
        </a:p>
      </dgm:t>
    </dgm:pt>
    <dgm:pt modelId="{52F0D524-582C-4D35-87B8-65FEB058925A}" type="pres">
      <dgm:prSet presAssocID="{8472CB3D-202E-4E7D-9EC7-1ABF6A2E7DCE}" presName="mainComposite" presStyleCnt="0">
        <dgm:presLayoutVars>
          <dgm:chPref val="1"/>
          <dgm:dir/>
          <dgm:animOne val="branch"/>
          <dgm:animLvl val="lvl"/>
          <dgm:resizeHandles val="exact"/>
        </dgm:presLayoutVars>
      </dgm:prSet>
      <dgm:spPr/>
      <dgm:t>
        <a:bodyPr/>
        <a:lstStyle/>
        <a:p>
          <a:endParaRPr lang="es-ES"/>
        </a:p>
      </dgm:t>
    </dgm:pt>
    <dgm:pt modelId="{9CB6E3B6-EBBF-4A05-9D8E-1D0418217CC9}" type="pres">
      <dgm:prSet presAssocID="{8472CB3D-202E-4E7D-9EC7-1ABF6A2E7DCE}" presName="hierFlow" presStyleCnt="0"/>
      <dgm:spPr/>
    </dgm:pt>
    <dgm:pt modelId="{78E6DA4C-6456-454D-ABC1-A612C192134B}" type="pres">
      <dgm:prSet presAssocID="{8472CB3D-202E-4E7D-9EC7-1ABF6A2E7DCE}" presName="firstBuf" presStyleCnt="0"/>
      <dgm:spPr/>
    </dgm:pt>
    <dgm:pt modelId="{C8B72ED8-7298-4677-B0E9-5FC31BE4CB90}" type="pres">
      <dgm:prSet presAssocID="{8472CB3D-202E-4E7D-9EC7-1ABF6A2E7DCE}" presName="hierChild1" presStyleCnt="0">
        <dgm:presLayoutVars>
          <dgm:chPref val="1"/>
          <dgm:animOne val="branch"/>
          <dgm:animLvl val="lvl"/>
        </dgm:presLayoutVars>
      </dgm:prSet>
      <dgm:spPr/>
    </dgm:pt>
    <dgm:pt modelId="{E916ADC3-4D85-4654-BFA8-1298E7E27459}" type="pres">
      <dgm:prSet presAssocID="{7B8C0624-0851-49F0-9B93-2E93AD74134A}" presName="Name14" presStyleCnt="0"/>
      <dgm:spPr/>
    </dgm:pt>
    <dgm:pt modelId="{38F58FB6-C844-47E1-A8BF-57F7AB5C3610}" type="pres">
      <dgm:prSet presAssocID="{7B8C0624-0851-49F0-9B93-2E93AD74134A}" presName="level1Shape" presStyleLbl="node0" presStyleIdx="0" presStyleCnt="1" custScaleX="219995">
        <dgm:presLayoutVars>
          <dgm:chPref val="3"/>
        </dgm:presLayoutVars>
      </dgm:prSet>
      <dgm:spPr/>
      <dgm:t>
        <a:bodyPr/>
        <a:lstStyle/>
        <a:p>
          <a:endParaRPr lang="es-ES"/>
        </a:p>
      </dgm:t>
    </dgm:pt>
    <dgm:pt modelId="{9ACF2CC5-CA80-4FF4-947A-F88FC560FA3F}" type="pres">
      <dgm:prSet presAssocID="{7B8C0624-0851-49F0-9B93-2E93AD74134A}" presName="hierChild2" presStyleCnt="0"/>
      <dgm:spPr/>
    </dgm:pt>
    <dgm:pt modelId="{EAE7EB50-35B6-4749-87ED-44450D36282E}" type="pres">
      <dgm:prSet presAssocID="{41FA62A1-EC99-4F98-B4F0-84C15F2D4BB0}" presName="Name19" presStyleLbl="parChTrans1D2" presStyleIdx="0" presStyleCnt="1"/>
      <dgm:spPr/>
      <dgm:t>
        <a:bodyPr/>
        <a:lstStyle/>
        <a:p>
          <a:endParaRPr lang="es-ES"/>
        </a:p>
      </dgm:t>
    </dgm:pt>
    <dgm:pt modelId="{FC98B3D3-0464-470E-8BA6-9EF073E5080E}" type="pres">
      <dgm:prSet presAssocID="{4F3D4803-7BE8-4A65-BE0E-FE3073810CF2}" presName="Name21" presStyleCnt="0"/>
      <dgm:spPr/>
    </dgm:pt>
    <dgm:pt modelId="{583A833C-E5A3-4E82-A73F-736826EEEBAD}" type="pres">
      <dgm:prSet presAssocID="{4F3D4803-7BE8-4A65-BE0E-FE3073810CF2}" presName="level2Shape" presStyleLbl="node2" presStyleIdx="0" presStyleCnt="1" custScaleX="218595" custScaleY="117912"/>
      <dgm:spPr/>
      <dgm:t>
        <a:bodyPr/>
        <a:lstStyle/>
        <a:p>
          <a:endParaRPr lang="es-ES"/>
        </a:p>
      </dgm:t>
    </dgm:pt>
    <dgm:pt modelId="{244357AD-A8A5-4D43-875E-403A798685E4}" type="pres">
      <dgm:prSet presAssocID="{4F3D4803-7BE8-4A65-BE0E-FE3073810CF2}" presName="hierChild3" presStyleCnt="0"/>
      <dgm:spPr/>
    </dgm:pt>
    <dgm:pt modelId="{43FC7A7A-9DB7-4720-9D72-6409A9FD3625}" type="pres">
      <dgm:prSet presAssocID="{8472CB3D-202E-4E7D-9EC7-1ABF6A2E7DCE}" presName="bgShapesFlow" presStyleCnt="0"/>
      <dgm:spPr/>
    </dgm:pt>
    <dgm:pt modelId="{4A7D0E0F-61D4-4690-98B9-63C7180E15C4}" type="pres">
      <dgm:prSet presAssocID="{19D6F777-1EE2-4871-9D02-2EF925770881}" presName="rectComp" presStyleCnt="0"/>
      <dgm:spPr/>
    </dgm:pt>
    <dgm:pt modelId="{469833B6-CEA2-4E14-9E81-560615C2B834}" type="pres">
      <dgm:prSet presAssocID="{19D6F777-1EE2-4871-9D02-2EF925770881}" presName="bgRect" presStyleLbl="bgShp" presStyleIdx="0" presStyleCnt="2"/>
      <dgm:spPr/>
      <dgm:t>
        <a:bodyPr/>
        <a:lstStyle/>
        <a:p>
          <a:endParaRPr lang="es-ES"/>
        </a:p>
      </dgm:t>
    </dgm:pt>
    <dgm:pt modelId="{CC904781-36C1-48CB-BC96-0D672730C26A}" type="pres">
      <dgm:prSet presAssocID="{19D6F777-1EE2-4871-9D02-2EF925770881}" presName="bgRectTx" presStyleLbl="bgShp" presStyleIdx="0" presStyleCnt="2">
        <dgm:presLayoutVars>
          <dgm:bulletEnabled val="1"/>
        </dgm:presLayoutVars>
      </dgm:prSet>
      <dgm:spPr/>
      <dgm:t>
        <a:bodyPr/>
        <a:lstStyle/>
        <a:p>
          <a:endParaRPr lang="es-ES"/>
        </a:p>
      </dgm:t>
    </dgm:pt>
    <dgm:pt modelId="{6A933A6E-FED0-4C83-974E-DFA846C81436}" type="pres">
      <dgm:prSet presAssocID="{19D6F777-1EE2-4871-9D02-2EF925770881}" presName="spComp" presStyleCnt="0"/>
      <dgm:spPr/>
    </dgm:pt>
    <dgm:pt modelId="{1DE1F211-336E-4205-AA5C-DF462A7F5181}" type="pres">
      <dgm:prSet presAssocID="{19D6F777-1EE2-4871-9D02-2EF925770881}" presName="vSp" presStyleCnt="0"/>
      <dgm:spPr/>
    </dgm:pt>
    <dgm:pt modelId="{C36A8077-39E8-49E4-AEE9-24BE17C0BB53}" type="pres">
      <dgm:prSet presAssocID="{C515C101-F6AC-4EAB-8442-278166F27F94}" presName="rectComp" presStyleCnt="0"/>
      <dgm:spPr/>
    </dgm:pt>
    <dgm:pt modelId="{474BB64A-F38A-47A7-BA77-7EE4786516DB}" type="pres">
      <dgm:prSet presAssocID="{C515C101-F6AC-4EAB-8442-278166F27F94}" presName="bgRect" presStyleLbl="bgShp" presStyleIdx="1" presStyleCnt="2" custScaleY="111452"/>
      <dgm:spPr/>
      <dgm:t>
        <a:bodyPr/>
        <a:lstStyle/>
        <a:p>
          <a:endParaRPr lang="es-ES"/>
        </a:p>
      </dgm:t>
    </dgm:pt>
    <dgm:pt modelId="{241BE417-A24D-4D61-BB74-796671A774DE}" type="pres">
      <dgm:prSet presAssocID="{C515C101-F6AC-4EAB-8442-278166F27F94}" presName="bgRectTx" presStyleLbl="bgShp" presStyleIdx="1" presStyleCnt="2">
        <dgm:presLayoutVars>
          <dgm:bulletEnabled val="1"/>
        </dgm:presLayoutVars>
      </dgm:prSet>
      <dgm:spPr/>
      <dgm:t>
        <a:bodyPr/>
        <a:lstStyle/>
        <a:p>
          <a:endParaRPr lang="es-ES"/>
        </a:p>
      </dgm:t>
    </dgm:pt>
  </dgm:ptLst>
  <dgm:cxnLst>
    <dgm:cxn modelId="{AF969394-F35E-47BF-B917-0CD13E716C7D}" srcId="{8472CB3D-202E-4E7D-9EC7-1ABF6A2E7DCE}" destId="{19D6F777-1EE2-4871-9D02-2EF925770881}" srcOrd="1" destOrd="0" parTransId="{15C65439-1D11-4AD2-BDCD-094FAB8EF1E9}" sibTransId="{E06281EA-B246-4CFB-B23C-302BA7922F2D}"/>
    <dgm:cxn modelId="{99A033AE-6D8B-430E-8E1E-06E2D7522C64}" type="presOf" srcId="{C515C101-F6AC-4EAB-8442-278166F27F94}" destId="{474BB64A-F38A-47A7-BA77-7EE4786516DB}" srcOrd="0" destOrd="0" presId="urn:microsoft.com/office/officeart/2005/8/layout/hierarchy6"/>
    <dgm:cxn modelId="{978546DD-7D64-429C-8ECF-55865BC2FD2E}" type="presOf" srcId="{7B8C0624-0851-49F0-9B93-2E93AD74134A}" destId="{38F58FB6-C844-47E1-A8BF-57F7AB5C3610}" srcOrd="0" destOrd="0" presId="urn:microsoft.com/office/officeart/2005/8/layout/hierarchy6"/>
    <dgm:cxn modelId="{F5576468-533A-4DCA-9DC7-B5892FEF2CE3}" type="presOf" srcId="{4F3D4803-7BE8-4A65-BE0E-FE3073810CF2}" destId="{583A833C-E5A3-4E82-A73F-736826EEEBAD}" srcOrd="0" destOrd="0" presId="urn:microsoft.com/office/officeart/2005/8/layout/hierarchy6"/>
    <dgm:cxn modelId="{780EF371-FBED-41AE-AA98-FB645073DE4E}" srcId="{8472CB3D-202E-4E7D-9EC7-1ABF6A2E7DCE}" destId="{C515C101-F6AC-4EAB-8442-278166F27F94}" srcOrd="2" destOrd="0" parTransId="{444F2EAD-2113-40C9-83B3-7E26737129ED}" sibTransId="{F0637DB2-31FB-49F9-82D7-E10D8CB019D6}"/>
    <dgm:cxn modelId="{F9EB827A-7BAF-4C4D-8E04-701E10C1E573}" type="presOf" srcId="{8472CB3D-202E-4E7D-9EC7-1ABF6A2E7DCE}" destId="{52F0D524-582C-4D35-87B8-65FEB058925A}" srcOrd="0" destOrd="0" presId="urn:microsoft.com/office/officeart/2005/8/layout/hierarchy6"/>
    <dgm:cxn modelId="{219851B1-13EF-4512-9952-8FEFE208F201}" srcId="{7B8C0624-0851-49F0-9B93-2E93AD74134A}" destId="{4F3D4803-7BE8-4A65-BE0E-FE3073810CF2}" srcOrd="0" destOrd="0" parTransId="{41FA62A1-EC99-4F98-B4F0-84C15F2D4BB0}" sibTransId="{8929B24D-F756-4DFC-B5F9-7D5B5080DB8D}"/>
    <dgm:cxn modelId="{288E6A1A-C219-4D7E-AAC0-214DEE01862D}" type="presOf" srcId="{C515C101-F6AC-4EAB-8442-278166F27F94}" destId="{241BE417-A24D-4D61-BB74-796671A774DE}" srcOrd="1" destOrd="0" presId="urn:microsoft.com/office/officeart/2005/8/layout/hierarchy6"/>
    <dgm:cxn modelId="{35B7D436-3D8F-4E10-AC4D-F715CCFC39A5}" type="presOf" srcId="{19D6F777-1EE2-4871-9D02-2EF925770881}" destId="{CC904781-36C1-48CB-BC96-0D672730C26A}" srcOrd="1" destOrd="0" presId="urn:microsoft.com/office/officeart/2005/8/layout/hierarchy6"/>
    <dgm:cxn modelId="{CC0139B2-AB35-4514-B689-7EA94B173FED}" srcId="{8472CB3D-202E-4E7D-9EC7-1ABF6A2E7DCE}" destId="{7B8C0624-0851-49F0-9B93-2E93AD74134A}" srcOrd="0" destOrd="0" parTransId="{8001E223-690C-4C4D-9ED6-4EA8D3CD4C11}" sibTransId="{33F885E2-A923-480D-AAF4-B85A4C6F8F0C}"/>
    <dgm:cxn modelId="{5BF8E8C1-6B2F-43B2-B1FA-1589C6A775BE}" type="presOf" srcId="{19D6F777-1EE2-4871-9D02-2EF925770881}" destId="{469833B6-CEA2-4E14-9E81-560615C2B834}" srcOrd="0" destOrd="0" presId="urn:microsoft.com/office/officeart/2005/8/layout/hierarchy6"/>
    <dgm:cxn modelId="{D0AC0249-4428-4419-BB02-F205EC54483C}" type="presOf" srcId="{41FA62A1-EC99-4F98-B4F0-84C15F2D4BB0}" destId="{EAE7EB50-35B6-4749-87ED-44450D36282E}" srcOrd="0" destOrd="0" presId="urn:microsoft.com/office/officeart/2005/8/layout/hierarchy6"/>
    <dgm:cxn modelId="{AA74F040-87E6-4AF9-9672-01303A231832}" type="presParOf" srcId="{52F0D524-582C-4D35-87B8-65FEB058925A}" destId="{9CB6E3B6-EBBF-4A05-9D8E-1D0418217CC9}" srcOrd="0" destOrd="0" presId="urn:microsoft.com/office/officeart/2005/8/layout/hierarchy6"/>
    <dgm:cxn modelId="{60D042E9-D03D-49D6-B0D9-E740BEB595F1}" type="presParOf" srcId="{9CB6E3B6-EBBF-4A05-9D8E-1D0418217CC9}" destId="{78E6DA4C-6456-454D-ABC1-A612C192134B}" srcOrd="0" destOrd="0" presId="urn:microsoft.com/office/officeart/2005/8/layout/hierarchy6"/>
    <dgm:cxn modelId="{C5374F8A-6B8C-4560-9773-0E6D3C6347C1}" type="presParOf" srcId="{9CB6E3B6-EBBF-4A05-9D8E-1D0418217CC9}" destId="{C8B72ED8-7298-4677-B0E9-5FC31BE4CB90}" srcOrd="1" destOrd="0" presId="urn:microsoft.com/office/officeart/2005/8/layout/hierarchy6"/>
    <dgm:cxn modelId="{81805ACC-3158-4B07-87ED-622B338926AA}" type="presParOf" srcId="{C8B72ED8-7298-4677-B0E9-5FC31BE4CB90}" destId="{E916ADC3-4D85-4654-BFA8-1298E7E27459}" srcOrd="0" destOrd="0" presId="urn:microsoft.com/office/officeart/2005/8/layout/hierarchy6"/>
    <dgm:cxn modelId="{5040E032-62A5-4B42-A85E-7AF510E448EE}" type="presParOf" srcId="{E916ADC3-4D85-4654-BFA8-1298E7E27459}" destId="{38F58FB6-C844-47E1-A8BF-57F7AB5C3610}" srcOrd="0" destOrd="0" presId="urn:microsoft.com/office/officeart/2005/8/layout/hierarchy6"/>
    <dgm:cxn modelId="{45B0DED8-5069-4AFE-8460-512F574E8ED2}" type="presParOf" srcId="{E916ADC3-4D85-4654-BFA8-1298E7E27459}" destId="{9ACF2CC5-CA80-4FF4-947A-F88FC560FA3F}" srcOrd="1" destOrd="0" presId="urn:microsoft.com/office/officeart/2005/8/layout/hierarchy6"/>
    <dgm:cxn modelId="{865B1C8A-48C5-4E06-A470-7E712812DF31}" type="presParOf" srcId="{9ACF2CC5-CA80-4FF4-947A-F88FC560FA3F}" destId="{EAE7EB50-35B6-4749-87ED-44450D36282E}" srcOrd="0" destOrd="0" presId="urn:microsoft.com/office/officeart/2005/8/layout/hierarchy6"/>
    <dgm:cxn modelId="{AE989982-5563-49F4-9E63-233314F11748}" type="presParOf" srcId="{9ACF2CC5-CA80-4FF4-947A-F88FC560FA3F}" destId="{FC98B3D3-0464-470E-8BA6-9EF073E5080E}" srcOrd="1" destOrd="0" presId="urn:microsoft.com/office/officeart/2005/8/layout/hierarchy6"/>
    <dgm:cxn modelId="{2B66E291-A950-448F-BED4-E74EE5557336}" type="presParOf" srcId="{FC98B3D3-0464-470E-8BA6-9EF073E5080E}" destId="{583A833C-E5A3-4E82-A73F-736826EEEBAD}" srcOrd="0" destOrd="0" presId="urn:microsoft.com/office/officeart/2005/8/layout/hierarchy6"/>
    <dgm:cxn modelId="{E6F084CF-A899-4081-A3F0-76022F159DA2}" type="presParOf" srcId="{FC98B3D3-0464-470E-8BA6-9EF073E5080E}" destId="{244357AD-A8A5-4D43-875E-403A798685E4}" srcOrd="1" destOrd="0" presId="urn:microsoft.com/office/officeart/2005/8/layout/hierarchy6"/>
    <dgm:cxn modelId="{88C4D00B-E070-4FCE-8198-E44F645AA3C2}" type="presParOf" srcId="{52F0D524-582C-4D35-87B8-65FEB058925A}" destId="{43FC7A7A-9DB7-4720-9D72-6409A9FD3625}" srcOrd="1" destOrd="0" presId="urn:microsoft.com/office/officeart/2005/8/layout/hierarchy6"/>
    <dgm:cxn modelId="{1DC15920-5D2A-4E0D-BCD6-486DFE399A7D}" type="presParOf" srcId="{43FC7A7A-9DB7-4720-9D72-6409A9FD3625}" destId="{4A7D0E0F-61D4-4690-98B9-63C7180E15C4}" srcOrd="0" destOrd="0" presId="urn:microsoft.com/office/officeart/2005/8/layout/hierarchy6"/>
    <dgm:cxn modelId="{534016C3-719E-4B27-B252-94977DCB3593}" type="presParOf" srcId="{4A7D0E0F-61D4-4690-98B9-63C7180E15C4}" destId="{469833B6-CEA2-4E14-9E81-560615C2B834}" srcOrd="0" destOrd="0" presId="urn:microsoft.com/office/officeart/2005/8/layout/hierarchy6"/>
    <dgm:cxn modelId="{E5E68D6C-4878-4816-B1CE-04435CEBA84A}" type="presParOf" srcId="{4A7D0E0F-61D4-4690-98B9-63C7180E15C4}" destId="{CC904781-36C1-48CB-BC96-0D672730C26A}" srcOrd="1" destOrd="0" presId="urn:microsoft.com/office/officeart/2005/8/layout/hierarchy6"/>
    <dgm:cxn modelId="{E1AAEF30-1D55-4914-9139-DBD63580239D}" type="presParOf" srcId="{43FC7A7A-9DB7-4720-9D72-6409A9FD3625}" destId="{6A933A6E-FED0-4C83-974E-DFA846C81436}" srcOrd="1" destOrd="0" presId="urn:microsoft.com/office/officeart/2005/8/layout/hierarchy6"/>
    <dgm:cxn modelId="{8961F2B8-5F6F-4AA6-8B93-D20885BBFB03}" type="presParOf" srcId="{6A933A6E-FED0-4C83-974E-DFA846C81436}" destId="{1DE1F211-336E-4205-AA5C-DF462A7F5181}" srcOrd="0" destOrd="0" presId="urn:microsoft.com/office/officeart/2005/8/layout/hierarchy6"/>
    <dgm:cxn modelId="{3D97D780-1B42-4814-B189-6B9383E60C98}" type="presParOf" srcId="{43FC7A7A-9DB7-4720-9D72-6409A9FD3625}" destId="{C36A8077-39E8-49E4-AEE9-24BE17C0BB53}" srcOrd="2" destOrd="0" presId="urn:microsoft.com/office/officeart/2005/8/layout/hierarchy6"/>
    <dgm:cxn modelId="{16FDCE16-E3EA-4F6B-9E25-ABB60E051219}" type="presParOf" srcId="{C36A8077-39E8-49E4-AEE9-24BE17C0BB53}" destId="{474BB64A-F38A-47A7-BA77-7EE4786516DB}" srcOrd="0" destOrd="0" presId="urn:microsoft.com/office/officeart/2005/8/layout/hierarchy6"/>
    <dgm:cxn modelId="{37B83300-1FB2-416A-8390-4AAC8D6594C0}" type="presParOf" srcId="{C36A8077-39E8-49E4-AEE9-24BE17C0BB53}" destId="{241BE417-A24D-4D61-BB74-796671A774DE}"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AE6B78B-21B1-4E8F-AAA8-7239357611E6}" type="doc">
      <dgm:prSet loTypeId="urn:microsoft.com/office/officeart/2005/8/layout/bProcess3" loCatId="process" qsTypeId="urn:microsoft.com/office/officeart/2005/8/quickstyle/simple1" qsCatId="simple" csTypeId="urn:microsoft.com/office/officeart/2005/8/colors/accent0_1" csCatId="mainScheme" phldr="1"/>
      <dgm:spPr/>
      <dgm:t>
        <a:bodyPr/>
        <a:lstStyle/>
        <a:p>
          <a:endParaRPr lang="es-ES"/>
        </a:p>
      </dgm:t>
    </dgm:pt>
    <dgm:pt modelId="{752E8911-C47B-40F3-8294-2DCAE32BCB6D}">
      <dgm:prSet phldrT="[Texto]"/>
      <dgm:spPr/>
      <dgm:t>
        <a:bodyPr/>
        <a:lstStyle/>
        <a:p>
          <a:r>
            <a:rPr lang="es-ES" dirty="0">
              <a:latin typeface="Times New Roman" panose="02020603050405020304" pitchFamily="18" charset="0"/>
              <a:cs typeface="Times New Roman" panose="02020603050405020304" pitchFamily="18" charset="0"/>
            </a:rPr>
            <a:t>Por régimen de estudio</a:t>
          </a:r>
        </a:p>
      </dgm:t>
    </dgm:pt>
    <dgm:pt modelId="{5E879695-2B43-4BD8-A4CE-249F89EBE339}" type="parTrans" cxnId="{4D3A0FA5-CEEA-45DE-A735-24F5A5DB3262}">
      <dgm:prSet/>
      <dgm:spPr/>
      <dgm:t>
        <a:bodyPr/>
        <a:lstStyle/>
        <a:p>
          <a:endParaRPr lang="es-ES"/>
        </a:p>
      </dgm:t>
    </dgm:pt>
    <dgm:pt modelId="{A1A491A4-F7F7-4A6E-8F9F-9A192D407E83}" type="sibTrans" cxnId="{4D3A0FA5-CEEA-45DE-A735-24F5A5DB3262}">
      <dgm:prSet/>
      <dgm:spPr/>
      <dgm:t>
        <a:bodyPr/>
        <a:lstStyle/>
        <a:p>
          <a:endParaRPr lang="es-ES" dirty="0"/>
        </a:p>
      </dgm:t>
    </dgm:pt>
    <dgm:pt modelId="{3A7DA30F-4D14-4F93-9E39-3958F8073E50}">
      <dgm:prSet phldrT="[Texto]"/>
      <dgm:spPr/>
      <dgm:t>
        <a:bodyPr/>
        <a:lstStyle/>
        <a:p>
          <a:r>
            <a:rPr lang="es-ES" dirty="0">
              <a:latin typeface="Times New Roman" panose="02020603050405020304" pitchFamily="18" charset="0"/>
              <a:cs typeface="Times New Roman" panose="02020603050405020304" pitchFamily="18" charset="0"/>
            </a:rPr>
            <a:t>Sierra – Costa </a:t>
          </a:r>
        </a:p>
      </dgm:t>
    </dgm:pt>
    <dgm:pt modelId="{5281CD60-4552-4C4E-931E-3E2EE7CD137F}" type="parTrans" cxnId="{CA814BA5-F527-41E2-8624-6B2848725251}">
      <dgm:prSet/>
      <dgm:spPr/>
      <dgm:t>
        <a:bodyPr/>
        <a:lstStyle/>
        <a:p>
          <a:endParaRPr lang="es-ES"/>
        </a:p>
      </dgm:t>
    </dgm:pt>
    <dgm:pt modelId="{9B287039-9B7F-49AE-BC01-FE637422EBF3}" type="sibTrans" cxnId="{CA814BA5-F527-41E2-8624-6B2848725251}">
      <dgm:prSet/>
      <dgm:spPr/>
      <dgm:t>
        <a:bodyPr/>
        <a:lstStyle/>
        <a:p>
          <a:endParaRPr lang="es-ES" dirty="0"/>
        </a:p>
      </dgm:t>
    </dgm:pt>
    <dgm:pt modelId="{51C35164-B232-4B19-9723-3600831D9F34}">
      <dgm:prSet phldrT="[Texto]"/>
      <dgm:spPr/>
      <dgm:t>
        <a:bodyPr/>
        <a:lstStyle/>
        <a:p>
          <a:r>
            <a:rPr lang="es-ES" dirty="0">
              <a:latin typeface="Times New Roman" panose="02020603050405020304" pitchFamily="18" charset="0"/>
              <a:cs typeface="Times New Roman" panose="02020603050405020304" pitchFamily="18" charset="0"/>
            </a:rPr>
            <a:t>Por ciudades con mayor número de alumnos  y desarrollo aeroportuario</a:t>
          </a:r>
        </a:p>
      </dgm:t>
    </dgm:pt>
    <dgm:pt modelId="{65C3525D-7468-47F0-973D-389CAE7D582B}" type="parTrans" cxnId="{3C9A4336-D245-4011-8855-C3EB0C77494A}">
      <dgm:prSet/>
      <dgm:spPr/>
      <dgm:t>
        <a:bodyPr/>
        <a:lstStyle/>
        <a:p>
          <a:endParaRPr lang="es-ES"/>
        </a:p>
      </dgm:t>
    </dgm:pt>
    <dgm:pt modelId="{34514FDE-9B42-4C8A-9A40-004DD5821CD7}" type="sibTrans" cxnId="{3C9A4336-D245-4011-8855-C3EB0C77494A}">
      <dgm:prSet/>
      <dgm:spPr/>
      <dgm:t>
        <a:bodyPr/>
        <a:lstStyle/>
        <a:p>
          <a:endParaRPr lang="es-ES" dirty="0"/>
        </a:p>
      </dgm:t>
    </dgm:pt>
    <dgm:pt modelId="{21D429DA-1CD0-4D4A-9DF8-DF1B5E985A8E}">
      <dgm:prSet phldrT="[Texto]"/>
      <dgm:spPr/>
      <dgm:t>
        <a:bodyPr/>
        <a:lstStyle/>
        <a:p>
          <a:r>
            <a:rPr lang="es-ES" dirty="0">
              <a:latin typeface="Times New Roman" panose="02020603050405020304" pitchFamily="18" charset="0"/>
              <a:cs typeface="Times New Roman" panose="02020603050405020304" pitchFamily="18" charset="0"/>
            </a:rPr>
            <a:t>Quito – Guayaquil – Cuenca - Manta</a:t>
          </a:r>
        </a:p>
      </dgm:t>
    </dgm:pt>
    <dgm:pt modelId="{A05189B4-EBC7-4541-81A5-EB3BCAF7F491}" type="parTrans" cxnId="{C76DBFA0-8C77-46BF-99CB-D2B31D4298D2}">
      <dgm:prSet/>
      <dgm:spPr/>
      <dgm:t>
        <a:bodyPr/>
        <a:lstStyle/>
        <a:p>
          <a:endParaRPr lang="es-ES"/>
        </a:p>
      </dgm:t>
    </dgm:pt>
    <dgm:pt modelId="{9908C185-724F-45A8-9E52-67B985AEF613}" type="sibTrans" cxnId="{C76DBFA0-8C77-46BF-99CB-D2B31D4298D2}">
      <dgm:prSet/>
      <dgm:spPr/>
      <dgm:t>
        <a:bodyPr/>
        <a:lstStyle/>
        <a:p>
          <a:endParaRPr lang="es-ES"/>
        </a:p>
      </dgm:t>
    </dgm:pt>
    <dgm:pt modelId="{6B4BE45C-7AD0-4F86-A16E-4BAAEC8F2E76}" type="pres">
      <dgm:prSet presAssocID="{2AE6B78B-21B1-4E8F-AAA8-7239357611E6}" presName="Name0" presStyleCnt="0">
        <dgm:presLayoutVars>
          <dgm:dir/>
          <dgm:resizeHandles val="exact"/>
        </dgm:presLayoutVars>
      </dgm:prSet>
      <dgm:spPr/>
      <dgm:t>
        <a:bodyPr/>
        <a:lstStyle/>
        <a:p>
          <a:endParaRPr lang="es-ES"/>
        </a:p>
      </dgm:t>
    </dgm:pt>
    <dgm:pt modelId="{CCA482EF-1150-45EC-83B2-2B5E823E6AB6}" type="pres">
      <dgm:prSet presAssocID="{752E8911-C47B-40F3-8294-2DCAE32BCB6D}" presName="node" presStyleLbl="node1" presStyleIdx="0" presStyleCnt="4">
        <dgm:presLayoutVars>
          <dgm:bulletEnabled val="1"/>
        </dgm:presLayoutVars>
      </dgm:prSet>
      <dgm:spPr/>
      <dgm:t>
        <a:bodyPr/>
        <a:lstStyle/>
        <a:p>
          <a:endParaRPr lang="es-ES"/>
        </a:p>
      </dgm:t>
    </dgm:pt>
    <dgm:pt modelId="{AA9F7445-7801-4FFE-90A6-8FF3C77C39BA}" type="pres">
      <dgm:prSet presAssocID="{A1A491A4-F7F7-4A6E-8F9F-9A192D407E83}" presName="sibTrans" presStyleLbl="sibTrans1D1" presStyleIdx="0" presStyleCnt="3"/>
      <dgm:spPr/>
      <dgm:t>
        <a:bodyPr/>
        <a:lstStyle/>
        <a:p>
          <a:endParaRPr lang="es-ES"/>
        </a:p>
      </dgm:t>
    </dgm:pt>
    <dgm:pt modelId="{F54AA7C6-9EA8-4FA9-8C3C-CAA29E7386DD}" type="pres">
      <dgm:prSet presAssocID="{A1A491A4-F7F7-4A6E-8F9F-9A192D407E83}" presName="connectorText" presStyleLbl="sibTrans1D1" presStyleIdx="0" presStyleCnt="3"/>
      <dgm:spPr/>
      <dgm:t>
        <a:bodyPr/>
        <a:lstStyle/>
        <a:p>
          <a:endParaRPr lang="es-ES"/>
        </a:p>
      </dgm:t>
    </dgm:pt>
    <dgm:pt modelId="{B64698C7-3C31-4D0E-BFF8-CABEADF13BB0}" type="pres">
      <dgm:prSet presAssocID="{3A7DA30F-4D14-4F93-9E39-3958F8073E50}" presName="node" presStyleLbl="node1" presStyleIdx="1" presStyleCnt="4">
        <dgm:presLayoutVars>
          <dgm:bulletEnabled val="1"/>
        </dgm:presLayoutVars>
      </dgm:prSet>
      <dgm:spPr/>
      <dgm:t>
        <a:bodyPr/>
        <a:lstStyle/>
        <a:p>
          <a:endParaRPr lang="es-ES"/>
        </a:p>
      </dgm:t>
    </dgm:pt>
    <dgm:pt modelId="{275B1C53-E07E-4198-8A4E-911123CC189C}" type="pres">
      <dgm:prSet presAssocID="{9B287039-9B7F-49AE-BC01-FE637422EBF3}" presName="sibTrans" presStyleLbl="sibTrans1D1" presStyleIdx="1" presStyleCnt="3"/>
      <dgm:spPr/>
      <dgm:t>
        <a:bodyPr/>
        <a:lstStyle/>
        <a:p>
          <a:endParaRPr lang="es-ES"/>
        </a:p>
      </dgm:t>
    </dgm:pt>
    <dgm:pt modelId="{7B5C05B9-54D3-4A31-90A9-BF32009A901F}" type="pres">
      <dgm:prSet presAssocID="{9B287039-9B7F-49AE-BC01-FE637422EBF3}" presName="connectorText" presStyleLbl="sibTrans1D1" presStyleIdx="1" presStyleCnt="3"/>
      <dgm:spPr/>
      <dgm:t>
        <a:bodyPr/>
        <a:lstStyle/>
        <a:p>
          <a:endParaRPr lang="es-ES"/>
        </a:p>
      </dgm:t>
    </dgm:pt>
    <dgm:pt modelId="{1CE138C7-1ACA-482D-B45C-A23DCE5BC88C}" type="pres">
      <dgm:prSet presAssocID="{51C35164-B232-4B19-9723-3600831D9F34}" presName="node" presStyleLbl="node1" presStyleIdx="2" presStyleCnt="4">
        <dgm:presLayoutVars>
          <dgm:bulletEnabled val="1"/>
        </dgm:presLayoutVars>
      </dgm:prSet>
      <dgm:spPr/>
      <dgm:t>
        <a:bodyPr/>
        <a:lstStyle/>
        <a:p>
          <a:endParaRPr lang="es-ES"/>
        </a:p>
      </dgm:t>
    </dgm:pt>
    <dgm:pt modelId="{36505991-9070-49F6-B6B6-856B3D5B75AB}" type="pres">
      <dgm:prSet presAssocID="{34514FDE-9B42-4C8A-9A40-004DD5821CD7}" presName="sibTrans" presStyleLbl="sibTrans1D1" presStyleIdx="2" presStyleCnt="3"/>
      <dgm:spPr/>
      <dgm:t>
        <a:bodyPr/>
        <a:lstStyle/>
        <a:p>
          <a:endParaRPr lang="es-ES"/>
        </a:p>
      </dgm:t>
    </dgm:pt>
    <dgm:pt modelId="{82CFD0EE-4775-431E-A486-DFD8B7A1DC6E}" type="pres">
      <dgm:prSet presAssocID="{34514FDE-9B42-4C8A-9A40-004DD5821CD7}" presName="connectorText" presStyleLbl="sibTrans1D1" presStyleIdx="2" presStyleCnt="3"/>
      <dgm:spPr/>
      <dgm:t>
        <a:bodyPr/>
        <a:lstStyle/>
        <a:p>
          <a:endParaRPr lang="es-ES"/>
        </a:p>
      </dgm:t>
    </dgm:pt>
    <dgm:pt modelId="{4B3CF04D-31B6-4537-A210-4B90F059B98F}" type="pres">
      <dgm:prSet presAssocID="{21D429DA-1CD0-4D4A-9DF8-DF1B5E985A8E}" presName="node" presStyleLbl="node1" presStyleIdx="3" presStyleCnt="4">
        <dgm:presLayoutVars>
          <dgm:bulletEnabled val="1"/>
        </dgm:presLayoutVars>
      </dgm:prSet>
      <dgm:spPr/>
      <dgm:t>
        <a:bodyPr/>
        <a:lstStyle/>
        <a:p>
          <a:endParaRPr lang="es-ES"/>
        </a:p>
      </dgm:t>
    </dgm:pt>
  </dgm:ptLst>
  <dgm:cxnLst>
    <dgm:cxn modelId="{03EA10F0-FBA2-4884-A6CC-88CD0D5E90D4}" type="presOf" srcId="{3A7DA30F-4D14-4F93-9E39-3958F8073E50}" destId="{B64698C7-3C31-4D0E-BFF8-CABEADF13BB0}" srcOrd="0" destOrd="0" presId="urn:microsoft.com/office/officeart/2005/8/layout/bProcess3"/>
    <dgm:cxn modelId="{86B7753E-1FE3-431C-8286-5A5CDD0C3205}" type="presOf" srcId="{21D429DA-1CD0-4D4A-9DF8-DF1B5E985A8E}" destId="{4B3CF04D-31B6-4537-A210-4B90F059B98F}" srcOrd="0" destOrd="0" presId="urn:microsoft.com/office/officeart/2005/8/layout/bProcess3"/>
    <dgm:cxn modelId="{A85514C0-A583-493F-A9B9-7ED652324C5A}" type="presOf" srcId="{34514FDE-9B42-4C8A-9A40-004DD5821CD7}" destId="{36505991-9070-49F6-B6B6-856B3D5B75AB}" srcOrd="0" destOrd="0" presId="urn:microsoft.com/office/officeart/2005/8/layout/bProcess3"/>
    <dgm:cxn modelId="{4D3A0FA5-CEEA-45DE-A735-24F5A5DB3262}" srcId="{2AE6B78B-21B1-4E8F-AAA8-7239357611E6}" destId="{752E8911-C47B-40F3-8294-2DCAE32BCB6D}" srcOrd="0" destOrd="0" parTransId="{5E879695-2B43-4BD8-A4CE-249F89EBE339}" sibTransId="{A1A491A4-F7F7-4A6E-8F9F-9A192D407E83}"/>
    <dgm:cxn modelId="{5A2E414D-F1BD-4B5F-94C9-302D57CE2141}" type="presOf" srcId="{2AE6B78B-21B1-4E8F-AAA8-7239357611E6}" destId="{6B4BE45C-7AD0-4F86-A16E-4BAAEC8F2E76}" srcOrd="0" destOrd="0" presId="urn:microsoft.com/office/officeart/2005/8/layout/bProcess3"/>
    <dgm:cxn modelId="{3C9A4336-D245-4011-8855-C3EB0C77494A}" srcId="{2AE6B78B-21B1-4E8F-AAA8-7239357611E6}" destId="{51C35164-B232-4B19-9723-3600831D9F34}" srcOrd="2" destOrd="0" parTransId="{65C3525D-7468-47F0-973D-389CAE7D582B}" sibTransId="{34514FDE-9B42-4C8A-9A40-004DD5821CD7}"/>
    <dgm:cxn modelId="{16E278DB-A098-4F1F-8B41-EBF889DC68BA}" type="presOf" srcId="{A1A491A4-F7F7-4A6E-8F9F-9A192D407E83}" destId="{F54AA7C6-9EA8-4FA9-8C3C-CAA29E7386DD}" srcOrd="1" destOrd="0" presId="urn:microsoft.com/office/officeart/2005/8/layout/bProcess3"/>
    <dgm:cxn modelId="{B054DEA0-6E09-41A6-9712-2D306E2FA410}" type="presOf" srcId="{9B287039-9B7F-49AE-BC01-FE637422EBF3}" destId="{275B1C53-E07E-4198-8A4E-911123CC189C}" srcOrd="0" destOrd="0" presId="urn:microsoft.com/office/officeart/2005/8/layout/bProcess3"/>
    <dgm:cxn modelId="{9AAF9DE3-4C4A-416B-AD8E-CE6F27807FF5}" type="presOf" srcId="{51C35164-B232-4B19-9723-3600831D9F34}" destId="{1CE138C7-1ACA-482D-B45C-A23DCE5BC88C}" srcOrd="0" destOrd="0" presId="urn:microsoft.com/office/officeart/2005/8/layout/bProcess3"/>
    <dgm:cxn modelId="{CA814BA5-F527-41E2-8624-6B2848725251}" srcId="{2AE6B78B-21B1-4E8F-AAA8-7239357611E6}" destId="{3A7DA30F-4D14-4F93-9E39-3958F8073E50}" srcOrd="1" destOrd="0" parTransId="{5281CD60-4552-4C4E-931E-3E2EE7CD137F}" sibTransId="{9B287039-9B7F-49AE-BC01-FE637422EBF3}"/>
    <dgm:cxn modelId="{5418DB92-3ECE-4BCE-A998-C246570B5153}" type="presOf" srcId="{34514FDE-9B42-4C8A-9A40-004DD5821CD7}" destId="{82CFD0EE-4775-431E-A486-DFD8B7A1DC6E}" srcOrd="1" destOrd="0" presId="urn:microsoft.com/office/officeart/2005/8/layout/bProcess3"/>
    <dgm:cxn modelId="{61F9F430-1CC4-415F-88E4-600530FBEDE1}" type="presOf" srcId="{A1A491A4-F7F7-4A6E-8F9F-9A192D407E83}" destId="{AA9F7445-7801-4FFE-90A6-8FF3C77C39BA}" srcOrd="0" destOrd="0" presId="urn:microsoft.com/office/officeart/2005/8/layout/bProcess3"/>
    <dgm:cxn modelId="{9A154F64-90D6-4EDF-98DE-815402728CA9}" type="presOf" srcId="{9B287039-9B7F-49AE-BC01-FE637422EBF3}" destId="{7B5C05B9-54D3-4A31-90A9-BF32009A901F}" srcOrd="1" destOrd="0" presId="urn:microsoft.com/office/officeart/2005/8/layout/bProcess3"/>
    <dgm:cxn modelId="{C76DBFA0-8C77-46BF-99CB-D2B31D4298D2}" srcId="{2AE6B78B-21B1-4E8F-AAA8-7239357611E6}" destId="{21D429DA-1CD0-4D4A-9DF8-DF1B5E985A8E}" srcOrd="3" destOrd="0" parTransId="{A05189B4-EBC7-4541-81A5-EB3BCAF7F491}" sibTransId="{9908C185-724F-45A8-9E52-67B985AEF613}"/>
    <dgm:cxn modelId="{7A496EAC-5183-4751-9E0D-E9BF218A27C4}" type="presOf" srcId="{752E8911-C47B-40F3-8294-2DCAE32BCB6D}" destId="{CCA482EF-1150-45EC-83B2-2B5E823E6AB6}" srcOrd="0" destOrd="0" presId="urn:microsoft.com/office/officeart/2005/8/layout/bProcess3"/>
    <dgm:cxn modelId="{B34BDC2F-C7B5-4147-8D1F-66B06A2A42ED}" type="presParOf" srcId="{6B4BE45C-7AD0-4F86-A16E-4BAAEC8F2E76}" destId="{CCA482EF-1150-45EC-83B2-2B5E823E6AB6}" srcOrd="0" destOrd="0" presId="urn:microsoft.com/office/officeart/2005/8/layout/bProcess3"/>
    <dgm:cxn modelId="{F39DDD38-3D8C-4C35-BFB8-FC9065490C64}" type="presParOf" srcId="{6B4BE45C-7AD0-4F86-A16E-4BAAEC8F2E76}" destId="{AA9F7445-7801-4FFE-90A6-8FF3C77C39BA}" srcOrd="1" destOrd="0" presId="urn:microsoft.com/office/officeart/2005/8/layout/bProcess3"/>
    <dgm:cxn modelId="{950A2AC4-C89E-4354-B56D-FE124AD6490C}" type="presParOf" srcId="{AA9F7445-7801-4FFE-90A6-8FF3C77C39BA}" destId="{F54AA7C6-9EA8-4FA9-8C3C-CAA29E7386DD}" srcOrd="0" destOrd="0" presId="urn:microsoft.com/office/officeart/2005/8/layout/bProcess3"/>
    <dgm:cxn modelId="{9E80267A-1751-4026-942A-41545D09F580}" type="presParOf" srcId="{6B4BE45C-7AD0-4F86-A16E-4BAAEC8F2E76}" destId="{B64698C7-3C31-4D0E-BFF8-CABEADF13BB0}" srcOrd="2" destOrd="0" presId="urn:microsoft.com/office/officeart/2005/8/layout/bProcess3"/>
    <dgm:cxn modelId="{9D1E9DC7-3CA8-423B-9542-E25F9CF719B2}" type="presParOf" srcId="{6B4BE45C-7AD0-4F86-A16E-4BAAEC8F2E76}" destId="{275B1C53-E07E-4198-8A4E-911123CC189C}" srcOrd="3" destOrd="0" presId="urn:microsoft.com/office/officeart/2005/8/layout/bProcess3"/>
    <dgm:cxn modelId="{B5C58F18-1FBE-4C1C-BDAB-2648947B62D3}" type="presParOf" srcId="{275B1C53-E07E-4198-8A4E-911123CC189C}" destId="{7B5C05B9-54D3-4A31-90A9-BF32009A901F}" srcOrd="0" destOrd="0" presId="urn:microsoft.com/office/officeart/2005/8/layout/bProcess3"/>
    <dgm:cxn modelId="{AF907F53-5A35-4140-813F-07B1C47CE18F}" type="presParOf" srcId="{6B4BE45C-7AD0-4F86-A16E-4BAAEC8F2E76}" destId="{1CE138C7-1ACA-482D-B45C-A23DCE5BC88C}" srcOrd="4" destOrd="0" presId="urn:microsoft.com/office/officeart/2005/8/layout/bProcess3"/>
    <dgm:cxn modelId="{D248FA64-A2FA-4FA3-A8C4-5EF790B54A34}" type="presParOf" srcId="{6B4BE45C-7AD0-4F86-A16E-4BAAEC8F2E76}" destId="{36505991-9070-49F6-B6B6-856B3D5B75AB}" srcOrd="5" destOrd="0" presId="urn:microsoft.com/office/officeart/2005/8/layout/bProcess3"/>
    <dgm:cxn modelId="{A2ECCA0E-E83B-49F8-8AF7-84B586E49ADF}" type="presParOf" srcId="{36505991-9070-49F6-B6B6-856B3D5B75AB}" destId="{82CFD0EE-4775-431E-A486-DFD8B7A1DC6E}" srcOrd="0" destOrd="0" presId="urn:microsoft.com/office/officeart/2005/8/layout/bProcess3"/>
    <dgm:cxn modelId="{0B774FB4-E300-4596-858F-5AC2B0ABB1DC}" type="presParOf" srcId="{6B4BE45C-7AD0-4F86-A16E-4BAAEC8F2E76}" destId="{4B3CF04D-31B6-4537-A210-4B90F059B98F}" srcOrd="6"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9B2EB1D-6FBC-4F2A-841F-7E0B4E27FCBD}"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S"/>
        </a:p>
      </dgm:t>
    </dgm:pt>
    <dgm:pt modelId="{24783967-B863-486C-9244-9C8EFE1AFC32}">
      <dgm:prSet phldrT="[Texto]" custT="1"/>
      <dgm:spPr/>
      <dgm:t>
        <a:bodyPr/>
        <a:lstStyle/>
        <a:p>
          <a:r>
            <a:rPr lang="es-ES" sz="2800" dirty="0">
              <a:latin typeface="Times New Roman" panose="02020603050405020304" pitchFamily="18" charset="0"/>
              <a:cs typeface="Times New Roman" panose="02020603050405020304" pitchFamily="18" charset="0"/>
            </a:rPr>
            <a:t>Selección de encuestadores</a:t>
          </a:r>
        </a:p>
      </dgm:t>
    </dgm:pt>
    <dgm:pt modelId="{7AAE7963-40F1-4185-AAEB-FF528B47782A}" type="parTrans" cxnId="{F3D1319D-BFA4-4C81-9FF8-CD6F8551516E}">
      <dgm:prSet/>
      <dgm:spPr/>
      <dgm:t>
        <a:bodyPr/>
        <a:lstStyle/>
        <a:p>
          <a:endParaRPr lang="es-ES"/>
        </a:p>
      </dgm:t>
    </dgm:pt>
    <dgm:pt modelId="{8D5174EE-A850-495D-BF90-E77AA69E60F7}" type="sibTrans" cxnId="{F3D1319D-BFA4-4C81-9FF8-CD6F8551516E}">
      <dgm:prSet/>
      <dgm:spPr/>
      <dgm:t>
        <a:bodyPr/>
        <a:lstStyle/>
        <a:p>
          <a:endParaRPr lang="es-ES"/>
        </a:p>
      </dgm:t>
    </dgm:pt>
    <dgm:pt modelId="{279BD5E5-251E-4FCE-9207-A991318F8B7B}">
      <dgm:prSet phldrT="[Texto]" custT="1"/>
      <dgm:spPr/>
      <dgm:t>
        <a:bodyPr/>
        <a:lstStyle/>
        <a:p>
          <a:r>
            <a:rPr lang="es-ES" sz="2800" dirty="0">
              <a:latin typeface="Times New Roman" panose="02020603050405020304" pitchFamily="18" charset="0"/>
              <a:cs typeface="Times New Roman" panose="02020603050405020304" pitchFamily="18" charset="0"/>
            </a:rPr>
            <a:t>Capacitación</a:t>
          </a:r>
        </a:p>
      </dgm:t>
    </dgm:pt>
    <dgm:pt modelId="{7AD36E26-9C53-4EF1-AD61-326A0903202F}" type="parTrans" cxnId="{6027E471-7803-4B6C-A057-1832D955C28F}">
      <dgm:prSet/>
      <dgm:spPr/>
      <dgm:t>
        <a:bodyPr/>
        <a:lstStyle/>
        <a:p>
          <a:endParaRPr lang="es-ES"/>
        </a:p>
      </dgm:t>
    </dgm:pt>
    <dgm:pt modelId="{79A0E3A5-0F54-42E2-9BA0-2C98612CDB6D}" type="sibTrans" cxnId="{6027E471-7803-4B6C-A057-1832D955C28F}">
      <dgm:prSet/>
      <dgm:spPr/>
      <dgm:t>
        <a:bodyPr/>
        <a:lstStyle/>
        <a:p>
          <a:endParaRPr lang="es-ES"/>
        </a:p>
      </dgm:t>
    </dgm:pt>
    <dgm:pt modelId="{0020F94A-F6D7-409E-B4D6-07D5F50CFA19}">
      <dgm:prSet phldrT="[Texto]" custT="1"/>
      <dgm:spPr/>
      <dgm:t>
        <a:bodyPr/>
        <a:lstStyle/>
        <a:p>
          <a:r>
            <a:rPr lang="es-ES" sz="2800" dirty="0">
              <a:latin typeface="Times New Roman" panose="02020603050405020304" pitchFamily="18" charset="0"/>
              <a:cs typeface="Times New Roman" panose="02020603050405020304" pitchFamily="18" charset="0"/>
            </a:rPr>
            <a:t>Reglamentos</a:t>
          </a:r>
        </a:p>
      </dgm:t>
    </dgm:pt>
    <dgm:pt modelId="{3AD9DF10-1FEE-4955-BE8E-E87281620211}" type="parTrans" cxnId="{2BB5E897-B15B-4ADF-95FB-FEC2E2DCF9B8}">
      <dgm:prSet/>
      <dgm:spPr/>
      <dgm:t>
        <a:bodyPr/>
        <a:lstStyle/>
        <a:p>
          <a:endParaRPr lang="es-ES"/>
        </a:p>
      </dgm:t>
    </dgm:pt>
    <dgm:pt modelId="{AF244B06-4137-415B-BEFF-BDFB3B1AE5C0}" type="sibTrans" cxnId="{2BB5E897-B15B-4ADF-95FB-FEC2E2DCF9B8}">
      <dgm:prSet/>
      <dgm:spPr/>
      <dgm:t>
        <a:bodyPr/>
        <a:lstStyle/>
        <a:p>
          <a:endParaRPr lang="es-ES"/>
        </a:p>
      </dgm:t>
    </dgm:pt>
    <dgm:pt modelId="{6A4189E7-ADD2-4D43-A265-2D44A8D94C01}">
      <dgm:prSet phldrT="[Texto]" custT="1"/>
      <dgm:spPr/>
      <dgm:t>
        <a:bodyPr/>
        <a:lstStyle/>
        <a:p>
          <a:r>
            <a:rPr lang="es-ES" sz="2800" dirty="0">
              <a:latin typeface="Times New Roman" panose="02020603050405020304" pitchFamily="18" charset="0"/>
              <a:cs typeface="Times New Roman" panose="02020603050405020304" pitchFamily="18" charset="0"/>
            </a:rPr>
            <a:t>Supervisión</a:t>
          </a:r>
        </a:p>
      </dgm:t>
    </dgm:pt>
    <dgm:pt modelId="{0E83A9D6-40B1-4CEA-846F-77CD0362AC3D}" type="parTrans" cxnId="{F79765B5-EEAD-498F-B17A-A559A07A51F3}">
      <dgm:prSet/>
      <dgm:spPr/>
      <dgm:t>
        <a:bodyPr/>
        <a:lstStyle/>
        <a:p>
          <a:endParaRPr lang="es-ES"/>
        </a:p>
      </dgm:t>
    </dgm:pt>
    <dgm:pt modelId="{35F24188-7B05-41D3-8E1F-A904BD196A26}" type="sibTrans" cxnId="{F79765B5-EEAD-498F-B17A-A559A07A51F3}">
      <dgm:prSet/>
      <dgm:spPr/>
      <dgm:t>
        <a:bodyPr/>
        <a:lstStyle/>
        <a:p>
          <a:endParaRPr lang="es-ES"/>
        </a:p>
      </dgm:t>
    </dgm:pt>
    <dgm:pt modelId="{24FD7DFB-8D28-4462-910A-E1D112C1C901}">
      <dgm:prSet phldrT="[Texto]" custT="1"/>
      <dgm:spPr/>
      <dgm:t>
        <a:bodyPr/>
        <a:lstStyle/>
        <a:p>
          <a:r>
            <a:rPr lang="es-ES" sz="2800" dirty="0">
              <a:latin typeface="Times New Roman" panose="02020603050405020304" pitchFamily="18" charset="0"/>
              <a:cs typeface="Times New Roman" panose="02020603050405020304" pitchFamily="18" charset="0"/>
            </a:rPr>
            <a:t>Logística</a:t>
          </a:r>
        </a:p>
      </dgm:t>
    </dgm:pt>
    <dgm:pt modelId="{9EA8E4C0-6A78-478C-B5F7-82A0CB12FA05}" type="parTrans" cxnId="{F15C205E-10DF-4C95-A568-866BEB7710CD}">
      <dgm:prSet/>
      <dgm:spPr/>
      <dgm:t>
        <a:bodyPr/>
        <a:lstStyle/>
        <a:p>
          <a:endParaRPr lang="es-ES"/>
        </a:p>
      </dgm:t>
    </dgm:pt>
    <dgm:pt modelId="{DDBB086B-FAB3-4A06-80EC-CEF8F9324D68}" type="sibTrans" cxnId="{F15C205E-10DF-4C95-A568-866BEB7710CD}">
      <dgm:prSet/>
      <dgm:spPr/>
      <dgm:t>
        <a:bodyPr/>
        <a:lstStyle/>
        <a:p>
          <a:endParaRPr lang="es-ES"/>
        </a:p>
      </dgm:t>
    </dgm:pt>
    <dgm:pt modelId="{6DD7760C-984F-4037-A874-E5E9EB819D2B}">
      <dgm:prSet phldrT="[Texto]" custT="1"/>
      <dgm:spPr/>
      <dgm:t>
        <a:bodyPr/>
        <a:lstStyle/>
        <a:p>
          <a:r>
            <a:rPr lang="es-ES" sz="2800" dirty="0">
              <a:latin typeface="Times New Roman" panose="02020603050405020304" pitchFamily="18" charset="0"/>
              <a:cs typeface="Times New Roman" panose="02020603050405020304" pitchFamily="18" charset="0"/>
            </a:rPr>
            <a:t>Tecnología</a:t>
          </a:r>
        </a:p>
      </dgm:t>
    </dgm:pt>
    <dgm:pt modelId="{0D3644AD-0912-4A1D-9A2B-53D97EBBBC71}" type="parTrans" cxnId="{1E3278B2-0F12-46F4-B427-718F148E722B}">
      <dgm:prSet/>
      <dgm:spPr/>
      <dgm:t>
        <a:bodyPr/>
        <a:lstStyle/>
        <a:p>
          <a:endParaRPr lang="es-ES"/>
        </a:p>
      </dgm:t>
    </dgm:pt>
    <dgm:pt modelId="{21E87A29-525C-4692-9A63-FEB34C884BAC}" type="sibTrans" cxnId="{1E3278B2-0F12-46F4-B427-718F148E722B}">
      <dgm:prSet/>
      <dgm:spPr/>
      <dgm:t>
        <a:bodyPr/>
        <a:lstStyle/>
        <a:p>
          <a:endParaRPr lang="es-ES"/>
        </a:p>
      </dgm:t>
    </dgm:pt>
    <dgm:pt modelId="{006F9B7C-C451-45DB-A70B-847DC8C913F8}">
      <dgm:prSet phldrT="[Texto]" custT="1"/>
      <dgm:spPr/>
      <dgm:t>
        <a:bodyPr/>
        <a:lstStyle/>
        <a:p>
          <a:r>
            <a:rPr lang="es-ES" sz="2800" dirty="0">
              <a:latin typeface="Times New Roman" panose="02020603050405020304" pitchFamily="18" charset="0"/>
              <a:cs typeface="Times New Roman" panose="02020603050405020304" pitchFamily="18" charset="0"/>
            </a:rPr>
            <a:t>Sesgos</a:t>
          </a:r>
        </a:p>
      </dgm:t>
    </dgm:pt>
    <dgm:pt modelId="{683FDC36-A610-4D1A-8B2C-D4B72C04617C}" type="parTrans" cxnId="{3A961FDB-7B3B-4F41-8F88-F370D36B115D}">
      <dgm:prSet/>
      <dgm:spPr/>
      <dgm:t>
        <a:bodyPr/>
        <a:lstStyle/>
        <a:p>
          <a:endParaRPr lang="es-ES"/>
        </a:p>
      </dgm:t>
    </dgm:pt>
    <dgm:pt modelId="{4D8D911C-4227-4C39-8184-9B3BB8FF90E4}" type="sibTrans" cxnId="{3A961FDB-7B3B-4F41-8F88-F370D36B115D}">
      <dgm:prSet/>
      <dgm:spPr/>
      <dgm:t>
        <a:bodyPr/>
        <a:lstStyle/>
        <a:p>
          <a:endParaRPr lang="es-ES"/>
        </a:p>
      </dgm:t>
    </dgm:pt>
    <dgm:pt modelId="{E63D926E-BAC9-4518-B5D9-6ECA939785EE}" type="pres">
      <dgm:prSet presAssocID="{D9B2EB1D-6FBC-4F2A-841F-7E0B4E27FCBD}" presName="Name0" presStyleCnt="0">
        <dgm:presLayoutVars>
          <dgm:chMax val="7"/>
          <dgm:chPref val="7"/>
          <dgm:dir/>
        </dgm:presLayoutVars>
      </dgm:prSet>
      <dgm:spPr/>
      <dgm:t>
        <a:bodyPr/>
        <a:lstStyle/>
        <a:p>
          <a:endParaRPr lang="es-ES"/>
        </a:p>
      </dgm:t>
    </dgm:pt>
    <dgm:pt modelId="{A14BD16E-0954-40AF-A254-FAACB72B7DAC}" type="pres">
      <dgm:prSet presAssocID="{D9B2EB1D-6FBC-4F2A-841F-7E0B4E27FCBD}" presName="Name1" presStyleCnt="0"/>
      <dgm:spPr/>
    </dgm:pt>
    <dgm:pt modelId="{67B1F200-FFB0-49DE-93AA-532304734D7A}" type="pres">
      <dgm:prSet presAssocID="{D9B2EB1D-6FBC-4F2A-841F-7E0B4E27FCBD}" presName="cycle" presStyleCnt="0"/>
      <dgm:spPr/>
    </dgm:pt>
    <dgm:pt modelId="{810E0E1C-4530-460B-8FFD-C1B81C983118}" type="pres">
      <dgm:prSet presAssocID="{D9B2EB1D-6FBC-4F2A-841F-7E0B4E27FCBD}" presName="srcNode" presStyleLbl="node1" presStyleIdx="0" presStyleCnt="7"/>
      <dgm:spPr/>
    </dgm:pt>
    <dgm:pt modelId="{60843C5E-2AFC-4F95-9B1A-03DADD07ACAA}" type="pres">
      <dgm:prSet presAssocID="{D9B2EB1D-6FBC-4F2A-841F-7E0B4E27FCBD}" presName="conn" presStyleLbl="parChTrans1D2" presStyleIdx="0" presStyleCnt="1"/>
      <dgm:spPr/>
      <dgm:t>
        <a:bodyPr/>
        <a:lstStyle/>
        <a:p>
          <a:endParaRPr lang="es-ES"/>
        </a:p>
      </dgm:t>
    </dgm:pt>
    <dgm:pt modelId="{A5E4456F-1810-426A-9193-1857E469423F}" type="pres">
      <dgm:prSet presAssocID="{D9B2EB1D-6FBC-4F2A-841F-7E0B4E27FCBD}" presName="extraNode" presStyleLbl="node1" presStyleIdx="0" presStyleCnt="7"/>
      <dgm:spPr/>
    </dgm:pt>
    <dgm:pt modelId="{B06C87E7-1DAF-435C-9C6F-34FA052942C5}" type="pres">
      <dgm:prSet presAssocID="{D9B2EB1D-6FBC-4F2A-841F-7E0B4E27FCBD}" presName="dstNode" presStyleLbl="node1" presStyleIdx="0" presStyleCnt="7"/>
      <dgm:spPr/>
    </dgm:pt>
    <dgm:pt modelId="{FDBC0A96-EB50-4767-88F2-2FF0E21D8FAB}" type="pres">
      <dgm:prSet presAssocID="{24783967-B863-486C-9244-9C8EFE1AFC32}" presName="text_1" presStyleLbl="node1" presStyleIdx="0" presStyleCnt="7">
        <dgm:presLayoutVars>
          <dgm:bulletEnabled val="1"/>
        </dgm:presLayoutVars>
      </dgm:prSet>
      <dgm:spPr/>
      <dgm:t>
        <a:bodyPr/>
        <a:lstStyle/>
        <a:p>
          <a:endParaRPr lang="es-ES"/>
        </a:p>
      </dgm:t>
    </dgm:pt>
    <dgm:pt modelId="{20DA335B-CB27-4122-8335-ACA7971FF697}" type="pres">
      <dgm:prSet presAssocID="{24783967-B863-486C-9244-9C8EFE1AFC32}" presName="accent_1" presStyleCnt="0"/>
      <dgm:spPr/>
    </dgm:pt>
    <dgm:pt modelId="{1235DE62-0EF9-4B36-8F48-272704FE5416}" type="pres">
      <dgm:prSet presAssocID="{24783967-B863-486C-9244-9C8EFE1AFC32}" presName="accentRepeatNode" presStyleLbl="solidFgAcc1" presStyleIdx="0" presStyleCnt="7"/>
      <dgm:spPr/>
    </dgm:pt>
    <dgm:pt modelId="{D4402A08-0AAC-44A0-8F02-1BAA2A0E8F8B}" type="pres">
      <dgm:prSet presAssocID="{279BD5E5-251E-4FCE-9207-A991318F8B7B}" presName="text_2" presStyleLbl="node1" presStyleIdx="1" presStyleCnt="7">
        <dgm:presLayoutVars>
          <dgm:bulletEnabled val="1"/>
        </dgm:presLayoutVars>
      </dgm:prSet>
      <dgm:spPr/>
      <dgm:t>
        <a:bodyPr/>
        <a:lstStyle/>
        <a:p>
          <a:endParaRPr lang="es-ES"/>
        </a:p>
      </dgm:t>
    </dgm:pt>
    <dgm:pt modelId="{CA8FCA66-C544-487F-9956-386788E8FE14}" type="pres">
      <dgm:prSet presAssocID="{279BD5E5-251E-4FCE-9207-A991318F8B7B}" presName="accent_2" presStyleCnt="0"/>
      <dgm:spPr/>
    </dgm:pt>
    <dgm:pt modelId="{421396F6-2D58-4963-9CE1-1F1C575716D6}" type="pres">
      <dgm:prSet presAssocID="{279BD5E5-251E-4FCE-9207-A991318F8B7B}" presName="accentRepeatNode" presStyleLbl="solidFgAcc1" presStyleIdx="1" presStyleCnt="7"/>
      <dgm:spPr/>
    </dgm:pt>
    <dgm:pt modelId="{33E965BC-6AF0-4BFB-9E70-688E84901534}" type="pres">
      <dgm:prSet presAssocID="{6A4189E7-ADD2-4D43-A265-2D44A8D94C01}" presName="text_3" presStyleLbl="node1" presStyleIdx="2" presStyleCnt="7">
        <dgm:presLayoutVars>
          <dgm:bulletEnabled val="1"/>
        </dgm:presLayoutVars>
      </dgm:prSet>
      <dgm:spPr/>
      <dgm:t>
        <a:bodyPr/>
        <a:lstStyle/>
        <a:p>
          <a:endParaRPr lang="es-ES"/>
        </a:p>
      </dgm:t>
    </dgm:pt>
    <dgm:pt modelId="{4D2390DF-A523-4DCF-90F0-8A2954E852FC}" type="pres">
      <dgm:prSet presAssocID="{6A4189E7-ADD2-4D43-A265-2D44A8D94C01}" presName="accent_3" presStyleCnt="0"/>
      <dgm:spPr/>
    </dgm:pt>
    <dgm:pt modelId="{8B425698-2C77-46D6-BF10-31744233377B}" type="pres">
      <dgm:prSet presAssocID="{6A4189E7-ADD2-4D43-A265-2D44A8D94C01}" presName="accentRepeatNode" presStyleLbl="solidFgAcc1" presStyleIdx="2" presStyleCnt="7"/>
      <dgm:spPr/>
    </dgm:pt>
    <dgm:pt modelId="{8B6F8A95-9525-4FB7-B6FF-3020D4AAC3A4}" type="pres">
      <dgm:prSet presAssocID="{24FD7DFB-8D28-4462-910A-E1D112C1C901}" presName="text_4" presStyleLbl="node1" presStyleIdx="3" presStyleCnt="7">
        <dgm:presLayoutVars>
          <dgm:bulletEnabled val="1"/>
        </dgm:presLayoutVars>
      </dgm:prSet>
      <dgm:spPr/>
      <dgm:t>
        <a:bodyPr/>
        <a:lstStyle/>
        <a:p>
          <a:endParaRPr lang="es-ES"/>
        </a:p>
      </dgm:t>
    </dgm:pt>
    <dgm:pt modelId="{1123C2BA-65A0-4947-B72F-57E901D3B595}" type="pres">
      <dgm:prSet presAssocID="{24FD7DFB-8D28-4462-910A-E1D112C1C901}" presName="accent_4" presStyleCnt="0"/>
      <dgm:spPr/>
    </dgm:pt>
    <dgm:pt modelId="{7E07608D-1086-494C-822B-9B161733E819}" type="pres">
      <dgm:prSet presAssocID="{24FD7DFB-8D28-4462-910A-E1D112C1C901}" presName="accentRepeatNode" presStyleLbl="solidFgAcc1" presStyleIdx="3" presStyleCnt="7"/>
      <dgm:spPr/>
    </dgm:pt>
    <dgm:pt modelId="{484B0B7D-0042-4AD8-8818-E33197CB6520}" type="pres">
      <dgm:prSet presAssocID="{6DD7760C-984F-4037-A874-E5E9EB819D2B}" presName="text_5" presStyleLbl="node1" presStyleIdx="4" presStyleCnt="7">
        <dgm:presLayoutVars>
          <dgm:bulletEnabled val="1"/>
        </dgm:presLayoutVars>
      </dgm:prSet>
      <dgm:spPr/>
      <dgm:t>
        <a:bodyPr/>
        <a:lstStyle/>
        <a:p>
          <a:endParaRPr lang="es-ES"/>
        </a:p>
      </dgm:t>
    </dgm:pt>
    <dgm:pt modelId="{B22B1274-F0C6-4248-8C25-8D30A08DA74F}" type="pres">
      <dgm:prSet presAssocID="{6DD7760C-984F-4037-A874-E5E9EB819D2B}" presName="accent_5" presStyleCnt="0"/>
      <dgm:spPr/>
    </dgm:pt>
    <dgm:pt modelId="{BBEC7D87-D3C4-4992-9D7C-1794D84CB8D8}" type="pres">
      <dgm:prSet presAssocID="{6DD7760C-984F-4037-A874-E5E9EB819D2B}" presName="accentRepeatNode" presStyleLbl="solidFgAcc1" presStyleIdx="4" presStyleCnt="7"/>
      <dgm:spPr/>
    </dgm:pt>
    <dgm:pt modelId="{C863C190-61F0-4B8D-AD3D-F8DC4BF501F1}" type="pres">
      <dgm:prSet presAssocID="{006F9B7C-C451-45DB-A70B-847DC8C913F8}" presName="text_6" presStyleLbl="node1" presStyleIdx="5" presStyleCnt="7">
        <dgm:presLayoutVars>
          <dgm:bulletEnabled val="1"/>
        </dgm:presLayoutVars>
      </dgm:prSet>
      <dgm:spPr/>
      <dgm:t>
        <a:bodyPr/>
        <a:lstStyle/>
        <a:p>
          <a:endParaRPr lang="es-ES"/>
        </a:p>
      </dgm:t>
    </dgm:pt>
    <dgm:pt modelId="{11C068D0-6C4F-4E96-B1C5-39C8F7C44F83}" type="pres">
      <dgm:prSet presAssocID="{006F9B7C-C451-45DB-A70B-847DC8C913F8}" presName="accent_6" presStyleCnt="0"/>
      <dgm:spPr/>
    </dgm:pt>
    <dgm:pt modelId="{05C1C42B-7B87-46A5-9A23-480BB1FAF7FC}" type="pres">
      <dgm:prSet presAssocID="{006F9B7C-C451-45DB-A70B-847DC8C913F8}" presName="accentRepeatNode" presStyleLbl="solidFgAcc1" presStyleIdx="5" presStyleCnt="7"/>
      <dgm:spPr/>
    </dgm:pt>
    <dgm:pt modelId="{322B3E3B-648D-4C44-9B60-678626EB2F4F}" type="pres">
      <dgm:prSet presAssocID="{0020F94A-F6D7-409E-B4D6-07D5F50CFA19}" presName="text_7" presStyleLbl="node1" presStyleIdx="6" presStyleCnt="7">
        <dgm:presLayoutVars>
          <dgm:bulletEnabled val="1"/>
        </dgm:presLayoutVars>
      </dgm:prSet>
      <dgm:spPr/>
      <dgm:t>
        <a:bodyPr/>
        <a:lstStyle/>
        <a:p>
          <a:endParaRPr lang="es-ES"/>
        </a:p>
      </dgm:t>
    </dgm:pt>
    <dgm:pt modelId="{4775CD62-3E52-4599-A667-9EE6BABD0CD7}" type="pres">
      <dgm:prSet presAssocID="{0020F94A-F6D7-409E-B4D6-07D5F50CFA19}" presName="accent_7" presStyleCnt="0"/>
      <dgm:spPr/>
    </dgm:pt>
    <dgm:pt modelId="{7C0AB14A-23B2-43E7-9497-CC530C4CCA25}" type="pres">
      <dgm:prSet presAssocID="{0020F94A-F6D7-409E-B4D6-07D5F50CFA19}" presName="accentRepeatNode" presStyleLbl="solidFgAcc1" presStyleIdx="6" presStyleCnt="7"/>
      <dgm:spPr/>
    </dgm:pt>
  </dgm:ptLst>
  <dgm:cxnLst>
    <dgm:cxn modelId="{74A6FEFA-5966-41B0-B6D0-EE2110AA73A2}" type="presOf" srcId="{24783967-B863-486C-9244-9C8EFE1AFC32}" destId="{FDBC0A96-EB50-4767-88F2-2FF0E21D8FAB}" srcOrd="0" destOrd="0" presId="urn:microsoft.com/office/officeart/2008/layout/VerticalCurvedList"/>
    <dgm:cxn modelId="{C1DBAAE7-7567-45E1-A058-30037DC50CE1}" type="presOf" srcId="{6DD7760C-984F-4037-A874-E5E9EB819D2B}" destId="{484B0B7D-0042-4AD8-8818-E33197CB6520}" srcOrd="0" destOrd="0" presId="urn:microsoft.com/office/officeart/2008/layout/VerticalCurvedList"/>
    <dgm:cxn modelId="{1FD862A8-D6BA-4B8B-B0B5-AA1E576D2015}" type="presOf" srcId="{006F9B7C-C451-45DB-A70B-847DC8C913F8}" destId="{C863C190-61F0-4B8D-AD3D-F8DC4BF501F1}" srcOrd="0" destOrd="0" presId="urn:microsoft.com/office/officeart/2008/layout/VerticalCurvedList"/>
    <dgm:cxn modelId="{F3D1319D-BFA4-4C81-9FF8-CD6F8551516E}" srcId="{D9B2EB1D-6FBC-4F2A-841F-7E0B4E27FCBD}" destId="{24783967-B863-486C-9244-9C8EFE1AFC32}" srcOrd="0" destOrd="0" parTransId="{7AAE7963-40F1-4185-AAEB-FF528B47782A}" sibTransId="{8D5174EE-A850-495D-BF90-E77AA69E60F7}"/>
    <dgm:cxn modelId="{73BAF361-0DCE-4223-A4FD-700E4DEA4C63}" type="presOf" srcId="{D9B2EB1D-6FBC-4F2A-841F-7E0B4E27FCBD}" destId="{E63D926E-BAC9-4518-B5D9-6ECA939785EE}" srcOrd="0" destOrd="0" presId="urn:microsoft.com/office/officeart/2008/layout/VerticalCurvedList"/>
    <dgm:cxn modelId="{2BB5E897-B15B-4ADF-95FB-FEC2E2DCF9B8}" srcId="{D9B2EB1D-6FBC-4F2A-841F-7E0B4E27FCBD}" destId="{0020F94A-F6D7-409E-B4D6-07D5F50CFA19}" srcOrd="6" destOrd="0" parTransId="{3AD9DF10-1FEE-4955-BE8E-E87281620211}" sibTransId="{AF244B06-4137-415B-BEFF-BDFB3B1AE5C0}"/>
    <dgm:cxn modelId="{F15C205E-10DF-4C95-A568-866BEB7710CD}" srcId="{D9B2EB1D-6FBC-4F2A-841F-7E0B4E27FCBD}" destId="{24FD7DFB-8D28-4462-910A-E1D112C1C901}" srcOrd="3" destOrd="0" parTransId="{9EA8E4C0-6A78-478C-B5F7-82A0CB12FA05}" sibTransId="{DDBB086B-FAB3-4A06-80EC-CEF8F9324D68}"/>
    <dgm:cxn modelId="{1AF09D93-19C7-4B64-9338-AE30148D1D52}" type="presOf" srcId="{24FD7DFB-8D28-4462-910A-E1D112C1C901}" destId="{8B6F8A95-9525-4FB7-B6FF-3020D4AAC3A4}" srcOrd="0" destOrd="0" presId="urn:microsoft.com/office/officeart/2008/layout/VerticalCurvedList"/>
    <dgm:cxn modelId="{3A961FDB-7B3B-4F41-8F88-F370D36B115D}" srcId="{D9B2EB1D-6FBC-4F2A-841F-7E0B4E27FCBD}" destId="{006F9B7C-C451-45DB-A70B-847DC8C913F8}" srcOrd="5" destOrd="0" parTransId="{683FDC36-A610-4D1A-8B2C-D4B72C04617C}" sibTransId="{4D8D911C-4227-4C39-8184-9B3BB8FF90E4}"/>
    <dgm:cxn modelId="{19BC1998-CA1B-4656-8F06-6243D6E794DE}" type="presOf" srcId="{279BD5E5-251E-4FCE-9207-A991318F8B7B}" destId="{D4402A08-0AAC-44A0-8F02-1BAA2A0E8F8B}" srcOrd="0" destOrd="0" presId="urn:microsoft.com/office/officeart/2008/layout/VerticalCurvedList"/>
    <dgm:cxn modelId="{6332CF60-AEFE-4CAF-B0A8-3D65D2F87EC3}" type="presOf" srcId="{6A4189E7-ADD2-4D43-A265-2D44A8D94C01}" destId="{33E965BC-6AF0-4BFB-9E70-688E84901534}" srcOrd="0" destOrd="0" presId="urn:microsoft.com/office/officeart/2008/layout/VerticalCurvedList"/>
    <dgm:cxn modelId="{6027E471-7803-4B6C-A057-1832D955C28F}" srcId="{D9B2EB1D-6FBC-4F2A-841F-7E0B4E27FCBD}" destId="{279BD5E5-251E-4FCE-9207-A991318F8B7B}" srcOrd="1" destOrd="0" parTransId="{7AD36E26-9C53-4EF1-AD61-326A0903202F}" sibTransId="{79A0E3A5-0F54-42E2-9BA0-2C98612CDB6D}"/>
    <dgm:cxn modelId="{1E3278B2-0F12-46F4-B427-718F148E722B}" srcId="{D9B2EB1D-6FBC-4F2A-841F-7E0B4E27FCBD}" destId="{6DD7760C-984F-4037-A874-E5E9EB819D2B}" srcOrd="4" destOrd="0" parTransId="{0D3644AD-0912-4A1D-9A2B-53D97EBBBC71}" sibTransId="{21E87A29-525C-4692-9A63-FEB34C884BAC}"/>
    <dgm:cxn modelId="{97C2A48C-0018-489E-A131-79C8F4731414}" type="presOf" srcId="{0020F94A-F6D7-409E-B4D6-07D5F50CFA19}" destId="{322B3E3B-648D-4C44-9B60-678626EB2F4F}" srcOrd="0" destOrd="0" presId="urn:microsoft.com/office/officeart/2008/layout/VerticalCurvedList"/>
    <dgm:cxn modelId="{F79765B5-EEAD-498F-B17A-A559A07A51F3}" srcId="{D9B2EB1D-6FBC-4F2A-841F-7E0B4E27FCBD}" destId="{6A4189E7-ADD2-4D43-A265-2D44A8D94C01}" srcOrd="2" destOrd="0" parTransId="{0E83A9D6-40B1-4CEA-846F-77CD0362AC3D}" sibTransId="{35F24188-7B05-41D3-8E1F-A904BD196A26}"/>
    <dgm:cxn modelId="{5F2DDAF0-7AD2-481A-ABFB-933CC26A53EB}" type="presOf" srcId="{8D5174EE-A850-495D-BF90-E77AA69E60F7}" destId="{60843C5E-2AFC-4F95-9B1A-03DADD07ACAA}" srcOrd="0" destOrd="0" presId="urn:microsoft.com/office/officeart/2008/layout/VerticalCurvedList"/>
    <dgm:cxn modelId="{44CB0D9B-138D-43D4-8E89-8014AD7D97DC}" type="presParOf" srcId="{E63D926E-BAC9-4518-B5D9-6ECA939785EE}" destId="{A14BD16E-0954-40AF-A254-FAACB72B7DAC}" srcOrd="0" destOrd="0" presId="urn:microsoft.com/office/officeart/2008/layout/VerticalCurvedList"/>
    <dgm:cxn modelId="{5D7E61B1-4957-4DA1-AD5A-FCA53E81E5DE}" type="presParOf" srcId="{A14BD16E-0954-40AF-A254-FAACB72B7DAC}" destId="{67B1F200-FFB0-49DE-93AA-532304734D7A}" srcOrd="0" destOrd="0" presId="urn:microsoft.com/office/officeart/2008/layout/VerticalCurvedList"/>
    <dgm:cxn modelId="{92E171F9-8B5F-4BE9-AF31-AC2586011305}" type="presParOf" srcId="{67B1F200-FFB0-49DE-93AA-532304734D7A}" destId="{810E0E1C-4530-460B-8FFD-C1B81C983118}" srcOrd="0" destOrd="0" presId="urn:microsoft.com/office/officeart/2008/layout/VerticalCurvedList"/>
    <dgm:cxn modelId="{DF33A177-43A0-44FB-84BD-FED6AB9298C7}" type="presParOf" srcId="{67B1F200-FFB0-49DE-93AA-532304734D7A}" destId="{60843C5E-2AFC-4F95-9B1A-03DADD07ACAA}" srcOrd="1" destOrd="0" presId="urn:microsoft.com/office/officeart/2008/layout/VerticalCurvedList"/>
    <dgm:cxn modelId="{8FE5CE2B-DF3A-41DA-AD89-1150FCCD0E7D}" type="presParOf" srcId="{67B1F200-FFB0-49DE-93AA-532304734D7A}" destId="{A5E4456F-1810-426A-9193-1857E469423F}" srcOrd="2" destOrd="0" presId="urn:microsoft.com/office/officeart/2008/layout/VerticalCurvedList"/>
    <dgm:cxn modelId="{6D1F9E42-E04F-4CC0-866F-7C62B5D41DC1}" type="presParOf" srcId="{67B1F200-FFB0-49DE-93AA-532304734D7A}" destId="{B06C87E7-1DAF-435C-9C6F-34FA052942C5}" srcOrd="3" destOrd="0" presId="urn:microsoft.com/office/officeart/2008/layout/VerticalCurvedList"/>
    <dgm:cxn modelId="{A3C94B40-DCE6-41FF-9210-3160361D0407}" type="presParOf" srcId="{A14BD16E-0954-40AF-A254-FAACB72B7DAC}" destId="{FDBC0A96-EB50-4767-88F2-2FF0E21D8FAB}" srcOrd="1" destOrd="0" presId="urn:microsoft.com/office/officeart/2008/layout/VerticalCurvedList"/>
    <dgm:cxn modelId="{0A55551A-C022-4978-AB81-C495F9EBB311}" type="presParOf" srcId="{A14BD16E-0954-40AF-A254-FAACB72B7DAC}" destId="{20DA335B-CB27-4122-8335-ACA7971FF697}" srcOrd="2" destOrd="0" presId="urn:microsoft.com/office/officeart/2008/layout/VerticalCurvedList"/>
    <dgm:cxn modelId="{F40E3F1E-D02B-4511-977C-256053E784D6}" type="presParOf" srcId="{20DA335B-CB27-4122-8335-ACA7971FF697}" destId="{1235DE62-0EF9-4B36-8F48-272704FE5416}" srcOrd="0" destOrd="0" presId="urn:microsoft.com/office/officeart/2008/layout/VerticalCurvedList"/>
    <dgm:cxn modelId="{B0190B24-1995-4EA7-9EAB-6A2893129F93}" type="presParOf" srcId="{A14BD16E-0954-40AF-A254-FAACB72B7DAC}" destId="{D4402A08-0AAC-44A0-8F02-1BAA2A0E8F8B}" srcOrd="3" destOrd="0" presId="urn:microsoft.com/office/officeart/2008/layout/VerticalCurvedList"/>
    <dgm:cxn modelId="{B6366827-30B2-43EC-88E7-01DE1D88AC90}" type="presParOf" srcId="{A14BD16E-0954-40AF-A254-FAACB72B7DAC}" destId="{CA8FCA66-C544-487F-9956-386788E8FE14}" srcOrd="4" destOrd="0" presId="urn:microsoft.com/office/officeart/2008/layout/VerticalCurvedList"/>
    <dgm:cxn modelId="{580FCF34-A2A9-410E-AC90-856C7AC0F023}" type="presParOf" srcId="{CA8FCA66-C544-487F-9956-386788E8FE14}" destId="{421396F6-2D58-4963-9CE1-1F1C575716D6}" srcOrd="0" destOrd="0" presId="urn:microsoft.com/office/officeart/2008/layout/VerticalCurvedList"/>
    <dgm:cxn modelId="{926A2949-0B18-4978-AF54-21D31825DD3E}" type="presParOf" srcId="{A14BD16E-0954-40AF-A254-FAACB72B7DAC}" destId="{33E965BC-6AF0-4BFB-9E70-688E84901534}" srcOrd="5" destOrd="0" presId="urn:microsoft.com/office/officeart/2008/layout/VerticalCurvedList"/>
    <dgm:cxn modelId="{950F9ACE-075D-4E07-A094-4D63AD3686B9}" type="presParOf" srcId="{A14BD16E-0954-40AF-A254-FAACB72B7DAC}" destId="{4D2390DF-A523-4DCF-90F0-8A2954E852FC}" srcOrd="6" destOrd="0" presId="urn:microsoft.com/office/officeart/2008/layout/VerticalCurvedList"/>
    <dgm:cxn modelId="{6C543C2C-BA2E-4DEE-82ED-CE558D30C40A}" type="presParOf" srcId="{4D2390DF-A523-4DCF-90F0-8A2954E852FC}" destId="{8B425698-2C77-46D6-BF10-31744233377B}" srcOrd="0" destOrd="0" presId="urn:microsoft.com/office/officeart/2008/layout/VerticalCurvedList"/>
    <dgm:cxn modelId="{99BCB824-5D53-4E0F-8C9D-7B94BE1D4DD9}" type="presParOf" srcId="{A14BD16E-0954-40AF-A254-FAACB72B7DAC}" destId="{8B6F8A95-9525-4FB7-B6FF-3020D4AAC3A4}" srcOrd="7" destOrd="0" presId="urn:microsoft.com/office/officeart/2008/layout/VerticalCurvedList"/>
    <dgm:cxn modelId="{074998F1-6F85-4399-AAD8-7B7DC2FC8CF0}" type="presParOf" srcId="{A14BD16E-0954-40AF-A254-FAACB72B7DAC}" destId="{1123C2BA-65A0-4947-B72F-57E901D3B595}" srcOrd="8" destOrd="0" presId="urn:microsoft.com/office/officeart/2008/layout/VerticalCurvedList"/>
    <dgm:cxn modelId="{9F417240-1AF0-42CC-90A3-8C0A47747625}" type="presParOf" srcId="{1123C2BA-65A0-4947-B72F-57E901D3B595}" destId="{7E07608D-1086-494C-822B-9B161733E819}" srcOrd="0" destOrd="0" presId="urn:microsoft.com/office/officeart/2008/layout/VerticalCurvedList"/>
    <dgm:cxn modelId="{F90A1024-3A6C-48B8-AFFB-6F37F9B83D71}" type="presParOf" srcId="{A14BD16E-0954-40AF-A254-FAACB72B7DAC}" destId="{484B0B7D-0042-4AD8-8818-E33197CB6520}" srcOrd="9" destOrd="0" presId="urn:microsoft.com/office/officeart/2008/layout/VerticalCurvedList"/>
    <dgm:cxn modelId="{97CEF3F8-3541-4133-BEA4-1990E1205024}" type="presParOf" srcId="{A14BD16E-0954-40AF-A254-FAACB72B7DAC}" destId="{B22B1274-F0C6-4248-8C25-8D30A08DA74F}" srcOrd="10" destOrd="0" presId="urn:microsoft.com/office/officeart/2008/layout/VerticalCurvedList"/>
    <dgm:cxn modelId="{F45223F3-6302-4A47-B973-0702303B1AF8}" type="presParOf" srcId="{B22B1274-F0C6-4248-8C25-8D30A08DA74F}" destId="{BBEC7D87-D3C4-4992-9D7C-1794D84CB8D8}" srcOrd="0" destOrd="0" presId="urn:microsoft.com/office/officeart/2008/layout/VerticalCurvedList"/>
    <dgm:cxn modelId="{477ED2F1-4791-4622-BE85-7ADEF3D68670}" type="presParOf" srcId="{A14BD16E-0954-40AF-A254-FAACB72B7DAC}" destId="{C863C190-61F0-4B8D-AD3D-F8DC4BF501F1}" srcOrd="11" destOrd="0" presId="urn:microsoft.com/office/officeart/2008/layout/VerticalCurvedList"/>
    <dgm:cxn modelId="{ACEFEE64-DA57-4D7E-A668-D63DFBB43E6F}" type="presParOf" srcId="{A14BD16E-0954-40AF-A254-FAACB72B7DAC}" destId="{11C068D0-6C4F-4E96-B1C5-39C8F7C44F83}" srcOrd="12" destOrd="0" presId="urn:microsoft.com/office/officeart/2008/layout/VerticalCurvedList"/>
    <dgm:cxn modelId="{686A3401-1145-4B07-9ABB-19D9F8EC7C0C}" type="presParOf" srcId="{11C068D0-6C4F-4E96-B1C5-39C8F7C44F83}" destId="{05C1C42B-7B87-46A5-9A23-480BB1FAF7FC}" srcOrd="0" destOrd="0" presId="urn:microsoft.com/office/officeart/2008/layout/VerticalCurvedList"/>
    <dgm:cxn modelId="{BF812D9D-5992-4619-996A-FBF4E0ABEA4E}" type="presParOf" srcId="{A14BD16E-0954-40AF-A254-FAACB72B7DAC}" destId="{322B3E3B-648D-4C44-9B60-678626EB2F4F}" srcOrd="13" destOrd="0" presId="urn:microsoft.com/office/officeart/2008/layout/VerticalCurvedList"/>
    <dgm:cxn modelId="{D9FD1D57-B710-48DC-B0B7-AB234E527D7C}" type="presParOf" srcId="{A14BD16E-0954-40AF-A254-FAACB72B7DAC}" destId="{4775CD62-3E52-4599-A667-9EE6BABD0CD7}" srcOrd="14" destOrd="0" presId="urn:microsoft.com/office/officeart/2008/layout/VerticalCurvedList"/>
    <dgm:cxn modelId="{FA161C04-6D31-4A2D-A087-68C3DF09BA84}" type="presParOf" srcId="{4775CD62-3E52-4599-A667-9EE6BABD0CD7}" destId="{7C0AB14A-23B2-43E7-9497-CC530C4CCA2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344665A-F3CB-4E8D-9EE5-3A7FF1F6C13D}" type="doc">
      <dgm:prSet loTypeId="urn:microsoft.com/office/officeart/2005/8/layout/matrix2" loCatId="matrix" qsTypeId="urn:microsoft.com/office/officeart/2005/8/quickstyle/simple1" qsCatId="simple" csTypeId="urn:microsoft.com/office/officeart/2005/8/colors/accent0_1" csCatId="mainScheme" phldr="1"/>
      <dgm:spPr/>
      <dgm:t>
        <a:bodyPr/>
        <a:lstStyle/>
        <a:p>
          <a:endParaRPr lang="es-ES"/>
        </a:p>
      </dgm:t>
    </dgm:pt>
    <dgm:pt modelId="{548F2E99-B896-424E-A7D8-F814F18DFAEF}">
      <dgm:prSet phldrT="[Texto]"/>
      <dgm:spPr/>
      <dgm:t>
        <a:bodyPr/>
        <a:lstStyle/>
        <a:p>
          <a:r>
            <a:rPr lang="es-ES" dirty="0">
              <a:latin typeface="Times New Roman" panose="02020603050405020304" pitchFamily="18" charset="0"/>
              <a:cs typeface="Times New Roman" panose="02020603050405020304" pitchFamily="18" charset="0"/>
            </a:rPr>
            <a:t>A favor de la creación de la Ingeniería en Mecánica Aeronáutica en la universidad de las Fuerzas Armadas ESPE</a:t>
          </a:r>
        </a:p>
      </dgm:t>
    </dgm:pt>
    <dgm:pt modelId="{BBA97EA1-C670-454F-A22B-702E0D116463}" type="parTrans" cxnId="{DE064E23-F5F6-4852-B2C3-782B7A2807F0}">
      <dgm:prSet/>
      <dgm:spPr/>
      <dgm:t>
        <a:bodyPr/>
        <a:lstStyle/>
        <a:p>
          <a:endParaRPr lang="es-ES"/>
        </a:p>
      </dgm:t>
    </dgm:pt>
    <dgm:pt modelId="{ED9F88C4-EA32-4A9B-9F2D-F4F699DDC6F3}" type="sibTrans" cxnId="{DE064E23-F5F6-4852-B2C3-782B7A2807F0}">
      <dgm:prSet/>
      <dgm:spPr/>
      <dgm:t>
        <a:bodyPr/>
        <a:lstStyle/>
        <a:p>
          <a:endParaRPr lang="es-ES"/>
        </a:p>
      </dgm:t>
    </dgm:pt>
    <dgm:pt modelId="{4634D547-DF89-4200-B573-3AD11A42C695}">
      <dgm:prSet phldrT="[Texto]"/>
      <dgm:spPr/>
      <dgm:t>
        <a:bodyPr/>
        <a:lstStyle/>
        <a:p>
          <a:r>
            <a:rPr lang="es-ES_tradnl" dirty="0">
              <a:latin typeface="Times New Roman" panose="02020603050405020304" pitchFamily="18" charset="0"/>
              <a:cs typeface="Times New Roman" panose="02020603050405020304" pitchFamily="18" charset="0"/>
            </a:rPr>
            <a:t>Destacando la importancia en el desarrollo del país con la especialización de nuevos profesionales en este campo de estudio y por tratarse de una carrera nueva que no existe en las instituciones de educación superior</a:t>
          </a:r>
          <a:endParaRPr lang="es-ES" dirty="0">
            <a:latin typeface="Times New Roman" panose="02020603050405020304" pitchFamily="18" charset="0"/>
            <a:cs typeface="Times New Roman" panose="02020603050405020304" pitchFamily="18" charset="0"/>
          </a:endParaRPr>
        </a:p>
      </dgm:t>
    </dgm:pt>
    <dgm:pt modelId="{FFF2E707-64E6-41C2-AAB0-BDFEE82BCD88}" type="parTrans" cxnId="{AE8B5CC1-AAF3-4452-AEF8-94EAA8ED5D29}">
      <dgm:prSet/>
      <dgm:spPr/>
      <dgm:t>
        <a:bodyPr/>
        <a:lstStyle/>
        <a:p>
          <a:endParaRPr lang="es-ES"/>
        </a:p>
      </dgm:t>
    </dgm:pt>
    <dgm:pt modelId="{E7919D20-4D97-49E1-9CB6-1F55B8D06D17}" type="sibTrans" cxnId="{AE8B5CC1-AAF3-4452-AEF8-94EAA8ED5D29}">
      <dgm:prSet/>
      <dgm:spPr/>
      <dgm:t>
        <a:bodyPr/>
        <a:lstStyle/>
        <a:p>
          <a:endParaRPr lang="es-ES"/>
        </a:p>
      </dgm:t>
    </dgm:pt>
    <dgm:pt modelId="{760B6E87-F5EB-4F8A-9951-68C3079CAAC5}">
      <dgm:prSet phldrT="[Texto]"/>
      <dgm:spPr/>
      <dgm:t>
        <a:bodyPr/>
        <a:lstStyle/>
        <a:p>
          <a:r>
            <a:rPr lang="es-ES_tradnl" dirty="0">
              <a:latin typeface="Times New Roman" panose="02020603050405020304" pitchFamily="18" charset="0"/>
              <a:cs typeface="Times New Roman" panose="02020603050405020304" pitchFamily="18" charset="0"/>
            </a:rPr>
            <a:t>El país primero necesita crecer en la industria aeronáutica</a:t>
          </a:r>
          <a:endParaRPr lang="es-ES" dirty="0">
            <a:latin typeface="Times New Roman" panose="02020603050405020304" pitchFamily="18" charset="0"/>
            <a:cs typeface="Times New Roman" panose="02020603050405020304" pitchFamily="18" charset="0"/>
          </a:endParaRPr>
        </a:p>
      </dgm:t>
    </dgm:pt>
    <dgm:pt modelId="{AC5310AE-5670-4FE4-883B-F38E3B160DD1}" type="parTrans" cxnId="{D2967A8C-F30F-413F-A345-52227D7CA60E}">
      <dgm:prSet/>
      <dgm:spPr/>
      <dgm:t>
        <a:bodyPr/>
        <a:lstStyle/>
        <a:p>
          <a:endParaRPr lang="es-ES"/>
        </a:p>
      </dgm:t>
    </dgm:pt>
    <dgm:pt modelId="{30E4E55E-11C4-4020-A6B7-DB8CB99561EB}" type="sibTrans" cxnId="{D2967A8C-F30F-413F-A345-52227D7CA60E}">
      <dgm:prSet/>
      <dgm:spPr/>
      <dgm:t>
        <a:bodyPr/>
        <a:lstStyle/>
        <a:p>
          <a:endParaRPr lang="es-ES"/>
        </a:p>
      </dgm:t>
    </dgm:pt>
    <dgm:pt modelId="{843193DE-07A0-4B53-8A0F-E2369BCC61D6}">
      <dgm:prSet phldrT="[Texto]"/>
      <dgm:spPr/>
      <dgm:t>
        <a:bodyPr/>
        <a:lstStyle/>
        <a:p>
          <a:r>
            <a:rPr lang="es-ES" dirty="0">
              <a:latin typeface="Times New Roman" panose="02020603050405020304" pitchFamily="18" charset="0"/>
              <a:cs typeface="Times New Roman" panose="02020603050405020304" pitchFamily="18" charset="0"/>
            </a:rPr>
            <a:t>Fluidez del idioma ingles y especialización en materias de aeronáutica</a:t>
          </a:r>
        </a:p>
      </dgm:t>
    </dgm:pt>
    <dgm:pt modelId="{65515CDE-0A34-49B3-906E-CC5C803CE4EF}" type="parTrans" cxnId="{F39422C9-B1F6-43F2-9D6D-9A81986FB984}">
      <dgm:prSet/>
      <dgm:spPr/>
      <dgm:t>
        <a:bodyPr/>
        <a:lstStyle/>
        <a:p>
          <a:endParaRPr lang="es-ES"/>
        </a:p>
      </dgm:t>
    </dgm:pt>
    <dgm:pt modelId="{D91BB1D5-8EF9-4F62-87A3-A70C238BF63C}" type="sibTrans" cxnId="{F39422C9-B1F6-43F2-9D6D-9A81986FB984}">
      <dgm:prSet/>
      <dgm:spPr/>
      <dgm:t>
        <a:bodyPr/>
        <a:lstStyle/>
        <a:p>
          <a:endParaRPr lang="es-ES"/>
        </a:p>
      </dgm:t>
    </dgm:pt>
    <dgm:pt modelId="{55411787-0564-461F-8BDB-FFAE4FE4BE91}" type="pres">
      <dgm:prSet presAssocID="{D344665A-F3CB-4E8D-9EE5-3A7FF1F6C13D}" presName="matrix" presStyleCnt="0">
        <dgm:presLayoutVars>
          <dgm:chMax val="1"/>
          <dgm:dir/>
          <dgm:resizeHandles val="exact"/>
        </dgm:presLayoutVars>
      </dgm:prSet>
      <dgm:spPr/>
      <dgm:t>
        <a:bodyPr/>
        <a:lstStyle/>
        <a:p>
          <a:endParaRPr lang="es-ES"/>
        </a:p>
      </dgm:t>
    </dgm:pt>
    <dgm:pt modelId="{C01CE163-BF6D-481E-91FC-6D4A1668D441}" type="pres">
      <dgm:prSet presAssocID="{D344665A-F3CB-4E8D-9EE5-3A7FF1F6C13D}" presName="axisShape" presStyleLbl="bgShp" presStyleIdx="0" presStyleCnt="1"/>
      <dgm:spPr/>
    </dgm:pt>
    <dgm:pt modelId="{2F628B58-3FEC-451A-95F5-93BAC7CCC8A5}" type="pres">
      <dgm:prSet presAssocID="{D344665A-F3CB-4E8D-9EE5-3A7FF1F6C13D}" presName="rect1" presStyleLbl="node1" presStyleIdx="0" presStyleCnt="4">
        <dgm:presLayoutVars>
          <dgm:chMax val="0"/>
          <dgm:chPref val="0"/>
          <dgm:bulletEnabled val="1"/>
        </dgm:presLayoutVars>
      </dgm:prSet>
      <dgm:spPr/>
      <dgm:t>
        <a:bodyPr/>
        <a:lstStyle/>
        <a:p>
          <a:endParaRPr lang="es-ES"/>
        </a:p>
      </dgm:t>
    </dgm:pt>
    <dgm:pt modelId="{6BD177F2-CBBE-4952-BAAD-00139C7E4F30}" type="pres">
      <dgm:prSet presAssocID="{D344665A-F3CB-4E8D-9EE5-3A7FF1F6C13D}" presName="rect2" presStyleLbl="node1" presStyleIdx="1" presStyleCnt="4">
        <dgm:presLayoutVars>
          <dgm:chMax val="0"/>
          <dgm:chPref val="0"/>
          <dgm:bulletEnabled val="1"/>
        </dgm:presLayoutVars>
      </dgm:prSet>
      <dgm:spPr/>
      <dgm:t>
        <a:bodyPr/>
        <a:lstStyle/>
        <a:p>
          <a:endParaRPr lang="es-ES"/>
        </a:p>
      </dgm:t>
    </dgm:pt>
    <dgm:pt modelId="{9090FE0D-DA71-4C32-BDFE-BE60830B114E}" type="pres">
      <dgm:prSet presAssocID="{D344665A-F3CB-4E8D-9EE5-3A7FF1F6C13D}" presName="rect3" presStyleLbl="node1" presStyleIdx="2" presStyleCnt="4">
        <dgm:presLayoutVars>
          <dgm:chMax val="0"/>
          <dgm:chPref val="0"/>
          <dgm:bulletEnabled val="1"/>
        </dgm:presLayoutVars>
      </dgm:prSet>
      <dgm:spPr/>
      <dgm:t>
        <a:bodyPr/>
        <a:lstStyle/>
        <a:p>
          <a:endParaRPr lang="es-ES"/>
        </a:p>
      </dgm:t>
    </dgm:pt>
    <dgm:pt modelId="{77ACFD27-C56A-414E-B883-C7032081F997}" type="pres">
      <dgm:prSet presAssocID="{D344665A-F3CB-4E8D-9EE5-3A7FF1F6C13D}" presName="rect4" presStyleLbl="node1" presStyleIdx="3" presStyleCnt="4">
        <dgm:presLayoutVars>
          <dgm:chMax val="0"/>
          <dgm:chPref val="0"/>
          <dgm:bulletEnabled val="1"/>
        </dgm:presLayoutVars>
      </dgm:prSet>
      <dgm:spPr/>
      <dgm:t>
        <a:bodyPr/>
        <a:lstStyle/>
        <a:p>
          <a:endParaRPr lang="es-ES"/>
        </a:p>
      </dgm:t>
    </dgm:pt>
  </dgm:ptLst>
  <dgm:cxnLst>
    <dgm:cxn modelId="{DE064E23-F5F6-4852-B2C3-782B7A2807F0}" srcId="{D344665A-F3CB-4E8D-9EE5-3A7FF1F6C13D}" destId="{548F2E99-B896-424E-A7D8-F814F18DFAEF}" srcOrd="0" destOrd="0" parTransId="{BBA97EA1-C670-454F-A22B-702E0D116463}" sibTransId="{ED9F88C4-EA32-4A9B-9F2D-F4F699DDC6F3}"/>
    <dgm:cxn modelId="{02BA2809-A948-4E0B-97C1-AA49B7895CAF}" type="presOf" srcId="{760B6E87-F5EB-4F8A-9951-68C3079CAAC5}" destId="{9090FE0D-DA71-4C32-BDFE-BE60830B114E}" srcOrd="0" destOrd="0" presId="urn:microsoft.com/office/officeart/2005/8/layout/matrix2"/>
    <dgm:cxn modelId="{F39422C9-B1F6-43F2-9D6D-9A81986FB984}" srcId="{D344665A-F3CB-4E8D-9EE5-3A7FF1F6C13D}" destId="{843193DE-07A0-4B53-8A0F-E2369BCC61D6}" srcOrd="3" destOrd="0" parTransId="{65515CDE-0A34-49B3-906E-CC5C803CE4EF}" sibTransId="{D91BB1D5-8EF9-4F62-87A3-A70C238BF63C}"/>
    <dgm:cxn modelId="{DA9CA87F-1406-4F22-AD56-9F818B485B4E}" type="presOf" srcId="{D344665A-F3CB-4E8D-9EE5-3A7FF1F6C13D}" destId="{55411787-0564-461F-8BDB-FFAE4FE4BE91}" srcOrd="0" destOrd="0" presId="urn:microsoft.com/office/officeart/2005/8/layout/matrix2"/>
    <dgm:cxn modelId="{3AF14CC2-E3B1-4769-8B26-51F6090E31C3}" type="presOf" srcId="{843193DE-07A0-4B53-8A0F-E2369BCC61D6}" destId="{77ACFD27-C56A-414E-B883-C7032081F997}" srcOrd="0" destOrd="0" presId="urn:microsoft.com/office/officeart/2005/8/layout/matrix2"/>
    <dgm:cxn modelId="{AE8B5CC1-AAF3-4452-AEF8-94EAA8ED5D29}" srcId="{D344665A-F3CB-4E8D-9EE5-3A7FF1F6C13D}" destId="{4634D547-DF89-4200-B573-3AD11A42C695}" srcOrd="1" destOrd="0" parTransId="{FFF2E707-64E6-41C2-AAB0-BDFEE82BCD88}" sibTransId="{E7919D20-4D97-49E1-9CB6-1F55B8D06D17}"/>
    <dgm:cxn modelId="{BD511EE1-898E-4060-9033-F98D914065F1}" type="presOf" srcId="{4634D547-DF89-4200-B573-3AD11A42C695}" destId="{6BD177F2-CBBE-4952-BAAD-00139C7E4F30}" srcOrd="0" destOrd="0" presId="urn:microsoft.com/office/officeart/2005/8/layout/matrix2"/>
    <dgm:cxn modelId="{118124EB-53AB-4BEF-9108-C4A4C6957450}" type="presOf" srcId="{548F2E99-B896-424E-A7D8-F814F18DFAEF}" destId="{2F628B58-3FEC-451A-95F5-93BAC7CCC8A5}" srcOrd="0" destOrd="0" presId="urn:microsoft.com/office/officeart/2005/8/layout/matrix2"/>
    <dgm:cxn modelId="{D2967A8C-F30F-413F-A345-52227D7CA60E}" srcId="{D344665A-F3CB-4E8D-9EE5-3A7FF1F6C13D}" destId="{760B6E87-F5EB-4F8A-9951-68C3079CAAC5}" srcOrd="2" destOrd="0" parTransId="{AC5310AE-5670-4FE4-883B-F38E3B160DD1}" sibTransId="{30E4E55E-11C4-4020-A6B7-DB8CB99561EB}"/>
    <dgm:cxn modelId="{3D0902C3-15C1-4AD0-99C9-55A727ED507A}" type="presParOf" srcId="{55411787-0564-461F-8BDB-FFAE4FE4BE91}" destId="{C01CE163-BF6D-481E-91FC-6D4A1668D441}" srcOrd="0" destOrd="0" presId="urn:microsoft.com/office/officeart/2005/8/layout/matrix2"/>
    <dgm:cxn modelId="{F757FD0B-A64B-40CC-AAE5-D5164A36E7B7}" type="presParOf" srcId="{55411787-0564-461F-8BDB-FFAE4FE4BE91}" destId="{2F628B58-3FEC-451A-95F5-93BAC7CCC8A5}" srcOrd="1" destOrd="0" presId="urn:microsoft.com/office/officeart/2005/8/layout/matrix2"/>
    <dgm:cxn modelId="{75AFE242-DC2B-428C-AB20-D1AB3755F296}" type="presParOf" srcId="{55411787-0564-461F-8BDB-FFAE4FE4BE91}" destId="{6BD177F2-CBBE-4952-BAAD-00139C7E4F30}" srcOrd="2" destOrd="0" presId="urn:microsoft.com/office/officeart/2005/8/layout/matrix2"/>
    <dgm:cxn modelId="{EBF29689-296C-4D8E-A1DE-E65146F70BF9}" type="presParOf" srcId="{55411787-0564-461F-8BDB-FFAE4FE4BE91}" destId="{9090FE0D-DA71-4C32-BDFE-BE60830B114E}" srcOrd="3" destOrd="0" presId="urn:microsoft.com/office/officeart/2005/8/layout/matrix2"/>
    <dgm:cxn modelId="{D841470F-56CE-44C9-869A-B06B4A446BCA}" type="presParOf" srcId="{55411787-0564-461F-8BDB-FFAE4FE4BE91}" destId="{77ACFD27-C56A-414E-B883-C7032081F997}"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6244571-E947-4F6B-937D-CB96BAC30BC0}" type="doc">
      <dgm:prSet loTypeId="urn:microsoft.com/office/officeart/2005/8/layout/chart3" loCatId="cycle" qsTypeId="urn:microsoft.com/office/officeart/2005/8/quickstyle/simple1" qsCatId="simple" csTypeId="urn:microsoft.com/office/officeart/2005/8/colors/accent6_2" csCatId="accent6" phldr="1"/>
      <dgm:spPr/>
    </dgm:pt>
    <dgm:pt modelId="{6380D6B4-81C2-4C51-88C7-6B93F1CC14CD}">
      <dgm:prSet phldrT="[Texto]" custT="1"/>
      <dgm:spPr>
        <a:solidFill>
          <a:schemeClr val="accent5">
            <a:lumMod val="60000"/>
            <a:lumOff val="40000"/>
          </a:schemeClr>
        </a:solidFill>
      </dgm:spPr>
      <dgm:t>
        <a:bodyPr/>
        <a:lstStyle/>
        <a:p>
          <a:r>
            <a:rPr lang="es-ES" sz="2400" dirty="0">
              <a:latin typeface="Times New Roman" panose="02020603050405020304" pitchFamily="18" charset="0"/>
              <a:cs typeface="Times New Roman" panose="02020603050405020304" pitchFamily="18" charset="0"/>
            </a:rPr>
            <a:t>Comparativo de mallas curriculares</a:t>
          </a:r>
        </a:p>
      </dgm:t>
    </dgm:pt>
    <dgm:pt modelId="{A243A34E-BE00-44D2-9744-A8B10A8F45D5}" type="parTrans" cxnId="{BA030B40-1AC9-4CB2-B11F-224995B54D38}">
      <dgm:prSet/>
      <dgm:spPr/>
      <dgm:t>
        <a:bodyPr/>
        <a:lstStyle/>
        <a:p>
          <a:endParaRPr lang="es-ES"/>
        </a:p>
      </dgm:t>
    </dgm:pt>
    <dgm:pt modelId="{DE3FC9FF-5AD6-48C9-B46E-7EF8822B2751}" type="sibTrans" cxnId="{BA030B40-1AC9-4CB2-B11F-224995B54D38}">
      <dgm:prSet/>
      <dgm:spPr/>
      <dgm:t>
        <a:bodyPr/>
        <a:lstStyle/>
        <a:p>
          <a:endParaRPr lang="es-ES"/>
        </a:p>
      </dgm:t>
    </dgm:pt>
    <dgm:pt modelId="{F10445BA-4D3D-4DCD-9B8C-A5A599AA8DFE}">
      <dgm:prSet phldrT="[Texto]" custT="1"/>
      <dgm:spPr/>
      <dgm:t>
        <a:bodyPr/>
        <a:lstStyle/>
        <a:p>
          <a:r>
            <a:rPr lang="es-ES" sz="2400" u="none" dirty="0" smtClean="0">
              <a:latin typeface="Times New Roman" panose="02020603050405020304" pitchFamily="18" charset="0"/>
              <a:cs typeface="Times New Roman" panose="02020603050405020304" pitchFamily="18" charset="0"/>
              <a:hlinkClick xmlns:r="http://schemas.openxmlformats.org/officeDocument/2006/relationships" r:id="rId1" action="ppaction://hlinkfile">
                <a:extLst>
                  <a:ext uri="{A12FA001-AC4F-418D-AE19-62706E023703}">
                    <ahyp:hlinkClr xmlns="" xmlns:ahyp="http://schemas.microsoft.com/office/drawing/2018/hyperlinkcolor" val="tx"/>
                  </a:ext>
                </a:extLst>
              </a:hlinkClick>
            </a:rPr>
            <a:t>Ingeniería en Mecánica en la UFA-ESPE </a:t>
          </a:r>
          <a:r>
            <a:rPr lang="es-ES" sz="2400" u="none" dirty="0" smtClean="0">
              <a:latin typeface="Times New Roman" panose="02020603050405020304" pitchFamily="18" charset="0"/>
              <a:cs typeface="Times New Roman" panose="02020603050405020304" pitchFamily="18" charset="0"/>
            </a:rPr>
            <a:t>e </a:t>
          </a:r>
          <a:r>
            <a:rPr lang="es-ES" sz="2400" u="none" dirty="0" smtClean="0">
              <a:latin typeface="Times New Roman" panose="02020603050405020304" pitchFamily="18" charset="0"/>
              <a:cs typeface="Times New Roman" panose="02020603050405020304" pitchFamily="18" charset="0"/>
              <a:hlinkClick xmlns:r="http://schemas.openxmlformats.org/officeDocument/2006/relationships" r:id="rId2" action="ppaction://hlinkfile">
                <a:extLst>
                  <a:ext uri="{A12FA001-AC4F-418D-AE19-62706E023703}">
                    <ahyp:hlinkClr xmlns="" xmlns:ahyp="http://schemas.microsoft.com/office/drawing/2018/hyperlinkcolor" val="tx"/>
                  </a:ext>
                </a:extLst>
              </a:hlinkClick>
            </a:rPr>
            <a:t>Ingeniería en Mecánica Aeronáutica en la ITESCA</a:t>
          </a:r>
          <a:endParaRPr lang="es-ES" sz="2400" u="none" dirty="0">
            <a:latin typeface="Times New Roman" panose="02020603050405020304" pitchFamily="18" charset="0"/>
            <a:cs typeface="Times New Roman" panose="02020603050405020304" pitchFamily="18" charset="0"/>
          </a:endParaRPr>
        </a:p>
      </dgm:t>
    </dgm:pt>
    <dgm:pt modelId="{91B701DE-5156-4651-A88A-38E77D4E9D73}" type="parTrans" cxnId="{3504E8EE-70DD-40F4-867D-17BC99804B76}">
      <dgm:prSet/>
      <dgm:spPr/>
      <dgm:t>
        <a:bodyPr/>
        <a:lstStyle/>
        <a:p>
          <a:endParaRPr lang="es-ES"/>
        </a:p>
      </dgm:t>
    </dgm:pt>
    <dgm:pt modelId="{22B4DD51-79E9-4F7E-A9AC-73BBE4185CE5}" type="sibTrans" cxnId="{3504E8EE-70DD-40F4-867D-17BC99804B76}">
      <dgm:prSet/>
      <dgm:spPr/>
      <dgm:t>
        <a:bodyPr/>
        <a:lstStyle/>
        <a:p>
          <a:endParaRPr lang="es-ES"/>
        </a:p>
      </dgm:t>
    </dgm:pt>
    <dgm:pt modelId="{E1E75610-BE47-43B7-BD6E-EE621A0E9DB6}">
      <dgm:prSet phldrT="[Texto]" custT="1"/>
      <dgm:spPr>
        <a:solidFill>
          <a:schemeClr val="accent3"/>
        </a:solidFill>
      </dgm:spPr>
      <dgm:t>
        <a:bodyPr/>
        <a:lstStyle/>
        <a:p>
          <a:r>
            <a:rPr lang="es-ES" sz="2400" dirty="0">
              <a:latin typeface="Times New Roman" panose="02020603050405020304" pitchFamily="18" charset="0"/>
              <a:cs typeface="Times New Roman" panose="02020603050405020304" pitchFamily="18" charset="0"/>
            </a:rPr>
            <a:t>Competencias y perfil profesional</a:t>
          </a:r>
        </a:p>
      </dgm:t>
    </dgm:pt>
    <dgm:pt modelId="{A902FEA6-5A0B-496F-97FE-54A48E456B03}" type="parTrans" cxnId="{32BC5271-D6A4-4656-BF54-A24E2BFE1FD2}">
      <dgm:prSet/>
      <dgm:spPr/>
      <dgm:t>
        <a:bodyPr/>
        <a:lstStyle/>
        <a:p>
          <a:endParaRPr lang="es-ES"/>
        </a:p>
      </dgm:t>
    </dgm:pt>
    <dgm:pt modelId="{07E1A2FD-4577-4720-AF7A-D4F23748D7F9}" type="sibTrans" cxnId="{32BC5271-D6A4-4656-BF54-A24E2BFE1FD2}">
      <dgm:prSet/>
      <dgm:spPr/>
      <dgm:t>
        <a:bodyPr/>
        <a:lstStyle/>
        <a:p>
          <a:endParaRPr lang="es-ES"/>
        </a:p>
      </dgm:t>
    </dgm:pt>
    <dgm:pt modelId="{AE9FD55E-0EB8-4815-9F09-B8CD61093CB8}" type="pres">
      <dgm:prSet presAssocID="{86244571-E947-4F6B-937D-CB96BAC30BC0}" presName="compositeShape" presStyleCnt="0">
        <dgm:presLayoutVars>
          <dgm:chMax val="7"/>
          <dgm:dir/>
          <dgm:resizeHandles val="exact"/>
        </dgm:presLayoutVars>
      </dgm:prSet>
      <dgm:spPr/>
    </dgm:pt>
    <dgm:pt modelId="{70D5A9A7-DE7E-4A58-A0B3-9760B87DF8C1}" type="pres">
      <dgm:prSet presAssocID="{86244571-E947-4F6B-937D-CB96BAC30BC0}" presName="wedge1" presStyleLbl="node1" presStyleIdx="0" presStyleCnt="3"/>
      <dgm:spPr/>
      <dgm:t>
        <a:bodyPr/>
        <a:lstStyle/>
        <a:p>
          <a:endParaRPr lang="es-ES"/>
        </a:p>
      </dgm:t>
    </dgm:pt>
    <dgm:pt modelId="{0AD91602-CACC-497A-BBB6-F3A15F04F5F7}" type="pres">
      <dgm:prSet presAssocID="{86244571-E947-4F6B-937D-CB96BAC30BC0}" presName="wedge1Tx" presStyleLbl="node1" presStyleIdx="0" presStyleCnt="3">
        <dgm:presLayoutVars>
          <dgm:chMax val="0"/>
          <dgm:chPref val="0"/>
          <dgm:bulletEnabled val="1"/>
        </dgm:presLayoutVars>
      </dgm:prSet>
      <dgm:spPr/>
      <dgm:t>
        <a:bodyPr/>
        <a:lstStyle/>
        <a:p>
          <a:endParaRPr lang="es-ES"/>
        </a:p>
      </dgm:t>
    </dgm:pt>
    <dgm:pt modelId="{DBEDEB2E-9ABD-4102-B91E-DA351B452720}" type="pres">
      <dgm:prSet presAssocID="{86244571-E947-4F6B-937D-CB96BAC30BC0}" presName="wedge2" presStyleLbl="node1" presStyleIdx="1" presStyleCnt="3"/>
      <dgm:spPr/>
      <dgm:t>
        <a:bodyPr/>
        <a:lstStyle/>
        <a:p>
          <a:endParaRPr lang="es-ES"/>
        </a:p>
      </dgm:t>
    </dgm:pt>
    <dgm:pt modelId="{530F5CD0-9173-4AF7-82A3-F9BD504447B1}" type="pres">
      <dgm:prSet presAssocID="{86244571-E947-4F6B-937D-CB96BAC30BC0}" presName="wedge2Tx" presStyleLbl="node1" presStyleIdx="1" presStyleCnt="3">
        <dgm:presLayoutVars>
          <dgm:chMax val="0"/>
          <dgm:chPref val="0"/>
          <dgm:bulletEnabled val="1"/>
        </dgm:presLayoutVars>
      </dgm:prSet>
      <dgm:spPr/>
      <dgm:t>
        <a:bodyPr/>
        <a:lstStyle/>
        <a:p>
          <a:endParaRPr lang="es-ES"/>
        </a:p>
      </dgm:t>
    </dgm:pt>
    <dgm:pt modelId="{A0E4F261-740E-468E-9033-FC0C857FC452}" type="pres">
      <dgm:prSet presAssocID="{86244571-E947-4F6B-937D-CB96BAC30BC0}" presName="wedge3" presStyleLbl="node1" presStyleIdx="2" presStyleCnt="3"/>
      <dgm:spPr/>
      <dgm:t>
        <a:bodyPr/>
        <a:lstStyle/>
        <a:p>
          <a:endParaRPr lang="es-ES"/>
        </a:p>
      </dgm:t>
    </dgm:pt>
    <dgm:pt modelId="{5E5B04A0-035C-4568-BF55-529E1A451C16}" type="pres">
      <dgm:prSet presAssocID="{86244571-E947-4F6B-937D-CB96BAC30BC0}" presName="wedge3Tx" presStyleLbl="node1" presStyleIdx="2" presStyleCnt="3">
        <dgm:presLayoutVars>
          <dgm:chMax val="0"/>
          <dgm:chPref val="0"/>
          <dgm:bulletEnabled val="1"/>
        </dgm:presLayoutVars>
      </dgm:prSet>
      <dgm:spPr/>
      <dgm:t>
        <a:bodyPr/>
        <a:lstStyle/>
        <a:p>
          <a:endParaRPr lang="es-ES"/>
        </a:p>
      </dgm:t>
    </dgm:pt>
  </dgm:ptLst>
  <dgm:cxnLst>
    <dgm:cxn modelId="{12CB5F76-5E8D-45AC-B9BF-1001A8D0AB65}" type="presOf" srcId="{86244571-E947-4F6B-937D-CB96BAC30BC0}" destId="{AE9FD55E-0EB8-4815-9F09-B8CD61093CB8}" srcOrd="0" destOrd="0" presId="urn:microsoft.com/office/officeart/2005/8/layout/chart3"/>
    <dgm:cxn modelId="{BA030B40-1AC9-4CB2-B11F-224995B54D38}" srcId="{86244571-E947-4F6B-937D-CB96BAC30BC0}" destId="{6380D6B4-81C2-4C51-88C7-6B93F1CC14CD}" srcOrd="0" destOrd="0" parTransId="{A243A34E-BE00-44D2-9744-A8B10A8F45D5}" sibTransId="{DE3FC9FF-5AD6-48C9-B46E-7EF8822B2751}"/>
    <dgm:cxn modelId="{3504E8EE-70DD-40F4-867D-17BC99804B76}" srcId="{86244571-E947-4F6B-937D-CB96BAC30BC0}" destId="{F10445BA-4D3D-4DCD-9B8C-A5A599AA8DFE}" srcOrd="1" destOrd="0" parTransId="{91B701DE-5156-4651-A88A-38E77D4E9D73}" sibTransId="{22B4DD51-79E9-4F7E-A9AC-73BBE4185CE5}"/>
    <dgm:cxn modelId="{32BC5271-D6A4-4656-BF54-A24E2BFE1FD2}" srcId="{86244571-E947-4F6B-937D-CB96BAC30BC0}" destId="{E1E75610-BE47-43B7-BD6E-EE621A0E9DB6}" srcOrd="2" destOrd="0" parTransId="{A902FEA6-5A0B-496F-97FE-54A48E456B03}" sibTransId="{07E1A2FD-4577-4720-AF7A-D4F23748D7F9}"/>
    <dgm:cxn modelId="{53999A51-2DAE-4798-9D41-474A2DD27EFE}" type="presOf" srcId="{F10445BA-4D3D-4DCD-9B8C-A5A599AA8DFE}" destId="{DBEDEB2E-9ABD-4102-B91E-DA351B452720}" srcOrd="0" destOrd="0" presId="urn:microsoft.com/office/officeart/2005/8/layout/chart3"/>
    <dgm:cxn modelId="{73CF8AF6-DC86-4F89-B1DC-C5E5B36628E1}" type="presOf" srcId="{E1E75610-BE47-43B7-BD6E-EE621A0E9DB6}" destId="{5E5B04A0-035C-4568-BF55-529E1A451C16}" srcOrd="1" destOrd="0" presId="urn:microsoft.com/office/officeart/2005/8/layout/chart3"/>
    <dgm:cxn modelId="{3EC00EA3-F182-4FE9-9E85-ED9009082E83}" type="presOf" srcId="{E1E75610-BE47-43B7-BD6E-EE621A0E9DB6}" destId="{A0E4F261-740E-468E-9033-FC0C857FC452}" srcOrd="0" destOrd="0" presId="urn:microsoft.com/office/officeart/2005/8/layout/chart3"/>
    <dgm:cxn modelId="{F9C2A609-CBB1-4B57-945E-FEF4FECA1928}" type="presOf" srcId="{6380D6B4-81C2-4C51-88C7-6B93F1CC14CD}" destId="{70D5A9A7-DE7E-4A58-A0B3-9760B87DF8C1}" srcOrd="0" destOrd="0" presId="urn:microsoft.com/office/officeart/2005/8/layout/chart3"/>
    <dgm:cxn modelId="{FE58C0E3-6329-4341-AEBB-2C312CEAAFE8}" type="presOf" srcId="{F10445BA-4D3D-4DCD-9B8C-A5A599AA8DFE}" destId="{530F5CD0-9173-4AF7-82A3-F9BD504447B1}" srcOrd="1" destOrd="0" presId="urn:microsoft.com/office/officeart/2005/8/layout/chart3"/>
    <dgm:cxn modelId="{9E881A02-22C6-4D4D-855A-5A15539E453C}" type="presOf" srcId="{6380D6B4-81C2-4C51-88C7-6B93F1CC14CD}" destId="{0AD91602-CACC-497A-BBB6-F3A15F04F5F7}" srcOrd="1" destOrd="0" presId="urn:microsoft.com/office/officeart/2005/8/layout/chart3"/>
    <dgm:cxn modelId="{B751496D-6704-4B43-A0DB-8F6074D671A0}" type="presParOf" srcId="{AE9FD55E-0EB8-4815-9F09-B8CD61093CB8}" destId="{70D5A9A7-DE7E-4A58-A0B3-9760B87DF8C1}" srcOrd="0" destOrd="0" presId="urn:microsoft.com/office/officeart/2005/8/layout/chart3"/>
    <dgm:cxn modelId="{3A13DF75-9D96-47C2-ACA6-E8755CA8436B}" type="presParOf" srcId="{AE9FD55E-0EB8-4815-9F09-B8CD61093CB8}" destId="{0AD91602-CACC-497A-BBB6-F3A15F04F5F7}" srcOrd="1" destOrd="0" presId="urn:microsoft.com/office/officeart/2005/8/layout/chart3"/>
    <dgm:cxn modelId="{5795A8AB-30D8-4C84-B398-AE21BA5E2C21}" type="presParOf" srcId="{AE9FD55E-0EB8-4815-9F09-B8CD61093CB8}" destId="{DBEDEB2E-9ABD-4102-B91E-DA351B452720}" srcOrd="2" destOrd="0" presId="urn:microsoft.com/office/officeart/2005/8/layout/chart3"/>
    <dgm:cxn modelId="{302F6580-78C5-4DE1-8B70-6B7F787540C6}" type="presParOf" srcId="{AE9FD55E-0EB8-4815-9F09-B8CD61093CB8}" destId="{530F5CD0-9173-4AF7-82A3-F9BD504447B1}" srcOrd="3" destOrd="0" presId="urn:microsoft.com/office/officeart/2005/8/layout/chart3"/>
    <dgm:cxn modelId="{747D192D-4766-4312-83F1-292D93F8ECCE}" type="presParOf" srcId="{AE9FD55E-0EB8-4815-9F09-B8CD61093CB8}" destId="{A0E4F261-740E-468E-9033-FC0C857FC452}" srcOrd="4" destOrd="0" presId="urn:microsoft.com/office/officeart/2005/8/layout/chart3"/>
    <dgm:cxn modelId="{A860095B-3A36-4D03-A7AE-7052A6A5CB6D}" type="presParOf" srcId="{AE9FD55E-0EB8-4815-9F09-B8CD61093CB8}" destId="{5E5B04A0-035C-4568-BF55-529E1A451C16}"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99DEAB4-7A0E-4228-8E9D-A28C5D18229A}" type="doc">
      <dgm:prSet loTypeId="urn:microsoft.com/office/officeart/2005/8/layout/balance1" loCatId="relationship" qsTypeId="urn:microsoft.com/office/officeart/2005/8/quickstyle/simple1" qsCatId="simple" csTypeId="urn:microsoft.com/office/officeart/2005/8/colors/colorful3" csCatId="colorful" phldr="1"/>
      <dgm:spPr/>
      <dgm:t>
        <a:bodyPr/>
        <a:lstStyle/>
        <a:p>
          <a:endParaRPr lang="es-ES"/>
        </a:p>
      </dgm:t>
    </dgm:pt>
    <dgm:pt modelId="{5D73251D-6C24-49B1-A046-44DE4826634B}">
      <dgm:prSet phldrT="[Texto]" custT="1"/>
      <dgm:spPr/>
      <dgm:t>
        <a:bodyPr/>
        <a:lstStyle/>
        <a:p>
          <a:r>
            <a:rPr lang="es-ES" sz="3200" dirty="0">
              <a:latin typeface="Times New Roman" panose="02020603050405020304" pitchFamily="18" charset="0"/>
              <a:cs typeface="Times New Roman" panose="02020603050405020304" pitchFamily="18" charset="0"/>
            </a:rPr>
            <a:t>Ingeniería en Mecánica en la UFA-ESPE</a:t>
          </a:r>
          <a:endParaRPr lang="es-ES" sz="3200" dirty="0"/>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652D3FC1-D40F-4B6B-985A-EEC735A37217}" type="parTrans" cxnId="{BDF5C8EA-8444-4039-925D-3C5D59037701}">
      <dgm:prSet/>
      <dgm:spPr/>
      <dgm:t>
        <a:bodyPr/>
        <a:lstStyle/>
        <a:p>
          <a:endParaRPr lang="es-ES"/>
        </a:p>
      </dgm:t>
    </dgm:pt>
    <dgm:pt modelId="{285DAE10-6854-449E-A35F-25C6BFD68A52}" type="sibTrans" cxnId="{BDF5C8EA-8444-4039-925D-3C5D59037701}">
      <dgm:prSet/>
      <dgm:spPr/>
      <dgm:t>
        <a:bodyPr/>
        <a:lstStyle/>
        <a:p>
          <a:endParaRPr lang="es-ES"/>
        </a:p>
      </dgm:t>
    </dgm:pt>
    <dgm:pt modelId="{AADA96CC-8162-4BF1-9395-086B0786E065}">
      <dgm:prSet phldrT="[Texto]" custT="1"/>
      <dgm:spPr/>
      <dgm:t>
        <a:bodyPr/>
        <a:lstStyle/>
        <a:p>
          <a:r>
            <a:rPr lang="es-ES" sz="3200" dirty="0">
              <a:latin typeface="Times New Roman" panose="02020603050405020304" pitchFamily="18" charset="0"/>
              <a:cs typeface="Times New Roman" panose="02020603050405020304" pitchFamily="18" charset="0"/>
            </a:rPr>
            <a:t>Ingeniería en Mecánica Aeronáutica en la ITESCA</a:t>
          </a:r>
          <a:endParaRPr lang="es-ES" sz="3200" dirty="0"/>
        </a:p>
      </dgm:t>
      <dgm:extLst>
        <a:ext uri="{E40237B7-FDA0-4F09-8148-C483321AD2D9}">
          <dgm14:cNvPr xmlns:dgm14="http://schemas.microsoft.com/office/drawing/2010/diagram" id="0" name="">
            <a:hlinkClick xmlns:r="http://schemas.openxmlformats.org/officeDocument/2006/relationships" r:id="rId2" action="ppaction://hlinkfile"/>
          </dgm14:cNvPr>
        </a:ext>
      </dgm:extLst>
    </dgm:pt>
    <dgm:pt modelId="{99E90635-0EEB-4BB6-AB80-D83E5C07103B}" type="parTrans" cxnId="{EB88BD25-330D-4898-AE61-F2050F641701}">
      <dgm:prSet/>
      <dgm:spPr/>
      <dgm:t>
        <a:bodyPr/>
        <a:lstStyle/>
        <a:p>
          <a:endParaRPr lang="es-ES"/>
        </a:p>
      </dgm:t>
    </dgm:pt>
    <dgm:pt modelId="{5F97D253-96AA-4CB8-8EA8-8195A1F1DDAD}" type="sibTrans" cxnId="{EB88BD25-330D-4898-AE61-F2050F641701}">
      <dgm:prSet/>
      <dgm:spPr/>
      <dgm:t>
        <a:bodyPr/>
        <a:lstStyle/>
        <a:p>
          <a:endParaRPr lang="es-ES"/>
        </a:p>
      </dgm:t>
    </dgm:pt>
    <dgm:pt modelId="{90425477-B835-4E35-9CDD-CEC656264AF3}">
      <dgm:prSet phldrT="[Texto]" custT="1"/>
      <dgm:spPr/>
      <dgm:t>
        <a:bodyPr/>
        <a:lstStyle/>
        <a:p>
          <a:r>
            <a:rPr lang="es-ES" sz="3200" dirty="0"/>
            <a:t>8400 horas</a:t>
          </a:r>
        </a:p>
      </dgm:t>
    </dgm:pt>
    <dgm:pt modelId="{44A7462E-01F0-4F20-866B-B8C8C7DF22A3}" type="parTrans" cxnId="{64BFE122-2B33-4EF9-961C-06A45C71886C}">
      <dgm:prSet/>
      <dgm:spPr/>
      <dgm:t>
        <a:bodyPr/>
        <a:lstStyle/>
        <a:p>
          <a:endParaRPr lang="es-ES"/>
        </a:p>
      </dgm:t>
    </dgm:pt>
    <dgm:pt modelId="{E307B5CB-7948-44D7-A366-D1019FA35956}" type="sibTrans" cxnId="{64BFE122-2B33-4EF9-961C-06A45C71886C}">
      <dgm:prSet/>
      <dgm:spPr/>
      <dgm:t>
        <a:bodyPr/>
        <a:lstStyle/>
        <a:p>
          <a:endParaRPr lang="es-ES"/>
        </a:p>
      </dgm:t>
    </dgm:pt>
    <dgm:pt modelId="{61CC4A42-1AEC-42FA-BD12-47C0E8C83DDD}">
      <dgm:prSet phldrT="[Texto]" custT="1"/>
      <dgm:spPr/>
      <dgm:t>
        <a:bodyPr/>
        <a:lstStyle/>
        <a:p>
          <a:r>
            <a:rPr lang="es-ES" sz="3200" dirty="0"/>
            <a:t>10 niveles</a:t>
          </a:r>
        </a:p>
      </dgm:t>
    </dgm:pt>
    <dgm:pt modelId="{8BBDB97C-FDB1-4EF7-B68C-F3CAB49FAAFC}" type="parTrans" cxnId="{BD7BB8D2-577D-409F-82F4-1EF82CFD973F}">
      <dgm:prSet/>
      <dgm:spPr/>
      <dgm:t>
        <a:bodyPr/>
        <a:lstStyle/>
        <a:p>
          <a:endParaRPr lang="es-ES"/>
        </a:p>
      </dgm:t>
    </dgm:pt>
    <dgm:pt modelId="{E196B245-7E45-43DB-81CC-05EE9E3599AA}" type="sibTrans" cxnId="{BD7BB8D2-577D-409F-82F4-1EF82CFD973F}">
      <dgm:prSet/>
      <dgm:spPr/>
      <dgm:t>
        <a:bodyPr/>
        <a:lstStyle/>
        <a:p>
          <a:endParaRPr lang="es-ES"/>
        </a:p>
      </dgm:t>
    </dgm:pt>
    <dgm:pt modelId="{4CBE4689-017F-46D4-AB9D-CD1DAB55C758}">
      <dgm:prSet phldrT="[Texto]" custT="1"/>
      <dgm:spPr/>
      <dgm:t>
        <a:bodyPr/>
        <a:lstStyle/>
        <a:p>
          <a:r>
            <a:rPr lang="es-ES" sz="3200" dirty="0"/>
            <a:t>7920 horas</a:t>
          </a:r>
        </a:p>
      </dgm:t>
    </dgm:pt>
    <dgm:pt modelId="{DB6B46CD-74CD-4C39-A080-0F185C67E30D}" type="parTrans" cxnId="{1478785F-63CD-43AB-8997-BB897F72F305}">
      <dgm:prSet/>
      <dgm:spPr/>
      <dgm:t>
        <a:bodyPr/>
        <a:lstStyle/>
        <a:p>
          <a:endParaRPr lang="es-ES"/>
        </a:p>
      </dgm:t>
    </dgm:pt>
    <dgm:pt modelId="{5528CE19-F47D-4BC5-B494-EF6E38B4671F}" type="sibTrans" cxnId="{1478785F-63CD-43AB-8997-BB897F72F305}">
      <dgm:prSet/>
      <dgm:spPr/>
      <dgm:t>
        <a:bodyPr/>
        <a:lstStyle/>
        <a:p>
          <a:endParaRPr lang="es-ES"/>
        </a:p>
      </dgm:t>
    </dgm:pt>
    <dgm:pt modelId="{800A49D7-CE44-4ABB-B963-E64E05F4D28B}">
      <dgm:prSet phldrT="[Texto]" custT="1"/>
      <dgm:spPr/>
      <dgm:t>
        <a:bodyPr/>
        <a:lstStyle/>
        <a:p>
          <a:r>
            <a:rPr lang="es-ES" sz="3200" dirty="0"/>
            <a:t>9 niveles</a:t>
          </a:r>
        </a:p>
      </dgm:t>
    </dgm:pt>
    <dgm:pt modelId="{BB04712E-035B-4F47-8B90-46D93FFDD194}" type="parTrans" cxnId="{24CE049B-8A49-4BAA-9286-E6105602F6DC}">
      <dgm:prSet/>
      <dgm:spPr/>
      <dgm:t>
        <a:bodyPr/>
        <a:lstStyle/>
        <a:p>
          <a:endParaRPr lang="es-ES"/>
        </a:p>
      </dgm:t>
    </dgm:pt>
    <dgm:pt modelId="{C0585C64-BC50-4020-B867-A4DB743A9DFE}" type="sibTrans" cxnId="{24CE049B-8A49-4BAA-9286-E6105602F6DC}">
      <dgm:prSet/>
      <dgm:spPr/>
      <dgm:t>
        <a:bodyPr/>
        <a:lstStyle/>
        <a:p>
          <a:endParaRPr lang="es-ES"/>
        </a:p>
      </dgm:t>
    </dgm:pt>
    <dgm:pt modelId="{A173C1D3-3AC6-4EA7-8667-048F9523F0D1}" type="pres">
      <dgm:prSet presAssocID="{199DEAB4-7A0E-4228-8E9D-A28C5D18229A}" presName="outerComposite" presStyleCnt="0">
        <dgm:presLayoutVars>
          <dgm:chMax val="2"/>
          <dgm:animLvl val="lvl"/>
          <dgm:resizeHandles val="exact"/>
        </dgm:presLayoutVars>
      </dgm:prSet>
      <dgm:spPr/>
      <dgm:t>
        <a:bodyPr/>
        <a:lstStyle/>
        <a:p>
          <a:endParaRPr lang="es-ES"/>
        </a:p>
      </dgm:t>
    </dgm:pt>
    <dgm:pt modelId="{718DBF63-2DE3-44FD-8DE6-92DD893A2D6C}" type="pres">
      <dgm:prSet presAssocID="{199DEAB4-7A0E-4228-8E9D-A28C5D18229A}" presName="dummyMaxCanvas" presStyleCnt="0"/>
      <dgm:spPr/>
    </dgm:pt>
    <dgm:pt modelId="{9DBFFC48-75EA-4144-8E0E-F0D9A8E5BA9E}" type="pres">
      <dgm:prSet presAssocID="{199DEAB4-7A0E-4228-8E9D-A28C5D18229A}" presName="parentComposite" presStyleCnt="0"/>
      <dgm:spPr/>
    </dgm:pt>
    <dgm:pt modelId="{346A3317-1115-4E30-8F13-CDC57C521CAC}" type="pres">
      <dgm:prSet presAssocID="{199DEAB4-7A0E-4228-8E9D-A28C5D18229A}" presName="parent1" presStyleLbl="alignAccFollowNode1" presStyleIdx="0" presStyleCnt="4" custScaleX="116585" custScaleY="129487">
        <dgm:presLayoutVars>
          <dgm:chMax val="4"/>
        </dgm:presLayoutVars>
      </dgm:prSet>
      <dgm:spPr/>
      <dgm:t>
        <a:bodyPr/>
        <a:lstStyle/>
        <a:p>
          <a:endParaRPr lang="es-ES"/>
        </a:p>
      </dgm:t>
    </dgm:pt>
    <dgm:pt modelId="{4FD02216-6760-4E44-BCAB-BF59B3152857}" type="pres">
      <dgm:prSet presAssocID="{199DEAB4-7A0E-4228-8E9D-A28C5D18229A}" presName="parent2" presStyleLbl="alignAccFollowNode1" presStyleIdx="1" presStyleCnt="4" custScaleX="143777" custScaleY="139194" custLinFactNeighborX="8140" custLinFactNeighborY="-1832">
        <dgm:presLayoutVars>
          <dgm:chMax val="4"/>
        </dgm:presLayoutVars>
      </dgm:prSet>
      <dgm:spPr/>
      <dgm:t>
        <a:bodyPr/>
        <a:lstStyle/>
        <a:p>
          <a:endParaRPr lang="es-ES"/>
        </a:p>
      </dgm:t>
    </dgm:pt>
    <dgm:pt modelId="{6ACDF678-6855-4344-AAF9-4ED89F506135}" type="pres">
      <dgm:prSet presAssocID="{199DEAB4-7A0E-4228-8E9D-A28C5D18229A}" presName="childrenComposite" presStyleCnt="0"/>
      <dgm:spPr/>
    </dgm:pt>
    <dgm:pt modelId="{4DB1411F-216D-4916-BEF8-78A8BF1B0BAB}" type="pres">
      <dgm:prSet presAssocID="{199DEAB4-7A0E-4228-8E9D-A28C5D18229A}" presName="dummyMaxCanvas_ChildArea" presStyleCnt="0"/>
      <dgm:spPr/>
    </dgm:pt>
    <dgm:pt modelId="{153067C5-F17B-423B-9D38-AC3894EEA1F4}" type="pres">
      <dgm:prSet presAssocID="{199DEAB4-7A0E-4228-8E9D-A28C5D18229A}" presName="fulcrum" presStyleLbl="alignAccFollowNode1" presStyleIdx="2" presStyleCnt="4"/>
      <dgm:spPr/>
    </dgm:pt>
    <dgm:pt modelId="{2EC60548-C46B-41AC-9067-56A7C0918CEC}" type="pres">
      <dgm:prSet presAssocID="{199DEAB4-7A0E-4228-8E9D-A28C5D18229A}" presName="balance_22" presStyleLbl="alignAccFollowNode1" presStyleIdx="3" presStyleCnt="4">
        <dgm:presLayoutVars>
          <dgm:bulletEnabled val="1"/>
        </dgm:presLayoutVars>
      </dgm:prSet>
      <dgm:spPr/>
    </dgm:pt>
    <dgm:pt modelId="{D03C3378-BA58-4F5D-B88F-9A3C1B8CCA30}" type="pres">
      <dgm:prSet presAssocID="{199DEAB4-7A0E-4228-8E9D-A28C5D18229A}" presName="right_22_1" presStyleLbl="node1" presStyleIdx="0" presStyleCnt="4">
        <dgm:presLayoutVars>
          <dgm:bulletEnabled val="1"/>
        </dgm:presLayoutVars>
      </dgm:prSet>
      <dgm:spPr/>
      <dgm:t>
        <a:bodyPr/>
        <a:lstStyle/>
        <a:p>
          <a:endParaRPr lang="es-ES"/>
        </a:p>
      </dgm:t>
    </dgm:pt>
    <dgm:pt modelId="{F304F7E2-A989-4802-8019-AD973B0F298A}" type="pres">
      <dgm:prSet presAssocID="{199DEAB4-7A0E-4228-8E9D-A28C5D18229A}" presName="right_22_2" presStyleLbl="node1" presStyleIdx="1" presStyleCnt="4" custScaleY="72024">
        <dgm:presLayoutVars>
          <dgm:bulletEnabled val="1"/>
        </dgm:presLayoutVars>
      </dgm:prSet>
      <dgm:spPr/>
      <dgm:t>
        <a:bodyPr/>
        <a:lstStyle/>
        <a:p>
          <a:endParaRPr lang="es-ES"/>
        </a:p>
      </dgm:t>
    </dgm:pt>
    <dgm:pt modelId="{7E10A070-9D79-4FCB-9549-2A5A9AFC88B8}" type="pres">
      <dgm:prSet presAssocID="{199DEAB4-7A0E-4228-8E9D-A28C5D18229A}" presName="left_22_1" presStyleLbl="node1" presStyleIdx="2" presStyleCnt="4">
        <dgm:presLayoutVars>
          <dgm:bulletEnabled val="1"/>
        </dgm:presLayoutVars>
      </dgm:prSet>
      <dgm:spPr/>
      <dgm:t>
        <a:bodyPr/>
        <a:lstStyle/>
        <a:p>
          <a:endParaRPr lang="es-ES"/>
        </a:p>
      </dgm:t>
    </dgm:pt>
    <dgm:pt modelId="{99F1937F-A109-49B6-8CAE-31E7690BF3E5}" type="pres">
      <dgm:prSet presAssocID="{199DEAB4-7A0E-4228-8E9D-A28C5D18229A}" presName="left_22_2" presStyleLbl="node1" presStyleIdx="3" presStyleCnt="4" custScaleY="72024">
        <dgm:presLayoutVars>
          <dgm:bulletEnabled val="1"/>
        </dgm:presLayoutVars>
      </dgm:prSet>
      <dgm:spPr/>
      <dgm:t>
        <a:bodyPr/>
        <a:lstStyle/>
        <a:p>
          <a:endParaRPr lang="es-ES"/>
        </a:p>
      </dgm:t>
    </dgm:pt>
  </dgm:ptLst>
  <dgm:cxnLst>
    <dgm:cxn modelId="{EB88BD25-330D-4898-AE61-F2050F641701}" srcId="{199DEAB4-7A0E-4228-8E9D-A28C5D18229A}" destId="{AADA96CC-8162-4BF1-9395-086B0786E065}" srcOrd="1" destOrd="0" parTransId="{99E90635-0EEB-4BB6-AB80-D83E5C07103B}" sibTransId="{5F97D253-96AA-4CB8-8EA8-8195A1F1DDAD}"/>
    <dgm:cxn modelId="{A26F1376-0C21-4FDD-9A42-1B9F95C3A4F9}" type="presOf" srcId="{4CBE4689-017F-46D4-AB9D-CD1DAB55C758}" destId="{D03C3378-BA58-4F5D-B88F-9A3C1B8CCA30}" srcOrd="0" destOrd="0" presId="urn:microsoft.com/office/officeart/2005/8/layout/balance1"/>
    <dgm:cxn modelId="{1478785F-63CD-43AB-8997-BB897F72F305}" srcId="{AADA96CC-8162-4BF1-9395-086B0786E065}" destId="{4CBE4689-017F-46D4-AB9D-CD1DAB55C758}" srcOrd="0" destOrd="0" parTransId="{DB6B46CD-74CD-4C39-A080-0F185C67E30D}" sibTransId="{5528CE19-F47D-4BC5-B494-EF6E38B4671F}"/>
    <dgm:cxn modelId="{C0DFE2C8-DC62-46DB-9EBC-7A01A0027F38}" type="presOf" srcId="{61CC4A42-1AEC-42FA-BD12-47C0E8C83DDD}" destId="{99F1937F-A109-49B6-8CAE-31E7690BF3E5}" srcOrd="0" destOrd="0" presId="urn:microsoft.com/office/officeart/2005/8/layout/balance1"/>
    <dgm:cxn modelId="{64BFE122-2B33-4EF9-961C-06A45C71886C}" srcId="{5D73251D-6C24-49B1-A046-44DE4826634B}" destId="{90425477-B835-4E35-9CDD-CEC656264AF3}" srcOrd="0" destOrd="0" parTransId="{44A7462E-01F0-4F20-866B-B8C8C7DF22A3}" sibTransId="{E307B5CB-7948-44D7-A366-D1019FA35956}"/>
    <dgm:cxn modelId="{C71C5E0C-A1BB-4F25-88D3-F04BCEE3C906}" type="presOf" srcId="{199DEAB4-7A0E-4228-8E9D-A28C5D18229A}" destId="{A173C1D3-3AC6-4EA7-8667-048F9523F0D1}" srcOrd="0" destOrd="0" presId="urn:microsoft.com/office/officeart/2005/8/layout/balance1"/>
    <dgm:cxn modelId="{BD7BB8D2-577D-409F-82F4-1EF82CFD973F}" srcId="{5D73251D-6C24-49B1-A046-44DE4826634B}" destId="{61CC4A42-1AEC-42FA-BD12-47C0E8C83DDD}" srcOrd="1" destOrd="0" parTransId="{8BBDB97C-FDB1-4EF7-B68C-F3CAB49FAAFC}" sibTransId="{E196B245-7E45-43DB-81CC-05EE9E3599AA}"/>
    <dgm:cxn modelId="{AEB9A874-B95F-47EF-87B9-393BCEFD3A88}" type="presOf" srcId="{5D73251D-6C24-49B1-A046-44DE4826634B}" destId="{346A3317-1115-4E30-8F13-CDC57C521CAC}" srcOrd="0" destOrd="0" presId="urn:microsoft.com/office/officeart/2005/8/layout/balance1"/>
    <dgm:cxn modelId="{BDF5C8EA-8444-4039-925D-3C5D59037701}" srcId="{199DEAB4-7A0E-4228-8E9D-A28C5D18229A}" destId="{5D73251D-6C24-49B1-A046-44DE4826634B}" srcOrd="0" destOrd="0" parTransId="{652D3FC1-D40F-4B6B-985A-EEC735A37217}" sibTransId="{285DAE10-6854-449E-A35F-25C6BFD68A52}"/>
    <dgm:cxn modelId="{BD191FB0-41D9-4A60-AF7E-F8375D08C9D7}" type="presOf" srcId="{800A49D7-CE44-4ABB-B963-E64E05F4D28B}" destId="{F304F7E2-A989-4802-8019-AD973B0F298A}" srcOrd="0" destOrd="0" presId="urn:microsoft.com/office/officeart/2005/8/layout/balance1"/>
    <dgm:cxn modelId="{24CE049B-8A49-4BAA-9286-E6105602F6DC}" srcId="{AADA96CC-8162-4BF1-9395-086B0786E065}" destId="{800A49D7-CE44-4ABB-B963-E64E05F4D28B}" srcOrd="1" destOrd="0" parTransId="{BB04712E-035B-4F47-8B90-46D93FFDD194}" sibTransId="{C0585C64-BC50-4020-B867-A4DB743A9DFE}"/>
    <dgm:cxn modelId="{15186563-FF15-41B1-AA4A-17CE2F14B17D}" type="presOf" srcId="{90425477-B835-4E35-9CDD-CEC656264AF3}" destId="{7E10A070-9D79-4FCB-9549-2A5A9AFC88B8}" srcOrd="0" destOrd="0" presId="urn:microsoft.com/office/officeart/2005/8/layout/balance1"/>
    <dgm:cxn modelId="{E99D57A0-9143-4B60-9758-B099BDC923DB}" type="presOf" srcId="{AADA96CC-8162-4BF1-9395-086B0786E065}" destId="{4FD02216-6760-4E44-BCAB-BF59B3152857}" srcOrd="0" destOrd="0" presId="urn:microsoft.com/office/officeart/2005/8/layout/balance1"/>
    <dgm:cxn modelId="{35221C32-E40C-4112-B144-B459331C37B5}" type="presParOf" srcId="{A173C1D3-3AC6-4EA7-8667-048F9523F0D1}" destId="{718DBF63-2DE3-44FD-8DE6-92DD893A2D6C}" srcOrd="0" destOrd="0" presId="urn:microsoft.com/office/officeart/2005/8/layout/balance1"/>
    <dgm:cxn modelId="{D4AAB4DA-8134-4574-904E-13E8B1A2432B}" type="presParOf" srcId="{A173C1D3-3AC6-4EA7-8667-048F9523F0D1}" destId="{9DBFFC48-75EA-4144-8E0E-F0D9A8E5BA9E}" srcOrd="1" destOrd="0" presId="urn:microsoft.com/office/officeart/2005/8/layout/balance1"/>
    <dgm:cxn modelId="{B6B01E17-99D1-4900-BED5-29DD8CE5F43C}" type="presParOf" srcId="{9DBFFC48-75EA-4144-8E0E-F0D9A8E5BA9E}" destId="{346A3317-1115-4E30-8F13-CDC57C521CAC}" srcOrd="0" destOrd="0" presId="urn:microsoft.com/office/officeart/2005/8/layout/balance1"/>
    <dgm:cxn modelId="{ED3DA4A0-EF11-4321-B2B1-8C6B68A066A5}" type="presParOf" srcId="{9DBFFC48-75EA-4144-8E0E-F0D9A8E5BA9E}" destId="{4FD02216-6760-4E44-BCAB-BF59B3152857}" srcOrd="1" destOrd="0" presId="urn:microsoft.com/office/officeart/2005/8/layout/balance1"/>
    <dgm:cxn modelId="{1E30B3CE-716A-4FFD-ADD5-CF1449D4C539}" type="presParOf" srcId="{A173C1D3-3AC6-4EA7-8667-048F9523F0D1}" destId="{6ACDF678-6855-4344-AAF9-4ED89F506135}" srcOrd="2" destOrd="0" presId="urn:microsoft.com/office/officeart/2005/8/layout/balance1"/>
    <dgm:cxn modelId="{35704267-9239-413F-8E4E-CF7120AADC9A}" type="presParOf" srcId="{6ACDF678-6855-4344-AAF9-4ED89F506135}" destId="{4DB1411F-216D-4916-BEF8-78A8BF1B0BAB}" srcOrd="0" destOrd="0" presId="urn:microsoft.com/office/officeart/2005/8/layout/balance1"/>
    <dgm:cxn modelId="{DBF5E8DC-0C58-4E98-81C9-581EBC098D5D}" type="presParOf" srcId="{6ACDF678-6855-4344-AAF9-4ED89F506135}" destId="{153067C5-F17B-423B-9D38-AC3894EEA1F4}" srcOrd="1" destOrd="0" presId="urn:microsoft.com/office/officeart/2005/8/layout/balance1"/>
    <dgm:cxn modelId="{BF7291BB-E7BE-4F19-9C2D-D733C719AEC5}" type="presParOf" srcId="{6ACDF678-6855-4344-AAF9-4ED89F506135}" destId="{2EC60548-C46B-41AC-9067-56A7C0918CEC}" srcOrd="2" destOrd="0" presId="urn:microsoft.com/office/officeart/2005/8/layout/balance1"/>
    <dgm:cxn modelId="{4DB9AFDB-23F6-468D-850D-1E4E6FC5B4F1}" type="presParOf" srcId="{6ACDF678-6855-4344-AAF9-4ED89F506135}" destId="{D03C3378-BA58-4F5D-B88F-9A3C1B8CCA30}" srcOrd="3" destOrd="0" presId="urn:microsoft.com/office/officeart/2005/8/layout/balance1"/>
    <dgm:cxn modelId="{6C6A5F2D-9123-45E2-8038-10348C3E3A34}" type="presParOf" srcId="{6ACDF678-6855-4344-AAF9-4ED89F506135}" destId="{F304F7E2-A989-4802-8019-AD973B0F298A}" srcOrd="4" destOrd="0" presId="urn:microsoft.com/office/officeart/2005/8/layout/balance1"/>
    <dgm:cxn modelId="{76AFFD7D-3C75-40A5-8EC3-7B5D5CF99CBD}" type="presParOf" srcId="{6ACDF678-6855-4344-AAF9-4ED89F506135}" destId="{7E10A070-9D79-4FCB-9549-2A5A9AFC88B8}" srcOrd="5" destOrd="0" presId="urn:microsoft.com/office/officeart/2005/8/layout/balance1"/>
    <dgm:cxn modelId="{4991C7B7-C216-401D-A7A5-E217531561C7}" type="presParOf" srcId="{6ACDF678-6855-4344-AAF9-4ED89F506135}" destId="{99F1937F-A109-49B6-8CAE-31E7690BF3E5}" srcOrd="6"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99DEAB4-7A0E-4228-8E9D-A28C5D18229A}" type="doc">
      <dgm:prSet loTypeId="urn:microsoft.com/office/officeart/2005/8/layout/balance1" loCatId="relationship" qsTypeId="urn:microsoft.com/office/officeart/2005/8/quickstyle/simple1" qsCatId="simple" csTypeId="urn:microsoft.com/office/officeart/2005/8/colors/colorful3" csCatId="colorful" phldr="1"/>
      <dgm:spPr/>
      <dgm:t>
        <a:bodyPr/>
        <a:lstStyle/>
        <a:p>
          <a:endParaRPr lang="es-ES"/>
        </a:p>
      </dgm:t>
    </dgm:pt>
    <dgm:pt modelId="{5D73251D-6C24-49B1-A046-44DE4826634B}">
      <dgm:prSet phldrT="[Texto]" custT="1"/>
      <dgm:spPr/>
      <dgm:t>
        <a:bodyPr/>
        <a:lstStyle/>
        <a:p>
          <a:r>
            <a:rPr lang="es-ES" sz="3200" dirty="0" smtClean="0">
              <a:latin typeface="Times New Roman" panose="02020603050405020304" pitchFamily="18" charset="0"/>
              <a:cs typeface="Times New Roman" panose="02020603050405020304" pitchFamily="18" charset="0"/>
            </a:rPr>
            <a:t>Tecnología en aeronáutica con mención en motores en la UFA-ESPE</a:t>
          </a:r>
          <a:endParaRPr lang="es-ES" sz="3200" dirty="0"/>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652D3FC1-D40F-4B6B-985A-EEC735A37217}" type="parTrans" cxnId="{BDF5C8EA-8444-4039-925D-3C5D59037701}">
      <dgm:prSet/>
      <dgm:spPr/>
      <dgm:t>
        <a:bodyPr/>
        <a:lstStyle/>
        <a:p>
          <a:endParaRPr lang="es-ES"/>
        </a:p>
      </dgm:t>
    </dgm:pt>
    <dgm:pt modelId="{285DAE10-6854-449E-A35F-25C6BFD68A52}" type="sibTrans" cxnId="{BDF5C8EA-8444-4039-925D-3C5D59037701}">
      <dgm:prSet/>
      <dgm:spPr/>
      <dgm:t>
        <a:bodyPr/>
        <a:lstStyle/>
        <a:p>
          <a:endParaRPr lang="es-ES"/>
        </a:p>
      </dgm:t>
    </dgm:pt>
    <dgm:pt modelId="{AADA96CC-8162-4BF1-9395-086B0786E065}">
      <dgm:prSet phldrT="[Texto]" custT="1"/>
      <dgm:spPr/>
      <dgm:t>
        <a:bodyPr/>
        <a:lstStyle/>
        <a:p>
          <a:r>
            <a:rPr lang="es-ES" sz="3200" dirty="0">
              <a:latin typeface="Times New Roman" panose="02020603050405020304" pitchFamily="18" charset="0"/>
              <a:cs typeface="Times New Roman" panose="02020603050405020304" pitchFamily="18" charset="0"/>
            </a:rPr>
            <a:t>Ingeniería en Mecánica Aeronáutica en la ITESCA</a:t>
          </a:r>
          <a:endParaRPr lang="es-ES" sz="3200" dirty="0"/>
        </a:p>
      </dgm:t>
      <dgm:extLst>
        <a:ext uri="{E40237B7-FDA0-4F09-8148-C483321AD2D9}">
          <dgm14:cNvPr xmlns:dgm14="http://schemas.microsoft.com/office/drawing/2010/diagram" id="0" name="">
            <a:hlinkClick xmlns:r="http://schemas.openxmlformats.org/officeDocument/2006/relationships" r:id="rId2" action="ppaction://hlinkfile"/>
          </dgm14:cNvPr>
        </a:ext>
      </dgm:extLst>
    </dgm:pt>
    <dgm:pt modelId="{99E90635-0EEB-4BB6-AB80-D83E5C07103B}" type="parTrans" cxnId="{EB88BD25-330D-4898-AE61-F2050F641701}">
      <dgm:prSet/>
      <dgm:spPr/>
      <dgm:t>
        <a:bodyPr/>
        <a:lstStyle/>
        <a:p>
          <a:endParaRPr lang="es-ES"/>
        </a:p>
      </dgm:t>
    </dgm:pt>
    <dgm:pt modelId="{5F97D253-96AA-4CB8-8EA8-8195A1F1DDAD}" type="sibTrans" cxnId="{EB88BD25-330D-4898-AE61-F2050F641701}">
      <dgm:prSet/>
      <dgm:spPr/>
      <dgm:t>
        <a:bodyPr/>
        <a:lstStyle/>
        <a:p>
          <a:endParaRPr lang="es-ES"/>
        </a:p>
      </dgm:t>
    </dgm:pt>
    <dgm:pt modelId="{90425477-B835-4E35-9CDD-CEC656264AF3}">
      <dgm:prSet phldrT="[Texto]" custT="1"/>
      <dgm:spPr/>
      <dgm:t>
        <a:bodyPr/>
        <a:lstStyle/>
        <a:p>
          <a:r>
            <a:rPr lang="es-ES" sz="3200" dirty="0" smtClean="0"/>
            <a:t>4585 </a:t>
          </a:r>
          <a:r>
            <a:rPr lang="es-ES" sz="3200" dirty="0"/>
            <a:t>horas</a:t>
          </a:r>
        </a:p>
      </dgm:t>
    </dgm:pt>
    <dgm:pt modelId="{44A7462E-01F0-4F20-866B-B8C8C7DF22A3}" type="parTrans" cxnId="{64BFE122-2B33-4EF9-961C-06A45C71886C}">
      <dgm:prSet/>
      <dgm:spPr/>
      <dgm:t>
        <a:bodyPr/>
        <a:lstStyle/>
        <a:p>
          <a:endParaRPr lang="es-ES"/>
        </a:p>
      </dgm:t>
    </dgm:pt>
    <dgm:pt modelId="{E307B5CB-7948-44D7-A366-D1019FA35956}" type="sibTrans" cxnId="{64BFE122-2B33-4EF9-961C-06A45C71886C}">
      <dgm:prSet/>
      <dgm:spPr/>
      <dgm:t>
        <a:bodyPr/>
        <a:lstStyle/>
        <a:p>
          <a:endParaRPr lang="es-ES"/>
        </a:p>
      </dgm:t>
    </dgm:pt>
    <dgm:pt modelId="{61CC4A42-1AEC-42FA-BD12-47C0E8C83DDD}">
      <dgm:prSet phldrT="[Texto]" custT="1"/>
      <dgm:spPr/>
      <dgm:t>
        <a:bodyPr/>
        <a:lstStyle/>
        <a:p>
          <a:r>
            <a:rPr lang="es-ES" sz="3200" dirty="0" smtClean="0"/>
            <a:t>5 </a:t>
          </a:r>
          <a:r>
            <a:rPr lang="es-ES" sz="3200" dirty="0"/>
            <a:t>niveles</a:t>
          </a:r>
        </a:p>
      </dgm:t>
    </dgm:pt>
    <dgm:pt modelId="{8BBDB97C-FDB1-4EF7-B68C-F3CAB49FAAFC}" type="parTrans" cxnId="{BD7BB8D2-577D-409F-82F4-1EF82CFD973F}">
      <dgm:prSet/>
      <dgm:spPr/>
      <dgm:t>
        <a:bodyPr/>
        <a:lstStyle/>
        <a:p>
          <a:endParaRPr lang="es-ES"/>
        </a:p>
      </dgm:t>
    </dgm:pt>
    <dgm:pt modelId="{E196B245-7E45-43DB-81CC-05EE9E3599AA}" type="sibTrans" cxnId="{BD7BB8D2-577D-409F-82F4-1EF82CFD973F}">
      <dgm:prSet/>
      <dgm:spPr/>
      <dgm:t>
        <a:bodyPr/>
        <a:lstStyle/>
        <a:p>
          <a:endParaRPr lang="es-ES"/>
        </a:p>
      </dgm:t>
    </dgm:pt>
    <dgm:pt modelId="{4CBE4689-017F-46D4-AB9D-CD1DAB55C758}">
      <dgm:prSet phldrT="[Texto]" custT="1"/>
      <dgm:spPr/>
      <dgm:t>
        <a:bodyPr/>
        <a:lstStyle/>
        <a:p>
          <a:r>
            <a:rPr lang="es-ES" sz="3200" dirty="0"/>
            <a:t>7920 horas</a:t>
          </a:r>
        </a:p>
      </dgm:t>
    </dgm:pt>
    <dgm:pt modelId="{DB6B46CD-74CD-4C39-A080-0F185C67E30D}" type="parTrans" cxnId="{1478785F-63CD-43AB-8997-BB897F72F305}">
      <dgm:prSet/>
      <dgm:spPr/>
      <dgm:t>
        <a:bodyPr/>
        <a:lstStyle/>
        <a:p>
          <a:endParaRPr lang="es-ES"/>
        </a:p>
      </dgm:t>
    </dgm:pt>
    <dgm:pt modelId="{5528CE19-F47D-4BC5-B494-EF6E38B4671F}" type="sibTrans" cxnId="{1478785F-63CD-43AB-8997-BB897F72F305}">
      <dgm:prSet/>
      <dgm:spPr/>
      <dgm:t>
        <a:bodyPr/>
        <a:lstStyle/>
        <a:p>
          <a:endParaRPr lang="es-ES"/>
        </a:p>
      </dgm:t>
    </dgm:pt>
    <dgm:pt modelId="{800A49D7-CE44-4ABB-B963-E64E05F4D28B}">
      <dgm:prSet phldrT="[Texto]" custT="1"/>
      <dgm:spPr/>
      <dgm:t>
        <a:bodyPr/>
        <a:lstStyle/>
        <a:p>
          <a:r>
            <a:rPr lang="es-ES" sz="3200" dirty="0"/>
            <a:t>9 niveles</a:t>
          </a:r>
        </a:p>
      </dgm:t>
    </dgm:pt>
    <dgm:pt modelId="{BB04712E-035B-4F47-8B90-46D93FFDD194}" type="parTrans" cxnId="{24CE049B-8A49-4BAA-9286-E6105602F6DC}">
      <dgm:prSet/>
      <dgm:spPr/>
      <dgm:t>
        <a:bodyPr/>
        <a:lstStyle/>
        <a:p>
          <a:endParaRPr lang="es-ES"/>
        </a:p>
      </dgm:t>
    </dgm:pt>
    <dgm:pt modelId="{C0585C64-BC50-4020-B867-A4DB743A9DFE}" type="sibTrans" cxnId="{24CE049B-8A49-4BAA-9286-E6105602F6DC}">
      <dgm:prSet/>
      <dgm:spPr/>
      <dgm:t>
        <a:bodyPr/>
        <a:lstStyle/>
        <a:p>
          <a:endParaRPr lang="es-ES"/>
        </a:p>
      </dgm:t>
    </dgm:pt>
    <dgm:pt modelId="{A173C1D3-3AC6-4EA7-8667-048F9523F0D1}" type="pres">
      <dgm:prSet presAssocID="{199DEAB4-7A0E-4228-8E9D-A28C5D18229A}" presName="outerComposite" presStyleCnt="0">
        <dgm:presLayoutVars>
          <dgm:chMax val="2"/>
          <dgm:animLvl val="lvl"/>
          <dgm:resizeHandles val="exact"/>
        </dgm:presLayoutVars>
      </dgm:prSet>
      <dgm:spPr/>
      <dgm:t>
        <a:bodyPr/>
        <a:lstStyle/>
        <a:p>
          <a:endParaRPr lang="es-ES"/>
        </a:p>
      </dgm:t>
    </dgm:pt>
    <dgm:pt modelId="{718DBF63-2DE3-44FD-8DE6-92DD893A2D6C}" type="pres">
      <dgm:prSet presAssocID="{199DEAB4-7A0E-4228-8E9D-A28C5D18229A}" presName="dummyMaxCanvas" presStyleCnt="0"/>
      <dgm:spPr/>
    </dgm:pt>
    <dgm:pt modelId="{9DBFFC48-75EA-4144-8E0E-F0D9A8E5BA9E}" type="pres">
      <dgm:prSet presAssocID="{199DEAB4-7A0E-4228-8E9D-A28C5D18229A}" presName="parentComposite" presStyleCnt="0"/>
      <dgm:spPr/>
    </dgm:pt>
    <dgm:pt modelId="{346A3317-1115-4E30-8F13-CDC57C521CAC}" type="pres">
      <dgm:prSet presAssocID="{199DEAB4-7A0E-4228-8E9D-A28C5D18229A}" presName="parent1" presStyleLbl="alignAccFollowNode1" presStyleIdx="0" presStyleCnt="4" custScaleX="174285" custScaleY="129487" custLinFactY="10491" custLinFactNeighborX="-38699" custLinFactNeighborY="100000">
        <dgm:presLayoutVars>
          <dgm:chMax val="4"/>
        </dgm:presLayoutVars>
      </dgm:prSet>
      <dgm:spPr/>
      <dgm:t>
        <a:bodyPr/>
        <a:lstStyle/>
        <a:p>
          <a:endParaRPr lang="es-ES"/>
        </a:p>
      </dgm:t>
    </dgm:pt>
    <dgm:pt modelId="{4FD02216-6760-4E44-BCAB-BF59B3152857}" type="pres">
      <dgm:prSet presAssocID="{199DEAB4-7A0E-4228-8E9D-A28C5D18229A}" presName="parent2" presStyleLbl="alignAccFollowNode1" presStyleIdx="1" presStyleCnt="4" custScaleX="143777" custScaleY="139194" custLinFactNeighborX="-11876" custLinFactNeighborY="13211">
        <dgm:presLayoutVars>
          <dgm:chMax val="4"/>
        </dgm:presLayoutVars>
      </dgm:prSet>
      <dgm:spPr/>
      <dgm:t>
        <a:bodyPr/>
        <a:lstStyle/>
        <a:p>
          <a:endParaRPr lang="es-ES"/>
        </a:p>
      </dgm:t>
    </dgm:pt>
    <dgm:pt modelId="{6ACDF678-6855-4344-AAF9-4ED89F506135}" type="pres">
      <dgm:prSet presAssocID="{199DEAB4-7A0E-4228-8E9D-A28C5D18229A}" presName="childrenComposite" presStyleCnt="0"/>
      <dgm:spPr/>
    </dgm:pt>
    <dgm:pt modelId="{4DB1411F-216D-4916-BEF8-78A8BF1B0BAB}" type="pres">
      <dgm:prSet presAssocID="{199DEAB4-7A0E-4228-8E9D-A28C5D18229A}" presName="dummyMaxCanvas_ChildArea" presStyleCnt="0"/>
      <dgm:spPr/>
    </dgm:pt>
    <dgm:pt modelId="{153067C5-F17B-423B-9D38-AC3894EEA1F4}" type="pres">
      <dgm:prSet presAssocID="{199DEAB4-7A0E-4228-8E9D-A28C5D18229A}" presName="fulcrum" presStyleLbl="alignAccFollowNode1" presStyleIdx="2" presStyleCnt="4"/>
      <dgm:spPr/>
    </dgm:pt>
    <dgm:pt modelId="{2EC60548-C46B-41AC-9067-56A7C0918CEC}" type="pres">
      <dgm:prSet presAssocID="{199DEAB4-7A0E-4228-8E9D-A28C5D18229A}" presName="balance_22" presStyleLbl="alignAccFollowNode1" presStyleIdx="3" presStyleCnt="4" custAng="20835530">
        <dgm:presLayoutVars>
          <dgm:bulletEnabled val="1"/>
        </dgm:presLayoutVars>
      </dgm:prSet>
      <dgm:spPr/>
    </dgm:pt>
    <dgm:pt modelId="{D03C3378-BA58-4F5D-B88F-9A3C1B8CCA30}" type="pres">
      <dgm:prSet presAssocID="{199DEAB4-7A0E-4228-8E9D-A28C5D18229A}" presName="right_22_1" presStyleLbl="node1" presStyleIdx="0" presStyleCnt="4" custScaleY="81853" custLinFactNeighborX="-667" custLinFactNeighborY="-33777">
        <dgm:presLayoutVars>
          <dgm:bulletEnabled val="1"/>
        </dgm:presLayoutVars>
      </dgm:prSet>
      <dgm:spPr/>
      <dgm:t>
        <a:bodyPr/>
        <a:lstStyle/>
        <a:p>
          <a:endParaRPr lang="es-ES"/>
        </a:p>
      </dgm:t>
    </dgm:pt>
    <dgm:pt modelId="{F304F7E2-A989-4802-8019-AD973B0F298A}" type="pres">
      <dgm:prSet presAssocID="{199DEAB4-7A0E-4228-8E9D-A28C5D18229A}" presName="right_22_2" presStyleLbl="node1" presStyleIdx="1" presStyleCnt="4" custScaleY="52909" custLinFactNeighborX="1334" custLinFactNeighborY="-5630">
        <dgm:presLayoutVars>
          <dgm:bulletEnabled val="1"/>
        </dgm:presLayoutVars>
      </dgm:prSet>
      <dgm:spPr/>
      <dgm:t>
        <a:bodyPr/>
        <a:lstStyle/>
        <a:p>
          <a:endParaRPr lang="es-ES"/>
        </a:p>
      </dgm:t>
    </dgm:pt>
    <dgm:pt modelId="{7E10A070-9D79-4FCB-9549-2A5A9AFC88B8}" type="pres">
      <dgm:prSet presAssocID="{199DEAB4-7A0E-4228-8E9D-A28C5D18229A}" presName="left_22_1" presStyleLbl="node1" presStyleIdx="2" presStyleCnt="4" custScaleY="78101" custLinFactNeighborX="-27356" custLinFactNeighborY="26272">
        <dgm:presLayoutVars>
          <dgm:bulletEnabled val="1"/>
        </dgm:presLayoutVars>
      </dgm:prSet>
      <dgm:spPr/>
      <dgm:t>
        <a:bodyPr/>
        <a:lstStyle/>
        <a:p>
          <a:endParaRPr lang="es-ES"/>
        </a:p>
      </dgm:t>
    </dgm:pt>
    <dgm:pt modelId="{99F1937F-A109-49B6-8CAE-31E7690BF3E5}" type="pres">
      <dgm:prSet presAssocID="{199DEAB4-7A0E-4228-8E9D-A28C5D18229A}" presName="left_22_2" presStyleLbl="node1" presStyleIdx="3" presStyleCnt="4" custScaleY="49155" custLinFactNeighborX="-28023" custLinFactNeighborY="59112">
        <dgm:presLayoutVars>
          <dgm:bulletEnabled val="1"/>
        </dgm:presLayoutVars>
      </dgm:prSet>
      <dgm:spPr/>
      <dgm:t>
        <a:bodyPr/>
        <a:lstStyle/>
        <a:p>
          <a:endParaRPr lang="es-ES"/>
        </a:p>
      </dgm:t>
    </dgm:pt>
  </dgm:ptLst>
  <dgm:cxnLst>
    <dgm:cxn modelId="{EB88BD25-330D-4898-AE61-F2050F641701}" srcId="{199DEAB4-7A0E-4228-8E9D-A28C5D18229A}" destId="{AADA96CC-8162-4BF1-9395-086B0786E065}" srcOrd="1" destOrd="0" parTransId="{99E90635-0EEB-4BB6-AB80-D83E5C07103B}" sibTransId="{5F97D253-96AA-4CB8-8EA8-8195A1F1DDAD}"/>
    <dgm:cxn modelId="{A26F1376-0C21-4FDD-9A42-1B9F95C3A4F9}" type="presOf" srcId="{4CBE4689-017F-46D4-AB9D-CD1DAB55C758}" destId="{D03C3378-BA58-4F5D-B88F-9A3C1B8CCA30}" srcOrd="0" destOrd="0" presId="urn:microsoft.com/office/officeart/2005/8/layout/balance1"/>
    <dgm:cxn modelId="{1478785F-63CD-43AB-8997-BB897F72F305}" srcId="{AADA96CC-8162-4BF1-9395-086B0786E065}" destId="{4CBE4689-017F-46D4-AB9D-CD1DAB55C758}" srcOrd="0" destOrd="0" parTransId="{DB6B46CD-74CD-4C39-A080-0F185C67E30D}" sibTransId="{5528CE19-F47D-4BC5-B494-EF6E38B4671F}"/>
    <dgm:cxn modelId="{C0DFE2C8-DC62-46DB-9EBC-7A01A0027F38}" type="presOf" srcId="{61CC4A42-1AEC-42FA-BD12-47C0E8C83DDD}" destId="{99F1937F-A109-49B6-8CAE-31E7690BF3E5}" srcOrd="0" destOrd="0" presId="urn:microsoft.com/office/officeart/2005/8/layout/balance1"/>
    <dgm:cxn modelId="{64BFE122-2B33-4EF9-961C-06A45C71886C}" srcId="{5D73251D-6C24-49B1-A046-44DE4826634B}" destId="{90425477-B835-4E35-9CDD-CEC656264AF3}" srcOrd="0" destOrd="0" parTransId="{44A7462E-01F0-4F20-866B-B8C8C7DF22A3}" sibTransId="{E307B5CB-7948-44D7-A366-D1019FA35956}"/>
    <dgm:cxn modelId="{C71C5E0C-A1BB-4F25-88D3-F04BCEE3C906}" type="presOf" srcId="{199DEAB4-7A0E-4228-8E9D-A28C5D18229A}" destId="{A173C1D3-3AC6-4EA7-8667-048F9523F0D1}" srcOrd="0" destOrd="0" presId="urn:microsoft.com/office/officeart/2005/8/layout/balance1"/>
    <dgm:cxn modelId="{BD7BB8D2-577D-409F-82F4-1EF82CFD973F}" srcId="{5D73251D-6C24-49B1-A046-44DE4826634B}" destId="{61CC4A42-1AEC-42FA-BD12-47C0E8C83DDD}" srcOrd="1" destOrd="0" parTransId="{8BBDB97C-FDB1-4EF7-B68C-F3CAB49FAAFC}" sibTransId="{E196B245-7E45-43DB-81CC-05EE9E3599AA}"/>
    <dgm:cxn modelId="{AEB9A874-B95F-47EF-87B9-393BCEFD3A88}" type="presOf" srcId="{5D73251D-6C24-49B1-A046-44DE4826634B}" destId="{346A3317-1115-4E30-8F13-CDC57C521CAC}" srcOrd="0" destOrd="0" presId="urn:microsoft.com/office/officeart/2005/8/layout/balance1"/>
    <dgm:cxn modelId="{BDF5C8EA-8444-4039-925D-3C5D59037701}" srcId="{199DEAB4-7A0E-4228-8E9D-A28C5D18229A}" destId="{5D73251D-6C24-49B1-A046-44DE4826634B}" srcOrd="0" destOrd="0" parTransId="{652D3FC1-D40F-4B6B-985A-EEC735A37217}" sibTransId="{285DAE10-6854-449E-A35F-25C6BFD68A52}"/>
    <dgm:cxn modelId="{BD191FB0-41D9-4A60-AF7E-F8375D08C9D7}" type="presOf" srcId="{800A49D7-CE44-4ABB-B963-E64E05F4D28B}" destId="{F304F7E2-A989-4802-8019-AD973B0F298A}" srcOrd="0" destOrd="0" presId="urn:microsoft.com/office/officeart/2005/8/layout/balance1"/>
    <dgm:cxn modelId="{24CE049B-8A49-4BAA-9286-E6105602F6DC}" srcId="{AADA96CC-8162-4BF1-9395-086B0786E065}" destId="{800A49D7-CE44-4ABB-B963-E64E05F4D28B}" srcOrd="1" destOrd="0" parTransId="{BB04712E-035B-4F47-8B90-46D93FFDD194}" sibTransId="{C0585C64-BC50-4020-B867-A4DB743A9DFE}"/>
    <dgm:cxn modelId="{15186563-FF15-41B1-AA4A-17CE2F14B17D}" type="presOf" srcId="{90425477-B835-4E35-9CDD-CEC656264AF3}" destId="{7E10A070-9D79-4FCB-9549-2A5A9AFC88B8}" srcOrd="0" destOrd="0" presId="urn:microsoft.com/office/officeart/2005/8/layout/balance1"/>
    <dgm:cxn modelId="{E99D57A0-9143-4B60-9758-B099BDC923DB}" type="presOf" srcId="{AADA96CC-8162-4BF1-9395-086B0786E065}" destId="{4FD02216-6760-4E44-BCAB-BF59B3152857}" srcOrd="0" destOrd="0" presId="urn:microsoft.com/office/officeart/2005/8/layout/balance1"/>
    <dgm:cxn modelId="{35221C32-E40C-4112-B144-B459331C37B5}" type="presParOf" srcId="{A173C1D3-3AC6-4EA7-8667-048F9523F0D1}" destId="{718DBF63-2DE3-44FD-8DE6-92DD893A2D6C}" srcOrd="0" destOrd="0" presId="urn:microsoft.com/office/officeart/2005/8/layout/balance1"/>
    <dgm:cxn modelId="{D4AAB4DA-8134-4574-904E-13E8B1A2432B}" type="presParOf" srcId="{A173C1D3-3AC6-4EA7-8667-048F9523F0D1}" destId="{9DBFFC48-75EA-4144-8E0E-F0D9A8E5BA9E}" srcOrd="1" destOrd="0" presId="urn:microsoft.com/office/officeart/2005/8/layout/balance1"/>
    <dgm:cxn modelId="{B6B01E17-99D1-4900-BED5-29DD8CE5F43C}" type="presParOf" srcId="{9DBFFC48-75EA-4144-8E0E-F0D9A8E5BA9E}" destId="{346A3317-1115-4E30-8F13-CDC57C521CAC}" srcOrd="0" destOrd="0" presId="urn:microsoft.com/office/officeart/2005/8/layout/balance1"/>
    <dgm:cxn modelId="{ED3DA4A0-EF11-4321-B2B1-8C6B68A066A5}" type="presParOf" srcId="{9DBFFC48-75EA-4144-8E0E-F0D9A8E5BA9E}" destId="{4FD02216-6760-4E44-BCAB-BF59B3152857}" srcOrd="1" destOrd="0" presId="urn:microsoft.com/office/officeart/2005/8/layout/balance1"/>
    <dgm:cxn modelId="{1E30B3CE-716A-4FFD-ADD5-CF1449D4C539}" type="presParOf" srcId="{A173C1D3-3AC6-4EA7-8667-048F9523F0D1}" destId="{6ACDF678-6855-4344-AAF9-4ED89F506135}" srcOrd="2" destOrd="0" presId="urn:microsoft.com/office/officeart/2005/8/layout/balance1"/>
    <dgm:cxn modelId="{35704267-9239-413F-8E4E-CF7120AADC9A}" type="presParOf" srcId="{6ACDF678-6855-4344-AAF9-4ED89F506135}" destId="{4DB1411F-216D-4916-BEF8-78A8BF1B0BAB}" srcOrd="0" destOrd="0" presId="urn:microsoft.com/office/officeart/2005/8/layout/balance1"/>
    <dgm:cxn modelId="{DBF5E8DC-0C58-4E98-81C9-581EBC098D5D}" type="presParOf" srcId="{6ACDF678-6855-4344-AAF9-4ED89F506135}" destId="{153067C5-F17B-423B-9D38-AC3894EEA1F4}" srcOrd="1" destOrd="0" presId="urn:microsoft.com/office/officeart/2005/8/layout/balance1"/>
    <dgm:cxn modelId="{BF7291BB-E7BE-4F19-9C2D-D733C719AEC5}" type="presParOf" srcId="{6ACDF678-6855-4344-AAF9-4ED89F506135}" destId="{2EC60548-C46B-41AC-9067-56A7C0918CEC}" srcOrd="2" destOrd="0" presId="urn:microsoft.com/office/officeart/2005/8/layout/balance1"/>
    <dgm:cxn modelId="{4DB9AFDB-23F6-468D-850D-1E4E6FC5B4F1}" type="presParOf" srcId="{6ACDF678-6855-4344-AAF9-4ED89F506135}" destId="{D03C3378-BA58-4F5D-B88F-9A3C1B8CCA30}" srcOrd="3" destOrd="0" presId="urn:microsoft.com/office/officeart/2005/8/layout/balance1"/>
    <dgm:cxn modelId="{6C6A5F2D-9123-45E2-8038-10348C3E3A34}" type="presParOf" srcId="{6ACDF678-6855-4344-AAF9-4ED89F506135}" destId="{F304F7E2-A989-4802-8019-AD973B0F298A}" srcOrd="4" destOrd="0" presId="urn:microsoft.com/office/officeart/2005/8/layout/balance1"/>
    <dgm:cxn modelId="{76AFFD7D-3C75-40A5-8EC3-7B5D5CF99CBD}" type="presParOf" srcId="{6ACDF678-6855-4344-AAF9-4ED89F506135}" destId="{7E10A070-9D79-4FCB-9549-2A5A9AFC88B8}" srcOrd="5" destOrd="0" presId="urn:microsoft.com/office/officeart/2005/8/layout/balance1"/>
    <dgm:cxn modelId="{4991C7B7-C216-401D-A7A5-E217531561C7}" type="presParOf" srcId="{6ACDF678-6855-4344-AAF9-4ED89F506135}" destId="{99F1937F-A109-49B6-8CAE-31E7690BF3E5}" srcOrd="6"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8036177-4901-4FC9-930A-B3E7BE4574C1}" type="doc">
      <dgm:prSet loTypeId="urn:microsoft.com/office/officeart/2005/8/layout/radial1" loCatId="cycle" qsTypeId="urn:microsoft.com/office/officeart/2005/8/quickstyle/3d4" qsCatId="3D" csTypeId="urn:microsoft.com/office/officeart/2005/8/colors/colorful3" csCatId="colorful" phldr="1"/>
      <dgm:spPr/>
      <dgm:t>
        <a:bodyPr/>
        <a:lstStyle/>
        <a:p>
          <a:endParaRPr lang="es-ES"/>
        </a:p>
      </dgm:t>
    </dgm:pt>
    <dgm:pt modelId="{550E6B6E-2259-4DDA-8FC0-0038BE46F16E}">
      <dgm:prSet phldrT="[Texto]" custT="1"/>
      <dgm:spPr/>
      <dgm:t>
        <a:bodyPr/>
        <a:lstStyle/>
        <a:p>
          <a:r>
            <a:rPr lang="es-ES" sz="1800" dirty="0">
              <a:latin typeface="Times New Roman" panose="02020603050405020304" pitchFamily="18" charset="0"/>
              <a:cs typeface="Times New Roman" panose="02020603050405020304" pitchFamily="18" charset="0"/>
            </a:rPr>
            <a:t>Capacitado para</a:t>
          </a:r>
        </a:p>
      </dgm:t>
    </dgm:pt>
    <dgm:pt modelId="{875BBD5E-C914-4BCF-9BF7-63088828EA4E}" type="parTrans" cxnId="{FFE17CB3-6779-441C-ABBB-0D7382B5469E}">
      <dgm:prSet/>
      <dgm:spPr/>
      <dgm:t>
        <a:bodyPr/>
        <a:lstStyle/>
        <a:p>
          <a:endParaRPr lang="es-ES"/>
        </a:p>
      </dgm:t>
    </dgm:pt>
    <dgm:pt modelId="{20AFAFFF-1507-448C-A42A-9462597D4F5C}" type="sibTrans" cxnId="{FFE17CB3-6779-441C-ABBB-0D7382B5469E}">
      <dgm:prSet/>
      <dgm:spPr/>
      <dgm:t>
        <a:bodyPr/>
        <a:lstStyle/>
        <a:p>
          <a:endParaRPr lang="es-ES"/>
        </a:p>
      </dgm:t>
    </dgm:pt>
    <dgm:pt modelId="{D0D0B8DD-CD3E-4387-8D64-CD47FDE3E1F4}">
      <dgm:prSet phldrT="[Texto]" custT="1"/>
      <dgm:spPr/>
      <dgm:t>
        <a:bodyPr/>
        <a:lstStyle/>
        <a:p>
          <a:r>
            <a:rPr lang="es-ES" sz="1800" dirty="0">
              <a:latin typeface="Times New Roman" panose="02020603050405020304" pitchFamily="18" charset="0"/>
              <a:cs typeface="Times New Roman" panose="02020603050405020304" pitchFamily="18" charset="0"/>
            </a:rPr>
            <a:t>Dar mantenimiento</a:t>
          </a:r>
        </a:p>
      </dgm:t>
    </dgm:pt>
    <dgm:pt modelId="{025C34DF-658E-4C68-8C5A-DD4BA40EA896}" type="parTrans" cxnId="{4EA73D6C-5053-4B92-BA18-260AF9E169F0}">
      <dgm:prSet/>
      <dgm:spPr/>
      <dgm:t>
        <a:bodyPr/>
        <a:lstStyle/>
        <a:p>
          <a:endParaRPr lang="es-ES" dirty="0"/>
        </a:p>
      </dgm:t>
    </dgm:pt>
    <dgm:pt modelId="{DCDDC5D0-8CD9-464D-85F0-295AED5BA7B6}" type="sibTrans" cxnId="{4EA73D6C-5053-4B92-BA18-260AF9E169F0}">
      <dgm:prSet/>
      <dgm:spPr/>
      <dgm:t>
        <a:bodyPr/>
        <a:lstStyle/>
        <a:p>
          <a:endParaRPr lang="es-ES"/>
        </a:p>
      </dgm:t>
    </dgm:pt>
    <dgm:pt modelId="{39410FE8-6F73-4AB2-896F-16C0CBE07E8C}">
      <dgm:prSet phldrT="[Texto]" custT="1"/>
      <dgm:spPr/>
      <dgm:t>
        <a:bodyPr/>
        <a:lstStyle/>
        <a:p>
          <a:r>
            <a:rPr lang="es-ES" sz="1800" dirty="0">
              <a:latin typeface="Times New Roman" panose="02020603050405020304" pitchFamily="18" charset="0"/>
              <a:cs typeface="Times New Roman" panose="02020603050405020304" pitchFamily="18" charset="0"/>
            </a:rPr>
            <a:t>Capacitar</a:t>
          </a:r>
        </a:p>
      </dgm:t>
    </dgm:pt>
    <dgm:pt modelId="{1E25443E-6F5E-48F5-9204-A9E93434A398}" type="parTrans" cxnId="{93088E3D-C4B6-48C7-A675-7937074BE718}">
      <dgm:prSet/>
      <dgm:spPr/>
      <dgm:t>
        <a:bodyPr/>
        <a:lstStyle/>
        <a:p>
          <a:endParaRPr lang="es-ES" dirty="0"/>
        </a:p>
      </dgm:t>
    </dgm:pt>
    <dgm:pt modelId="{A63B03D1-8953-40E0-8359-8B498DD459E6}" type="sibTrans" cxnId="{93088E3D-C4B6-48C7-A675-7937074BE718}">
      <dgm:prSet/>
      <dgm:spPr/>
      <dgm:t>
        <a:bodyPr/>
        <a:lstStyle/>
        <a:p>
          <a:endParaRPr lang="es-ES"/>
        </a:p>
      </dgm:t>
    </dgm:pt>
    <dgm:pt modelId="{BBDBE88E-04D3-44B3-87A6-D7D3A4E09A16}">
      <dgm:prSet phldrT="[Texto]" custT="1"/>
      <dgm:spPr/>
      <dgm:t>
        <a:bodyPr/>
        <a:lstStyle/>
        <a:p>
          <a:r>
            <a:rPr lang="es-ES" sz="1800" dirty="0">
              <a:latin typeface="Times New Roman" panose="02020603050405020304" pitchFamily="18" charset="0"/>
              <a:cs typeface="Times New Roman" panose="02020603050405020304" pitchFamily="18" charset="0"/>
            </a:rPr>
            <a:t>Instruir</a:t>
          </a:r>
        </a:p>
      </dgm:t>
    </dgm:pt>
    <dgm:pt modelId="{1B80AB7F-EB0B-4CAC-95E9-1B98B11766E2}" type="parTrans" cxnId="{EEDF9960-B471-42A6-8545-0DAA6494B6D2}">
      <dgm:prSet/>
      <dgm:spPr/>
      <dgm:t>
        <a:bodyPr/>
        <a:lstStyle/>
        <a:p>
          <a:endParaRPr lang="es-ES" dirty="0"/>
        </a:p>
      </dgm:t>
    </dgm:pt>
    <dgm:pt modelId="{69890B53-B88C-4F06-A919-EE806B8173F4}" type="sibTrans" cxnId="{EEDF9960-B471-42A6-8545-0DAA6494B6D2}">
      <dgm:prSet/>
      <dgm:spPr/>
      <dgm:t>
        <a:bodyPr/>
        <a:lstStyle/>
        <a:p>
          <a:endParaRPr lang="es-ES"/>
        </a:p>
      </dgm:t>
    </dgm:pt>
    <dgm:pt modelId="{D2A00E3E-F646-4AD9-B149-B688AE23E5DA}">
      <dgm:prSet phldrT="[Texto]" custT="1"/>
      <dgm:spPr/>
      <dgm:t>
        <a:bodyPr/>
        <a:lstStyle/>
        <a:p>
          <a:r>
            <a:rPr lang="es-ES" sz="1800" dirty="0">
              <a:latin typeface="Times New Roman" panose="02020603050405020304" pitchFamily="18" charset="0"/>
              <a:cs typeface="Times New Roman" panose="02020603050405020304" pitchFamily="18" charset="0"/>
            </a:rPr>
            <a:t>Adaptar y reparar tecnología aeronáutica</a:t>
          </a:r>
        </a:p>
      </dgm:t>
    </dgm:pt>
    <dgm:pt modelId="{97E8A145-1693-444A-80A4-1905A91F52F0}" type="parTrans" cxnId="{B5D09137-20C7-4C1D-BEC5-676811AC451B}">
      <dgm:prSet/>
      <dgm:spPr/>
      <dgm:t>
        <a:bodyPr/>
        <a:lstStyle/>
        <a:p>
          <a:endParaRPr lang="es-ES" dirty="0"/>
        </a:p>
      </dgm:t>
    </dgm:pt>
    <dgm:pt modelId="{E5438A82-2700-4B8E-8707-E2AAF586081E}" type="sibTrans" cxnId="{B5D09137-20C7-4C1D-BEC5-676811AC451B}">
      <dgm:prSet/>
      <dgm:spPr/>
      <dgm:t>
        <a:bodyPr/>
        <a:lstStyle/>
        <a:p>
          <a:endParaRPr lang="es-ES"/>
        </a:p>
      </dgm:t>
    </dgm:pt>
    <dgm:pt modelId="{1E486B94-CC1C-4AD4-B4DC-15E5616697D0}">
      <dgm:prSet phldrT="[Texto]" custT="1"/>
      <dgm:spPr/>
      <dgm:t>
        <a:bodyPr/>
        <a:lstStyle/>
        <a:p>
          <a:r>
            <a:rPr lang="es-ES" sz="1800" dirty="0">
              <a:latin typeface="Times New Roman" panose="02020603050405020304" pitchFamily="18" charset="0"/>
              <a:cs typeface="Times New Roman" panose="02020603050405020304" pitchFamily="18" charset="0"/>
            </a:rPr>
            <a:t>Planear, dirigir empresas aeronáuticas</a:t>
          </a:r>
        </a:p>
      </dgm:t>
    </dgm:pt>
    <dgm:pt modelId="{A1F98366-5A4E-46CA-8A4D-A40FDA06DE9C}" type="parTrans" cxnId="{9283C23D-278E-4B03-9496-D2C607DC2446}">
      <dgm:prSet/>
      <dgm:spPr/>
      <dgm:t>
        <a:bodyPr/>
        <a:lstStyle/>
        <a:p>
          <a:endParaRPr lang="es-ES" dirty="0"/>
        </a:p>
      </dgm:t>
    </dgm:pt>
    <dgm:pt modelId="{1695796F-1D20-45C8-9FBA-1BAA514054AE}" type="sibTrans" cxnId="{9283C23D-278E-4B03-9496-D2C607DC2446}">
      <dgm:prSet/>
      <dgm:spPr/>
      <dgm:t>
        <a:bodyPr/>
        <a:lstStyle/>
        <a:p>
          <a:endParaRPr lang="es-ES"/>
        </a:p>
      </dgm:t>
    </dgm:pt>
    <dgm:pt modelId="{0BEAECDB-2367-43D1-9239-B9BBA6B58022}">
      <dgm:prSet phldrT="[Texto]" custT="1"/>
      <dgm:spPr/>
      <dgm:t>
        <a:bodyPr/>
        <a:lstStyle/>
        <a:p>
          <a:r>
            <a:rPr lang="es-ES" sz="1800" dirty="0">
              <a:latin typeface="Times New Roman" panose="02020603050405020304" pitchFamily="18" charset="0"/>
              <a:cs typeface="Times New Roman" panose="02020603050405020304" pitchFamily="18" charset="0"/>
            </a:rPr>
            <a:t>Brindar soporte de normativas aeroportuarias</a:t>
          </a:r>
        </a:p>
      </dgm:t>
    </dgm:pt>
    <dgm:pt modelId="{C765B2A9-031B-4327-AB5F-4CE476F2997E}" type="parTrans" cxnId="{4EB9F655-108A-4B87-8B44-819053DF4248}">
      <dgm:prSet/>
      <dgm:spPr/>
      <dgm:t>
        <a:bodyPr/>
        <a:lstStyle/>
        <a:p>
          <a:endParaRPr lang="es-ES" dirty="0"/>
        </a:p>
      </dgm:t>
    </dgm:pt>
    <dgm:pt modelId="{2F430ECB-B703-4CE6-876A-90C967FD798E}" type="sibTrans" cxnId="{4EB9F655-108A-4B87-8B44-819053DF4248}">
      <dgm:prSet/>
      <dgm:spPr/>
      <dgm:t>
        <a:bodyPr/>
        <a:lstStyle/>
        <a:p>
          <a:endParaRPr lang="es-ES"/>
        </a:p>
      </dgm:t>
    </dgm:pt>
    <dgm:pt modelId="{8150A7A1-622E-4ABC-896F-7090776C2020}" type="pres">
      <dgm:prSet presAssocID="{48036177-4901-4FC9-930A-B3E7BE4574C1}" presName="cycle" presStyleCnt="0">
        <dgm:presLayoutVars>
          <dgm:chMax val="1"/>
          <dgm:dir/>
          <dgm:animLvl val="ctr"/>
          <dgm:resizeHandles val="exact"/>
        </dgm:presLayoutVars>
      </dgm:prSet>
      <dgm:spPr/>
      <dgm:t>
        <a:bodyPr/>
        <a:lstStyle/>
        <a:p>
          <a:endParaRPr lang="es-ES"/>
        </a:p>
      </dgm:t>
    </dgm:pt>
    <dgm:pt modelId="{C9A5593D-F9D6-4E80-AD37-2B879FA34AEB}" type="pres">
      <dgm:prSet presAssocID="{550E6B6E-2259-4DDA-8FC0-0038BE46F16E}" presName="centerShape" presStyleLbl="node0" presStyleIdx="0" presStyleCnt="1"/>
      <dgm:spPr/>
      <dgm:t>
        <a:bodyPr/>
        <a:lstStyle/>
        <a:p>
          <a:endParaRPr lang="es-ES"/>
        </a:p>
      </dgm:t>
    </dgm:pt>
    <dgm:pt modelId="{18498DC1-B3BA-4A24-8DAA-343E928CA37B}" type="pres">
      <dgm:prSet presAssocID="{025C34DF-658E-4C68-8C5A-DD4BA40EA896}" presName="Name9" presStyleLbl="parChTrans1D2" presStyleIdx="0" presStyleCnt="6"/>
      <dgm:spPr/>
      <dgm:t>
        <a:bodyPr/>
        <a:lstStyle/>
        <a:p>
          <a:endParaRPr lang="es-ES"/>
        </a:p>
      </dgm:t>
    </dgm:pt>
    <dgm:pt modelId="{451FEC37-02F7-4E3B-8BA4-1779164E7B85}" type="pres">
      <dgm:prSet presAssocID="{025C34DF-658E-4C68-8C5A-DD4BA40EA896}" presName="connTx" presStyleLbl="parChTrans1D2" presStyleIdx="0" presStyleCnt="6"/>
      <dgm:spPr/>
      <dgm:t>
        <a:bodyPr/>
        <a:lstStyle/>
        <a:p>
          <a:endParaRPr lang="es-ES"/>
        </a:p>
      </dgm:t>
    </dgm:pt>
    <dgm:pt modelId="{18B7EA80-40F2-4E4A-9376-806C4DC67B3D}" type="pres">
      <dgm:prSet presAssocID="{D0D0B8DD-CD3E-4387-8D64-CD47FDE3E1F4}" presName="node" presStyleLbl="node1" presStyleIdx="0" presStyleCnt="6" custScaleX="114894">
        <dgm:presLayoutVars>
          <dgm:bulletEnabled val="1"/>
        </dgm:presLayoutVars>
      </dgm:prSet>
      <dgm:spPr/>
      <dgm:t>
        <a:bodyPr/>
        <a:lstStyle/>
        <a:p>
          <a:endParaRPr lang="es-ES"/>
        </a:p>
      </dgm:t>
    </dgm:pt>
    <dgm:pt modelId="{91C08472-0E56-464C-AE3D-933DD0F87F87}" type="pres">
      <dgm:prSet presAssocID="{97E8A145-1693-444A-80A4-1905A91F52F0}" presName="Name9" presStyleLbl="parChTrans1D2" presStyleIdx="1" presStyleCnt="6"/>
      <dgm:spPr/>
      <dgm:t>
        <a:bodyPr/>
        <a:lstStyle/>
        <a:p>
          <a:endParaRPr lang="es-ES"/>
        </a:p>
      </dgm:t>
    </dgm:pt>
    <dgm:pt modelId="{66A8E1DA-D351-4484-9973-366E2DA67104}" type="pres">
      <dgm:prSet presAssocID="{97E8A145-1693-444A-80A4-1905A91F52F0}" presName="connTx" presStyleLbl="parChTrans1D2" presStyleIdx="1" presStyleCnt="6"/>
      <dgm:spPr/>
      <dgm:t>
        <a:bodyPr/>
        <a:lstStyle/>
        <a:p>
          <a:endParaRPr lang="es-ES"/>
        </a:p>
      </dgm:t>
    </dgm:pt>
    <dgm:pt modelId="{1371EF86-0197-4221-AA8A-5EB6687E04D8}" type="pres">
      <dgm:prSet presAssocID="{D2A00E3E-F646-4AD9-B149-B688AE23E5DA}" presName="node" presStyleLbl="node1" presStyleIdx="1" presStyleCnt="6">
        <dgm:presLayoutVars>
          <dgm:bulletEnabled val="1"/>
        </dgm:presLayoutVars>
      </dgm:prSet>
      <dgm:spPr/>
      <dgm:t>
        <a:bodyPr/>
        <a:lstStyle/>
        <a:p>
          <a:endParaRPr lang="es-ES"/>
        </a:p>
      </dgm:t>
    </dgm:pt>
    <dgm:pt modelId="{B05AA1A1-E4B5-4D86-8718-2E08B241B69D}" type="pres">
      <dgm:prSet presAssocID="{A1F98366-5A4E-46CA-8A4D-A40FDA06DE9C}" presName="Name9" presStyleLbl="parChTrans1D2" presStyleIdx="2" presStyleCnt="6"/>
      <dgm:spPr/>
      <dgm:t>
        <a:bodyPr/>
        <a:lstStyle/>
        <a:p>
          <a:endParaRPr lang="es-ES"/>
        </a:p>
      </dgm:t>
    </dgm:pt>
    <dgm:pt modelId="{173C9257-0EE4-4175-B413-D97CF93E7317}" type="pres">
      <dgm:prSet presAssocID="{A1F98366-5A4E-46CA-8A4D-A40FDA06DE9C}" presName="connTx" presStyleLbl="parChTrans1D2" presStyleIdx="2" presStyleCnt="6"/>
      <dgm:spPr/>
      <dgm:t>
        <a:bodyPr/>
        <a:lstStyle/>
        <a:p>
          <a:endParaRPr lang="es-ES"/>
        </a:p>
      </dgm:t>
    </dgm:pt>
    <dgm:pt modelId="{333B31AA-B166-4F8A-A3D4-3B35B6D6444D}" type="pres">
      <dgm:prSet presAssocID="{1E486B94-CC1C-4AD4-B4DC-15E5616697D0}" presName="node" presStyleLbl="node1" presStyleIdx="2" presStyleCnt="6">
        <dgm:presLayoutVars>
          <dgm:bulletEnabled val="1"/>
        </dgm:presLayoutVars>
      </dgm:prSet>
      <dgm:spPr/>
      <dgm:t>
        <a:bodyPr/>
        <a:lstStyle/>
        <a:p>
          <a:endParaRPr lang="es-ES"/>
        </a:p>
      </dgm:t>
    </dgm:pt>
    <dgm:pt modelId="{903085EF-058F-4F8D-8E37-5410F45A102F}" type="pres">
      <dgm:prSet presAssocID="{1E25443E-6F5E-48F5-9204-A9E93434A398}" presName="Name9" presStyleLbl="parChTrans1D2" presStyleIdx="3" presStyleCnt="6"/>
      <dgm:spPr/>
      <dgm:t>
        <a:bodyPr/>
        <a:lstStyle/>
        <a:p>
          <a:endParaRPr lang="es-ES"/>
        </a:p>
      </dgm:t>
    </dgm:pt>
    <dgm:pt modelId="{0B0B8247-7F72-4F25-A4E5-2F81F20C460F}" type="pres">
      <dgm:prSet presAssocID="{1E25443E-6F5E-48F5-9204-A9E93434A398}" presName="connTx" presStyleLbl="parChTrans1D2" presStyleIdx="3" presStyleCnt="6"/>
      <dgm:spPr/>
      <dgm:t>
        <a:bodyPr/>
        <a:lstStyle/>
        <a:p>
          <a:endParaRPr lang="es-ES"/>
        </a:p>
      </dgm:t>
    </dgm:pt>
    <dgm:pt modelId="{4DBDA177-9504-4D70-9474-7D397BF663C3}" type="pres">
      <dgm:prSet presAssocID="{39410FE8-6F73-4AB2-896F-16C0CBE07E8C}" presName="node" presStyleLbl="node1" presStyleIdx="3" presStyleCnt="6">
        <dgm:presLayoutVars>
          <dgm:bulletEnabled val="1"/>
        </dgm:presLayoutVars>
      </dgm:prSet>
      <dgm:spPr/>
      <dgm:t>
        <a:bodyPr/>
        <a:lstStyle/>
        <a:p>
          <a:endParaRPr lang="es-ES"/>
        </a:p>
      </dgm:t>
    </dgm:pt>
    <dgm:pt modelId="{110A29A6-CEE3-416C-AE00-58352537B4C7}" type="pres">
      <dgm:prSet presAssocID="{1B80AB7F-EB0B-4CAC-95E9-1B98B11766E2}" presName="Name9" presStyleLbl="parChTrans1D2" presStyleIdx="4" presStyleCnt="6"/>
      <dgm:spPr/>
      <dgm:t>
        <a:bodyPr/>
        <a:lstStyle/>
        <a:p>
          <a:endParaRPr lang="es-ES"/>
        </a:p>
      </dgm:t>
    </dgm:pt>
    <dgm:pt modelId="{D5C5B071-CA48-4BB3-BF8F-827BC3BAC725}" type="pres">
      <dgm:prSet presAssocID="{1B80AB7F-EB0B-4CAC-95E9-1B98B11766E2}" presName="connTx" presStyleLbl="parChTrans1D2" presStyleIdx="4" presStyleCnt="6"/>
      <dgm:spPr/>
      <dgm:t>
        <a:bodyPr/>
        <a:lstStyle/>
        <a:p>
          <a:endParaRPr lang="es-ES"/>
        </a:p>
      </dgm:t>
    </dgm:pt>
    <dgm:pt modelId="{F8962188-CA7C-41C6-AFD3-5F240C962053}" type="pres">
      <dgm:prSet presAssocID="{BBDBE88E-04D3-44B3-87A6-D7D3A4E09A16}" presName="node" presStyleLbl="node1" presStyleIdx="4" presStyleCnt="6">
        <dgm:presLayoutVars>
          <dgm:bulletEnabled val="1"/>
        </dgm:presLayoutVars>
      </dgm:prSet>
      <dgm:spPr/>
      <dgm:t>
        <a:bodyPr/>
        <a:lstStyle/>
        <a:p>
          <a:endParaRPr lang="es-ES"/>
        </a:p>
      </dgm:t>
    </dgm:pt>
    <dgm:pt modelId="{25D33D47-1EC3-4607-81C3-D0E60CD0154B}" type="pres">
      <dgm:prSet presAssocID="{C765B2A9-031B-4327-AB5F-4CE476F2997E}" presName="Name9" presStyleLbl="parChTrans1D2" presStyleIdx="5" presStyleCnt="6"/>
      <dgm:spPr/>
      <dgm:t>
        <a:bodyPr/>
        <a:lstStyle/>
        <a:p>
          <a:endParaRPr lang="es-ES"/>
        </a:p>
      </dgm:t>
    </dgm:pt>
    <dgm:pt modelId="{D18309DA-6A5A-40E3-84AF-98BEAC671F9F}" type="pres">
      <dgm:prSet presAssocID="{C765B2A9-031B-4327-AB5F-4CE476F2997E}" presName="connTx" presStyleLbl="parChTrans1D2" presStyleIdx="5" presStyleCnt="6"/>
      <dgm:spPr/>
      <dgm:t>
        <a:bodyPr/>
        <a:lstStyle/>
        <a:p>
          <a:endParaRPr lang="es-ES"/>
        </a:p>
      </dgm:t>
    </dgm:pt>
    <dgm:pt modelId="{7B6AFE5B-33AB-4C12-9D23-F81F300CECE4}" type="pres">
      <dgm:prSet presAssocID="{0BEAECDB-2367-43D1-9239-B9BBA6B58022}" presName="node" presStyleLbl="node1" presStyleIdx="5" presStyleCnt="6">
        <dgm:presLayoutVars>
          <dgm:bulletEnabled val="1"/>
        </dgm:presLayoutVars>
      </dgm:prSet>
      <dgm:spPr/>
      <dgm:t>
        <a:bodyPr/>
        <a:lstStyle/>
        <a:p>
          <a:endParaRPr lang="es-ES"/>
        </a:p>
      </dgm:t>
    </dgm:pt>
  </dgm:ptLst>
  <dgm:cxnLst>
    <dgm:cxn modelId="{78FDE1D7-51B3-4863-932B-797AFBFAFAD0}" type="presOf" srcId="{C765B2A9-031B-4327-AB5F-4CE476F2997E}" destId="{D18309DA-6A5A-40E3-84AF-98BEAC671F9F}" srcOrd="1" destOrd="0" presId="urn:microsoft.com/office/officeart/2005/8/layout/radial1"/>
    <dgm:cxn modelId="{FD7397DA-E0EA-48A3-849F-884C88839088}" type="presOf" srcId="{D0D0B8DD-CD3E-4387-8D64-CD47FDE3E1F4}" destId="{18B7EA80-40F2-4E4A-9376-806C4DC67B3D}" srcOrd="0" destOrd="0" presId="urn:microsoft.com/office/officeart/2005/8/layout/radial1"/>
    <dgm:cxn modelId="{D8005670-C7B7-487D-801B-A5E931623B84}" type="presOf" srcId="{97E8A145-1693-444A-80A4-1905A91F52F0}" destId="{66A8E1DA-D351-4484-9973-366E2DA67104}" srcOrd="1" destOrd="0" presId="urn:microsoft.com/office/officeart/2005/8/layout/radial1"/>
    <dgm:cxn modelId="{B6CE1F45-3C15-480F-B25A-618067638FEE}" type="presOf" srcId="{0BEAECDB-2367-43D1-9239-B9BBA6B58022}" destId="{7B6AFE5B-33AB-4C12-9D23-F81F300CECE4}" srcOrd="0" destOrd="0" presId="urn:microsoft.com/office/officeart/2005/8/layout/radial1"/>
    <dgm:cxn modelId="{9283C23D-278E-4B03-9496-D2C607DC2446}" srcId="{550E6B6E-2259-4DDA-8FC0-0038BE46F16E}" destId="{1E486B94-CC1C-4AD4-B4DC-15E5616697D0}" srcOrd="2" destOrd="0" parTransId="{A1F98366-5A4E-46CA-8A4D-A40FDA06DE9C}" sibTransId="{1695796F-1D20-45C8-9FBA-1BAA514054AE}"/>
    <dgm:cxn modelId="{4EA73D6C-5053-4B92-BA18-260AF9E169F0}" srcId="{550E6B6E-2259-4DDA-8FC0-0038BE46F16E}" destId="{D0D0B8DD-CD3E-4387-8D64-CD47FDE3E1F4}" srcOrd="0" destOrd="0" parTransId="{025C34DF-658E-4C68-8C5A-DD4BA40EA896}" sibTransId="{DCDDC5D0-8CD9-464D-85F0-295AED5BA7B6}"/>
    <dgm:cxn modelId="{B5D09137-20C7-4C1D-BEC5-676811AC451B}" srcId="{550E6B6E-2259-4DDA-8FC0-0038BE46F16E}" destId="{D2A00E3E-F646-4AD9-B149-B688AE23E5DA}" srcOrd="1" destOrd="0" parTransId="{97E8A145-1693-444A-80A4-1905A91F52F0}" sibTransId="{E5438A82-2700-4B8E-8707-E2AAF586081E}"/>
    <dgm:cxn modelId="{067731BC-B37D-4CF2-877C-AE2E4109C181}" type="presOf" srcId="{1E25443E-6F5E-48F5-9204-A9E93434A398}" destId="{0B0B8247-7F72-4F25-A4E5-2F81F20C460F}" srcOrd="1" destOrd="0" presId="urn:microsoft.com/office/officeart/2005/8/layout/radial1"/>
    <dgm:cxn modelId="{2AA6D08C-DA0A-44A0-A78C-23EC6613C2DF}" type="presOf" srcId="{97E8A145-1693-444A-80A4-1905A91F52F0}" destId="{91C08472-0E56-464C-AE3D-933DD0F87F87}" srcOrd="0" destOrd="0" presId="urn:microsoft.com/office/officeart/2005/8/layout/radial1"/>
    <dgm:cxn modelId="{93088E3D-C4B6-48C7-A675-7937074BE718}" srcId="{550E6B6E-2259-4DDA-8FC0-0038BE46F16E}" destId="{39410FE8-6F73-4AB2-896F-16C0CBE07E8C}" srcOrd="3" destOrd="0" parTransId="{1E25443E-6F5E-48F5-9204-A9E93434A398}" sibTransId="{A63B03D1-8953-40E0-8359-8B498DD459E6}"/>
    <dgm:cxn modelId="{C35A3C84-AE67-47A2-B7D6-B5FFD08737E3}" type="presOf" srcId="{1B80AB7F-EB0B-4CAC-95E9-1B98B11766E2}" destId="{D5C5B071-CA48-4BB3-BF8F-827BC3BAC725}" srcOrd="1" destOrd="0" presId="urn:microsoft.com/office/officeart/2005/8/layout/radial1"/>
    <dgm:cxn modelId="{9925E8A7-32D9-4A09-9D69-02164F140555}" type="presOf" srcId="{025C34DF-658E-4C68-8C5A-DD4BA40EA896}" destId="{18498DC1-B3BA-4A24-8DAA-343E928CA37B}" srcOrd="0" destOrd="0" presId="urn:microsoft.com/office/officeart/2005/8/layout/radial1"/>
    <dgm:cxn modelId="{C41B31B1-6473-45B5-A25E-3ED005CD0677}" type="presOf" srcId="{D2A00E3E-F646-4AD9-B149-B688AE23E5DA}" destId="{1371EF86-0197-4221-AA8A-5EB6687E04D8}" srcOrd="0" destOrd="0" presId="urn:microsoft.com/office/officeart/2005/8/layout/radial1"/>
    <dgm:cxn modelId="{FFE17CB3-6779-441C-ABBB-0D7382B5469E}" srcId="{48036177-4901-4FC9-930A-B3E7BE4574C1}" destId="{550E6B6E-2259-4DDA-8FC0-0038BE46F16E}" srcOrd="0" destOrd="0" parTransId="{875BBD5E-C914-4BCF-9BF7-63088828EA4E}" sibTransId="{20AFAFFF-1507-448C-A42A-9462597D4F5C}"/>
    <dgm:cxn modelId="{CEDCECD1-C061-420D-9D2B-255B32E613FD}" type="presOf" srcId="{1B80AB7F-EB0B-4CAC-95E9-1B98B11766E2}" destId="{110A29A6-CEE3-416C-AE00-58352537B4C7}" srcOrd="0" destOrd="0" presId="urn:microsoft.com/office/officeart/2005/8/layout/radial1"/>
    <dgm:cxn modelId="{72ACD859-970B-4C2A-B73F-9D7220E624C2}" type="presOf" srcId="{1E25443E-6F5E-48F5-9204-A9E93434A398}" destId="{903085EF-058F-4F8D-8E37-5410F45A102F}" srcOrd="0" destOrd="0" presId="urn:microsoft.com/office/officeart/2005/8/layout/radial1"/>
    <dgm:cxn modelId="{D38CC39F-C147-41FE-BAF1-7605F067AD2C}" type="presOf" srcId="{550E6B6E-2259-4DDA-8FC0-0038BE46F16E}" destId="{C9A5593D-F9D6-4E80-AD37-2B879FA34AEB}" srcOrd="0" destOrd="0" presId="urn:microsoft.com/office/officeart/2005/8/layout/radial1"/>
    <dgm:cxn modelId="{4EB9F655-108A-4B87-8B44-819053DF4248}" srcId="{550E6B6E-2259-4DDA-8FC0-0038BE46F16E}" destId="{0BEAECDB-2367-43D1-9239-B9BBA6B58022}" srcOrd="5" destOrd="0" parTransId="{C765B2A9-031B-4327-AB5F-4CE476F2997E}" sibTransId="{2F430ECB-B703-4CE6-876A-90C967FD798E}"/>
    <dgm:cxn modelId="{51FD48E9-ED98-4743-9314-9E39C69ECA41}" type="presOf" srcId="{A1F98366-5A4E-46CA-8A4D-A40FDA06DE9C}" destId="{173C9257-0EE4-4175-B413-D97CF93E7317}" srcOrd="1" destOrd="0" presId="urn:microsoft.com/office/officeart/2005/8/layout/radial1"/>
    <dgm:cxn modelId="{197645FC-DC49-473E-B994-9DAC4F2659B6}" type="presOf" srcId="{48036177-4901-4FC9-930A-B3E7BE4574C1}" destId="{8150A7A1-622E-4ABC-896F-7090776C2020}" srcOrd="0" destOrd="0" presId="urn:microsoft.com/office/officeart/2005/8/layout/radial1"/>
    <dgm:cxn modelId="{C9AF814B-B11C-47E5-9C52-C4049858279D}" type="presOf" srcId="{025C34DF-658E-4C68-8C5A-DD4BA40EA896}" destId="{451FEC37-02F7-4E3B-8BA4-1779164E7B85}" srcOrd="1" destOrd="0" presId="urn:microsoft.com/office/officeart/2005/8/layout/radial1"/>
    <dgm:cxn modelId="{F9AEDD0E-EA45-495D-BB83-406DFB78F3DD}" type="presOf" srcId="{A1F98366-5A4E-46CA-8A4D-A40FDA06DE9C}" destId="{B05AA1A1-E4B5-4D86-8718-2E08B241B69D}" srcOrd="0" destOrd="0" presId="urn:microsoft.com/office/officeart/2005/8/layout/radial1"/>
    <dgm:cxn modelId="{20D4E091-7846-4549-9AED-A89E0E9E0F83}" type="presOf" srcId="{C765B2A9-031B-4327-AB5F-4CE476F2997E}" destId="{25D33D47-1EC3-4607-81C3-D0E60CD0154B}" srcOrd="0" destOrd="0" presId="urn:microsoft.com/office/officeart/2005/8/layout/radial1"/>
    <dgm:cxn modelId="{EEDF9960-B471-42A6-8545-0DAA6494B6D2}" srcId="{550E6B6E-2259-4DDA-8FC0-0038BE46F16E}" destId="{BBDBE88E-04D3-44B3-87A6-D7D3A4E09A16}" srcOrd="4" destOrd="0" parTransId="{1B80AB7F-EB0B-4CAC-95E9-1B98B11766E2}" sibTransId="{69890B53-B88C-4F06-A919-EE806B8173F4}"/>
    <dgm:cxn modelId="{3EEC4E48-BA84-4D40-AFE4-C5990A3FB93C}" type="presOf" srcId="{39410FE8-6F73-4AB2-896F-16C0CBE07E8C}" destId="{4DBDA177-9504-4D70-9474-7D397BF663C3}" srcOrd="0" destOrd="0" presId="urn:microsoft.com/office/officeart/2005/8/layout/radial1"/>
    <dgm:cxn modelId="{10F5EFC2-FDE1-4833-B545-B5A8BF07CEA1}" type="presOf" srcId="{1E486B94-CC1C-4AD4-B4DC-15E5616697D0}" destId="{333B31AA-B166-4F8A-A3D4-3B35B6D6444D}" srcOrd="0" destOrd="0" presId="urn:microsoft.com/office/officeart/2005/8/layout/radial1"/>
    <dgm:cxn modelId="{88788E34-15ED-4985-A017-3824830778B2}" type="presOf" srcId="{BBDBE88E-04D3-44B3-87A6-D7D3A4E09A16}" destId="{F8962188-CA7C-41C6-AFD3-5F240C962053}" srcOrd="0" destOrd="0" presId="urn:microsoft.com/office/officeart/2005/8/layout/radial1"/>
    <dgm:cxn modelId="{0F9DEC34-C034-431E-99B0-F1140F1600BD}" type="presParOf" srcId="{8150A7A1-622E-4ABC-896F-7090776C2020}" destId="{C9A5593D-F9D6-4E80-AD37-2B879FA34AEB}" srcOrd="0" destOrd="0" presId="urn:microsoft.com/office/officeart/2005/8/layout/radial1"/>
    <dgm:cxn modelId="{C4A58CD5-4D12-4B68-9B65-0A24523D2A2D}" type="presParOf" srcId="{8150A7A1-622E-4ABC-896F-7090776C2020}" destId="{18498DC1-B3BA-4A24-8DAA-343E928CA37B}" srcOrd="1" destOrd="0" presId="urn:microsoft.com/office/officeart/2005/8/layout/radial1"/>
    <dgm:cxn modelId="{DCD1BE7E-2623-4228-89AF-EDA012DA5B58}" type="presParOf" srcId="{18498DC1-B3BA-4A24-8DAA-343E928CA37B}" destId="{451FEC37-02F7-4E3B-8BA4-1779164E7B85}" srcOrd="0" destOrd="0" presId="urn:microsoft.com/office/officeart/2005/8/layout/radial1"/>
    <dgm:cxn modelId="{0EA6D882-8869-41FB-827A-E491BE95195A}" type="presParOf" srcId="{8150A7A1-622E-4ABC-896F-7090776C2020}" destId="{18B7EA80-40F2-4E4A-9376-806C4DC67B3D}" srcOrd="2" destOrd="0" presId="urn:microsoft.com/office/officeart/2005/8/layout/radial1"/>
    <dgm:cxn modelId="{755BF929-C063-43A3-91B2-30843F635123}" type="presParOf" srcId="{8150A7A1-622E-4ABC-896F-7090776C2020}" destId="{91C08472-0E56-464C-AE3D-933DD0F87F87}" srcOrd="3" destOrd="0" presId="urn:microsoft.com/office/officeart/2005/8/layout/radial1"/>
    <dgm:cxn modelId="{C26BC118-6A19-4FA2-9980-544394AA2A6C}" type="presParOf" srcId="{91C08472-0E56-464C-AE3D-933DD0F87F87}" destId="{66A8E1DA-D351-4484-9973-366E2DA67104}" srcOrd="0" destOrd="0" presId="urn:microsoft.com/office/officeart/2005/8/layout/radial1"/>
    <dgm:cxn modelId="{7C86C36C-127A-4F8E-B617-2FE1B4A55146}" type="presParOf" srcId="{8150A7A1-622E-4ABC-896F-7090776C2020}" destId="{1371EF86-0197-4221-AA8A-5EB6687E04D8}" srcOrd="4" destOrd="0" presId="urn:microsoft.com/office/officeart/2005/8/layout/radial1"/>
    <dgm:cxn modelId="{A0156637-F90C-4D4F-ADC5-98DD99058EA1}" type="presParOf" srcId="{8150A7A1-622E-4ABC-896F-7090776C2020}" destId="{B05AA1A1-E4B5-4D86-8718-2E08B241B69D}" srcOrd="5" destOrd="0" presId="urn:microsoft.com/office/officeart/2005/8/layout/radial1"/>
    <dgm:cxn modelId="{0A2E8E2F-1FEB-4F1A-8437-7BAEA633FA6C}" type="presParOf" srcId="{B05AA1A1-E4B5-4D86-8718-2E08B241B69D}" destId="{173C9257-0EE4-4175-B413-D97CF93E7317}" srcOrd="0" destOrd="0" presId="urn:microsoft.com/office/officeart/2005/8/layout/radial1"/>
    <dgm:cxn modelId="{374A553A-7718-4CD4-98CC-B25FB1A66EDC}" type="presParOf" srcId="{8150A7A1-622E-4ABC-896F-7090776C2020}" destId="{333B31AA-B166-4F8A-A3D4-3B35B6D6444D}" srcOrd="6" destOrd="0" presId="urn:microsoft.com/office/officeart/2005/8/layout/radial1"/>
    <dgm:cxn modelId="{49D7F933-7717-46E2-9D7D-B982A44625D8}" type="presParOf" srcId="{8150A7A1-622E-4ABC-896F-7090776C2020}" destId="{903085EF-058F-4F8D-8E37-5410F45A102F}" srcOrd="7" destOrd="0" presId="urn:microsoft.com/office/officeart/2005/8/layout/radial1"/>
    <dgm:cxn modelId="{64673059-A143-4E54-ADFA-313B47D16BB6}" type="presParOf" srcId="{903085EF-058F-4F8D-8E37-5410F45A102F}" destId="{0B0B8247-7F72-4F25-A4E5-2F81F20C460F}" srcOrd="0" destOrd="0" presId="urn:microsoft.com/office/officeart/2005/8/layout/radial1"/>
    <dgm:cxn modelId="{FB0B124B-AF9B-4DC5-AA17-105FBBBED053}" type="presParOf" srcId="{8150A7A1-622E-4ABC-896F-7090776C2020}" destId="{4DBDA177-9504-4D70-9474-7D397BF663C3}" srcOrd="8" destOrd="0" presId="urn:microsoft.com/office/officeart/2005/8/layout/radial1"/>
    <dgm:cxn modelId="{6B7EDEDC-FA9B-4E93-B3E5-88743A4EC3FB}" type="presParOf" srcId="{8150A7A1-622E-4ABC-896F-7090776C2020}" destId="{110A29A6-CEE3-416C-AE00-58352537B4C7}" srcOrd="9" destOrd="0" presId="urn:microsoft.com/office/officeart/2005/8/layout/radial1"/>
    <dgm:cxn modelId="{1406857D-CA69-4A15-94A5-E5B227F4EB76}" type="presParOf" srcId="{110A29A6-CEE3-416C-AE00-58352537B4C7}" destId="{D5C5B071-CA48-4BB3-BF8F-827BC3BAC725}" srcOrd="0" destOrd="0" presId="urn:microsoft.com/office/officeart/2005/8/layout/radial1"/>
    <dgm:cxn modelId="{9AD70EAB-B447-4C04-B275-A3B73C18A237}" type="presParOf" srcId="{8150A7A1-622E-4ABC-896F-7090776C2020}" destId="{F8962188-CA7C-41C6-AFD3-5F240C962053}" srcOrd="10" destOrd="0" presId="urn:microsoft.com/office/officeart/2005/8/layout/radial1"/>
    <dgm:cxn modelId="{4BB3FEFF-E19C-4555-9FB4-2C1342BE8F28}" type="presParOf" srcId="{8150A7A1-622E-4ABC-896F-7090776C2020}" destId="{25D33D47-1EC3-4607-81C3-D0E60CD0154B}" srcOrd="11" destOrd="0" presId="urn:microsoft.com/office/officeart/2005/8/layout/radial1"/>
    <dgm:cxn modelId="{24F00F18-D73E-4D6D-AB7D-8B7166B9F305}" type="presParOf" srcId="{25D33D47-1EC3-4607-81C3-D0E60CD0154B}" destId="{D18309DA-6A5A-40E3-84AF-98BEAC671F9F}" srcOrd="0" destOrd="0" presId="urn:microsoft.com/office/officeart/2005/8/layout/radial1"/>
    <dgm:cxn modelId="{FD44F32A-A678-4CF8-8464-034D67AB9D46}" type="presParOf" srcId="{8150A7A1-622E-4ABC-896F-7090776C2020}" destId="{7B6AFE5B-33AB-4C12-9D23-F81F300CECE4}" srcOrd="12" destOrd="0" presId="urn:microsoft.com/office/officeart/2005/8/layout/radial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93DE351-D1CD-4ABB-A62C-70B4D410991A}" type="doc">
      <dgm:prSet loTypeId="urn:microsoft.com/office/officeart/2005/8/layout/bProcess4" loCatId="process" qsTypeId="urn:microsoft.com/office/officeart/2005/8/quickstyle/3d1" qsCatId="3D" csTypeId="urn:microsoft.com/office/officeart/2005/8/colors/colorful1" csCatId="colorful"/>
      <dgm:spPr/>
      <dgm:t>
        <a:bodyPr/>
        <a:lstStyle/>
        <a:p>
          <a:endParaRPr lang="es-ES"/>
        </a:p>
      </dgm:t>
    </dgm:pt>
    <dgm:pt modelId="{105FC6CA-DE9F-4FF9-B739-0372CC1D00A8}">
      <dgm:prSet custT="1"/>
      <dgm:spPr/>
      <dgm:t>
        <a:bodyPr/>
        <a:lstStyle/>
        <a:p>
          <a:pPr rtl="0"/>
          <a:r>
            <a:rPr lang="es-ES_tradnl" sz="2400" dirty="0">
              <a:latin typeface="Times New Roman" panose="02020603050405020304" pitchFamily="18" charset="0"/>
              <a:cs typeface="Times New Roman" panose="02020603050405020304" pitchFamily="18" charset="0"/>
            </a:rPr>
            <a:t>Industria aeronáutica y motores de avión</a:t>
          </a:r>
          <a:endParaRPr lang="en-US" sz="2400" dirty="0">
            <a:latin typeface="Times New Roman" panose="02020603050405020304" pitchFamily="18" charset="0"/>
            <a:cs typeface="Times New Roman" panose="02020603050405020304" pitchFamily="18" charset="0"/>
          </a:endParaRPr>
        </a:p>
      </dgm:t>
    </dgm:pt>
    <dgm:pt modelId="{AB395BA5-E6FE-492D-8339-FDFC419AF687}" type="parTrans" cxnId="{E86EB26F-CDEB-4A70-8DD7-8988EFE049B7}">
      <dgm:prSet/>
      <dgm:spPr/>
      <dgm:t>
        <a:bodyPr/>
        <a:lstStyle/>
        <a:p>
          <a:endParaRPr lang="es-ES"/>
        </a:p>
      </dgm:t>
    </dgm:pt>
    <dgm:pt modelId="{25B98ECA-EE68-4E66-B81C-C4720B51340E}" type="sibTrans" cxnId="{E86EB26F-CDEB-4A70-8DD7-8988EFE049B7}">
      <dgm:prSet/>
      <dgm:spPr/>
      <dgm:t>
        <a:bodyPr/>
        <a:lstStyle/>
        <a:p>
          <a:endParaRPr lang="es-ES"/>
        </a:p>
      </dgm:t>
    </dgm:pt>
    <dgm:pt modelId="{F6AFE08A-A26D-4725-9100-6B472B867BBC}">
      <dgm:prSet custT="1"/>
      <dgm:spPr/>
      <dgm:t>
        <a:bodyPr/>
        <a:lstStyle/>
        <a:p>
          <a:pPr rtl="0"/>
          <a:r>
            <a:rPr lang="es-ES_tradnl" sz="2400" dirty="0">
              <a:latin typeface="Times New Roman" panose="02020603050405020304" pitchFamily="18" charset="0"/>
              <a:cs typeface="Times New Roman" panose="02020603050405020304" pitchFamily="18" charset="0"/>
            </a:rPr>
            <a:t>Compañías de transporte aéreo</a:t>
          </a:r>
          <a:endParaRPr lang="en-US" sz="2400" dirty="0">
            <a:latin typeface="Times New Roman" panose="02020603050405020304" pitchFamily="18" charset="0"/>
            <a:cs typeface="Times New Roman" panose="02020603050405020304" pitchFamily="18" charset="0"/>
          </a:endParaRPr>
        </a:p>
      </dgm:t>
    </dgm:pt>
    <dgm:pt modelId="{8A0EB46C-DF86-4743-99AB-6898283CC833}" type="parTrans" cxnId="{E7C28837-739A-418F-9AFA-F2A361D78AC3}">
      <dgm:prSet/>
      <dgm:spPr/>
      <dgm:t>
        <a:bodyPr/>
        <a:lstStyle/>
        <a:p>
          <a:endParaRPr lang="es-ES"/>
        </a:p>
      </dgm:t>
    </dgm:pt>
    <dgm:pt modelId="{C88B2F4A-831B-4F45-89E9-BB865C45DFE5}" type="sibTrans" cxnId="{E7C28837-739A-418F-9AFA-F2A361D78AC3}">
      <dgm:prSet/>
      <dgm:spPr/>
      <dgm:t>
        <a:bodyPr/>
        <a:lstStyle/>
        <a:p>
          <a:endParaRPr lang="es-ES"/>
        </a:p>
      </dgm:t>
    </dgm:pt>
    <dgm:pt modelId="{1452D89B-C63D-4D4B-AD75-3A1C309C61A4}">
      <dgm:prSet custT="1"/>
      <dgm:spPr/>
      <dgm:t>
        <a:bodyPr/>
        <a:lstStyle/>
        <a:p>
          <a:pPr rtl="0"/>
          <a:r>
            <a:rPr lang="es-ES_tradnl" sz="2400" dirty="0">
              <a:latin typeface="Times New Roman" panose="02020603050405020304" pitchFamily="18" charset="0"/>
              <a:cs typeface="Times New Roman" panose="02020603050405020304" pitchFamily="18" charset="0"/>
            </a:rPr>
            <a:t>Aeropuertos</a:t>
          </a:r>
          <a:endParaRPr lang="en-US" sz="2400" dirty="0">
            <a:latin typeface="Times New Roman" panose="02020603050405020304" pitchFamily="18" charset="0"/>
            <a:cs typeface="Times New Roman" panose="02020603050405020304" pitchFamily="18" charset="0"/>
          </a:endParaRPr>
        </a:p>
      </dgm:t>
    </dgm:pt>
    <dgm:pt modelId="{62272E83-C46B-45DB-B9CF-BB478B1F3D9A}" type="parTrans" cxnId="{68910FB0-0487-4798-8440-FEFAB8ED3F08}">
      <dgm:prSet/>
      <dgm:spPr/>
      <dgm:t>
        <a:bodyPr/>
        <a:lstStyle/>
        <a:p>
          <a:endParaRPr lang="es-ES"/>
        </a:p>
      </dgm:t>
    </dgm:pt>
    <dgm:pt modelId="{947F4FEA-14D3-4A6C-AD41-F6CD7C688E83}" type="sibTrans" cxnId="{68910FB0-0487-4798-8440-FEFAB8ED3F08}">
      <dgm:prSet/>
      <dgm:spPr/>
      <dgm:t>
        <a:bodyPr/>
        <a:lstStyle/>
        <a:p>
          <a:endParaRPr lang="es-ES"/>
        </a:p>
      </dgm:t>
    </dgm:pt>
    <dgm:pt modelId="{D31C4186-7DE3-4C6D-B97A-C2B25ACD8EFF}">
      <dgm:prSet custT="1"/>
      <dgm:spPr/>
      <dgm:t>
        <a:bodyPr/>
        <a:lstStyle/>
        <a:p>
          <a:pPr rtl="0"/>
          <a:r>
            <a:rPr lang="es-ES_tradnl" sz="2400" dirty="0">
              <a:latin typeface="Times New Roman" panose="02020603050405020304" pitchFamily="18" charset="0"/>
              <a:cs typeface="Times New Roman" panose="02020603050405020304" pitchFamily="18" charset="0"/>
            </a:rPr>
            <a:t>Dirección de aviación civil</a:t>
          </a:r>
          <a:endParaRPr lang="en-US" sz="2400" dirty="0">
            <a:latin typeface="Times New Roman" panose="02020603050405020304" pitchFamily="18" charset="0"/>
            <a:cs typeface="Times New Roman" panose="02020603050405020304" pitchFamily="18" charset="0"/>
          </a:endParaRPr>
        </a:p>
      </dgm:t>
    </dgm:pt>
    <dgm:pt modelId="{50B9ADE5-50F4-474D-B827-F2A9448574AE}" type="parTrans" cxnId="{F9B49663-0CDA-41A1-BDC1-DF94327FBE72}">
      <dgm:prSet/>
      <dgm:spPr/>
      <dgm:t>
        <a:bodyPr/>
        <a:lstStyle/>
        <a:p>
          <a:endParaRPr lang="es-ES"/>
        </a:p>
      </dgm:t>
    </dgm:pt>
    <dgm:pt modelId="{9F6AE1ED-6457-40B3-88C9-FEC9F874CEED}" type="sibTrans" cxnId="{F9B49663-0CDA-41A1-BDC1-DF94327FBE72}">
      <dgm:prSet/>
      <dgm:spPr/>
      <dgm:t>
        <a:bodyPr/>
        <a:lstStyle/>
        <a:p>
          <a:endParaRPr lang="es-ES"/>
        </a:p>
      </dgm:t>
    </dgm:pt>
    <dgm:pt modelId="{60E6587E-1436-4A1B-9303-B8980C93FD4B}">
      <dgm:prSet custT="1"/>
      <dgm:spPr/>
      <dgm:t>
        <a:bodyPr/>
        <a:lstStyle/>
        <a:p>
          <a:pPr rtl="0"/>
          <a:r>
            <a:rPr lang="es-ES_tradnl" sz="2400" dirty="0">
              <a:latin typeface="Times New Roman" panose="02020603050405020304" pitchFamily="18" charset="0"/>
              <a:cs typeface="Times New Roman" panose="02020603050405020304" pitchFamily="18" charset="0"/>
            </a:rPr>
            <a:t>Fábrica de paracaídas y sistemas aerostáticos</a:t>
          </a:r>
          <a:endParaRPr lang="en-US" sz="2400" dirty="0">
            <a:latin typeface="Times New Roman" panose="02020603050405020304" pitchFamily="18" charset="0"/>
            <a:cs typeface="Times New Roman" panose="02020603050405020304" pitchFamily="18" charset="0"/>
          </a:endParaRPr>
        </a:p>
      </dgm:t>
    </dgm:pt>
    <dgm:pt modelId="{60078FA4-C5FB-4737-A5B3-1B56DEA445A4}" type="parTrans" cxnId="{A51413AB-6674-4AAE-8AD6-8503D0F61551}">
      <dgm:prSet/>
      <dgm:spPr/>
      <dgm:t>
        <a:bodyPr/>
        <a:lstStyle/>
        <a:p>
          <a:endParaRPr lang="es-ES"/>
        </a:p>
      </dgm:t>
    </dgm:pt>
    <dgm:pt modelId="{4BFF0B5C-C7BE-4C86-88A6-2F6AED755294}" type="sibTrans" cxnId="{A51413AB-6674-4AAE-8AD6-8503D0F61551}">
      <dgm:prSet/>
      <dgm:spPr/>
      <dgm:t>
        <a:bodyPr/>
        <a:lstStyle/>
        <a:p>
          <a:endParaRPr lang="es-ES"/>
        </a:p>
      </dgm:t>
    </dgm:pt>
    <dgm:pt modelId="{6444E7C3-A7D0-4E3B-BAE0-0F00C42C4BB5}">
      <dgm:prSet custT="1"/>
      <dgm:spPr/>
      <dgm:t>
        <a:bodyPr/>
        <a:lstStyle/>
        <a:p>
          <a:pPr rtl="0"/>
          <a:r>
            <a:rPr lang="es-ES_tradnl" sz="2400" dirty="0">
              <a:latin typeface="Times New Roman" panose="02020603050405020304" pitchFamily="18" charset="0"/>
              <a:cs typeface="Times New Roman" panose="02020603050405020304" pitchFamily="18" charset="0"/>
            </a:rPr>
            <a:t>Área de reparación y mantenimiento aeronáutico</a:t>
          </a:r>
          <a:endParaRPr lang="en-US" sz="2400" dirty="0">
            <a:latin typeface="Times New Roman" panose="02020603050405020304" pitchFamily="18" charset="0"/>
            <a:cs typeface="Times New Roman" panose="02020603050405020304" pitchFamily="18" charset="0"/>
          </a:endParaRPr>
        </a:p>
      </dgm:t>
    </dgm:pt>
    <dgm:pt modelId="{A95CDF5A-ED5E-4E9D-B180-67F27E7F3292}" type="parTrans" cxnId="{260060C7-3528-4BFD-936E-0BB483753AAB}">
      <dgm:prSet/>
      <dgm:spPr/>
      <dgm:t>
        <a:bodyPr/>
        <a:lstStyle/>
        <a:p>
          <a:endParaRPr lang="es-ES"/>
        </a:p>
      </dgm:t>
    </dgm:pt>
    <dgm:pt modelId="{55407693-0954-4C0B-990D-90DEB3456012}" type="sibTrans" cxnId="{260060C7-3528-4BFD-936E-0BB483753AAB}">
      <dgm:prSet/>
      <dgm:spPr/>
      <dgm:t>
        <a:bodyPr/>
        <a:lstStyle/>
        <a:p>
          <a:endParaRPr lang="es-ES"/>
        </a:p>
      </dgm:t>
    </dgm:pt>
    <dgm:pt modelId="{4F2CC12A-340B-41ED-A936-73D6B9D491BA}">
      <dgm:prSet custT="1"/>
      <dgm:spPr/>
      <dgm:t>
        <a:bodyPr/>
        <a:lstStyle/>
        <a:p>
          <a:pPr rtl="0"/>
          <a:r>
            <a:rPr lang="es-ES_tradnl" sz="2400" dirty="0">
              <a:latin typeface="Times New Roman" panose="02020603050405020304" pitchFamily="18" charset="0"/>
              <a:cs typeface="Times New Roman" panose="02020603050405020304" pitchFamily="18" charset="0"/>
            </a:rPr>
            <a:t>Trabajo de investigación y desarrollo aeroespacial </a:t>
          </a:r>
          <a:endParaRPr lang="en-US" sz="2400" dirty="0">
            <a:latin typeface="Times New Roman" panose="02020603050405020304" pitchFamily="18" charset="0"/>
            <a:cs typeface="Times New Roman" panose="02020603050405020304" pitchFamily="18" charset="0"/>
          </a:endParaRPr>
        </a:p>
      </dgm:t>
    </dgm:pt>
    <dgm:pt modelId="{DB7E2D4B-BF47-4667-ACEA-B6E88B3AE5C1}" type="parTrans" cxnId="{D6346EFB-FAB6-4ED1-8AE8-2D04D369F21A}">
      <dgm:prSet/>
      <dgm:spPr/>
      <dgm:t>
        <a:bodyPr/>
        <a:lstStyle/>
        <a:p>
          <a:endParaRPr lang="es-ES"/>
        </a:p>
      </dgm:t>
    </dgm:pt>
    <dgm:pt modelId="{D3110FC9-483D-451C-A1E1-1F8683677BA1}" type="sibTrans" cxnId="{D6346EFB-FAB6-4ED1-8AE8-2D04D369F21A}">
      <dgm:prSet/>
      <dgm:spPr/>
      <dgm:t>
        <a:bodyPr/>
        <a:lstStyle/>
        <a:p>
          <a:endParaRPr lang="es-ES"/>
        </a:p>
      </dgm:t>
    </dgm:pt>
    <dgm:pt modelId="{32579790-0EF4-4DEB-B4B8-CD352E42C3B7}" type="pres">
      <dgm:prSet presAssocID="{393DE351-D1CD-4ABB-A62C-70B4D410991A}" presName="Name0" presStyleCnt="0">
        <dgm:presLayoutVars>
          <dgm:dir/>
          <dgm:resizeHandles/>
        </dgm:presLayoutVars>
      </dgm:prSet>
      <dgm:spPr/>
      <dgm:t>
        <a:bodyPr/>
        <a:lstStyle/>
        <a:p>
          <a:endParaRPr lang="es-ES"/>
        </a:p>
      </dgm:t>
    </dgm:pt>
    <dgm:pt modelId="{AC1FA99A-4DD0-4D81-AF37-DAEACA8121C2}" type="pres">
      <dgm:prSet presAssocID="{105FC6CA-DE9F-4FF9-B739-0372CC1D00A8}" presName="compNode" presStyleCnt="0"/>
      <dgm:spPr/>
    </dgm:pt>
    <dgm:pt modelId="{75B61C96-B795-4473-9DF9-F896698B809D}" type="pres">
      <dgm:prSet presAssocID="{105FC6CA-DE9F-4FF9-B739-0372CC1D00A8}" presName="dummyConnPt" presStyleCnt="0"/>
      <dgm:spPr/>
    </dgm:pt>
    <dgm:pt modelId="{5D266894-A69A-4E83-958D-9913B431A388}" type="pres">
      <dgm:prSet presAssocID="{105FC6CA-DE9F-4FF9-B739-0372CC1D00A8}" presName="node" presStyleLbl="node1" presStyleIdx="0" presStyleCnt="7">
        <dgm:presLayoutVars>
          <dgm:bulletEnabled val="1"/>
        </dgm:presLayoutVars>
      </dgm:prSet>
      <dgm:spPr/>
      <dgm:t>
        <a:bodyPr/>
        <a:lstStyle/>
        <a:p>
          <a:endParaRPr lang="es-ES"/>
        </a:p>
      </dgm:t>
    </dgm:pt>
    <dgm:pt modelId="{F313BA75-E8B6-41EF-B319-16E782081E63}" type="pres">
      <dgm:prSet presAssocID="{25B98ECA-EE68-4E66-B81C-C4720B51340E}" presName="sibTrans" presStyleLbl="bgSibTrans2D1" presStyleIdx="0" presStyleCnt="6"/>
      <dgm:spPr/>
      <dgm:t>
        <a:bodyPr/>
        <a:lstStyle/>
        <a:p>
          <a:endParaRPr lang="es-ES"/>
        </a:p>
      </dgm:t>
    </dgm:pt>
    <dgm:pt modelId="{0EEE9362-B260-4F89-8FDC-CAC93977A23C}" type="pres">
      <dgm:prSet presAssocID="{F6AFE08A-A26D-4725-9100-6B472B867BBC}" presName="compNode" presStyleCnt="0"/>
      <dgm:spPr/>
    </dgm:pt>
    <dgm:pt modelId="{632AE088-5077-4ED3-BC25-5A90FCDE6E44}" type="pres">
      <dgm:prSet presAssocID="{F6AFE08A-A26D-4725-9100-6B472B867BBC}" presName="dummyConnPt" presStyleCnt="0"/>
      <dgm:spPr/>
    </dgm:pt>
    <dgm:pt modelId="{528C7CB7-2F49-4DBD-8FFD-F34737735CB9}" type="pres">
      <dgm:prSet presAssocID="{F6AFE08A-A26D-4725-9100-6B472B867BBC}" presName="node" presStyleLbl="node1" presStyleIdx="1" presStyleCnt="7">
        <dgm:presLayoutVars>
          <dgm:bulletEnabled val="1"/>
        </dgm:presLayoutVars>
      </dgm:prSet>
      <dgm:spPr/>
      <dgm:t>
        <a:bodyPr/>
        <a:lstStyle/>
        <a:p>
          <a:endParaRPr lang="es-ES"/>
        </a:p>
      </dgm:t>
    </dgm:pt>
    <dgm:pt modelId="{5F884D7E-C0A7-4194-8D74-5013CDD9D6E7}" type="pres">
      <dgm:prSet presAssocID="{C88B2F4A-831B-4F45-89E9-BB865C45DFE5}" presName="sibTrans" presStyleLbl="bgSibTrans2D1" presStyleIdx="1" presStyleCnt="6"/>
      <dgm:spPr/>
      <dgm:t>
        <a:bodyPr/>
        <a:lstStyle/>
        <a:p>
          <a:endParaRPr lang="es-ES"/>
        </a:p>
      </dgm:t>
    </dgm:pt>
    <dgm:pt modelId="{E0E1EFA3-94A8-4340-8CED-926E1C994B62}" type="pres">
      <dgm:prSet presAssocID="{1452D89B-C63D-4D4B-AD75-3A1C309C61A4}" presName="compNode" presStyleCnt="0"/>
      <dgm:spPr/>
    </dgm:pt>
    <dgm:pt modelId="{20A12211-F3AA-49E4-8B24-693D1C0C4DC0}" type="pres">
      <dgm:prSet presAssocID="{1452D89B-C63D-4D4B-AD75-3A1C309C61A4}" presName="dummyConnPt" presStyleCnt="0"/>
      <dgm:spPr/>
    </dgm:pt>
    <dgm:pt modelId="{06C87100-0729-465F-9885-9EE6472EA5BC}" type="pres">
      <dgm:prSet presAssocID="{1452D89B-C63D-4D4B-AD75-3A1C309C61A4}" presName="node" presStyleLbl="node1" presStyleIdx="2" presStyleCnt="7">
        <dgm:presLayoutVars>
          <dgm:bulletEnabled val="1"/>
        </dgm:presLayoutVars>
      </dgm:prSet>
      <dgm:spPr/>
      <dgm:t>
        <a:bodyPr/>
        <a:lstStyle/>
        <a:p>
          <a:endParaRPr lang="es-ES"/>
        </a:p>
      </dgm:t>
    </dgm:pt>
    <dgm:pt modelId="{E5C08382-8758-4411-8FDF-5EE6A19F5027}" type="pres">
      <dgm:prSet presAssocID="{947F4FEA-14D3-4A6C-AD41-F6CD7C688E83}" presName="sibTrans" presStyleLbl="bgSibTrans2D1" presStyleIdx="2" presStyleCnt="6"/>
      <dgm:spPr/>
      <dgm:t>
        <a:bodyPr/>
        <a:lstStyle/>
        <a:p>
          <a:endParaRPr lang="es-ES"/>
        </a:p>
      </dgm:t>
    </dgm:pt>
    <dgm:pt modelId="{41DA5707-DB1D-4C93-9004-38F7E8321A71}" type="pres">
      <dgm:prSet presAssocID="{D31C4186-7DE3-4C6D-B97A-C2B25ACD8EFF}" presName="compNode" presStyleCnt="0"/>
      <dgm:spPr/>
    </dgm:pt>
    <dgm:pt modelId="{D0FA6AB6-25EB-4FF0-83FE-53F42C3F27A5}" type="pres">
      <dgm:prSet presAssocID="{D31C4186-7DE3-4C6D-B97A-C2B25ACD8EFF}" presName="dummyConnPt" presStyleCnt="0"/>
      <dgm:spPr/>
    </dgm:pt>
    <dgm:pt modelId="{5031E46F-4CA2-4808-8842-E46FEE98AE7E}" type="pres">
      <dgm:prSet presAssocID="{D31C4186-7DE3-4C6D-B97A-C2B25ACD8EFF}" presName="node" presStyleLbl="node1" presStyleIdx="3" presStyleCnt="7">
        <dgm:presLayoutVars>
          <dgm:bulletEnabled val="1"/>
        </dgm:presLayoutVars>
      </dgm:prSet>
      <dgm:spPr/>
      <dgm:t>
        <a:bodyPr/>
        <a:lstStyle/>
        <a:p>
          <a:endParaRPr lang="es-ES"/>
        </a:p>
      </dgm:t>
    </dgm:pt>
    <dgm:pt modelId="{A69C78F4-BC2E-4108-975A-9A6A9F7A98FF}" type="pres">
      <dgm:prSet presAssocID="{9F6AE1ED-6457-40B3-88C9-FEC9F874CEED}" presName="sibTrans" presStyleLbl="bgSibTrans2D1" presStyleIdx="3" presStyleCnt="6"/>
      <dgm:spPr/>
      <dgm:t>
        <a:bodyPr/>
        <a:lstStyle/>
        <a:p>
          <a:endParaRPr lang="es-ES"/>
        </a:p>
      </dgm:t>
    </dgm:pt>
    <dgm:pt modelId="{64A5E0CA-872E-401D-9C7E-0BB6BFB2DC42}" type="pres">
      <dgm:prSet presAssocID="{60E6587E-1436-4A1B-9303-B8980C93FD4B}" presName="compNode" presStyleCnt="0"/>
      <dgm:spPr/>
    </dgm:pt>
    <dgm:pt modelId="{FC85C39E-F8F5-4CAF-A12A-581FCD0281DF}" type="pres">
      <dgm:prSet presAssocID="{60E6587E-1436-4A1B-9303-B8980C93FD4B}" presName="dummyConnPt" presStyleCnt="0"/>
      <dgm:spPr/>
    </dgm:pt>
    <dgm:pt modelId="{50C02EC4-2EBB-487C-9F19-E289D10C70C9}" type="pres">
      <dgm:prSet presAssocID="{60E6587E-1436-4A1B-9303-B8980C93FD4B}" presName="node" presStyleLbl="node1" presStyleIdx="4" presStyleCnt="7">
        <dgm:presLayoutVars>
          <dgm:bulletEnabled val="1"/>
        </dgm:presLayoutVars>
      </dgm:prSet>
      <dgm:spPr/>
      <dgm:t>
        <a:bodyPr/>
        <a:lstStyle/>
        <a:p>
          <a:endParaRPr lang="es-ES"/>
        </a:p>
      </dgm:t>
    </dgm:pt>
    <dgm:pt modelId="{3CF24A4B-81F9-40F3-8A2C-392051F6FF26}" type="pres">
      <dgm:prSet presAssocID="{4BFF0B5C-C7BE-4C86-88A6-2F6AED755294}" presName="sibTrans" presStyleLbl="bgSibTrans2D1" presStyleIdx="4" presStyleCnt="6"/>
      <dgm:spPr/>
      <dgm:t>
        <a:bodyPr/>
        <a:lstStyle/>
        <a:p>
          <a:endParaRPr lang="es-ES"/>
        </a:p>
      </dgm:t>
    </dgm:pt>
    <dgm:pt modelId="{8ACF7990-766D-4A15-AEE3-B215DB071FD0}" type="pres">
      <dgm:prSet presAssocID="{6444E7C3-A7D0-4E3B-BAE0-0F00C42C4BB5}" presName="compNode" presStyleCnt="0"/>
      <dgm:spPr/>
    </dgm:pt>
    <dgm:pt modelId="{DB379774-4329-4616-81C3-FA8539276E33}" type="pres">
      <dgm:prSet presAssocID="{6444E7C3-A7D0-4E3B-BAE0-0F00C42C4BB5}" presName="dummyConnPt" presStyleCnt="0"/>
      <dgm:spPr/>
    </dgm:pt>
    <dgm:pt modelId="{65775A5A-4101-4EA0-B211-4CF5B33819EE}" type="pres">
      <dgm:prSet presAssocID="{6444E7C3-A7D0-4E3B-BAE0-0F00C42C4BB5}" presName="node" presStyleLbl="node1" presStyleIdx="5" presStyleCnt="7">
        <dgm:presLayoutVars>
          <dgm:bulletEnabled val="1"/>
        </dgm:presLayoutVars>
      </dgm:prSet>
      <dgm:spPr/>
      <dgm:t>
        <a:bodyPr/>
        <a:lstStyle/>
        <a:p>
          <a:endParaRPr lang="es-ES"/>
        </a:p>
      </dgm:t>
    </dgm:pt>
    <dgm:pt modelId="{751BB9E9-747B-4342-B103-BD754B4F7716}" type="pres">
      <dgm:prSet presAssocID="{55407693-0954-4C0B-990D-90DEB3456012}" presName="sibTrans" presStyleLbl="bgSibTrans2D1" presStyleIdx="5" presStyleCnt="6"/>
      <dgm:spPr/>
      <dgm:t>
        <a:bodyPr/>
        <a:lstStyle/>
        <a:p>
          <a:endParaRPr lang="es-ES"/>
        </a:p>
      </dgm:t>
    </dgm:pt>
    <dgm:pt modelId="{BCF4E843-2063-441C-BD50-C195A32014DB}" type="pres">
      <dgm:prSet presAssocID="{4F2CC12A-340B-41ED-A936-73D6B9D491BA}" presName="compNode" presStyleCnt="0"/>
      <dgm:spPr/>
    </dgm:pt>
    <dgm:pt modelId="{57051EF0-CEBA-4082-AA87-A6B104428B01}" type="pres">
      <dgm:prSet presAssocID="{4F2CC12A-340B-41ED-A936-73D6B9D491BA}" presName="dummyConnPt" presStyleCnt="0"/>
      <dgm:spPr/>
    </dgm:pt>
    <dgm:pt modelId="{73D6E8D1-4373-4223-8FF0-7F11B04EEF59}" type="pres">
      <dgm:prSet presAssocID="{4F2CC12A-340B-41ED-A936-73D6B9D491BA}" presName="node" presStyleLbl="node1" presStyleIdx="6" presStyleCnt="7">
        <dgm:presLayoutVars>
          <dgm:bulletEnabled val="1"/>
        </dgm:presLayoutVars>
      </dgm:prSet>
      <dgm:spPr/>
      <dgm:t>
        <a:bodyPr/>
        <a:lstStyle/>
        <a:p>
          <a:endParaRPr lang="es-ES"/>
        </a:p>
      </dgm:t>
    </dgm:pt>
  </dgm:ptLst>
  <dgm:cxnLst>
    <dgm:cxn modelId="{E7C28837-739A-418F-9AFA-F2A361D78AC3}" srcId="{393DE351-D1CD-4ABB-A62C-70B4D410991A}" destId="{F6AFE08A-A26D-4725-9100-6B472B867BBC}" srcOrd="1" destOrd="0" parTransId="{8A0EB46C-DF86-4743-99AB-6898283CC833}" sibTransId="{C88B2F4A-831B-4F45-89E9-BB865C45DFE5}"/>
    <dgm:cxn modelId="{23CD0772-83A9-4474-92FB-0DA0DE04B016}" type="presOf" srcId="{60E6587E-1436-4A1B-9303-B8980C93FD4B}" destId="{50C02EC4-2EBB-487C-9F19-E289D10C70C9}" srcOrd="0" destOrd="0" presId="urn:microsoft.com/office/officeart/2005/8/layout/bProcess4"/>
    <dgm:cxn modelId="{A5D4D564-7E8E-4286-82B2-495C61638A84}" type="presOf" srcId="{4BFF0B5C-C7BE-4C86-88A6-2F6AED755294}" destId="{3CF24A4B-81F9-40F3-8A2C-392051F6FF26}" srcOrd="0" destOrd="0" presId="urn:microsoft.com/office/officeart/2005/8/layout/bProcess4"/>
    <dgm:cxn modelId="{25EE06A0-2F8D-4128-B310-080B4EC2E3B9}" type="presOf" srcId="{55407693-0954-4C0B-990D-90DEB3456012}" destId="{751BB9E9-747B-4342-B103-BD754B4F7716}" srcOrd="0" destOrd="0" presId="urn:microsoft.com/office/officeart/2005/8/layout/bProcess4"/>
    <dgm:cxn modelId="{D6346EFB-FAB6-4ED1-8AE8-2D04D369F21A}" srcId="{393DE351-D1CD-4ABB-A62C-70B4D410991A}" destId="{4F2CC12A-340B-41ED-A936-73D6B9D491BA}" srcOrd="6" destOrd="0" parTransId="{DB7E2D4B-BF47-4667-ACEA-B6E88B3AE5C1}" sibTransId="{D3110FC9-483D-451C-A1E1-1F8683677BA1}"/>
    <dgm:cxn modelId="{A50D7F8A-FB06-44BB-8171-01FAD276DDB2}" type="presOf" srcId="{F6AFE08A-A26D-4725-9100-6B472B867BBC}" destId="{528C7CB7-2F49-4DBD-8FFD-F34737735CB9}" srcOrd="0" destOrd="0" presId="urn:microsoft.com/office/officeart/2005/8/layout/bProcess4"/>
    <dgm:cxn modelId="{D5E18E31-EB50-430B-A3B2-85394606795A}" type="presOf" srcId="{25B98ECA-EE68-4E66-B81C-C4720B51340E}" destId="{F313BA75-E8B6-41EF-B319-16E782081E63}" srcOrd="0" destOrd="0" presId="urn:microsoft.com/office/officeart/2005/8/layout/bProcess4"/>
    <dgm:cxn modelId="{F9B49663-0CDA-41A1-BDC1-DF94327FBE72}" srcId="{393DE351-D1CD-4ABB-A62C-70B4D410991A}" destId="{D31C4186-7DE3-4C6D-B97A-C2B25ACD8EFF}" srcOrd="3" destOrd="0" parTransId="{50B9ADE5-50F4-474D-B827-F2A9448574AE}" sibTransId="{9F6AE1ED-6457-40B3-88C9-FEC9F874CEED}"/>
    <dgm:cxn modelId="{AB5D356F-923E-41C2-B9B2-36403D3863E4}" type="presOf" srcId="{393DE351-D1CD-4ABB-A62C-70B4D410991A}" destId="{32579790-0EF4-4DEB-B4B8-CD352E42C3B7}" srcOrd="0" destOrd="0" presId="urn:microsoft.com/office/officeart/2005/8/layout/bProcess4"/>
    <dgm:cxn modelId="{1279F6FF-1288-4A96-8A81-BFF92A61D019}" type="presOf" srcId="{D31C4186-7DE3-4C6D-B97A-C2B25ACD8EFF}" destId="{5031E46F-4CA2-4808-8842-E46FEE98AE7E}" srcOrd="0" destOrd="0" presId="urn:microsoft.com/office/officeart/2005/8/layout/bProcess4"/>
    <dgm:cxn modelId="{E86EB26F-CDEB-4A70-8DD7-8988EFE049B7}" srcId="{393DE351-D1CD-4ABB-A62C-70B4D410991A}" destId="{105FC6CA-DE9F-4FF9-B739-0372CC1D00A8}" srcOrd="0" destOrd="0" parTransId="{AB395BA5-E6FE-492D-8339-FDFC419AF687}" sibTransId="{25B98ECA-EE68-4E66-B81C-C4720B51340E}"/>
    <dgm:cxn modelId="{A51413AB-6674-4AAE-8AD6-8503D0F61551}" srcId="{393DE351-D1CD-4ABB-A62C-70B4D410991A}" destId="{60E6587E-1436-4A1B-9303-B8980C93FD4B}" srcOrd="4" destOrd="0" parTransId="{60078FA4-C5FB-4737-A5B3-1B56DEA445A4}" sibTransId="{4BFF0B5C-C7BE-4C86-88A6-2F6AED755294}"/>
    <dgm:cxn modelId="{68910FB0-0487-4798-8440-FEFAB8ED3F08}" srcId="{393DE351-D1CD-4ABB-A62C-70B4D410991A}" destId="{1452D89B-C63D-4D4B-AD75-3A1C309C61A4}" srcOrd="2" destOrd="0" parTransId="{62272E83-C46B-45DB-B9CF-BB478B1F3D9A}" sibTransId="{947F4FEA-14D3-4A6C-AD41-F6CD7C688E83}"/>
    <dgm:cxn modelId="{D83BF01F-C6BB-447E-98AB-B7AA51FB9ED4}" type="presOf" srcId="{6444E7C3-A7D0-4E3B-BAE0-0F00C42C4BB5}" destId="{65775A5A-4101-4EA0-B211-4CF5B33819EE}" srcOrd="0" destOrd="0" presId="urn:microsoft.com/office/officeart/2005/8/layout/bProcess4"/>
    <dgm:cxn modelId="{4066A7D6-A07A-4C89-956A-8EE0A80AF877}" type="presOf" srcId="{1452D89B-C63D-4D4B-AD75-3A1C309C61A4}" destId="{06C87100-0729-465F-9885-9EE6472EA5BC}" srcOrd="0" destOrd="0" presId="urn:microsoft.com/office/officeart/2005/8/layout/bProcess4"/>
    <dgm:cxn modelId="{69CB4B46-F910-475B-A5AB-D2A168E8AE44}" type="presOf" srcId="{4F2CC12A-340B-41ED-A936-73D6B9D491BA}" destId="{73D6E8D1-4373-4223-8FF0-7F11B04EEF59}" srcOrd="0" destOrd="0" presId="urn:microsoft.com/office/officeart/2005/8/layout/bProcess4"/>
    <dgm:cxn modelId="{446FA572-77E9-4E99-9D9C-BDCAADD40BF9}" type="presOf" srcId="{105FC6CA-DE9F-4FF9-B739-0372CC1D00A8}" destId="{5D266894-A69A-4E83-958D-9913B431A388}" srcOrd="0" destOrd="0" presId="urn:microsoft.com/office/officeart/2005/8/layout/bProcess4"/>
    <dgm:cxn modelId="{84F0CE0A-E76E-4EBC-B01C-7A94EA5AA6FE}" type="presOf" srcId="{947F4FEA-14D3-4A6C-AD41-F6CD7C688E83}" destId="{E5C08382-8758-4411-8FDF-5EE6A19F5027}" srcOrd="0" destOrd="0" presId="urn:microsoft.com/office/officeart/2005/8/layout/bProcess4"/>
    <dgm:cxn modelId="{8F8C4753-53D4-416B-AA3A-81B8ACB5BFE1}" type="presOf" srcId="{C88B2F4A-831B-4F45-89E9-BB865C45DFE5}" destId="{5F884D7E-C0A7-4194-8D74-5013CDD9D6E7}" srcOrd="0" destOrd="0" presId="urn:microsoft.com/office/officeart/2005/8/layout/bProcess4"/>
    <dgm:cxn modelId="{108703A7-6170-4C76-8A19-73AC33482180}" type="presOf" srcId="{9F6AE1ED-6457-40B3-88C9-FEC9F874CEED}" destId="{A69C78F4-BC2E-4108-975A-9A6A9F7A98FF}" srcOrd="0" destOrd="0" presId="urn:microsoft.com/office/officeart/2005/8/layout/bProcess4"/>
    <dgm:cxn modelId="{260060C7-3528-4BFD-936E-0BB483753AAB}" srcId="{393DE351-D1CD-4ABB-A62C-70B4D410991A}" destId="{6444E7C3-A7D0-4E3B-BAE0-0F00C42C4BB5}" srcOrd="5" destOrd="0" parTransId="{A95CDF5A-ED5E-4E9D-B180-67F27E7F3292}" sibTransId="{55407693-0954-4C0B-990D-90DEB3456012}"/>
    <dgm:cxn modelId="{F1AF2DAA-2A85-4178-BFBA-E86060C5581A}" type="presParOf" srcId="{32579790-0EF4-4DEB-B4B8-CD352E42C3B7}" destId="{AC1FA99A-4DD0-4D81-AF37-DAEACA8121C2}" srcOrd="0" destOrd="0" presId="urn:microsoft.com/office/officeart/2005/8/layout/bProcess4"/>
    <dgm:cxn modelId="{C7562C3E-3B60-4D74-B107-37B0C6F349E9}" type="presParOf" srcId="{AC1FA99A-4DD0-4D81-AF37-DAEACA8121C2}" destId="{75B61C96-B795-4473-9DF9-F896698B809D}" srcOrd="0" destOrd="0" presId="urn:microsoft.com/office/officeart/2005/8/layout/bProcess4"/>
    <dgm:cxn modelId="{1027C9C8-4A88-4A5B-AEA4-A515584AE4CD}" type="presParOf" srcId="{AC1FA99A-4DD0-4D81-AF37-DAEACA8121C2}" destId="{5D266894-A69A-4E83-958D-9913B431A388}" srcOrd="1" destOrd="0" presId="urn:microsoft.com/office/officeart/2005/8/layout/bProcess4"/>
    <dgm:cxn modelId="{22B47D61-7B09-49D4-B395-12A07245C7A0}" type="presParOf" srcId="{32579790-0EF4-4DEB-B4B8-CD352E42C3B7}" destId="{F313BA75-E8B6-41EF-B319-16E782081E63}" srcOrd="1" destOrd="0" presId="urn:microsoft.com/office/officeart/2005/8/layout/bProcess4"/>
    <dgm:cxn modelId="{0F3EBD70-3FC0-4DC4-A0CE-05F41DFCC920}" type="presParOf" srcId="{32579790-0EF4-4DEB-B4B8-CD352E42C3B7}" destId="{0EEE9362-B260-4F89-8FDC-CAC93977A23C}" srcOrd="2" destOrd="0" presId="urn:microsoft.com/office/officeart/2005/8/layout/bProcess4"/>
    <dgm:cxn modelId="{57FBBD48-BB3C-4C94-92B1-F5A47074D212}" type="presParOf" srcId="{0EEE9362-B260-4F89-8FDC-CAC93977A23C}" destId="{632AE088-5077-4ED3-BC25-5A90FCDE6E44}" srcOrd="0" destOrd="0" presId="urn:microsoft.com/office/officeart/2005/8/layout/bProcess4"/>
    <dgm:cxn modelId="{A6D60263-9634-4934-B2F9-C6824D260A67}" type="presParOf" srcId="{0EEE9362-B260-4F89-8FDC-CAC93977A23C}" destId="{528C7CB7-2F49-4DBD-8FFD-F34737735CB9}" srcOrd="1" destOrd="0" presId="urn:microsoft.com/office/officeart/2005/8/layout/bProcess4"/>
    <dgm:cxn modelId="{58788A45-B454-4D2B-AA8E-E8ADFD2D8BF4}" type="presParOf" srcId="{32579790-0EF4-4DEB-B4B8-CD352E42C3B7}" destId="{5F884D7E-C0A7-4194-8D74-5013CDD9D6E7}" srcOrd="3" destOrd="0" presId="urn:microsoft.com/office/officeart/2005/8/layout/bProcess4"/>
    <dgm:cxn modelId="{ABDB1E9C-4CE5-43C6-8BB2-838A80542B3F}" type="presParOf" srcId="{32579790-0EF4-4DEB-B4B8-CD352E42C3B7}" destId="{E0E1EFA3-94A8-4340-8CED-926E1C994B62}" srcOrd="4" destOrd="0" presId="urn:microsoft.com/office/officeart/2005/8/layout/bProcess4"/>
    <dgm:cxn modelId="{DA02EECE-A20B-4F60-999C-3F96B852278A}" type="presParOf" srcId="{E0E1EFA3-94A8-4340-8CED-926E1C994B62}" destId="{20A12211-F3AA-49E4-8B24-693D1C0C4DC0}" srcOrd="0" destOrd="0" presId="urn:microsoft.com/office/officeart/2005/8/layout/bProcess4"/>
    <dgm:cxn modelId="{5C29A20B-4214-4738-9DC6-BEA40BF3DC22}" type="presParOf" srcId="{E0E1EFA3-94A8-4340-8CED-926E1C994B62}" destId="{06C87100-0729-465F-9885-9EE6472EA5BC}" srcOrd="1" destOrd="0" presId="urn:microsoft.com/office/officeart/2005/8/layout/bProcess4"/>
    <dgm:cxn modelId="{0ACABBD9-2624-4758-8207-80B2F5796A5A}" type="presParOf" srcId="{32579790-0EF4-4DEB-B4B8-CD352E42C3B7}" destId="{E5C08382-8758-4411-8FDF-5EE6A19F5027}" srcOrd="5" destOrd="0" presId="urn:microsoft.com/office/officeart/2005/8/layout/bProcess4"/>
    <dgm:cxn modelId="{FBC068DE-DFF9-4C25-98F0-2BB301A3F192}" type="presParOf" srcId="{32579790-0EF4-4DEB-B4B8-CD352E42C3B7}" destId="{41DA5707-DB1D-4C93-9004-38F7E8321A71}" srcOrd="6" destOrd="0" presId="urn:microsoft.com/office/officeart/2005/8/layout/bProcess4"/>
    <dgm:cxn modelId="{F1DE1635-11FC-4E6F-9002-BF0E96F3398A}" type="presParOf" srcId="{41DA5707-DB1D-4C93-9004-38F7E8321A71}" destId="{D0FA6AB6-25EB-4FF0-83FE-53F42C3F27A5}" srcOrd="0" destOrd="0" presId="urn:microsoft.com/office/officeart/2005/8/layout/bProcess4"/>
    <dgm:cxn modelId="{9E34DDA8-6E46-492B-84F4-8F286200767B}" type="presParOf" srcId="{41DA5707-DB1D-4C93-9004-38F7E8321A71}" destId="{5031E46F-4CA2-4808-8842-E46FEE98AE7E}" srcOrd="1" destOrd="0" presId="urn:microsoft.com/office/officeart/2005/8/layout/bProcess4"/>
    <dgm:cxn modelId="{B62CDE3A-E5A7-4D5F-98DE-8EBC7911C2FE}" type="presParOf" srcId="{32579790-0EF4-4DEB-B4B8-CD352E42C3B7}" destId="{A69C78F4-BC2E-4108-975A-9A6A9F7A98FF}" srcOrd="7" destOrd="0" presId="urn:microsoft.com/office/officeart/2005/8/layout/bProcess4"/>
    <dgm:cxn modelId="{2EEAF146-A6F0-4A48-A80D-6D85206EE763}" type="presParOf" srcId="{32579790-0EF4-4DEB-B4B8-CD352E42C3B7}" destId="{64A5E0CA-872E-401D-9C7E-0BB6BFB2DC42}" srcOrd="8" destOrd="0" presId="urn:microsoft.com/office/officeart/2005/8/layout/bProcess4"/>
    <dgm:cxn modelId="{6092F446-0093-40EE-BCE6-03C1CA94FD37}" type="presParOf" srcId="{64A5E0CA-872E-401D-9C7E-0BB6BFB2DC42}" destId="{FC85C39E-F8F5-4CAF-A12A-581FCD0281DF}" srcOrd="0" destOrd="0" presId="urn:microsoft.com/office/officeart/2005/8/layout/bProcess4"/>
    <dgm:cxn modelId="{095E8939-9785-481F-B32F-160C1F649284}" type="presParOf" srcId="{64A5E0CA-872E-401D-9C7E-0BB6BFB2DC42}" destId="{50C02EC4-2EBB-487C-9F19-E289D10C70C9}" srcOrd="1" destOrd="0" presId="urn:microsoft.com/office/officeart/2005/8/layout/bProcess4"/>
    <dgm:cxn modelId="{28F7CBED-C215-4292-806B-826FF93514F9}" type="presParOf" srcId="{32579790-0EF4-4DEB-B4B8-CD352E42C3B7}" destId="{3CF24A4B-81F9-40F3-8A2C-392051F6FF26}" srcOrd="9" destOrd="0" presId="urn:microsoft.com/office/officeart/2005/8/layout/bProcess4"/>
    <dgm:cxn modelId="{6330E932-B102-495F-93ED-1E2DAC47B55F}" type="presParOf" srcId="{32579790-0EF4-4DEB-B4B8-CD352E42C3B7}" destId="{8ACF7990-766D-4A15-AEE3-B215DB071FD0}" srcOrd="10" destOrd="0" presId="urn:microsoft.com/office/officeart/2005/8/layout/bProcess4"/>
    <dgm:cxn modelId="{0EE89F0A-89C8-41EA-A8CB-DD4E191140D3}" type="presParOf" srcId="{8ACF7990-766D-4A15-AEE3-B215DB071FD0}" destId="{DB379774-4329-4616-81C3-FA8539276E33}" srcOrd="0" destOrd="0" presId="urn:microsoft.com/office/officeart/2005/8/layout/bProcess4"/>
    <dgm:cxn modelId="{9E0BA520-E3AA-4D75-BC4D-FF1775E3E93F}" type="presParOf" srcId="{8ACF7990-766D-4A15-AEE3-B215DB071FD0}" destId="{65775A5A-4101-4EA0-B211-4CF5B33819EE}" srcOrd="1" destOrd="0" presId="urn:microsoft.com/office/officeart/2005/8/layout/bProcess4"/>
    <dgm:cxn modelId="{D986F2A2-5255-473A-87A6-AC9C7AE465EB}" type="presParOf" srcId="{32579790-0EF4-4DEB-B4B8-CD352E42C3B7}" destId="{751BB9E9-747B-4342-B103-BD754B4F7716}" srcOrd="11" destOrd="0" presId="urn:microsoft.com/office/officeart/2005/8/layout/bProcess4"/>
    <dgm:cxn modelId="{3AE2F9D4-CF86-42C2-9A03-8E5084C8B184}" type="presParOf" srcId="{32579790-0EF4-4DEB-B4B8-CD352E42C3B7}" destId="{BCF4E843-2063-441C-BD50-C195A32014DB}" srcOrd="12" destOrd="0" presId="urn:microsoft.com/office/officeart/2005/8/layout/bProcess4"/>
    <dgm:cxn modelId="{3AEFA630-B62C-4FC0-9E0F-A1EB54A6E69B}" type="presParOf" srcId="{BCF4E843-2063-441C-BD50-C195A32014DB}" destId="{57051EF0-CEBA-4082-AA87-A6B104428B01}" srcOrd="0" destOrd="0" presId="urn:microsoft.com/office/officeart/2005/8/layout/bProcess4"/>
    <dgm:cxn modelId="{5787024E-FE4C-435E-B2DA-0166780921F3}" type="presParOf" srcId="{BCF4E843-2063-441C-BD50-C195A32014DB}" destId="{73D6E8D1-4373-4223-8FF0-7F11B04EEF59}"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D837F07-D55E-4120-86BC-84A91A24D195}"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s-ES"/>
        </a:p>
      </dgm:t>
    </dgm:pt>
    <dgm:pt modelId="{1B858EAC-1EEE-4BCD-8B28-38DD845DE7DC}">
      <dgm:prSet phldrT="[Texto]" custT="1"/>
      <dgm:spPr>
        <a:xfrm>
          <a:off x="128137" y="3250247"/>
          <a:ext cx="2177891" cy="284714"/>
        </a:xfrm>
        <a:prstGeom prst="rect">
          <a:avLst/>
        </a:prstGeom>
        <a:noFill/>
        <a:ln>
          <a:noFill/>
        </a:ln>
        <a:effectLst/>
      </dgm:spPr>
      <dgm:t>
        <a:bodyPr/>
        <a:lstStyle/>
        <a:p>
          <a:endParaRPr lang="es-ES" sz="24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3DD05266-8F1B-4B07-9826-BEE2B23EACF0}" type="parTrans" cxnId="{EABFB75C-BF35-4EBC-8965-EE03F17AF534}">
      <dgm:prSet/>
      <dgm:spPr/>
      <dgm:t>
        <a:bodyPr/>
        <a:lstStyle/>
        <a:p>
          <a:endParaRPr lang="es-ES" sz="1800"/>
        </a:p>
      </dgm:t>
    </dgm:pt>
    <dgm:pt modelId="{1EDE71A4-B674-4479-9D6D-78CBA978799A}" type="sibTrans" cxnId="{EABFB75C-BF35-4EBC-8965-EE03F17AF534}">
      <dgm:prSet/>
      <dgm:spPr/>
      <dgm:t>
        <a:bodyPr/>
        <a:lstStyle/>
        <a:p>
          <a:endParaRPr lang="es-ES" sz="1800"/>
        </a:p>
      </dgm:t>
    </dgm:pt>
    <dgm:pt modelId="{A3B51C14-9B5B-4C0A-9C1B-41C144765289}">
      <dgm:prSet phldrT="[Texto]" custT="1"/>
      <dgm:spPr>
        <a:xfrm>
          <a:off x="128137" y="3534962"/>
          <a:ext cx="2177891" cy="483953"/>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sz="2400" dirty="0">
              <a:solidFill>
                <a:sysClr val="window" lastClr="FFFFFF"/>
              </a:solidFill>
              <a:latin typeface="Times New Roman" panose="02020603050405020304" pitchFamily="18" charset="0"/>
              <a:ea typeface="+mn-ea"/>
              <a:cs typeface="Times New Roman" panose="02020603050405020304" pitchFamily="18" charset="0"/>
            </a:rPr>
            <a:t>Maquina de medición de coordenadas</a:t>
          </a:r>
        </a:p>
      </dgm:t>
    </dgm:pt>
    <dgm:pt modelId="{32BDE509-9B20-490B-AE65-998826FD3154}" type="parTrans" cxnId="{ADBFB8B1-3879-47B6-830C-EBCCB3207934}">
      <dgm:prSet/>
      <dgm:spPr/>
      <dgm:t>
        <a:bodyPr/>
        <a:lstStyle/>
        <a:p>
          <a:endParaRPr lang="es-ES" sz="1800"/>
        </a:p>
      </dgm:t>
    </dgm:pt>
    <dgm:pt modelId="{2AAB46CD-124A-4537-B146-498D7CC6B663}" type="sibTrans" cxnId="{ADBFB8B1-3879-47B6-830C-EBCCB3207934}">
      <dgm:prSet/>
      <dgm:spPr/>
      <dgm:t>
        <a:bodyPr/>
        <a:lstStyle/>
        <a:p>
          <a:endParaRPr lang="es-ES" sz="1800"/>
        </a:p>
      </dgm:t>
    </dgm:pt>
    <dgm:pt modelId="{3A44A324-0D28-4880-9606-55D67BE4AED1}">
      <dgm:prSet phldrT="[Texto]" custT="1"/>
      <dgm:spPr>
        <a:xfrm>
          <a:off x="2975054" y="3534962"/>
          <a:ext cx="2177891" cy="483953"/>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sz="2400" dirty="0">
              <a:solidFill>
                <a:sysClr val="window" lastClr="FFFFFF"/>
              </a:solidFill>
              <a:latin typeface="Times New Roman" panose="02020603050405020304" pitchFamily="18" charset="0"/>
              <a:ea typeface="+mn-ea"/>
              <a:cs typeface="Times New Roman" panose="02020603050405020304" pitchFamily="18" charset="0"/>
            </a:rPr>
            <a:t>Aviónica y sistemas de navegación</a:t>
          </a:r>
        </a:p>
      </dgm:t>
    </dgm:pt>
    <dgm:pt modelId="{25461214-0278-4988-9DF1-70E3C26BC92C}" type="parTrans" cxnId="{E8D73DB5-BC58-4272-AEEC-DB1C1003D65C}">
      <dgm:prSet/>
      <dgm:spPr/>
      <dgm:t>
        <a:bodyPr/>
        <a:lstStyle/>
        <a:p>
          <a:endParaRPr lang="es-ES" sz="1800"/>
        </a:p>
      </dgm:t>
    </dgm:pt>
    <dgm:pt modelId="{4A381FE4-0403-49F0-A1EB-8B926B343306}" type="sibTrans" cxnId="{E8D73DB5-BC58-4272-AEEC-DB1C1003D65C}">
      <dgm:prSet/>
      <dgm:spPr/>
      <dgm:t>
        <a:bodyPr/>
        <a:lstStyle/>
        <a:p>
          <a:endParaRPr lang="es-ES" sz="1800"/>
        </a:p>
      </dgm:t>
    </dgm:pt>
    <dgm:pt modelId="{E4B7067B-3087-428A-BD6B-9EDF570D638D}">
      <dgm:prSet phldrT="[Texto]" custT="1"/>
      <dgm:spPr>
        <a:xfrm>
          <a:off x="5821971" y="3534962"/>
          <a:ext cx="2177891" cy="483953"/>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sz="2400" dirty="0">
              <a:solidFill>
                <a:sysClr val="window" lastClr="FFFFFF"/>
              </a:solidFill>
              <a:latin typeface="Times New Roman" panose="02020603050405020304" pitchFamily="18" charset="0"/>
              <a:ea typeface="+mn-ea"/>
              <a:cs typeface="Times New Roman" panose="02020603050405020304" pitchFamily="18" charset="0"/>
            </a:rPr>
            <a:t>Resistencia de materiales</a:t>
          </a:r>
        </a:p>
      </dgm:t>
    </dgm:pt>
    <dgm:pt modelId="{AF58FEE1-46F0-431E-A3A2-C77594475A8D}" type="parTrans" cxnId="{4F5295A7-60C5-4228-BE11-5808C8E924B2}">
      <dgm:prSet/>
      <dgm:spPr/>
      <dgm:t>
        <a:bodyPr/>
        <a:lstStyle/>
        <a:p>
          <a:endParaRPr lang="es-ES" sz="1800"/>
        </a:p>
      </dgm:t>
    </dgm:pt>
    <dgm:pt modelId="{2B29B9B9-1812-4605-9EB2-EEB168A2FF9A}" type="sibTrans" cxnId="{4F5295A7-60C5-4228-BE11-5808C8E924B2}">
      <dgm:prSet/>
      <dgm:spPr/>
      <dgm:t>
        <a:bodyPr/>
        <a:lstStyle/>
        <a:p>
          <a:endParaRPr lang="es-ES" sz="1800"/>
        </a:p>
      </dgm:t>
    </dgm:pt>
    <dgm:pt modelId="{1EC73E93-A8A2-4F23-B30D-53CEA15784DE}">
      <dgm:prSet phldrT="[Texto]" custT="1"/>
      <dgm:spPr>
        <a:xfrm>
          <a:off x="5821971" y="3250247"/>
          <a:ext cx="2177891" cy="284714"/>
        </a:xfrm>
        <a:prstGeom prst="rect">
          <a:avLst/>
        </a:prstGeom>
        <a:noFill/>
        <a:ln>
          <a:noFill/>
        </a:ln>
        <a:effectLst/>
      </dgm:spPr>
      <dgm:t>
        <a:bodyPr/>
        <a:lstStyle/>
        <a:p>
          <a:endParaRPr lang="es-ES" sz="24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AB3CBF91-C1C4-4978-83EA-9EAD6C985C42}" type="sibTrans" cxnId="{5BBDD45E-D72F-4C7D-8796-A9CED468EAAD}">
      <dgm:prSet/>
      <dgm:spPr/>
      <dgm:t>
        <a:bodyPr/>
        <a:lstStyle/>
        <a:p>
          <a:endParaRPr lang="es-ES" sz="1800"/>
        </a:p>
      </dgm:t>
    </dgm:pt>
    <dgm:pt modelId="{6117D91D-FF22-4A18-941C-37DB7838FD55}" type="parTrans" cxnId="{5BBDD45E-D72F-4C7D-8796-A9CED468EAAD}">
      <dgm:prSet/>
      <dgm:spPr/>
      <dgm:t>
        <a:bodyPr/>
        <a:lstStyle/>
        <a:p>
          <a:endParaRPr lang="es-ES" sz="1800"/>
        </a:p>
      </dgm:t>
    </dgm:pt>
    <dgm:pt modelId="{8084CF76-72D0-4291-A441-6265969DD43C}">
      <dgm:prSet phldrT="[Texto]" custT="1"/>
      <dgm:spPr>
        <a:xfrm>
          <a:off x="2975054" y="3250247"/>
          <a:ext cx="2177891" cy="284714"/>
        </a:xfrm>
        <a:prstGeom prst="rect">
          <a:avLst/>
        </a:prstGeom>
        <a:noFill/>
        <a:ln>
          <a:noFill/>
        </a:ln>
        <a:effectLst/>
      </dgm:spPr>
      <dgm:t>
        <a:bodyPr/>
        <a:lstStyle/>
        <a:p>
          <a:endParaRPr lang="es-ES" sz="24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F010462C-1A7A-4483-910E-DD7987E9D936}" type="sibTrans" cxnId="{0C10B020-6AE1-4609-9054-C28F85D6AA5E}">
      <dgm:prSet/>
      <dgm:spPr/>
      <dgm:t>
        <a:bodyPr/>
        <a:lstStyle/>
        <a:p>
          <a:endParaRPr lang="es-ES" sz="1800"/>
        </a:p>
      </dgm:t>
    </dgm:pt>
    <dgm:pt modelId="{09B931DA-0B98-4381-AD42-205D8A932207}" type="parTrans" cxnId="{0C10B020-6AE1-4609-9054-C28F85D6AA5E}">
      <dgm:prSet/>
      <dgm:spPr/>
      <dgm:t>
        <a:bodyPr/>
        <a:lstStyle/>
        <a:p>
          <a:endParaRPr lang="es-ES" sz="1800"/>
        </a:p>
      </dgm:t>
    </dgm:pt>
    <dgm:pt modelId="{7B006734-F90A-4587-B43E-47A0C8A2F574}" type="pres">
      <dgm:prSet presAssocID="{1D837F07-D55E-4120-86BC-84A91A24D195}" presName="Name0" presStyleCnt="0">
        <dgm:presLayoutVars>
          <dgm:chMax/>
          <dgm:chPref/>
          <dgm:dir/>
        </dgm:presLayoutVars>
      </dgm:prSet>
      <dgm:spPr/>
      <dgm:t>
        <a:bodyPr/>
        <a:lstStyle/>
        <a:p>
          <a:endParaRPr lang="es-ES"/>
        </a:p>
      </dgm:t>
    </dgm:pt>
    <dgm:pt modelId="{AB36BBE0-9D0A-42D3-B18A-FBCDABFFFFB5}" type="pres">
      <dgm:prSet presAssocID="{1B858EAC-1EEE-4BCD-8B28-38DD845DE7DC}" presName="composite" presStyleCnt="0">
        <dgm:presLayoutVars>
          <dgm:chMax val="1"/>
          <dgm:chPref val="1"/>
        </dgm:presLayoutVars>
      </dgm:prSet>
      <dgm:spPr/>
    </dgm:pt>
    <dgm:pt modelId="{7A5A3AC6-CA7F-4943-A405-9F09E5258848}" type="pres">
      <dgm:prSet presAssocID="{1B858EAC-1EEE-4BCD-8B28-38DD845DE7DC}" presName="Accent" presStyleLbl="trAlignAcc1" presStyleIdx="0" presStyleCnt="3">
        <dgm:presLayoutVars>
          <dgm:chMax val="0"/>
          <dgm:chPref val="0"/>
        </dgm:presLayoutVars>
      </dgm:prSet>
      <dgm:spPr>
        <a:xfrm>
          <a:off x="7143" y="1285875"/>
          <a:ext cx="2419879" cy="2846916"/>
        </a:xfrm>
        <a:prstGeom prst="rect">
          <a:avLst/>
        </a:prstGeom>
        <a:solidFill>
          <a:sysClr val="window" lastClr="FFFFFF">
            <a:alpha val="40000"/>
            <a:hueOff val="0"/>
            <a:satOff val="0"/>
            <a:lumOff val="0"/>
            <a:alphaOff val="0"/>
          </a:sysClr>
        </a:solidFill>
        <a:ln w="6350" cap="flat" cmpd="sng" algn="ctr">
          <a:solidFill>
            <a:srgbClr val="4472C4">
              <a:hueOff val="0"/>
              <a:satOff val="0"/>
              <a:lumOff val="0"/>
              <a:alphaOff val="0"/>
            </a:srgbClr>
          </a:solidFill>
          <a:prstDash val="solid"/>
          <a:miter lim="800000"/>
        </a:ln>
        <a:effectLst/>
      </dgm:spPr>
    </dgm:pt>
    <dgm:pt modelId="{C0EA89B1-25CE-4B1F-830D-123AA8EC9E18}" type="pres">
      <dgm:prSet presAssocID="{1B858EAC-1EEE-4BCD-8B28-38DD845DE7DC}" presName="Image" presStyleLbl="alignImgPlace1" presStyleIdx="0" presStyleCnt="3">
        <dgm:presLayoutVars>
          <dgm:chMax val="0"/>
          <dgm:chPref val="0"/>
        </dgm:presLayoutVars>
      </dgm:prSet>
      <dgm:spPr>
        <a:xfrm>
          <a:off x="128137" y="1399751"/>
          <a:ext cx="2177891" cy="1850495"/>
        </a:xfrm>
        <a:prstGeom prst="rect">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gm:spPr>
    </dgm:pt>
    <dgm:pt modelId="{78659E01-DFA4-40E6-8AE6-0C50181F8FB6}" type="pres">
      <dgm:prSet presAssocID="{1B858EAC-1EEE-4BCD-8B28-38DD845DE7DC}" presName="ChildComposite" presStyleCnt="0"/>
      <dgm:spPr/>
    </dgm:pt>
    <dgm:pt modelId="{A5E57B00-3F8F-4D4A-B6F2-EC28EA307D7B}" type="pres">
      <dgm:prSet presAssocID="{1B858EAC-1EEE-4BCD-8B28-38DD845DE7DC}" presName="Child" presStyleLbl="node1" presStyleIdx="0" presStyleCnt="3">
        <dgm:presLayoutVars>
          <dgm:chMax val="0"/>
          <dgm:chPref val="0"/>
          <dgm:bulletEnabled val="1"/>
        </dgm:presLayoutVars>
      </dgm:prSet>
      <dgm:spPr/>
      <dgm:t>
        <a:bodyPr/>
        <a:lstStyle/>
        <a:p>
          <a:endParaRPr lang="es-ES"/>
        </a:p>
      </dgm:t>
    </dgm:pt>
    <dgm:pt modelId="{686259BA-86AB-49F6-AFB2-3A694DB89C46}" type="pres">
      <dgm:prSet presAssocID="{1B858EAC-1EEE-4BCD-8B28-38DD845DE7DC}" presName="Parent" presStyleLbl="revTx" presStyleIdx="0" presStyleCnt="3">
        <dgm:presLayoutVars>
          <dgm:chMax val="1"/>
          <dgm:chPref val="0"/>
          <dgm:bulletEnabled val="1"/>
        </dgm:presLayoutVars>
      </dgm:prSet>
      <dgm:spPr/>
      <dgm:t>
        <a:bodyPr/>
        <a:lstStyle/>
        <a:p>
          <a:endParaRPr lang="es-ES"/>
        </a:p>
      </dgm:t>
    </dgm:pt>
    <dgm:pt modelId="{65309985-5F93-4F67-8DED-88DF117B6CAF}" type="pres">
      <dgm:prSet presAssocID="{1EDE71A4-B674-4479-9D6D-78CBA978799A}" presName="sibTrans" presStyleCnt="0"/>
      <dgm:spPr/>
    </dgm:pt>
    <dgm:pt modelId="{0BA181CB-6C07-4AC3-8AFF-4D6AB8F4AD86}" type="pres">
      <dgm:prSet presAssocID="{8084CF76-72D0-4291-A441-6265969DD43C}" presName="composite" presStyleCnt="0">
        <dgm:presLayoutVars>
          <dgm:chMax val="1"/>
          <dgm:chPref val="1"/>
        </dgm:presLayoutVars>
      </dgm:prSet>
      <dgm:spPr/>
    </dgm:pt>
    <dgm:pt modelId="{8189F526-6F56-426B-B30C-FB3435E11608}" type="pres">
      <dgm:prSet presAssocID="{8084CF76-72D0-4291-A441-6265969DD43C}" presName="Accent" presStyleLbl="trAlignAcc1" presStyleIdx="1" presStyleCnt="3">
        <dgm:presLayoutVars>
          <dgm:chMax val="0"/>
          <dgm:chPref val="0"/>
        </dgm:presLayoutVars>
      </dgm:prSet>
      <dgm:spPr>
        <a:xfrm>
          <a:off x="2854060" y="1285875"/>
          <a:ext cx="2419879" cy="2846916"/>
        </a:xfrm>
        <a:prstGeom prst="rect">
          <a:avLst/>
        </a:prstGeom>
        <a:solidFill>
          <a:sysClr val="window" lastClr="FFFFFF">
            <a:alpha val="40000"/>
            <a:hueOff val="0"/>
            <a:satOff val="0"/>
            <a:lumOff val="0"/>
            <a:alphaOff val="0"/>
          </a:sysClr>
        </a:solidFill>
        <a:ln w="6350" cap="flat" cmpd="sng" algn="ctr">
          <a:solidFill>
            <a:srgbClr val="4472C4">
              <a:hueOff val="0"/>
              <a:satOff val="0"/>
              <a:lumOff val="0"/>
              <a:alphaOff val="0"/>
            </a:srgbClr>
          </a:solidFill>
          <a:prstDash val="solid"/>
          <a:miter lim="800000"/>
        </a:ln>
        <a:effectLst/>
      </dgm:spPr>
    </dgm:pt>
    <dgm:pt modelId="{E4DC3C64-EB37-4DFF-BFF9-ACFFEBB165DC}" type="pres">
      <dgm:prSet presAssocID="{8084CF76-72D0-4291-A441-6265969DD43C}" presName="Image" presStyleLbl="alignImgPlace1" presStyleIdx="1" presStyleCnt="3">
        <dgm:presLayoutVars>
          <dgm:chMax val="0"/>
          <dgm:chPref val="0"/>
        </dgm:presLayoutVars>
      </dgm:prSet>
      <dgm:spPr>
        <a:xfrm>
          <a:off x="2975054" y="1399751"/>
          <a:ext cx="2177891" cy="1850495"/>
        </a:xfrm>
        <a:prstGeom prst="rect">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gm:spPr>
    </dgm:pt>
    <dgm:pt modelId="{6B39F2BB-AA0A-42A4-98B1-97EF9E83A4D6}" type="pres">
      <dgm:prSet presAssocID="{8084CF76-72D0-4291-A441-6265969DD43C}" presName="ChildComposite" presStyleCnt="0"/>
      <dgm:spPr/>
    </dgm:pt>
    <dgm:pt modelId="{178BE6D5-8415-4CB1-994D-9189673B8217}" type="pres">
      <dgm:prSet presAssocID="{8084CF76-72D0-4291-A441-6265969DD43C}" presName="Child" presStyleLbl="node1" presStyleIdx="1" presStyleCnt="3">
        <dgm:presLayoutVars>
          <dgm:chMax val="0"/>
          <dgm:chPref val="0"/>
          <dgm:bulletEnabled val="1"/>
        </dgm:presLayoutVars>
      </dgm:prSet>
      <dgm:spPr/>
      <dgm:t>
        <a:bodyPr/>
        <a:lstStyle/>
        <a:p>
          <a:endParaRPr lang="es-ES"/>
        </a:p>
      </dgm:t>
    </dgm:pt>
    <dgm:pt modelId="{A79FA3D1-D7EA-4489-9099-BDB6FFD1F51A}" type="pres">
      <dgm:prSet presAssocID="{8084CF76-72D0-4291-A441-6265969DD43C}" presName="Parent" presStyleLbl="revTx" presStyleIdx="1" presStyleCnt="3">
        <dgm:presLayoutVars>
          <dgm:chMax val="1"/>
          <dgm:chPref val="0"/>
          <dgm:bulletEnabled val="1"/>
        </dgm:presLayoutVars>
      </dgm:prSet>
      <dgm:spPr/>
      <dgm:t>
        <a:bodyPr/>
        <a:lstStyle/>
        <a:p>
          <a:endParaRPr lang="es-ES"/>
        </a:p>
      </dgm:t>
    </dgm:pt>
    <dgm:pt modelId="{57795162-350C-4912-AC50-5EEE25F09B27}" type="pres">
      <dgm:prSet presAssocID="{F010462C-1A7A-4483-910E-DD7987E9D936}" presName="sibTrans" presStyleCnt="0"/>
      <dgm:spPr/>
    </dgm:pt>
    <dgm:pt modelId="{ABBA15BC-D541-49A6-8F49-9794FE55201B}" type="pres">
      <dgm:prSet presAssocID="{1EC73E93-A8A2-4F23-B30D-53CEA15784DE}" presName="composite" presStyleCnt="0">
        <dgm:presLayoutVars>
          <dgm:chMax val="1"/>
          <dgm:chPref val="1"/>
        </dgm:presLayoutVars>
      </dgm:prSet>
      <dgm:spPr/>
    </dgm:pt>
    <dgm:pt modelId="{4F34E26F-69D8-433C-8C94-6320D6D6491F}" type="pres">
      <dgm:prSet presAssocID="{1EC73E93-A8A2-4F23-B30D-53CEA15784DE}" presName="Accent" presStyleLbl="trAlignAcc1" presStyleIdx="2" presStyleCnt="3">
        <dgm:presLayoutVars>
          <dgm:chMax val="0"/>
          <dgm:chPref val="0"/>
        </dgm:presLayoutVars>
      </dgm:prSet>
      <dgm:spPr>
        <a:xfrm>
          <a:off x="5700977" y="1285875"/>
          <a:ext cx="2419879" cy="2846916"/>
        </a:xfrm>
        <a:prstGeom prst="rect">
          <a:avLst/>
        </a:prstGeom>
        <a:solidFill>
          <a:sysClr val="window" lastClr="FFFFFF">
            <a:alpha val="40000"/>
            <a:hueOff val="0"/>
            <a:satOff val="0"/>
            <a:lumOff val="0"/>
            <a:alphaOff val="0"/>
          </a:sysClr>
        </a:solidFill>
        <a:ln w="6350" cap="flat" cmpd="sng" algn="ctr">
          <a:solidFill>
            <a:srgbClr val="4472C4">
              <a:hueOff val="0"/>
              <a:satOff val="0"/>
              <a:lumOff val="0"/>
              <a:alphaOff val="0"/>
            </a:srgbClr>
          </a:solidFill>
          <a:prstDash val="solid"/>
          <a:miter lim="800000"/>
        </a:ln>
        <a:effectLst/>
      </dgm:spPr>
    </dgm:pt>
    <dgm:pt modelId="{1B1BEF7D-6FB0-4680-ACDB-F577097A12E3}" type="pres">
      <dgm:prSet presAssocID="{1EC73E93-A8A2-4F23-B30D-53CEA15784DE}" presName="Image" presStyleLbl="alignImgPlace1" presStyleIdx="2" presStyleCnt="3">
        <dgm:presLayoutVars>
          <dgm:chMax val="0"/>
          <dgm:chPref val="0"/>
        </dgm:presLayoutVars>
      </dgm:prSet>
      <dgm:spPr>
        <a:xfrm>
          <a:off x="5821971" y="1399751"/>
          <a:ext cx="2177891" cy="1850495"/>
        </a:xfrm>
        <a:prstGeom prst="rect">
          <a:avLst/>
        </a:prstGeom>
        <a:blipFill rotWithShape="1">
          <a:blip xmlns:r="http://schemas.openxmlformats.org/officeDocument/2006/relationships" r:embed="rId3"/>
          <a:stretch>
            <a:fillRect/>
          </a:stretch>
        </a:blipFill>
        <a:ln w="12700" cap="flat" cmpd="sng" algn="ctr">
          <a:solidFill>
            <a:sysClr val="window" lastClr="FFFFFF">
              <a:hueOff val="0"/>
              <a:satOff val="0"/>
              <a:lumOff val="0"/>
              <a:alphaOff val="0"/>
            </a:sysClr>
          </a:solidFill>
          <a:prstDash val="solid"/>
          <a:miter lim="800000"/>
        </a:ln>
        <a:effectLst/>
      </dgm:spPr>
    </dgm:pt>
    <dgm:pt modelId="{24942736-E42D-467A-88A3-7B0655BA0F4E}" type="pres">
      <dgm:prSet presAssocID="{1EC73E93-A8A2-4F23-B30D-53CEA15784DE}" presName="ChildComposite" presStyleCnt="0"/>
      <dgm:spPr/>
    </dgm:pt>
    <dgm:pt modelId="{5ED6C6B8-894E-4B62-82FC-CA297E0F8B1E}" type="pres">
      <dgm:prSet presAssocID="{1EC73E93-A8A2-4F23-B30D-53CEA15784DE}" presName="Child" presStyleLbl="node1" presStyleIdx="2" presStyleCnt="3">
        <dgm:presLayoutVars>
          <dgm:chMax val="0"/>
          <dgm:chPref val="0"/>
          <dgm:bulletEnabled val="1"/>
        </dgm:presLayoutVars>
      </dgm:prSet>
      <dgm:spPr/>
      <dgm:t>
        <a:bodyPr/>
        <a:lstStyle/>
        <a:p>
          <a:endParaRPr lang="es-ES"/>
        </a:p>
      </dgm:t>
    </dgm:pt>
    <dgm:pt modelId="{B30C1829-ECA1-441C-8D2D-5B304D996269}" type="pres">
      <dgm:prSet presAssocID="{1EC73E93-A8A2-4F23-B30D-53CEA15784DE}" presName="Parent" presStyleLbl="revTx" presStyleIdx="2" presStyleCnt="3">
        <dgm:presLayoutVars>
          <dgm:chMax val="1"/>
          <dgm:chPref val="0"/>
          <dgm:bulletEnabled val="1"/>
        </dgm:presLayoutVars>
      </dgm:prSet>
      <dgm:spPr/>
      <dgm:t>
        <a:bodyPr/>
        <a:lstStyle/>
        <a:p>
          <a:endParaRPr lang="es-ES"/>
        </a:p>
      </dgm:t>
    </dgm:pt>
  </dgm:ptLst>
  <dgm:cxnLst>
    <dgm:cxn modelId="{6F31A043-AAFD-4C88-BF89-B8B52536FCB8}" type="presOf" srcId="{1D837F07-D55E-4120-86BC-84A91A24D195}" destId="{7B006734-F90A-4587-B43E-47A0C8A2F574}" srcOrd="0" destOrd="0" presId="urn:microsoft.com/office/officeart/2008/layout/CaptionedPictures"/>
    <dgm:cxn modelId="{60BAC64F-3578-4F3F-994F-B54DF09287FB}" type="presOf" srcId="{1B858EAC-1EEE-4BCD-8B28-38DD845DE7DC}" destId="{686259BA-86AB-49F6-AFB2-3A694DB89C46}" srcOrd="0" destOrd="0" presId="urn:microsoft.com/office/officeart/2008/layout/CaptionedPictures"/>
    <dgm:cxn modelId="{ADBFB8B1-3879-47B6-830C-EBCCB3207934}" srcId="{1B858EAC-1EEE-4BCD-8B28-38DD845DE7DC}" destId="{A3B51C14-9B5B-4C0A-9C1B-41C144765289}" srcOrd="0" destOrd="0" parTransId="{32BDE509-9B20-490B-AE65-998826FD3154}" sibTransId="{2AAB46CD-124A-4537-B146-498D7CC6B663}"/>
    <dgm:cxn modelId="{F66C4484-CE90-4D0C-AF5C-BA1E34A4668B}" type="presOf" srcId="{3A44A324-0D28-4880-9606-55D67BE4AED1}" destId="{178BE6D5-8415-4CB1-994D-9189673B8217}" srcOrd="0" destOrd="0" presId="urn:microsoft.com/office/officeart/2008/layout/CaptionedPictures"/>
    <dgm:cxn modelId="{E8D73DB5-BC58-4272-AEEC-DB1C1003D65C}" srcId="{8084CF76-72D0-4291-A441-6265969DD43C}" destId="{3A44A324-0D28-4880-9606-55D67BE4AED1}" srcOrd="0" destOrd="0" parTransId="{25461214-0278-4988-9DF1-70E3C26BC92C}" sibTransId="{4A381FE4-0403-49F0-A1EB-8B926B343306}"/>
    <dgm:cxn modelId="{20807B2F-61A6-4145-96BB-6948C642523C}" type="presOf" srcId="{E4B7067B-3087-428A-BD6B-9EDF570D638D}" destId="{5ED6C6B8-894E-4B62-82FC-CA297E0F8B1E}" srcOrd="0" destOrd="0" presId="urn:microsoft.com/office/officeart/2008/layout/CaptionedPictures"/>
    <dgm:cxn modelId="{1B48DF10-2B52-4EBE-89CC-1B7A4D34AE8F}" type="presOf" srcId="{1EC73E93-A8A2-4F23-B30D-53CEA15784DE}" destId="{B30C1829-ECA1-441C-8D2D-5B304D996269}" srcOrd="0" destOrd="0" presId="urn:microsoft.com/office/officeart/2008/layout/CaptionedPictures"/>
    <dgm:cxn modelId="{0C10B020-6AE1-4609-9054-C28F85D6AA5E}" srcId="{1D837F07-D55E-4120-86BC-84A91A24D195}" destId="{8084CF76-72D0-4291-A441-6265969DD43C}" srcOrd="1" destOrd="0" parTransId="{09B931DA-0B98-4381-AD42-205D8A932207}" sibTransId="{F010462C-1A7A-4483-910E-DD7987E9D936}"/>
    <dgm:cxn modelId="{971DF59D-5A71-4A76-AC4C-C9B5D770CBCE}" type="presOf" srcId="{A3B51C14-9B5B-4C0A-9C1B-41C144765289}" destId="{A5E57B00-3F8F-4D4A-B6F2-EC28EA307D7B}" srcOrd="0" destOrd="0" presId="urn:microsoft.com/office/officeart/2008/layout/CaptionedPictures"/>
    <dgm:cxn modelId="{EABFB75C-BF35-4EBC-8965-EE03F17AF534}" srcId="{1D837F07-D55E-4120-86BC-84A91A24D195}" destId="{1B858EAC-1EEE-4BCD-8B28-38DD845DE7DC}" srcOrd="0" destOrd="0" parTransId="{3DD05266-8F1B-4B07-9826-BEE2B23EACF0}" sibTransId="{1EDE71A4-B674-4479-9D6D-78CBA978799A}"/>
    <dgm:cxn modelId="{4F5295A7-60C5-4228-BE11-5808C8E924B2}" srcId="{1EC73E93-A8A2-4F23-B30D-53CEA15784DE}" destId="{E4B7067B-3087-428A-BD6B-9EDF570D638D}" srcOrd="0" destOrd="0" parTransId="{AF58FEE1-46F0-431E-A3A2-C77594475A8D}" sibTransId="{2B29B9B9-1812-4605-9EB2-EEB168A2FF9A}"/>
    <dgm:cxn modelId="{0F7304DF-47E5-4517-BA10-A2E5D9E82057}" type="presOf" srcId="{8084CF76-72D0-4291-A441-6265969DD43C}" destId="{A79FA3D1-D7EA-4489-9099-BDB6FFD1F51A}" srcOrd="0" destOrd="0" presId="urn:microsoft.com/office/officeart/2008/layout/CaptionedPictures"/>
    <dgm:cxn modelId="{5BBDD45E-D72F-4C7D-8796-A9CED468EAAD}" srcId="{1D837F07-D55E-4120-86BC-84A91A24D195}" destId="{1EC73E93-A8A2-4F23-B30D-53CEA15784DE}" srcOrd="2" destOrd="0" parTransId="{6117D91D-FF22-4A18-941C-37DB7838FD55}" sibTransId="{AB3CBF91-C1C4-4978-83EA-9EAD6C985C42}"/>
    <dgm:cxn modelId="{65825136-D726-4437-96F6-0D077133982F}" type="presParOf" srcId="{7B006734-F90A-4587-B43E-47A0C8A2F574}" destId="{AB36BBE0-9D0A-42D3-B18A-FBCDABFFFFB5}" srcOrd="0" destOrd="0" presId="urn:microsoft.com/office/officeart/2008/layout/CaptionedPictures"/>
    <dgm:cxn modelId="{955673BF-5BB4-4872-9B42-FD47E471C406}" type="presParOf" srcId="{AB36BBE0-9D0A-42D3-B18A-FBCDABFFFFB5}" destId="{7A5A3AC6-CA7F-4943-A405-9F09E5258848}" srcOrd="0" destOrd="0" presId="urn:microsoft.com/office/officeart/2008/layout/CaptionedPictures"/>
    <dgm:cxn modelId="{D33B5DCB-AD57-4273-997C-7D6E448F5F98}" type="presParOf" srcId="{AB36BBE0-9D0A-42D3-B18A-FBCDABFFFFB5}" destId="{C0EA89B1-25CE-4B1F-830D-123AA8EC9E18}" srcOrd="1" destOrd="0" presId="urn:microsoft.com/office/officeart/2008/layout/CaptionedPictures"/>
    <dgm:cxn modelId="{9536FACC-394D-4B66-8ED6-5C4162963995}" type="presParOf" srcId="{AB36BBE0-9D0A-42D3-B18A-FBCDABFFFFB5}" destId="{78659E01-DFA4-40E6-8AE6-0C50181F8FB6}" srcOrd="2" destOrd="0" presId="urn:microsoft.com/office/officeart/2008/layout/CaptionedPictures"/>
    <dgm:cxn modelId="{F1D874D4-71FE-438A-8B5B-597642E4E3B1}" type="presParOf" srcId="{78659E01-DFA4-40E6-8AE6-0C50181F8FB6}" destId="{A5E57B00-3F8F-4D4A-B6F2-EC28EA307D7B}" srcOrd="0" destOrd="0" presId="urn:microsoft.com/office/officeart/2008/layout/CaptionedPictures"/>
    <dgm:cxn modelId="{C05D72C7-0D7E-4E67-9C72-628FACC44D59}" type="presParOf" srcId="{78659E01-DFA4-40E6-8AE6-0C50181F8FB6}" destId="{686259BA-86AB-49F6-AFB2-3A694DB89C46}" srcOrd="1" destOrd="0" presId="urn:microsoft.com/office/officeart/2008/layout/CaptionedPictures"/>
    <dgm:cxn modelId="{4D8FF554-06E2-4437-8498-FA6748D6D9C5}" type="presParOf" srcId="{7B006734-F90A-4587-B43E-47A0C8A2F574}" destId="{65309985-5F93-4F67-8DED-88DF117B6CAF}" srcOrd="1" destOrd="0" presId="urn:microsoft.com/office/officeart/2008/layout/CaptionedPictures"/>
    <dgm:cxn modelId="{A2C38F2D-EFD2-463A-99BE-1F0247BDC1C3}" type="presParOf" srcId="{7B006734-F90A-4587-B43E-47A0C8A2F574}" destId="{0BA181CB-6C07-4AC3-8AFF-4D6AB8F4AD86}" srcOrd="2" destOrd="0" presId="urn:microsoft.com/office/officeart/2008/layout/CaptionedPictures"/>
    <dgm:cxn modelId="{11AAD6FA-FD44-4548-AA4C-66037BEE7A5E}" type="presParOf" srcId="{0BA181CB-6C07-4AC3-8AFF-4D6AB8F4AD86}" destId="{8189F526-6F56-426B-B30C-FB3435E11608}" srcOrd="0" destOrd="0" presId="urn:microsoft.com/office/officeart/2008/layout/CaptionedPictures"/>
    <dgm:cxn modelId="{4BB7E2B0-D8C7-4931-98B3-E0A41A5D114A}" type="presParOf" srcId="{0BA181CB-6C07-4AC3-8AFF-4D6AB8F4AD86}" destId="{E4DC3C64-EB37-4DFF-BFF9-ACFFEBB165DC}" srcOrd="1" destOrd="0" presId="urn:microsoft.com/office/officeart/2008/layout/CaptionedPictures"/>
    <dgm:cxn modelId="{7422252A-C1EC-4060-8581-7055001A1769}" type="presParOf" srcId="{0BA181CB-6C07-4AC3-8AFF-4D6AB8F4AD86}" destId="{6B39F2BB-AA0A-42A4-98B1-97EF9E83A4D6}" srcOrd="2" destOrd="0" presId="urn:microsoft.com/office/officeart/2008/layout/CaptionedPictures"/>
    <dgm:cxn modelId="{EC824FE7-B94F-451D-BCE1-74B8BBB8D8DA}" type="presParOf" srcId="{6B39F2BB-AA0A-42A4-98B1-97EF9E83A4D6}" destId="{178BE6D5-8415-4CB1-994D-9189673B8217}" srcOrd="0" destOrd="0" presId="urn:microsoft.com/office/officeart/2008/layout/CaptionedPictures"/>
    <dgm:cxn modelId="{D5BE7C9C-DE42-4C3D-98E4-A7E9E83403AD}" type="presParOf" srcId="{6B39F2BB-AA0A-42A4-98B1-97EF9E83A4D6}" destId="{A79FA3D1-D7EA-4489-9099-BDB6FFD1F51A}" srcOrd="1" destOrd="0" presId="urn:microsoft.com/office/officeart/2008/layout/CaptionedPictures"/>
    <dgm:cxn modelId="{A7942775-A7FD-4C79-8519-031F969F6655}" type="presParOf" srcId="{7B006734-F90A-4587-B43E-47A0C8A2F574}" destId="{57795162-350C-4912-AC50-5EEE25F09B27}" srcOrd="3" destOrd="0" presId="urn:microsoft.com/office/officeart/2008/layout/CaptionedPictures"/>
    <dgm:cxn modelId="{6CAD31DE-5E59-4171-863E-95BC2A47FE51}" type="presParOf" srcId="{7B006734-F90A-4587-B43E-47A0C8A2F574}" destId="{ABBA15BC-D541-49A6-8F49-9794FE55201B}" srcOrd="4" destOrd="0" presId="urn:microsoft.com/office/officeart/2008/layout/CaptionedPictures"/>
    <dgm:cxn modelId="{A03C6744-2284-41CB-B72D-2CD1B78BE97B}" type="presParOf" srcId="{ABBA15BC-D541-49A6-8F49-9794FE55201B}" destId="{4F34E26F-69D8-433C-8C94-6320D6D6491F}" srcOrd="0" destOrd="0" presId="urn:microsoft.com/office/officeart/2008/layout/CaptionedPictures"/>
    <dgm:cxn modelId="{044290FC-58D7-4178-8EF4-0ED02BCF9902}" type="presParOf" srcId="{ABBA15BC-D541-49A6-8F49-9794FE55201B}" destId="{1B1BEF7D-6FB0-4680-ACDB-F577097A12E3}" srcOrd="1" destOrd="0" presId="urn:microsoft.com/office/officeart/2008/layout/CaptionedPictures"/>
    <dgm:cxn modelId="{7EFE0B47-56D7-4586-A99F-6381BFCD4E57}" type="presParOf" srcId="{ABBA15BC-D541-49A6-8F49-9794FE55201B}" destId="{24942736-E42D-467A-88A3-7B0655BA0F4E}" srcOrd="2" destOrd="0" presId="urn:microsoft.com/office/officeart/2008/layout/CaptionedPictures"/>
    <dgm:cxn modelId="{9A4E6E86-E3BF-4401-8662-19DFE9CBA8E9}" type="presParOf" srcId="{24942736-E42D-467A-88A3-7B0655BA0F4E}" destId="{5ED6C6B8-894E-4B62-82FC-CA297E0F8B1E}" srcOrd="0" destOrd="0" presId="urn:microsoft.com/office/officeart/2008/layout/CaptionedPictures"/>
    <dgm:cxn modelId="{0A1CB77B-C723-4783-BAFA-2218B0400261}" type="presParOf" srcId="{24942736-E42D-467A-88A3-7B0655BA0F4E}" destId="{B30C1829-ECA1-441C-8D2D-5B304D996269}"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D837F07-D55E-4120-86BC-84A91A24D195}"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s-ES"/>
        </a:p>
      </dgm:t>
    </dgm:pt>
    <dgm:pt modelId="{1B858EAC-1EEE-4BCD-8B28-38DD845DE7DC}">
      <dgm:prSet phldrT="[Texto]" custT="1"/>
      <dgm:spPr>
        <a:xfrm>
          <a:off x="128137" y="3250247"/>
          <a:ext cx="2177891" cy="284714"/>
        </a:xfrm>
        <a:prstGeom prst="rect">
          <a:avLst/>
        </a:prstGeom>
        <a:noFill/>
        <a:ln>
          <a:noFill/>
        </a:ln>
        <a:effectLst/>
      </dgm:spPr>
      <dgm:t>
        <a:bodyPr/>
        <a:lstStyle/>
        <a:p>
          <a:endParaRPr lang="es-ES" sz="24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3DD05266-8F1B-4B07-9826-BEE2B23EACF0}" type="parTrans" cxnId="{EABFB75C-BF35-4EBC-8965-EE03F17AF534}">
      <dgm:prSet/>
      <dgm:spPr/>
      <dgm:t>
        <a:bodyPr/>
        <a:lstStyle/>
        <a:p>
          <a:endParaRPr lang="es-ES" sz="1800"/>
        </a:p>
      </dgm:t>
    </dgm:pt>
    <dgm:pt modelId="{1EDE71A4-B674-4479-9D6D-78CBA978799A}" type="sibTrans" cxnId="{EABFB75C-BF35-4EBC-8965-EE03F17AF534}">
      <dgm:prSet/>
      <dgm:spPr/>
      <dgm:t>
        <a:bodyPr/>
        <a:lstStyle/>
        <a:p>
          <a:endParaRPr lang="es-ES" sz="1800"/>
        </a:p>
      </dgm:t>
    </dgm:pt>
    <dgm:pt modelId="{A3B51C14-9B5B-4C0A-9C1B-41C144765289}">
      <dgm:prSet phldrT="[Texto]" custT="1"/>
      <dgm:spPr>
        <a:xfrm>
          <a:off x="128137" y="3534962"/>
          <a:ext cx="2177891" cy="483953"/>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sz="2400" dirty="0">
              <a:latin typeface="Times New Roman" panose="02020603050405020304" pitchFamily="18" charset="0"/>
              <a:cs typeface="Times New Roman" panose="02020603050405020304" pitchFamily="18" charset="0"/>
            </a:rPr>
            <a:t>Tratamientos químicos y </a:t>
          </a:r>
          <a:r>
            <a:rPr lang="es-ES" sz="2400" dirty="0">
              <a:latin typeface="Times New Roman" panose="02020603050405020304" pitchFamily="18" charset="0"/>
              <a:ea typeface="+mn-ea"/>
              <a:cs typeface="Times New Roman" panose="02020603050405020304" pitchFamily="18" charset="0"/>
            </a:rPr>
            <a:t>electroquímicos</a:t>
          </a:r>
          <a:endParaRPr lang="es-ES" sz="2400" dirty="0">
            <a:solidFill>
              <a:sysClr val="window" lastClr="FFFFFF"/>
            </a:solidFill>
            <a:latin typeface="Times New Roman" panose="02020603050405020304" pitchFamily="18" charset="0"/>
            <a:ea typeface="+mn-ea"/>
            <a:cs typeface="Times New Roman" panose="02020603050405020304" pitchFamily="18" charset="0"/>
          </a:endParaRPr>
        </a:p>
      </dgm:t>
    </dgm:pt>
    <dgm:pt modelId="{32BDE509-9B20-490B-AE65-998826FD3154}" type="parTrans" cxnId="{ADBFB8B1-3879-47B6-830C-EBCCB3207934}">
      <dgm:prSet/>
      <dgm:spPr/>
      <dgm:t>
        <a:bodyPr/>
        <a:lstStyle/>
        <a:p>
          <a:endParaRPr lang="es-ES" sz="1800"/>
        </a:p>
      </dgm:t>
    </dgm:pt>
    <dgm:pt modelId="{2AAB46CD-124A-4537-B146-498D7CC6B663}" type="sibTrans" cxnId="{ADBFB8B1-3879-47B6-830C-EBCCB3207934}">
      <dgm:prSet/>
      <dgm:spPr/>
      <dgm:t>
        <a:bodyPr/>
        <a:lstStyle/>
        <a:p>
          <a:endParaRPr lang="es-ES" sz="1800"/>
        </a:p>
      </dgm:t>
    </dgm:pt>
    <dgm:pt modelId="{3A44A324-0D28-4880-9606-55D67BE4AED1}">
      <dgm:prSet phldrT="[Texto]" custT="1"/>
      <dgm:spPr>
        <a:xfrm>
          <a:off x="2975054" y="3534962"/>
          <a:ext cx="2177891" cy="483953"/>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sz="2400" dirty="0">
              <a:latin typeface="Times New Roman" panose="02020603050405020304" pitchFamily="18" charset="0"/>
              <a:cs typeface="Times New Roman" panose="02020603050405020304" pitchFamily="18" charset="0"/>
            </a:rPr>
            <a:t>Mantenimiento virtual</a:t>
          </a:r>
          <a:endParaRPr lang="es-ES" sz="2400" dirty="0">
            <a:solidFill>
              <a:sysClr val="window" lastClr="FFFFFF"/>
            </a:solidFill>
            <a:latin typeface="Times New Roman" panose="02020603050405020304" pitchFamily="18" charset="0"/>
            <a:ea typeface="+mn-ea"/>
            <a:cs typeface="Times New Roman" panose="02020603050405020304" pitchFamily="18" charset="0"/>
          </a:endParaRPr>
        </a:p>
      </dgm:t>
    </dgm:pt>
    <dgm:pt modelId="{25461214-0278-4988-9DF1-70E3C26BC92C}" type="parTrans" cxnId="{E8D73DB5-BC58-4272-AEEC-DB1C1003D65C}">
      <dgm:prSet/>
      <dgm:spPr/>
      <dgm:t>
        <a:bodyPr/>
        <a:lstStyle/>
        <a:p>
          <a:endParaRPr lang="es-ES" sz="1800"/>
        </a:p>
      </dgm:t>
    </dgm:pt>
    <dgm:pt modelId="{4A381FE4-0403-49F0-A1EB-8B926B343306}" type="sibTrans" cxnId="{E8D73DB5-BC58-4272-AEEC-DB1C1003D65C}">
      <dgm:prSet/>
      <dgm:spPr/>
      <dgm:t>
        <a:bodyPr/>
        <a:lstStyle/>
        <a:p>
          <a:endParaRPr lang="es-ES" sz="1800"/>
        </a:p>
      </dgm:t>
    </dgm:pt>
    <dgm:pt modelId="{E4B7067B-3087-428A-BD6B-9EDF570D638D}">
      <dgm:prSet phldrT="[Texto]" custT="1"/>
      <dgm:spPr>
        <a:xfrm>
          <a:off x="5821971" y="3534962"/>
          <a:ext cx="2177891" cy="483953"/>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sz="2400" dirty="0">
              <a:latin typeface="Times New Roman" panose="02020603050405020304" pitchFamily="18" charset="0"/>
              <a:cs typeface="Times New Roman" panose="02020603050405020304" pitchFamily="18" charset="0"/>
            </a:rPr>
            <a:t>Laboratorio aeronáutico</a:t>
          </a:r>
          <a:endParaRPr lang="es-ES" sz="2400" dirty="0">
            <a:solidFill>
              <a:sysClr val="window" lastClr="FFFFFF"/>
            </a:solidFill>
            <a:latin typeface="Times New Roman" panose="02020603050405020304" pitchFamily="18" charset="0"/>
            <a:ea typeface="+mn-ea"/>
            <a:cs typeface="Times New Roman" panose="02020603050405020304" pitchFamily="18" charset="0"/>
          </a:endParaRPr>
        </a:p>
      </dgm:t>
    </dgm:pt>
    <dgm:pt modelId="{AF58FEE1-46F0-431E-A3A2-C77594475A8D}" type="parTrans" cxnId="{4F5295A7-60C5-4228-BE11-5808C8E924B2}">
      <dgm:prSet/>
      <dgm:spPr/>
      <dgm:t>
        <a:bodyPr/>
        <a:lstStyle/>
        <a:p>
          <a:endParaRPr lang="es-ES" sz="1800"/>
        </a:p>
      </dgm:t>
    </dgm:pt>
    <dgm:pt modelId="{2B29B9B9-1812-4605-9EB2-EEB168A2FF9A}" type="sibTrans" cxnId="{4F5295A7-60C5-4228-BE11-5808C8E924B2}">
      <dgm:prSet/>
      <dgm:spPr/>
      <dgm:t>
        <a:bodyPr/>
        <a:lstStyle/>
        <a:p>
          <a:endParaRPr lang="es-ES" sz="1800"/>
        </a:p>
      </dgm:t>
    </dgm:pt>
    <dgm:pt modelId="{1EC73E93-A8A2-4F23-B30D-53CEA15784DE}">
      <dgm:prSet phldrT="[Texto]" custT="1"/>
      <dgm:spPr>
        <a:xfrm>
          <a:off x="5821971" y="3250247"/>
          <a:ext cx="2177891" cy="284714"/>
        </a:xfrm>
        <a:prstGeom prst="rect">
          <a:avLst/>
        </a:prstGeom>
        <a:noFill/>
        <a:ln>
          <a:noFill/>
        </a:ln>
        <a:effectLst/>
      </dgm:spPr>
      <dgm:t>
        <a:bodyPr/>
        <a:lstStyle/>
        <a:p>
          <a:endParaRPr lang="es-ES" sz="24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AB3CBF91-C1C4-4978-83EA-9EAD6C985C42}" type="sibTrans" cxnId="{5BBDD45E-D72F-4C7D-8796-A9CED468EAAD}">
      <dgm:prSet/>
      <dgm:spPr/>
      <dgm:t>
        <a:bodyPr/>
        <a:lstStyle/>
        <a:p>
          <a:endParaRPr lang="es-ES" sz="1800"/>
        </a:p>
      </dgm:t>
    </dgm:pt>
    <dgm:pt modelId="{6117D91D-FF22-4A18-941C-37DB7838FD55}" type="parTrans" cxnId="{5BBDD45E-D72F-4C7D-8796-A9CED468EAAD}">
      <dgm:prSet/>
      <dgm:spPr/>
      <dgm:t>
        <a:bodyPr/>
        <a:lstStyle/>
        <a:p>
          <a:endParaRPr lang="es-ES" sz="1800"/>
        </a:p>
      </dgm:t>
    </dgm:pt>
    <dgm:pt modelId="{8084CF76-72D0-4291-A441-6265969DD43C}">
      <dgm:prSet phldrT="[Texto]" custT="1"/>
      <dgm:spPr>
        <a:xfrm>
          <a:off x="2975054" y="3250247"/>
          <a:ext cx="2177891" cy="284714"/>
        </a:xfrm>
        <a:prstGeom prst="rect">
          <a:avLst/>
        </a:prstGeom>
        <a:noFill/>
        <a:ln>
          <a:noFill/>
        </a:ln>
        <a:effectLst/>
      </dgm:spPr>
      <dgm:t>
        <a:bodyPr/>
        <a:lstStyle/>
        <a:p>
          <a:endParaRPr lang="es-ES" sz="24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F010462C-1A7A-4483-910E-DD7987E9D936}" type="sibTrans" cxnId="{0C10B020-6AE1-4609-9054-C28F85D6AA5E}">
      <dgm:prSet/>
      <dgm:spPr/>
      <dgm:t>
        <a:bodyPr/>
        <a:lstStyle/>
        <a:p>
          <a:endParaRPr lang="es-ES" sz="1800"/>
        </a:p>
      </dgm:t>
    </dgm:pt>
    <dgm:pt modelId="{09B931DA-0B98-4381-AD42-205D8A932207}" type="parTrans" cxnId="{0C10B020-6AE1-4609-9054-C28F85D6AA5E}">
      <dgm:prSet/>
      <dgm:spPr/>
      <dgm:t>
        <a:bodyPr/>
        <a:lstStyle/>
        <a:p>
          <a:endParaRPr lang="es-ES" sz="1800"/>
        </a:p>
      </dgm:t>
    </dgm:pt>
    <dgm:pt modelId="{7B006734-F90A-4587-B43E-47A0C8A2F574}" type="pres">
      <dgm:prSet presAssocID="{1D837F07-D55E-4120-86BC-84A91A24D195}" presName="Name0" presStyleCnt="0">
        <dgm:presLayoutVars>
          <dgm:chMax/>
          <dgm:chPref/>
          <dgm:dir/>
        </dgm:presLayoutVars>
      </dgm:prSet>
      <dgm:spPr/>
      <dgm:t>
        <a:bodyPr/>
        <a:lstStyle/>
        <a:p>
          <a:endParaRPr lang="es-ES"/>
        </a:p>
      </dgm:t>
    </dgm:pt>
    <dgm:pt modelId="{AB36BBE0-9D0A-42D3-B18A-FBCDABFFFFB5}" type="pres">
      <dgm:prSet presAssocID="{1B858EAC-1EEE-4BCD-8B28-38DD845DE7DC}" presName="composite" presStyleCnt="0">
        <dgm:presLayoutVars>
          <dgm:chMax val="1"/>
          <dgm:chPref val="1"/>
        </dgm:presLayoutVars>
      </dgm:prSet>
      <dgm:spPr/>
    </dgm:pt>
    <dgm:pt modelId="{7A5A3AC6-CA7F-4943-A405-9F09E5258848}" type="pres">
      <dgm:prSet presAssocID="{1B858EAC-1EEE-4BCD-8B28-38DD845DE7DC}" presName="Accent" presStyleLbl="trAlignAcc1" presStyleIdx="0" presStyleCnt="3">
        <dgm:presLayoutVars>
          <dgm:chMax val="0"/>
          <dgm:chPref val="0"/>
        </dgm:presLayoutVars>
      </dgm:prSet>
      <dgm:spPr>
        <a:xfrm>
          <a:off x="7143" y="1285875"/>
          <a:ext cx="2419879" cy="2846916"/>
        </a:xfrm>
        <a:prstGeom prst="rect">
          <a:avLst/>
        </a:prstGeom>
        <a:solidFill>
          <a:sysClr val="window" lastClr="FFFFFF">
            <a:alpha val="40000"/>
            <a:hueOff val="0"/>
            <a:satOff val="0"/>
            <a:lumOff val="0"/>
            <a:alphaOff val="0"/>
          </a:sysClr>
        </a:solidFill>
        <a:ln w="6350" cap="flat" cmpd="sng" algn="ctr">
          <a:solidFill>
            <a:srgbClr val="4472C4">
              <a:hueOff val="0"/>
              <a:satOff val="0"/>
              <a:lumOff val="0"/>
              <a:alphaOff val="0"/>
            </a:srgbClr>
          </a:solidFill>
          <a:prstDash val="solid"/>
          <a:miter lim="800000"/>
        </a:ln>
        <a:effectLst/>
      </dgm:spPr>
    </dgm:pt>
    <dgm:pt modelId="{C0EA89B1-25CE-4B1F-830D-123AA8EC9E18}" type="pres">
      <dgm:prSet presAssocID="{1B858EAC-1EEE-4BCD-8B28-38DD845DE7DC}" presName="Image" presStyleLbl="alignImgPlace1" presStyleIdx="0" presStyleCnt="3">
        <dgm:presLayoutVars>
          <dgm:chMax val="0"/>
          <dgm:chPref val="0"/>
        </dgm:presLayoutVars>
      </dgm:prSet>
      <dgm:spPr>
        <a:xfrm>
          <a:off x="128137" y="1399751"/>
          <a:ext cx="2177891" cy="1850495"/>
        </a:xfrm>
        <a:prstGeom prst="rect">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gm:spPr>
    </dgm:pt>
    <dgm:pt modelId="{78659E01-DFA4-40E6-8AE6-0C50181F8FB6}" type="pres">
      <dgm:prSet presAssocID="{1B858EAC-1EEE-4BCD-8B28-38DD845DE7DC}" presName="ChildComposite" presStyleCnt="0"/>
      <dgm:spPr/>
    </dgm:pt>
    <dgm:pt modelId="{A5E57B00-3F8F-4D4A-B6F2-EC28EA307D7B}" type="pres">
      <dgm:prSet presAssocID="{1B858EAC-1EEE-4BCD-8B28-38DD845DE7DC}" presName="Child" presStyleLbl="node1" presStyleIdx="0" presStyleCnt="3" custScaleY="143900">
        <dgm:presLayoutVars>
          <dgm:chMax val="0"/>
          <dgm:chPref val="0"/>
          <dgm:bulletEnabled val="1"/>
        </dgm:presLayoutVars>
      </dgm:prSet>
      <dgm:spPr/>
      <dgm:t>
        <a:bodyPr/>
        <a:lstStyle/>
        <a:p>
          <a:endParaRPr lang="es-ES"/>
        </a:p>
      </dgm:t>
    </dgm:pt>
    <dgm:pt modelId="{686259BA-86AB-49F6-AFB2-3A694DB89C46}" type="pres">
      <dgm:prSet presAssocID="{1B858EAC-1EEE-4BCD-8B28-38DD845DE7DC}" presName="Parent" presStyleLbl="revTx" presStyleIdx="0" presStyleCnt="3">
        <dgm:presLayoutVars>
          <dgm:chMax val="1"/>
          <dgm:chPref val="0"/>
          <dgm:bulletEnabled val="1"/>
        </dgm:presLayoutVars>
      </dgm:prSet>
      <dgm:spPr/>
      <dgm:t>
        <a:bodyPr/>
        <a:lstStyle/>
        <a:p>
          <a:endParaRPr lang="es-ES"/>
        </a:p>
      </dgm:t>
    </dgm:pt>
    <dgm:pt modelId="{65309985-5F93-4F67-8DED-88DF117B6CAF}" type="pres">
      <dgm:prSet presAssocID="{1EDE71A4-B674-4479-9D6D-78CBA978799A}" presName="sibTrans" presStyleCnt="0"/>
      <dgm:spPr/>
    </dgm:pt>
    <dgm:pt modelId="{0BA181CB-6C07-4AC3-8AFF-4D6AB8F4AD86}" type="pres">
      <dgm:prSet presAssocID="{8084CF76-72D0-4291-A441-6265969DD43C}" presName="composite" presStyleCnt="0">
        <dgm:presLayoutVars>
          <dgm:chMax val="1"/>
          <dgm:chPref val="1"/>
        </dgm:presLayoutVars>
      </dgm:prSet>
      <dgm:spPr/>
    </dgm:pt>
    <dgm:pt modelId="{8189F526-6F56-426B-B30C-FB3435E11608}" type="pres">
      <dgm:prSet presAssocID="{8084CF76-72D0-4291-A441-6265969DD43C}" presName="Accent" presStyleLbl="trAlignAcc1" presStyleIdx="1" presStyleCnt="3">
        <dgm:presLayoutVars>
          <dgm:chMax val="0"/>
          <dgm:chPref val="0"/>
        </dgm:presLayoutVars>
      </dgm:prSet>
      <dgm:spPr>
        <a:xfrm>
          <a:off x="2854060" y="1285875"/>
          <a:ext cx="2419879" cy="2846916"/>
        </a:xfrm>
        <a:prstGeom prst="rect">
          <a:avLst/>
        </a:prstGeom>
        <a:solidFill>
          <a:sysClr val="window" lastClr="FFFFFF">
            <a:alpha val="40000"/>
            <a:hueOff val="0"/>
            <a:satOff val="0"/>
            <a:lumOff val="0"/>
            <a:alphaOff val="0"/>
          </a:sysClr>
        </a:solidFill>
        <a:ln w="6350" cap="flat" cmpd="sng" algn="ctr">
          <a:solidFill>
            <a:srgbClr val="4472C4">
              <a:hueOff val="0"/>
              <a:satOff val="0"/>
              <a:lumOff val="0"/>
              <a:alphaOff val="0"/>
            </a:srgbClr>
          </a:solidFill>
          <a:prstDash val="solid"/>
          <a:miter lim="800000"/>
        </a:ln>
        <a:effectLst/>
      </dgm:spPr>
    </dgm:pt>
    <dgm:pt modelId="{E4DC3C64-EB37-4DFF-BFF9-ACFFEBB165DC}" type="pres">
      <dgm:prSet presAssocID="{8084CF76-72D0-4291-A441-6265969DD43C}" presName="Image" presStyleLbl="alignImgPlace1" presStyleIdx="1" presStyleCnt="3">
        <dgm:presLayoutVars>
          <dgm:chMax val="0"/>
          <dgm:chPref val="0"/>
        </dgm:presLayoutVars>
      </dgm:prSet>
      <dgm:spPr>
        <a:xfrm>
          <a:off x="2975054" y="1399751"/>
          <a:ext cx="2177891" cy="1850495"/>
        </a:xfrm>
        <a:prstGeom prst="rect">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gm:spPr>
    </dgm:pt>
    <dgm:pt modelId="{6B39F2BB-AA0A-42A4-98B1-97EF9E83A4D6}" type="pres">
      <dgm:prSet presAssocID="{8084CF76-72D0-4291-A441-6265969DD43C}" presName="ChildComposite" presStyleCnt="0"/>
      <dgm:spPr/>
    </dgm:pt>
    <dgm:pt modelId="{178BE6D5-8415-4CB1-994D-9189673B8217}" type="pres">
      <dgm:prSet presAssocID="{8084CF76-72D0-4291-A441-6265969DD43C}" presName="Child" presStyleLbl="node1" presStyleIdx="1" presStyleCnt="3">
        <dgm:presLayoutVars>
          <dgm:chMax val="0"/>
          <dgm:chPref val="0"/>
          <dgm:bulletEnabled val="1"/>
        </dgm:presLayoutVars>
      </dgm:prSet>
      <dgm:spPr/>
      <dgm:t>
        <a:bodyPr/>
        <a:lstStyle/>
        <a:p>
          <a:endParaRPr lang="es-ES"/>
        </a:p>
      </dgm:t>
    </dgm:pt>
    <dgm:pt modelId="{A79FA3D1-D7EA-4489-9099-BDB6FFD1F51A}" type="pres">
      <dgm:prSet presAssocID="{8084CF76-72D0-4291-A441-6265969DD43C}" presName="Parent" presStyleLbl="revTx" presStyleIdx="1" presStyleCnt="3">
        <dgm:presLayoutVars>
          <dgm:chMax val="1"/>
          <dgm:chPref val="0"/>
          <dgm:bulletEnabled val="1"/>
        </dgm:presLayoutVars>
      </dgm:prSet>
      <dgm:spPr/>
      <dgm:t>
        <a:bodyPr/>
        <a:lstStyle/>
        <a:p>
          <a:endParaRPr lang="es-ES"/>
        </a:p>
      </dgm:t>
    </dgm:pt>
    <dgm:pt modelId="{57795162-350C-4912-AC50-5EEE25F09B27}" type="pres">
      <dgm:prSet presAssocID="{F010462C-1A7A-4483-910E-DD7987E9D936}" presName="sibTrans" presStyleCnt="0"/>
      <dgm:spPr/>
    </dgm:pt>
    <dgm:pt modelId="{ABBA15BC-D541-49A6-8F49-9794FE55201B}" type="pres">
      <dgm:prSet presAssocID="{1EC73E93-A8A2-4F23-B30D-53CEA15784DE}" presName="composite" presStyleCnt="0">
        <dgm:presLayoutVars>
          <dgm:chMax val="1"/>
          <dgm:chPref val="1"/>
        </dgm:presLayoutVars>
      </dgm:prSet>
      <dgm:spPr/>
    </dgm:pt>
    <dgm:pt modelId="{4F34E26F-69D8-433C-8C94-6320D6D6491F}" type="pres">
      <dgm:prSet presAssocID="{1EC73E93-A8A2-4F23-B30D-53CEA15784DE}" presName="Accent" presStyleLbl="trAlignAcc1" presStyleIdx="2" presStyleCnt="3">
        <dgm:presLayoutVars>
          <dgm:chMax val="0"/>
          <dgm:chPref val="0"/>
        </dgm:presLayoutVars>
      </dgm:prSet>
      <dgm:spPr>
        <a:xfrm>
          <a:off x="5700977" y="1285875"/>
          <a:ext cx="2419879" cy="2846916"/>
        </a:xfrm>
        <a:prstGeom prst="rect">
          <a:avLst/>
        </a:prstGeom>
        <a:solidFill>
          <a:sysClr val="window" lastClr="FFFFFF">
            <a:alpha val="40000"/>
            <a:hueOff val="0"/>
            <a:satOff val="0"/>
            <a:lumOff val="0"/>
            <a:alphaOff val="0"/>
          </a:sysClr>
        </a:solidFill>
        <a:ln w="6350" cap="flat" cmpd="sng" algn="ctr">
          <a:solidFill>
            <a:srgbClr val="4472C4">
              <a:hueOff val="0"/>
              <a:satOff val="0"/>
              <a:lumOff val="0"/>
              <a:alphaOff val="0"/>
            </a:srgbClr>
          </a:solidFill>
          <a:prstDash val="solid"/>
          <a:miter lim="800000"/>
        </a:ln>
        <a:effectLst/>
      </dgm:spPr>
    </dgm:pt>
    <dgm:pt modelId="{1B1BEF7D-6FB0-4680-ACDB-F577097A12E3}" type="pres">
      <dgm:prSet presAssocID="{1EC73E93-A8A2-4F23-B30D-53CEA15784DE}" presName="Image" presStyleLbl="alignImgPlace1" presStyleIdx="2" presStyleCnt="3">
        <dgm:presLayoutVars>
          <dgm:chMax val="0"/>
          <dgm:chPref val="0"/>
        </dgm:presLayoutVars>
      </dgm:prSet>
      <dgm:spPr>
        <a:xfrm>
          <a:off x="5821971" y="1399751"/>
          <a:ext cx="2177891" cy="1850495"/>
        </a:xfrm>
        <a:prstGeom prst="rect">
          <a:avLst/>
        </a:prstGeom>
        <a:blipFill rotWithShape="1">
          <a:blip xmlns:r="http://schemas.openxmlformats.org/officeDocument/2006/relationships" r:embed="rId3"/>
          <a:stretch>
            <a:fillRect/>
          </a:stretch>
        </a:blipFill>
        <a:ln w="12700" cap="flat" cmpd="sng" algn="ctr">
          <a:solidFill>
            <a:sysClr val="window" lastClr="FFFFFF">
              <a:hueOff val="0"/>
              <a:satOff val="0"/>
              <a:lumOff val="0"/>
              <a:alphaOff val="0"/>
            </a:sysClr>
          </a:solidFill>
          <a:prstDash val="solid"/>
          <a:miter lim="800000"/>
        </a:ln>
        <a:effectLst/>
      </dgm:spPr>
    </dgm:pt>
    <dgm:pt modelId="{24942736-E42D-467A-88A3-7B0655BA0F4E}" type="pres">
      <dgm:prSet presAssocID="{1EC73E93-A8A2-4F23-B30D-53CEA15784DE}" presName="ChildComposite" presStyleCnt="0"/>
      <dgm:spPr/>
    </dgm:pt>
    <dgm:pt modelId="{5ED6C6B8-894E-4B62-82FC-CA297E0F8B1E}" type="pres">
      <dgm:prSet presAssocID="{1EC73E93-A8A2-4F23-B30D-53CEA15784DE}" presName="Child" presStyleLbl="node1" presStyleIdx="2" presStyleCnt="3">
        <dgm:presLayoutVars>
          <dgm:chMax val="0"/>
          <dgm:chPref val="0"/>
          <dgm:bulletEnabled val="1"/>
        </dgm:presLayoutVars>
      </dgm:prSet>
      <dgm:spPr/>
      <dgm:t>
        <a:bodyPr/>
        <a:lstStyle/>
        <a:p>
          <a:endParaRPr lang="es-ES"/>
        </a:p>
      </dgm:t>
    </dgm:pt>
    <dgm:pt modelId="{B30C1829-ECA1-441C-8D2D-5B304D996269}" type="pres">
      <dgm:prSet presAssocID="{1EC73E93-A8A2-4F23-B30D-53CEA15784DE}" presName="Parent" presStyleLbl="revTx" presStyleIdx="2" presStyleCnt="3">
        <dgm:presLayoutVars>
          <dgm:chMax val="1"/>
          <dgm:chPref val="0"/>
          <dgm:bulletEnabled val="1"/>
        </dgm:presLayoutVars>
      </dgm:prSet>
      <dgm:spPr/>
      <dgm:t>
        <a:bodyPr/>
        <a:lstStyle/>
        <a:p>
          <a:endParaRPr lang="es-ES"/>
        </a:p>
      </dgm:t>
    </dgm:pt>
  </dgm:ptLst>
  <dgm:cxnLst>
    <dgm:cxn modelId="{6F31A043-AAFD-4C88-BF89-B8B52536FCB8}" type="presOf" srcId="{1D837F07-D55E-4120-86BC-84A91A24D195}" destId="{7B006734-F90A-4587-B43E-47A0C8A2F574}" srcOrd="0" destOrd="0" presId="urn:microsoft.com/office/officeart/2008/layout/CaptionedPictures"/>
    <dgm:cxn modelId="{60BAC64F-3578-4F3F-994F-B54DF09287FB}" type="presOf" srcId="{1B858EAC-1EEE-4BCD-8B28-38DD845DE7DC}" destId="{686259BA-86AB-49F6-AFB2-3A694DB89C46}" srcOrd="0" destOrd="0" presId="urn:microsoft.com/office/officeart/2008/layout/CaptionedPictures"/>
    <dgm:cxn modelId="{ADBFB8B1-3879-47B6-830C-EBCCB3207934}" srcId="{1B858EAC-1EEE-4BCD-8B28-38DD845DE7DC}" destId="{A3B51C14-9B5B-4C0A-9C1B-41C144765289}" srcOrd="0" destOrd="0" parTransId="{32BDE509-9B20-490B-AE65-998826FD3154}" sibTransId="{2AAB46CD-124A-4537-B146-498D7CC6B663}"/>
    <dgm:cxn modelId="{F66C4484-CE90-4D0C-AF5C-BA1E34A4668B}" type="presOf" srcId="{3A44A324-0D28-4880-9606-55D67BE4AED1}" destId="{178BE6D5-8415-4CB1-994D-9189673B8217}" srcOrd="0" destOrd="0" presId="urn:microsoft.com/office/officeart/2008/layout/CaptionedPictures"/>
    <dgm:cxn modelId="{E8D73DB5-BC58-4272-AEEC-DB1C1003D65C}" srcId="{8084CF76-72D0-4291-A441-6265969DD43C}" destId="{3A44A324-0D28-4880-9606-55D67BE4AED1}" srcOrd="0" destOrd="0" parTransId="{25461214-0278-4988-9DF1-70E3C26BC92C}" sibTransId="{4A381FE4-0403-49F0-A1EB-8B926B343306}"/>
    <dgm:cxn modelId="{20807B2F-61A6-4145-96BB-6948C642523C}" type="presOf" srcId="{E4B7067B-3087-428A-BD6B-9EDF570D638D}" destId="{5ED6C6B8-894E-4B62-82FC-CA297E0F8B1E}" srcOrd="0" destOrd="0" presId="urn:microsoft.com/office/officeart/2008/layout/CaptionedPictures"/>
    <dgm:cxn modelId="{1B48DF10-2B52-4EBE-89CC-1B7A4D34AE8F}" type="presOf" srcId="{1EC73E93-A8A2-4F23-B30D-53CEA15784DE}" destId="{B30C1829-ECA1-441C-8D2D-5B304D996269}" srcOrd="0" destOrd="0" presId="urn:microsoft.com/office/officeart/2008/layout/CaptionedPictures"/>
    <dgm:cxn modelId="{0C10B020-6AE1-4609-9054-C28F85D6AA5E}" srcId="{1D837F07-D55E-4120-86BC-84A91A24D195}" destId="{8084CF76-72D0-4291-A441-6265969DD43C}" srcOrd="1" destOrd="0" parTransId="{09B931DA-0B98-4381-AD42-205D8A932207}" sibTransId="{F010462C-1A7A-4483-910E-DD7987E9D936}"/>
    <dgm:cxn modelId="{971DF59D-5A71-4A76-AC4C-C9B5D770CBCE}" type="presOf" srcId="{A3B51C14-9B5B-4C0A-9C1B-41C144765289}" destId="{A5E57B00-3F8F-4D4A-B6F2-EC28EA307D7B}" srcOrd="0" destOrd="0" presId="urn:microsoft.com/office/officeart/2008/layout/CaptionedPictures"/>
    <dgm:cxn modelId="{EABFB75C-BF35-4EBC-8965-EE03F17AF534}" srcId="{1D837F07-D55E-4120-86BC-84A91A24D195}" destId="{1B858EAC-1EEE-4BCD-8B28-38DD845DE7DC}" srcOrd="0" destOrd="0" parTransId="{3DD05266-8F1B-4B07-9826-BEE2B23EACF0}" sibTransId="{1EDE71A4-B674-4479-9D6D-78CBA978799A}"/>
    <dgm:cxn modelId="{4F5295A7-60C5-4228-BE11-5808C8E924B2}" srcId="{1EC73E93-A8A2-4F23-B30D-53CEA15784DE}" destId="{E4B7067B-3087-428A-BD6B-9EDF570D638D}" srcOrd="0" destOrd="0" parTransId="{AF58FEE1-46F0-431E-A3A2-C77594475A8D}" sibTransId="{2B29B9B9-1812-4605-9EB2-EEB168A2FF9A}"/>
    <dgm:cxn modelId="{0F7304DF-47E5-4517-BA10-A2E5D9E82057}" type="presOf" srcId="{8084CF76-72D0-4291-A441-6265969DD43C}" destId="{A79FA3D1-D7EA-4489-9099-BDB6FFD1F51A}" srcOrd="0" destOrd="0" presId="urn:microsoft.com/office/officeart/2008/layout/CaptionedPictures"/>
    <dgm:cxn modelId="{5BBDD45E-D72F-4C7D-8796-A9CED468EAAD}" srcId="{1D837F07-D55E-4120-86BC-84A91A24D195}" destId="{1EC73E93-A8A2-4F23-B30D-53CEA15784DE}" srcOrd="2" destOrd="0" parTransId="{6117D91D-FF22-4A18-941C-37DB7838FD55}" sibTransId="{AB3CBF91-C1C4-4978-83EA-9EAD6C985C42}"/>
    <dgm:cxn modelId="{65825136-D726-4437-96F6-0D077133982F}" type="presParOf" srcId="{7B006734-F90A-4587-B43E-47A0C8A2F574}" destId="{AB36BBE0-9D0A-42D3-B18A-FBCDABFFFFB5}" srcOrd="0" destOrd="0" presId="urn:microsoft.com/office/officeart/2008/layout/CaptionedPictures"/>
    <dgm:cxn modelId="{955673BF-5BB4-4872-9B42-FD47E471C406}" type="presParOf" srcId="{AB36BBE0-9D0A-42D3-B18A-FBCDABFFFFB5}" destId="{7A5A3AC6-CA7F-4943-A405-9F09E5258848}" srcOrd="0" destOrd="0" presId="urn:microsoft.com/office/officeart/2008/layout/CaptionedPictures"/>
    <dgm:cxn modelId="{D33B5DCB-AD57-4273-997C-7D6E448F5F98}" type="presParOf" srcId="{AB36BBE0-9D0A-42D3-B18A-FBCDABFFFFB5}" destId="{C0EA89B1-25CE-4B1F-830D-123AA8EC9E18}" srcOrd="1" destOrd="0" presId="urn:microsoft.com/office/officeart/2008/layout/CaptionedPictures"/>
    <dgm:cxn modelId="{9536FACC-394D-4B66-8ED6-5C4162963995}" type="presParOf" srcId="{AB36BBE0-9D0A-42D3-B18A-FBCDABFFFFB5}" destId="{78659E01-DFA4-40E6-8AE6-0C50181F8FB6}" srcOrd="2" destOrd="0" presId="urn:microsoft.com/office/officeart/2008/layout/CaptionedPictures"/>
    <dgm:cxn modelId="{F1D874D4-71FE-438A-8B5B-597642E4E3B1}" type="presParOf" srcId="{78659E01-DFA4-40E6-8AE6-0C50181F8FB6}" destId="{A5E57B00-3F8F-4D4A-B6F2-EC28EA307D7B}" srcOrd="0" destOrd="0" presId="urn:microsoft.com/office/officeart/2008/layout/CaptionedPictures"/>
    <dgm:cxn modelId="{C05D72C7-0D7E-4E67-9C72-628FACC44D59}" type="presParOf" srcId="{78659E01-DFA4-40E6-8AE6-0C50181F8FB6}" destId="{686259BA-86AB-49F6-AFB2-3A694DB89C46}" srcOrd="1" destOrd="0" presId="urn:microsoft.com/office/officeart/2008/layout/CaptionedPictures"/>
    <dgm:cxn modelId="{4D8FF554-06E2-4437-8498-FA6748D6D9C5}" type="presParOf" srcId="{7B006734-F90A-4587-B43E-47A0C8A2F574}" destId="{65309985-5F93-4F67-8DED-88DF117B6CAF}" srcOrd="1" destOrd="0" presId="urn:microsoft.com/office/officeart/2008/layout/CaptionedPictures"/>
    <dgm:cxn modelId="{A2C38F2D-EFD2-463A-99BE-1F0247BDC1C3}" type="presParOf" srcId="{7B006734-F90A-4587-B43E-47A0C8A2F574}" destId="{0BA181CB-6C07-4AC3-8AFF-4D6AB8F4AD86}" srcOrd="2" destOrd="0" presId="urn:microsoft.com/office/officeart/2008/layout/CaptionedPictures"/>
    <dgm:cxn modelId="{11AAD6FA-FD44-4548-AA4C-66037BEE7A5E}" type="presParOf" srcId="{0BA181CB-6C07-4AC3-8AFF-4D6AB8F4AD86}" destId="{8189F526-6F56-426B-B30C-FB3435E11608}" srcOrd="0" destOrd="0" presId="urn:microsoft.com/office/officeart/2008/layout/CaptionedPictures"/>
    <dgm:cxn modelId="{4BB7E2B0-D8C7-4931-98B3-E0A41A5D114A}" type="presParOf" srcId="{0BA181CB-6C07-4AC3-8AFF-4D6AB8F4AD86}" destId="{E4DC3C64-EB37-4DFF-BFF9-ACFFEBB165DC}" srcOrd="1" destOrd="0" presId="urn:microsoft.com/office/officeart/2008/layout/CaptionedPictures"/>
    <dgm:cxn modelId="{7422252A-C1EC-4060-8581-7055001A1769}" type="presParOf" srcId="{0BA181CB-6C07-4AC3-8AFF-4D6AB8F4AD86}" destId="{6B39F2BB-AA0A-42A4-98B1-97EF9E83A4D6}" srcOrd="2" destOrd="0" presId="urn:microsoft.com/office/officeart/2008/layout/CaptionedPictures"/>
    <dgm:cxn modelId="{EC824FE7-B94F-451D-BCE1-74B8BBB8D8DA}" type="presParOf" srcId="{6B39F2BB-AA0A-42A4-98B1-97EF9E83A4D6}" destId="{178BE6D5-8415-4CB1-994D-9189673B8217}" srcOrd="0" destOrd="0" presId="urn:microsoft.com/office/officeart/2008/layout/CaptionedPictures"/>
    <dgm:cxn modelId="{D5BE7C9C-DE42-4C3D-98E4-A7E9E83403AD}" type="presParOf" srcId="{6B39F2BB-AA0A-42A4-98B1-97EF9E83A4D6}" destId="{A79FA3D1-D7EA-4489-9099-BDB6FFD1F51A}" srcOrd="1" destOrd="0" presId="urn:microsoft.com/office/officeart/2008/layout/CaptionedPictures"/>
    <dgm:cxn modelId="{A7942775-A7FD-4C79-8519-031F969F6655}" type="presParOf" srcId="{7B006734-F90A-4587-B43E-47A0C8A2F574}" destId="{57795162-350C-4912-AC50-5EEE25F09B27}" srcOrd="3" destOrd="0" presId="urn:microsoft.com/office/officeart/2008/layout/CaptionedPictures"/>
    <dgm:cxn modelId="{6CAD31DE-5E59-4171-863E-95BC2A47FE51}" type="presParOf" srcId="{7B006734-F90A-4587-B43E-47A0C8A2F574}" destId="{ABBA15BC-D541-49A6-8F49-9794FE55201B}" srcOrd="4" destOrd="0" presId="urn:microsoft.com/office/officeart/2008/layout/CaptionedPictures"/>
    <dgm:cxn modelId="{A03C6744-2284-41CB-B72D-2CD1B78BE97B}" type="presParOf" srcId="{ABBA15BC-D541-49A6-8F49-9794FE55201B}" destId="{4F34E26F-69D8-433C-8C94-6320D6D6491F}" srcOrd="0" destOrd="0" presId="urn:microsoft.com/office/officeart/2008/layout/CaptionedPictures"/>
    <dgm:cxn modelId="{044290FC-58D7-4178-8EF4-0ED02BCF9902}" type="presParOf" srcId="{ABBA15BC-D541-49A6-8F49-9794FE55201B}" destId="{1B1BEF7D-6FB0-4680-ACDB-F577097A12E3}" srcOrd="1" destOrd="0" presId="urn:microsoft.com/office/officeart/2008/layout/CaptionedPictures"/>
    <dgm:cxn modelId="{7EFE0B47-56D7-4586-A99F-6381BFCD4E57}" type="presParOf" srcId="{ABBA15BC-D541-49A6-8F49-9794FE55201B}" destId="{24942736-E42D-467A-88A3-7B0655BA0F4E}" srcOrd="2" destOrd="0" presId="urn:microsoft.com/office/officeart/2008/layout/CaptionedPictures"/>
    <dgm:cxn modelId="{9A4E6E86-E3BF-4401-8662-19DFE9CBA8E9}" type="presParOf" srcId="{24942736-E42D-467A-88A3-7B0655BA0F4E}" destId="{5ED6C6B8-894E-4B62-82FC-CA297E0F8B1E}" srcOrd="0" destOrd="0" presId="urn:microsoft.com/office/officeart/2008/layout/CaptionedPictures"/>
    <dgm:cxn modelId="{0A1CB77B-C723-4783-BAFA-2218B0400261}" type="presParOf" srcId="{24942736-E42D-467A-88A3-7B0655BA0F4E}" destId="{B30C1829-ECA1-441C-8D2D-5B304D996269}"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CBA386-07E2-4667-B067-A3F5A72B4AFC}"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es-ES"/>
        </a:p>
      </dgm:t>
    </dgm:pt>
    <dgm:pt modelId="{4CEA8F5C-36AE-4BB7-BA63-5E0A80AAA81B}">
      <dgm:prSet phldrT="[Texto]" custT="1"/>
      <dgm:spPr/>
      <dgm:t>
        <a:bodyPr/>
        <a:lstStyle/>
        <a:p>
          <a:r>
            <a:rPr lang="es-ES" sz="2800" dirty="0">
              <a:latin typeface="Times New Roman" panose="02020603050405020304" pitchFamily="18" charset="0"/>
              <a:cs typeface="Times New Roman" panose="02020603050405020304" pitchFamily="18" charset="0"/>
            </a:rPr>
            <a:t>Población</a:t>
          </a:r>
        </a:p>
      </dgm:t>
    </dgm:pt>
    <dgm:pt modelId="{6D1E711A-C200-4B65-B401-F22F72B2FB1F}" type="parTrans" cxnId="{E5F536F2-C061-441B-9142-4AFB4FB03BE9}">
      <dgm:prSet/>
      <dgm:spPr/>
      <dgm:t>
        <a:bodyPr/>
        <a:lstStyle/>
        <a:p>
          <a:endParaRPr lang="es-ES"/>
        </a:p>
      </dgm:t>
    </dgm:pt>
    <dgm:pt modelId="{E2087A4F-489E-4F76-A549-C6F9977937A4}" type="sibTrans" cxnId="{E5F536F2-C061-441B-9142-4AFB4FB03BE9}">
      <dgm:prSet/>
      <dgm:spPr/>
      <dgm:t>
        <a:bodyPr/>
        <a:lstStyle/>
        <a:p>
          <a:endParaRPr lang="es-ES"/>
        </a:p>
      </dgm:t>
    </dgm:pt>
    <dgm:pt modelId="{1A6B05DE-42A5-4CB8-8413-AFA7A8F70FEA}">
      <dgm:prSet phldrT="[Texto]" custT="1"/>
      <dgm:spPr/>
      <dgm:t>
        <a:bodyPr/>
        <a:lstStyle/>
        <a:p>
          <a:r>
            <a:rPr lang="es-ES" sz="2800" dirty="0">
              <a:latin typeface="Times New Roman" panose="02020603050405020304" pitchFamily="18" charset="0"/>
              <a:cs typeface="Times New Roman" panose="02020603050405020304" pitchFamily="18" charset="0"/>
            </a:rPr>
            <a:t>Marco Muestral</a:t>
          </a:r>
        </a:p>
      </dgm:t>
    </dgm:pt>
    <dgm:pt modelId="{322C0C0D-92AF-41F3-967B-35B80360FA38}" type="parTrans" cxnId="{36DB0E52-547B-4814-AD7C-1046A10CB638}">
      <dgm:prSet/>
      <dgm:spPr/>
      <dgm:t>
        <a:bodyPr/>
        <a:lstStyle/>
        <a:p>
          <a:endParaRPr lang="es-ES"/>
        </a:p>
      </dgm:t>
    </dgm:pt>
    <dgm:pt modelId="{5530E2AE-4C74-4989-A3A0-E37E0ACFAFCE}" type="sibTrans" cxnId="{36DB0E52-547B-4814-AD7C-1046A10CB638}">
      <dgm:prSet/>
      <dgm:spPr/>
      <dgm:t>
        <a:bodyPr/>
        <a:lstStyle/>
        <a:p>
          <a:endParaRPr lang="es-ES"/>
        </a:p>
      </dgm:t>
    </dgm:pt>
    <dgm:pt modelId="{A3AC410E-FB2D-4DFC-8373-3EED7E51D172}">
      <dgm:prSet phldrT="[Texto]" custT="1"/>
      <dgm:spPr/>
      <dgm:t>
        <a:bodyPr/>
        <a:lstStyle/>
        <a:p>
          <a:r>
            <a:rPr lang="es-ES" sz="2800" dirty="0">
              <a:latin typeface="Times New Roman" panose="02020603050405020304" pitchFamily="18" charset="0"/>
              <a:cs typeface="Times New Roman" panose="02020603050405020304" pitchFamily="18" charset="0"/>
            </a:rPr>
            <a:t>Unidad de  análisis</a:t>
          </a:r>
        </a:p>
      </dgm:t>
    </dgm:pt>
    <dgm:pt modelId="{62B6747A-3ED2-470A-8F02-C78BFA429D23}" type="parTrans" cxnId="{2DFDDE53-4A46-44E8-B5FA-CAC45A01C9A1}">
      <dgm:prSet/>
      <dgm:spPr/>
      <dgm:t>
        <a:bodyPr/>
        <a:lstStyle/>
        <a:p>
          <a:endParaRPr lang="es-ES"/>
        </a:p>
      </dgm:t>
    </dgm:pt>
    <dgm:pt modelId="{E5E9C673-3D00-44A9-AEDA-77D29DFD5FE6}" type="sibTrans" cxnId="{2DFDDE53-4A46-44E8-B5FA-CAC45A01C9A1}">
      <dgm:prSet/>
      <dgm:spPr/>
      <dgm:t>
        <a:bodyPr/>
        <a:lstStyle/>
        <a:p>
          <a:endParaRPr lang="es-ES"/>
        </a:p>
      </dgm:t>
    </dgm:pt>
    <dgm:pt modelId="{A370A7D3-82A7-4F7D-BD12-87F029AFFDC7}">
      <dgm:prSet phldrT="[Texto]" custT="1"/>
      <dgm:spPr/>
      <dgm:t>
        <a:bodyPr/>
        <a:lstStyle/>
        <a:p>
          <a:r>
            <a:rPr lang="es-ES" sz="2800" dirty="0">
              <a:latin typeface="Times New Roman" panose="02020603050405020304" pitchFamily="18" charset="0"/>
              <a:cs typeface="Times New Roman" panose="02020603050405020304" pitchFamily="18" charset="0"/>
            </a:rPr>
            <a:t>Muestra</a:t>
          </a:r>
        </a:p>
      </dgm:t>
    </dgm:pt>
    <dgm:pt modelId="{43A97BDF-EE5C-421C-9FC2-FABAE0C69135}" type="sibTrans" cxnId="{E882DBA6-DE00-481F-A064-EC61285CF707}">
      <dgm:prSet/>
      <dgm:spPr/>
      <dgm:t>
        <a:bodyPr/>
        <a:lstStyle/>
        <a:p>
          <a:endParaRPr lang="es-ES"/>
        </a:p>
      </dgm:t>
    </dgm:pt>
    <dgm:pt modelId="{57C0E0DC-250D-4EA0-90EC-6A62958233F4}" type="parTrans" cxnId="{E882DBA6-DE00-481F-A064-EC61285CF707}">
      <dgm:prSet/>
      <dgm:spPr/>
      <dgm:t>
        <a:bodyPr/>
        <a:lstStyle/>
        <a:p>
          <a:endParaRPr lang="es-ES"/>
        </a:p>
      </dgm:t>
    </dgm:pt>
    <dgm:pt modelId="{73973040-6D98-4610-80CE-4DC6C177CBA5}">
      <dgm:prSet custT="1"/>
      <dgm:spPr/>
      <dgm:t>
        <a:bodyPr/>
        <a:lstStyle/>
        <a:p>
          <a:r>
            <a:rPr lang="es-ES" sz="2800" dirty="0">
              <a:latin typeface="Times New Roman" panose="02020603050405020304" pitchFamily="18" charset="0"/>
              <a:cs typeface="Times New Roman" panose="02020603050405020304" pitchFamily="18" charset="0"/>
            </a:rPr>
            <a:t>Unidad de observación</a:t>
          </a:r>
        </a:p>
      </dgm:t>
    </dgm:pt>
    <dgm:pt modelId="{BC20FF7B-82AF-4069-BFD4-D91B09BDBC76}" type="parTrans" cxnId="{587578E6-4556-4E12-BDED-746F061F71EA}">
      <dgm:prSet/>
      <dgm:spPr/>
      <dgm:t>
        <a:bodyPr/>
        <a:lstStyle/>
        <a:p>
          <a:endParaRPr lang="es-ES"/>
        </a:p>
      </dgm:t>
    </dgm:pt>
    <dgm:pt modelId="{7D19604A-068F-40EA-BE01-82EFE7C4661C}" type="sibTrans" cxnId="{587578E6-4556-4E12-BDED-746F061F71EA}">
      <dgm:prSet/>
      <dgm:spPr/>
      <dgm:t>
        <a:bodyPr/>
        <a:lstStyle/>
        <a:p>
          <a:endParaRPr lang="es-ES"/>
        </a:p>
      </dgm:t>
    </dgm:pt>
    <dgm:pt modelId="{1F48A494-5134-4D39-8623-F82FE7313259}" type="pres">
      <dgm:prSet presAssocID="{B3CBA386-07E2-4667-B067-A3F5A72B4AFC}" presName="Name0" presStyleCnt="0">
        <dgm:presLayoutVars>
          <dgm:dir/>
          <dgm:resizeHandles val="exact"/>
        </dgm:presLayoutVars>
      </dgm:prSet>
      <dgm:spPr/>
      <dgm:t>
        <a:bodyPr/>
        <a:lstStyle/>
        <a:p>
          <a:endParaRPr lang="es-ES"/>
        </a:p>
      </dgm:t>
    </dgm:pt>
    <dgm:pt modelId="{AC3CE2B2-A338-4DC4-8DD9-85AED5213B88}" type="pres">
      <dgm:prSet presAssocID="{4CEA8F5C-36AE-4BB7-BA63-5E0A80AAA81B}" presName="node" presStyleLbl="node1" presStyleIdx="0" presStyleCnt="5">
        <dgm:presLayoutVars>
          <dgm:bulletEnabled val="1"/>
        </dgm:presLayoutVars>
      </dgm:prSet>
      <dgm:spPr/>
      <dgm:t>
        <a:bodyPr/>
        <a:lstStyle/>
        <a:p>
          <a:endParaRPr lang="es-ES"/>
        </a:p>
      </dgm:t>
    </dgm:pt>
    <dgm:pt modelId="{E89DB7B7-D902-425F-954A-61BB63DF2797}" type="pres">
      <dgm:prSet presAssocID="{E2087A4F-489E-4F76-A549-C6F9977937A4}" presName="sibTrans" presStyleCnt="0"/>
      <dgm:spPr/>
    </dgm:pt>
    <dgm:pt modelId="{FBD1DCD6-8B56-4E48-B269-18514B646ED2}" type="pres">
      <dgm:prSet presAssocID="{A370A7D3-82A7-4F7D-BD12-87F029AFFDC7}" presName="node" presStyleLbl="node1" presStyleIdx="1" presStyleCnt="5">
        <dgm:presLayoutVars>
          <dgm:bulletEnabled val="1"/>
        </dgm:presLayoutVars>
      </dgm:prSet>
      <dgm:spPr/>
      <dgm:t>
        <a:bodyPr/>
        <a:lstStyle/>
        <a:p>
          <a:endParaRPr lang="es-ES"/>
        </a:p>
      </dgm:t>
    </dgm:pt>
    <dgm:pt modelId="{3ECBFFFE-4552-463F-8630-326D70E8E1C2}" type="pres">
      <dgm:prSet presAssocID="{43A97BDF-EE5C-421C-9FC2-FABAE0C69135}" presName="sibTrans" presStyleCnt="0"/>
      <dgm:spPr/>
    </dgm:pt>
    <dgm:pt modelId="{326675EB-F851-49DA-A8DA-FF3507FEB303}" type="pres">
      <dgm:prSet presAssocID="{1A6B05DE-42A5-4CB8-8413-AFA7A8F70FEA}" presName="node" presStyleLbl="node1" presStyleIdx="2" presStyleCnt="5">
        <dgm:presLayoutVars>
          <dgm:bulletEnabled val="1"/>
        </dgm:presLayoutVars>
      </dgm:prSet>
      <dgm:spPr/>
      <dgm:t>
        <a:bodyPr/>
        <a:lstStyle/>
        <a:p>
          <a:endParaRPr lang="es-ES"/>
        </a:p>
      </dgm:t>
    </dgm:pt>
    <dgm:pt modelId="{9253F448-F461-4A37-8211-7A053BCFCEA1}" type="pres">
      <dgm:prSet presAssocID="{5530E2AE-4C74-4989-A3A0-E37E0ACFAFCE}" presName="sibTrans" presStyleCnt="0"/>
      <dgm:spPr/>
    </dgm:pt>
    <dgm:pt modelId="{CD7A8139-2ECA-4CBA-9B7B-6FBBC56ECE9A}" type="pres">
      <dgm:prSet presAssocID="{A3AC410E-FB2D-4DFC-8373-3EED7E51D172}" presName="node" presStyleLbl="node1" presStyleIdx="3" presStyleCnt="5">
        <dgm:presLayoutVars>
          <dgm:bulletEnabled val="1"/>
        </dgm:presLayoutVars>
      </dgm:prSet>
      <dgm:spPr/>
      <dgm:t>
        <a:bodyPr/>
        <a:lstStyle/>
        <a:p>
          <a:endParaRPr lang="es-ES"/>
        </a:p>
      </dgm:t>
    </dgm:pt>
    <dgm:pt modelId="{797090AC-2936-4DEC-9516-887B7CF55B35}" type="pres">
      <dgm:prSet presAssocID="{E5E9C673-3D00-44A9-AEDA-77D29DFD5FE6}" presName="sibTrans" presStyleCnt="0"/>
      <dgm:spPr/>
    </dgm:pt>
    <dgm:pt modelId="{0CF924B8-AD4B-4CAB-920E-5ADBCA933A99}" type="pres">
      <dgm:prSet presAssocID="{73973040-6D98-4610-80CE-4DC6C177CBA5}" presName="node" presStyleLbl="node1" presStyleIdx="4" presStyleCnt="5">
        <dgm:presLayoutVars>
          <dgm:bulletEnabled val="1"/>
        </dgm:presLayoutVars>
      </dgm:prSet>
      <dgm:spPr/>
      <dgm:t>
        <a:bodyPr/>
        <a:lstStyle/>
        <a:p>
          <a:endParaRPr lang="es-ES"/>
        </a:p>
      </dgm:t>
    </dgm:pt>
  </dgm:ptLst>
  <dgm:cxnLst>
    <dgm:cxn modelId="{E5F536F2-C061-441B-9142-4AFB4FB03BE9}" srcId="{B3CBA386-07E2-4667-B067-A3F5A72B4AFC}" destId="{4CEA8F5C-36AE-4BB7-BA63-5E0A80AAA81B}" srcOrd="0" destOrd="0" parTransId="{6D1E711A-C200-4B65-B401-F22F72B2FB1F}" sibTransId="{E2087A4F-489E-4F76-A549-C6F9977937A4}"/>
    <dgm:cxn modelId="{30F3ED3C-3647-4C96-BE4D-CF1965AECF73}" type="presOf" srcId="{1A6B05DE-42A5-4CB8-8413-AFA7A8F70FEA}" destId="{326675EB-F851-49DA-A8DA-FF3507FEB303}" srcOrd="0" destOrd="0" presId="urn:microsoft.com/office/officeart/2005/8/layout/hList6"/>
    <dgm:cxn modelId="{54D6361E-82B9-4868-A9C9-B23476CD1EE0}" type="presOf" srcId="{4CEA8F5C-36AE-4BB7-BA63-5E0A80AAA81B}" destId="{AC3CE2B2-A338-4DC4-8DD9-85AED5213B88}" srcOrd="0" destOrd="0" presId="urn:microsoft.com/office/officeart/2005/8/layout/hList6"/>
    <dgm:cxn modelId="{36DB0E52-547B-4814-AD7C-1046A10CB638}" srcId="{B3CBA386-07E2-4667-B067-A3F5A72B4AFC}" destId="{1A6B05DE-42A5-4CB8-8413-AFA7A8F70FEA}" srcOrd="2" destOrd="0" parTransId="{322C0C0D-92AF-41F3-967B-35B80360FA38}" sibTransId="{5530E2AE-4C74-4989-A3A0-E37E0ACFAFCE}"/>
    <dgm:cxn modelId="{3178B2D4-290B-4F1A-B5E7-402C88968177}" type="presOf" srcId="{A370A7D3-82A7-4F7D-BD12-87F029AFFDC7}" destId="{FBD1DCD6-8B56-4E48-B269-18514B646ED2}" srcOrd="0" destOrd="0" presId="urn:microsoft.com/office/officeart/2005/8/layout/hList6"/>
    <dgm:cxn modelId="{8B43836E-89E4-49C1-803F-53FA079B84AC}" type="presOf" srcId="{73973040-6D98-4610-80CE-4DC6C177CBA5}" destId="{0CF924B8-AD4B-4CAB-920E-5ADBCA933A99}" srcOrd="0" destOrd="0" presId="urn:microsoft.com/office/officeart/2005/8/layout/hList6"/>
    <dgm:cxn modelId="{587578E6-4556-4E12-BDED-746F061F71EA}" srcId="{B3CBA386-07E2-4667-B067-A3F5A72B4AFC}" destId="{73973040-6D98-4610-80CE-4DC6C177CBA5}" srcOrd="4" destOrd="0" parTransId="{BC20FF7B-82AF-4069-BFD4-D91B09BDBC76}" sibTransId="{7D19604A-068F-40EA-BE01-82EFE7C4661C}"/>
    <dgm:cxn modelId="{E882DBA6-DE00-481F-A064-EC61285CF707}" srcId="{B3CBA386-07E2-4667-B067-A3F5A72B4AFC}" destId="{A370A7D3-82A7-4F7D-BD12-87F029AFFDC7}" srcOrd="1" destOrd="0" parTransId="{57C0E0DC-250D-4EA0-90EC-6A62958233F4}" sibTransId="{43A97BDF-EE5C-421C-9FC2-FABAE0C69135}"/>
    <dgm:cxn modelId="{2DFDDE53-4A46-44E8-B5FA-CAC45A01C9A1}" srcId="{B3CBA386-07E2-4667-B067-A3F5A72B4AFC}" destId="{A3AC410E-FB2D-4DFC-8373-3EED7E51D172}" srcOrd="3" destOrd="0" parTransId="{62B6747A-3ED2-470A-8F02-C78BFA429D23}" sibTransId="{E5E9C673-3D00-44A9-AEDA-77D29DFD5FE6}"/>
    <dgm:cxn modelId="{CFF44110-5BC4-4FAB-AF95-947688B7857E}" type="presOf" srcId="{B3CBA386-07E2-4667-B067-A3F5A72B4AFC}" destId="{1F48A494-5134-4D39-8623-F82FE7313259}" srcOrd="0" destOrd="0" presId="urn:microsoft.com/office/officeart/2005/8/layout/hList6"/>
    <dgm:cxn modelId="{9E230B55-065D-4597-A488-6887E26A949F}" type="presOf" srcId="{A3AC410E-FB2D-4DFC-8373-3EED7E51D172}" destId="{CD7A8139-2ECA-4CBA-9B7B-6FBBC56ECE9A}" srcOrd="0" destOrd="0" presId="urn:microsoft.com/office/officeart/2005/8/layout/hList6"/>
    <dgm:cxn modelId="{BC803409-4637-4893-AD05-33CC83C9FD4A}" type="presParOf" srcId="{1F48A494-5134-4D39-8623-F82FE7313259}" destId="{AC3CE2B2-A338-4DC4-8DD9-85AED5213B88}" srcOrd="0" destOrd="0" presId="urn:microsoft.com/office/officeart/2005/8/layout/hList6"/>
    <dgm:cxn modelId="{EEDDC808-6FB8-4FD5-9451-B0D01285B2C3}" type="presParOf" srcId="{1F48A494-5134-4D39-8623-F82FE7313259}" destId="{E89DB7B7-D902-425F-954A-61BB63DF2797}" srcOrd="1" destOrd="0" presId="urn:microsoft.com/office/officeart/2005/8/layout/hList6"/>
    <dgm:cxn modelId="{A22CD02D-A298-4F83-A442-F513359EA411}" type="presParOf" srcId="{1F48A494-5134-4D39-8623-F82FE7313259}" destId="{FBD1DCD6-8B56-4E48-B269-18514B646ED2}" srcOrd="2" destOrd="0" presId="urn:microsoft.com/office/officeart/2005/8/layout/hList6"/>
    <dgm:cxn modelId="{A603491D-E3F8-440D-98D4-EFC01A082314}" type="presParOf" srcId="{1F48A494-5134-4D39-8623-F82FE7313259}" destId="{3ECBFFFE-4552-463F-8630-326D70E8E1C2}" srcOrd="3" destOrd="0" presId="urn:microsoft.com/office/officeart/2005/8/layout/hList6"/>
    <dgm:cxn modelId="{E6F19660-0FF4-4903-8D34-7F2DBC507628}" type="presParOf" srcId="{1F48A494-5134-4D39-8623-F82FE7313259}" destId="{326675EB-F851-49DA-A8DA-FF3507FEB303}" srcOrd="4" destOrd="0" presId="urn:microsoft.com/office/officeart/2005/8/layout/hList6"/>
    <dgm:cxn modelId="{C5FF41E4-E300-466B-B062-4FA4AC88656B}" type="presParOf" srcId="{1F48A494-5134-4D39-8623-F82FE7313259}" destId="{9253F448-F461-4A37-8211-7A053BCFCEA1}" srcOrd="5" destOrd="0" presId="urn:microsoft.com/office/officeart/2005/8/layout/hList6"/>
    <dgm:cxn modelId="{00ECA8A3-D4EC-4423-A2FF-D4C3F52FB9E3}" type="presParOf" srcId="{1F48A494-5134-4D39-8623-F82FE7313259}" destId="{CD7A8139-2ECA-4CBA-9B7B-6FBBC56ECE9A}" srcOrd="6" destOrd="0" presId="urn:microsoft.com/office/officeart/2005/8/layout/hList6"/>
    <dgm:cxn modelId="{13BC3E7B-29FC-49F5-99F0-3C24BD89AF78}" type="presParOf" srcId="{1F48A494-5134-4D39-8623-F82FE7313259}" destId="{797090AC-2936-4DEC-9516-887B7CF55B35}" srcOrd="7" destOrd="0" presId="urn:microsoft.com/office/officeart/2005/8/layout/hList6"/>
    <dgm:cxn modelId="{CEDF9D43-E7A4-4B3C-936A-0CFCD0687308}" type="presParOf" srcId="{1F48A494-5134-4D39-8623-F82FE7313259}" destId="{0CF924B8-AD4B-4CAB-920E-5ADBCA933A99}"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14A53F7-4BAC-4B14-8B8E-FA3BD887BD7C}"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es-ES"/>
        </a:p>
      </dgm:t>
    </dgm:pt>
    <dgm:pt modelId="{ACB50A14-5C77-41DC-9C2F-810E726A006A}">
      <dgm:prSet phldrT="[Texto]"/>
      <dgm:spPr/>
      <dgm:t>
        <a:bodyPr/>
        <a:lstStyle/>
        <a:p>
          <a:r>
            <a:rPr lang="es-ES" dirty="0">
              <a:latin typeface="Times New Roman" panose="02020603050405020304" pitchFamily="18" charset="0"/>
              <a:cs typeface="Times New Roman" panose="02020603050405020304" pitchFamily="18" charset="0"/>
            </a:rPr>
            <a:t>Estrategia</a:t>
          </a:r>
        </a:p>
      </dgm:t>
    </dgm:pt>
    <dgm:pt modelId="{1231A8AA-2CA0-418A-8203-3144BA2D7797}" type="parTrans" cxnId="{E0E25777-D191-4F74-A9CF-E8BFD77A138F}">
      <dgm:prSet/>
      <dgm:spPr/>
      <dgm:t>
        <a:bodyPr/>
        <a:lstStyle/>
        <a:p>
          <a:endParaRPr lang="es-ES"/>
        </a:p>
      </dgm:t>
    </dgm:pt>
    <dgm:pt modelId="{AB9EBF0D-E339-4A3A-97B2-F768BF7FBF9F}" type="sibTrans" cxnId="{E0E25777-D191-4F74-A9CF-E8BFD77A138F}">
      <dgm:prSet/>
      <dgm:spPr/>
      <dgm:t>
        <a:bodyPr/>
        <a:lstStyle/>
        <a:p>
          <a:endParaRPr lang="es-ES"/>
        </a:p>
      </dgm:t>
    </dgm:pt>
    <dgm:pt modelId="{B95F36C2-FA97-4D35-9653-84A42408DDE1}" type="asst">
      <dgm:prSet phldrT="[Texto]"/>
      <dgm:spPr/>
      <dgm:t>
        <a:bodyPr/>
        <a:lstStyle/>
        <a:p>
          <a:r>
            <a:rPr lang="es-ES" dirty="0">
              <a:latin typeface="Times New Roman" panose="02020603050405020304" pitchFamily="18" charset="0"/>
              <a:cs typeface="Times New Roman" panose="02020603050405020304" pitchFamily="18" charset="0"/>
            </a:rPr>
            <a:t>Puente entre el pasado y futuro</a:t>
          </a:r>
        </a:p>
      </dgm:t>
    </dgm:pt>
    <dgm:pt modelId="{7B1C441D-DB65-4876-AA36-36AAE3409622}" type="parTrans" cxnId="{FD8FCE94-932E-442B-B7BB-E46081442245}">
      <dgm:prSet/>
      <dgm:spPr/>
      <dgm:t>
        <a:bodyPr/>
        <a:lstStyle/>
        <a:p>
          <a:endParaRPr lang="es-ES"/>
        </a:p>
      </dgm:t>
    </dgm:pt>
    <dgm:pt modelId="{551A0CEB-1673-4323-864F-EC58C95F29C3}" type="sibTrans" cxnId="{FD8FCE94-932E-442B-B7BB-E46081442245}">
      <dgm:prSet/>
      <dgm:spPr/>
      <dgm:t>
        <a:bodyPr/>
        <a:lstStyle/>
        <a:p>
          <a:endParaRPr lang="es-ES"/>
        </a:p>
      </dgm:t>
    </dgm:pt>
    <dgm:pt modelId="{95DE176F-B4FB-421F-A4D1-BDFA2389B218}">
      <dgm:prSet phldrT="[Texto]"/>
      <dgm:spPr/>
      <dgm:t>
        <a:bodyPr/>
        <a:lstStyle/>
        <a:p>
          <a:r>
            <a:rPr lang="es-ES" dirty="0">
              <a:latin typeface="Times New Roman" panose="02020603050405020304" pitchFamily="18" charset="0"/>
              <a:cs typeface="Times New Roman" panose="02020603050405020304" pitchFamily="18" charset="0"/>
            </a:rPr>
            <a:t>Líder</a:t>
          </a:r>
        </a:p>
      </dgm:t>
    </dgm:pt>
    <dgm:pt modelId="{23D902F5-AD8E-43DD-BDDE-D462CFACA334}" type="parTrans" cxnId="{42A3AB2A-A1B4-4B29-A213-12170DC934F8}">
      <dgm:prSet/>
      <dgm:spPr/>
      <dgm:t>
        <a:bodyPr/>
        <a:lstStyle/>
        <a:p>
          <a:endParaRPr lang="es-ES"/>
        </a:p>
      </dgm:t>
    </dgm:pt>
    <dgm:pt modelId="{9EBFDCF3-2C2B-4565-A375-E0B9F57C676E}" type="sibTrans" cxnId="{42A3AB2A-A1B4-4B29-A213-12170DC934F8}">
      <dgm:prSet/>
      <dgm:spPr/>
      <dgm:t>
        <a:bodyPr/>
        <a:lstStyle/>
        <a:p>
          <a:endParaRPr lang="es-ES"/>
        </a:p>
      </dgm:t>
    </dgm:pt>
    <dgm:pt modelId="{AF4D825E-EEED-4084-8562-C2384C54DF4D}">
      <dgm:prSet phldrT="[Texto]"/>
      <dgm:spPr/>
      <dgm:t>
        <a:bodyPr/>
        <a:lstStyle/>
        <a:p>
          <a:r>
            <a:rPr lang="es-ES" dirty="0">
              <a:latin typeface="Times New Roman" panose="02020603050405020304" pitchFamily="18" charset="0"/>
              <a:cs typeface="Times New Roman" panose="02020603050405020304" pitchFamily="18" charset="0"/>
            </a:rPr>
            <a:t>Enfoque</a:t>
          </a:r>
        </a:p>
      </dgm:t>
    </dgm:pt>
    <dgm:pt modelId="{B29CB739-A2EF-4281-840C-034CF6910FEB}" type="parTrans" cxnId="{61EDBD82-66F8-4BC8-9A2D-BA8C88B3ACB1}">
      <dgm:prSet/>
      <dgm:spPr/>
      <dgm:t>
        <a:bodyPr/>
        <a:lstStyle/>
        <a:p>
          <a:endParaRPr lang="es-ES"/>
        </a:p>
      </dgm:t>
    </dgm:pt>
    <dgm:pt modelId="{4D9C1F57-DFE3-46A2-8B5E-707612E60AF9}" type="sibTrans" cxnId="{61EDBD82-66F8-4BC8-9A2D-BA8C88B3ACB1}">
      <dgm:prSet/>
      <dgm:spPr/>
      <dgm:t>
        <a:bodyPr/>
        <a:lstStyle/>
        <a:p>
          <a:endParaRPr lang="es-ES"/>
        </a:p>
      </dgm:t>
    </dgm:pt>
    <dgm:pt modelId="{5074FF44-C696-483C-B264-D68AA86C5B98}">
      <dgm:prSet phldrT="[Texto]"/>
      <dgm:spPr/>
      <dgm:t>
        <a:bodyPr/>
        <a:lstStyle/>
        <a:p>
          <a:r>
            <a:rPr lang="es-ES" dirty="0">
              <a:latin typeface="Times New Roman" panose="02020603050405020304" pitchFamily="18" charset="0"/>
              <a:cs typeface="Times New Roman" panose="02020603050405020304" pitchFamily="18" charset="0"/>
            </a:rPr>
            <a:t>Posicionamiento</a:t>
          </a:r>
        </a:p>
      </dgm:t>
    </dgm:pt>
    <dgm:pt modelId="{16EB0070-D99E-4C1B-AD93-ACD867EB3032}" type="parTrans" cxnId="{226F510F-F080-490B-AE81-BE11A22F70A4}">
      <dgm:prSet/>
      <dgm:spPr/>
      <dgm:t>
        <a:bodyPr/>
        <a:lstStyle/>
        <a:p>
          <a:endParaRPr lang="es-ES"/>
        </a:p>
      </dgm:t>
    </dgm:pt>
    <dgm:pt modelId="{E9F8CDC5-A1C9-42B2-938C-86CCA005B01C}" type="sibTrans" cxnId="{226F510F-F080-490B-AE81-BE11A22F70A4}">
      <dgm:prSet/>
      <dgm:spPr/>
      <dgm:t>
        <a:bodyPr/>
        <a:lstStyle/>
        <a:p>
          <a:endParaRPr lang="es-ES"/>
        </a:p>
      </dgm:t>
    </dgm:pt>
    <dgm:pt modelId="{8DC2F9D1-A8DC-4CFA-A714-E504ADB851ED}" type="pres">
      <dgm:prSet presAssocID="{C14A53F7-4BAC-4B14-8B8E-FA3BD887BD7C}" presName="hierChild1" presStyleCnt="0">
        <dgm:presLayoutVars>
          <dgm:orgChart val="1"/>
          <dgm:chPref val="1"/>
          <dgm:dir/>
          <dgm:animOne val="branch"/>
          <dgm:animLvl val="lvl"/>
          <dgm:resizeHandles/>
        </dgm:presLayoutVars>
      </dgm:prSet>
      <dgm:spPr/>
      <dgm:t>
        <a:bodyPr/>
        <a:lstStyle/>
        <a:p>
          <a:endParaRPr lang="es-ES"/>
        </a:p>
      </dgm:t>
    </dgm:pt>
    <dgm:pt modelId="{53ED85C9-F9AF-4817-A86A-799D28AA22FA}" type="pres">
      <dgm:prSet presAssocID="{ACB50A14-5C77-41DC-9C2F-810E726A006A}" presName="hierRoot1" presStyleCnt="0">
        <dgm:presLayoutVars>
          <dgm:hierBranch val="init"/>
        </dgm:presLayoutVars>
      </dgm:prSet>
      <dgm:spPr/>
    </dgm:pt>
    <dgm:pt modelId="{82D00887-A502-44D2-9FBD-5D1AE44FB888}" type="pres">
      <dgm:prSet presAssocID="{ACB50A14-5C77-41DC-9C2F-810E726A006A}" presName="rootComposite1" presStyleCnt="0"/>
      <dgm:spPr/>
    </dgm:pt>
    <dgm:pt modelId="{C3DFC552-4466-46A5-8B87-0610C5AE5714}" type="pres">
      <dgm:prSet presAssocID="{ACB50A14-5C77-41DC-9C2F-810E726A006A}" presName="rootText1" presStyleLbl="node0" presStyleIdx="0" presStyleCnt="1">
        <dgm:presLayoutVars>
          <dgm:chPref val="3"/>
        </dgm:presLayoutVars>
      </dgm:prSet>
      <dgm:spPr/>
      <dgm:t>
        <a:bodyPr/>
        <a:lstStyle/>
        <a:p>
          <a:endParaRPr lang="es-ES"/>
        </a:p>
      </dgm:t>
    </dgm:pt>
    <dgm:pt modelId="{8EAB98B4-7F85-4508-9B54-153E6B9EC0F9}" type="pres">
      <dgm:prSet presAssocID="{ACB50A14-5C77-41DC-9C2F-810E726A006A}" presName="rootConnector1" presStyleLbl="node1" presStyleIdx="0" presStyleCnt="0"/>
      <dgm:spPr/>
      <dgm:t>
        <a:bodyPr/>
        <a:lstStyle/>
        <a:p>
          <a:endParaRPr lang="es-ES"/>
        </a:p>
      </dgm:t>
    </dgm:pt>
    <dgm:pt modelId="{085E967C-0FF7-4AE3-853E-FB2FCB8DB55B}" type="pres">
      <dgm:prSet presAssocID="{ACB50A14-5C77-41DC-9C2F-810E726A006A}" presName="hierChild2" presStyleCnt="0"/>
      <dgm:spPr/>
    </dgm:pt>
    <dgm:pt modelId="{B8DF0C08-486A-4EB3-8675-147AC78D9FC6}" type="pres">
      <dgm:prSet presAssocID="{23D902F5-AD8E-43DD-BDDE-D462CFACA334}" presName="Name37" presStyleLbl="parChTrans1D2" presStyleIdx="0" presStyleCnt="4"/>
      <dgm:spPr/>
      <dgm:t>
        <a:bodyPr/>
        <a:lstStyle/>
        <a:p>
          <a:endParaRPr lang="es-ES"/>
        </a:p>
      </dgm:t>
    </dgm:pt>
    <dgm:pt modelId="{001A3F2B-09D3-40A9-AE69-ADBE501EDEEE}" type="pres">
      <dgm:prSet presAssocID="{95DE176F-B4FB-421F-A4D1-BDFA2389B218}" presName="hierRoot2" presStyleCnt="0">
        <dgm:presLayoutVars>
          <dgm:hierBranch val="init"/>
        </dgm:presLayoutVars>
      </dgm:prSet>
      <dgm:spPr/>
    </dgm:pt>
    <dgm:pt modelId="{660EE0E5-BD19-4EE7-95D0-F39D357A14D0}" type="pres">
      <dgm:prSet presAssocID="{95DE176F-B4FB-421F-A4D1-BDFA2389B218}" presName="rootComposite" presStyleCnt="0"/>
      <dgm:spPr/>
    </dgm:pt>
    <dgm:pt modelId="{807AF25D-8806-4D7F-B6D8-BC946A5D9ABC}" type="pres">
      <dgm:prSet presAssocID="{95DE176F-B4FB-421F-A4D1-BDFA2389B218}" presName="rootText" presStyleLbl="node2" presStyleIdx="0" presStyleCnt="3">
        <dgm:presLayoutVars>
          <dgm:chPref val="3"/>
        </dgm:presLayoutVars>
      </dgm:prSet>
      <dgm:spPr/>
      <dgm:t>
        <a:bodyPr/>
        <a:lstStyle/>
        <a:p>
          <a:endParaRPr lang="es-ES"/>
        </a:p>
      </dgm:t>
    </dgm:pt>
    <dgm:pt modelId="{17B04D30-3A9A-4C6F-86FC-5C3D56BF7E3B}" type="pres">
      <dgm:prSet presAssocID="{95DE176F-B4FB-421F-A4D1-BDFA2389B218}" presName="rootConnector" presStyleLbl="node2" presStyleIdx="0" presStyleCnt="3"/>
      <dgm:spPr/>
      <dgm:t>
        <a:bodyPr/>
        <a:lstStyle/>
        <a:p>
          <a:endParaRPr lang="es-ES"/>
        </a:p>
      </dgm:t>
    </dgm:pt>
    <dgm:pt modelId="{0F757325-4B02-4DC7-AF52-98282E0D9A2B}" type="pres">
      <dgm:prSet presAssocID="{95DE176F-B4FB-421F-A4D1-BDFA2389B218}" presName="hierChild4" presStyleCnt="0"/>
      <dgm:spPr/>
    </dgm:pt>
    <dgm:pt modelId="{CE655AF5-169D-40DC-B102-653C2E6E44AB}" type="pres">
      <dgm:prSet presAssocID="{95DE176F-B4FB-421F-A4D1-BDFA2389B218}" presName="hierChild5" presStyleCnt="0"/>
      <dgm:spPr/>
    </dgm:pt>
    <dgm:pt modelId="{277C85B4-BCAF-41DC-9F63-1CB8DF98CCE1}" type="pres">
      <dgm:prSet presAssocID="{B29CB739-A2EF-4281-840C-034CF6910FEB}" presName="Name37" presStyleLbl="parChTrans1D2" presStyleIdx="1" presStyleCnt="4"/>
      <dgm:spPr/>
      <dgm:t>
        <a:bodyPr/>
        <a:lstStyle/>
        <a:p>
          <a:endParaRPr lang="es-ES"/>
        </a:p>
      </dgm:t>
    </dgm:pt>
    <dgm:pt modelId="{80647E6D-6084-4CCC-9665-D667788D14C4}" type="pres">
      <dgm:prSet presAssocID="{AF4D825E-EEED-4084-8562-C2384C54DF4D}" presName="hierRoot2" presStyleCnt="0">
        <dgm:presLayoutVars>
          <dgm:hierBranch val="init"/>
        </dgm:presLayoutVars>
      </dgm:prSet>
      <dgm:spPr/>
    </dgm:pt>
    <dgm:pt modelId="{8757D859-2A4F-4977-8549-5E718657CB56}" type="pres">
      <dgm:prSet presAssocID="{AF4D825E-EEED-4084-8562-C2384C54DF4D}" presName="rootComposite" presStyleCnt="0"/>
      <dgm:spPr/>
    </dgm:pt>
    <dgm:pt modelId="{6E1BF683-A2D3-4CCE-AABE-9D25CE718C7E}" type="pres">
      <dgm:prSet presAssocID="{AF4D825E-EEED-4084-8562-C2384C54DF4D}" presName="rootText" presStyleLbl="node2" presStyleIdx="1" presStyleCnt="3">
        <dgm:presLayoutVars>
          <dgm:chPref val="3"/>
        </dgm:presLayoutVars>
      </dgm:prSet>
      <dgm:spPr/>
      <dgm:t>
        <a:bodyPr/>
        <a:lstStyle/>
        <a:p>
          <a:endParaRPr lang="es-ES"/>
        </a:p>
      </dgm:t>
    </dgm:pt>
    <dgm:pt modelId="{64B54366-1101-4147-8CC0-4F7A945AE63D}" type="pres">
      <dgm:prSet presAssocID="{AF4D825E-EEED-4084-8562-C2384C54DF4D}" presName="rootConnector" presStyleLbl="node2" presStyleIdx="1" presStyleCnt="3"/>
      <dgm:spPr/>
      <dgm:t>
        <a:bodyPr/>
        <a:lstStyle/>
        <a:p>
          <a:endParaRPr lang="es-ES"/>
        </a:p>
      </dgm:t>
    </dgm:pt>
    <dgm:pt modelId="{495CADAD-240A-44CE-A298-6352E146AA07}" type="pres">
      <dgm:prSet presAssocID="{AF4D825E-EEED-4084-8562-C2384C54DF4D}" presName="hierChild4" presStyleCnt="0"/>
      <dgm:spPr/>
    </dgm:pt>
    <dgm:pt modelId="{A3E0EE4B-4EAC-42A2-A29A-BD8E52D9A15E}" type="pres">
      <dgm:prSet presAssocID="{AF4D825E-EEED-4084-8562-C2384C54DF4D}" presName="hierChild5" presStyleCnt="0"/>
      <dgm:spPr/>
    </dgm:pt>
    <dgm:pt modelId="{D002C379-B36D-45E8-A019-639D3DE79D64}" type="pres">
      <dgm:prSet presAssocID="{16EB0070-D99E-4C1B-AD93-ACD867EB3032}" presName="Name37" presStyleLbl="parChTrans1D2" presStyleIdx="2" presStyleCnt="4"/>
      <dgm:spPr/>
      <dgm:t>
        <a:bodyPr/>
        <a:lstStyle/>
        <a:p>
          <a:endParaRPr lang="es-ES"/>
        </a:p>
      </dgm:t>
    </dgm:pt>
    <dgm:pt modelId="{87B549DC-6935-4AB1-AAB5-C952E7F73F0D}" type="pres">
      <dgm:prSet presAssocID="{5074FF44-C696-483C-B264-D68AA86C5B98}" presName="hierRoot2" presStyleCnt="0">
        <dgm:presLayoutVars>
          <dgm:hierBranch val="init"/>
        </dgm:presLayoutVars>
      </dgm:prSet>
      <dgm:spPr/>
    </dgm:pt>
    <dgm:pt modelId="{00B92872-5A2F-4438-97B4-C09FC9D60C94}" type="pres">
      <dgm:prSet presAssocID="{5074FF44-C696-483C-B264-D68AA86C5B98}" presName="rootComposite" presStyleCnt="0"/>
      <dgm:spPr/>
    </dgm:pt>
    <dgm:pt modelId="{3926CBCB-6E4D-4F7E-9E5D-B0839EBB1AC6}" type="pres">
      <dgm:prSet presAssocID="{5074FF44-C696-483C-B264-D68AA86C5B98}" presName="rootText" presStyleLbl="node2" presStyleIdx="2" presStyleCnt="3">
        <dgm:presLayoutVars>
          <dgm:chPref val="3"/>
        </dgm:presLayoutVars>
      </dgm:prSet>
      <dgm:spPr/>
      <dgm:t>
        <a:bodyPr/>
        <a:lstStyle/>
        <a:p>
          <a:endParaRPr lang="es-ES"/>
        </a:p>
      </dgm:t>
    </dgm:pt>
    <dgm:pt modelId="{D0FCBADA-C5D1-48B7-9F33-0CD2EB932B4D}" type="pres">
      <dgm:prSet presAssocID="{5074FF44-C696-483C-B264-D68AA86C5B98}" presName="rootConnector" presStyleLbl="node2" presStyleIdx="2" presStyleCnt="3"/>
      <dgm:spPr/>
      <dgm:t>
        <a:bodyPr/>
        <a:lstStyle/>
        <a:p>
          <a:endParaRPr lang="es-ES"/>
        </a:p>
      </dgm:t>
    </dgm:pt>
    <dgm:pt modelId="{D69A71BE-8C2E-4CFD-8D93-C3B77855116B}" type="pres">
      <dgm:prSet presAssocID="{5074FF44-C696-483C-B264-D68AA86C5B98}" presName="hierChild4" presStyleCnt="0"/>
      <dgm:spPr/>
    </dgm:pt>
    <dgm:pt modelId="{79A45C90-3F2E-4B2D-B4B2-B28FB86D4DDB}" type="pres">
      <dgm:prSet presAssocID="{5074FF44-C696-483C-B264-D68AA86C5B98}" presName="hierChild5" presStyleCnt="0"/>
      <dgm:spPr/>
    </dgm:pt>
    <dgm:pt modelId="{F4E05323-FC8B-4180-BB6E-793E2AEFEBEB}" type="pres">
      <dgm:prSet presAssocID="{ACB50A14-5C77-41DC-9C2F-810E726A006A}" presName="hierChild3" presStyleCnt="0"/>
      <dgm:spPr/>
    </dgm:pt>
    <dgm:pt modelId="{ED98D13A-B12C-427E-8E6E-948EE4D2DC73}" type="pres">
      <dgm:prSet presAssocID="{7B1C441D-DB65-4876-AA36-36AAE3409622}" presName="Name111" presStyleLbl="parChTrans1D2" presStyleIdx="3" presStyleCnt="4"/>
      <dgm:spPr/>
      <dgm:t>
        <a:bodyPr/>
        <a:lstStyle/>
        <a:p>
          <a:endParaRPr lang="es-ES"/>
        </a:p>
      </dgm:t>
    </dgm:pt>
    <dgm:pt modelId="{28E1D403-5BEA-41F1-AA3C-EFBF882ABDF5}" type="pres">
      <dgm:prSet presAssocID="{B95F36C2-FA97-4D35-9653-84A42408DDE1}" presName="hierRoot3" presStyleCnt="0">
        <dgm:presLayoutVars>
          <dgm:hierBranch val="init"/>
        </dgm:presLayoutVars>
      </dgm:prSet>
      <dgm:spPr/>
    </dgm:pt>
    <dgm:pt modelId="{4A09C909-96B3-4FBE-9A60-CF3B540DB472}" type="pres">
      <dgm:prSet presAssocID="{B95F36C2-FA97-4D35-9653-84A42408DDE1}" presName="rootComposite3" presStyleCnt="0"/>
      <dgm:spPr/>
    </dgm:pt>
    <dgm:pt modelId="{32CA3C40-4ABB-43D8-9415-CE8DE1DBB67D}" type="pres">
      <dgm:prSet presAssocID="{B95F36C2-FA97-4D35-9653-84A42408DDE1}" presName="rootText3" presStyleLbl="asst1" presStyleIdx="0" presStyleCnt="1">
        <dgm:presLayoutVars>
          <dgm:chPref val="3"/>
        </dgm:presLayoutVars>
      </dgm:prSet>
      <dgm:spPr/>
      <dgm:t>
        <a:bodyPr/>
        <a:lstStyle/>
        <a:p>
          <a:endParaRPr lang="es-ES"/>
        </a:p>
      </dgm:t>
    </dgm:pt>
    <dgm:pt modelId="{57602FB4-7BCD-43F6-9E51-260A0BB72C25}" type="pres">
      <dgm:prSet presAssocID="{B95F36C2-FA97-4D35-9653-84A42408DDE1}" presName="rootConnector3" presStyleLbl="asst1" presStyleIdx="0" presStyleCnt="1"/>
      <dgm:spPr/>
      <dgm:t>
        <a:bodyPr/>
        <a:lstStyle/>
        <a:p>
          <a:endParaRPr lang="es-ES"/>
        </a:p>
      </dgm:t>
    </dgm:pt>
    <dgm:pt modelId="{F30609E3-5528-4BC3-83FD-0A515A3DBAA6}" type="pres">
      <dgm:prSet presAssocID="{B95F36C2-FA97-4D35-9653-84A42408DDE1}" presName="hierChild6" presStyleCnt="0"/>
      <dgm:spPr/>
    </dgm:pt>
    <dgm:pt modelId="{4F6CD942-DDE0-4D93-AB71-5F5C084CD931}" type="pres">
      <dgm:prSet presAssocID="{B95F36C2-FA97-4D35-9653-84A42408DDE1}" presName="hierChild7" presStyleCnt="0"/>
      <dgm:spPr/>
    </dgm:pt>
  </dgm:ptLst>
  <dgm:cxnLst>
    <dgm:cxn modelId="{5FF14453-DF90-4333-A4ED-C45C5AF8E316}" type="presOf" srcId="{16EB0070-D99E-4C1B-AD93-ACD867EB3032}" destId="{D002C379-B36D-45E8-A019-639D3DE79D64}" srcOrd="0" destOrd="0" presId="urn:microsoft.com/office/officeart/2005/8/layout/orgChart1"/>
    <dgm:cxn modelId="{B42790A1-E040-4C84-AF56-1FB0798F36FF}" type="presOf" srcId="{B95F36C2-FA97-4D35-9653-84A42408DDE1}" destId="{32CA3C40-4ABB-43D8-9415-CE8DE1DBB67D}" srcOrd="0" destOrd="0" presId="urn:microsoft.com/office/officeart/2005/8/layout/orgChart1"/>
    <dgm:cxn modelId="{50085593-A0A2-4A87-97AA-8B058B53083C}" type="presOf" srcId="{95DE176F-B4FB-421F-A4D1-BDFA2389B218}" destId="{17B04D30-3A9A-4C6F-86FC-5C3D56BF7E3B}" srcOrd="1" destOrd="0" presId="urn:microsoft.com/office/officeart/2005/8/layout/orgChart1"/>
    <dgm:cxn modelId="{E4E9E63C-1BC8-42F1-BEB7-5C9980CA8DF1}" type="presOf" srcId="{B29CB739-A2EF-4281-840C-034CF6910FEB}" destId="{277C85B4-BCAF-41DC-9F63-1CB8DF98CCE1}" srcOrd="0" destOrd="0" presId="urn:microsoft.com/office/officeart/2005/8/layout/orgChart1"/>
    <dgm:cxn modelId="{CE11BA74-4FE4-4644-AAB5-2EF5AA1B63C1}" type="presOf" srcId="{5074FF44-C696-483C-B264-D68AA86C5B98}" destId="{3926CBCB-6E4D-4F7E-9E5D-B0839EBB1AC6}" srcOrd="0" destOrd="0" presId="urn:microsoft.com/office/officeart/2005/8/layout/orgChart1"/>
    <dgm:cxn modelId="{B1C8347F-0D15-4BAB-A55A-B058551B2DB8}" type="presOf" srcId="{ACB50A14-5C77-41DC-9C2F-810E726A006A}" destId="{8EAB98B4-7F85-4508-9B54-153E6B9EC0F9}" srcOrd="1" destOrd="0" presId="urn:microsoft.com/office/officeart/2005/8/layout/orgChart1"/>
    <dgm:cxn modelId="{0C6D6397-A783-4539-A19D-C65968160175}" type="presOf" srcId="{23D902F5-AD8E-43DD-BDDE-D462CFACA334}" destId="{B8DF0C08-486A-4EB3-8675-147AC78D9FC6}" srcOrd="0" destOrd="0" presId="urn:microsoft.com/office/officeart/2005/8/layout/orgChart1"/>
    <dgm:cxn modelId="{BC82E228-EFFC-481A-979B-732ABDB7ADF1}" type="presOf" srcId="{B95F36C2-FA97-4D35-9653-84A42408DDE1}" destId="{57602FB4-7BCD-43F6-9E51-260A0BB72C25}" srcOrd="1" destOrd="0" presId="urn:microsoft.com/office/officeart/2005/8/layout/orgChart1"/>
    <dgm:cxn modelId="{61EDBD82-66F8-4BC8-9A2D-BA8C88B3ACB1}" srcId="{ACB50A14-5C77-41DC-9C2F-810E726A006A}" destId="{AF4D825E-EEED-4084-8562-C2384C54DF4D}" srcOrd="2" destOrd="0" parTransId="{B29CB739-A2EF-4281-840C-034CF6910FEB}" sibTransId="{4D9C1F57-DFE3-46A2-8B5E-707612E60AF9}"/>
    <dgm:cxn modelId="{FD8FCE94-932E-442B-B7BB-E46081442245}" srcId="{ACB50A14-5C77-41DC-9C2F-810E726A006A}" destId="{B95F36C2-FA97-4D35-9653-84A42408DDE1}" srcOrd="0" destOrd="0" parTransId="{7B1C441D-DB65-4876-AA36-36AAE3409622}" sibTransId="{551A0CEB-1673-4323-864F-EC58C95F29C3}"/>
    <dgm:cxn modelId="{2D568104-4300-4842-982C-C0025EBDB6B5}" type="presOf" srcId="{7B1C441D-DB65-4876-AA36-36AAE3409622}" destId="{ED98D13A-B12C-427E-8E6E-948EE4D2DC73}" srcOrd="0" destOrd="0" presId="urn:microsoft.com/office/officeart/2005/8/layout/orgChart1"/>
    <dgm:cxn modelId="{D80455B0-1DC0-4300-9C36-DE59D32AEEC8}" type="presOf" srcId="{95DE176F-B4FB-421F-A4D1-BDFA2389B218}" destId="{807AF25D-8806-4D7F-B6D8-BC946A5D9ABC}" srcOrd="0" destOrd="0" presId="urn:microsoft.com/office/officeart/2005/8/layout/orgChart1"/>
    <dgm:cxn modelId="{F6ABFCCD-8ABA-4CE3-9829-3F1A06B8449F}" type="presOf" srcId="{C14A53F7-4BAC-4B14-8B8E-FA3BD887BD7C}" destId="{8DC2F9D1-A8DC-4CFA-A714-E504ADB851ED}" srcOrd="0" destOrd="0" presId="urn:microsoft.com/office/officeart/2005/8/layout/orgChart1"/>
    <dgm:cxn modelId="{BCA103F8-B44E-470D-A2FF-54F02200CAC9}" type="presOf" srcId="{5074FF44-C696-483C-B264-D68AA86C5B98}" destId="{D0FCBADA-C5D1-48B7-9F33-0CD2EB932B4D}" srcOrd="1" destOrd="0" presId="urn:microsoft.com/office/officeart/2005/8/layout/orgChart1"/>
    <dgm:cxn modelId="{D9CC28B9-DA12-4942-B2CF-28C5E646658C}" type="presOf" srcId="{AF4D825E-EEED-4084-8562-C2384C54DF4D}" destId="{6E1BF683-A2D3-4CCE-AABE-9D25CE718C7E}" srcOrd="0" destOrd="0" presId="urn:microsoft.com/office/officeart/2005/8/layout/orgChart1"/>
    <dgm:cxn modelId="{226F510F-F080-490B-AE81-BE11A22F70A4}" srcId="{ACB50A14-5C77-41DC-9C2F-810E726A006A}" destId="{5074FF44-C696-483C-B264-D68AA86C5B98}" srcOrd="3" destOrd="0" parTransId="{16EB0070-D99E-4C1B-AD93-ACD867EB3032}" sibTransId="{E9F8CDC5-A1C9-42B2-938C-86CCA005B01C}"/>
    <dgm:cxn modelId="{034E0A46-1427-4336-B342-5C428E43583E}" type="presOf" srcId="{AF4D825E-EEED-4084-8562-C2384C54DF4D}" destId="{64B54366-1101-4147-8CC0-4F7A945AE63D}" srcOrd="1" destOrd="0" presId="urn:microsoft.com/office/officeart/2005/8/layout/orgChart1"/>
    <dgm:cxn modelId="{3729CE1F-C900-4F19-AEF9-F70BAF97D0C4}" type="presOf" srcId="{ACB50A14-5C77-41DC-9C2F-810E726A006A}" destId="{C3DFC552-4466-46A5-8B87-0610C5AE5714}" srcOrd="0" destOrd="0" presId="urn:microsoft.com/office/officeart/2005/8/layout/orgChart1"/>
    <dgm:cxn modelId="{E0E25777-D191-4F74-A9CF-E8BFD77A138F}" srcId="{C14A53F7-4BAC-4B14-8B8E-FA3BD887BD7C}" destId="{ACB50A14-5C77-41DC-9C2F-810E726A006A}" srcOrd="0" destOrd="0" parTransId="{1231A8AA-2CA0-418A-8203-3144BA2D7797}" sibTransId="{AB9EBF0D-E339-4A3A-97B2-F768BF7FBF9F}"/>
    <dgm:cxn modelId="{42A3AB2A-A1B4-4B29-A213-12170DC934F8}" srcId="{ACB50A14-5C77-41DC-9C2F-810E726A006A}" destId="{95DE176F-B4FB-421F-A4D1-BDFA2389B218}" srcOrd="1" destOrd="0" parTransId="{23D902F5-AD8E-43DD-BDDE-D462CFACA334}" sibTransId="{9EBFDCF3-2C2B-4565-A375-E0B9F57C676E}"/>
    <dgm:cxn modelId="{504AD848-E225-46A1-B709-95852B2FC173}" type="presParOf" srcId="{8DC2F9D1-A8DC-4CFA-A714-E504ADB851ED}" destId="{53ED85C9-F9AF-4817-A86A-799D28AA22FA}" srcOrd="0" destOrd="0" presId="urn:microsoft.com/office/officeart/2005/8/layout/orgChart1"/>
    <dgm:cxn modelId="{02ACF8E3-ABEF-421A-B439-31BA094C7C97}" type="presParOf" srcId="{53ED85C9-F9AF-4817-A86A-799D28AA22FA}" destId="{82D00887-A502-44D2-9FBD-5D1AE44FB888}" srcOrd="0" destOrd="0" presId="urn:microsoft.com/office/officeart/2005/8/layout/orgChart1"/>
    <dgm:cxn modelId="{63FD73EF-A83B-4353-AE80-11A023FA8BC9}" type="presParOf" srcId="{82D00887-A502-44D2-9FBD-5D1AE44FB888}" destId="{C3DFC552-4466-46A5-8B87-0610C5AE5714}" srcOrd="0" destOrd="0" presId="urn:microsoft.com/office/officeart/2005/8/layout/orgChart1"/>
    <dgm:cxn modelId="{52854DED-08A1-439F-B5EF-6F32F13552E5}" type="presParOf" srcId="{82D00887-A502-44D2-9FBD-5D1AE44FB888}" destId="{8EAB98B4-7F85-4508-9B54-153E6B9EC0F9}" srcOrd="1" destOrd="0" presId="urn:microsoft.com/office/officeart/2005/8/layout/orgChart1"/>
    <dgm:cxn modelId="{A61B60F3-A223-4F67-81BB-25113F1482B5}" type="presParOf" srcId="{53ED85C9-F9AF-4817-A86A-799D28AA22FA}" destId="{085E967C-0FF7-4AE3-853E-FB2FCB8DB55B}" srcOrd="1" destOrd="0" presId="urn:microsoft.com/office/officeart/2005/8/layout/orgChart1"/>
    <dgm:cxn modelId="{75C7DD3F-1066-401F-980E-86823749659B}" type="presParOf" srcId="{085E967C-0FF7-4AE3-853E-FB2FCB8DB55B}" destId="{B8DF0C08-486A-4EB3-8675-147AC78D9FC6}" srcOrd="0" destOrd="0" presId="urn:microsoft.com/office/officeart/2005/8/layout/orgChart1"/>
    <dgm:cxn modelId="{56C7742B-ACC9-46AD-BE9B-A894514D02FC}" type="presParOf" srcId="{085E967C-0FF7-4AE3-853E-FB2FCB8DB55B}" destId="{001A3F2B-09D3-40A9-AE69-ADBE501EDEEE}" srcOrd="1" destOrd="0" presId="urn:microsoft.com/office/officeart/2005/8/layout/orgChart1"/>
    <dgm:cxn modelId="{A76FDC95-46EE-4A81-A1B6-6B8B00DCAE67}" type="presParOf" srcId="{001A3F2B-09D3-40A9-AE69-ADBE501EDEEE}" destId="{660EE0E5-BD19-4EE7-95D0-F39D357A14D0}" srcOrd="0" destOrd="0" presId="urn:microsoft.com/office/officeart/2005/8/layout/orgChart1"/>
    <dgm:cxn modelId="{F474438E-3620-4B20-B335-E2F754DED9D0}" type="presParOf" srcId="{660EE0E5-BD19-4EE7-95D0-F39D357A14D0}" destId="{807AF25D-8806-4D7F-B6D8-BC946A5D9ABC}" srcOrd="0" destOrd="0" presId="urn:microsoft.com/office/officeart/2005/8/layout/orgChart1"/>
    <dgm:cxn modelId="{6C98426D-D2E8-4BA0-885F-8E2733B39F6E}" type="presParOf" srcId="{660EE0E5-BD19-4EE7-95D0-F39D357A14D0}" destId="{17B04D30-3A9A-4C6F-86FC-5C3D56BF7E3B}" srcOrd="1" destOrd="0" presId="urn:microsoft.com/office/officeart/2005/8/layout/orgChart1"/>
    <dgm:cxn modelId="{5E88DB65-E9D0-47EA-8FB8-83B1391B1007}" type="presParOf" srcId="{001A3F2B-09D3-40A9-AE69-ADBE501EDEEE}" destId="{0F757325-4B02-4DC7-AF52-98282E0D9A2B}" srcOrd="1" destOrd="0" presId="urn:microsoft.com/office/officeart/2005/8/layout/orgChart1"/>
    <dgm:cxn modelId="{68A3D61D-843F-45A2-97FB-ABDBCE095379}" type="presParOf" srcId="{001A3F2B-09D3-40A9-AE69-ADBE501EDEEE}" destId="{CE655AF5-169D-40DC-B102-653C2E6E44AB}" srcOrd="2" destOrd="0" presId="urn:microsoft.com/office/officeart/2005/8/layout/orgChart1"/>
    <dgm:cxn modelId="{0C42DBBE-9948-4324-9376-1E260A9583B7}" type="presParOf" srcId="{085E967C-0FF7-4AE3-853E-FB2FCB8DB55B}" destId="{277C85B4-BCAF-41DC-9F63-1CB8DF98CCE1}" srcOrd="2" destOrd="0" presId="urn:microsoft.com/office/officeart/2005/8/layout/orgChart1"/>
    <dgm:cxn modelId="{D62961F4-9C28-46A8-8251-277E051C3670}" type="presParOf" srcId="{085E967C-0FF7-4AE3-853E-FB2FCB8DB55B}" destId="{80647E6D-6084-4CCC-9665-D667788D14C4}" srcOrd="3" destOrd="0" presId="urn:microsoft.com/office/officeart/2005/8/layout/orgChart1"/>
    <dgm:cxn modelId="{666E73A9-E709-4EB0-85B7-A835EB900AAD}" type="presParOf" srcId="{80647E6D-6084-4CCC-9665-D667788D14C4}" destId="{8757D859-2A4F-4977-8549-5E718657CB56}" srcOrd="0" destOrd="0" presId="urn:microsoft.com/office/officeart/2005/8/layout/orgChart1"/>
    <dgm:cxn modelId="{91504BA6-D5F1-4B60-A748-F6D9DA43B9B9}" type="presParOf" srcId="{8757D859-2A4F-4977-8549-5E718657CB56}" destId="{6E1BF683-A2D3-4CCE-AABE-9D25CE718C7E}" srcOrd="0" destOrd="0" presId="urn:microsoft.com/office/officeart/2005/8/layout/orgChart1"/>
    <dgm:cxn modelId="{8675995A-C9B8-4A56-AFE3-1F3F8E7B3793}" type="presParOf" srcId="{8757D859-2A4F-4977-8549-5E718657CB56}" destId="{64B54366-1101-4147-8CC0-4F7A945AE63D}" srcOrd="1" destOrd="0" presId="urn:microsoft.com/office/officeart/2005/8/layout/orgChart1"/>
    <dgm:cxn modelId="{6A013101-3C89-4BBE-9809-52A698A3FE51}" type="presParOf" srcId="{80647E6D-6084-4CCC-9665-D667788D14C4}" destId="{495CADAD-240A-44CE-A298-6352E146AA07}" srcOrd="1" destOrd="0" presId="urn:microsoft.com/office/officeart/2005/8/layout/orgChart1"/>
    <dgm:cxn modelId="{8E8E1555-F4BA-4C0F-BF42-A6BE7CB6BA28}" type="presParOf" srcId="{80647E6D-6084-4CCC-9665-D667788D14C4}" destId="{A3E0EE4B-4EAC-42A2-A29A-BD8E52D9A15E}" srcOrd="2" destOrd="0" presId="urn:microsoft.com/office/officeart/2005/8/layout/orgChart1"/>
    <dgm:cxn modelId="{FC81F2B8-78E7-49BC-A24F-65A6C1D004EC}" type="presParOf" srcId="{085E967C-0FF7-4AE3-853E-FB2FCB8DB55B}" destId="{D002C379-B36D-45E8-A019-639D3DE79D64}" srcOrd="4" destOrd="0" presId="urn:microsoft.com/office/officeart/2005/8/layout/orgChart1"/>
    <dgm:cxn modelId="{F92EAF54-E1A6-4427-B9BD-217CF5B31F2F}" type="presParOf" srcId="{085E967C-0FF7-4AE3-853E-FB2FCB8DB55B}" destId="{87B549DC-6935-4AB1-AAB5-C952E7F73F0D}" srcOrd="5" destOrd="0" presId="urn:microsoft.com/office/officeart/2005/8/layout/orgChart1"/>
    <dgm:cxn modelId="{37A6D444-462C-467A-814C-9BA4743E3E28}" type="presParOf" srcId="{87B549DC-6935-4AB1-AAB5-C952E7F73F0D}" destId="{00B92872-5A2F-4438-97B4-C09FC9D60C94}" srcOrd="0" destOrd="0" presId="urn:microsoft.com/office/officeart/2005/8/layout/orgChart1"/>
    <dgm:cxn modelId="{543AC5F0-FA42-4638-9834-6237ABB5067D}" type="presParOf" srcId="{00B92872-5A2F-4438-97B4-C09FC9D60C94}" destId="{3926CBCB-6E4D-4F7E-9E5D-B0839EBB1AC6}" srcOrd="0" destOrd="0" presId="urn:microsoft.com/office/officeart/2005/8/layout/orgChart1"/>
    <dgm:cxn modelId="{4179FFB6-D790-4B46-AD1D-F4B8D9EB77EA}" type="presParOf" srcId="{00B92872-5A2F-4438-97B4-C09FC9D60C94}" destId="{D0FCBADA-C5D1-48B7-9F33-0CD2EB932B4D}" srcOrd="1" destOrd="0" presId="urn:microsoft.com/office/officeart/2005/8/layout/orgChart1"/>
    <dgm:cxn modelId="{6E691F32-9D4A-45E5-9192-03185F71E57A}" type="presParOf" srcId="{87B549DC-6935-4AB1-AAB5-C952E7F73F0D}" destId="{D69A71BE-8C2E-4CFD-8D93-C3B77855116B}" srcOrd="1" destOrd="0" presId="urn:microsoft.com/office/officeart/2005/8/layout/orgChart1"/>
    <dgm:cxn modelId="{5A4EED7E-24D3-49A5-BD24-C6EF9CBBF55E}" type="presParOf" srcId="{87B549DC-6935-4AB1-AAB5-C952E7F73F0D}" destId="{79A45C90-3F2E-4B2D-B4B2-B28FB86D4DDB}" srcOrd="2" destOrd="0" presId="urn:microsoft.com/office/officeart/2005/8/layout/orgChart1"/>
    <dgm:cxn modelId="{195B0ADB-0811-405B-97CE-9095819F3876}" type="presParOf" srcId="{53ED85C9-F9AF-4817-A86A-799D28AA22FA}" destId="{F4E05323-FC8B-4180-BB6E-793E2AEFEBEB}" srcOrd="2" destOrd="0" presId="urn:microsoft.com/office/officeart/2005/8/layout/orgChart1"/>
    <dgm:cxn modelId="{C23770E0-186B-4A14-9627-1193BFADEC47}" type="presParOf" srcId="{F4E05323-FC8B-4180-BB6E-793E2AEFEBEB}" destId="{ED98D13A-B12C-427E-8E6E-948EE4D2DC73}" srcOrd="0" destOrd="0" presId="urn:microsoft.com/office/officeart/2005/8/layout/orgChart1"/>
    <dgm:cxn modelId="{E3203A99-E9E3-4E14-BC0C-E5218C5BED6A}" type="presParOf" srcId="{F4E05323-FC8B-4180-BB6E-793E2AEFEBEB}" destId="{28E1D403-5BEA-41F1-AA3C-EFBF882ABDF5}" srcOrd="1" destOrd="0" presId="urn:microsoft.com/office/officeart/2005/8/layout/orgChart1"/>
    <dgm:cxn modelId="{D654C423-B462-463A-9CB4-DF1A1024B078}" type="presParOf" srcId="{28E1D403-5BEA-41F1-AA3C-EFBF882ABDF5}" destId="{4A09C909-96B3-4FBE-9A60-CF3B540DB472}" srcOrd="0" destOrd="0" presId="urn:microsoft.com/office/officeart/2005/8/layout/orgChart1"/>
    <dgm:cxn modelId="{C8BB4E15-F63C-475D-88AB-12E208CF7165}" type="presParOf" srcId="{4A09C909-96B3-4FBE-9A60-CF3B540DB472}" destId="{32CA3C40-4ABB-43D8-9415-CE8DE1DBB67D}" srcOrd="0" destOrd="0" presId="urn:microsoft.com/office/officeart/2005/8/layout/orgChart1"/>
    <dgm:cxn modelId="{1BF4B950-13BD-40BE-B136-C00646447167}" type="presParOf" srcId="{4A09C909-96B3-4FBE-9A60-CF3B540DB472}" destId="{57602FB4-7BCD-43F6-9E51-260A0BB72C25}" srcOrd="1" destOrd="0" presId="urn:microsoft.com/office/officeart/2005/8/layout/orgChart1"/>
    <dgm:cxn modelId="{583E21CF-8C13-4678-A095-38D935401646}" type="presParOf" srcId="{28E1D403-5BEA-41F1-AA3C-EFBF882ABDF5}" destId="{F30609E3-5528-4BC3-83FD-0A515A3DBAA6}" srcOrd="1" destOrd="0" presId="urn:microsoft.com/office/officeart/2005/8/layout/orgChart1"/>
    <dgm:cxn modelId="{D34F73D7-3EC3-4A0B-B81A-72B7FD121183}" type="presParOf" srcId="{28E1D403-5BEA-41F1-AA3C-EFBF882ABDF5}" destId="{4F6CD942-DDE0-4D93-AB71-5F5C084CD93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8B64B98-43D5-4EA1-8C85-F6B91DA22D01}"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es-ES"/>
        </a:p>
      </dgm:t>
    </dgm:pt>
    <dgm:pt modelId="{128A215E-B814-4094-B3D8-BB6E4CC99D10}">
      <dgm:prSet phldrT="[Texto]"/>
      <dgm:spPr/>
      <dgm:t>
        <a:bodyPr/>
        <a:lstStyle/>
        <a:p>
          <a:r>
            <a:rPr lang="es-ES" dirty="0">
              <a:latin typeface="Times New Roman" panose="02020603050405020304" pitchFamily="18" charset="0"/>
              <a:cs typeface="Times New Roman" panose="02020603050405020304" pitchFamily="18" charset="0"/>
            </a:rPr>
            <a:t>Especialización en mecánica aeronáutica</a:t>
          </a:r>
        </a:p>
        <a:p>
          <a:r>
            <a:rPr lang="es-ES" dirty="0">
              <a:latin typeface="Times New Roman" panose="02020603050405020304" pitchFamily="18" charset="0"/>
              <a:cs typeface="Times New Roman" panose="02020603050405020304" pitchFamily="18" charset="0"/>
            </a:rPr>
            <a:t>Laboratorios por especialidad</a:t>
          </a:r>
        </a:p>
      </dgm:t>
    </dgm:pt>
    <dgm:pt modelId="{15FA185A-3EB7-489B-B705-DC62AB9DEBB1}" type="parTrans" cxnId="{3E9B14ED-47F1-48B6-A4D1-02539C1C136F}">
      <dgm:prSet/>
      <dgm:spPr/>
      <dgm:t>
        <a:bodyPr/>
        <a:lstStyle/>
        <a:p>
          <a:endParaRPr lang="es-ES"/>
        </a:p>
      </dgm:t>
    </dgm:pt>
    <dgm:pt modelId="{7A0D957E-B053-4AC6-A89A-6E3B00A375DB}" type="sibTrans" cxnId="{3E9B14ED-47F1-48B6-A4D1-02539C1C136F}">
      <dgm:prSet/>
      <dgm:spPr/>
      <dgm:t>
        <a:bodyPr/>
        <a:lstStyle/>
        <a:p>
          <a:endParaRPr lang="es-ES" dirty="0"/>
        </a:p>
      </dgm:t>
    </dgm:pt>
    <dgm:pt modelId="{EA3C4805-F54E-4CD5-9837-B9302B04E6D2}">
      <dgm:prSet phldrT="[Texto]"/>
      <dgm:spPr/>
      <dgm:t>
        <a:bodyPr/>
        <a:lstStyle/>
        <a:p>
          <a:r>
            <a:rPr lang="es-ES" dirty="0">
              <a:latin typeface="Times New Roman" panose="02020603050405020304" pitchFamily="18" charset="0"/>
              <a:cs typeface="Times New Roman" panose="02020603050405020304" pitchFamily="18" charset="0"/>
            </a:rPr>
            <a:t>Implementación de una nueva carrera</a:t>
          </a:r>
        </a:p>
        <a:p>
          <a:r>
            <a:rPr lang="es-ES" dirty="0">
              <a:latin typeface="Times New Roman" panose="02020603050405020304" pitchFamily="18" charset="0"/>
              <a:cs typeface="Times New Roman" panose="02020603050405020304" pitchFamily="18" charset="0"/>
            </a:rPr>
            <a:t>Dinamizador de la económica   </a:t>
          </a:r>
        </a:p>
      </dgm:t>
    </dgm:pt>
    <dgm:pt modelId="{EE4B101B-291E-4575-A750-B1772A314B29}" type="parTrans" cxnId="{679115E3-A731-49FE-A91D-A2DF2AEDC950}">
      <dgm:prSet/>
      <dgm:spPr/>
      <dgm:t>
        <a:bodyPr/>
        <a:lstStyle/>
        <a:p>
          <a:endParaRPr lang="es-ES"/>
        </a:p>
      </dgm:t>
    </dgm:pt>
    <dgm:pt modelId="{83CD8934-0724-4202-957B-8E7F846EE4EA}" type="sibTrans" cxnId="{679115E3-A731-49FE-A91D-A2DF2AEDC950}">
      <dgm:prSet/>
      <dgm:spPr/>
      <dgm:t>
        <a:bodyPr/>
        <a:lstStyle/>
        <a:p>
          <a:endParaRPr lang="es-ES"/>
        </a:p>
      </dgm:t>
    </dgm:pt>
    <dgm:pt modelId="{ED0129BF-CFE1-4462-B187-D60AB6F05504}">
      <dgm:prSet/>
      <dgm:spPr/>
      <dgm:t>
        <a:bodyPr/>
        <a:lstStyle/>
        <a:p>
          <a:r>
            <a:rPr lang="es-ES" dirty="0">
              <a:latin typeface="Times New Roman" panose="02020603050405020304" pitchFamily="18" charset="0"/>
              <a:cs typeface="Times New Roman" panose="02020603050405020304" pitchFamily="18" charset="0"/>
            </a:rPr>
            <a:t>Categoría A</a:t>
          </a:r>
        </a:p>
        <a:p>
          <a:r>
            <a:rPr lang="es-ES" dirty="0">
              <a:latin typeface="Times New Roman" panose="02020603050405020304" pitchFamily="18" charset="0"/>
              <a:cs typeface="Times New Roman" panose="02020603050405020304" pitchFamily="18" charset="0"/>
            </a:rPr>
            <a:t>Trascendencia</a:t>
          </a:r>
        </a:p>
      </dgm:t>
    </dgm:pt>
    <dgm:pt modelId="{E9AC6426-DCBE-49C5-86A5-351DC74252A4}" type="parTrans" cxnId="{31DD87BF-1153-4EF2-8F23-CF26EA77A6CA}">
      <dgm:prSet/>
      <dgm:spPr/>
      <dgm:t>
        <a:bodyPr/>
        <a:lstStyle/>
        <a:p>
          <a:endParaRPr lang="es-ES"/>
        </a:p>
      </dgm:t>
    </dgm:pt>
    <dgm:pt modelId="{3EEE6462-432F-43E2-854F-AFDE61809A7A}" type="sibTrans" cxnId="{31DD87BF-1153-4EF2-8F23-CF26EA77A6CA}">
      <dgm:prSet/>
      <dgm:spPr/>
      <dgm:t>
        <a:bodyPr/>
        <a:lstStyle/>
        <a:p>
          <a:endParaRPr lang="es-ES" dirty="0"/>
        </a:p>
      </dgm:t>
    </dgm:pt>
    <dgm:pt modelId="{86E94016-BF94-4864-9CBD-24988B93301A}" type="pres">
      <dgm:prSet presAssocID="{A8B64B98-43D5-4EA1-8C85-F6B91DA22D01}" presName="outerComposite" presStyleCnt="0">
        <dgm:presLayoutVars>
          <dgm:chMax val="5"/>
          <dgm:dir/>
          <dgm:resizeHandles val="exact"/>
        </dgm:presLayoutVars>
      </dgm:prSet>
      <dgm:spPr/>
      <dgm:t>
        <a:bodyPr/>
        <a:lstStyle/>
        <a:p>
          <a:endParaRPr lang="es-ES"/>
        </a:p>
      </dgm:t>
    </dgm:pt>
    <dgm:pt modelId="{9DF3CC19-9F77-48C1-A1F0-E4DE7194A7A6}" type="pres">
      <dgm:prSet presAssocID="{A8B64B98-43D5-4EA1-8C85-F6B91DA22D01}" presName="dummyMaxCanvas" presStyleCnt="0">
        <dgm:presLayoutVars/>
      </dgm:prSet>
      <dgm:spPr/>
    </dgm:pt>
    <dgm:pt modelId="{3707740A-B946-4571-A018-273E2C128CA0}" type="pres">
      <dgm:prSet presAssocID="{A8B64B98-43D5-4EA1-8C85-F6B91DA22D01}" presName="ThreeNodes_1" presStyleLbl="node1" presStyleIdx="0" presStyleCnt="3">
        <dgm:presLayoutVars>
          <dgm:bulletEnabled val="1"/>
        </dgm:presLayoutVars>
      </dgm:prSet>
      <dgm:spPr/>
      <dgm:t>
        <a:bodyPr/>
        <a:lstStyle/>
        <a:p>
          <a:endParaRPr lang="es-ES"/>
        </a:p>
      </dgm:t>
    </dgm:pt>
    <dgm:pt modelId="{48730800-5060-4C00-B9BD-4A356858AB71}" type="pres">
      <dgm:prSet presAssocID="{A8B64B98-43D5-4EA1-8C85-F6B91DA22D01}" presName="ThreeNodes_2" presStyleLbl="node1" presStyleIdx="1" presStyleCnt="3">
        <dgm:presLayoutVars>
          <dgm:bulletEnabled val="1"/>
        </dgm:presLayoutVars>
      </dgm:prSet>
      <dgm:spPr/>
      <dgm:t>
        <a:bodyPr/>
        <a:lstStyle/>
        <a:p>
          <a:endParaRPr lang="es-ES"/>
        </a:p>
      </dgm:t>
    </dgm:pt>
    <dgm:pt modelId="{562D8569-D09E-419E-BA3A-9976F95317D0}" type="pres">
      <dgm:prSet presAssocID="{A8B64B98-43D5-4EA1-8C85-F6B91DA22D01}" presName="ThreeNodes_3" presStyleLbl="node1" presStyleIdx="2" presStyleCnt="3">
        <dgm:presLayoutVars>
          <dgm:bulletEnabled val="1"/>
        </dgm:presLayoutVars>
      </dgm:prSet>
      <dgm:spPr/>
      <dgm:t>
        <a:bodyPr/>
        <a:lstStyle/>
        <a:p>
          <a:endParaRPr lang="es-ES"/>
        </a:p>
      </dgm:t>
    </dgm:pt>
    <dgm:pt modelId="{B397E208-B5B3-4AE5-853F-D759C03BEA4C}" type="pres">
      <dgm:prSet presAssocID="{A8B64B98-43D5-4EA1-8C85-F6B91DA22D01}" presName="ThreeConn_1-2" presStyleLbl="fgAccFollowNode1" presStyleIdx="0" presStyleCnt="2">
        <dgm:presLayoutVars>
          <dgm:bulletEnabled val="1"/>
        </dgm:presLayoutVars>
      </dgm:prSet>
      <dgm:spPr/>
      <dgm:t>
        <a:bodyPr/>
        <a:lstStyle/>
        <a:p>
          <a:endParaRPr lang="es-ES"/>
        </a:p>
      </dgm:t>
    </dgm:pt>
    <dgm:pt modelId="{68298AFD-6D8E-42AB-BE8C-6C14FA417169}" type="pres">
      <dgm:prSet presAssocID="{A8B64B98-43D5-4EA1-8C85-F6B91DA22D01}" presName="ThreeConn_2-3" presStyleLbl="fgAccFollowNode1" presStyleIdx="1" presStyleCnt="2">
        <dgm:presLayoutVars>
          <dgm:bulletEnabled val="1"/>
        </dgm:presLayoutVars>
      </dgm:prSet>
      <dgm:spPr/>
      <dgm:t>
        <a:bodyPr/>
        <a:lstStyle/>
        <a:p>
          <a:endParaRPr lang="es-ES"/>
        </a:p>
      </dgm:t>
    </dgm:pt>
    <dgm:pt modelId="{B39D3FDA-EA12-4650-B159-D67AA89537CF}" type="pres">
      <dgm:prSet presAssocID="{A8B64B98-43D5-4EA1-8C85-F6B91DA22D01}" presName="ThreeNodes_1_text" presStyleLbl="node1" presStyleIdx="2" presStyleCnt="3">
        <dgm:presLayoutVars>
          <dgm:bulletEnabled val="1"/>
        </dgm:presLayoutVars>
      </dgm:prSet>
      <dgm:spPr/>
      <dgm:t>
        <a:bodyPr/>
        <a:lstStyle/>
        <a:p>
          <a:endParaRPr lang="es-ES"/>
        </a:p>
      </dgm:t>
    </dgm:pt>
    <dgm:pt modelId="{4B15D6D5-AE19-4B23-95A3-8D4F024ED5F4}" type="pres">
      <dgm:prSet presAssocID="{A8B64B98-43D5-4EA1-8C85-F6B91DA22D01}" presName="ThreeNodes_2_text" presStyleLbl="node1" presStyleIdx="2" presStyleCnt="3">
        <dgm:presLayoutVars>
          <dgm:bulletEnabled val="1"/>
        </dgm:presLayoutVars>
      </dgm:prSet>
      <dgm:spPr/>
      <dgm:t>
        <a:bodyPr/>
        <a:lstStyle/>
        <a:p>
          <a:endParaRPr lang="es-ES"/>
        </a:p>
      </dgm:t>
    </dgm:pt>
    <dgm:pt modelId="{79E354F1-17B1-4F77-BB69-241E6753632A}" type="pres">
      <dgm:prSet presAssocID="{A8B64B98-43D5-4EA1-8C85-F6B91DA22D01}" presName="ThreeNodes_3_text" presStyleLbl="node1" presStyleIdx="2" presStyleCnt="3">
        <dgm:presLayoutVars>
          <dgm:bulletEnabled val="1"/>
        </dgm:presLayoutVars>
      </dgm:prSet>
      <dgm:spPr/>
      <dgm:t>
        <a:bodyPr/>
        <a:lstStyle/>
        <a:p>
          <a:endParaRPr lang="es-ES"/>
        </a:p>
      </dgm:t>
    </dgm:pt>
  </dgm:ptLst>
  <dgm:cxnLst>
    <dgm:cxn modelId="{7578E7EC-69E0-4955-ACE7-BC736C13C18C}" type="presOf" srcId="{7A0D957E-B053-4AC6-A89A-6E3B00A375DB}" destId="{B397E208-B5B3-4AE5-853F-D759C03BEA4C}" srcOrd="0" destOrd="0" presId="urn:microsoft.com/office/officeart/2005/8/layout/vProcess5"/>
    <dgm:cxn modelId="{FEC94859-760B-4AAF-ACD9-2148A5A5C40B}" type="presOf" srcId="{EA3C4805-F54E-4CD5-9837-B9302B04E6D2}" destId="{562D8569-D09E-419E-BA3A-9976F95317D0}" srcOrd="0" destOrd="0" presId="urn:microsoft.com/office/officeart/2005/8/layout/vProcess5"/>
    <dgm:cxn modelId="{2A78671D-C5CF-4D65-ABEF-C10111188F40}" type="presOf" srcId="{ED0129BF-CFE1-4462-B187-D60AB6F05504}" destId="{4B15D6D5-AE19-4B23-95A3-8D4F024ED5F4}" srcOrd="1" destOrd="0" presId="urn:microsoft.com/office/officeart/2005/8/layout/vProcess5"/>
    <dgm:cxn modelId="{42A2146C-1BC5-49B8-A64C-56FB6D41F983}" type="presOf" srcId="{ED0129BF-CFE1-4462-B187-D60AB6F05504}" destId="{48730800-5060-4C00-B9BD-4A356858AB71}" srcOrd="0" destOrd="0" presId="urn:microsoft.com/office/officeart/2005/8/layout/vProcess5"/>
    <dgm:cxn modelId="{3E9B14ED-47F1-48B6-A4D1-02539C1C136F}" srcId="{A8B64B98-43D5-4EA1-8C85-F6B91DA22D01}" destId="{128A215E-B814-4094-B3D8-BB6E4CC99D10}" srcOrd="0" destOrd="0" parTransId="{15FA185A-3EB7-489B-B705-DC62AB9DEBB1}" sibTransId="{7A0D957E-B053-4AC6-A89A-6E3B00A375DB}"/>
    <dgm:cxn modelId="{D35D5DE9-A798-4AB2-905B-E2837D1BBD65}" type="presOf" srcId="{EA3C4805-F54E-4CD5-9837-B9302B04E6D2}" destId="{79E354F1-17B1-4F77-BB69-241E6753632A}" srcOrd="1" destOrd="0" presId="urn:microsoft.com/office/officeart/2005/8/layout/vProcess5"/>
    <dgm:cxn modelId="{31DD87BF-1153-4EF2-8F23-CF26EA77A6CA}" srcId="{A8B64B98-43D5-4EA1-8C85-F6B91DA22D01}" destId="{ED0129BF-CFE1-4462-B187-D60AB6F05504}" srcOrd="1" destOrd="0" parTransId="{E9AC6426-DCBE-49C5-86A5-351DC74252A4}" sibTransId="{3EEE6462-432F-43E2-854F-AFDE61809A7A}"/>
    <dgm:cxn modelId="{679115E3-A731-49FE-A91D-A2DF2AEDC950}" srcId="{A8B64B98-43D5-4EA1-8C85-F6B91DA22D01}" destId="{EA3C4805-F54E-4CD5-9837-B9302B04E6D2}" srcOrd="2" destOrd="0" parTransId="{EE4B101B-291E-4575-A750-B1772A314B29}" sibTransId="{83CD8934-0724-4202-957B-8E7F846EE4EA}"/>
    <dgm:cxn modelId="{79B68418-DED2-41F8-8CF0-C5EEEE3C5422}" type="presOf" srcId="{3EEE6462-432F-43E2-854F-AFDE61809A7A}" destId="{68298AFD-6D8E-42AB-BE8C-6C14FA417169}" srcOrd="0" destOrd="0" presId="urn:microsoft.com/office/officeart/2005/8/layout/vProcess5"/>
    <dgm:cxn modelId="{C8BC44A0-68BF-4E37-A7E1-D872B0226D78}" type="presOf" srcId="{A8B64B98-43D5-4EA1-8C85-F6B91DA22D01}" destId="{86E94016-BF94-4864-9CBD-24988B93301A}" srcOrd="0" destOrd="0" presId="urn:microsoft.com/office/officeart/2005/8/layout/vProcess5"/>
    <dgm:cxn modelId="{227A6E80-FBB8-49DA-AC88-1A0DC9DB7A9B}" type="presOf" srcId="{128A215E-B814-4094-B3D8-BB6E4CC99D10}" destId="{B39D3FDA-EA12-4650-B159-D67AA89537CF}" srcOrd="1" destOrd="0" presId="urn:microsoft.com/office/officeart/2005/8/layout/vProcess5"/>
    <dgm:cxn modelId="{FC57072D-C53D-47CF-A0AB-A3D5B458DB66}" type="presOf" srcId="{128A215E-B814-4094-B3D8-BB6E4CC99D10}" destId="{3707740A-B946-4571-A018-273E2C128CA0}" srcOrd="0" destOrd="0" presId="urn:microsoft.com/office/officeart/2005/8/layout/vProcess5"/>
    <dgm:cxn modelId="{D029B5C9-D16B-4918-BD28-66C9C74EC5DB}" type="presParOf" srcId="{86E94016-BF94-4864-9CBD-24988B93301A}" destId="{9DF3CC19-9F77-48C1-A1F0-E4DE7194A7A6}" srcOrd="0" destOrd="0" presId="urn:microsoft.com/office/officeart/2005/8/layout/vProcess5"/>
    <dgm:cxn modelId="{4BFE0276-BE3B-4205-B3DD-CF00B311D474}" type="presParOf" srcId="{86E94016-BF94-4864-9CBD-24988B93301A}" destId="{3707740A-B946-4571-A018-273E2C128CA0}" srcOrd="1" destOrd="0" presId="urn:microsoft.com/office/officeart/2005/8/layout/vProcess5"/>
    <dgm:cxn modelId="{52463CF4-9C98-42BC-8787-E490A05C203A}" type="presParOf" srcId="{86E94016-BF94-4864-9CBD-24988B93301A}" destId="{48730800-5060-4C00-B9BD-4A356858AB71}" srcOrd="2" destOrd="0" presId="urn:microsoft.com/office/officeart/2005/8/layout/vProcess5"/>
    <dgm:cxn modelId="{DA01D06C-59AF-4F63-8294-48166AEED545}" type="presParOf" srcId="{86E94016-BF94-4864-9CBD-24988B93301A}" destId="{562D8569-D09E-419E-BA3A-9976F95317D0}" srcOrd="3" destOrd="0" presId="urn:microsoft.com/office/officeart/2005/8/layout/vProcess5"/>
    <dgm:cxn modelId="{85E9DAB8-44FF-4CBF-8649-F013DD9134C8}" type="presParOf" srcId="{86E94016-BF94-4864-9CBD-24988B93301A}" destId="{B397E208-B5B3-4AE5-853F-D759C03BEA4C}" srcOrd="4" destOrd="0" presId="urn:microsoft.com/office/officeart/2005/8/layout/vProcess5"/>
    <dgm:cxn modelId="{1F6CA9C9-8AF3-4655-9298-EF3435E22F15}" type="presParOf" srcId="{86E94016-BF94-4864-9CBD-24988B93301A}" destId="{68298AFD-6D8E-42AB-BE8C-6C14FA417169}" srcOrd="5" destOrd="0" presId="urn:microsoft.com/office/officeart/2005/8/layout/vProcess5"/>
    <dgm:cxn modelId="{36DF321F-DE76-44E4-9F3F-AD913D40C1A6}" type="presParOf" srcId="{86E94016-BF94-4864-9CBD-24988B93301A}" destId="{B39D3FDA-EA12-4650-B159-D67AA89537CF}" srcOrd="6" destOrd="0" presId="urn:microsoft.com/office/officeart/2005/8/layout/vProcess5"/>
    <dgm:cxn modelId="{9C6F34B3-17A0-4D66-8C28-808CFE10437B}" type="presParOf" srcId="{86E94016-BF94-4864-9CBD-24988B93301A}" destId="{4B15D6D5-AE19-4B23-95A3-8D4F024ED5F4}" srcOrd="7" destOrd="0" presId="urn:microsoft.com/office/officeart/2005/8/layout/vProcess5"/>
    <dgm:cxn modelId="{69D38402-12E6-4A95-91B4-15841C2AD11B}" type="presParOf" srcId="{86E94016-BF94-4864-9CBD-24988B93301A}" destId="{79E354F1-17B1-4F77-BB69-241E6753632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5751644-516B-4609-B00E-A9F61572A6E0}" type="doc">
      <dgm:prSet loTypeId="urn:microsoft.com/office/officeart/2009/3/layout/OpposingIdeas" loCatId="relationship" qsTypeId="urn:microsoft.com/office/officeart/2005/8/quickstyle/simple1" qsCatId="simple" csTypeId="urn:microsoft.com/office/officeart/2005/8/colors/accent2_4" csCatId="accent2" phldr="1"/>
      <dgm:spPr/>
      <dgm:t>
        <a:bodyPr/>
        <a:lstStyle/>
        <a:p>
          <a:endParaRPr lang="es-ES"/>
        </a:p>
      </dgm:t>
    </dgm:pt>
    <dgm:pt modelId="{21FFD63F-6D5B-4209-B523-3EC99387BB04}">
      <dgm:prSet phldrT="[Texto]" custT="1"/>
      <dgm:spPr/>
      <dgm:t>
        <a:bodyPr/>
        <a:lstStyle/>
        <a:p>
          <a:pPr rtl="0"/>
          <a:r>
            <a:rPr lang="es-ES_tradnl" sz="2400" b="1" i="0" u="none" dirty="0" smtClean="0">
              <a:solidFill>
                <a:schemeClr val="bg1"/>
              </a:solidFill>
              <a:latin typeface="Times New Roman" panose="02020603050405020304" pitchFamily="18" charset="0"/>
              <a:cs typeface="Times New Roman" panose="02020603050405020304" pitchFamily="18" charset="0"/>
            </a:rPr>
            <a:t>Conclusiones</a:t>
          </a:r>
          <a:endParaRPr lang="es-ES" sz="1400" dirty="0">
            <a:solidFill>
              <a:schemeClr val="bg1"/>
            </a:solidFill>
            <a:latin typeface="Times New Roman" panose="02020603050405020304" pitchFamily="18" charset="0"/>
            <a:cs typeface="Times New Roman" panose="02020603050405020304" pitchFamily="18" charset="0"/>
          </a:endParaRPr>
        </a:p>
      </dgm:t>
    </dgm:pt>
    <dgm:pt modelId="{157363DB-DC03-4385-BF8A-21E14B80255A}" type="parTrans" cxnId="{7C818B83-8C79-4FD3-A9DD-E049D824E09F}">
      <dgm:prSet/>
      <dgm:spPr/>
      <dgm:t>
        <a:bodyPr/>
        <a:lstStyle/>
        <a:p>
          <a:endParaRPr lang="es-ES"/>
        </a:p>
      </dgm:t>
    </dgm:pt>
    <dgm:pt modelId="{21ACF970-0925-4E43-8B61-8B1CBCF91A13}" type="sibTrans" cxnId="{7C818B83-8C79-4FD3-A9DD-E049D824E09F}">
      <dgm:prSet/>
      <dgm:spPr/>
      <dgm:t>
        <a:bodyPr/>
        <a:lstStyle/>
        <a:p>
          <a:endParaRPr lang="es-ES"/>
        </a:p>
      </dgm:t>
    </dgm:pt>
    <dgm:pt modelId="{79380561-D8DE-4DFD-89C3-BAC5C32A02D2}">
      <dgm:prSet/>
      <dgm:spPr/>
      <dgm:t>
        <a:bodyPr/>
        <a:lstStyle/>
        <a:p>
          <a:pPr rtl="0"/>
          <a:r>
            <a:rPr lang="es-ES_tradnl" b="1" i="0" u="none" dirty="0" smtClean="0">
              <a:solidFill>
                <a:schemeClr val="bg1"/>
              </a:solidFill>
              <a:latin typeface="Times New Roman" panose="02020603050405020304" pitchFamily="18" charset="0"/>
              <a:cs typeface="Times New Roman" panose="02020603050405020304" pitchFamily="18" charset="0"/>
            </a:rPr>
            <a:t>Recomendaciones</a:t>
          </a:r>
          <a:endParaRPr lang="en-US" b="0" i="0" u="none" dirty="0">
            <a:solidFill>
              <a:schemeClr val="bg1"/>
            </a:solidFill>
            <a:latin typeface="Times New Roman" panose="02020603050405020304" pitchFamily="18" charset="0"/>
            <a:cs typeface="Times New Roman" panose="02020603050405020304" pitchFamily="18" charset="0"/>
          </a:endParaRPr>
        </a:p>
      </dgm:t>
    </dgm:pt>
    <dgm:pt modelId="{27347265-4164-4FC2-A7BD-0CC42D08333E}" type="parTrans" cxnId="{A615CAB4-6BF5-4393-B3CC-1CF4A421F070}">
      <dgm:prSet/>
      <dgm:spPr/>
      <dgm:t>
        <a:bodyPr/>
        <a:lstStyle/>
        <a:p>
          <a:endParaRPr lang="es-ES"/>
        </a:p>
      </dgm:t>
    </dgm:pt>
    <dgm:pt modelId="{DD32079B-6AF5-4596-83BF-F0D678A3697D}" type="sibTrans" cxnId="{A615CAB4-6BF5-4393-B3CC-1CF4A421F070}">
      <dgm:prSet/>
      <dgm:spPr/>
      <dgm:t>
        <a:bodyPr/>
        <a:lstStyle/>
        <a:p>
          <a:endParaRPr lang="es-ES"/>
        </a:p>
      </dgm:t>
    </dgm:pt>
    <dgm:pt modelId="{4E663917-9DE8-4A59-8918-9612CE9A27AC}">
      <dgm:prSet phldrT="[Texto]" custT="1"/>
      <dgm:spPr/>
      <dgm:t>
        <a:bodyPr/>
        <a:lstStyle/>
        <a:p>
          <a:pPr rtl="0"/>
          <a:r>
            <a:rPr lang="es-419" sz="2000" b="0" i="0" u="none" dirty="0" smtClean="0">
              <a:latin typeface="Times New Roman" panose="02020603050405020304" pitchFamily="18" charset="0"/>
              <a:cs typeface="Times New Roman" panose="02020603050405020304" pitchFamily="18" charset="0"/>
            </a:rPr>
            <a:t>La creación de la carrera es de vital importancia, ya que permite una atención preventiva y un </a:t>
          </a:r>
          <a:r>
            <a:rPr lang="es-419" sz="2000" b="0" i="0" u="none" dirty="0" err="1" smtClean="0">
              <a:latin typeface="Times New Roman" panose="02020603050405020304" pitchFamily="18" charset="0"/>
              <a:cs typeface="Times New Roman" panose="02020603050405020304" pitchFamily="18" charset="0"/>
            </a:rPr>
            <a:t>overhaul</a:t>
          </a:r>
          <a:r>
            <a:rPr lang="es-419" sz="2000" b="0" i="0" u="none" dirty="0" smtClean="0">
              <a:latin typeface="Times New Roman" panose="02020603050405020304" pitchFamily="18" charset="0"/>
              <a:cs typeface="Times New Roman" panose="02020603050405020304" pitchFamily="18" charset="0"/>
            </a:rPr>
            <a:t>, verificando el correcto funcionamiento en todos sus sistemas integrados (</a:t>
          </a:r>
          <a:r>
            <a:rPr lang="es-419" sz="2000" b="0" i="0" u="none" dirty="0" err="1" smtClean="0">
              <a:latin typeface="Times New Roman" panose="02020603050405020304" pitchFamily="18" charset="0"/>
              <a:cs typeface="Times New Roman" panose="02020603050405020304" pitchFamily="18" charset="0"/>
            </a:rPr>
            <a:t>Brouwer</a:t>
          </a:r>
          <a:r>
            <a:rPr lang="es-419" sz="2000" b="0" i="0" u="none" dirty="0" smtClean="0">
              <a:latin typeface="Times New Roman" panose="02020603050405020304" pitchFamily="18" charset="0"/>
              <a:cs typeface="Times New Roman" panose="02020603050405020304" pitchFamily="18" charset="0"/>
            </a:rPr>
            <a:t>, 1983).</a:t>
          </a:r>
          <a:endParaRPr lang="es-ES" sz="2000" b="0" dirty="0">
            <a:latin typeface="Times New Roman" panose="02020603050405020304" pitchFamily="18" charset="0"/>
            <a:cs typeface="Times New Roman" panose="02020603050405020304" pitchFamily="18" charset="0"/>
          </a:endParaRPr>
        </a:p>
      </dgm:t>
    </dgm:pt>
    <dgm:pt modelId="{7CC70B8D-53F3-497A-992C-A352FCA61990}" type="parTrans" cxnId="{5F679D65-72C4-48C2-9309-145A491855C6}">
      <dgm:prSet/>
      <dgm:spPr/>
      <dgm:t>
        <a:bodyPr/>
        <a:lstStyle/>
        <a:p>
          <a:endParaRPr lang="es-ES"/>
        </a:p>
      </dgm:t>
    </dgm:pt>
    <dgm:pt modelId="{63B7BDD1-0C13-486D-BA84-C8343E1500B7}" type="sibTrans" cxnId="{5F679D65-72C4-48C2-9309-145A491855C6}">
      <dgm:prSet/>
      <dgm:spPr/>
      <dgm:t>
        <a:bodyPr/>
        <a:lstStyle/>
        <a:p>
          <a:endParaRPr lang="es-ES"/>
        </a:p>
      </dgm:t>
    </dgm:pt>
    <dgm:pt modelId="{0DE0BC14-9752-4C44-8266-9D6E8ECFF9CA}">
      <dgm:prSet custT="1"/>
      <dgm:spPr/>
      <dgm:t>
        <a:bodyPr/>
        <a:lstStyle/>
        <a:p>
          <a:pPr rtl="0"/>
          <a:endParaRPr lang="es-419" sz="2000" b="0" i="0" u="none" dirty="0" smtClean="0">
            <a:latin typeface="Times New Roman" panose="02020603050405020304" pitchFamily="18" charset="0"/>
            <a:cs typeface="Times New Roman" panose="02020603050405020304" pitchFamily="18" charset="0"/>
          </a:endParaRPr>
        </a:p>
        <a:p>
          <a:pPr rtl="0"/>
          <a:r>
            <a:rPr lang="es-419" sz="2000" b="0" i="0" u="none" dirty="0" smtClean="0">
              <a:latin typeface="Times New Roman" panose="02020603050405020304" pitchFamily="18" charset="0"/>
              <a:cs typeface="Times New Roman" panose="02020603050405020304" pitchFamily="18" charset="0"/>
            </a:rPr>
            <a:t>La Universidad de las Fuerzas Armadas ESPE debería considerar la teoría de soporte de (</a:t>
          </a:r>
          <a:r>
            <a:rPr lang="es-419" sz="2000" b="0" i="0" u="none" dirty="0" err="1" smtClean="0">
              <a:latin typeface="Times New Roman" panose="02020603050405020304" pitchFamily="18" charset="0"/>
              <a:cs typeface="Times New Roman" panose="02020603050405020304" pitchFamily="18" charset="0"/>
            </a:rPr>
            <a:t>Brouwer</a:t>
          </a:r>
          <a:r>
            <a:rPr lang="es-419" sz="2000" b="0" i="0" u="none" dirty="0" smtClean="0">
              <a:latin typeface="Times New Roman" panose="02020603050405020304" pitchFamily="18" charset="0"/>
              <a:cs typeface="Times New Roman" panose="02020603050405020304" pitchFamily="18" charset="0"/>
            </a:rPr>
            <a:t>, 1983) y (Vargas &amp; Vargas, 2014) dado que enuncian la importancia para la creación de la carrera de Ingeniería en Mecánica Aeronáutica y el perfil del postulante.</a:t>
          </a:r>
          <a:endParaRPr lang="en-US" sz="2000" b="0" i="0" u="none" dirty="0">
            <a:latin typeface="Times New Roman" panose="02020603050405020304" pitchFamily="18" charset="0"/>
            <a:cs typeface="Times New Roman" panose="02020603050405020304" pitchFamily="18" charset="0"/>
          </a:endParaRPr>
        </a:p>
      </dgm:t>
    </dgm:pt>
    <dgm:pt modelId="{25552416-286A-47CB-80B5-BA5D222043F5}" type="parTrans" cxnId="{4BEB2F1E-1977-4DB5-8B9C-4DCAD3FD41E7}">
      <dgm:prSet/>
      <dgm:spPr/>
      <dgm:t>
        <a:bodyPr/>
        <a:lstStyle/>
        <a:p>
          <a:endParaRPr lang="es-ES"/>
        </a:p>
      </dgm:t>
    </dgm:pt>
    <dgm:pt modelId="{55C83507-C25B-4B97-9856-2EE7A213C89B}" type="sibTrans" cxnId="{4BEB2F1E-1977-4DB5-8B9C-4DCAD3FD41E7}">
      <dgm:prSet/>
      <dgm:spPr/>
      <dgm:t>
        <a:bodyPr/>
        <a:lstStyle/>
        <a:p>
          <a:endParaRPr lang="es-ES"/>
        </a:p>
      </dgm:t>
    </dgm:pt>
    <dgm:pt modelId="{DDE05979-7E14-4798-A582-ECB98C0B9C0B}">
      <dgm:prSet phldrT="[Texto]" custT="1"/>
      <dgm:spPr/>
      <dgm:t>
        <a:bodyPr/>
        <a:lstStyle/>
        <a:p>
          <a:pPr rtl="0"/>
          <a:r>
            <a:rPr lang="es-419" sz="2000" b="0" i="0" u="none" dirty="0" smtClean="0">
              <a:latin typeface="Times New Roman" panose="02020603050405020304" pitchFamily="18" charset="0"/>
              <a:cs typeface="Times New Roman" panose="02020603050405020304" pitchFamily="18" charset="0"/>
            </a:rPr>
            <a:t>El perfil profesional de un aspirante a la carrera se relaciona con su habilidad técnica, social y aplicativa que adquiere en su proceso de formación (Vargas &amp; Vargas, 2014). </a:t>
          </a:r>
          <a:endParaRPr lang="es-ES" sz="2000" b="0" dirty="0">
            <a:latin typeface="Times New Roman" panose="02020603050405020304" pitchFamily="18" charset="0"/>
            <a:cs typeface="Times New Roman" panose="02020603050405020304" pitchFamily="18" charset="0"/>
          </a:endParaRPr>
        </a:p>
      </dgm:t>
    </dgm:pt>
    <dgm:pt modelId="{F1A0914A-66ED-4642-8842-1B2FB40042CF}" type="parTrans" cxnId="{6BDDB37E-DB07-4287-A81E-333582AAB21A}">
      <dgm:prSet/>
      <dgm:spPr/>
      <dgm:t>
        <a:bodyPr/>
        <a:lstStyle/>
        <a:p>
          <a:endParaRPr lang="es-ES"/>
        </a:p>
      </dgm:t>
    </dgm:pt>
    <dgm:pt modelId="{F17938DC-BB9B-41B7-A964-451868330F5F}" type="sibTrans" cxnId="{6BDDB37E-DB07-4287-A81E-333582AAB21A}">
      <dgm:prSet/>
      <dgm:spPr/>
      <dgm:t>
        <a:bodyPr/>
        <a:lstStyle/>
        <a:p>
          <a:endParaRPr lang="es-ES"/>
        </a:p>
      </dgm:t>
    </dgm:pt>
    <dgm:pt modelId="{19594CD7-8D8E-48D1-B5FC-1918875336CE}" type="pres">
      <dgm:prSet presAssocID="{55751644-516B-4609-B00E-A9F61572A6E0}" presName="Name0" presStyleCnt="0">
        <dgm:presLayoutVars>
          <dgm:chMax val="2"/>
          <dgm:dir/>
          <dgm:animOne val="branch"/>
          <dgm:animLvl val="lvl"/>
          <dgm:resizeHandles val="exact"/>
        </dgm:presLayoutVars>
      </dgm:prSet>
      <dgm:spPr/>
      <dgm:t>
        <a:bodyPr/>
        <a:lstStyle/>
        <a:p>
          <a:endParaRPr lang="es-ES"/>
        </a:p>
      </dgm:t>
    </dgm:pt>
    <dgm:pt modelId="{8BA8DA1A-1034-4689-A8A7-7B4A4DE8EAE6}" type="pres">
      <dgm:prSet presAssocID="{55751644-516B-4609-B00E-A9F61572A6E0}" presName="Background" presStyleLbl="node1" presStyleIdx="0" presStyleCnt="1" custScaleX="117875" custScaleY="107296" custLinFactNeighborX="6584"/>
      <dgm:spPr/>
    </dgm:pt>
    <dgm:pt modelId="{6AC27DCF-FE01-41C8-A36C-361DBEB837C1}" type="pres">
      <dgm:prSet presAssocID="{55751644-516B-4609-B00E-A9F61572A6E0}" presName="Divider" presStyleLbl="callout" presStyleIdx="0" presStyleCnt="1" custScaleX="2000000" custScaleY="127431" custLinFactX="60596430" custLinFactNeighborX="60600000"/>
      <dgm:spPr/>
    </dgm:pt>
    <dgm:pt modelId="{4B935612-780D-4135-B70E-22EC8989CA2F}" type="pres">
      <dgm:prSet presAssocID="{55751644-516B-4609-B00E-A9F61572A6E0}" presName="ChildText1" presStyleLbl="revTx" presStyleIdx="0" presStyleCnt="0" custScaleX="154177" custScaleY="91536" custLinFactNeighborX="15486" custLinFactNeighborY="-269">
        <dgm:presLayoutVars>
          <dgm:chMax val="0"/>
          <dgm:chPref val="0"/>
          <dgm:bulletEnabled val="1"/>
        </dgm:presLayoutVars>
      </dgm:prSet>
      <dgm:spPr/>
      <dgm:t>
        <a:bodyPr/>
        <a:lstStyle/>
        <a:p>
          <a:endParaRPr lang="es-ES"/>
        </a:p>
      </dgm:t>
    </dgm:pt>
    <dgm:pt modelId="{86704DFA-C17C-4EF1-B700-8AEB97198385}" type="pres">
      <dgm:prSet presAssocID="{55751644-516B-4609-B00E-A9F61572A6E0}" presName="ChildText2" presStyleLbl="revTx" presStyleIdx="0" presStyleCnt="0" custScaleX="100304" custScaleY="112620" custLinFactNeighborX="40320">
        <dgm:presLayoutVars>
          <dgm:chMax val="0"/>
          <dgm:chPref val="0"/>
          <dgm:bulletEnabled val="1"/>
        </dgm:presLayoutVars>
      </dgm:prSet>
      <dgm:spPr/>
      <dgm:t>
        <a:bodyPr/>
        <a:lstStyle/>
        <a:p>
          <a:endParaRPr lang="es-ES"/>
        </a:p>
      </dgm:t>
    </dgm:pt>
    <dgm:pt modelId="{21BB1442-2B0A-4EBC-8321-E2A6B11F3532}" type="pres">
      <dgm:prSet presAssocID="{55751644-516B-4609-B00E-A9F61572A6E0}" presName="ParentText1" presStyleLbl="revTx" presStyleIdx="0" presStyleCnt="0">
        <dgm:presLayoutVars>
          <dgm:chMax val="1"/>
          <dgm:chPref val="1"/>
        </dgm:presLayoutVars>
      </dgm:prSet>
      <dgm:spPr/>
      <dgm:t>
        <a:bodyPr/>
        <a:lstStyle/>
        <a:p>
          <a:endParaRPr lang="es-ES"/>
        </a:p>
      </dgm:t>
    </dgm:pt>
    <dgm:pt modelId="{38C63312-8882-4BB3-8392-DCF9C87DF5FD}" type="pres">
      <dgm:prSet presAssocID="{55751644-516B-4609-B00E-A9F61572A6E0}" presName="ParentShape1" presStyleLbl="alignImgPlace1" presStyleIdx="0" presStyleCnt="2" custLinFactNeighborX="-6942" custLinFactNeighborY="-329">
        <dgm:presLayoutVars/>
      </dgm:prSet>
      <dgm:spPr/>
      <dgm:t>
        <a:bodyPr/>
        <a:lstStyle/>
        <a:p>
          <a:endParaRPr lang="es-ES"/>
        </a:p>
      </dgm:t>
    </dgm:pt>
    <dgm:pt modelId="{37BDBBB9-DE5D-4F54-B448-0CEAAB26B354}" type="pres">
      <dgm:prSet presAssocID="{55751644-516B-4609-B00E-A9F61572A6E0}" presName="ParentText2" presStyleLbl="revTx" presStyleIdx="0" presStyleCnt="0">
        <dgm:presLayoutVars>
          <dgm:chMax val="1"/>
          <dgm:chPref val="1"/>
        </dgm:presLayoutVars>
      </dgm:prSet>
      <dgm:spPr/>
      <dgm:t>
        <a:bodyPr/>
        <a:lstStyle/>
        <a:p>
          <a:endParaRPr lang="es-ES"/>
        </a:p>
      </dgm:t>
    </dgm:pt>
    <dgm:pt modelId="{BCE7B04B-A22F-40A8-99EF-E29573247E8B}" type="pres">
      <dgm:prSet presAssocID="{55751644-516B-4609-B00E-A9F61572A6E0}" presName="ParentShape2" presStyleLbl="alignImgPlace1" presStyleIdx="1" presStyleCnt="2" custLinFactNeighborX="80088">
        <dgm:presLayoutVars/>
      </dgm:prSet>
      <dgm:spPr/>
      <dgm:t>
        <a:bodyPr/>
        <a:lstStyle/>
        <a:p>
          <a:endParaRPr lang="es-ES"/>
        </a:p>
      </dgm:t>
    </dgm:pt>
  </dgm:ptLst>
  <dgm:cxnLst>
    <dgm:cxn modelId="{0D45CC15-60BD-487F-B464-BB7DAF840DB3}" type="presOf" srcId="{79380561-D8DE-4DFD-89C3-BAC5C32A02D2}" destId="{37BDBBB9-DE5D-4F54-B448-0CEAAB26B354}" srcOrd="0" destOrd="0" presId="urn:microsoft.com/office/officeart/2009/3/layout/OpposingIdeas"/>
    <dgm:cxn modelId="{49BCAC5F-04FF-4807-B7C3-513C8E72F23D}" type="presOf" srcId="{79380561-D8DE-4DFD-89C3-BAC5C32A02D2}" destId="{BCE7B04B-A22F-40A8-99EF-E29573247E8B}" srcOrd="1" destOrd="0" presId="urn:microsoft.com/office/officeart/2009/3/layout/OpposingIdeas"/>
    <dgm:cxn modelId="{A7B39CFA-FC76-4CCD-ACCA-C048E198D74D}" type="presOf" srcId="{21FFD63F-6D5B-4209-B523-3EC99387BB04}" destId="{38C63312-8882-4BB3-8392-DCF9C87DF5FD}" srcOrd="1" destOrd="0" presId="urn:microsoft.com/office/officeart/2009/3/layout/OpposingIdeas"/>
    <dgm:cxn modelId="{A1088D2B-5B61-4F62-89CA-F4C0D786674D}" type="presOf" srcId="{55751644-516B-4609-B00E-A9F61572A6E0}" destId="{19594CD7-8D8E-48D1-B5FC-1918875336CE}" srcOrd="0" destOrd="0" presId="urn:microsoft.com/office/officeart/2009/3/layout/OpposingIdeas"/>
    <dgm:cxn modelId="{6BDDB37E-DB07-4287-A81E-333582AAB21A}" srcId="{21FFD63F-6D5B-4209-B523-3EC99387BB04}" destId="{DDE05979-7E14-4798-A582-ECB98C0B9C0B}" srcOrd="1" destOrd="0" parTransId="{F1A0914A-66ED-4642-8842-1B2FB40042CF}" sibTransId="{F17938DC-BB9B-41B7-A964-451868330F5F}"/>
    <dgm:cxn modelId="{9327405A-B42E-4E6F-A702-32EF0FC922A5}" type="presOf" srcId="{0DE0BC14-9752-4C44-8266-9D6E8ECFF9CA}" destId="{86704DFA-C17C-4EF1-B700-8AEB97198385}" srcOrd="0" destOrd="0" presId="urn:microsoft.com/office/officeart/2009/3/layout/OpposingIdeas"/>
    <dgm:cxn modelId="{4BEB2F1E-1977-4DB5-8B9C-4DCAD3FD41E7}" srcId="{79380561-D8DE-4DFD-89C3-BAC5C32A02D2}" destId="{0DE0BC14-9752-4C44-8266-9D6E8ECFF9CA}" srcOrd="0" destOrd="0" parTransId="{25552416-286A-47CB-80B5-BA5D222043F5}" sibTransId="{55C83507-C25B-4B97-9856-2EE7A213C89B}"/>
    <dgm:cxn modelId="{80D868AE-B109-455F-8D4B-B6BB046B1796}" type="presOf" srcId="{21FFD63F-6D5B-4209-B523-3EC99387BB04}" destId="{21BB1442-2B0A-4EBC-8321-E2A6B11F3532}" srcOrd="0" destOrd="0" presId="urn:microsoft.com/office/officeart/2009/3/layout/OpposingIdeas"/>
    <dgm:cxn modelId="{3A7B689E-521C-48C9-A0E3-CC03D8A45CE5}" type="presOf" srcId="{DDE05979-7E14-4798-A582-ECB98C0B9C0B}" destId="{4B935612-780D-4135-B70E-22EC8989CA2F}" srcOrd="0" destOrd="1" presId="urn:microsoft.com/office/officeart/2009/3/layout/OpposingIdeas"/>
    <dgm:cxn modelId="{7C818B83-8C79-4FD3-A9DD-E049D824E09F}" srcId="{55751644-516B-4609-B00E-A9F61572A6E0}" destId="{21FFD63F-6D5B-4209-B523-3EC99387BB04}" srcOrd="0" destOrd="0" parTransId="{157363DB-DC03-4385-BF8A-21E14B80255A}" sibTransId="{21ACF970-0925-4E43-8B61-8B1CBCF91A13}"/>
    <dgm:cxn modelId="{A615CAB4-6BF5-4393-B3CC-1CF4A421F070}" srcId="{55751644-516B-4609-B00E-A9F61572A6E0}" destId="{79380561-D8DE-4DFD-89C3-BAC5C32A02D2}" srcOrd="1" destOrd="0" parTransId="{27347265-4164-4FC2-A7BD-0CC42D08333E}" sibTransId="{DD32079B-6AF5-4596-83BF-F0D678A3697D}"/>
    <dgm:cxn modelId="{E0F32724-338B-4333-A922-B7364CDBCFB6}" type="presOf" srcId="{4E663917-9DE8-4A59-8918-9612CE9A27AC}" destId="{4B935612-780D-4135-B70E-22EC8989CA2F}" srcOrd="0" destOrd="0" presId="urn:microsoft.com/office/officeart/2009/3/layout/OpposingIdeas"/>
    <dgm:cxn modelId="{5F679D65-72C4-48C2-9309-145A491855C6}" srcId="{21FFD63F-6D5B-4209-B523-3EC99387BB04}" destId="{4E663917-9DE8-4A59-8918-9612CE9A27AC}" srcOrd="0" destOrd="0" parTransId="{7CC70B8D-53F3-497A-992C-A352FCA61990}" sibTransId="{63B7BDD1-0C13-486D-BA84-C8343E1500B7}"/>
    <dgm:cxn modelId="{DC16ADD6-A9EF-457F-AB7D-CCCC5A82D16E}" type="presParOf" srcId="{19594CD7-8D8E-48D1-B5FC-1918875336CE}" destId="{8BA8DA1A-1034-4689-A8A7-7B4A4DE8EAE6}" srcOrd="0" destOrd="0" presId="urn:microsoft.com/office/officeart/2009/3/layout/OpposingIdeas"/>
    <dgm:cxn modelId="{4024B61F-EC47-4CC9-A64A-F26D8726F4BA}" type="presParOf" srcId="{19594CD7-8D8E-48D1-B5FC-1918875336CE}" destId="{6AC27DCF-FE01-41C8-A36C-361DBEB837C1}" srcOrd="1" destOrd="0" presId="urn:microsoft.com/office/officeart/2009/3/layout/OpposingIdeas"/>
    <dgm:cxn modelId="{34AAC2FA-AF2C-40FB-9C43-558EE13B042B}" type="presParOf" srcId="{19594CD7-8D8E-48D1-B5FC-1918875336CE}" destId="{4B935612-780D-4135-B70E-22EC8989CA2F}" srcOrd="2" destOrd="0" presId="urn:microsoft.com/office/officeart/2009/3/layout/OpposingIdeas"/>
    <dgm:cxn modelId="{455FD56B-B002-48AA-B4E2-FDC450EBA925}" type="presParOf" srcId="{19594CD7-8D8E-48D1-B5FC-1918875336CE}" destId="{86704DFA-C17C-4EF1-B700-8AEB97198385}" srcOrd="3" destOrd="0" presId="urn:microsoft.com/office/officeart/2009/3/layout/OpposingIdeas"/>
    <dgm:cxn modelId="{CB3C3FEE-2D84-4D39-AC53-33746479343B}" type="presParOf" srcId="{19594CD7-8D8E-48D1-B5FC-1918875336CE}" destId="{21BB1442-2B0A-4EBC-8321-E2A6B11F3532}" srcOrd="4" destOrd="0" presId="urn:microsoft.com/office/officeart/2009/3/layout/OpposingIdeas"/>
    <dgm:cxn modelId="{45B41B2A-C014-4F7D-B6B1-1D8FAD060FBB}" type="presParOf" srcId="{19594CD7-8D8E-48D1-B5FC-1918875336CE}" destId="{38C63312-8882-4BB3-8392-DCF9C87DF5FD}" srcOrd="5" destOrd="0" presId="urn:microsoft.com/office/officeart/2009/3/layout/OpposingIdeas"/>
    <dgm:cxn modelId="{C28C2940-F3C2-44A5-8F0C-4F68B6B95526}" type="presParOf" srcId="{19594CD7-8D8E-48D1-B5FC-1918875336CE}" destId="{37BDBBB9-DE5D-4F54-B448-0CEAAB26B354}" srcOrd="6" destOrd="0" presId="urn:microsoft.com/office/officeart/2009/3/layout/OpposingIdeas"/>
    <dgm:cxn modelId="{D64EFB39-F950-448A-A5CE-06B02D109667}" type="presParOf" srcId="{19594CD7-8D8E-48D1-B5FC-1918875336CE}" destId="{BCE7B04B-A22F-40A8-99EF-E29573247E8B}"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5751644-516B-4609-B00E-A9F61572A6E0}" type="doc">
      <dgm:prSet loTypeId="urn:microsoft.com/office/officeart/2009/3/layout/OpposingIdeas" loCatId="relationship" qsTypeId="urn:microsoft.com/office/officeart/2005/8/quickstyle/simple1" qsCatId="simple" csTypeId="urn:microsoft.com/office/officeart/2005/8/colors/accent2_4" csCatId="accent2" phldr="1"/>
      <dgm:spPr/>
      <dgm:t>
        <a:bodyPr/>
        <a:lstStyle/>
        <a:p>
          <a:endParaRPr lang="es-ES"/>
        </a:p>
      </dgm:t>
    </dgm:pt>
    <dgm:pt modelId="{21FFD63F-6D5B-4209-B523-3EC99387BB04}">
      <dgm:prSet phldrT="[Texto]" custT="1"/>
      <dgm:spPr/>
      <dgm:t>
        <a:bodyPr/>
        <a:lstStyle/>
        <a:p>
          <a:pPr rtl="0"/>
          <a:r>
            <a:rPr lang="es-ES_tradnl" sz="2400" b="1" i="0" u="none" dirty="0" smtClean="0">
              <a:solidFill>
                <a:schemeClr val="bg1"/>
              </a:solidFill>
              <a:latin typeface="Times New Roman" panose="02020603050405020304" pitchFamily="18" charset="0"/>
              <a:cs typeface="Times New Roman" panose="02020603050405020304" pitchFamily="18" charset="0"/>
            </a:rPr>
            <a:t>Conclusiones</a:t>
          </a:r>
          <a:endParaRPr lang="es-ES" sz="1400" dirty="0">
            <a:solidFill>
              <a:schemeClr val="bg1"/>
            </a:solidFill>
            <a:latin typeface="Times New Roman" panose="02020603050405020304" pitchFamily="18" charset="0"/>
            <a:cs typeface="Times New Roman" panose="02020603050405020304" pitchFamily="18" charset="0"/>
          </a:endParaRPr>
        </a:p>
      </dgm:t>
    </dgm:pt>
    <dgm:pt modelId="{157363DB-DC03-4385-BF8A-21E14B80255A}" type="parTrans" cxnId="{7C818B83-8C79-4FD3-A9DD-E049D824E09F}">
      <dgm:prSet/>
      <dgm:spPr/>
      <dgm:t>
        <a:bodyPr/>
        <a:lstStyle/>
        <a:p>
          <a:endParaRPr lang="es-ES"/>
        </a:p>
      </dgm:t>
    </dgm:pt>
    <dgm:pt modelId="{21ACF970-0925-4E43-8B61-8B1CBCF91A13}" type="sibTrans" cxnId="{7C818B83-8C79-4FD3-A9DD-E049D824E09F}">
      <dgm:prSet/>
      <dgm:spPr/>
      <dgm:t>
        <a:bodyPr/>
        <a:lstStyle/>
        <a:p>
          <a:endParaRPr lang="es-ES"/>
        </a:p>
      </dgm:t>
    </dgm:pt>
    <dgm:pt modelId="{79380561-D8DE-4DFD-89C3-BAC5C32A02D2}">
      <dgm:prSet/>
      <dgm:spPr/>
      <dgm:t>
        <a:bodyPr/>
        <a:lstStyle/>
        <a:p>
          <a:pPr rtl="0"/>
          <a:r>
            <a:rPr lang="es-ES_tradnl" b="1" i="0" u="none" dirty="0" smtClean="0">
              <a:solidFill>
                <a:schemeClr val="bg1"/>
              </a:solidFill>
              <a:latin typeface="Times New Roman" panose="02020603050405020304" pitchFamily="18" charset="0"/>
              <a:cs typeface="Times New Roman" panose="02020603050405020304" pitchFamily="18" charset="0"/>
            </a:rPr>
            <a:t>Recomendaciones</a:t>
          </a:r>
          <a:endParaRPr lang="en-US" b="0" i="0" u="none" dirty="0">
            <a:solidFill>
              <a:schemeClr val="bg1"/>
            </a:solidFill>
            <a:latin typeface="Times New Roman" panose="02020603050405020304" pitchFamily="18" charset="0"/>
            <a:cs typeface="Times New Roman" panose="02020603050405020304" pitchFamily="18" charset="0"/>
          </a:endParaRPr>
        </a:p>
      </dgm:t>
    </dgm:pt>
    <dgm:pt modelId="{27347265-4164-4FC2-A7BD-0CC42D08333E}" type="parTrans" cxnId="{A615CAB4-6BF5-4393-B3CC-1CF4A421F070}">
      <dgm:prSet/>
      <dgm:spPr/>
      <dgm:t>
        <a:bodyPr/>
        <a:lstStyle/>
        <a:p>
          <a:endParaRPr lang="es-ES"/>
        </a:p>
      </dgm:t>
    </dgm:pt>
    <dgm:pt modelId="{DD32079B-6AF5-4596-83BF-F0D678A3697D}" type="sibTrans" cxnId="{A615CAB4-6BF5-4393-B3CC-1CF4A421F070}">
      <dgm:prSet/>
      <dgm:spPr/>
      <dgm:t>
        <a:bodyPr/>
        <a:lstStyle/>
        <a:p>
          <a:endParaRPr lang="es-ES"/>
        </a:p>
      </dgm:t>
    </dgm:pt>
    <dgm:pt modelId="{4E663917-9DE8-4A59-8918-9612CE9A27AC}">
      <dgm:prSet phldrT="[Texto]" custT="1"/>
      <dgm:spPr/>
      <dgm:t>
        <a:bodyPr/>
        <a:lstStyle/>
        <a:p>
          <a:pPr rtl="0"/>
          <a:r>
            <a:rPr lang="es-ES_tradnl" sz="2000" dirty="0" smtClean="0">
              <a:latin typeface="Times New Roman" panose="02020603050405020304" pitchFamily="18" charset="0"/>
              <a:cs typeface="Times New Roman" panose="02020603050405020304" pitchFamily="18" charset="0"/>
            </a:rPr>
            <a:t>Un 54,1% si les gustaría escoger como profesión la carrera de Ingeniería en Mecánica Aeronáutica, además se refleja que existe </a:t>
          </a:r>
          <a:r>
            <a:rPr lang="es-419" sz="2000" dirty="0" smtClean="0">
              <a:latin typeface="Times New Roman" panose="02020603050405020304" pitchFamily="18" charset="0"/>
              <a:cs typeface="Times New Roman" panose="02020603050405020304" pitchFamily="18" charset="0"/>
            </a:rPr>
            <a:t>relación y asociación entre las variables ¿ la importancia de la aviación para el desarrollo del país? * ¿área de conocimiento? * ¿desempeñar su carrera en el mantenimiento de aeronaves?</a:t>
          </a:r>
          <a:endParaRPr lang="es-ES" sz="2000" b="0" dirty="0">
            <a:latin typeface="Times New Roman" panose="02020603050405020304" pitchFamily="18" charset="0"/>
            <a:cs typeface="Times New Roman" panose="02020603050405020304" pitchFamily="18" charset="0"/>
          </a:endParaRPr>
        </a:p>
      </dgm:t>
    </dgm:pt>
    <dgm:pt modelId="{7CC70B8D-53F3-497A-992C-A352FCA61990}" type="parTrans" cxnId="{5F679D65-72C4-48C2-9309-145A491855C6}">
      <dgm:prSet/>
      <dgm:spPr/>
      <dgm:t>
        <a:bodyPr/>
        <a:lstStyle/>
        <a:p>
          <a:endParaRPr lang="es-ES"/>
        </a:p>
      </dgm:t>
    </dgm:pt>
    <dgm:pt modelId="{63B7BDD1-0C13-486D-BA84-C8343E1500B7}" type="sibTrans" cxnId="{5F679D65-72C4-48C2-9309-145A491855C6}">
      <dgm:prSet/>
      <dgm:spPr/>
      <dgm:t>
        <a:bodyPr/>
        <a:lstStyle/>
        <a:p>
          <a:endParaRPr lang="es-ES"/>
        </a:p>
      </dgm:t>
    </dgm:pt>
    <dgm:pt modelId="{0DE0BC14-9752-4C44-8266-9D6E8ECFF9CA}">
      <dgm:prSet custT="1"/>
      <dgm:spPr/>
      <dgm:t>
        <a:bodyPr/>
        <a:lstStyle/>
        <a:p>
          <a:pPr rtl="0"/>
          <a:r>
            <a:rPr lang="es-419" sz="2000" dirty="0" smtClean="0">
              <a:latin typeface="Times New Roman" panose="02020603050405020304" pitchFamily="18" charset="0"/>
              <a:cs typeface="Times New Roman" panose="02020603050405020304" pitchFamily="18" charset="0"/>
            </a:rPr>
            <a:t>L</a:t>
          </a:r>
          <a:r>
            <a:rPr lang="es-ES_tradnl" sz="2000" dirty="0" smtClean="0">
              <a:latin typeface="Times New Roman" panose="02020603050405020304" pitchFamily="18" charset="0"/>
              <a:cs typeface="Times New Roman" panose="02020603050405020304" pitchFamily="18" charset="0"/>
            </a:rPr>
            <a:t>os directivos deberían consideran las evidencias de investigación  por parte de los encuestados como una base real </a:t>
          </a:r>
          <a:r>
            <a:rPr lang="es-419" sz="2000" dirty="0" smtClean="0">
              <a:latin typeface="Times New Roman" panose="02020603050405020304" pitchFamily="18" charset="0"/>
              <a:cs typeface="Times New Roman" panose="02020603050405020304" pitchFamily="18" charset="0"/>
            </a:rPr>
            <a:t>para la creación de la carrera.</a:t>
          </a:r>
          <a:endParaRPr lang="en-US" sz="2000" b="0" i="0" u="none" dirty="0">
            <a:latin typeface="Times New Roman" panose="02020603050405020304" pitchFamily="18" charset="0"/>
            <a:cs typeface="Times New Roman" panose="02020603050405020304" pitchFamily="18" charset="0"/>
          </a:endParaRPr>
        </a:p>
      </dgm:t>
    </dgm:pt>
    <dgm:pt modelId="{25552416-286A-47CB-80B5-BA5D222043F5}" type="parTrans" cxnId="{4BEB2F1E-1977-4DB5-8B9C-4DCAD3FD41E7}">
      <dgm:prSet/>
      <dgm:spPr/>
      <dgm:t>
        <a:bodyPr/>
        <a:lstStyle/>
        <a:p>
          <a:endParaRPr lang="es-ES"/>
        </a:p>
      </dgm:t>
    </dgm:pt>
    <dgm:pt modelId="{55C83507-C25B-4B97-9856-2EE7A213C89B}" type="sibTrans" cxnId="{4BEB2F1E-1977-4DB5-8B9C-4DCAD3FD41E7}">
      <dgm:prSet/>
      <dgm:spPr/>
      <dgm:t>
        <a:bodyPr/>
        <a:lstStyle/>
        <a:p>
          <a:endParaRPr lang="es-ES"/>
        </a:p>
      </dgm:t>
    </dgm:pt>
    <dgm:pt modelId="{19594CD7-8D8E-48D1-B5FC-1918875336CE}" type="pres">
      <dgm:prSet presAssocID="{55751644-516B-4609-B00E-A9F61572A6E0}" presName="Name0" presStyleCnt="0">
        <dgm:presLayoutVars>
          <dgm:chMax val="2"/>
          <dgm:dir/>
          <dgm:animOne val="branch"/>
          <dgm:animLvl val="lvl"/>
          <dgm:resizeHandles val="exact"/>
        </dgm:presLayoutVars>
      </dgm:prSet>
      <dgm:spPr/>
      <dgm:t>
        <a:bodyPr/>
        <a:lstStyle/>
        <a:p>
          <a:endParaRPr lang="es-ES"/>
        </a:p>
      </dgm:t>
    </dgm:pt>
    <dgm:pt modelId="{8BA8DA1A-1034-4689-A8A7-7B4A4DE8EAE6}" type="pres">
      <dgm:prSet presAssocID="{55751644-516B-4609-B00E-A9F61572A6E0}" presName="Background" presStyleLbl="node1" presStyleIdx="0" presStyleCnt="1" custScaleX="118911" custScaleY="107296" custLinFactNeighborX="5644"/>
      <dgm:spPr/>
    </dgm:pt>
    <dgm:pt modelId="{6AC27DCF-FE01-41C8-A36C-361DBEB837C1}" type="pres">
      <dgm:prSet presAssocID="{55751644-516B-4609-B00E-A9F61572A6E0}" presName="Divider" presStyleLbl="callout" presStyleIdx="0" presStyleCnt="1" custScaleX="2000000" custScaleY="127431" custLinFactX="28108958" custLinFactNeighborX="28200000"/>
      <dgm:spPr/>
    </dgm:pt>
    <dgm:pt modelId="{4B935612-780D-4135-B70E-22EC8989CA2F}" type="pres">
      <dgm:prSet presAssocID="{55751644-516B-4609-B00E-A9F61572A6E0}" presName="ChildText1" presStyleLbl="revTx" presStyleIdx="0" presStyleCnt="0" custScaleX="135189" custScaleY="87054" custLinFactNeighborX="5070" custLinFactNeighborY="-269">
        <dgm:presLayoutVars>
          <dgm:chMax val="0"/>
          <dgm:chPref val="0"/>
          <dgm:bulletEnabled val="1"/>
        </dgm:presLayoutVars>
      </dgm:prSet>
      <dgm:spPr/>
      <dgm:t>
        <a:bodyPr/>
        <a:lstStyle/>
        <a:p>
          <a:endParaRPr lang="es-ES"/>
        </a:p>
      </dgm:t>
    </dgm:pt>
    <dgm:pt modelId="{86704DFA-C17C-4EF1-B700-8AEB97198385}" type="pres">
      <dgm:prSet presAssocID="{55751644-516B-4609-B00E-A9F61572A6E0}" presName="ChildText2" presStyleLbl="revTx" presStyleIdx="0" presStyleCnt="0" custScaleX="112247" custScaleY="50219" custLinFactNeighborX="23828">
        <dgm:presLayoutVars>
          <dgm:chMax val="0"/>
          <dgm:chPref val="0"/>
          <dgm:bulletEnabled val="1"/>
        </dgm:presLayoutVars>
      </dgm:prSet>
      <dgm:spPr/>
      <dgm:t>
        <a:bodyPr/>
        <a:lstStyle/>
        <a:p>
          <a:endParaRPr lang="es-ES"/>
        </a:p>
      </dgm:t>
    </dgm:pt>
    <dgm:pt modelId="{21BB1442-2B0A-4EBC-8321-E2A6B11F3532}" type="pres">
      <dgm:prSet presAssocID="{55751644-516B-4609-B00E-A9F61572A6E0}" presName="ParentText1" presStyleLbl="revTx" presStyleIdx="0" presStyleCnt="0">
        <dgm:presLayoutVars>
          <dgm:chMax val="1"/>
          <dgm:chPref val="1"/>
        </dgm:presLayoutVars>
      </dgm:prSet>
      <dgm:spPr/>
      <dgm:t>
        <a:bodyPr/>
        <a:lstStyle/>
        <a:p>
          <a:endParaRPr lang="es-ES"/>
        </a:p>
      </dgm:t>
    </dgm:pt>
    <dgm:pt modelId="{38C63312-8882-4BB3-8392-DCF9C87DF5FD}" type="pres">
      <dgm:prSet presAssocID="{55751644-516B-4609-B00E-A9F61572A6E0}" presName="ParentShape1" presStyleLbl="alignImgPlace1" presStyleIdx="0" presStyleCnt="2" custLinFactNeighborX="-6942" custLinFactNeighborY="-329">
        <dgm:presLayoutVars/>
      </dgm:prSet>
      <dgm:spPr/>
      <dgm:t>
        <a:bodyPr/>
        <a:lstStyle/>
        <a:p>
          <a:endParaRPr lang="es-ES"/>
        </a:p>
      </dgm:t>
    </dgm:pt>
    <dgm:pt modelId="{37BDBBB9-DE5D-4F54-B448-0CEAAB26B354}" type="pres">
      <dgm:prSet presAssocID="{55751644-516B-4609-B00E-A9F61572A6E0}" presName="ParentText2" presStyleLbl="revTx" presStyleIdx="0" presStyleCnt="0">
        <dgm:presLayoutVars>
          <dgm:chMax val="1"/>
          <dgm:chPref val="1"/>
        </dgm:presLayoutVars>
      </dgm:prSet>
      <dgm:spPr/>
      <dgm:t>
        <a:bodyPr/>
        <a:lstStyle/>
        <a:p>
          <a:endParaRPr lang="es-ES"/>
        </a:p>
      </dgm:t>
    </dgm:pt>
    <dgm:pt modelId="{BCE7B04B-A22F-40A8-99EF-E29573247E8B}" type="pres">
      <dgm:prSet presAssocID="{55751644-516B-4609-B00E-A9F61572A6E0}" presName="ParentShape2" presStyleLbl="alignImgPlace1" presStyleIdx="1" presStyleCnt="2" custLinFactNeighborX="74451">
        <dgm:presLayoutVars/>
      </dgm:prSet>
      <dgm:spPr/>
      <dgm:t>
        <a:bodyPr/>
        <a:lstStyle/>
        <a:p>
          <a:endParaRPr lang="es-ES"/>
        </a:p>
      </dgm:t>
    </dgm:pt>
  </dgm:ptLst>
  <dgm:cxnLst>
    <dgm:cxn modelId="{0D45CC15-60BD-487F-B464-BB7DAF840DB3}" type="presOf" srcId="{79380561-D8DE-4DFD-89C3-BAC5C32A02D2}" destId="{37BDBBB9-DE5D-4F54-B448-0CEAAB26B354}" srcOrd="0" destOrd="0" presId="urn:microsoft.com/office/officeart/2009/3/layout/OpposingIdeas"/>
    <dgm:cxn modelId="{49BCAC5F-04FF-4807-B7C3-513C8E72F23D}" type="presOf" srcId="{79380561-D8DE-4DFD-89C3-BAC5C32A02D2}" destId="{BCE7B04B-A22F-40A8-99EF-E29573247E8B}" srcOrd="1" destOrd="0" presId="urn:microsoft.com/office/officeart/2009/3/layout/OpposingIdeas"/>
    <dgm:cxn modelId="{9327405A-B42E-4E6F-A702-32EF0FC922A5}" type="presOf" srcId="{0DE0BC14-9752-4C44-8266-9D6E8ECFF9CA}" destId="{86704DFA-C17C-4EF1-B700-8AEB97198385}" srcOrd="0" destOrd="0" presId="urn:microsoft.com/office/officeart/2009/3/layout/OpposingIdeas"/>
    <dgm:cxn modelId="{A1088D2B-5B61-4F62-89CA-F4C0D786674D}" type="presOf" srcId="{55751644-516B-4609-B00E-A9F61572A6E0}" destId="{19594CD7-8D8E-48D1-B5FC-1918875336CE}" srcOrd="0" destOrd="0" presId="urn:microsoft.com/office/officeart/2009/3/layout/OpposingIdeas"/>
    <dgm:cxn modelId="{A7B39CFA-FC76-4CCD-ACCA-C048E198D74D}" type="presOf" srcId="{21FFD63F-6D5B-4209-B523-3EC99387BB04}" destId="{38C63312-8882-4BB3-8392-DCF9C87DF5FD}" srcOrd="1" destOrd="0" presId="urn:microsoft.com/office/officeart/2009/3/layout/OpposingIdeas"/>
    <dgm:cxn modelId="{4BEB2F1E-1977-4DB5-8B9C-4DCAD3FD41E7}" srcId="{79380561-D8DE-4DFD-89C3-BAC5C32A02D2}" destId="{0DE0BC14-9752-4C44-8266-9D6E8ECFF9CA}" srcOrd="0" destOrd="0" parTransId="{25552416-286A-47CB-80B5-BA5D222043F5}" sibTransId="{55C83507-C25B-4B97-9856-2EE7A213C89B}"/>
    <dgm:cxn modelId="{7C818B83-8C79-4FD3-A9DD-E049D824E09F}" srcId="{55751644-516B-4609-B00E-A9F61572A6E0}" destId="{21FFD63F-6D5B-4209-B523-3EC99387BB04}" srcOrd="0" destOrd="0" parTransId="{157363DB-DC03-4385-BF8A-21E14B80255A}" sibTransId="{21ACF970-0925-4E43-8B61-8B1CBCF91A13}"/>
    <dgm:cxn modelId="{E0F32724-338B-4333-A922-B7364CDBCFB6}" type="presOf" srcId="{4E663917-9DE8-4A59-8918-9612CE9A27AC}" destId="{4B935612-780D-4135-B70E-22EC8989CA2F}" srcOrd="0" destOrd="0" presId="urn:microsoft.com/office/officeart/2009/3/layout/OpposingIdeas"/>
    <dgm:cxn modelId="{80D868AE-B109-455F-8D4B-B6BB046B1796}" type="presOf" srcId="{21FFD63F-6D5B-4209-B523-3EC99387BB04}" destId="{21BB1442-2B0A-4EBC-8321-E2A6B11F3532}" srcOrd="0" destOrd="0" presId="urn:microsoft.com/office/officeart/2009/3/layout/OpposingIdeas"/>
    <dgm:cxn modelId="{5F679D65-72C4-48C2-9309-145A491855C6}" srcId="{21FFD63F-6D5B-4209-B523-3EC99387BB04}" destId="{4E663917-9DE8-4A59-8918-9612CE9A27AC}" srcOrd="0" destOrd="0" parTransId="{7CC70B8D-53F3-497A-992C-A352FCA61990}" sibTransId="{63B7BDD1-0C13-486D-BA84-C8343E1500B7}"/>
    <dgm:cxn modelId="{A615CAB4-6BF5-4393-B3CC-1CF4A421F070}" srcId="{55751644-516B-4609-B00E-A9F61572A6E0}" destId="{79380561-D8DE-4DFD-89C3-BAC5C32A02D2}" srcOrd="1" destOrd="0" parTransId="{27347265-4164-4FC2-A7BD-0CC42D08333E}" sibTransId="{DD32079B-6AF5-4596-83BF-F0D678A3697D}"/>
    <dgm:cxn modelId="{DC16ADD6-A9EF-457F-AB7D-CCCC5A82D16E}" type="presParOf" srcId="{19594CD7-8D8E-48D1-B5FC-1918875336CE}" destId="{8BA8DA1A-1034-4689-A8A7-7B4A4DE8EAE6}" srcOrd="0" destOrd="0" presId="urn:microsoft.com/office/officeart/2009/3/layout/OpposingIdeas"/>
    <dgm:cxn modelId="{4024B61F-EC47-4CC9-A64A-F26D8726F4BA}" type="presParOf" srcId="{19594CD7-8D8E-48D1-B5FC-1918875336CE}" destId="{6AC27DCF-FE01-41C8-A36C-361DBEB837C1}" srcOrd="1" destOrd="0" presId="urn:microsoft.com/office/officeart/2009/3/layout/OpposingIdeas"/>
    <dgm:cxn modelId="{34AAC2FA-AF2C-40FB-9C43-558EE13B042B}" type="presParOf" srcId="{19594CD7-8D8E-48D1-B5FC-1918875336CE}" destId="{4B935612-780D-4135-B70E-22EC8989CA2F}" srcOrd="2" destOrd="0" presId="urn:microsoft.com/office/officeart/2009/3/layout/OpposingIdeas"/>
    <dgm:cxn modelId="{455FD56B-B002-48AA-B4E2-FDC450EBA925}" type="presParOf" srcId="{19594CD7-8D8E-48D1-B5FC-1918875336CE}" destId="{86704DFA-C17C-4EF1-B700-8AEB97198385}" srcOrd="3" destOrd="0" presId="urn:microsoft.com/office/officeart/2009/3/layout/OpposingIdeas"/>
    <dgm:cxn modelId="{CB3C3FEE-2D84-4D39-AC53-33746479343B}" type="presParOf" srcId="{19594CD7-8D8E-48D1-B5FC-1918875336CE}" destId="{21BB1442-2B0A-4EBC-8321-E2A6B11F3532}" srcOrd="4" destOrd="0" presId="urn:microsoft.com/office/officeart/2009/3/layout/OpposingIdeas"/>
    <dgm:cxn modelId="{45B41B2A-C014-4F7D-B6B1-1D8FAD060FBB}" type="presParOf" srcId="{19594CD7-8D8E-48D1-B5FC-1918875336CE}" destId="{38C63312-8882-4BB3-8392-DCF9C87DF5FD}" srcOrd="5" destOrd="0" presId="urn:microsoft.com/office/officeart/2009/3/layout/OpposingIdeas"/>
    <dgm:cxn modelId="{C28C2940-F3C2-44A5-8F0C-4F68B6B95526}" type="presParOf" srcId="{19594CD7-8D8E-48D1-B5FC-1918875336CE}" destId="{37BDBBB9-DE5D-4F54-B448-0CEAAB26B354}" srcOrd="6" destOrd="0" presId="urn:microsoft.com/office/officeart/2009/3/layout/OpposingIdeas"/>
    <dgm:cxn modelId="{D64EFB39-F950-448A-A5CE-06B02D109667}" type="presParOf" srcId="{19594CD7-8D8E-48D1-B5FC-1918875336CE}" destId="{BCE7B04B-A22F-40A8-99EF-E29573247E8B}"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5751644-516B-4609-B00E-A9F61572A6E0}" type="doc">
      <dgm:prSet loTypeId="urn:microsoft.com/office/officeart/2009/3/layout/OpposingIdeas" loCatId="relationship" qsTypeId="urn:microsoft.com/office/officeart/2005/8/quickstyle/simple1" qsCatId="simple" csTypeId="urn:microsoft.com/office/officeart/2005/8/colors/accent2_4" csCatId="accent2" phldr="1"/>
      <dgm:spPr/>
      <dgm:t>
        <a:bodyPr/>
        <a:lstStyle/>
        <a:p>
          <a:endParaRPr lang="es-ES"/>
        </a:p>
      </dgm:t>
    </dgm:pt>
    <dgm:pt modelId="{21FFD63F-6D5B-4209-B523-3EC99387BB04}">
      <dgm:prSet phldrT="[Texto]" custT="1"/>
      <dgm:spPr/>
      <dgm:t>
        <a:bodyPr/>
        <a:lstStyle/>
        <a:p>
          <a:pPr rtl="0"/>
          <a:r>
            <a:rPr lang="es-ES_tradnl" sz="2400" b="1" i="0" u="none" dirty="0" smtClean="0">
              <a:solidFill>
                <a:schemeClr val="bg1"/>
              </a:solidFill>
              <a:latin typeface="Times New Roman" panose="02020603050405020304" pitchFamily="18" charset="0"/>
              <a:cs typeface="Times New Roman" panose="02020603050405020304" pitchFamily="18" charset="0"/>
            </a:rPr>
            <a:t>Conclusiones</a:t>
          </a:r>
          <a:endParaRPr lang="es-ES" sz="1400" dirty="0">
            <a:solidFill>
              <a:schemeClr val="bg1"/>
            </a:solidFill>
            <a:latin typeface="Times New Roman" panose="02020603050405020304" pitchFamily="18" charset="0"/>
            <a:cs typeface="Times New Roman" panose="02020603050405020304" pitchFamily="18" charset="0"/>
          </a:endParaRPr>
        </a:p>
      </dgm:t>
    </dgm:pt>
    <dgm:pt modelId="{157363DB-DC03-4385-BF8A-21E14B80255A}" type="parTrans" cxnId="{7C818B83-8C79-4FD3-A9DD-E049D824E09F}">
      <dgm:prSet/>
      <dgm:spPr/>
      <dgm:t>
        <a:bodyPr/>
        <a:lstStyle/>
        <a:p>
          <a:endParaRPr lang="es-ES"/>
        </a:p>
      </dgm:t>
    </dgm:pt>
    <dgm:pt modelId="{21ACF970-0925-4E43-8B61-8B1CBCF91A13}" type="sibTrans" cxnId="{7C818B83-8C79-4FD3-A9DD-E049D824E09F}">
      <dgm:prSet/>
      <dgm:spPr/>
      <dgm:t>
        <a:bodyPr/>
        <a:lstStyle/>
        <a:p>
          <a:endParaRPr lang="es-ES"/>
        </a:p>
      </dgm:t>
    </dgm:pt>
    <dgm:pt modelId="{79380561-D8DE-4DFD-89C3-BAC5C32A02D2}">
      <dgm:prSet/>
      <dgm:spPr/>
      <dgm:t>
        <a:bodyPr/>
        <a:lstStyle/>
        <a:p>
          <a:pPr rtl="0"/>
          <a:r>
            <a:rPr lang="es-ES_tradnl" b="1" i="0" u="none" dirty="0" smtClean="0">
              <a:solidFill>
                <a:schemeClr val="bg1"/>
              </a:solidFill>
              <a:latin typeface="Times New Roman" panose="02020603050405020304" pitchFamily="18" charset="0"/>
              <a:cs typeface="Times New Roman" panose="02020603050405020304" pitchFamily="18" charset="0"/>
            </a:rPr>
            <a:t>Recomendaciones</a:t>
          </a:r>
          <a:endParaRPr lang="en-US" b="0" i="0" u="none" dirty="0">
            <a:solidFill>
              <a:schemeClr val="bg1"/>
            </a:solidFill>
            <a:latin typeface="Times New Roman" panose="02020603050405020304" pitchFamily="18" charset="0"/>
            <a:cs typeface="Times New Roman" panose="02020603050405020304" pitchFamily="18" charset="0"/>
          </a:endParaRPr>
        </a:p>
      </dgm:t>
    </dgm:pt>
    <dgm:pt modelId="{27347265-4164-4FC2-A7BD-0CC42D08333E}" type="parTrans" cxnId="{A615CAB4-6BF5-4393-B3CC-1CF4A421F070}">
      <dgm:prSet/>
      <dgm:spPr/>
      <dgm:t>
        <a:bodyPr/>
        <a:lstStyle/>
        <a:p>
          <a:endParaRPr lang="es-ES"/>
        </a:p>
      </dgm:t>
    </dgm:pt>
    <dgm:pt modelId="{DD32079B-6AF5-4596-83BF-F0D678A3697D}" type="sibTrans" cxnId="{A615CAB4-6BF5-4393-B3CC-1CF4A421F070}">
      <dgm:prSet/>
      <dgm:spPr/>
      <dgm:t>
        <a:bodyPr/>
        <a:lstStyle/>
        <a:p>
          <a:endParaRPr lang="es-ES"/>
        </a:p>
      </dgm:t>
    </dgm:pt>
    <dgm:pt modelId="{4E663917-9DE8-4A59-8918-9612CE9A27AC}">
      <dgm:prSet phldrT="[Texto]" custT="1"/>
      <dgm:spPr/>
      <dgm:t>
        <a:bodyPr/>
        <a:lstStyle/>
        <a:p>
          <a:pPr rtl="0"/>
          <a:r>
            <a:rPr lang="es-ES" sz="2000" dirty="0" smtClean="0">
              <a:latin typeface="Times New Roman" panose="02020603050405020304" pitchFamily="18" charset="0"/>
              <a:cs typeface="Times New Roman" panose="02020603050405020304" pitchFamily="18" charset="0"/>
            </a:rPr>
            <a:t>Existe 10 semestres con un total de 8400 horas en la carrera de Ingeniería Mecánica, mientras que la carrera de Ingeniería en Mecánica Aeronáutica cuenta con 9 semestres y un total de 7920 horas, en las cuales incluye materias de especialización que se realizan en laboratorios de mecánica aeronáutica</a:t>
          </a:r>
          <a:endParaRPr lang="es-ES" sz="2000" b="0" dirty="0">
            <a:latin typeface="Times New Roman" panose="02020603050405020304" pitchFamily="18" charset="0"/>
            <a:cs typeface="Times New Roman" panose="02020603050405020304" pitchFamily="18" charset="0"/>
          </a:endParaRPr>
        </a:p>
      </dgm:t>
    </dgm:pt>
    <dgm:pt modelId="{7CC70B8D-53F3-497A-992C-A352FCA61990}" type="parTrans" cxnId="{5F679D65-72C4-48C2-9309-145A491855C6}">
      <dgm:prSet/>
      <dgm:spPr/>
      <dgm:t>
        <a:bodyPr/>
        <a:lstStyle/>
        <a:p>
          <a:endParaRPr lang="es-ES"/>
        </a:p>
      </dgm:t>
    </dgm:pt>
    <dgm:pt modelId="{63B7BDD1-0C13-486D-BA84-C8343E1500B7}" type="sibTrans" cxnId="{5F679D65-72C4-48C2-9309-145A491855C6}">
      <dgm:prSet/>
      <dgm:spPr/>
      <dgm:t>
        <a:bodyPr/>
        <a:lstStyle/>
        <a:p>
          <a:endParaRPr lang="es-ES"/>
        </a:p>
      </dgm:t>
    </dgm:pt>
    <dgm:pt modelId="{0DE0BC14-9752-4C44-8266-9D6E8ECFF9CA}">
      <dgm:prSet custT="1"/>
      <dgm:spPr/>
      <dgm:t>
        <a:bodyPr/>
        <a:lstStyle/>
        <a:p>
          <a:pPr rtl="0"/>
          <a:r>
            <a:rPr lang="es-ES_tradnl" sz="2000" dirty="0" smtClean="0">
              <a:latin typeface="Times New Roman" panose="02020603050405020304" pitchFamily="18" charset="0"/>
              <a:cs typeface="Times New Roman" panose="02020603050405020304" pitchFamily="18" charset="0"/>
            </a:rPr>
            <a:t>Los responsables de la Universidad de las Fuerzas Armadas ESPE deberían realizar la adecuación de las instalaciones para un laboratorio la mecánica aeronáutica donde se puedan impartir las materias de especialización para la carrera de Ingeniería en Mecánica Aeronáutica, si lo consideran pertinente </a:t>
          </a:r>
          <a:endParaRPr lang="en-US" sz="2000" b="0" i="0" u="none" dirty="0">
            <a:latin typeface="Times New Roman" panose="02020603050405020304" pitchFamily="18" charset="0"/>
            <a:cs typeface="Times New Roman" panose="02020603050405020304" pitchFamily="18" charset="0"/>
          </a:endParaRPr>
        </a:p>
      </dgm:t>
    </dgm:pt>
    <dgm:pt modelId="{25552416-286A-47CB-80B5-BA5D222043F5}" type="parTrans" cxnId="{4BEB2F1E-1977-4DB5-8B9C-4DCAD3FD41E7}">
      <dgm:prSet/>
      <dgm:spPr/>
      <dgm:t>
        <a:bodyPr/>
        <a:lstStyle/>
        <a:p>
          <a:endParaRPr lang="es-ES"/>
        </a:p>
      </dgm:t>
    </dgm:pt>
    <dgm:pt modelId="{55C83507-C25B-4B97-9856-2EE7A213C89B}" type="sibTrans" cxnId="{4BEB2F1E-1977-4DB5-8B9C-4DCAD3FD41E7}">
      <dgm:prSet/>
      <dgm:spPr/>
      <dgm:t>
        <a:bodyPr/>
        <a:lstStyle/>
        <a:p>
          <a:endParaRPr lang="es-ES"/>
        </a:p>
      </dgm:t>
    </dgm:pt>
    <dgm:pt modelId="{19594CD7-8D8E-48D1-B5FC-1918875336CE}" type="pres">
      <dgm:prSet presAssocID="{55751644-516B-4609-B00E-A9F61572A6E0}" presName="Name0" presStyleCnt="0">
        <dgm:presLayoutVars>
          <dgm:chMax val="2"/>
          <dgm:dir/>
          <dgm:animOne val="branch"/>
          <dgm:animLvl val="lvl"/>
          <dgm:resizeHandles val="exact"/>
        </dgm:presLayoutVars>
      </dgm:prSet>
      <dgm:spPr/>
      <dgm:t>
        <a:bodyPr/>
        <a:lstStyle/>
        <a:p>
          <a:endParaRPr lang="es-ES"/>
        </a:p>
      </dgm:t>
    </dgm:pt>
    <dgm:pt modelId="{8BA8DA1A-1034-4689-A8A7-7B4A4DE8EAE6}" type="pres">
      <dgm:prSet presAssocID="{55751644-516B-4609-B00E-A9F61572A6E0}" presName="Background" presStyleLbl="node1" presStyleIdx="0" presStyleCnt="1" custScaleX="118911" custScaleY="107296" custLinFactNeighborX="5644"/>
      <dgm:spPr/>
    </dgm:pt>
    <dgm:pt modelId="{6AC27DCF-FE01-41C8-A36C-361DBEB837C1}" type="pres">
      <dgm:prSet presAssocID="{55751644-516B-4609-B00E-A9F61572A6E0}" presName="Divider" presStyleLbl="callout" presStyleIdx="0" presStyleCnt="1" custScaleX="2000000" custScaleY="127431" custLinFactX="28108958" custLinFactNeighborX="28200000"/>
      <dgm:spPr/>
    </dgm:pt>
    <dgm:pt modelId="{4B935612-780D-4135-B70E-22EC8989CA2F}" type="pres">
      <dgm:prSet presAssocID="{55751644-516B-4609-B00E-A9F61572A6E0}" presName="ChildText1" presStyleLbl="revTx" presStyleIdx="0" presStyleCnt="0" custScaleX="135189" custScaleY="84104" custLinFactNeighborX="5070" custLinFactNeighborY="-269">
        <dgm:presLayoutVars>
          <dgm:chMax val="0"/>
          <dgm:chPref val="0"/>
          <dgm:bulletEnabled val="1"/>
        </dgm:presLayoutVars>
      </dgm:prSet>
      <dgm:spPr/>
      <dgm:t>
        <a:bodyPr/>
        <a:lstStyle/>
        <a:p>
          <a:endParaRPr lang="es-ES"/>
        </a:p>
      </dgm:t>
    </dgm:pt>
    <dgm:pt modelId="{86704DFA-C17C-4EF1-B700-8AEB97198385}" type="pres">
      <dgm:prSet presAssocID="{55751644-516B-4609-B00E-A9F61572A6E0}" presName="ChildText2" presStyleLbl="revTx" presStyleIdx="0" presStyleCnt="0" custScaleX="112247" custScaleY="93493" custLinFactNeighborX="23828" custLinFactNeighborY="-1967">
        <dgm:presLayoutVars>
          <dgm:chMax val="0"/>
          <dgm:chPref val="0"/>
          <dgm:bulletEnabled val="1"/>
        </dgm:presLayoutVars>
      </dgm:prSet>
      <dgm:spPr/>
      <dgm:t>
        <a:bodyPr/>
        <a:lstStyle/>
        <a:p>
          <a:endParaRPr lang="es-ES"/>
        </a:p>
      </dgm:t>
    </dgm:pt>
    <dgm:pt modelId="{21BB1442-2B0A-4EBC-8321-E2A6B11F3532}" type="pres">
      <dgm:prSet presAssocID="{55751644-516B-4609-B00E-A9F61572A6E0}" presName="ParentText1" presStyleLbl="revTx" presStyleIdx="0" presStyleCnt="0">
        <dgm:presLayoutVars>
          <dgm:chMax val="1"/>
          <dgm:chPref val="1"/>
        </dgm:presLayoutVars>
      </dgm:prSet>
      <dgm:spPr/>
      <dgm:t>
        <a:bodyPr/>
        <a:lstStyle/>
        <a:p>
          <a:endParaRPr lang="es-ES"/>
        </a:p>
      </dgm:t>
    </dgm:pt>
    <dgm:pt modelId="{38C63312-8882-4BB3-8392-DCF9C87DF5FD}" type="pres">
      <dgm:prSet presAssocID="{55751644-516B-4609-B00E-A9F61572A6E0}" presName="ParentShape1" presStyleLbl="alignImgPlace1" presStyleIdx="0" presStyleCnt="2" custLinFactNeighborX="-6942" custLinFactNeighborY="-329">
        <dgm:presLayoutVars/>
      </dgm:prSet>
      <dgm:spPr/>
      <dgm:t>
        <a:bodyPr/>
        <a:lstStyle/>
        <a:p>
          <a:endParaRPr lang="es-ES"/>
        </a:p>
      </dgm:t>
    </dgm:pt>
    <dgm:pt modelId="{37BDBBB9-DE5D-4F54-B448-0CEAAB26B354}" type="pres">
      <dgm:prSet presAssocID="{55751644-516B-4609-B00E-A9F61572A6E0}" presName="ParentText2" presStyleLbl="revTx" presStyleIdx="0" presStyleCnt="0">
        <dgm:presLayoutVars>
          <dgm:chMax val="1"/>
          <dgm:chPref val="1"/>
        </dgm:presLayoutVars>
      </dgm:prSet>
      <dgm:spPr/>
      <dgm:t>
        <a:bodyPr/>
        <a:lstStyle/>
        <a:p>
          <a:endParaRPr lang="es-ES"/>
        </a:p>
      </dgm:t>
    </dgm:pt>
    <dgm:pt modelId="{BCE7B04B-A22F-40A8-99EF-E29573247E8B}" type="pres">
      <dgm:prSet presAssocID="{55751644-516B-4609-B00E-A9F61572A6E0}" presName="ParentShape2" presStyleLbl="alignImgPlace1" presStyleIdx="1" presStyleCnt="2" custLinFactNeighborX="74451">
        <dgm:presLayoutVars/>
      </dgm:prSet>
      <dgm:spPr/>
      <dgm:t>
        <a:bodyPr/>
        <a:lstStyle/>
        <a:p>
          <a:endParaRPr lang="es-ES"/>
        </a:p>
      </dgm:t>
    </dgm:pt>
  </dgm:ptLst>
  <dgm:cxnLst>
    <dgm:cxn modelId="{0D45CC15-60BD-487F-B464-BB7DAF840DB3}" type="presOf" srcId="{79380561-D8DE-4DFD-89C3-BAC5C32A02D2}" destId="{37BDBBB9-DE5D-4F54-B448-0CEAAB26B354}" srcOrd="0" destOrd="0" presId="urn:microsoft.com/office/officeart/2009/3/layout/OpposingIdeas"/>
    <dgm:cxn modelId="{49BCAC5F-04FF-4807-B7C3-513C8E72F23D}" type="presOf" srcId="{79380561-D8DE-4DFD-89C3-BAC5C32A02D2}" destId="{BCE7B04B-A22F-40A8-99EF-E29573247E8B}" srcOrd="1" destOrd="0" presId="urn:microsoft.com/office/officeart/2009/3/layout/OpposingIdeas"/>
    <dgm:cxn modelId="{9327405A-B42E-4E6F-A702-32EF0FC922A5}" type="presOf" srcId="{0DE0BC14-9752-4C44-8266-9D6E8ECFF9CA}" destId="{86704DFA-C17C-4EF1-B700-8AEB97198385}" srcOrd="0" destOrd="0" presId="urn:microsoft.com/office/officeart/2009/3/layout/OpposingIdeas"/>
    <dgm:cxn modelId="{A1088D2B-5B61-4F62-89CA-F4C0D786674D}" type="presOf" srcId="{55751644-516B-4609-B00E-A9F61572A6E0}" destId="{19594CD7-8D8E-48D1-B5FC-1918875336CE}" srcOrd="0" destOrd="0" presId="urn:microsoft.com/office/officeart/2009/3/layout/OpposingIdeas"/>
    <dgm:cxn modelId="{A7B39CFA-FC76-4CCD-ACCA-C048E198D74D}" type="presOf" srcId="{21FFD63F-6D5B-4209-B523-3EC99387BB04}" destId="{38C63312-8882-4BB3-8392-DCF9C87DF5FD}" srcOrd="1" destOrd="0" presId="urn:microsoft.com/office/officeart/2009/3/layout/OpposingIdeas"/>
    <dgm:cxn modelId="{4BEB2F1E-1977-4DB5-8B9C-4DCAD3FD41E7}" srcId="{79380561-D8DE-4DFD-89C3-BAC5C32A02D2}" destId="{0DE0BC14-9752-4C44-8266-9D6E8ECFF9CA}" srcOrd="0" destOrd="0" parTransId="{25552416-286A-47CB-80B5-BA5D222043F5}" sibTransId="{55C83507-C25B-4B97-9856-2EE7A213C89B}"/>
    <dgm:cxn modelId="{7C818B83-8C79-4FD3-A9DD-E049D824E09F}" srcId="{55751644-516B-4609-B00E-A9F61572A6E0}" destId="{21FFD63F-6D5B-4209-B523-3EC99387BB04}" srcOrd="0" destOrd="0" parTransId="{157363DB-DC03-4385-BF8A-21E14B80255A}" sibTransId="{21ACF970-0925-4E43-8B61-8B1CBCF91A13}"/>
    <dgm:cxn modelId="{E0F32724-338B-4333-A922-B7364CDBCFB6}" type="presOf" srcId="{4E663917-9DE8-4A59-8918-9612CE9A27AC}" destId="{4B935612-780D-4135-B70E-22EC8989CA2F}" srcOrd="0" destOrd="0" presId="urn:microsoft.com/office/officeart/2009/3/layout/OpposingIdeas"/>
    <dgm:cxn modelId="{80D868AE-B109-455F-8D4B-B6BB046B1796}" type="presOf" srcId="{21FFD63F-6D5B-4209-B523-3EC99387BB04}" destId="{21BB1442-2B0A-4EBC-8321-E2A6B11F3532}" srcOrd="0" destOrd="0" presId="urn:microsoft.com/office/officeart/2009/3/layout/OpposingIdeas"/>
    <dgm:cxn modelId="{5F679D65-72C4-48C2-9309-145A491855C6}" srcId="{21FFD63F-6D5B-4209-B523-3EC99387BB04}" destId="{4E663917-9DE8-4A59-8918-9612CE9A27AC}" srcOrd="0" destOrd="0" parTransId="{7CC70B8D-53F3-497A-992C-A352FCA61990}" sibTransId="{63B7BDD1-0C13-486D-BA84-C8343E1500B7}"/>
    <dgm:cxn modelId="{A615CAB4-6BF5-4393-B3CC-1CF4A421F070}" srcId="{55751644-516B-4609-B00E-A9F61572A6E0}" destId="{79380561-D8DE-4DFD-89C3-BAC5C32A02D2}" srcOrd="1" destOrd="0" parTransId="{27347265-4164-4FC2-A7BD-0CC42D08333E}" sibTransId="{DD32079B-6AF5-4596-83BF-F0D678A3697D}"/>
    <dgm:cxn modelId="{DC16ADD6-A9EF-457F-AB7D-CCCC5A82D16E}" type="presParOf" srcId="{19594CD7-8D8E-48D1-B5FC-1918875336CE}" destId="{8BA8DA1A-1034-4689-A8A7-7B4A4DE8EAE6}" srcOrd="0" destOrd="0" presId="urn:microsoft.com/office/officeart/2009/3/layout/OpposingIdeas"/>
    <dgm:cxn modelId="{4024B61F-EC47-4CC9-A64A-F26D8726F4BA}" type="presParOf" srcId="{19594CD7-8D8E-48D1-B5FC-1918875336CE}" destId="{6AC27DCF-FE01-41C8-A36C-361DBEB837C1}" srcOrd="1" destOrd="0" presId="urn:microsoft.com/office/officeart/2009/3/layout/OpposingIdeas"/>
    <dgm:cxn modelId="{34AAC2FA-AF2C-40FB-9C43-558EE13B042B}" type="presParOf" srcId="{19594CD7-8D8E-48D1-B5FC-1918875336CE}" destId="{4B935612-780D-4135-B70E-22EC8989CA2F}" srcOrd="2" destOrd="0" presId="urn:microsoft.com/office/officeart/2009/3/layout/OpposingIdeas"/>
    <dgm:cxn modelId="{455FD56B-B002-48AA-B4E2-FDC450EBA925}" type="presParOf" srcId="{19594CD7-8D8E-48D1-B5FC-1918875336CE}" destId="{86704DFA-C17C-4EF1-B700-8AEB97198385}" srcOrd="3" destOrd="0" presId="urn:microsoft.com/office/officeart/2009/3/layout/OpposingIdeas"/>
    <dgm:cxn modelId="{CB3C3FEE-2D84-4D39-AC53-33746479343B}" type="presParOf" srcId="{19594CD7-8D8E-48D1-B5FC-1918875336CE}" destId="{21BB1442-2B0A-4EBC-8321-E2A6B11F3532}" srcOrd="4" destOrd="0" presId="urn:microsoft.com/office/officeart/2009/3/layout/OpposingIdeas"/>
    <dgm:cxn modelId="{45B41B2A-C014-4F7D-B6B1-1D8FAD060FBB}" type="presParOf" srcId="{19594CD7-8D8E-48D1-B5FC-1918875336CE}" destId="{38C63312-8882-4BB3-8392-DCF9C87DF5FD}" srcOrd="5" destOrd="0" presId="urn:microsoft.com/office/officeart/2009/3/layout/OpposingIdeas"/>
    <dgm:cxn modelId="{C28C2940-F3C2-44A5-8F0C-4F68B6B95526}" type="presParOf" srcId="{19594CD7-8D8E-48D1-B5FC-1918875336CE}" destId="{37BDBBB9-DE5D-4F54-B448-0CEAAB26B354}" srcOrd="6" destOrd="0" presId="urn:microsoft.com/office/officeart/2009/3/layout/OpposingIdeas"/>
    <dgm:cxn modelId="{D64EFB39-F950-448A-A5CE-06B02D109667}" type="presParOf" srcId="{19594CD7-8D8E-48D1-B5FC-1918875336CE}" destId="{BCE7B04B-A22F-40A8-99EF-E29573247E8B}"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5751644-516B-4609-B00E-A9F61572A6E0}" type="doc">
      <dgm:prSet loTypeId="urn:microsoft.com/office/officeart/2009/3/layout/OpposingIdeas" loCatId="relationship" qsTypeId="urn:microsoft.com/office/officeart/2005/8/quickstyle/simple1" qsCatId="simple" csTypeId="urn:microsoft.com/office/officeart/2005/8/colors/accent2_4" csCatId="accent2" phldr="1"/>
      <dgm:spPr/>
      <dgm:t>
        <a:bodyPr/>
        <a:lstStyle/>
        <a:p>
          <a:endParaRPr lang="es-ES"/>
        </a:p>
      </dgm:t>
    </dgm:pt>
    <dgm:pt modelId="{21FFD63F-6D5B-4209-B523-3EC99387BB04}">
      <dgm:prSet phldrT="[Texto]" custT="1"/>
      <dgm:spPr/>
      <dgm:t>
        <a:bodyPr/>
        <a:lstStyle/>
        <a:p>
          <a:pPr rtl="0"/>
          <a:r>
            <a:rPr lang="es-ES_tradnl" sz="2400" b="1" i="0" u="none" dirty="0" smtClean="0">
              <a:solidFill>
                <a:schemeClr val="bg1"/>
              </a:solidFill>
              <a:latin typeface="Times New Roman" panose="02020603050405020304" pitchFamily="18" charset="0"/>
              <a:cs typeface="Times New Roman" panose="02020603050405020304" pitchFamily="18" charset="0"/>
            </a:rPr>
            <a:t>Conclusiones</a:t>
          </a:r>
          <a:endParaRPr lang="es-ES" sz="1400" dirty="0">
            <a:solidFill>
              <a:schemeClr val="bg1"/>
            </a:solidFill>
            <a:latin typeface="Times New Roman" panose="02020603050405020304" pitchFamily="18" charset="0"/>
            <a:cs typeface="Times New Roman" panose="02020603050405020304" pitchFamily="18" charset="0"/>
          </a:endParaRPr>
        </a:p>
      </dgm:t>
    </dgm:pt>
    <dgm:pt modelId="{157363DB-DC03-4385-BF8A-21E14B80255A}" type="parTrans" cxnId="{7C818B83-8C79-4FD3-A9DD-E049D824E09F}">
      <dgm:prSet/>
      <dgm:spPr/>
      <dgm:t>
        <a:bodyPr/>
        <a:lstStyle/>
        <a:p>
          <a:endParaRPr lang="es-ES"/>
        </a:p>
      </dgm:t>
    </dgm:pt>
    <dgm:pt modelId="{21ACF970-0925-4E43-8B61-8B1CBCF91A13}" type="sibTrans" cxnId="{7C818B83-8C79-4FD3-A9DD-E049D824E09F}">
      <dgm:prSet/>
      <dgm:spPr/>
      <dgm:t>
        <a:bodyPr/>
        <a:lstStyle/>
        <a:p>
          <a:endParaRPr lang="es-ES"/>
        </a:p>
      </dgm:t>
    </dgm:pt>
    <dgm:pt modelId="{79380561-D8DE-4DFD-89C3-BAC5C32A02D2}">
      <dgm:prSet/>
      <dgm:spPr/>
      <dgm:t>
        <a:bodyPr/>
        <a:lstStyle/>
        <a:p>
          <a:pPr rtl="0"/>
          <a:r>
            <a:rPr lang="es-ES_tradnl" b="1" i="0" u="none" dirty="0" smtClean="0">
              <a:solidFill>
                <a:schemeClr val="bg1"/>
              </a:solidFill>
              <a:latin typeface="Times New Roman" panose="02020603050405020304" pitchFamily="18" charset="0"/>
              <a:cs typeface="Times New Roman" panose="02020603050405020304" pitchFamily="18" charset="0"/>
            </a:rPr>
            <a:t>Recomendaciones</a:t>
          </a:r>
          <a:endParaRPr lang="en-US" b="0" i="0" u="none" dirty="0">
            <a:solidFill>
              <a:schemeClr val="bg1"/>
            </a:solidFill>
            <a:latin typeface="Times New Roman" panose="02020603050405020304" pitchFamily="18" charset="0"/>
            <a:cs typeface="Times New Roman" panose="02020603050405020304" pitchFamily="18" charset="0"/>
          </a:endParaRPr>
        </a:p>
      </dgm:t>
    </dgm:pt>
    <dgm:pt modelId="{27347265-4164-4FC2-A7BD-0CC42D08333E}" type="parTrans" cxnId="{A615CAB4-6BF5-4393-B3CC-1CF4A421F070}">
      <dgm:prSet/>
      <dgm:spPr/>
      <dgm:t>
        <a:bodyPr/>
        <a:lstStyle/>
        <a:p>
          <a:endParaRPr lang="es-ES"/>
        </a:p>
      </dgm:t>
    </dgm:pt>
    <dgm:pt modelId="{DD32079B-6AF5-4596-83BF-F0D678A3697D}" type="sibTrans" cxnId="{A615CAB4-6BF5-4393-B3CC-1CF4A421F070}">
      <dgm:prSet/>
      <dgm:spPr/>
      <dgm:t>
        <a:bodyPr/>
        <a:lstStyle/>
        <a:p>
          <a:endParaRPr lang="es-ES"/>
        </a:p>
      </dgm:t>
    </dgm:pt>
    <dgm:pt modelId="{4E663917-9DE8-4A59-8918-9612CE9A27AC}">
      <dgm:prSet phldrT="[Texto]" custT="1"/>
      <dgm:spPr/>
      <dgm:t>
        <a:bodyPr/>
        <a:lstStyle/>
        <a:p>
          <a:pPr rtl="0"/>
          <a:r>
            <a:rPr lang="es-ES" sz="2000" dirty="0" smtClean="0">
              <a:latin typeface="Times New Roman" panose="02020603050405020304" pitchFamily="18" charset="0"/>
              <a:cs typeface="Times New Roman" panose="02020603050405020304" pitchFamily="18" charset="0"/>
            </a:rPr>
            <a:t>La Universidad de las Fuerzas Armadas ESPE es considerada como una de las mejores universidades a nivel nacional por el CES, 2013, lo cual le da la apertura para incursionar en nuevos campos académicos. </a:t>
          </a:r>
          <a:endParaRPr lang="es-ES" sz="2000" b="0" dirty="0">
            <a:latin typeface="Times New Roman" panose="02020603050405020304" pitchFamily="18" charset="0"/>
            <a:cs typeface="Times New Roman" panose="02020603050405020304" pitchFamily="18" charset="0"/>
          </a:endParaRPr>
        </a:p>
      </dgm:t>
    </dgm:pt>
    <dgm:pt modelId="{7CC70B8D-53F3-497A-992C-A352FCA61990}" type="parTrans" cxnId="{5F679D65-72C4-48C2-9309-145A491855C6}">
      <dgm:prSet/>
      <dgm:spPr/>
      <dgm:t>
        <a:bodyPr/>
        <a:lstStyle/>
        <a:p>
          <a:endParaRPr lang="es-ES"/>
        </a:p>
      </dgm:t>
    </dgm:pt>
    <dgm:pt modelId="{63B7BDD1-0C13-486D-BA84-C8343E1500B7}" type="sibTrans" cxnId="{5F679D65-72C4-48C2-9309-145A491855C6}">
      <dgm:prSet/>
      <dgm:spPr/>
      <dgm:t>
        <a:bodyPr/>
        <a:lstStyle/>
        <a:p>
          <a:endParaRPr lang="es-ES"/>
        </a:p>
      </dgm:t>
    </dgm:pt>
    <dgm:pt modelId="{0DE0BC14-9752-4C44-8266-9D6E8ECFF9CA}">
      <dgm:prSet custT="1"/>
      <dgm:spPr/>
      <dgm:t>
        <a:bodyPr/>
        <a:lstStyle/>
        <a:p>
          <a:pPr rtl="0"/>
          <a:r>
            <a:rPr lang="es-ES" sz="2000" dirty="0" smtClean="0">
              <a:latin typeface="Times New Roman" panose="02020603050405020304" pitchFamily="18" charset="0"/>
              <a:cs typeface="Times New Roman" panose="02020603050405020304" pitchFamily="18" charset="0"/>
            </a:rPr>
            <a:t>La Universidad de las Fuerzas Armadas ESPE debe correr riesgo de una inversión para la creación de la carrera de Ingeniería en Mecánica Aeronáutica, dado que esta ayudara al desarrollo del país. </a:t>
          </a:r>
          <a:endParaRPr lang="en-US" sz="2000" b="0" i="0" u="none" dirty="0">
            <a:latin typeface="Times New Roman" panose="02020603050405020304" pitchFamily="18" charset="0"/>
            <a:cs typeface="Times New Roman" panose="02020603050405020304" pitchFamily="18" charset="0"/>
          </a:endParaRPr>
        </a:p>
      </dgm:t>
    </dgm:pt>
    <dgm:pt modelId="{25552416-286A-47CB-80B5-BA5D222043F5}" type="parTrans" cxnId="{4BEB2F1E-1977-4DB5-8B9C-4DCAD3FD41E7}">
      <dgm:prSet/>
      <dgm:spPr/>
      <dgm:t>
        <a:bodyPr/>
        <a:lstStyle/>
        <a:p>
          <a:endParaRPr lang="es-ES"/>
        </a:p>
      </dgm:t>
    </dgm:pt>
    <dgm:pt modelId="{55C83507-C25B-4B97-9856-2EE7A213C89B}" type="sibTrans" cxnId="{4BEB2F1E-1977-4DB5-8B9C-4DCAD3FD41E7}">
      <dgm:prSet/>
      <dgm:spPr/>
      <dgm:t>
        <a:bodyPr/>
        <a:lstStyle/>
        <a:p>
          <a:endParaRPr lang="es-ES"/>
        </a:p>
      </dgm:t>
    </dgm:pt>
    <dgm:pt modelId="{19594CD7-8D8E-48D1-B5FC-1918875336CE}" type="pres">
      <dgm:prSet presAssocID="{55751644-516B-4609-B00E-A9F61572A6E0}" presName="Name0" presStyleCnt="0">
        <dgm:presLayoutVars>
          <dgm:chMax val="2"/>
          <dgm:dir/>
          <dgm:animOne val="branch"/>
          <dgm:animLvl val="lvl"/>
          <dgm:resizeHandles val="exact"/>
        </dgm:presLayoutVars>
      </dgm:prSet>
      <dgm:spPr/>
      <dgm:t>
        <a:bodyPr/>
        <a:lstStyle/>
        <a:p>
          <a:endParaRPr lang="es-ES"/>
        </a:p>
      </dgm:t>
    </dgm:pt>
    <dgm:pt modelId="{8BA8DA1A-1034-4689-A8A7-7B4A4DE8EAE6}" type="pres">
      <dgm:prSet presAssocID="{55751644-516B-4609-B00E-A9F61572A6E0}" presName="Background" presStyleLbl="node1" presStyleIdx="0" presStyleCnt="1" custScaleX="118911" custScaleY="107296" custLinFactNeighborX="5644"/>
      <dgm:spPr/>
    </dgm:pt>
    <dgm:pt modelId="{6AC27DCF-FE01-41C8-A36C-361DBEB837C1}" type="pres">
      <dgm:prSet presAssocID="{55751644-516B-4609-B00E-A9F61572A6E0}" presName="Divider" presStyleLbl="callout" presStyleIdx="0" presStyleCnt="1" custScaleX="2000000" custScaleY="127431" custLinFactX="28108958" custLinFactNeighborX="28200000"/>
      <dgm:spPr/>
    </dgm:pt>
    <dgm:pt modelId="{4B935612-780D-4135-B70E-22EC8989CA2F}" type="pres">
      <dgm:prSet presAssocID="{55751644-516B-4609-B00E-A9F61572A6E0}" presName="ChildText1" presStyleLbl="revTx" presStyleIdx="0" presStyleCnt="0" custScaleX="135189" custScaleY="80170" custLinFactNeighborX="5070" custLinFactNeighborY="-269">
        <dgm:presLayoutVars>
          <dgm:chMax val="0"/>
          <dgm:chPref val="0"/>
          <dgm:bulletEnabled val="1"/>
        </dgm:presLayoutVars>
      </dgm:prSet>
      <dgm:spPr/>
      <dgm:t>
        <a:bodyPr/>
        <a:lstStyle/>
        <a:p>
          <a:endParaRPr lang="es-ES"/>
        </a:p>
      </dgm:t>
    </dgm:pt>
    <dgm:pt modelId="{86704DFA-C17C-4EF1-B700-8AEB97198385}" type="pres">
      <dgm:prSet presAssocID="{55751644-516B-4609-B00E-A9F61572A6E0}" presName="ChildText2" presStyleLbl="revTx" presStyleIdx="0" presStyleCnt="0" custScaleX="112247" custScaleY="85625" custLinFactNeighborX="23828" custLinFactNeighborY="983">
        <dgm:presLayoutVars>
          <dgm:chMax val="0"/>
          <dgm:chPref val="0"/>
          <dgm:bulletEnabled val="1"/>
        </dgm:presLayoutVars>
      </dgm:prSet>
      <dgm:spPr/>
      <dgm:t>
        <a:bodyPr/>
        <a:lstStyle/>
        <a:p>
          <a:endParaRPr lang="es-ES"/>
        </a:p>
      </dgm:t>
    </dgm:pt>
    <dgm:pt modelId="{21BB1442-2B0A-4EBC-8321-E2A6B11F3532}" type="pres">
      <dgm:prSet presAssocID="{55751644-516B-4609-B00E-A9F61572A6E0}" presName="ParentText1" presStyleLbl="revTx" presStyleIdx="0" presStyleCnt="0">
        <dgm:presLayoutVars>
          <dgm:chMax val="1"/>
          <dgm:chPref val="1"/>
        </dgm:presLayoutVars>
      </dgm:prSet>
      <dgm:spPr/>
      <dgm:t>
        <a:bodyPr/>
        <a:lstStyle/>
        <a:p>
          <a:endParaRPr lang="es-ES"/>
        </a:p>
      </dgm:t>
    </dgm:pt>
    <dgm:pt modelId="{38C63312-8882-4BB3-8392-DCF9C87DF5FD}" type="pres">
      <dgm:prSet presAssocID="{55751644-516B-4609-B00E-A9F61572A6E0}" presName="ParentShape1" presStyleLbl="alignImgPlace1" presStyleIdx="0" presStyleCnt="2" custLinFactNeighborX="-6942" custLinFactNeighborY="-329">
        <dgm:presLayoutVars/>
      </dgm:prSet>
      <dgm:spPr/>
      <dgm:t>
        <a:bodyPr/>
        <a:lstStyle/>
        <a:p>
          <a:endParaRPr lang="es-ES"/>
        </a:p>
      </dgm:t>
    </dgm:pt>
    <dgm:pt modelId="{37BDBBB9-DE5D-4F54-B448-0CEAAB26B354}" type="pres">
      <dgm:prSet presAssocID="{55751644-516B-4609-B00E-A9F61572A6E0}" presName="ParentText2" presStyleLbl="revTx" presStyleIdx="0" presStyleCnt="0">
        <dgm:presLayoutVars>
          <dgm:chMax val="1"/>
          <dgm:chPref val="1"/>
        </dgm:presLayoutVars>
      </dgm:prSet>
      <dgm:spPr/>
      <dgm:t>
        <a:bodyPr/>
        <a:lstStyle/>
        <a:p>
          <a:endParaRPr lang="es-ES"/>
        </a:p>
      </dgm:t>
    </dgm:pt>
    <dgm:pt modelId="{BCE7B04B-A22F-40A8-99EF-E29573247E8B}" type="pres">
      <dgm:prSet presAssocID="{55751644-516B-4609-B00E-A9F61572A6E0}" presName="ParentShape2" presStyleLbl="alignImgPlace1" presStyleIdx="1" presStyleCnt="2" custLinFactNeighborX="74451">
        <dgm:presLayoutVars/>
      </dgm:prSet>
      <dgm:spPr/>
      <dgm:t>
        <a:bodyPr/>
        <a:lstStyle/>
        <a:p>
          <a:endParaRPr lang="es-ES"/>
        </a:p>
      </dgm:t>
    </dgm:pt>
  </dgm:ptLst>
  <dgm:cxnLst>
    <dgm:cxn modelId="{0D45CC15-60BD-487F-B464-BB7DAF840DB3}" type="presOf" srcId="{79380561-D8DE-4DFD-89C3-BAC5C32A02D2}" destId="{37BDBBB9-DE5D-4F54-B448-0CEAAB26B354}" srcOrd="0" destOrd="0" presId="urn:microsoft.com/office/officeart/2009/3/layout/OpposingIdeas"/>
    <dgm:cxn modelId="{49BCAC5F-04FF-4807-B7C3-513C8E72F23D}" type="presOf" srcId="{79380561-D8DE-4DFD-89C3-BAC5C32A02D2}" destId="{BCE7B04B-A22F-40A8-99EF-E29573247E8B}" srcOrd="1" destOrd="0" presId="urn:microsoft.com/office/officeart/2009/3/layout/OpposingIdeas"/>
    <dgm:cxn modelId="{9327405A-B42E-4E6F-A702-32EF0FC922A5}" type="presOf" srcId="{0DE0BC14-9752-4C44-8266-9D6E8ECFF9CA}" destId="{86704DFA-C17C-4EF1-B700-8AEB97198385}" srcOrd="0" destOrd="0" presId="urn:microsoft.com/office/officeart/2009/3/layout/OpposingIdeas"/>
    <dgm:cxn modelId="{A1088D2B-5B61-4F62-89CA-F4C0D786674D}" type="presOf" srcId="{55751644-516B-4609-B00E-A9F61572A6E0}" destId="{19594CD7-8D8E-48D1-B5FC-1918875336CE}" srcOrd="0" destOrd="0" presId="urn:microsoft.com/office/officeart/2009/3/layout/OpposingIdeas"/>
    <dgm:cxn modelId="{A7B39CFA-FC76-4CCD-ACCA-C048E198D74D}" type="presOf" srcId="{21FFD63F-6D5B-4209-B523-3EC99387BB04}" destId="{38C63312-8882-4BB3-8392-DCF9C87DF5FD}" srcOrd="1" destOrd="0" presId="urn:microsoft.com/office/officeart/2009/3/layout/OpposingIdeas"/>
    <dgm:cxn modelId="{4BEB2F1E-1977-4DB5-8B9C-4DCAD3FD41E7}" srcId="{79380561-D8DE-4DFD-89C3-BAC5C32A02D2}" destId="{0DE0BC14-9752-4C44-8266-9D6E8ECFF9CA}" srcOrd="0" destOrd="0" parTransId="{25552416-286A-47CB-80B5-BA5D222043F5}" sibTransId="{55C83507-C25B-4B97-9856-2EE7A213C89B}"/>
    <dgm:cxn modelId="{7C818B83-8C79-4FD3-A9DD-E049D824E09F}" srcId="{55751644-516B-4609-B00E-A9F61572A6E0}" destId="{21FFD63F-6D5B-4209-B523-3EC99387BB04}" srcOrd="0" destOrd="0" parTransId="{157363DB-DC03-4385-BF8A-21E14B80255A}" sibTransId="{21ACF970-0925-4E43-8B61-8B1CBCF91A13}"/>
    <dgm:cxn modelId="{E0F32724-338B-4333-A922-B7364CDBCFB6}" type="presOf" srcId="{4E663917-9DE8-4A59-8918-9612CE9A27AC}" destId="{4B935612-780D-4135-B70E-22EC8989CA2F}" srcOrd="0" destOrd="0" presId="urn:microsoft.com/office/officeart/2009/3/layout/OpposingIdeas"/>
    <dgm:cxn modelId="{80D868AE-B109-455F-8D4B-B6BB046B1796}" type="presOf" srcId="{21FFD63F-6D5B-4209-B523-3EC99387BB04}" destId="{21BB1442-2B0A-4EBC-8321-E2A6B11F3532}" srcOrd="0" destOrd="0" presId="urn:microsoft.com/office/officeart/2009/3/layout/OpposingIdeas"/>
    <dgm:cxn modelId="{5F679D65-72C4-48C2-9309-145A491855C6}" srcId="{21FFD63F-6D5B-4209-B523-3EC99387BB04}" destId="{4E663917-9DE8-4A59-8918-9612CE9A27AC}" srcOrd="0" destOrd="0" parTransId="{7CC70B8D-53F3-497A-992C-A352FCA61990}" sibTransId="{63B7BDD1-0C13-486D-BA84-C8343E1500B7}"/>
    <dgm:cxn modelId="{A615CAB4-6BF5-4393-B3CC-1CF4A421F070}" srcId="{55751644-516B-4609-B00E-A9F61572A6E0}" destId="{79380561-D8DE-4DFD-89C3-BAC5C32A02D2}" srcOrd="1" destOrd="0" parTransId="{27347265-4164-4FC2-A7BD-0CC42D08333E}" sibTransId="{DD32079B-6AF5-4596-83BF-F0D678A3697D}"/>
    <dgm:cxn modelId="{DC16ADD6-A9EF-457F-AB7D-CCCC5A82D16E}" type="presParOf" srcId="{19594CD7-8D8E-48D1-B5FC-1918875336CE}" destId="{8BA8DA1A-1034-4689-A8A7-7B4A4DE8EAE6}" srcOrd="0" destOrd="0" presId="urn:microsoft.com/office/officeart/2009/3/layout/OpposingIdeas"/>
    <dgm:cxn modelId="{4024B61F-EC47-4CC9-A64A-F26D8726F4BA}" type="presParOf" srcId="{19594CD7-8D8E-48D1-B5FC-1918875336CE}" destId="{6AC27DCF-FE01-41C8-A36C-361DBEB837C1}" srcOrd="1" destOrd="0" presId="urn:microsoft.com/office/officeart/2009/3/layout/OpposingIdeas"/>
    <dgm:cxn modelId="{34AAC2FA-AF2C-40FB-9C43-558EE13B042B}" type="presParOf" srcId="{19594CD7-8D8E-48D1-B5FC-1918875336CE}" destId="{4B935612-780D-4135-B70E-22EC8989CA2F}" srcOrd="2" destOrd="0" presId="urn:microsoft.com/office/officeart/2009/3/layout/OpposingIdeas"/>
    <dgm:cxn modelId="{455FD56B-B002-48AA-B4E2-FDC450EBA925}" type="presParOf" srcId="{19594CD7-8D8E-48D1-B5FC-1918875336CE}" destId="{86704DFA-C17C-4EF1-B700-8AEB97198385}" srcOrd="3" destOrd="0" presId="urn:microsoft.com/office/officeart/2009/3/layout/OpposingIdeas"/>
    <dgm:cxn modelId="{CB3C3FEE-2D84-4D39-AC53-33746479343B}" type="presParOf" srcId="{19594CD7-8D8E-48D1-B5FC-1918875336CE}" destId="{21BB1442-2B0A-4EBC-8321-E2A6B11F3532}" srcOrd="4" destOrd="0" presId="urn:microsoft.com/office/officeart/2009/3/layout/OpposingIdeas"/>
    <dgm:cxn modelId="{45B41B2A-C014-4F7D-B6B1-1D8FAD060FBB}" type="presParOf" srcId="{19594CD7-8D8E-48D1-B5FC-1918875336CE}" destId="{38C63312-8882-4BB3-8392-DCF9C87DF5FD}" srcOrd="5" destOrd="0" presId="urn:microsoft.com/office/officeart/2009/3/layout/OpposingIdeas"/>
    <dgm:cxn modelId="{C28C2940-F3C2-44A5-8F0C-4F68B6B95526}" type="presParOf" srcId="{19594CD7-8D8E-48D1-B5FC-1918875336CE}" destId="{37BDBBB9-DE5D-4F54-B448-0CEAAB26B354}" srcOrd="6" destOrd="0" presId="urn:microsoft.com/office/officeart/2009/3/layout/OpposingIdeas"/>
    <dgm:cxn modelId="{D64EFB39-F950-448A-A5CE-06B02D109667}" type="presParOf" srcId="{19594CD7-8D8E-48D1-B5FC-1918875336CE}" destId="{BCE7B04B-A22F-40A8-99EF-E29573247E8B}"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5751644-516B-4609-B00E-A9F61572A6E0}" type="doc">
      <dgm:prSet loTypeId="urn:microsoft.com/office/officeart/2009/3/layout/OpposingIdeas" loCatId="relationship" qsTypeId="urn:microsoft.com/office/officeart/2005/8/quickstyle/simple1" qsCatId="simple" csTypeId="urn:microsoft.com/office/officeart/2005/8/colors/accent2_4" csCatId="accent2" phldr="1"/>
      <dgm:spPr/>
      <dgm:t>
        <a:bodyPr/>
        <a:lstStyle/>
        <a:p>
          <a:endParaRPr lang="es-ES"/>
        </a:p>
      </dgm:t>
    </dgm:pt>
    <dgm:pt modelId="{21FFD63F-6D5B-4209-B523-3EC99387BB04}">
      <dgm:prSet phldrT="[Texto]" custT="1"/>
      <dgm:spPr/>
      <dgm:t>
        <a:bodyPr/>
        <a:lstStyle/>
        <a:p>
          <a:pPr rtl="0"/>
          <a:r>
            <a:rPr lang="es-ES_tradnl" sz="2400" b="1" i="0" u="none" dirty="0" smtClean="0">
              <a:solidFill>
                <a:schemeClr val="bg1"/>
              </a:solidFill>
              <a:latin typeface="Times New Roman" panose="02020603050405020304" pitchFamily="18" charset="0"/>
              <a:cs typeface="Times New Roman" panose="02020603050405020304" pitchFamily="18" charset="0"/>
            </a:rPr>
            <a:t>Conclusiones</a:t>
          </a:r>
          <a:endParaRPr lang="es-ES" sz="1400" b="1" dirty="0">
            <a:solidFill>
              <a:schemeClr val="bg1"/>
            </a:solidFill>
            <a:latin typeface="Times New Roman" panose="02020603050405020304" pitchFamily="18" charset="0"/>
            <a:cs typeface="Times New Roman" panose="02020603050405020304" pitchFamily="18" charset="0"/>
          </a:endParaRPr>
        </a:p>
      </dgm:t>
    </dgm:pt>
    <dgm:pt modelId="{157363DB-DC03-4385-BF8A-21E14B80255A}" type="parTrans" cxnId="{7C818B83-8C79-4FD3-A9DD-E049D824E09F}">
      <dgm:prSet/>
      <dgm:spPr/>
      <dgm:t>
        <a:bodyPr/>
        <a:lstStyle/>
        <a:p>
          <a:endParaRPr lang="es-ES"/>
        </a:p>
      </dgm:t>
    </dgm:pt>
    <dgm:pt modelId="{21ACF970-0925-4E43-8B61-8B1CBCF91A13}" type="sibTrans" cxnId="{7C818B83-8C79-4FD3-A9DD-E049D824E09F}">
      <dgm:prSet/>
      <dgm:spPr/>
      <dgm:t>
        <a:bodyPr/>
        <a:lstStyle/>
        <a:p>
          <a:endParaRPr lang="es-ES"/>
        </a:p>
      </dgm:t>
    </dgm:pt>
    <dgm:pt modelId="{79380561-D8DE-4DFD-89C3-BAC5C32A02D2}">
      <dgm:prSet/>
      <dgm:spPr/>
      <dgm:t>
        <a:bodyPr/>
        <a:lstStyle/>
        <a:p>
          <a:pPr rtl="0"/>
          <a:r>
            <a:rPr lang="es-ES_tradnl" b="1" i="0" u="none" dirty="0" smtClean="0">
              <a:solidFill>
                <a:schemeClr val="bg1"/>
              </a:solidFill>
              <a:latin typeface="Times New Roman" panose="02020603050405020304" pitchFamily="18" charset="0"/>
              <a:cs typeface="Times New Roman" panose="02020603050405020304" pitchFamily="18" charset="0"/>
            </a:rPr>
            <a:t>Recomendaciones</a:t>
          </a:r>
          <a:endParaRPr lang="en-US" b="1" i="0" u="none" dirty="0">
            <a:solidFill>
              <a:schemeClr val="bg1"/>
            </a:solidFill>
            <a:latin typeface="Times New Roman" panose="02020603050405020304" pitchFamily="18" charset="0"/>
            <a:cs typeface="Times New Roman" panose="02020603050405020304" pitchFamily="18" charset="0"/>
          </a:endParaRPr>
        </a:p>
      </dgm:t>
    </dgm:pt>
    <dgm:pt modelId="{27347265-4164-4FC2-A7BD-0CC42D08333E}" type="parTrans" cxnId="{A615CAB4-6BF5-4393-B3CC-1CF4A421F070}">
      <dgm:prSet/>
      <dgm:spPr/>
      <dgm:t>
        <a:bodyPr/>
        <a:lstStyle/>
        <a:p>
          <a:endParaRPr lang="es-ES"/>
        </a:p>
      </dgm:t>
    </dgm:pt>
    <dgm:pt modelId="{DD32079B-6AF5-4596-83BF-F0D678A3697D}" type="sibTrans" cxnId="{A615CAB4-6BF5-4393-B3CC-1CF4A421F070}">
      <dgm:prSet/>
      <dgm:spPr/>
      <dgm:t>
        <a:bodyPr/>
        <a:lstStyle/>
        <a:p>
          <a:endParaRPr lang="es-ES"/>
        </a:p>
      </dgm:t>
    </dgm:pt>
    <dgm:pt modelId="{4E663917-9DE8-4A59-8918-9612CE9A27AC}">
      <dgm:prSet phldrT="[Texto]" custT="1"/>
      <dgm:spPr/>
      <dgm:t>
        <a:bodyPr/>
        <a:lstStyle/>
        <a:p>
          <a:pPr rtl="0"/>
          <a:r>
            <a:rPr lang="es-ES" sz="2000" dirty="0" smtClean="0">
              <a:latin typeface="Times New Roman" panose="02020603050405020304" pitchFamily="18" charset="0"/>
              <a:cs typeface="Times New Roman" panose="02020603050405020304" pitchFamily="18" charset="0"/>
            </a:rPr>
            <a:t>En las entrevistas realizadas a personal y directivos de compañías aéreas se puede determinar que si existe demanda del mercado tanto nacional como extranjero de personal en la rama de ingeniería en mecánica aeronáutica. </a:t>
          </a:r>
          <a:endParaRPr lang="es-ES" sz="2000" b="0" dirty="0">
            <a:latin typeface="Times New Roman" panose="02020603050405020304" pitchFamily="18" charset="0"/>
            <a:cs typeface="Times New Roman" panose="02020603050405020304" pitchFamily="18" charset="0"/>
          </a:endParaRPr>
        </a:p>
      </dgm:t>
    </dgm:pt>
    <dgm:pt modelId="{7CC70B8D-53F3-497A-992C-A352FCA61990}" type="parTrans" cxnId="{5F679D65-72C4-48C2-9309-145A491855C6}">
      <dgm:prSet/>
      <dgm:spPr/>
      <dgm:t>
        <a:bodyPr/>
        <a:lstStyle/>
        <a:p>
          <a:endParaRPr lang="es-ES"/>
        </a:p>
      </dgm:t>
    </dgm:pt>
    <dgm:pt modelId="{63B7BDD1-0C13-486D-BA84-C8343E1500B7}" type="sibTrans" cxnId="{5F679D65-72C4-48C2-9309-145A491855C6}">
      <dgm:prSet/>
      <dgm:spPr/>
      <dgm:t>
        <a:bodyPr/>
        <a:lstStyle/>
        <a:p>
          <a:endParaRPr lang="es-ES"/>
        </a:p>
      </dgm:t>
    </dgm:pt>
    <dgm:pt modelId="{0DE0BC14-9752-4C44-8266-9D6E8ECFF9CA}">
      <dgm:prSet custT="1"/>
      <dgm:spPr/>
      <dgm:t>
        <a:bodyPr/>
        <a:lstStyle/>
        <a:p>
          <a:pPr rtl="0"/>
          <a:r>
            <a:rPr lang="es-ES" sz="2000" dirty="0" smtClean="0">
              <a:latin typeface="Times New Roman" panose="02020603050405020304" pitchFamily="18" charset="0"/>
              <a:cs typeface="Times New Roman" panose="02020603050405020304" pitchFamily="18" charset="0"/>
            </a:rPr>
            <a:t>Dado que existe demanda de personal profesional en la rama de la ingeniería en mecánica aeronáutica la Universidad de las Fuerzas Armadas ESPE debería tomar en consideración la creación de la carrera de Ingeniería en Mecánica Aeronáutica para satisfacer la demanda con profesionales nacionales. </a:t>
          </a:r>
          <a:endParaRPr lang="en-US" sz="2000" b="0" i="0" u="none" dirty="0">
            <a:latin typeface="Times New Roman" panose="02020603050405020304" pitchFamily="18" charset="0"/>
            <a:cs typeface="Times New Roman" panose="02020603050405020304" pitchFamily="18" charset="0"/>
          </a:endParaRPr>
        </a:p>
      </dgm:t>
    </dgm:pt>
    <dgm:pt modelId="{25552416-286A-47CB-80B5-BA5D222043F5}" type="parTrans" cxnId="{4BEB2F1E-1977-4DB5-8B9C-4DCAD3FD41E7}">
      <dgm:prSet/>
      <dgm:spPr/>
      <dgm:t>
        <a:bodyPr/>
        <a:lstStyle/>
        <a:p>
          <a:endParaRPr lang="es-ES"/>
        </a:p>
      </dgm:t>
    </dgm:pt>
    <dgm:pt modelId="{55C83507-C25B-4B97-9856-2EE7A213C89B}" type="sibTrans" cxnId="{4BEB2F1E-1977-4DB5-8B9C-4DCAD3FD41E7}">
      <dgm:prSet/>
      <dgm:spPr/>
      <dgm:t>
        <a:bodyPr/>
        <a:lstStyle/>
        <a:p>
          <a:endParaRPr lang="es-ES"/>
        </a:p>
      </dgm:t>
    </dgm:pt>
    <dgm:pt modelId="{19594CD7-8D8E-48D1-B5FC-1918875336CE}" type="pres">
      <dgm:prSet presAssocID="{55751644-516B-4609-B00E-A9F61572A6E0}" presName="Name0" presStyleCnt="0">
        <dgm:presLayoutVars>
          <dgm:chMax val="2"/>
          <dgm:dir/>
          <dgm:animOne val="branch"/>
          <dgm:animLvl val="lvl"/>
          <dgm:resizeHandles val="exact"/>
        </dgm:presLayoutVars>
      </dgm:prSet>
      <dgm:spPr/>
      <dgm:t>
        <a:bodyPr/>
        <a:lstStyle/>
        <a:p>
          <a:endParaRPr lang="es-ES"/>
        </a:p>
      </dgm:t>
    </dgm:pt>
    <dgm:pt modelId="{8BA8DA1A-1034-4689-A8A7-7B4A4DE8EAE6}" type="pres">
      <dgm:prSet presAssocID="{55751644-516B-4609-B00E-A9F61572A6E0}" presName="Background" presStyleLbl="node1" presStyleIdx="0" presStyleCnt="1" custScaleX="118911" custScaleY="107296" custLinFactNeighborX="5644"/>
      <dgm:spPr/>
    </dgm:pt>
    <dgm:pt modelId="{6AC27DCF-FE01-41C8-A36C-361DBEB837C1}" type="pres">
      <dgm:prSet presAssocID="{55751644-516B-4609-B00E-A9F61572A6E0}" presName="Divider" presStyleLbl="callout" presStyleIdx="0" presStyleCnt="1" custScaleX="2000000" custScaleY="127431" custLinFactX="28108958" custLinFactNeighborX="28200000"/>
      <dgm:spPr/>
    </dgm:pt>
    <dgm:pt modelId="{4B935612-780D-4135-B70E-22EC8989CA2F}" type="pres">
      <dgm:prSet presAssocID="{55751644-516B-4609-B00E-A9F61572A6E0}" presName="ChildText1" presStyleLbl="revTx" presStyleIdx="0" presStyleCnt="0" custScaleX="135189" custScaleY="82137" custLinFactNeighborX="5070" custLinFactNeighborY="-269">
        <dgm:presLayoutVars>
          <dgm:chMax val="0"/>
          <dgm:chPref val="0"/>
          <dgm:bulletEnabled val="1"/>
        </dgm:presLayoutVars>
      </dgm:prSet>
      <dgm:spPr/>
      <dgm:t>
        <a:bodyPr/>
        <a:lstStyle/>
        <a:p>
          <a:endParaRPr lang="es-ES"/>
        </a:p>
      </dgm:t>
    </dgm:pt>
    <dgm:pt modelId="{86704DFA-C17C-4EF1-B700-8AEB97198385}" type="pres">
      <dgm:prSet presAssocID="{55751644-516B-4609-B00E-A9F61572A6E0}" presName="ChildText2" presStyleLbl="revTx" presStyleIdx="0" presStyleCnt="0" custScaleX="112247" custScaleY="112620" custLinFactNeighborX="23828">
        <dgm:presLayoutVars>
          <dgm:chMax val="0"/>
          <dgm:chPref val="0"/>
          <dgm:bulletEnabled val="1"/>
        </dgm:presLayoutVars>
      </dgm:prSet>
      <dgm:spPr/>
      <dgm:t>
        <a:bodyPr/>
        <a:lstStyle/>
        <a:p>
          <a:endParaRPr lang="es-ES"/>
        </a:p>
      </dgm:t>
    </dgm:pt>
    <dgm:pt modelId="{21BB1442-2B0A-4EBC-8321-E2A6B11F3532}" type="pres">
      <dgm:prSet presAssocID="{55751644-516B-4609-B00E-A9F61572A6E0}" presName="ParentText1" presStyleLbl="revTx" presStyleIdx="0" presStyleCnt="0">
        <dgm:presLayoutVars>
          <dgm:chMax val="1"/>
          <dgm:chPref val="1"/>
        </dgm:presLayoutVars>
      </dgm:prSet>
      <dgm:spPr/>
      <dgm:t>
        <a:bodyPr/>
        <a:lstStyle/>
        <a:p>
          <a:endParaRPr lang="es-ES"/>
        </a:p>
      </dgm:t>
    </dgm:pt>
    <dgm:pt modelId="{38C63312-8882-4BB3-8392-DCF9C87DF5FD}" type="pres">
      <dgm:prSet presAssocID="{55751644-516B-4609-B00E-A9F61572A6E0}" presName="ParentShape1" presStyleLbl="alignImgPlace1" presStyleIdx="0" presStyleCnt="2" custLinFactNeighborX="-6942" custLinFactNeighborY="-329">
        <dgm:presLayoutVars/>
      </dgm:prSet>
      <dgm:spPr/>
      <dgm:t>
        <a:bodyPr/>
        <a:lstStyle/>
        <a:p>
          <a:endParaRPr lang="es-ES"/>
        </a:p>
      </dgm:t>
    </dgm:pt>
    <dgm:pt modelId="{37BDBBB9-DE5D-4F54-B448-0CEAAB26B354}" type="pres">
      <dgm:prSet presAssocID="{55751644-516B-4609-B00E-A9F61572A6E0}" presName="ParentText2" presStyleLbl="revTx" presStyleIdx="0" presStyleCnt="0">
        <dgm:presLayoutVars>
          <dgm:chMax val="1"/>
          <dgm:chPref val="1"/>
        </dgm:presLayoutVars>
      </dgm:prSet>
      <dgm:spPr/>
      <dgm:t>
        <a:bodyPr/>
        <a:lstStyle/>
        <a:p>
          <a:endParaRPr lang="es-ES"/>
        </a:p>
      </dgm:t>
    </dgm:pt>
    <dgm:pt modelId="{BCE7B04B-A22F-40A8-99EF-E29573247E8B}" type="pres">
      <dgm:prSet presAssocID="{55751644-516B-4609-B00E-A9F61572A6E0}" presName="ParentShape2" presStyleLbl="alignImgPlace1" presStyleIdx="1" presStyleCnt="2" custLinFactNeighborX="74451">
        <dgm:presLayoutVars/>
      </dgm:prSet>
      <dgm:spPr/>
      <dgm:t>
        <a:bodyPr/>
        <a:lstStyle/>
        <a:p>
          <a:endParaRPr lang="es-ES"/>
        </a:p>
      </dgm:t>
    </dgm:pt>
  </dgm:ptLst>
  <dgm:cxnLst>
    <dgm:cxn modelId="{0D45CC15-60BD-487F-B464-BB7DAF840DB3}" type="presOf" srcId="{79380561-D8DE-4DFD-89C3-BAC5C32A02D2}" destId="{37BDBBB9-DE5D-4F54-B448-0CEAAB26B354}" srcOrd="0" destOrd="0" presId="urn:microsoft.com/office/officeart/2009/3/layout/OpposingIdeas"/>
    <dgm:cxn modelId="{49BCAC5F-04FF-4807-B7C3-513C8E72F23D}" type="presOf" srcId="{79380561-D8DE-4DFD-89C3-BAC5C32A02D2}" destId="{BCE7B04B-A22F-40A8-99EF-E29573247E8B}" srcOrd="1" destOrd="0" presId="urn:microsoft.com/office/officeart/2009/3/layout/OpposingIdeas"/>
    <dgm:cxn modelId="{9327405A-B42E-4E6F-A702-32EF0FC922A5}" type="presOf" srcId="{0DE0BC14-9752-4C44-8266-9D6E8ECFF9CA}" destId="{86704DFA-C17C-4EF1-B700-8AEB97198385}" srcOrd="0" destOrd="0" presId="urn:microsoft.com/office/officeart/2009/3/layout/OpposingIdeas"/>
    <dgm:cxn modelId="{A1088D2B-5B61-4F62-89CA-F4C0D786674D}" type="presOf" srcId="{55751644-516B-4609-B00E-A9F61572A6E0}" destId="{19594CD7-8D8E-48D1-B5FC-1918875336CE}" srcOrd="0" destOrd="0" presId="urn:microsoft.com/office/officeart/2009/3/layout/OpposingIdeas"/>
    <dgm:cxn modelId="{A7B39CFA-FC76-4CCD-ACCA-C048E198D74D}" type="presOf" srcId="{21FFD63F-6D5B-4209-B523-3EC99387BB04}" destId="{38C63312-8882-4BB3-8392-DCF9C87DF5FD}" srcOrd="1" destOrd="0" presId="urn:microsoft.com/office/officeart/2009/3/layout/OpposingIdeas"/>
    <dgm:cxn modelId="{4BEB2F1E-1977-4DB5-8B9C-4DCAD3FD41E7}" srcId="{79380561-D8DE-4DFD-89C3-BAC5C32A02D2}" destId="{0DE0BC14-9752-4C44-8266-9D6E8ECFF9CA}" srcOrd="0" destOrd="0" parTransId="{25552416-286A-47CB-80B5-BA5D222043F5}" sibTransId="{55C83507-C25B-4B97-9856-2EE7A213C89B}"/>
    <dgm:cxn modelId="{7C818B83-8C79-4FD3-A9DD-E049D824E09F}" srcId="{55751644-516B-4609-B00E-A9F61572A6E0}" destId="{21FFD63F-6D5B-4209-B523-3EC99387BB04}" srcOrd="0" destOrd="0" parTransId="{157363DB-DC03-4385-BF8A-21E14B80255A}" sibTransId="{21ACF970-0925-4E43-8B61-8B1CBCF91A13}"/>
    <dgm:cxn modelId="{E0F32724-338B-4333-A922-B7364CDBCFB6}" type="presOf" srcId="{4E663917-9DE8-4A59-8918-9612CE9A27AC}" destId="{4B935612-780D-4135-B70E-22EC8989CA2F}" srcOrd="0" destOrd="0" presId="urn:microsoft.com/office/officeart/2009/3/layout/OpposingIdeas"/>
    <dgm:cxn modelId="{80D868AE-B109-455F-8D4B-B6BB046B1796}" type="presOf" srcId="{21FFD63F-6D5B-4209-B523-3EC99387BB04}" destId="{21BB1442-2B0A-4EBC-8321-E2A6B11F3532}" srcOrd="0" destOrd="0" presId="urn:microsoft.com/office/officeart/2009/3/layout/OpposingIdeas"/>
    <dgm:cxn modelId="{5F679D65-72C4-48C2-9309-145A491855C6}" srcId="{21FFD63F-6D5B-4209-B523-3EC99387BB04}" destId="{4E663917-9DE8-4A59-8918-9612CE9A27AC}" srcOrd="0" destOrd="0" parTransId="{7CC70B8D-53F3-497A-992C-A352FCA61990}" sibTransId="{63B7BDD1-0C13-486D-BA84-C8343E1500B7}"/>
    <dgm:cxn modelId="{A615CAB4-6BF5-4393-B3CC-1CF4A421F070}" srcId="{55751644-516B-4609-B00E-A9F61572A6E0}" destId="{79380561-D8DE-4DFD-89C3-BAC5C32A02D2}" srcOrd="1" destOrd="0" parTransId="{27347265-4164-4FC2-A7BD-0CC42D08333E}" sibTransId="{DD32079B-6AF5-4596-83BF-F0D678A3697D}"/>
    <dgm:cxn modelId="{DC16ADD6-A9EF-457F-AB7D-CCCC5A82D16E}" type="presParOf" srcId="{19594CD7-8D8E-48D1-B5FC-1918875336CE}" destId="{8BA8DA1A-1034-4689-A8A7-7B4A4DE8EAE6}" srcOrd="0" destOrd="0" presId="urn:microsoft.com/office/officeart/2009/3/layout/OpposingIdeas"/>
    <dgm:cxn modelId="{4024B61F-EC47-4CC9-A64A-F26D8726F4BA}" type="presParOf" srcId="{19594CD7-8D8E-48D1-B5FC-1918875336CE}" destId="{6AC27DCF-FE01-41C8-A36C-361DBEB837C1}" srcOrd="1" destOrd="0" presId="urn:microsoft.com/office/officeart/2009/3/layout/OpposingIdeas"/>
    <dgm:cxn modelId="{34AAC2FA-AF2C-40FB-9C43-558EE13B042B}" type="presParOf" srcId="{19594CD7-8D8E-48D1-B5FC-1918875336CE}" destId="{4B935612-780D-4135-B70E-22EC8989CA2F}" srcOrd="2" destOrd="0" presId="urn:microsoft.com/office/officeart/2009/3/layout/OpposingIdeas"/>
    <dgm:cxn modelId="{455FD56B-B002-48AA-B4E2-FDC450EBA925}" type="presParOf" srcId="{19594CD7-8D8E-48D1-B5FC-1918875336CE}" destId="{86704DFA-C17C-4EF1-B700-8AEB97198385}" srcOrd="3" destOrd="0" presId="urn:microsoft.com/office/officeart/2009/3/layout/OpposingIdeas"/>
    <dgm:cxn modelId="{CB3C3FEE-2D84-4D39-AC53-33746479343B}" type="presParOf" srcId="{19594CD7-8D8E-48D1-B5FC-1918875336CE}" destId="{21BB1442-2B0A-4EBC-8321-E2A6B11F3532}" srcOrd="4" destOrd="0" presId="urn:microsoft.com/office/officeart/2009/3/layout/OpposingIdeas"/>
    <dgm:cxn modelId="{45B41B2A-C014-4F7D-B6B1-1D8FAD060FBB}" type="presParOf" srcId="{19594CD7-8D8E-48D1-B5FC-1918875336CE}" destId="{38C63312-8882-4BB3-8392-DCF9C87DF5FD}" srcOrd="5" destOrd="0" presId="urn:microsoft.com/office/officeart/2009/3/layout/OpposingIdeas"/>
    <dgm:cxn modelId="{C28C2940-F3C2-44A5-8F0C-4F68B6B95526}" type="presParOf" srcId="{19594CD7-8D8E-48D1-B5FC-1918875336CE}" destId="{37BDBBB9-DE5D-4F54-B448-0CEAAB26B354}" srcOrd="6" destOrd="0" presId="urn:microsoft.com/office/officeart/2009/3/layout/OpposingIdeas"/>
    <dgm:cxn modelId="{D64EFB39-F950-448A-A5CE-06B02D109667}" type="presParOf" srcId="{19594CD7-8D8E-48D1-B5FC-1918875336CE}" destId="{BCE7B04B-A22F-40A8-99EF-E29573247E8B}"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230373-75B6-4F3C-8258-36063933B7EF}" type="doc">
      <dgm:prSet loTypeId="urn:microsoft.com/office/officeart/2005/8/layout/vList6" loCatId="list" qsTypeId="urn:microsoft.com/office/officeart/2005/8/quickstyle/simple1" qsCatId="simple" csTypeId="urn:microsoft.com/office/officeart/2005/8/colors/accent0_1" csCatId="mainScheme" phldr="1"/>
      <dgm:spPr/>
      <dgm:t>
        <a:bodyPr/>
        <a:lstStyle/>
        <a:p>
          <a:endParaRPr lang="es-ES"/>
        </a:p>
      </dgm:t>
    </dgm:pt>
    <dgm:pt modelId="{1A528030-F173-4254-A103-FA41C0708D02}">
      <dgm:prSet phldrT="[Texto]" custT="1"/>
      <dgm:spPr/>
      <dgm:t>
        <a:bodyPr/>
        <a:lstStyle/>
        <a:p>
          <a:r>
            <a:rPr lang="es-ES" sz="3300" dirty="0">
              <a:latin typeface="Times New Roman" panose="02020603050405020304" pitchFamily="18" charset="0"/>
              <a:cs typeface="Times New Roman" panose="02020603050405020304" pitchFamily="18" charset="0"/>
            </a:rPr>
            <a:t>Necesidad</a:t>
          </a:r>
        </a:p>
      </dgm:t>
    </dgm:pt>
    <dgm:pt modelId="{8A0EF096-2E3C-4059-A10A-E6F8B156577A}" type="parTrans" cxnId="{DC680054-F15F-4F11-B331-3E6AF81BB0D7}">
      <dgm:prSet/>
      <dgm:spPr/>
      <dgm:t>
        <a:bodyPr/>
        <a:lstStyle/>
        <a:p>
          <a:endParaRPr lang="es-ES"/>
        </a:p>
      </dgm:t>
    </dgm:pt>
    <dgm:pt modelId="{A91BD83D-9ADE-4B6D-A6C2-584DC3C2E2E3}" type="sibTrans" cxnId="{DC680054-F15F-4F11-B331-3E6AF81BB0D7}">
      <dgm:prSet/>
      <dgm:spPr/>
      <dgm:t>
        <a:bodyPr/>
        <a:lstStyle/>
        <a:p>
          <a:endParaRPr lang="es-ES"/>
        </a:p>
      </dgm:t>
    </dgm:pt>
    <dgm:pt modelId="{F21DAF16-3394-4025-825D-EE86ADA27D5F}">
      <dgm:prSet phldrT="[Texto]" custT="1"/>
      <dgm:spPr/>
      <dgm:t>
        <a:bodyPr/>
        <a:lstStyle/>
        <a:p>
          <a:r>
            <a:rPr lang="es-ES" sz="3300" dirty="0">
              <a:latin typeface="Times New Roman" panose="02020603050405020304" pitchFamily="18" charset="0"/>
              <a:cs typeface="Times New Roman" panose="02020603050405020304" pitchFamily="18" charset="0"/>
            </a:rPr>
            <a:t>Justificación e importancia</a:t>
          </a:r>
        </a:p>
      </dgm:t>
    </dgm:pt>
    <dgm:pt modelId="{9962CD63-9178-40C4-A5C5-0537C48A82EE}" type="parTrans" cxnId="{BDCBB722-4E59-429B-ACB3-F0AEFBCA9080}">
      <dgm:prSet/>
      <dgm:spPr/>
      <dgm:t>
        <a:bodyPr/>
        <a:lstStyle/>
        <a:p>
          <a:endParaRPr lang="es-ES"/>
        </a:p>
      </dgm:t>
    </dgm:pt>
    <dgm:pt modelId="{384C9263-342C-4593-8997-2ADD1EB0A336}" type="sibTrans" cxnId="{BDCBB722-4E59-429B-ACB3-F0AEFBCA9080}">
      <dgm:prSet/>
      <dgm:spPr/>
      <dgm:t>
        <a:bodyPr/>
        <a:lstStyle/>
        <a:p>
          <a:endParaRPr lang="es-ES"/>
        </a:p>
      </dgm:t>
    </dgm:pt>
    <dgm:pt modelId="{11B8AB08-2402-4AE7-9D54-3263D29DF2E6}">
      <dgm:prSet phldrT="[Texto]" custT="1"/>
      <dgm:spPr/>
      <dgm:t>
        <a:bodyPr/>
        <a:lstStyle/>
        <a:p>
          <a:r>
            <a:rPr lang="es-ES_tradnl" sz="2300" dirty="0">
              <a:latin typeface="Times New Roman" panose="02020603050405020304" pitchFamily="18" charset="0"/>
              <a:cs typeface="Times New Roman" panose="02020603050405020304" pitchFamily="18" charset="0"/>
            </a:rPr>
            <a:t>Las carreras tradicionales se encuentran saturadas, en tal virtud se debe dar opción a la creación de otro tipo de carreras </a:t>
          </a:r>
          <a:endParaRPr lang="es-ES" sz="2300" dirty="0"/>
        </a:p>
      </dgm:t>
    </dgm:pt>
    <dgm:pt modelId="{66DF08E2-EE42-4EEB-96FD-03B6F056D267}" type="parTrans" cxnId="{2586B595-D65F-4F4A-A959-03EDC4DCBD2A}">
      <dgm:prSet/>
      <dgm:spPr/>
      <dgm:t>
        <a:bodyPr/>
        <a:lstStyle/>
        <a:p>
          <a:endParaRPr lang="es-ES"/>
        </a:p>
      </dgm:t>
    </dgm:pt>
    <dgm:pt modelId="{F861C456-7FC0-4973-8A05-DCE63111D7D2}" type="sibTrans" cxnId="{2586B595-D65F-4F4A-A959-03EDC4DCBD2A}">
      <dgm:prSet/>
      <dgm:spPr/>
      <dgm:t>
        <a:bodyPr/>
        <a:lstStyle/>
        <a:p>
          <a:endParaRPr lang="es-ES"/>
        </a:p>
      </dgm:t>
    </dgm:pt>
    <dgm:pt modelId="{C713E9A1-B221-4EBF-931F-AEC3866BDC74}">
      <dgm:prSet phldrT="[Texto]" custT="1"/>
      <dgm:spPr/>
      <dgm:t>
        <a:bodyPr/>
        <a:lstStyle/>
        <a:p>
          <a:r>
            <a:rPr lang="es-EC" sz="2300" noProof="0" dirty="0">
              <a:latin typeface="Times New Roman" panose="02020603050405020304" pitchFamily="18" charset="0"/>
              <a:cs typeface="Times New Roman" panose="02020603050405020304" pitchFamily="18" charset="0"/>
            </a:rPr>
            <a:t>Falta de carrera en Ingeniería en Mecánica Aeronáutica </a:t>
          </a:r>
          <a:r>
            <a:rPr lang="es-EC" sz="2300" noProof="0" dirty="0">
              <a:solidFill>
                <a:schemeClr val="accent5"/>
              </a:solidFill>
              <a:latin typeface="Times New Roman" panose="02020603050405020304" pitchFamily="18" charset="0"/>
              <a:cs typeface="Times New Roman" panose="02020603050405020304" pitchFamily="18" charset="0"/>
            </a:rPr>
            <a:t> </a:t>
          </a:r>
          <a:endParaRPr lang="es-ES" sz="2300" dirty="0">
            <a:solidFill>
              <a:schemeClr val="accent5"/>
            </a:solidFill>
          </a:endParaRPr>
        </a:p>
      </dgm:t>
    </dgm:pt>
    <dgm:pt modelId="{163DE9DF-CA54-40CC-BE1C-4A5EDFD42F6B}" type="parTrans" cxnId="{A7EA65C3-94B2-4947-A604-F8257A430AFF}">
      <dgm:prSet/>
      <dgm:spPr/>
      <dgm:t>
        <a:bodyPr/>
        <a:lstStyle/>
        <a:p>
          <a:endParaRPr lang="es-ES"/>
        </a:p>
      </dgm:t>
    </dgm:pt>
    <dgm:pt modelId="{8108B06F-B6AC-4BF2-AFC8-8BE115550D0B}" type="sibTrans" cxnId="{A7EA65C3-94B2-4947-A604-F8257A430AFF}">
      <dgm:prSet/>
      <dgm:spPr/>
      <dgm:t>
        <a:bodyPr/>
        <a:lstStyle/>
        <a:p>
          <a:endParaRPr lang="es-ES"/>
        </a:p>
      </dgm:t>
    </dgm:pt>
    <dgm:pt modelId="{AFAA2483-7A93-4D27-A8D0-2C93A128F7C2}">
      <dgm:prSet phldrT="[Texto]" custT="1"/>
      <dgm:spPr/>
      <dgm:t>
        <a:bodyPr/>
        <a:lstStyle/>
        <a:p>
          <a:r>
            <a:rPr lang="es-ES" sz="3300" dirty="0">
              <a:latin typeface="Times New Roman" panose="02020603050405020304" pitchFamily="18" charset="0"/>
              <a:cs typeface="Times New Roman" panose="02020603050405020304" pitchFamily="18" charset="0"/>
            </a:rPr>
            <a:t>Definición del problema</a:t>
          </a:r>
        </a:p>
      </dgm:t>
    </dgm:pt>
    <dgm:pt modelId="{EA75FF3B-2E7F-45AA-BEB0-2390F0B474B1}" type="parTrans" cxnId="{71C74781-4C94-4D88-B984-04EC707709A2}">
      <dgm:prSet/>
      <dgm:spPr/>
      <dgm:t>
        <a:bodyPr/>
        <a:lstStyle/>
        <a:p>
          <a:endParaRPr lang="es-ES"/>
        </a:p>
      </dgm:t>
    </dgm:pt>
    <dgm:pt modelId="{10CD30F0-8A41-43ED-8414-48421074F05D}" type="sibTrans" cxnId="{71C74781-4C94-4D88-B984-04EC707709A2}">
      <dgm:prSet/>
      <dgm:spPr/>
      <dgm:t>
        <a:bodyPr/>
        <a:lstStyle/>
        <a:p>
          <a:endParaRPr lang="es-ES"/>
        </a:p>
      </dgm:t>
    </dgm:pt>
    <dgm:pt modelId="{B210A178-7A66-4BD5-9321-AC7F6270CDE1}">
      <dgm:prSet phldrT="[Texto]" custT="1"/>
      <dgm:spPr/>
      <dgm:t>
        <a:bodyPr/>
        <a:lstStyle/>
        <a:p>
          <a:r>
            <a:rPr lang="es-ES_tradnl" sz="2300" dirty="0">
              <a:solidFill>
                <a:schemeClr val="bg1"/>
              </a:solidFill>
              <a:latin typeface="Times New Roman" panose="02020603050405020304" pitchFamily="18" charset="0"/>
              <a:cs typeface="Times New Roman" panose="02020603050405020304" pitchFamily="18" charset="0"/>
            </a:rPr>
            <a:t>Contar con nuevas carreras para los estudiantes bachilleres del Ecuador </a:t>
          </a:r>
          <a:endParaRPr lang="es-ES" sz="2300" dirty="0">
            <a:solidFill>
              <a:schemeClr val="bg1"/>
            </a:solidFill>
          </a:endParaRPr>
        </a:p>
      </dgm:t>
    </dgm:pt>
    <dgm:pt modelId="{85F9EE9E-AC07-46F4-82A9-3D430BDDF80C}" type="parTrans" cxnId="{1451009D-1D5D-4078-A0B5-BF83CFB9593D}">
      <dgm:prSet/>
      <dgm:spPr/>
      <dgm:t>
        <a:bodyPr/>
        <a:lstStyle/>
        <a:p>
          <a:endParaRPr lang="es-ES"/>
        </a:p>
      </dgm:t>
    </dgm:pt>
    <dgm:pt modelId="{86BF97E8-F6EC-4E72-BBDA-640F56DB6712}" type="sibTrans" cxnId="{1451009D-1D5D-4078-A0B5-BF83CFB9593D}">
      <dgm:prSet/>
      <dgm:spPr/>
      <dgm:t>
        <a:bodyPr/>
        <a:lstStyle/>
        <a:p>
          <a:endParaRPr lang="es-ES"/>
        </a:p>
      </dgm:t>
    </dgm:pt>
    <dgm:pt modelId="{AD1F4687-AD43-460D-A945-5DC209C307F5}" type="pres">
      <dgm:prSet presAssocID="{07230373-75B6-4F3C-8258-36063933B7EF}" presName="Name0" presStyleCnt="0">
        <dgm:presLayoutVars>
          <dgm:dir/>
          <dgm:animLvl val="lvl"/>
          <dgm:resizeHandles/>
        </dgm:presLayoutVars>
      </dgm:prSet>
      <dgm:spPr/>
      <dgm:t>
        <a:bodyPr/>
        <a:lstStyle/>
        <a:p>
          <a:endParaRPr lang="es-ES"/>
        </a:p>
      </dgm:t>
    </dgm:pt>
    <dgm:pt modelId="{883CB34B-5749-413B-8636-B986DED4E328}" type="pres">
      <dgm:prSet presAssocID="{1A528030-F173-4254-A103-FA41C0708D02}" presName="linNode" presStyleCnt="0"/>
      <dgm:spPr/>
    </dgm:pt>
    <dgm:pt modelId="{D5FFF947-679C-443C-BD46-88E29B62F0A2}" type="pres">
      <dgm:prSet presAssocID="{1A528030-F173-4254-A103-FA41C0708D02}" presName="parentShp" presStyleLbl="node1" presStyleIdx="0" presStyleCnt="3" custScaleX="70049">
        <dgm:presLayoutVars>
          <dgm:bulletEnabled val="1"/>
        </dgm:presLayoutVars>
      </dgm:prSet>
      <dgm:spPr/>
      <dgm:t>
        <a:bodyPr/>
        <a:lstStyle/>
        <a:p>
          <a:endParaRPr lang="es-ES"/>
        </a:p>
      </dgm:t>
    </dgm:pt>
    <dgm:pt modelId="{411BD493-C40A-4CCD-8DD0-B05B97768433}" type="pres">
      <dgm:prSet presAssocID="{1A528030-F173-4254-A103-FA41C0708D02}" presName="childShp" presStyleLbl="bgAccFollowNode1" presStyleIdx="0" presStyleCnt="3">
        <dgm:presLayoutVars>
          <dgm:bulletEnabled val="1"/>
        </dgm:presLayoutVars>
      </dgm:prSet>
      <dgm:spPr/>
      <dgm:t>
        <a:bodyPr/>
        <a:lstStyle/>
        <a:p>
          <a:endParaRPr lang="es-ES"/>
        </a:p>
      </dgm:t>
    </dgm:pt>
    <dgm:pt modelId="{DFAB90CC-41AC-4283-A248-5F22D2F87314}" type="pres">
      <dgm:prSet presAssocID="{A91BD83D-9ADE-4B6D-A6C2-584DC3C2E2E3}" presName="spacing" presStyleCnt="0"/>
      <dgm:spPr/>
    </dgm:pt>
    <dgm:pt modelId="{8E2FC844-B22E-4A13-8E62-15BCD645AC06}" type="pres">
      <dgm:prSet presAssocID="{F21DAF16-3394-4025-825D-EE86ADA27D5F}" presName="linNode" presStyleCnt="0"/>
      <dgm:spPr/>
    </dgm:pt>
    <dgm:pt modelId="{3091961E-1C3E-4F37-AF4B-B5624315B5A7}" type="pres">
      <dgm:prSet presAssocID="{F21DAF16-3394-4025-825D-EE86ADA27D5F}" presName="parentShp" presStyleLbl="node1" presStyleIdx="1" presStyleCnt="3" custScaleX="73915">
        <dgm:presLayoutVars>
          <dgm:bulletEnabled val="1"/>
        </dgm:presLayoutVars>
      </dgm:prSet>
      <dgm:spPr/>
      <dgm:t>
        <a:bodyPr/>
        <a:lstStyle/>
        <a:p>
          <a:endParaRPr lang="es-ES"/>
        </a:p>
      </dgm:t>
    </dgm:pt>
    <dgm:pt modelId="{F8ED85BA-E6E2-4DA6-B99E-E6264E18CCB6}" type="pres">
      <dgm:prSet presAssocID="{F21DAF16-3394-4025-825D-EE86ADA27D5F}" presName="childShp" presStyleLbl="bgAccFollowNode1" presStyleIdx="1" presStyleCnt="3">
        <dgm:presLayoutVars>
          <dgm:bulletEnabled val="1"/>
        </dgm:presLayoutVars>
      </dgm:prSet>
      <dgm:spPr/>
      <dgm:t>
        <a:bodyPr/>
        <a:lstStyle/>
        <a:p>
          <a:endParaRPr lang="es-ES"/>
        </a:p>
      </dgm:t>
    </dgm:pt>
    <dgm:pt modelId="{47F837DB-D720-4171-ACD6-C2A8E2890F0C}" type="pres">
      <dgm:prSet presAssocID="{384C9263-342C-4593-8997-2ADD1EB0A336}" presName="spacing" presStyleCnt="0"/>
      <dgm:spPr/>
    </dgm:pt>
    <dgm:pt modelId="{F3F517A1-043C-40AC-9069-A416CBA7617B}" type="pres">
      <dgm:prSet presAssocID="{AFAA2483-7A93-4D27-A8D0-2C93A128F7C2}" presName="linNode" presStyleCnt="0"/>
      <dgm:spPr/>
    </dgm:pt>
    <dgm:pt modelId="{239B477E-21C6-489A-8A72-F444DA62245B}" type="pres">
      <dgm:prSet presAssocID="{AFAA2483-7A93-4D27-A8D0-2C93A128F7C2}" presName="parentShp" presStyleLbl="node1" presStyleIdx="2" presStyleCnt="3" custScaleX="77138">
        <dgm:presLayoutVars>
          <dgm:bulletEnabled val="1"/>
        </dgm:presLayoutVars>
      </dgm:prSet>
      <dgm:spPr/>
      <dgm:t>
        <a:bodyPr/>
        <a:lstStyle/>
        <a:p>
          <a:endParaRPr lang="es-ES"/>
        </a:p>
      </dgm:t>
    </dgm:pt>
    <dgm:pt modelId="{913B834B-026D-4204-B159-7AD6A8A7681B}" type="pres">
      <dgm:prSet presAssocID="{AFAA2483-7A93-4D27-A8D0-2C93A128F7C2}" presName="childShp" presStyleLbl="bgAccFollowNode1" presStyleIdx="2" presStyleCnt="3" custScaleY="121821">
        <dgm:presLayoutVars>
          <dgm:bulletEnabled val="1"/>
        </dgm:presLayoutVars>
      </dgm:prSet>
      <dgm:spPr/>
      <dgm:t>
        <a:bodyPr/>
        <a:lstStyle/>
        <a:p>
          <a:endParaRPr lang="es-ES"/>
        </a:p>
      </dgm:t>
    </dgm:pt>
  </dgm:ptLst>
  <dgm:cxnLst>
    <dgm:cxn modelId="{747F98D0-1B55-4CEC-BF88-BDF0C181FEF7}" type="presOf" srcId="{B210A178-7A66-4BD5-9321-AC7F6270CDE1}" destId="{411BD493-C40A-4CCD-8DD0-B05B97768433}" srcOrd="0" destOrd="0" presId="urn:microsoft.com/office/officeart/2005/8/layout/vList6"/>
    <dgm:cxn modelId="{BDCBB722-4E59-429B-ACB3-F0AEFBCA9080}" srcId="{07230373-75B6-4F3C-8258-36063933B7EF}" destId="{F21DAF16-3394-4025-825D-EE86ADA27D5F}" srcOrd="1" destOrd="0" parTransId="{9962CD63-9178-40C4-A5C5-0537C48A82EE}" sibTransId="{384C9263-342C-4593-8997-2ADD1EB0A336}"/>
    <dgm:cxn modelId="{ACFF7BDC-7938-4043-9756-FA3765F27A63}" type="presOf" srcId="{F21DAF16-3394-4025-825D-EE86ADA27D5F}" destId="{3091961E-1C3E-4F37-AF4B-B5624315B5A7}" srcOrd="0" destOrd="0" presId="urn:microsoft.com/office/officeart/2005/8/layout/vList6"/>
    <dgm:cxn modelId="{71C74781-4C94-4D88-B984-04EC707709A2}" srcId="{07230373-75B6-4F3C-8258-36063933B7EF}" destId="{AFAA2483-7A93-4D27-A8D0-2C93A128F7C2}" srcOrd="2" destOrd="0" parTransId="{EA75FF3B-2E7F-45AA-BEB0-2390F0B474B1}" sibTransId="{10CD30F0-8A41-43ED-8414-48421074F05D}"/>
    <dgm:cxn modelId="{42321178-CA62-4A4E-A525-64A9DAFF66B3}" type="presOf" srcId="{11B8AB08-2402-4AE7-9D54-3263D29DF2E6}" destId="{F8ED85BA-E6E2-4DA6-B99E-E6264E18CCB6}" srcOrd="0" destOrd="0" presId="urn:microsoft.com/office/officeart/2005/8/layout/vList6"/>
    <dgm:cxn modelId="{1451009D-1D5D-4078-A0B5-BF83CFB9593D}" srcId="{1A528030-F173-4254-A103-FA41C0708D02}" destId="{B210A178-7A66-4BD5-9321-AC7F6270CDE1}" srcOrd="0" destOrd="0" parTransId="{85F9EE9E-AC07-46F4-82A9-3D430BDDF80C}" sibTransId="{86BF97E8-F6EC-4E72-BBDA-640F56DB6712}"/>
    <dgm:cxn modelId="{A7EA65C3-94B2-4947-A604-F8257A430AFF}" srcId="{AFAA2483-7A93-4D27-A8D0-2C93A128F7C2}" destId="{C713E9A1-B221-4EBF-931F-AEC3866BDC74}" srcOrd="0" destOrd="0" parTransId="{163DE9DF-CA54-40CC-BE1C-4A5EDFD42F6B}" sibTransId="{8108B06F-B6AC-4BF2-AFC8-8BE115550D0B}"/>
    <dgm:cxn modelId="{37747541-A59E-4F34-81C8-CE23F5CFF13B}" type="presOf" srcId="{07230373-75B6-4F3C-8258-36063933B7EF}" destId="{AD1F4687-AD43-460D-A945-5DC209C307F5}" srcOrd="0" destOrd="0" presId="urn:microsoft.com/office/officeart/2005/8/layout/vList6"/>
    <dgm:cxn modelId="{2586B595-D65F-4F4A-A959-03EDC4DCBD2A}" srcId="{F21DAF16-3394-4025-825D-EE86ADA27D5F}" destId="{11B8AB08-2402-4AE7-9D54-3263D29DF2E6}" srcOrd="0" destOrd="0" parTransId="{66DF08E2-EE42-4EEB-96FD-03B6F056D267}" sibTransId="{F861C456-7FC0-4973-8A05-DCE63111D7D2}"/>
    <dgm:cxn modelId="{DC680054-F15F-4F11-B331-3E6AF81BB0D7}" srcId="{07230373-75B6-4F3C-8258-36063933B7EF}" destId="{1A528030-F173-4254-A103-FA41C0708D02}" srcOrd="0" destOrd="0" parTransId="{8A0EF096-2E3C-4059-A10A-E6F8B156577A}" sibTransId="{A91BD83D-9ADE-4B6D-A6C2-584DC3C2E2E3}"/>
    <dgm:cxn modelId="{7A7A1733-01B1-4920-A0FE-C2198F2AA27E}" type="presOf" srcId="{C713E9A1-B221-4EBF-931F-AEC3866BDC74}" destId="{913B834B-026D-4204-B159-7AD6A8A7681B}" srcOrd="0" destOrd="0" presId="urn:microsoft.com/office/officeart/2005/8/layout/vList6"/>
    <dgm:cxn modelId="{56922C8E-1FFC-4C07-AE9D-6992389413AC}" type="presOf" srcId="{AFAA2483-7A93-4D27-A8D0-2C93A128F7C2}" destId="{239B477E-21C6-489A-8A72-F444DA62245B}" srcOrd="0" destOrd="0" presId="urn:microsoft.com/office/officeart/2005/8/layout/vList6"/>
    <dgm:cxn modelId="{1EA04EB7-79AF-436C-9B93-4A18F7353F2B}" type="presOf" srcId="{1A528030-F173-4254-A103-FA41C0708D02}" destId="{D5FFF947-679C-443C-BD46-88E29B62F0A2}" srcOrd="0" destOrd="0" presId="urn:microsoft.com/office/officeart/2005/8/layout/vList6"/>
    <dgm:cxn modelId="{DCF06E40-7B91-4C16-BFD6-BCFBDDE945C5}" type="presParOf" srcId="{AD1F4687-AD43-460D-A945-5DC209C307F5}" destId="{883CB34B-5749-413B-8636-B986DED4E328}" srcOrd="0" destOrd="0" presId="urn:microsoft.com/office/officeart/2005/8/layout/vList6"/>
    <dgm:cxn modelId="{24BE65E7-32F5-4695-895A-52CC9D6FB4BF}" type="presParOf" srcId="{883CB34B-5749-413B-8636-B986DED4E328}" destId="{D5FFF947-679C-443C-BD46-88E29B62F0A2}" srcOrd="0" destOrd="0" presId="urn:microsoft.com/office/officeart/2005/8/layout/vList6"/>
    <dgm:cxn modelId="{0C58BFC9-70B4-4412-87B6-7FA3818F6DBF}" type="presParOf" srcId="{883CB34B-5749-413B-8636-B986DED4E328}" destId="{411BD493-C40A-4CCD-8DD0-B05B97768433}" srcOrd="1" destOrd="0" presId="urn:microsoft.com/office/officeart/2005/8/layout/vList6"/>
    <dgm:cxn modelId="{20025E6B-5FE8-4751-8503-B5E796CBD475}" type="presParOf" srcId="{AD1F4687-AD43-460D-A945-5DC209C307F5}" destId="{DFAB90CC-41AC-4283-A248-5F22D2F87314}" srcOrd="1" destOrd="0" presId="urn:microsoft.com/office/officeart/2005/8/layout/vList6"/>
    <dgm:cxn modelId="{5D4D39CF-818D-4F45-A50B-866EFC844265}" type="presParOf" srcId="{AD1F4687-AD43-460D-A945-5DC209C307F5}" destId="{8E2FC844-B22E-4A13-8E62-15BCD645AC06}" srcOrd="2" destOrd="0" presId="urn:microsoft.com/office/officeart/2005/8/layout/vList6"/>
    <dgm:cxn modelId="{44F48CF7-33E2-4550-AF88-4C775E889236}" type="presParOf" srcId="{8E2FC844-B22E-4A13-8E62-15BCD645AC06}" destId="{3091961E-1C3E-4F37-AF4B-B5624315B5A7}" srcOrd="0" destOrd="0" presId="urn:microsoft.com/office/officeart/2005/8/layout/vList6"/>
    <dgm:cxn modelId="{4B39165C-A379-49A8-B293-B4E1E8B87E6C}" type="presParOf" srcId="{8E2FC844-B22E-4A13-8E62-15BCD645AC06}" destId="{F8ED85BA-E6E2-4DA6-B99E-E6264E18CCB6}" srcOrd="1" destOrd="0" presId="urn:microsoft.com/office/officeart/2005/8/layout/vList6"/>
    <dgm:cxn modelId="{D5D3B737-C1B5-4AFA-9CC3-CEE86DB4286C}" type="presParOf" srcId="{AD1F4687-AD43-460D-A945-5DC209C307F5}" destId="{47F837DB-D720-4171-ACD6-C2A8E2890F0C}" srcOrd="3" destOrd="0" presId="urn:microsoft.com/office/officeart/2005/8/layout/vList6"/>
    <dgm:cxn modelId="{9D93CF64-26C8-4D06-85D5-B9F87867FE38}" type="presParOf" srcId="{AD1F4687-AD43-460D-A945-5DC209C307F5}" destId="{F3F517A1-043C-40AC-9069-A416CBA7617B}" srcOrd="4" destOrd="0" presId="urn:microsoft.com/office/officeart/2005/8/layout/vList6"/>
    <dgm:cxn modelId="{1B9E50C9-B480-4972-8753-F36DEF064204}" type="presParOf" srcId="{F3F517A1-043C-40AC-9069-A416CBA7617B}" destId="{239B477E-21C6-489A-8A72-F444DA62245B}" srcOrd="0" destOrd="0" presId="urn:microsoft.com/office/officeart/2005/8/layout/vList6"/>
    <dgm:cxn modelId="{9B47E6A1-6CFF-4137-ABFA-37488A0EF2AE}" type="presParOf" srcId="{F3F517A1-043C-40AC-9069-A416CBA7617B}" destId="{913B834B-026D-4204-B159-7AD6A8A7681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468504-0062-4697-B941-C887D305F963}" type="doc">
      <dgm:prSet loTypeId="urn:microsoft.com/office/officeart/2005/8/layout/process2" loCatId="process" qsTypeId="urn:microsoft.com/office/officeart/2005/8/quickstyle/simple1" qsCatId="simple" csTypeId="urn:microsoft.com/office/officeart/2005/8/colors/accent0_1" csCatId="mainScheme" phldr="1"/>
      <dgm:spPr/>
    </dgm:pt>
    <dgm:pt modelId="{7510BAE0-B6C4-473B-8FB6-613CDC9B9832}">
      <dgm:prSet phldrT="[Texto]" custT="1"/>
      <dgm:spPr/>
      <dgm:t>
        <a:bodyPr/>
        <a:lstStyle/>
        <a:p>
          <a:r>
            <a:rPr lang="es-ES" sz="2300" dirty="0">
              <a:latin typeface="Times New Roman" panose="02020603050405020304" pitchFamily="18" charset="0"/>
              <a:cs typeface="Times New Roman" panose="02020603050405020304" pitchFamily="18" charset="0"/>
            </a:rPr>
            <a:t>Objetivo General</a:t>
          </a:r>
        </a:p>
      </dgm:t>
    </dgm:pt>
    <dgm:pt modelId="{9D4747F8-20A9-4666-997C-9257CB256AEC}" type="parTrans" cxnId="{0B892874-93C4-4BC6-9969-E071F49E734F}">
      <dgm:prSet/>
      <dgm:spPr/>
      <dgm:t>
        <a:bodyPr/>
        <a:lstStyle/>
        <a:p>
          <a:endParaRPr lang="es-ES"/>
        </a:p>
      </dgm:t>
    </dgm:pt>
    <dgm:pt modelId="{80A46064-4547-48D1-87F7-D902512305B4}" type="sibTrans" cxnId="{0B892874-93C4-4BC6-9969-E071F49E734F}">
      <dgm:prSet/>
      <dgm:spPr/>
      <dgm:t>
        <a:bodyPr/>
        <a:lstStyle/>
        <a:p>
          <a:endParaRPr lang="es-ES" dirty="0"/>
        </a:p>
      </dgm:t>
    </dgm:pt>
    <dgm:pt modelId="{352F62A9-F8CD-4897-9A30-F5E2BC879054}">
      <dgm:prSet custT="1"/>
      <dgm:spPr/>
      <dgm:t>
        <a:bodyPr/>
        <a:lstStyle/>
        <a:p>
          <a:r>
            <a:rPr lang="es-ES_tradnl" sz="2400" dirty="0">
              <a:latin typeface="Times New Roman" panose="02020603050405020304" pitchFamily="18" charset="0"/>
              <a:cs typeface="Times New Roman" panose="02020603050405020304" pitchFamily="18" charset="0"/>
            </a:rPr>
            <a:t>Conocer la demanda de estudiantes para la creación de la carrera en Ingeniería en Mecánica Aeronáutica </a:t>
          </a:r>
          <a:endParaRPr lang="en-US" sz="2400" dirty="0">
            <a:latin typeface="Times New Roman" panose="02020603050405020304" pitchFamily="18" charset="0"/>
            <a:cs typeface="Times New Roman" panose="02020603050405020304" pitchFamily="18" charset="0"/>
          </a:endParaRPr>
        </a:p>
      </dgm:t>
    </dgm:pt>
    <dgm:pt modelId="{B71E3EAC-83C1-4726-835F-5A4FF8364934}" type="parTrans" cxnId="{963E102E-2F84-4525-A217-8AB3D984945F}">
      <dgm:prSet/>
      <dgm:spPr/>
      <dgm:t>
        <a:bodyPr/>
        <a:lstStyle/>
        <a:p>
          <a:endParaRPr lang="es-ES"/>
        </a:p>
      </dgm:t>
    </dgm:pt>
    <dgm:pt modelId="{DED48DC2-D6AB-4BFC-806B-898DB483E1FA}" type="sibTrans" cxnId="{963E102E-2F84-4525-A217-8AB3D984945F}">
      <dgm:prSet/>
      <dgm:spPr/>
      <dgm:t>
        <a:bodyPr/>
        <a:lstStyle/>
        <a:p>
          <a:endParaRPr lang="es-ES"/>
        </a:p>
      </dgm:t>
    </dgm:pt>
    <dgm:pt modelId="{5007FC2D-A5E3-47A7-9C57-E6AA0C69D17E}" type="pres">
      <dgm:prSet presAssocID="{5F468504-0062-4697-B941-C887D305F963}" presName="linearFlow" presStyleCnt="0">
        <dgm:presLayoutVars>
          <dgm:resizeHandles val="exact"/>
        </dgm:presLayoutVars>
      </dgm:prSet>
      <dgm:spPr/>
    </dgm:pt>
    <dgm:pt modelId="{BA489CD2-F4A0-41D2-9B30-254990FA49B9}" type="pres">
      <dgm:prSet presAssocID="{7510BAE0-B6C4-473B-8FB6-613CDC9B9832}" presName="node" presStyleLbl="node1" presStyleIdx="0" presStyleCnt="2" custScaleX="34465" custScaleY="11689">
        <dgm:presLayoutVars>
          <dgm:bulletEnabled val="1"/>
        </dgm:presLayoutVars>
      </dgm:prSet>
      <dgm:spPr/>
      <dgm:t>
        <a:bodyPr/>
        <a:lstStyle/>
        <a:p>
          <a:endParaRPr lang="es-ES"/>
        </a:p>
      </dgm:t>
    </dgm:pt>
    <dgm:pt modelId="{76812EE0-A859-4369-A567-9CB23CA3B8F4}" type="pres">
      <dgm:prSet presAssocID="{80A46064-4547-48D1-87F7-D902512305B4}" presName="sibTrans" presStyleLbl="sibTrans2D1" presStyleIdx="0" presStyleCnt="1" custScaleX="48996" custScaleY="27499"/>
      <dgm:spPr/>
      <dgm:t>
        <a:bodyPr/>
        <a:lstStyle/>
        <a:p>
          <a:endParaRPr lang="es-ES"/>
        </a:p>
      </dgm:t>
    </dgm:pt>
    <dgm:pt modelId="{C0243BBF-14DC-4C3F-BE1E-1C8720276C35}" type="pres">
      <dgm:prSet presAssocID="{80A46064-4547-48D1-87F7-D902512305B4}" presName="connectorText" presStyleLbl="sibTrans2D1" presStyleIdx="0" presStyleCnt="1"/>
      <dgm:spPr/>
      <dgm:t>
        <a:bodyPr/>
        <a:lstStyle/>
        <a:p>
          <a:endParaRPr lang="es-ES"/>
        </a:p>
      </dgm:t>
    </dgm:pt>
    <dgm:pt modelId="{776AFE1C-F811-4C4A-A6FA-CB0471CB49C9}" type="pres">
      <dgm:prSet presAssocID="{352F62A9-F8CD-4897-9A30-F5E2BC879054}" presName="node" presStyleLbl="node1" presStyleIdx="1" presStyleCnt="2" custScaleX="22352" custScaleY="69932" custLinFactNeighborX="-139" custLinFactNeighborY="-6457">
        <dgm:presLayoutVars>
          <dgm:bulletEnabled val="1"/>
        </dgm:presLayoutVars>
      </dgm:prSet>
      <dgm:spPr/>
      <dgm:t>
        <a:bodyPr/>
        <a:lstStyle/>
        <a:p>
          <a:endParaRPr lang="es-ES"/>
        </a:p>
      </dgm:t>
    </dgm:pt>
  </dgm:ptLst>
  <dgm:cxnLst>
    <dgm:cxn modelId="{7367BAF4-A761-48E8-B902-664DB5D07A14}" type="presOf" srcId="{5F468504-0062-4697-B941-C887D305F963}" destId="{5007FC2D-A5E3-47A7-9C57-E6AA0C69D17E}" srcOrd="0" destOrd="0" presId="urn:microsoft.com/office/officeart/2005/8/layout/process2"/>
    <dgm:cxn modelId="{0B892874-93C4-4BC6-9969-E071F49E734F}" srcId="{5F468504-0062-4697-B941-C887D305F963}" destId="{7510BAE0-B6C4-473B-8FB6-613CDC9B9832}" srcOrd="0" destOrd="0" parTransId="{9D4747F8-20A9-4666-997C-9257CB256AEC}" sibTransId="{80A46064-4547-48D1-87F7-D902512305B4}"/>
    <dgm:cxn modelId="{67F0E2BB-3154-43A1-AC72-F8E1BDD811DE}" type="presOf" srcId="{352F62A9-F8CD-4897-9A30-F5E2BC879054}" destId="{776AFE1C-F811-4C4A-A6FA-CB0471CB49C9}" srcOrd="0" destOrd="0" presId="urn:microsoft.com/office/officeart/2005/8/layout/process2"/>
    <dgm:cxn modelId="{CE1035CC-2195-420B-97DA-CD408CCF5DCE}" type="presOf" srcId="{7510BAE0-B6C4-473B-8FB6-613CDC9B9832}" destId="{BA489CD2-F4A0-41D2-9B30-254990FA49B9}" srcOrd="0" destOrd="0" presId="urn:microsoft.com/office/officeart/2005/8/layout/process2"/>
    <dgm:cxn modelId="{E9AFE654-4762-44AC-8A27-B703279919AF}" type="presOf" srcId="{80A46064-4547-48D1-87F7-D902512305B4}" destId="{C0243BBF-14DC-4C3F-BE1E-1C8720276C35}" srcOrd="1" destOrd="0" presId="urn:microsoft.com/office/officeart/2005/8/layout/process2"/>
    <dgm:cxn modelId="{963E102E-2F84-4525-A217-8AB3D984945F}" srcId="{5F468504-0062-4697-B941-C887D305F963}" destId="{352F62A9-F8CD-4897-9A30-F5E2BC879054}" srcOrd="1" destOrd="0" parTransId="{B71E3EAC-83C1-4726-835F-5A4FF8364934}" sibTransId="{DED48DC2-D6AB-4BFC-806B-898DB483E1FA}"/>
    <dgm:cxn modelId="{AEDD5C5D-76C3-413C-AC97-4AB7055A93F0}" type="presOf" srcId="{80A46064-4547-48D1-87F7-D902512305B4}" destId="{76812EE0-A859-4369-A567-9CB23CA3B8F4}" srcOrd="0" destOrd="0" presId="urn:microsoft.com/office/officeart/2005/8/layout/process2"/>
    <dgm:cxn modelId="{9DCBDC72-C2B0-442F-9A1A-0A00B9FAFFF8}" type="presParOf" srcId="{5007FC2D-A5E3-47A7-9C57-E6AA0C69D17E}" destId="{BA489CD2-F4A0-41D2-9B30-254990FA49B9}" srcOrd="0" destOrd="0" presId="urn:microsoft.com/office/officeart/2005/8/layout/process2"/>
    <dgm:cxn modelId="{42CCD089-122B-47C4-9269-16D285EEB90A}" type="presParOf" srcId="{5007FC2D-A5E3-47A7-9C57-E6AA0C69D17E}" destId="{76812EE0-A859-4369-A567-9CB23CA3B8F4}" srcOrd="1" destOrd="0" presId="urn:microsoft.com/office/officeart/2005/8/layout/process2"/>
    <dgm:cxn modelId="{CE9A092F-8D65-472C-9FE5-FD9B98439477}" type="presParOf" srcId="{76812EE0-A859-4369-A567-9CB23CA3B8F4}" destId="{C0243BBF-14DC-4C3F-BE1E-1C8720276C35}" srcOrd="0" destOrd="0" presId="urn:microsoft.com/office/officeart/2005/8/layout/process2"/>
    <dgm:cxn modelId="{3B5D5572-94D5-46E3-8B6E-8F83DB8C65CF}" type="presParOf" srcId="{5007FC2D-A5E3-47A7-9C57-E6AA0C69D17E}" destId="{776AFE1C-F811-4C4A-A6FA-CB0471CB49C9}"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468504-0062-4697-B941-C887D305F963}" type="doc">
      <dgm:prSet loTypeId="urn:microsoft.com/office/officeart/2005/8/layout/process2" loCatId="process" qsTypeId="urn:microsoft.com/office/officeart/2005/8/quickstyle/simple1" qsCatId="simple" csTypeId="urn:microsoft.com/office/officeart/2005/8/colors/accent0_1" csCatId="mainScheme" phldr="1"/>
      <dgm:spPr/>
      <dgm:t>
        <a:bodyPr/>
        <a:lstStyle/>
        <a:p>
          <a:endParaRPr lang="es-ES"/>
        </a:p>
      </dgm:t>
    </dgm:pt>
    <dgm:pt modelId="{7510BAE0-B6C4-473B-8FB6-613CDC9B9832}">
      <dgm:prSet phldrT="[Texto]" custT="1"/>
      <dgm:spPr/>
      <dgm:t>
        <a:bodyPr/>
        <a:lstStyle/>
        <a:p>
          <a:r>
            <a:rPr lang="es-ES" sz="2300" dirty="0">
              <a:latin typeface="Times New Roman" panose="02020603050405020304" pitchFamily="18" charset="0"/>
              <a:cs typeface="Times New Roman" panose="02020603050405020304" pitchFamily="18" charset="0"/>
            </a:rPr>
            <a:t>Objetivos específicos</a:t>
          </a:r>
        </a:p>
      </dgm:t>
    </dgm:pt>
    <dgm:pt modelId="{9D4747F8-20A9-4666-997C-9257CB256AEC}" type="parTrans" cxnId="{0B892874-93C4-4BC6-9969-E071F49E734F}">
      <dgm:prSet/>
      <dgm:spPr/>
      <dgm:t>
        <a:bodyPr/>
        <a:lstStyle/>
        <a:p>
          <a:endParaRPr lang="es-ES"/>
        </a:p>
      </dgm:t>
    </dgm:pt>
    <dgm:pt modelId="{80A46064-4547-48D1-87F7-D902512305B4}" type="sibTrans" cxnId="{0B892874-93C4-4BC6-9969-E071F49E734F}">
      <dgm:prSet/>
      <dgm:spPr/>
      <dgm:t>
        <a:bodyPr/>
        <a:lstStyle/>
        <a:p>
          <a:endParaRPr lang="es-ES" dirty="0"/>
        </a:p>
      </dgm:t>
    </dgm:pt>
    <dgm:pt modelId="{352F62A9-F8CD-4897-9A30-F5E2BC879054}">
      <dgm:prSet custT="1"/>
      <dgm:spPr/>
      <dgm:t>
        <a:bodyPr/>
        <a:lstStyle/>
        <a:p>
          <a:pPr algn="l"/>
          <a:r>
            <a:rPr lang="en-US" sz="2400" dirty="0">
              <a:latin typeface="Times New Roman" panose="02020603050405020304" pitchFamily="18" charset="0"/>
              <a:cs typeface="Times New Roman" panose="02020603050405020304" pitchFamily="18" charset="0"/>
            </a:rPr>
            <a:t>-</a:t>
          </a:r>
          <a:r>
            <a:rPr lang="es-ES_tradnl" sz="2400" dirty="0">
              <a:latin typeface="Times New Roman" panose="02020603050405020304" pitchFamily="18" charset="0"/>
              <a:cs typeface="Times New Roman" panose="02020603050405020304" pitchFamily="18" charset="0"/>
            </a:rPr>
            <a:t>Conocer la situación socio económica de los posibles postulantes de la carrera en Ingeniería en Mecánica Aeronáutica </a:t>
          </a:r>
        </a:p>
        <a:p>
          <a:pPr algn="l"/>
          <a:r>
            <a:rPr lang="es-ES_tradnl" sz="2400" dirty="0">
              <a:latin typeface="Times New Roman" panose="02020603050405020304" pitchFamily="18" charset="0"/>
              <a:cs typeface="Times New Roman" panose="02020603050405020304" pitchFamily="18" charset="0"/>
            </a:rPr>
            <a:t>-Determinar los factores que motivan a los estudiantes a optar por la carrera de Ingeniería en Mecánica Aeronáutica </a:t>
          </a:r>
        </a:p>
        <a:p>
          <a:pPr algn="l"/>
          <a:r>
            <a:rPr lang="es-ES_tradnl" sz="2400" dirty="0">
              <a:latin typeface="Times New Roman" panose="02020603050405020304" pitchFamily="18" charset="0"/>
              <a:cs typeface="Times New Roman" panose="02020603050405020304" pitchFamily="18" charset="0"/>
            </a:rPr>
            <a:t>-Identificar las bondades laborales que ofrece la Ingeniería en Mecánica Aeronáutica </a:t>
          </a:r>
          <a:endParaRPr lang="en-US" sz="2400" dirty="0">
            <a:latin typeface="Times New Roman" panose="02020603050405020304" pitchFamily="18" charset="0"/>
            <a:cs typeface="Times New Roman" panose="02020603050405020304" pitchFamily="18" charset="0"/>
          </a:endParaRPr>
        </a:p>
      </dgm:t>
    </dgm:pt>
    <dgm:pt modelId="{B71E3EAC-83C1-4726-835F-5A4FF8364934}" type="parTrans" cxnId="{963E102E-2F84-4525-A217-8AB3D984945F}">
      <dgm:prSet/>
      <dgm:spPr/>
      <dgm:t>
        <a:bodyPr/>
        <a:lstStyle/>
        <a:p>
          <a:endParaRPr lang="es-ES"/>
        </a:p>
      </dgm:t>
    </dgm:pt>
    <dgm:pt modelId="{DED48DC2-D6AB-4BFC-806B-898DB483E1FA}" type="sibTrans" cxnId="{963E102E-2F84-4525-A217-8AB3D984945F}">
      <dgm:prSet/>
      <dgm:spPr/>
      <dgm:t>
        <a:bodyPr/>
        <a:lstStyle/>
        <a:p>
          <a:endParaRPr lang="es-ES"/>
        </a:p>
      </dgm:t>
    </dgm:pt>
    <dgm:pt modelId="{5007FC2D-A5E3-47A7-9C57-E6AA0C69D17E}" type="pres">
      <dgm:prSet presAssocID="{5F468504-0062-4697-B941-C887D305F963}" presName="linearFlow" presStyleCnt="0">
        <dgm:presLayoutVars>
          <dgm:resizeHandles val="exact"/>
        </dgm:presLayoutVars>
      </dgm:prSet>
      <dgm:spPr/>
      <dgm:t>
        <a:bodyPr/>
        <a:lstStyle/>
        <a:p>
          <a:endParaRPr lang="es-ES"/>
        </a:p>
      </dgm:t>
    </dgm:pt>
    <dgm:pt modelId="{BA489CD2-F4A0-41D2-9B30-254990FA49B9}" type="pres">
      <dgm:prSet presAssocID="{7510BAE0-B6C4-473B-8FB6-613CDC9B9832}" presName="node" presStyleLbl="node1" presStyleIdx="0" presStyleCnt="2" custScaleX="26931" custScaleY="13051">
        <dgm:presLayoutVars>
          <dgm:bulletEnabled val="1"/>
        </dgm:presLayoutVars>
      </dgm:prSet>
      <dgm:spPr/>
      <dgm:t>
        <a:bodyPr/>
        <a:lstStyle/>
        <a:p>
          <a:endParaRPr lang="es-ES"/>
        </a:p>
      </dgm:t>
    </dgm:pt>
    <dgm:pt modelId="{76812EE0-A859-4369-A567-9CB23CA3B8F4}" type="pres">
      <dgm:prSet presAssocID="{80A46064-4547-48D1-87F7-D902512305B4}" presName="sibTrans" presStyleLbl="sibTrans2D1" presStyleIdx="0" presStyleCnt="1" custScaleX="54860" custScaleY="29805"/>
      <dgm:spPr/>
      <dgm:t>
        <a:bodyPr/>
        <a:lstStyle/>
        <a:p>
          <a:endParaRPr lang="es-ES"/>
        </a:p>
      </dgm:t>
    </dgm:pt>
    <dgm:pt modelId="{C0243BBF-14DC-4C3F-BE1E-1C8720276C35}" type="pres">
      <dgm:prSet presAssocID="{80A46064-4547-48D1-87F7-D902512305B4}" presName="connectorText" presStyleLbl="sibTrans2D1" presStyleIdx="0" presStyleCnt="1"/>
      <dgm:spPr/>
      <dgm:t>
        <a:bodyPr/>
        <a:lstStyle/>
        <a:p>
          <a:endParaRPr lang="es-ES"/>
        </a:p>
      </dgm:t>
    </dgm:pt>
    <dgm:pt modelId="{776AFE1C-F811-4C4A-A6FA-CB0471CB49C9}" type="pres">
      <dgm:prSet presAssocID="{352F62A9-F8CD-4897-9A30-F5E2BC879054}" presName="node" presStyleLbl="node1" presStyleIdx="1" presStyleCnt="2" custScaleX="43566" custScaleY="97412" custLinFactNeighborY="-5519">
        <dgm:presLayoutVars>
          <dgm:bulletEnabled val="1"/>
        </dgm:presLayoutVars>
      </dgm:prSet>
      <dgm:spPr/>
      <dgm:t>
        <a:bodyPr/>
        <a:lstStyle/>
        <a:p>
          <a:endParaRPr lang="es-ES"/>
        </a:p>
      </dgm:t>
    </dgm:pt>
  </dgm:ptLst>
  <dgm:cxnLst>
    <dgm:cxn modelId="{7367BAF4-A761-48E8-B902-664DB5D07A14}" type="presOf" srcId="{5F468504-0062-4697-B941-C887D305F963}" destId="{5007FC2D-A5E3-47A7-9C57-E6AA0C69D17E}" srcOrd="0" destOrd="0" presId="urn:microsoft.com/office/officeart/2005/8/layout/process2"/>
    <dgm:cxn modelId="{0B892874-93C4-4BC6-9969-E071F49E734F}" srcId="{5F468504-0062-4697-B941-C887D305F963}" destId="{7510BAE0-B6C4-473B-8FB6-613CDC9B9832}" srcOrd="0" destOrd="0" parTransId="{9D4747F8-20A9-4666-997C-9257CB256AEC}" sibTransId="{80A46064-4547-48D1-87F7-D902512305B4}"/>
    <dgm:cxn modelId="{67F0E2BB-3154-43A1-AC72-F8E1BDD811DE}" type="presOf" srcId="{352F62A9-F8CD-4897-9A30-F5E2BC879054}" destId="{776AFE1C-F811-4C4A-A6FA-CB0471CB49C9}" srcOrd="0" destOrd="0" presId="urn:microsoft.com/office/officeart/2005/8/layout/process2"/>
    <dgm:cxn modelId="{CE1035CC-2195-420B-97DA-CD408CCF5DCE}" type="presOf" srcId="{7510BAE0-B6C4-473B-8FB6-613CDC9B9832}" destId="{BA489CD2-F4A0-41D2-9B30-254990FA49B9}" srcOrd="0" destOrd="0" presId="urn:microsoft.com/office/officeart/2005/8/layout/process2"/>
    <dgm:cxn modelId="{E9AFE654-4762-44AC-8A27-B703279919AF}" type="presOf" srcId="{80A46064-4547-48D1-87F7-D902512305B4}" destId="{C0243BBF-14DC-4C3F-BE1E-1C8720276C35}" srcOrd="1" destOrd="0" presId="urn:microsoft.com/office/officeart/2005/8/layout/process2"/>
    <dgm:cxn modelId="{963E102E-2F84-4525-A217-8AB3D984945F}" srcId="{5F468504-0062-4697-B941-C887D305F963}" destId="{352F62A9-F8CD-4897-9A30-F5E2BC879054}" srcOrd="1" destOrd="0" parTransId="{B71E3EAC-83C1-4726-835F-5A4FF8364934}" sibTransId="{DED48DC2-D6AB-4BFC-806B-898DB483E1FA}"/>
    <dgm:cxn modelId="{AEDD5C5D-76C3-413C-AC97-4AB7055A93F0}" type="presOf" srcId="{80A46064-4547-48D1-87F7-D902512305B4}" destId="{76812EE0-A859-4369-A567-9CB23CA3B8F4}" srcOrd="0" destOrd="0" presId="urn:microsoft.com/office/officeart/2005/8/layout/process2"/>
    <dgm:cxn modelId="{9DCBDC72-C2B0-442F-9A1A-0A00B9FAFFF8}" type="presParOf" srcId="{5007FC2D-A5E3-47A7-9C57-E6AA0C69D17E}" destId="{BA489CD2-F4A0-41D2-9B30-254990FA49B9}" srcOrd="0" destOrd="0" presId="urn:microsoft.com/office/officeart/2005/8/layout/process2"/>
    <dgm:cxn modelId="{42CCD089-122B-47C4-9269-16D285EEB90A}" type="presParOf" srcId="{5007FC2D-A5E3-47A7-9C57-E6AA0C69D17E}" destId="{76812EE0-A859-4369-A567-9CB23CA3B8F4}" srcOrd="1" destOrd="0" presId="urn:microsoft.com/office/officeart/2005/8/layout/process2"/>
    <dgm:cxn modelId="{CE9A092F-8D65-472C-9FE5-FD9B98439477}" type="presParOf" srcId="{76812EE0-A859-4369-A567-9CB23CA3B8F4}" destId="{C0243BBF-14DC-4C3F-BE1E-1C8720276C35}" srcOrd="0" destOrd="0" presId="urn:microsoft.com/office/officeart/2005/8/layout/process2"/>
    <dgm:cxn modelId="{3B5D5572-94D5-46E3-8B6E-8F83DB8C65CF}" type="presParOf" srcId="{5007FC2D-A5E3-47A7-9C57-E6AA0C69D17E}" destId="{776AFE1C-F811-4C4A-A6FA-CB0471CB49C9}" srcOrd="2"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513F03-38A6-420C-B806-D157F9D66C74}" type="doc">
      <dgm:prSet loTypeId="urn:microsoft.com/office/officeart/2009/3/layout/OpposingIdeas" loCatId="relationship" qsTypeId="urn:microsoft.com/office/officeart/2005/8/quickstyle/simple1" qsCatId="simple" csTypeId="urn:microsoft.com/office/officeart/2005/8/colors/accent0_1" csCatId="mainScheme" phldr="1"/>
      <dgm:spPr/>
      <dgm:t>
        <a:bodyPr/>
        <a:lstStyle/>
        <a:p>
          <a:endParaRPr lang="es-ES"/>
        </a:p>
      </dgm:t>
    </dgm:pt>
    <dgm:pt modelId="{3F5B9F84-9091-4B8A-8653-C52AEA675526}">
      <dgm:prSet phldrT="[Texto]"/>
      <dgm:spPr/>
      <dgm:t>
        <a:bodyPr/>
        <a:lstStyle/>
        <a:p>
          <a:r>
            <a:rPr lang="es-ES" dirty="0">
              <a:solidFill>
                <a:schemeClr val="bg1"/>
              </a:solidFill>
              <a:latin typeface="Times New Roman" panose="02020603050405020304" pitchFamily="18" charset="0"/>
              <a:cs typeface="Times New Roman" panose="02020603050405020304" pitchFamily="18" charset="0"/>
            </a:rPr>
            <a:t>Hipótesis Nula </a:t>
          </a:r>
          <a:r>
            <a:rPr lang="es-ES" b="1" dirty="0">
              <a:solidFill>
                <a:schemeClr val="bg1"/>
              </a:solidFill>
              <a:latin typeface="Times New Roman" panose="02020603050405020304" pitchFamily="18" charset="0"/>
              <a:cs typeface="Times New Roman" panose="02020603050405020304" pitchFamily="18" charset="0"/>
            </a:rPr>
            <a:t>Ho</a:t>
          </a:r>
        </a:p>
      </dgm:t>
    </dgm:pt>
    <dgm:pt modelId="{8BA24927-9D32-42EF-9A1F-3423C4DC4FEC}" type="parTrans" cxnId="{C41F41DE-4EE0-4D3C-AC77-F9F3126D130D}">
      <dgm:prSet/>
      <dgm:spPr/>
      <dgm:t>
        <a:bodyPr/>
        <a:lstStyle/>
        <a:p>
          <a:endParaRPr lang="es-ES"/>
        </a:p>
      </dgm:t>
    </dgm:pt>
    <dgm:pt modelId="{35D3CBE4-A373-47B9-BE53-C6BA12B194C6}" type="sibTrans" cxnId="{C41F41DE-4EE0-4D3C-AC77-F9F3126D130D}">
      <dgm:prSet/>
      <dgm:spPr/>
      <dgm:t>
        <a:bodyPr/>
        <a:lstStyle/>
        <a:p>
          <a:endParaRPr lang="es-ES"/>
        </a:p>
      </dgm:t>
    </dgm:pt>
    <dgm:pt modelId="{22C60CB4-6A0A-44A6-A2CE-AD525FA98312}">
      <dgm:prSet phldrT="[Texto]" custT="1"/>
      <dgm:spPr/>
      <dgm:t>
        <a:bodyPr/>
        <a:lstStyle/>
        <a:p>
          <a:r>
            <a:rPr lang="es-ES_tradnl" sz="2400" b="1" dirty="0">
              <a:solidFill>
                <a:schemeClr val="bg1"/>
              </a:solidFill>
              <a:latin typeface="Times New Roman" panose="02020603050405020304" pitchFamily="18" charset="0"/>
              <a:cs typeface="Times New Roman" panose="02020603050405020304" pitchFamily="18" charset="0"/>
            </a:rPr>
            <a:t>Ho: </a:t>
          </a:r>
        </a:p>
        <a:p>
          <a:r>
            <a:rPr lang="es-ES_tradnl" sz="2000" dirty="0">
              <a:solidFill>
                <a:schemeClr val="bg1"/>
              </a:solidFill>
              <a:latin typeface="Times New Roman" panose="02020603050405020304" pitchFamily="18" charset="0"/>
              <a:cs typeface="Times New Roman" panose="02020603050405020304" pitchFamily="18" charset="0"/>
            </a:rPr>
            <a:t>Existe un 30% de próximos bachilleres que optarían por la carrera de Ingeniería en Mecánica Aeronáutica</a:t>
          </a:r>
          <a:endParaRPr lang="es-ES" sz="2400" dirty="0">
            <a:solidFill>
              <a:schemeClr val="bg1"/>
            </a:solidFill>
          </a:endParaRPr>
        </a:p>
      </dgm:t>
    </dgm:pt>
    <dgm:pt modelId="{C041A77E-B505-4FD1-B323-3EAD123B23A2}" type="parTrans" cxnId="{A135FB56-BB00-42C1-9169-0E74A0C54F44}">
      <dgm:prSet/>
      <dgm:spPr/>
      <dgm:t>
        <a:bodyPr/>
        <a:lstStyle/>
        <a:p>
          <a:endParaRPr lang="es-ES"/>
        </a:p>
      </dgm:t>
    </dgm:pt>
    <dgm:pt modelId="{EAB1A2E1-84E0-4036-8F0F-45685D816AE8}" type="sibTrans" cxnId="{A135FB56-BB00-42C1-9169-0E74A0C54F44}">
      <dgm:prSet/>
      <dgm:spPr/>
      <dgm:t>
        <a:bodyPr/>
        <a:lstStyle/>
        <a:p>
          <a:endParaRPr lang="es-ES"/>
        </a:p>
      </dgm:t>
    </dgm:pt>
    <dgm:pt modelId="{553B793F-4FB2-4547-B412-6A53F3376456}">
      <dgm:prSet phldrT="[Texto]"/>
      <dgm:spPr/>
      <dgm:t>
        <a:bodyPr/>
        <a:lstStyle/>
        <a:p>
          <a:r>
            <a:rPr lang="es-ES" dirty="0">
              <a:solidFill>
                <a:schemeClr val="bg1"/>
              </a:solidFill>
              <a:latin typeface="Times New Roman" panose="02020603050405020304" pitchFamily="18" charset="0"/>
              <a:cs typeface="Times New Roman" panose="02020603050405020304" pitchFamily="18" charset="0"/>
            </a:rPr>
            <a:t>Hipótesis alternativa </a:t>
          </a:r>
          <a:r>
            <a:rPr lang="es-ES" b="1" dirty="0">
              <a:solidFill>
                <a:schemeClr val="bg1"/>
              </a:solidFill>
              <a:latin typeface="Times New Roman" panose="02020603050405020304" pitchFamily="18" charset="0"/>
              <a:cs typeface="Times New Roman" panose="02020603050405020304" pitchFamily="18" charset="0"/>
            </a:rPr>
            <a:t>H1</a:t>
          </a:r>
        </a:p>
      </dgm:t>
    </dgm:pt>
    <dgm:pt modelId="{1F9C538D-FD47-40C5-A87D-2BA00B449E7A}" type="parTrans" cxnId="{C7CE4468-7D31-48D3-B103-1B8757D0B03E}">
      <dgm:prSet/>
      <dgm:spPr/>
      <dgm:t>
        <a:bodyPr/>
        <a:lstStyle/>
        <a:p>
          <a:endParaRPr lang="es-ES"/>
        </a:p>
      </dgm:t>
    </dgm:pt>
    <dgm:pt modelId="{D85B764A-CCD1-44AC-8A2B-C109D8BFDB7F}" type="sibTrans" cxnId="{C7CE4468-7D31-48D3-B103-1B8757D0B03E}">
      <dgm:prSet/>
      <dgm:spPr/>
      <dgm:t>
        <a:bodyPr/>
        <a:lstStyle/>
        <a:p>
          <a:endParaRPr lang="es-ES"/>
        </a:p>
      </dgm:t>
    </dgm:pt>
    <dgm:pt modelId="{47A4FCEA-57D1-45A2-A358-ABB4B1026730}">
      <dgm:prSet phldrT="[Texto]" custT="1"/>
      <dgm:spPr/>
      <dgm:t>
        <a:bodyPr/>
        <a:lstStyle/>
        <a:p>
          <a:r>
            <a:rPr lang="es-ES_tradnl" sz="2000" b="1" dirty="0">
              <a:solidFill>
                <a:schemeClr val="bg1"/>
              </a:solidFill>
              <a:latin typeface="Times New Roman" panose="02020603050405020304" pitchFamily="18" charset="0"/>
              <a:cs typeface="Times New Roman" panose="02020603050405020304" pitchFamily="18" charset="0"/>
            </a:rPr>
            <a:t>H1:</a:t>
          </a:r>
        </a:p>
        <a:p>
          <a:r>
            <a:rPr lang="es-ES_tradnl" sz="2000" dirty="0">
              <a:solidFill>
                <a:schemeClr val="bg1"/>
              </a:solidFill>
              <a:latin typeface="Times New Roman" panose="02020603050405020304" pitchFamily="18" charset="0"/>
              <a:cs typeface="Times New Roman" panose="02020603050405020304" pitchFamily="18" charset="0"/>
            </a:rPr>
            <a:t>No existe un 30% de próximos bachilleres que optarían por la carrera de Ingeniería en Mecánica Aeronáutica</a:t>
          </a:r>
          <a:endParaRPr lang="es-ES" sz="2000" dirty="0">
            <a:solidFill>
              <a:schemeClr val="bg1"/>
            </a:solidFill>
          </a:endParaRPr>
        </a:p>
      </dgm:t>
    </dgm:pt>
    <dgm:pt modelId="{61C9F01D-AA3F-43BC-B24D-B0198885F7D5}" type="parTrans" cxnId="{D4F3F5F5-4DA4-4622-9BF5-A60D6CCA62EA}">
      <dgm:prSet/>
      <dgm:spPr/>
      <dgm:t>
        <a:bodyPr/>
        <a:lstStyle/>
        <a:p>
          <a:endParaRPr lang="es-ES"/>
        </a:p>
      </dgm:t>
    </dgm:pt>
    <dgm:pt modelId="{0E7D16DA-8C4C-4E5E-B2E1-A91C43846AAB}" type="sibTrans" cxnId="{D4F3F5F5-4DA4-4622-9BF5-A60D6CCA62EA}">
      <dgm:prSet/>
      <dgm:spPr/>
      <dgm:t>
        <a:bodyPr/>
        <a:lstStyle/>
        <a:p>
          <a:endParaRPr lang="es-ES"/>
        </a:p>
      </dgm:t>
    </dgm:pt>
    <dgm:pt modelId="{737E1BE3-6D4B-405D-BAF7-4713ECB70C01}" type="pres">
      <dgm:prSet presAssocID="{E7513F03-38A6-420C-B806-D157F9D66C74}" presName="Name0" presStyleCnt="0">
        <dgm:presLayoutVars>
          <dgm:chMax val="2"/>
          <dgm:dir/>
          <dgm:animOne val="branch"/>
          <dgm:animLvl val="lvl"/>
          <dgm:resizeHandles val="exact"/>
        </dgm:presLayoutVars>
      </dgm:prSet>
      <dgm:spPr/>
      <dgm:t>
        <a:bodyPr/>
        <a:lstStyle/>
        <a:p>
          <a:endParaRPr lang="es-ES"/>
        </a:p>
      </dgm:t>
    </dgm:pt>
    <dgm:pt modelId="{D77F00C0-88CD-4517-8BDC-35727AF1C2EC}" type="pres">
      <dgm:prSet presAssocID="{E7513F03-38A6-420C-B806-D157F9D66C74}" presName="Background" presStyleLbl="node1" presStyleIdx="0" presStyleCnt="1"/>
      <dgm:spPr/>
    </dgm:pt>
    <dgm:pt modelId="{EBCF09F1-07EC-4CFB-9DC1-D2F44EDAA00A}" type="pres">
      <dgm:prSet presAssocID="{E7513F03-38A6-420C-B806-D157F9D66C74}" presName="Divider" presStyleLbl="callout" presStyleIdx="0" presStyleCnt="1"/>
      <dgm:spPr/>
    </dgm:pt>
    <dgm:pt modelId="{1D3E7591-B6CE-43BF-B418-E26C68FE2BAC}" type="pres">
      <dgm:prSet presAssocID="{E7513F03-38A6-420C-B806-D157F9D66C74}" presName="ChildText1" presStyleLbl="revTx" presStyleIdx="0" presStyleCnt="0">
        <dgm:presLayoutVars>
          <dgm:chMax val="0"/>
          <dgm:chPref val="0"/>
          <dgm:bulletEnabled val="1"/>
        </dgm:presLayoutVars>
      </dgm:prSet>
      <dgm:spPr/>
      <dgm:t>
        <a:bodyPr/>
        <a:lstStyle/>
        <a:p>
          <a:endParaRPr lang="es-ES"/>
        </a:p>
      </dgm:t>
    </dgm:pt>
    <dgm:pt modelId="{130C4213-2B2F-4C38-AA3D-9C8AE13FCE13}" type="pres">
      <dgm:prSet presAssocID="{E7513F03-38A6-420C-B806-D157F9D66C74}" presName="ChildText2" presStyleLbl="revTx" presStyleIdx="0" presStyleCnt="0">
        <dgm:presLayoutVars>
          <dgm:chMax val="0"/>
          <dgm:chPref val="0"/>
          <dgm:bulletEnabled val="1"/>
        </dgm:presLayoutVars>
      </dgm:prSet>
      <dgm:spPr/>
      <dgm:t>
        <a:bodyPr/>
        <a:lstStyle/>
        <a:p>
          <a:endParaRPr lang="es-ES"/>
        </a:p>
      </dgm:t>
    </dgm:pt>
    <dgm:pt modelId="{F2000CFE-9A2F-4046-B5AE-4E0CBC1B13BF}" type="pres">
      <dgm:prSet presAssocID="{E7513F03-38A6-420C-B806-D157F9D66C74}" presName="ParentText1" presStyleLbl="revTx" presStyleIdx="0" presStyleCnt="0">
        <dgm:presLayoutVars>
          <dgm:chMax val="1"/>
          <dgm:chPref val="1"/>
        </dgm:presLayoutVars>
      </dgm:prSet>
      <dgm:spPr/>
      <dgm:t>
        <a:bodyPr/>
        <a:lstStyle/>
        <a:p>
          <a:endParaRPr lang="es-ES"/>
        </a:p>
      </dgm:t>
    </dgm:pt>
    <dgm:pt modelId="{796BF621-55BE-4BB7-929F-557435A3BAF6}" type="pres">
      <dgm:prSet presAssocID="{E7513F03-38A6-420C-B806-D157F9D66C74}" presName="ParentShape1" presStyleLbl="alignImgPlace1" presStyleIdx="0" presStyleCnt="2">
        <dgm:presLayoutVars/>
      </dgm:prSet>
      <dgm:spPr/>
      <dgm:t>
        <a:bodyPr/>
        <a:lstStyle/>
        <a:p>
          <a:endParaRPr lang="es-ES"/>
        </a:p>
      </dgm:t>
    </dgm:pt>
    <dgm:pt modelId="{E4D3FC34-9C63-4895-A38A-9B1CCC115DEC}" type="pres">
      <dgm:prSet presAssocID="{E7513F03-38A6-420C-B806-D157F9D66C74}" presName="ParentText2" presStyleLbl="revTx" presStyleIdx="0" presStyleCnt="0">
        <dgm:presLayoutVars>
          <dgm:chMax val="1"/>
          <dgm:chPref val="1"/>
        </dgm:presLayoutVars>
      </dgm:prSet>
      <dgm:spPr/>
      <dgm:t>
        <a:bodyPr/>
        <a:lstStyle/>
        <a:p>
          <a:endParaRPr lang="es-ES"/>
        </a:p>
      </dgm:t>
    </dgm:pt>
    <dgm:pt modelId="{40BE657B-19CE-4802-AA01-0ACE69D1BF3E}" type="pres">
      <dgm:prSet presAssocID="{E7513F03-38A6-420C-B806-D157F9D66C74}" presName="ParentShape2" presStyleLbl="alignImgPlace1" presStyleIdx="1" presStyleCnt="2">
        <dgm:presLayoutVars/>
      </dgm:prSet>
      <dgm:spPr/>
      <dgm:t>
        <a:bodyPr/>
        <a:lstStyle/>
        <a:p>
          <a:endParaRPr lang="es-ES"/>
        </a:p>
      </dgm:t>
    </dgm:pt>
  </dgm:ptLst>
  <dgm:cxnLst>
    <dgm:cxn modelId="{753E815A-5CFB-409B-AD2C-1FA482DB8B99}" type="presOf" srcId="{22C60CB4-6A0A-44A6-A2CE-AD525FA98312}" destId="{1D3E7591-B6CE-43BF-B418-E26C68FE2BAC}" srcOrd="0" destOrd="0" presId="urn:microsoft.com/office/officeart/2009/3/layout/OpposingIdeas"/>
    <dgm:cxn modelId="{55FF8DD0-7C54-4590-ABAD-FBCF49778150}" type="presOf" srcId="{3F5B9F84-9091-4B8A-8653-C52AEA675526}" destId="{F2000CFE-9A2F-4046-B5AE-4E0CBC1B13BF}" srcOrd="0" destOrd="0" presId="urn:microsoft.com/office/officeart/2009/3/layout/OpposingIdeas"/>
    <dgm:cxn modelId="{A135FB56-BB00-42C1-9169-0E74A0C54F44}" srcId="{3F5B9F84-9091-4B8A-8653-C52AEA675526}" destId="{22C60CB4-6A0A-44A6-A2CE-AD525FA98312}" srcOrd="0" destOrd="0" parTransId="{C041A77E-B505-4FD1-B323-3EAD123B23A2}" sibTransId="{EAB1A2E1-84E0-4036-8F0F-45685D816AE8}"/>
    <dgm:cxn modelId="{6FFD8217-0E54-4761-AB44-F2E4564D3E2F}" type="presOf" srcId="{47A4FCEA-57D1-45A2-A358-ABB4B1026730}" destId="{130C4213-2B2F-4C38-AA3D-9C8AE13FCE13}" srcOrd="0" destOrd="0" presId="urn:microsoft.com/office/officeart/2009/3/layout/OpposingIdeas"/>
    <dgm:cxn modelId="{C7CE4468-7D31-48D3-B103-1B8757D0B03E}" srcId="{E7513F03-38A6-420C-B806-D157F9D66C74}" destId="{553B793F-4FB2-4547-B412-6A53F3376456}" srcOrd="1" destOrd="0" parTransId="{1F9C538D-FD47-40C5-A87D-2BA00B449E7A}" sibTransId="{D85B764A-CCD1-44AC-8A2B-C109D8BFDB7F}"/>
    <dgm:cxn modelId="{D4F3F5F5-4DA4-4622-9BF5-A60D6CCA62EA}" srcId="{553B793F-4FB2-4547-B412-6A53F3376456}" destId="{47A4FCEA-57D1-45A2-A358-ABB4B1026730}" srcOrd="0" destOrd="0" parTransId="{61C9F01D-AA3F-43BC-B24D-B0198885F7D5}" sibTransId="{0E7D16DA-8C4C-4E5E-B2E1-A91C43846AAB}"/>
    <dgm:cxn modelId="{C41F41DE-4EE0-4D3C-AC77-F9F3126D130D}" srcId="{E7513F03-38A6-420C-B806-D157F9D66C74}" destId="{3F5B9F84-9091-4B8A-8653-C52AEA675526}" srcOrd="0" destOrd="0" parTransId="{8BA24927-9D32-42EF-9A1F-3423C4DC4FEC}" sibTransId="{35D3CBE4-A373-47B9-BE53-C6BA12B194C6}"/>
    <dgm:cxn modelId="{D208C630-EFC9-416D-9BF3-4D10746C145F}" type="presOf" srcId="{E7513F03-38A6-420C-B806-D157F9D66C74}" destId="{737E1BE3-6D4B-405D-BAF7-4713ECB70C01}" srcOrd="0" destOrd="0" presId="urn:microsoft.com/office/officeart/2009/3/layout/OpposingIdeas"/>
    <dgm:cxn modelId="{070BAAA2-858F-4FA9-B22C-6E0C7F59F0D7}" type="presOf" srcId="{553B793F-4FB2-4547-B412-6A53F3376456}" destId="{E4D3FC34-9C63-4895-A38A-9B1CCC115DEC}" srcOrd="0" destOrd="0" presId="urn:microsoft.com/office/officeart/2009/3/layout/OpposingIdeas"/>
    <dgm:cxn modelId="{EF36EC66-C72A-4DA5-AAF4-26CE0F5BD5AC}" type="presOf" srcId="{553B793F-4FB2-4547-B412-6A53F3376456}" destId="{40BE657B-19CE-4802-AA01-0ACE69D1BF3E}" srcOrd="1" destOrd="0" presId="urn:microsoft.com/office/officeart/2009/3/layout/OpposingIdeas"/>
    <dgm:cxn modelId="{9BBC3C5B-D966-467E-A4D7-4A035220F92A}" type="presOf" srcId="{3F5B9F84-9091-4B8A-8653-C52AEA675526}" destId="{796BF621-55BE-4BB7-929F-557435A3BAF6}" srcOrd="1" destOrd="0" presId="urn:microsoft.com/office/officeart/2009/3/layout/OpposingIdeas"/>
    <dgm:cxn modelId="{AFABBCE8-C60C-4B6C-AD31-DC146DD683EA}" type="presParOf" srcId="{737E1BE3-6D4B-405D-BAF7-4713ECB70C01}" destId="{D77F00C0-88CD-4517-8BDC-35727AF1C2EC}" srcOrd="0" destOrd="0" presId="urn:microsoft.com/office/officeart/2009/3/layout/OpposingIdeas"/>
    <dgm:cxn modelId="{C4D59C11-5432-49C0-9BFC-430C5E4EAD1A}" type="presParOf" srcId="{737E1BE3-6D4B-405D-BAF7-4713ECB70C01}" destId="{EBCF09F1-07EC-4CFB-9DC1-D2F44EDAA00A}" srcOrd="1" destOrd="0" presId="urn:microsoft.com/office/officeart/2009/3/layout/OpposingIdeas"/>
    <dgm:cxn modelId="{1548B53F-D0F0-45F5-B631-DD658B749BF8}" type="presParOf" srcId="{737E1BE3-6D4B-405D-BAF7-4713ECB70C01}" destId="{1D3E7591-B6CE-43BF-B418-E26C68FE2BAC}" srcOrd="2" destOrd="0" presId="urn:microsoft.com/office/officeart/2009/3/layout/OpposingIdeas"/>
    <dgm:cxn modelId="{6332CA59-A450-4074-BD6F-9E1CBC2CF11E}" type="presParOf" srcId="{737E1BE3-6D4B-405D-BAF7-4713ECB70C01}" destId="{130C4213-2B2F-4C38-AA3D-9C8AE13FCE13}" srcOrd="3" destOrd="0" presId="urn:microsoft.com/office/officeart/2009/3/layout/OpposingIdeas"/>
    <dgm:cxn modelId="{7E73E20F-6B6B-492C-BA83-A465929C2055}" type="presParOf" srcId="{737E1BE3-6D4B-405D-BAF7-4713ECB70C01}" destId="{F2000CFE-9A2F-4046-B5AE-4E0CBC1B13BF}" srcOrd="4" destOrd="0" presId="urn:microsoft.com/office/officeart/2009/3/layout/OpposingIdeas"/>
    <dgm:cxn modelId="{9C411EA7-E7AD-4529-9EEF-834BC470AEBA}" type="presParOf" srcId="{737E1BE3-6D4B-405D-BAF7-4713ECB70C01}" destId="{796BF621-55BE-4BB7-929F-557435A3BAF6}" srcOrd="5" destOrd="0" presId="urn:microsoft.com/office/officeart/2009/3/layout/OpposingIdeas"/>
    <dgm:cxn modelId="{26205A23-4D3F-498B-B090-78351DC74706}" type="presParOf" srcId="{737E1BE3-6D4B-405D-BAF7-4713ECB70C01}" destId="{E4D3FC34-9C63-4895-A38A-9B1CCC115DEC}" srcOrd="6" destOrd="0" presId="urn:microsoft.com/office/officeart/2009/3/layout/OpposingIdeas"/>
    <dgm:cxn modelId="{D3D8B75A-2CE8-43F6-9FF1-E14C014B2451}" type="presParOf" srcId="{737E1BE3-6D4B-405D-BAF7-4713ECB70C01}" destId="{40BE657B-19CE-4802-AA01-0ACE69D1BF3E}" srcOrd="7" destOrd="0" presId="urn:microsoft.com/office/officeart/2009/3/layout/OpposingIdea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9BD9FC-B74F-4446-8291-83EDD5D24CCB}" type="doc">
      <dgm:prSet loTypeId="urn:microsoft.com/office/officeart/2005/8/layout/cycle8" loCatId="cycle" qsTypeId="urn:microsoft.com/office/officeart/2005/8/quickstyle/simple1" qsCatId="simple" csTypeId="urn:microsoft.com/office/officeart/2005/8/colors/accent1_2" csCatId="accent1" phldr="1"/>
      <dgm:spPr/>
    </dgm:pt>
    <dgm:pt modelId="{456FCCA9-597B-49B6-B94D-EC063473766E}">
      <dgm:prSet phldrT="[Texto]"/>
      <dgm:spPr/>
      <dgm:t>
        <a:bodyPr/>
        <a:lstStyle/>
        <a:p>
          <a:r>
            <a:rPr lang="es-ES" dirty="0"/>
            <a:t>Transparencia</a:t>
          </a:r>
        </a:p>
      </dgm:t>
    </dgm:pt>
    <dgm:pt modelId="{25BFC3E4-4A0B-45FA-B094-1038246AD40A}" type="parTrans" cxnId="{8208F081-708E-4A44-BE14-C22509B522DB}">
      <dgm:prSet/>
      <dgm:spPr/>
      <dgm:t>
        <a:bodyPr/>
        <a:lstStyle/>
        <a:p>
          <a:endParaRPr lang="es-ES"/>
        </a:p>
      </dgm:t>
    </dgm:pt>
    <dgm:pt modelId="{5540F120-B8D9-4A94-ACEA-D44001773E48}" type="sibTrans" cxnId="{8208F081-708E-4A44-BE14-C22509B522DB}">
      <dgm:prSet/>
      <dgm:spPr/>
      <dgm:t>
        <a:bodyPr/>
        <a:lstStyle/>
        <a:p>
          <a:endParaRPr lang="es-ES"/>
        </a:p>
      </dgm:t>
    </dgm:pt>
    <dgm:pt modelId="{4FCB2E83-46D6-4B7B-A023-F643DFEB5ACC}">
      <dgm:prSet phldrT="[Texto]"/>
      <dgm:spPr/>
      <dgm:t>
        <a:bodyPr/>
        <a:lstStyle/>
        <a:p>
          <a:r>
            <a:rPr lang="es-ES" dirty="0"/>
            <a:t>Veracidad</a:t>
          </a:r>
        </a:p>
      </dgm:t>
    </dgm:pt>
    <dgm:pt modelId="{461A8BD6-92C7-4C16-BFB5-4D58EED521E7}" type="parTrans" cxnId="{C84228CA-E714-445C-AC3B-72A0DCBC12DD}">
      <dgm:prSet/>
      <dgm:spPr/>
      <dgm:t>
        <a:bodyPr/>
        <a:lstStyle/>
        <a:p>
          <a:endParaRPr lang="es-ES"/>
        </a:p>
      </dgm:t>
    </dgm:pt>
    <dgm:pt modelId="{8ECBFCFB-B59E-4909-9518-A0819F9B57AE}" type="sibTrans" cxnId="{C84228CA-E714-445C-AC3B-72A0DCBC12DD}">
      <dgm:prSet/>
      <dgm:spPr/>
      <dgm:t>
        <a:bodyPr/>
        <a:lstStyle/>
        <a:p>
          <a:endParaRPr lang="es-ES"/>
        </a:p>
      </dgm:t>
    </dgm:pt>
    <dgm:pt modelId="{83735F67-DE9D-4A56-8990-B8C61A2CEBCC}">
      <dgm:prSet phldrT="[Texto]"/>
      <dgm:spPr/>
      <dgm:t>
        <a:bodyPr/>
        <a:lstStyle/>
        <a:p>
          <a:r>
            <a:rPr lang="es-ES" dirty="0"/>
            <a:t>Fines académicos</a:t>
          </a:r>
        </a:p>
      </dgm:t>
    </dgm:pt>
    <dgm:pt modelId="{9E19DC47-5915-4E77-BC7D-02F52C656730}" type="parTrans" cxnId="{903C26DA-0859-4FF8-A5C7-D5B4C09650DC}">
      <dgm:prSet/>
      <dgm:spPr/>
      <dgm:t>
        <a:bodyPr/>
        <a:lstStyle/>
        <a:p>
          <a:endParaRPr lang="es-ES"/>
        </a:p>
      </dgm:t>
    </dgm:pt>
    <dgm:pt modelId="{AB8BA17D-53B9-4C7D-8AFB-E82EE90FA094}" type="sibTrans" cxnId="{903C26DA-0859-4FF8-A5C7-D5B4C09650DC}">
      <dgm:prSet/>
      <dgm:spPr/>
      <dgm:t>
        <a:bodyPr/>
        <a:lstStyle/>
        <a:p>
          <a:endParaRPr lang="es-ES"/>
        </a:p>
      </dgm:t>
    </dgm:pt>
    <dgm:pt modelId="{698DE77F-742F-4678-93E6-FBD943B38385}" type="pres">
      <dgm:prSet presAssocID="{E89BD9FC-B74F-4446-8291-83EDD5D24CCB}" presName="compositeShape" presStyleCnt="0">
        <dgm:presLayoutVars>
          <dgm:chMax val="7"/>
          <dgm:dir/>
          <dgm:resizeHandles val="exact"/>
        </dgm:presLayoutVars>
      </dgm:prSet>
      <dgm:spPr/>
    </dgm:pt>
    <dgm:pt modelId="{71D09B7B-902B-4F70-A9D0-E5DDFADE9E8E}" type="pres">
      <dgm:prSet presAssocID="{E89BD9FC-B74F-4446-8291-83EDD5D24CCB}" presName="wedge1" presStyleLbl="node1" presStyleIdx="0" presStyleCnt="3"/>
      <dgm:spPr/>
      <dgm:t>
        <a:bodyPr/>
        <a:lstStyle/>
        <a:p>
          <a:endParaRPr lang="es-ES"/>
        </a:p>
      </dgm:t>
    </dgm:pt>
    <dgm:pt modelId="{01E1B33D-8281-4D2A-A7E8-318E0E3B83E4}" type="pres">
      <dgm:prSet presAssocID="{E89BD9FC-B74F-4446-8291-83EDD5D24CCB}" presName="dummy1a" presStyleCnt="0"/>
      <dgm:spPr/>
    </dgm:pt>
    <dgm:pt modelId="{4F7C91AF-58A5-4F4F-8A5E-F36F8A698BEF}" type="pres">
      <dgm:prSet presAssocID="{E89BD9FC-B74F-4446-8291-83EDD5D24CCB}" presName="dummy1b" presStyleCnt="0"/>
      <dgm:spPr/>
    </dgm:pt>
    <dgm:pt modelId="{9EDBC369-AF45-4FA5-A0E0-B2CAEDFE25A4}" type="pres">
      <dgm:prSet presAssocID="{E89BD9FC-B74F-4446-8291-83EDD5D24CCB}" presName="wedge1Tx" presStyleLbl="node1" presStyleIdx="0" presStyleCnt="3">
        <dgm:presLayoutVars>
          <dgm:chMax val="0"/>
          <dgm:chPref val="0"/>
          <dgm:bulletEnabled val="1"/>
        </dgm:presLayoutVars>
      </dgm:prSet>
      <dgm:spPr/>
      <dgm:t>
        <a:bodyPr/>
        <a:lstStyle/>
        <a:p>
          <a:endParaRPr lang="es-ES"/>
        </a:p>
      </dgm:t>
    </dgm:pt>
    <dgm:pt modelId="{31F2F22A-D3ED-46CB-B60E-AA787D089034}" type="pres">
      <dgm:prSet presAssocID="{E89BD9FC-B74F-4446-8291-83EDD5D24CCB}" presName="wedge2" presStyleLbl="node1" presStyleIdx="1" presStyleCnt="3"/>
      <dgm:spPr/>
      <dgm:t>
        <a:bodyPr/>
        <a:lstStyle/>
        <a:p>
          <a:endParaRPr lang="es-ES"/>
        </a:p>
      </dgm:t>
    </dgm:pt>
    <dgm:pt modelId="{2B318856-D1BE-4A6A-AA3C-DFFDF509FE67}" type="pres">
      <dgm:prSet presAssocID="{E89BD9FC-B74F-4446-8291-83EDD5D24CCB}" presName="dummy2a" presStyleCnt="0"/>
      <dgm:spPr/>
    </dgm:pt>
    <dgm:pt modelId="{12FFF0A9-9DB1-41D6-8962-A735C0714EA5}" type="pres">
      <dgm:prSet presAssocID="{E89BD9FC-B74F-4446-8291-83EDD5D24CCB}" presName="dummy2b" presStyleCnt="0"/>
      <dgm:spPr/>
    </dgm:pt>
    <dgm:pt modelId="{4A312144-4CBC-4669-AC85-14CF63589592}" type="pres">
      <dgm:prSet presAssocID="{E89BD9FC-B74F-4446-8291-83EDD5D24CCB}" presName="wedge2Tx" presStyleLbl="node1" presStyleIdx="1" presStyleCnt="3">
        <dgm:presLayoutVars>
          <dgm:chMax val="0"/>
          <dgm:chPref val="0"/>
          <dgm:bulletEnabled val="1"/>
        </dgm:presLayoutVars>
      </dgm:prSet>
      <dgm:spPr/>
      <dgm:t>
        <a:bodyPr/>
        <a:lstStyle/>
        <a:p>
          <a:endParaRPr lang="es-ES"/>
        </a:p>
      </dgm:t>
    </dgm:pt>
    <dgm:pt modelId="{BA6994C7-CD00-48F6-ABEF-E1D51F9D5378}" type="pres">
      <dgm:prSet presAssocID="{E89BD9FC-B74F-4446-8291-83EDD5D24CCB}" presName="wedge3" presStyleLbl="node1" presStyleIdx="2" presStyleCnt="3"/>
      <dgm:spPr/>
      <dgm:t>
        <a:bodyPr/>
        <a:lstStyle/>
        <a:p>
          <a:endParaRPr lang="es-ES"/>
        </a:p>
      </dgm:t>
    </dgm:pt>
    <dgm:pt modelId="{845B78EC-E7A1-43C4-886F-2E3F99CDAA73}" type="pres">
      <dgm:prSet presAssocID="{E89BD9FC-B74F-4446-8291-83EDD5D24CCB}" presName="dummy3a" presStyleCnt="0"/>
      <dgm:spPr/>
    </dgm:pt>
    <dgm:pt modelId="{9796E870-1090-495F-ADA5-605C264CFE35}" type="pres">
      <dgm:prSet presAssocID="{E89BD9FC-B74F-4446-8291-83EDD5D24CCB}" presName="dummy3b" presStyleCnt="0"/>
      <dgm:spPr/>
    </dgm:pt>
    <dgm:pt modelId="{3F67BF0C-5D98-4F47-A966-50DB99B251F7}" type="pres">
      <dgm:prSet presAssocID="{E89BD9FC-B74F-4446-8291-83EDD5D24CCB}" presName="wedge3Tx" presStyleLbl="node1" presStyleIdx="2" presStyleCnt="3">
        <dgm:presLayoutVars>
          <dgm:chMax val="0"/>
          <dgm:chPref val="0"/>
          <dgm:bulletEnabled val="1"/>
        </dgm:presLayoutVars>
      </dgm:prSet>
      <dgm:spPr/>
      <dgm:t>
        <a:bodyPr/>
        <a:lstStyle/>
        <a:p>
          <a:endParaRPr lang="es-ES"/>
        </a:p>
      </dgm:t>
    </dgm:pt>
    <dgm:pt modelId="{A4E548A3-C7B1-4858-AF62-0F0469A55AC5}" type="pres">
      <dgm:prSet presAssocID="{5540F120-B8D9-4A94-ACEA-D44001773E48}" presName="arrowWedge1" presStyleLbl="fgSibTrans2D1" presStyleIdx="0" presStyleCnt="3"/>
      <dgm:spPr/>
    </dgm:pt>
    <dgm:pt modelId="{C0D28E23-94AF-4CEC-ACAD-18553C26A3B7}" type="pres">
      <dgm:prSet presAssocID="{8ECBFCFB-B59E-4909-9518-A0819F9B57AE}" presName="arrowWedge2" presStyleLbl="fgSibTrans2D1" presStyleIdx="1" presStyleCnt="3"/>
      <dgm:spPr/>
    </dgm:pt>
    <dgm:pt modelId="{EAEA7174-CF7C-4841-9137-DDAC548E8586}" type="pres">
      <dgm:prSet presAssocID="{AB8BA17D-53B9-4C7D-8AFB-E82EE90FA094}" presName="arrowWedge3" presStyleLbl="fgSibTrans2D1" presStyleIdx="2" presStyleCnt="3"/>
      <dgm:spPr/>
    </dgm:pt>
  </dgm:ptLst>
  <dgm:cxnLst>
    <dgm:cxn modelId="{903C26DA-0859-4FF8-A5C7-D5B4C09650DC}" srcId="{E89BD9FC-B74F-4446-8291-83EDD5D24CCB}" destId="{83735F67-DE9D-4A56-8990-B8C61A2CEBCC}" srcOrd="2" destOrd="0" parTransId="{9E19DC47-5915-4E77-BC7D-02F52C656730}" sibTransId="{AB8BA17D-53B9-4C7D-8AFB-E82EE90FA094}"/>
    <dgm:cxn modelId="{A109EC39-F797-4063-AE96-BCBC97D1DB03}" type="presOf" srcId="{83735F67-DE9D-4A56-8990-B8C61A2CEBCC}" destId="{BA6994C7-CD00-48F6-ABEF-E1D51F9D5378}" srcOrd="0" destOrd="0" presId="urn:microsoft.com/office/officeart/2005/8/layout/cycle8"/>
    <dgm:cxn modelId="{B31AC1B4-34A5-46BA-A6C0-4462F57BB785}" type="presOf" srcId="{456FCCA9-597B-49B6-B94D-EC063473766E}" destId="{71D09B7B-902B-4F70-A9D0-E5DDFADE9E8E}" srcOrd="0" destOrd="0" presId="urn:microsoft.com/office/officeart/2005/8/layout/cycle8"/>
    <dgm:cxn modelId="{6CC106F8-9155-4C55-90D1-E73932D7618E}" type="presOf" srcId="{456FCCA9-597B-49B6-B94D-EC063473766E}" destId="{9EDBC369-AF45-4FA5-A0E0-B2CAEDFE25A4}" srcOrd="1" destOrd="0" presId="urn:microsoft.com/office/officeart/2005/8/layout/cycle8"/>
    <dgm:cxn modelId="{8208F081-708E-4A44-BE14-C22509B522DB}" srcId="{E89BD9FC-B74F-4446-8291-83EDD5D24CCB}" destId="{456FCCA9-597B-49B6-B94D-EC063473766E}" srcOrd="0" destOrd="0" parTransId="{25BFC3E4-4A0B-45FA-B094-1038246AD40A}" sibTransId="{5540F120-B8D9-4A94-ACEA-D44001773E48}"/>
    <dgm:cxn modelId="{F38D9749-986D-4732-916A-80C834430D53}" type="presOf" srcId="{E89BD9FC-B74F-4446-8291-83EDD5D24CCB}" destId="{698DE77F-742F-4678-93E6-FBD943B38385}" srcOrd="0" destOrd="0" presId="urn:microsoft.com/office/officeart/2005/8/layout/cycle8"/>
    <dgm:cxn modelId="{FC7D5FE4-3BA8-4E2A-9AE3-AE5FD559438B}" type="presOf" srcId="{4FCB2E83-46D6-4B7B-A023-F643DFEB5ACC}" destId="{31F2F22A-D3ED-46CB-B60E-AA787D089034}" srcOrd="0" destOrd="0" presId="urn:microsoft.com/office/officeart/2005/8/layout/cycle8"/>
    <dgm:cxn modelId="{22C8CE2A-4348-4599-BC61-645DD7274D1A}" type="presOf" srcId="{83735F67-DE9D-4A56-8990-B8C61A2CEBCC}" destId="{3F67BF0C-5D98-4F47-A966-50DB99B251F7}" srcOrd="1" destOrd="0" presId="urn:microsoft.com/office/officeart/2005/8/layout/cycle8"/>
    <dgm:cxn modelId="{D9888C7F-DF71-4F2F-B98C-1E22C3E4832D}" type="presOf" srcId="{4FCB2E83-46D6-4B7B-A023-F643DFEB5ACC}" destId="{4A312144-4CBC-4669-AC85-14CF63589592}" srcOrd="1" destOrd="0" presId="urn:microsoft.com/office/officeart/2005/8/layout/cycle8"/>
    <dgm:cxn modelId="{C84228CA-E714-445C-AC3B-72A0DCBC12DD}" srcId="{E89BD9FC-B74F-4446-8291-83EDD5D24CCB}" destId="{4FCB2E83-46D6-4B7B-A023-F643DFEB5ACC}" srcOrd="1" destOrd="0" parTransId="{461A8BD6-92C7-4C16-BFB5-4D58EED521E7}" sibTransId="{8ECBFCFB-B59E-4909-9518-A0819F9B57AE}"/>
    <dgm:cxn modelId="{70E1DD53-A766-42DA-9D87-BAF43CC57454}" type="presParOf" srcId="{698DE77F-742F-4678-93E6-FBD943B38385}" destId="{71D09B7B-902B-4F70-A9D0-E5DDFADE9E8E}" srcOrd="0" destOrd="0" presId="urn:microsoft.com/office/officeart/2005/8/layout/cycle8"/>
    <dgm:cxn modelId="{F267E7AA-2EFD-46E6-AC70-453D88D53817}" type="presParOf" srcId="{698DE77F-742F-4678-93E6-FBD943B38385}" destId="{01E1B33D-8281-4D2A-A7E8-318E0E3B83E4}" srcOrd="1" destOrd="0" presId="urn:microsoft.com/office/officeart/2005/8/layout/cycle8"/>
    <dgm:cxn modelId="{3AEE2228-8E32-472E-86D5-C32DED09B9A6}" type="presParOf" srcId="{698DE77F-742F-4678-93E6-FBD943B38385}" destId="{4F7C91AF-58A5-4F4F-8A5E-F36F8A698BEF}" srcOrd="2" destOrd="0" presId="urn:microsoft.com/office/officeart/2005/8/layout/cycle8"/>
    <dgm:cxn modelId="{78CD237C-9F9A-4F80-AEC3-4B3CE70A5247}" type="presParOf" srcId="{698DE77F-742F-4678-93E6-FBD943B38385}" destId="{9EDBC369-AF45-4FA5-A0E0-B2CAEDFE25A4}" srcOrd="3" destOrd="0" presId="urn:microsoft.com/office/officeart/2005/8/layout/cycle8"/>
    <dgm:cxn modelId="{339834D3-48FD-4BD3-99C9-E9455E542C47}" type="presParOf" srcId="{698DE77F-742F-4678-93E6-FBD943B38385}" destId="{31F2F22A-D3ED-46CB-B60E-AA787D089034}" srcOrd="4" destOrd="0" presId="urn:microsoft.com/office/officeart/2005/8/layout/cycle8"/>
    <dgm:cxn modelId="{EBFEFA96-589E-40AF-914B-5961E97D75A0}" type="presParOf" srcId="{698DE77F-742F-4678-93E6-FBD943B38385}" destId="{2B318856-D1BE-4A6A-AA3C-DFFDF509FE67}" srcOrd="5" destOrd="0" presId="urn:microsoft.com/office/officeart/2005/8/layout/cycle8"/>
    <dgm:cxn modelId="{5DF6C93A-D39F-4210-91E7-9F4250E58E41}" type="presParOf" srcId="{698DE77F-742F-4678-93E6-FBD943B38385}" destId="{12FFF0A9-9DB1-41D6-8962-A735C0714EA5}" srcOrd="6" destOrd="0" presId="urn:microsoft.com/office/officeart/2005/8/layout/cycle8"/>
    <dgm:cxn modelId="{EE9ADD98-BC08-45EC-B9DF-A0B0E8255010}" type="presParOf" srcId="{698DE77F-742F-4678-93E6-FBD943B38385}" destId="{4A312144-4CBC-4669-AC85-14CF63589592}" srcOrd="7" destOrd="0" presId="urn:microsoft.com/office/officeart/2005/8/layout/cycle8"/>
    <dgm:cxn modelId="{45782D7D-9639-42B1-AA85-E4E82E9AEBC8}" type="presParOf" srcId="{698DE77F-742F-4678-93E6-FBD943B38385}" destId="{BA6994C7-CD00-48F6-ABEF-E1D51F9D5378}" srcOrd="8" destOrd="0" presId="urn:microsoft.com/office/officeart/2005/8/layout/cycle8"/>
    <dgm:cxn modelId="{E05E2C30-C79A-4ABA-A018-DD12CE3236EC}" type="presParOf" srcId="{698DE77F-742F-4678-93E6-FBD943B38385}" destId="{845B78EC-E7A1-43C4-886F-2E3F99CDAA73}" srcOrd="9" destOrd="0" presId="urn:microsoft.com/office/officeart/2005/8/layout/cycle8"/>
    <dgm:cxn modelId="{A8575BF1-13D2-431D-9E8E-B0A7997D8B00}" type="presParOf" srcId="{698DE77F-742F-4678-93E6-FBD943B38385}" destId="{9796E870-1090-495F-ADA5-605C264CFE35}" srcOrd="10" destOrd="0" presId="urn:microsoft.com/office/officeart/2005/8/layout/cycle8"/>
    <dgm:cxn modelId="{41271F0B-C0C3-4983-BA95-5BD86843995B}" type="presParOf" srcId="{698DE77F-742F-4678-93E6-FBD943B38385}" destId="{3F67BF0C-5D98-4F47-A966-50DB99B251F7}" srcOrd="11" destOrd="0" presId="urn:microsoft.com/office/officeart/2005/8/layout/cycle8"/>
    <dgm:cxn modelId="{D3B0B51C-9A60-4074-A395-415CB0607EA1}" type="presParOf" srcId="{698DE77F-742F-4678-93E6-FBD943B38385}" destId="{A4E548A3-C7B1-4858-AF62-0F0469A55AC5}" srcOrd="12" destOrd="0" presId="urn:microsoft.com/office/officeart/2005/8/layout/cycle8"/>
    <dgm:cxn modelId="{0351BA99-A77B-4CF1-ABD3-97440796E84A}" type="presParOf" srcId="{698DE77F-742F-4678-93E6-FBD943B38385}" destId="{C0D28E23-94AF-4CEC-ACAD-18553C26A3B7}" srcOrd="13" destOrd="0" presId="urn:microsoft.com/office/officeart/2005/8/layout/cycle8"/>
    <dgm:cxn modelId="{75FCD4A0-E53C-4F78-894C-147E46DDED5B}" type="presParOf" srcId="{698DE77F-742F-4678-93E6-FBD943B38385}" destId="{EAEA7174-CF7C-4841-9137-DDAC548E8586}"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8E2D77-C0AE-476C-88B6-E069B850D7C2}"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es-ES"/>
        </a:p>
      </dgm:t>
    </dgm:pt>
    <dgm:pt modelId="{80CF6F2D-5183-43EB-A28F-91A0940EB05D}">
      <dgm:prSet phldrT="[Texto]"/>
      <dgm:spPr/>
      <dgm:t>
        <a:bodyPr/>
        <a:lstStyle/>
        <a:p>
          <a:r>
            <a:rPr lang="es-ES" dirty="0">
              <a:latin typeface="Times New Roman" panose="02020603050405020304" pitchFamily="18" charset="0"/>
              <a:cs typeface="Times New Roman" panose="02020603050405020304" pitchFamily="18" charset="0"/>
            </a:rPr>
            <a:t>Tipos de investigación </a:t>
          </a:r>
        </a:p>
      </dgm:t>
    </dgm:pt>
    <dgm:pt modelId="{E2E26EF4-7619-4919-B24D-DA533822B690}" type="parTrans" cxnId="{484C793C-397C-4AC2-BE26-3EBFB29F9850}">
      <dgm:prSet/>
      <dgm:spPr/>
      <dgm:t>
        <a:bodyPr/>
        <a:lstStyle/>
        <a:p>
          <a:endParaRPr lang="es-ES"/>
        </a:p>
      </dgm:t>
    </dgm:pt>
    <dgm:pt modelId="{2355E676-19A7-4319-AECE-5B53BDABAD51}" type="sibTrans" cxnId="{484C793C-397C-4AC2-BE26-3EBFB29F9850}">
      <dgm:prSet/>
      <dgm:spPr/>
      <dgm:t>
        <a:bodyPr/>
        <a:lstStyle/>
        <a:p>
          <a:endParaRPr lang="es-ES"/>
        </a:p>
      </dgm:t>
    </dgm:pt>
    <dgm:pt modelId="{F212255A-D9DB-4C7A-94B5-717B44B75932}">
      <dgm:prSet phldrT="[Texto]"/>
      <dgm:spPr/>
      <dgm:t>
        <a:bodyPr/>
        <a:lstStyle/>
        <a:p>
          <a:r>
            <a:rPr lang="es-ES" dirty="0">
              <a:latin typeface="Times New Roman" panose="02020603050405020304" pitchFamily="18" charset="0"/>
              <a:cs typeface="Times New Roman" panose="02020603050405020304" pitchFamily="18" charset="0"/>
            </a:rPr>
            <a:t>Cuantitativa</a:t>
          </a:r>
        </a:p>
      </dgm:t>
    </dgm:pt>
    <dgm:pt modelId="{4D0E6089-C490-4ED7-A390-3FB4336DC1D3}" type="parTrans" cxnId="{9DF52F4B-C7FC-433C-9A2F-A103D6AD0636}">
      <dgm:prSet/>
      <dgm:spPr/>
      <dgm:t>
        <a:bodyPr/>
        <a:lstStyle/>
        <a:p>
          <a:endParaRPr lang="es-ES" dirty="0"/>
        </a:p>
      </dgm:t>
    </dgm:pt>
    <dgm:pt modelId="{109DC4A1-CA6F-475B-8A14-1C6877FBC169}" type="sibTrans" cxnId="{9DF52F4B-C7FC-433C-9A2F-A103D6AD0636}">
      <dgm:prSet/>
      <dgm:spPr/>
      <dgm:t>
        <a:bodyPr/>
        <a:lstStyle/>
        <a:p>
          <a:endParaRPr lang="es-ES"/>
        </a:p>
      </dgm:t>
    </dgm:pt>
    <dgm:pt modelId="{8A11B45C-9EEE-4003-BB60-4812B6B9FBC5}">
      <dgm:prSet phldrT="[Texto]"/>
      <dgm:spPr/>
      <dgm:t>
        <a:bodyPr/>
        <a:lstStyle/>
        <a:p>
          <a:r>
            <a:rPr lang="es-ES" dirty="0">
              <a:latin typeface="Times New Roman" panose="02020603050405020304" pitchFamily="18" charset="0"/>
              <a:cs typeface="Times New Roman" panose="02020603050405020304" pitchFamily="18" charset="0"/>
            </a:rPr>
            <a:t>Cualitativa</a:t>
          </a:r>
        </a:p>
      </dgm:t>
    </dgm:pt>
    <dgm:pt modelId="{DD93E95C-03B4-4AF3-A6BB-FB5C07628D1B}" type="parTrans" cxnId="{2034AFDB-67B9-45BF-8C37-0AF7334047BB}">
      <dgm:prSet/>
      <dgm:spPr/>
      <dgm:t>
        <a:bodyPr/>
        <a:lstStyle/>
        <a:p>
          <a:endParaRPr lang="es-ES" dirty="0"/>
        </a:p>
      </dgm:t>
    </dgm:pt>
    <dgm:pt modelId="{DE2698AD-F382-4783-98ED-DBD98843C7E3}" type="sibTrans" cxnId="{2034AFDB-67B9-45BF-8C37-0AF7334047BB}">
      <dgm:prSet/>
      <dgm:spPr/>
      <dgm:t>
        <a:bodyPr/>
        <a:lstStyle/>
        <a:p>
          <a:endParaRPr lang="es-ES"/>
        </a:p>
      </dgm:t>
    </dgm:pt>
    <dgm:pt modelId="{2C7E2448-1D25-4376-B8C4-F84B2118ED03}">
      <dgm:prSet phldrT="[Texto]"/>
      <dgm:spPr/>
      <dgm:t>
        <a:bodyPr/>
        <a:lstStyle/>
        <a:p>
          <a:r>
            <a:rPr lang="es-ES" dirty="0">
              <a:latin typeface="Times New Roman" panose="02020603050405020304" pitchFamily="18" charset="0"/>
              <a:cs typeface="Times New Roman" panose="02020603050405020304" pitchFamily="18" charset="0"/>
            </a:rPr>
            <a:t>Exploratoria</a:t>
          </a:r>
        </a:p>
      </dgm:t>
    </dgm:pt>
    <dgm:pt modelId="{97A53E4E-DD17-448B-A3E2-355650276F65}" type="parTrans" cxnId="{141037F8-5BA5-48F6-A036-459E254E22CE}">
      <dgm:prSet/>
      <dgm:spPr/>
      <dgm:t>
        <a:bodyPr/>
        <a:lstStyle/>
        <a:p>
          <a:endParaRPr lang="es-ES" dirty="0"/>
        </a:p>
      </dgm:t>
    </dgm:pt>
    <dgm:pt modelId="{8ACB7264-8F20-47C8-BA19-21871682BF23}" type="sibTrans" cxnId="{141037F8-5BA5-48F6-A036-459E254E22CE}">
      <dgm:prSet/>
      <dgm:spPr/>
      <dgm:t>
        <a:bodyPr/>
        <a:lstStyle/>
        <a:p>
          <a:endParaRPr lang="es-ES"/>
        </a:p>
      </dgm:t>
    </dgm:pt>
    <dgm:pt modelId="{7EE8B334-466E-4065-9954-B698050DF711}">
      <dgm:prSet phldrT="[Texto]"/>
      <dgm:spPr/>
      <dgm:t>
        <a:bodyPr/>
        <a:lstStyle/>
        <a:p>
          <a:r>
            <a:rPr lang="es-ES" dirty="0">
              <a:latin typeface="Times New Roman" panose="02020603050405020304" pitchFamily="18" charset="0"/>
              <a:cs typeface="Times New Roman" panose="02020603050405020304" pitchFamily="18" charset="0"/>
            </a:rPr>
            <a:t>Descriptiva</a:t>
          </a:r>
        </a:p>
      </dgm:t>
    </dgm:pt>
    <dgm:pt modelId="{BBE7CF6D-4400-4C01-9C38-68578043387C}" type="parTrans" cxnId="{21801953-C29C-43F8-A0BB-5559E6D55958}">
      <dgm:prSet/>
      <dgm:spPr/>
      <dgm:t>
        <a:bodyPr/>
        <a:lstStyle/>
        <a:p>
          <a:endParaRPr lang="es-ES" dirty="0"/>
        </a:p>
      </dgm:t>
    </dgm:pt>
    <dgm:pt modelId="{CBE7E79C-8D75-4BBA-B88A-458A861657FE}" type="sibTrans" cxnId="{21801953-C29C-43F8-A0BB-5559E6D55958}">
      <dgm:prSet/>
      <dgm:spPr/>
      <dgm:t>
        <a:bodyPr/>
        <a:lstStyle/>
        <a:p>
          <a:endParaRPr lang="es-ES"/>
        </a:p>
      </dgm:t>
    </dgm:pt>
    <dgm:pt modelId="{4851ED6F-8F5F-4649-9379-8132598BF96F}">
      <dgm:prSet phldrT="[Texto]"/>
      <dgm:spPr/>
      <dgm:t>
        <a:bodyPr/>
        <a:lstStyle/>
        <a:p>
          <a:r>
            <a:rPr lang="es-ES" dirty="0">
              <a:latin typeface="Times New Roman" panose="02020603050405020304" pitchFamily="18" charset="0"/>
              <a:cs typeface="Times New Roman" panose="02020603050405020304" pitchFamily="18" charset="0"/>
            </a:rPr>
            <a:t>Encuesta</a:t>
          </a:r>
        </a:p>
      </dgm:t>
    </dgm:pt>
    <dgm:pt modelId="{5ACF6609-360C-42DF-AA11-1F54188F45DD}" type="parTrans" cxnId="{D53CDB6C-9B75-4E9F-A99A-FE0BEF5FCBBD}">
      <dgm:prSet/>
      <dgm:spPr/>
      <dgm:t>
        <a:bodyPr/>
        <a:lstStyle/>
        <a:p>
          <a:endParaRPr lang="es-ES" dirty="0"/>
        </a:p>
      </dgm:t>
    </dgm:pt>
    <dgm:pt modelId="{E39D7958-67E2-47A2-8CA7-9B4F68400608}" type="sibTrans" cxnId="{D53CDB6C-9B75-4E9F-A99A-FE0BEF5FCBBD}">
      <dgm:prSet/>
      <dgm:spPr/>
      <dgm:t>
        <a:bodyPr/>
        <a:lstStyle/>
        <a:p>
          <a:endParaRPr lang="es-ES"/>
        </a:p>
      </dgm:t>
    </dgm:pt>
    <dgm:pt modelId="{466C7814-8EEE-4E13-AEC1-4183178DF3FA}">
      <dgm:prSet phldrT="[Texto]"/>
      <dgm:spPr/>
      <dgm:t>
        <a:bodyPr/>
        <a:lstStyle/>
        <a:p>
          <a:r>
            <a:rPr lang="es-ES" dirty="0">
              <a:latin typeface="Times New Roman" panose="02020603050405020304" pitchFamily="18" charset="0"/>
              <a:cs typeface="Times New Roman" panose="02020603050405020304" pitchFamily="18" charset="0"/>
            </a:rPr>
            <a:t>Entrevista</a:t>
          </a:r>
        </a:p>
      </dgm:t>
    </dgm:pt>
    <dgm:pt modelId="{F28D86E5-12ED-41A1-8F42-78D24A81AD03}" type="parTrans" cxnId="{58101878-DF1F-4E35-A130-417C9F1E1DC9}">
      <dgm:prSet/>
      <dgm:spPr/>
      <dgm:t>
        <a:bodyPr/>
        <a:lstStyle/>
        <a:p>
          <a:endParaRPr lang="es-ES" dirty="0"/>
        </a:p>
      </dgm:t>
    </dgm:pt>
    <dgm:pt modelId="{B08958AB-2744-407A-9993-90B4D696381D}" type="sibTrans" cxnId="{58101878-DF1F-4E35-A130-417C9F1E1DC9}">
      <dgm:prSet/>
      <dgm:spPr/>
      <dgm:t>
        <a:bodyPr/>
        <a:lstStyle/>
        <a:p>
          <a:endParaRPr lang="es-ES"/>
        </a:p>
      </dgm:t>
    </dgm:pt>
    <dgm:pt modelId="{0A52DD99-C59D-483D-906B-BF2201359BA3}" type="pres">
      <dgm:prSet presAssocID="{918E2D77-C0AE-476C-88B6-E069B850D7C2}" presName="Name0" presStyleCnt="0">
        <dgm:presLayoutVars>
          <dgm:chPref val="1"/>
          <dgm:dir/>
          <dgm:animOne val="branch"/>
          <dgm:animLvl val="lvl"/>
          <dgm:resizeHandles val="exact"/>
        </dgm:presLayoutVars>
      </dgm:prSet>
      <dgm:spPr/>
      <dgm:t>
        <a:bodyPr/>
        <a:lstStyle/>
        <a:p>
          <a:endParaRPr lang="es-ES"/>
        </a:p>
      </dgm:t>
    </dgm:pt>
    <dgm:pt modelId="{554B45B3-A6D8-46B1-9186-9DA5B1CB2C9A}" type="pres">
      <dgm:prSet presAssocID="{80CF6F2D-5183-43EB-A28F-91A0940EB05D}" presName="root1" presStyleCnt="0"/>
      <dgm:spPr/>
    </dgm:pt>
    <dgm:pt modelId="{728ED3B9-6406-4BE3-B135-348916F2A5A4}" type="pres">
      <dgm:prSet presAssocID="{80CF6F2D-5183-43EB-A28F-91A0940EB05D}" presName="LevelOneTextNode" presStyleLbl="node0" presStyleIdx="0" presStyleCnt="1">
        <dgm:presLayoutVars>
          <dgm:chPref val="3"/>
        </dgm:presLayoutVars>
      </dgm:prSet>
      <dgm:spPr/>
      <dgm:t>
        <a:bodyPr/>
        <a:lstStyle/>
        <a:p>
          <a:endParaRPr lang="es-ES"/>
        </a:p>
      </dgm:t>
    </dgm:pt>
    <dgm:pt modelId="{D4F925EA-43DF-4BCA-8744-42C9A4040392}" type="pres">
      <dgm:prSet presAssocID="{80CF6F2D-5183-43EB-A28F-91A0940EB05D}" presName="level2hierChild" presStyleCnt="0"/>
      <dgm:spPr/>
    </dgm:pt>
    <dgm:pt modelId="{332D98BF-EF3E-4C12-861E-832CAEBEAD7D}" type="pres">
      <dgm:prSet presAssocID="{4D0E6089-C490-4ED7-A390-3FB4336DC1D3}" presName="conn2-1" presStyleLbl="parChTrans1D2" presStyleIdx="0" presStyleCnt="2"/>
      <dgm:spPr/>
      <dgm:t>
        <a:bodyPr/>
        <a:lstStyle/>
        <a:p>
          <a:endParaRPr lang="es-ES"/>
        </a:p>
      </dgm:t>
    </dgm:pt>
    <dgm:pt modelId="{57772FEB-9305-481D-93FC-6F9120D6ADDF}" type="pres">
      <dgm:prSet presAssocID="{4D0E6089-C490-4ED7-A390-3FB4336DC1D3}" presName="connTx" presStyleLbl="parChTrans1D2" presStyleIdx="0" presStyleCnt="2"/>
      <dgm:spPr/>
      <dgm:t>
        <a:bodyPr/>
        <a:lstStyle/>
        <a:p>
          <a:endParaRPr lang="es-ES"/>
        </a:p>
      </dgm:t>
    </dgm:pt>
    <dgm:pt modelId="{7C3ACD2D-F16C-4D1E-A117-B378F8F77DAA}" type="pres">
      <dgm:prSet presAssocID="{F212255A-D9DB-4C7A-94B5-717B44B75932}" presName="root2" presStyleCnt="0"/>
      <dgm:spPr/>
    </dgm:pt>
    <dgm:pt modelId="{FFEE866F-970F-46D6-84FA-403B94603A08}" type="pres">
      <dgm:prSet presAssocID="{F212255A-D9DB-4C7A-94B5-717B44B75932}" presName="LevelTwoTextNode" presStyleLbl="node2" presStyleIdx="0" presStyleCnt="2">
        <dgm:presLayoutVars>
          <dgm:chPref val="3"/>
        </dgm:presLayoutVars>
      </dgm:prSet>
      <dgm:spPr/>
      <dgm:t>
        <a:bodyPr/>
        <a:lstStyle/>
        <a:p>
          <a:endParaRPr lang="es-ES"/>
        </a:p>
      </dgm:t>
    </dgm:pt>
    <dgm:pt modelId="{E7CDF9FB-A1E5-4CD3-B4B1-B2135C950586}" type="pres">
      <dgm:prSet presAssocID="{F212255A-D9DB-4C7A-94B5-717B44B75932}" presName="level3hierChild" presStyleCnt="0"/>
      <dgm:spPr/>
    </dgm:pt>
    <dgm:pt modelId="{94EF7936-5BB6-4184-B2FC-AAF6647F23D4}" type="pres">
      <dgm:prSet presAssocID="{BBE7CF6D-4400-4C01-9C38-68578043387C}" presName="conn2-1" presStyleLbl="parChTrans1D3" presStyleIdx="0" presStyleCnt="4"/>
      <dgm:spPr/>
      <dgm:t>
        <a:bodyPr/>
        <a:lstStyle/>
        <a:p>
          <a:endParaRPr lang="es-ES"/>
        </a:p>
      </dgm:t>
    </dgm:pt>
    <dgm:pt modelId="{4FEB7DE9-6457-4B4D-A2B0-ED59D28B078D}" type="pres">
      <dgm:prSet presAssocID="{BBE7CF6D-4400-4C01-9C38-68578043387C}" presName="connTx" presStyleLbl="parChTrans1D3" presStyleIdx="0" presStyleCnt="4"/>
      <dgm:spPr/>
      <dgm:t>
        <a:bodyPr/>
        <a:lstStyle/>
        <a:p>
          <a:endParaRPr lang="es-ES"/>
        </a:p>
      </dgm:t>
    </dgm:pt>
    <dgm:pt modelId="{28D6413C-BB9A-418E-8E5E-1656A3E1DD40}" type="pres">
      <dgm:prSet presAssocID="{7EE8B334-466E-4065-9954-B698050DF711}" presName="root2" presStyleCnt="0"/>
      <dgm:spPr/>
    </dgm:pt>
    <dgm:pt modelId="{B8CFF11F-F396-4B7B-8A55-0D42B0251D8A}" type="pres">
      <dgm:prSet presAssocID="{7EE8B334-466E-4065-9954-B698050DF711}" presName="LevelTwoTextNode" presStyleLbl="node3" presStyleIdx="0" presStyleCnt="4">
        <dgm:presLayoutVars>
          <dgm:chPref val="3"/>
        </dgm:presLayoutVars>
      </dgm:prSet>
      <dgm:spPr/>
      <dgm:t>
        <a:bodyPr/>
        <a:lstStyle/>
        <a:p>
          <a:endParaRPr lang="es-ES"/>
        </a:p>
      </dgm:t>
    </dgm:pt>
    <dgm:pt modelId="{517DEEC0-1CC5-43E6-B307-4CAEBA0D171A}" type="pres">
      <dgm:prSet presAssocID="{7EE8B334-466E-4065-9954-B698050DF711}" presName="level3hierChild" presStyleCnt="0"/>
      <dgm:spPr/>
    </dgm:pt>
    <dgm:pt modelId="{53BCDFA0-9348-4ABA-B602-5B52671B84CA}" type="pres">
      <dgm:prSet presAssocID="{5ACF6609-360C-42DF-AA11-1F54188F45DD}" presName="conn2-1" presStyleLbl="parChTrans1D3" presStyleIdx="1" presStyleCnt="4"/>
      <dgm:spPr/>
      <dgm:t>
        <a:bodyPr/>
        <a:lstStyle/>
        <a:p>
          <a:endParaRPr lang="es-ES"/>
        </a:p>
      </dgm:t>
    </dgm:pt>
    <dgm:pt modelId="{679DE28D-3F67-4C04-A609-7C564D43AA4B}" type="pres">
      <dgm:prSet presAssocID="{5ACF6609-360C-42DF-AA11-1F54188F45DD}" presName="connTx" presStyleLbl="parChTrans1D3" presStyleIdx="1" presStyleCnt="4"/>
      <dgm:spPr/>
      <dgm:t>
        <a:bodyPr/>
        <a:lstStyle/>
        <a:p>
          <a:endParaRPr lang="es-ES"/>
        </a:p>
      </dgm:t>
    </dgm:pt>
    <dgm:pt modelId="{7E35B140-6C66-45C0-BCDF-62D393B987CA}" type="pres">
      <dgm:prSet presAssocID="{4851ED6F-8F5F-4649-9379-8132598BF96F}" presName="root2" presStyleCnt="0"/>
      <dgm:spPr/>
    </dgm:pt>
    <dgm:pt modelId="{F748A0D0-2707-47C7-91DF-18D28A8DCE15}" type="pres">
      <dgm:prSet presAssocID="{4851ED6F-8F5F-4649-9379-8132598BF96F}" presName="LevelTwoTextNode" presStyleLbl="node3" presStyleIdx="1" presStyleCnt="4">
        <dgm:presLayoutVars>
          <dgm:chPref val="3"/>
        </dgm:presLayoutVars>
      </dgm:prSet>
      <dgm:spPr/>
      <dgm:t>
        <a:bodyPr/>
        <a:lstStyle/>
        <a:p>
          <a:endParaRPr lang="es-ES"/>
        </a:p>
      </dgm:t>
    </dgm:pt>
    <dgm:pt modelId="{DB060BAF-9A33-4A91-AE00-6910A628BDEE}" type="pres">
      <dgm:prSet presAssocID="{4851ED6F-8F5F-4649-9379-8132598BF96F}" presName="level3hierChild" presStyleCnt="0"/>
      <dgm:spPr/>
    </dgm:pt>
    <dgm:pt modelId="{F8887C1D-023D-4D3B-BDE0-E3472C44D387}" type="pres">
      <dgm:prSet presAssocID="{DD93E95C-03B4-4AF3-A6BB-FB5C07628D1B}" presName="conn2-1" presStyleLbl="parChTrans1D2" presStyleIdx="1" presStyleCnt="2"/>
      <dgm:spPr/>
      <dgm:t>
        <a:bodyPr/>
        <a:lstStyle/>
        <a:p>
          <a:endParaRPr lang="es-ES"/>
        </a:p>
      </dgm:t>
    </dgm:pt>
    <dgm:pt modelId="{13E4E6F4-51B0-46EC-BFD0-31CF194F5EE2}" type="pres">
      <dgm:prSet presAssocID="{DD93E95C-03B4-4AF3-A6BB-FB5C07628D1B}" presName="connTx" presStyleLbl="parChTrans1D2" presStyleIdx="1" presStyleCnt="2"/>
      <dgm:spPr/>
      <dgm:t>
        <a:bodyPr/>
        <a:lstStyle/>
        <a:p>
          <a:endParaRPr lang="es-ES"/>
        </a:p>
      </dgm:t>
    </dgm:pt>
    <dgm:pt modelId="{6388C5D1-C12C-460C-AA17-BCA0EBCE2C57}" type="pres">
      <dgm:prSet presAssocID="{8A11B45C-9EEE-4003-BB60-4812B6B9FBC5}" presName="root2" presStyleCnt="0"/>
      <dgm:spPr/>
    </dgm:pt>
    <dgm:pt modelId="{EBFFF065-D5D3-4AAC-8A2E-CAB25332080C}" type="pres">
      <dgm:prSet presAssocID="{8A11B45C-9EEE-4003-BB60-4812B6B9FBC5}" presName="LevelTwoTextNode" presStyleLbl="node2" presStyleIdx="1" presStyleCnt="2">
        <dgm:presLayoutVars>
          <dgm:chPref val="3"/>
        </dgm:presLayoutVars>
      </dgm:prSet>
      <dgm:spPr/>
      <dgm:t>
        <a:bodyPr/>
        <a:lstStyle/>
        <a:p>
          <a:endParaRPr lang="es-ES"/>
        </a:p>
      </dgm:t>
    </dgm:pt>
    <dgm:pt modelId="{B8661274-0005-4470-BEE7-6F0B9C2FEEE5}" type="pres">
      <dgm:prSet presAssocID="{8A11B45C-9EEE-4003-BB60-4812B6B9FBC5}" presName="level3hierChild" presStyleCnt="0"/>
      <dgm:spPr/>
    </dgm:pt>
    <dgm:pt modelId="{2C58464C-3774-40FD-AA4B-236A0C414051}" type="pres">
      <dgm:prSet presAssocID="{97A53E4E-DD17-448B-A3E2-355650276F65}" presName="conn2-1" presStyleLbl="parChTrans1D3" presStyleIdx="2" presStyleCnt="4"/>
      <dgm:spPr/>
      <dgm:t>
        <a:bodyPr/>
        <a:lstStyle/>
        <a:p>
          <a:endParaRPr lang="es-ES"/>
        </a:p>
      </dgm:t>
    </dgm:pt>
    <dgm:pt modelId="{41899839-80EF-4957-B857-277675579E38}" type="pres">
      <dgm:prSet presAssocID="{97A53E4E-DD17-448B-A3E2-355650276F65}" presName="connTx" presStyleLbl="parChTrans1D3" presStyleIdx="2" presStyleCnt="4"/>
      <dgm:spPr/>
      <dgm:t>
        <a:bodyPr/>
        <a:lstStyle/>
        <a:p>
          <a:endParaRPr lang="es-ES"/>
        </a:p>
      </dgm:t>
    </dgm:pt>
    <dgm:pt modelId="{4FC70A83-EA0E-41D7-936C-E3F86C27B7D2}" type="pres">
      <dgm:prSet presAssocID="{2C7E2448-1D25-4376-B8C4-F84B2118ED03}" presName="root2" presStyleCnt="0"/>
      <dgm:spPr/>
    </dgm:pt>
    <dgm:pt modelId="{C50520FC-AAED-4335-8E3F-5C85488D96FB}" type="pres">
      <dgm:prSet presAssocID="{2C7E2448-1D25-4376-B8C4-F84B2118ED03}" presName="LevelTwoTextNode" presStyleLbl="node3" presStyleIdx="2" presStyleCnt="4">
        <dgm:presLayoutVars>
          <dgm:chPref val="3"/>
        </dgm:presLayoutVars>
      </dgm:prSet>
      <dgm:spPr/>
      <dgm:t>
        <a:bodyPr/>
        <a:lstStyle/>
        <a:p>
          <a:endParaRPr lang="es-ES"/>
        </a:p>
      </dgm:t>
    </dgm:pt>
    <dgm:pt modelId="{AFA06084-B32E-4ADF-823B-484D7ACF5972}" type="pres">
      <dgm:prSet presAssocID="{2C7E2448-1D25-4376-B8C4-F84B2118ED03}" presName="level3hierChild" presStyleCnt="0"/>
      <dgm:spPr/>
    </dgm:pt>
    <dgm:pt modelId="{B05036FB-FCC6-4859-9930-66FE68D364CF}" type="pres">
      <dgm:prSet presAssocID="{F28D86E5-12ED-41A1-8F42-78D24A81AD03}" presName="conn2-1" presStyleLbl="parChTrans1D3" presStyleIdx="3" presStyleCnt="4"/>
      <dgm:spPr/>
      <dgm:t>
        <a:bodyPr/>
        <a:lstStyle/>
        <a:p>
          <a:endParaRPr lang="es-ES"/>
        </a:p>
      </dgm:t>
    </dgm:pt>
    <dgm:pt modelId="{0EE18FD7-ADDB-4956-8883-BDE9B219E467}" type="pres">
      <dgm:prSet presAssocID="{F28D86E5-12ED-41A1-8F42-78D24A81AD03}" presName="connTx" presStyleLbl="parChTrans1D3" presStyleIdx="3" presStyleCnt="4"/>
      <dgm:spPr/>
      <dgm:t>
        <a:bodyPr/>
        <a:lstStyle/>
        <a:p>
          <a:endParaRPr lang="es-ES"/>
        </a:p>
      </dgm:t>
    </dgm:pt>
    <dgm:pt modelId="{E94580FC-9116-4591-8C5A-EE150C120CE7}" type="pres">
      <dgm:prSet presAssocID="{466C7814-8EEE-4E13-AEC1-4183178DF3FA}" presName="root2" presStyleCnt="0"/>
      <dgm:spPr/>
    </dgm:pt>
    <dgm:pt modelId="{0D60AF10-F50F-49DA-9673-183F96E88132}" type="pres">
      <dgm:prSet presAssocID="{466C7814-8EEE-4E13-AEC1-4183178DF3FA}" presName="LevelTwoTextNode" presStyleLbl="node3" presStyleIdx="3" presStyleCnt="4">
        <dgm:presLayoutVars>
          <dgm:chPref val="3"/>
        </dgm:presLayoutVars>
      </dgm:prSet>
      <dgm:spPr/>
      <dgm:t>
        <a:bodyPr/>
        <a:lstStyle/>
        <a:p>
          <a:endParaRPr lang="es-ES"/>
        </a:p>
      </dgm:t>
    </dgm:pt>
    <dgm:pt modelId="{9E7808E5-345B-4845-8EA9-7EB9DE594BAB}" type="pres">
      <dgm:prSet presAssocID="{466C7814-8EEE-4E13-AEC1-4183178DF3FA}" presName="level3hierChild" presStyleCnt="0"/>
      <dgm:spPr/>
    </dgm:pt>
  </dgm:ptLst>
  <dgm:cxnLst>
    <dgm:cxn modelId="{85D81CA2-EA19-4296-9D00-414698E40AA4}" type="presOf" srcId="{4851ED6F-8F5F-4649-9379-8132598BF96F}" destId="{F748A0D0-2707-47C7-91DF-18D28A8DCE15}" srcOrd="0" destOrd="0" presId="urn:microsoft.com/office/officeart/2008/layout/HorizontalMultiLevelHierarchy"/>
    <dgm:cxn modelId="{B820CE2D-1543-43A7-81C5-DE74B41BABA4}" type="presOf" srcId="{7EE8B334-466E-4065-9954-B698050DF711}" destId="{B8CFF11F-F396-4B7B-8A55-0D42B0251D8A}" srcOrd="0" destOrd="0" presId="urn:microsoft.com/office/officeart/2008/layout/HorizontalMultiLevelHierarchy"/>
    <dgm:cxn modelId="{E4F59A9C-5641-40CD-BB4F-6FAFFABBA58E}" type="presOf" srcId="{BBE7CF6D-4400-4C01-9C38-68578043387C}" destId="{4FEB7DE9-6457-4B4D-A2B0-ED59D28B078D}" srcOrd="1" destOrd="0" presId="urn:microsoft.com/office/officeart/2008/layout/HorizontalMultiLevelHierarchy"/>
    <dgm:cxn modelId="{DCF8AB16-D388-4D4F-9380-CB3FBD085CBB}" type="presOf" srcId="{BBE7CF6D-4400-4C01-9C38-68578043387C}" destId="{94EF7936-5BB6-4184-B2FC-AAF6647F23D4}" srcOrd="0" destOrd="0" presId="urn:microsoft.com/office/officeart/2008/layout/HorizontalMultiLevelHierarchy"/>
    <dgm:cxn modelId="{9DF52F4B-C7FC-433C-9A2F-A103D6AD0636}" srcId="{80CF6F2D-5183-43EB-A28F-91A0940EB05D}" destId="{F212255A-D9DB-4C7A-94B5-717B44B75932}" srcOrd="0" destOrd="0" parTransId="{4D0E6089-C490-4ED7-A390-3FB4336DC1D3}" sibTransId="{109DC4A1-CA6F-475B-8A14-1C6877FBC169}"/>
    <dgm:cxn modelId="{484C793C-397C-4AC2-BE26-3EBFB29F9850}" srcId="{918E2D77-C0AE-476C-88B6-E069B850D7C2}" destId="{80CF6F2D-5183-43EB-A28F-91A0940EB05D}" srcOrd="0" destOrd="0" parTransId="{E2E26EF4-7619-4919-B24D-DA533822B690}" sibTransId="{2355E676-19A7-4319-AECE-5B53BDABAD51}"/>
    <dgm:cxn modelId="{C2CB99F8-E01C-4267-BB22-20DD4682E8CA}" type="presOf" srcId="{80CF6F2D-5183-43EB-A28F-91A0940EB05D}" destId="{728ED3B9-6406-4BE3-B135-348916F2A5A4}" srcOrd="0" destOrd="0" presId="urn:microsoft.com/office/officeart/2008/layout/HorizontalMultiLevelHierarchy"/>
    <dgm:cxn modelId="{5EB3855E-28FC-41A8-B60A-664652197346}" type="presOf" srcId="{8A11B45C-9EEE-4003-BB60-4812B6B9FBC5}" destId="{EBFFF065-D5D3-4AAC-8A2E-CAB25332080C}" srcOrd="0" destOrd="0" presId="urn:microsoft.com/office/officeart/2008/layout/HorizontalMultiLevelHierarchy"/>
    <dgm:cxn modelId="{E1F66585-9E49-49DC-854B-AAC9E1C597FD}" type="presOf" srcId="{F28D86E5-12ED-41A1-8F42-78D24A81AD03}" destId="{0EE18FD7-ADDB-4956-8883-BDE9B219E467}" srcOrd="1" destOrd="0" presId="urn:microsoft.com/office/officeart/2008/layout/HorizontalMultiLevelHierarchy"/>
    <dgm:cxn modelId="{89D14CB0-A83E-4AC3-94E7-D2A7054B2581}" type="presOf" srcId="{4D0E6089-C490-4ED7-A390-3FB4336DC1D3}" destId="{57772FEB-9305-481D-93FC-6F9120D6ADDF}" srcOrd="1" destOrd="0" presId="urn:microsoft.com/office/officeart/2008/layout/HorizontalMultiLevelHierarchy"/>
    <dgm:cxn modelId="{5ABBC1D4-6C99-4CBA-A768-9FFF8E7A8C46}" type="presOf" srcId="{DD93E95C-03B4-4AF3-A6BB-FB5C07628D1B}" destId="{13E4E6F4-51B0-46EC-BFD0-31CF194F5EE2}" srcOrd="1" destOrd="0" presId="urn:microsoft.com/office/officeart/2008/layout/HorizontalMultiLevelHierarchy"/>
    <dgm:cxn modelId="{0811C651-C4EC-4386-A92C-444DD93BFB5B}" type="presOf" srcId="{5ACF6609-360C-42DF-AA11-1F54188F45DD}" destId="{679DE28D-3F67-4C04-A609-7C564D43AA4B}" srcOrd="1" destOrd="0" presId="urn:microsoft.com/office/officeart/2008/layout/HorizontalMultiLevelHierarchy"/>
    <dgm:cxn modelId="{F8FA1F1C-7E28-45F9-A9A7-F4AA450DA9DD}" type="presOf" srcId="{97A53E4E-DD17-448B-A3E2-355650276F65}" destId="{41899839-80EF-4957-B857-277675579E38}" srcOrd="1" destOrd="0" presId="urn:microsoft.com/office/officeart/2008/layout/HorizontalMultiLevelHierarchy"/>
    <dgm:cxn modelId="{9FDC8911-C138-4BC0-BFDF-1D3D69CEBF1B}" type="presOf" srcId="{466C7814-8EEE-4E13-AEC1-4183178DF3FA}" destId="{0D60AF10-F50F-49DA-9673-183F96E88132}" srcOrd="0" destOrd="0" presId="urn:microsoft.com/office/officeart/2008/layout/HorizontalMultiLevelHierarchy"/>
    <dgm:cxn modelId="{2034AFDB-67B9-45BF-8C37-0AF7334047BB}" srcId="{80CF6F2D-5183-43EB-A28F-91A0940EB05D}" destId="{8A11B45C-9EEE-4003-BB60-4812B6B9FBC5}" srcOrd="1" destOrd="0" parTransId="{DD93E95C-03B4-4AF3-A6BB-FB5C07628D1B}" sibTransId="{DE2698AD-F382-4783-98ED-DBD98843C7E3}"/>
    <dgm:cxn modelId="{1BBD65A1-219D-4F91-A9F8-1668C2075BFA}" type="presOf" srcId="{DD93E95C-03B4-4AF3-A6BB-FB5C07628D1B}" destId="{F8887C1D-023D-4D3B-BDE0-E3472C44D387}" srcOrd="0" destOrd="0" presId="urn:microsoft.com/office/officeart/2008/layout/HorizontalMultiLevelHierarchy"/>
    <dgm:cxn modelId="{C02DEB1F-D1C9-4F42-BAD9-650D9338D341}" type="presOf" srcId="{5ACF6609-360C-42DF-AA11-1F54188F45DD}" destId="{53BCDFA0-9348-4ABA-B602-5B52671B84CA}" srcOrd="0" destOrd="0" presId="urn:microsoft.com/office/officeart/2008/layout/HorizontalMultiLevelHierarchy"/>
    <dgm:cxn modelId="{BB9475BB-1974-4996-B4D7-04712D99EBF6}" type="presOf" srcId="{918E2D77-C0AE-476C-88B6-E069B850D7C2}" destId="{0A52DD99-C59D-483D-906B-BF2201359BA3}" srcOrd="0" destOrd="0" presId="urn:microsoft.com/office/officeart/2008/layout/HorizontalMultiLevelHierarchy"/>
    <dgm:cxn modelId="{85F3B000-54BA-4A43-8411-D1B14F3F9C06}" type="presOf" srcId="{97A53E4E-DD17-448B-A3E2-355650276F65}" destId="{2C58464C-3774-40FD-AA4B-236A0C414051}" srcOrd="0" destOrd="0" presId="urn:microsoft.com/office/officeart/2008/layout/HorizontalMultiLevelHierarchy"/>
    <dgm:cxn modelId="{18026DCC-112C-4BD2-98DF-338683B5C51F}" type="presOf" srcId="{F28D86E5-12ED-41A1-8F42-78D24A81AD03}" destId="{B05036FB-FCC6-4859-9930-66FE68D364CF}" srcOrd="0" destOrd="0" presId="urn:microsoft.com/office/officeart/2008/layout/HorizontalMultiLevelHierarchy"/>
    <dgm:cxn modelId="{ECBFC067-E3AC-4EAD-994C-292CAD1FE2B5}" type="presOf" srcId="{4D0E6089-C490-4ED7-A390-3FB4336DC1D3}" destId="{332D98BF-EF3E-4C12-861E-832CAEBEAD7D}" srcOrd="0" destOrd="0" presId="urn:microsoft.com/office/officeart/2008/layout/HorizontalMultiLevelHierarchy"/>
    <dgm:cxn modelId="{54C397EE-A999-4BDF-A9AA-B33C02B0C78E}" type="presOf" srcId="{F212255A-D9DB-4C7A-94B5-717B44B75932}" destId="{FFEE866F-970F-46D6-84FA-403B94603A08}" srcOrd="0" destOrd="0" presId="urn:microsoft.com/office/officeart/2008/layout/HorizontalMultiLevelHierarchy"/>
    <dgm:cxn modelId="{21801953-C29C-43F8-A0BB-5559E6D55958}" srcId="{F212255A-D9DB-4C7A-94B5-717B44B75932}" destId="{7EE8B334-466E-4065-9954-B698050DF711}" srcOrd="0" destOrd="0" parTransId="{BBE7CF6D-4400-4C01-9C38-68578043387C}" sibTransId="{CBE7E79C-8D75-4BBA-B88A-458A861657FE}"/>
    <dgm:cxn modelId="{D53CDB6C-9B75-4E9F-A99A-FE0BEF5FCBBD}" srcId="{F212255A-D9DB-4C7A-94B5-717B44B75932}" destId="{4851ED6F-8F5F-4649-9379-8132598BF96F}" srcOrd="1" destOrd="0" parTransId="{5ACF6609-360C-42DF-AA11-1F54188F45DD}" sibTransId="{E39D7958-67E2-47A2-8CA7-9B4F68400608}"/>
    <dgm:cxn modelId="{58101878-DF1F-4E35-A130-417C9F1E1DC9}" srcId="{8A11B45C-9EEE-4003-BB60-4812B6B9FBC5}" destId="{466C7814-8EEE-4E13-AEC1-4183178DF3FA}" srcOrd="1" destOrd="0" parTransId="{F28D86E5-12ED-41A1-8F42-78D24A81AD03}" sibTransId="{B08958AB-2744-407A-9993-90B4D696381D}"/>
    <dgm:cxn modelId="{141037F8-5BA5-48F6-A036-459E254E22CE}" srcId="{8A11B45C-9EEE-4003-BB60-4812B6B9FBC5}" destId="{2C7E2448-1D25-4376-B8C4-F84B2118ED03}" srcOrd="0" destOrd="0" parTransId="{97A53E4E-DD17-448B-A3E2-355650276F65}" sibTransId="{8ACB7264-8F20-47C8-BA19-21871682BF23}"/>
    <dgm:cxn modelId="{6C12F6D3-A97D-41EC-9027-939FA3EF0B03}" type="presOf" srcId="{2C7E2448-1D25-4376-B8C4-F84B2118ED03}" destId="{C50520FC-AAED-4335-8E3F-5C85488D96FB}" srcOrd="0" destOrd="0" presId="urn:microsoft.com/office/officeart/2008/layout/HorizontalMultiLevelHierarchy"/>
    <dgm:cxn modelId="{E129BE95-A675-4176-954A-F970B2772E7F}" type="presParOf" srcId="{0A52DD99-C59D-483D-906B-BF2201359BA3}" destId="{554B45B3-A6D8-46B1-9186-9DA5B1CB2C9A}" srcOrd="0" destOrd="0" presId="urn:microsoft.com/office/officeart/2008/layout/HorizontalMultiLevelHierarchy"/>
    <dgm:cxn modelId="{9403BE62-0231-4986-880F-948E8F7F00D9}" type="presParOf" srcId="{554B45B3-A6D8-46B1-9186-9DA5B1CB2C9A}" destId="{728ED3B9-6406-4BE3-B135-348916F2A5A4}" srcOrd="0" destOrd="0" presId="urn:microsoft.com/office/officeart/2008/layout/HorizontalMultiLevelHierarchy"/>
    <dgm:cxn modelId="{1CB22728-EA69-40A9-8DCB-F9458494BA93}" type="presParOf" srcId="{554B45B3-A6D8-46B1-9186-9DA5B1CB2C9A}" destId="{D4F925EA-43DF-4BCA-8744-42C9A4040392}" srcOrd="1" destOrd="0" presId="urn:microsoft.com/office/officeart/2008/layout/HorizontalMultiLevelHierarchy"/>
    <dgm:cxn modelId="{57310C2F-4067-4303-9D8C-6D8257F3FEA8}" type="presParOf" srcId="{D4F925EA-43DF-4BCA-8744-42C9A4040392}" destId="{332D98BF-EF3E-4C12-861E-832CAEBEAD7D}" srcOrd="0" destOrd="0" presId="urn:microsoft.com/office/officeart/2008/layout/HorizontalMultiLevelHierarchy"/>
    <dgm:cxn modelId="{476F7AAB-F035-4673-A84B-0F60CE907194}" type="presParOf" srcId="{332D98BF-EF3E-4C12-861E-832CAEBEAD7D}" destId="{57772FEB-9305-481D-93FC-6F9120D6ADDF}" srcOrd="0" destOrd="0" presId="urn:microsoft.com/office/officeart/2008/layout/HorizontalMultiLevelHierarchy"/>
    <dgm:cxn modelId="{62A91CE0-FC09-48E2-A4E3-A30EC0C86CF8}" type="presParOf" srcId="{D4F925EA-43DF-4BCA-8744-42C9A4040392}" destId="{7C3ACD2D-F16C-4D1E-A117-B378F8F77DAA}" srcOrd="1" destOrd="0" presId="urn:microsoft.com/office/officeart/2008/layout/HorizontalMultiLevelHierarchy"/>
    <dgm:cxn modelId="{3904AFEE-62E2-4E6F-A00F-7C279BD90EEF}" type="presParOf" srcId="{7C3ACD2D-F16C-4D1E-A117-B378F8F77DAA}" destId="{FFEE866F-970F-46D6-84FA-403B94603A08}" srcOrd="0" destOrd="0" presId="urn:microsoft.com/office/officeart/2008/layout/HorizontalMultiLevelHierarchy"/>
    <dgm:cxn modelId="{BE7C8B25-682A-42F6-8691-69006A9B0B75}" type="presParOf" srcId="{7C3ACD2D-F16C-4D1E-A117-B378F8F77DAA}" destId="{E7CDF9FB-A1E5-4CD3-B4B1-B2135C950586}" srcOrd="1" destOrd="0" presId="urn:microsoft.com/office/officeart/2008/layout/HorizontalMultiLevelHierarchy"/>
    <dgm:cxn modelId="{D4722079-5B9C-4BC0-9615-BDCD0119B788}" type="presParOf" srcId="{E7CDF9FB-A1E5-4CD3-B4B1-B2135C950586}" destId="{94EF7936-5BB6-4184-B2FC-AAF6647F23D4}" srcOrd="0" destOrd="0" presId="urn:microsoft.com/office/officeart/2008/layout/HorizontalMultiLevelHierarchy"/>
    <dgm:cxn modelId="{7AD83A3A-310A-46CA-8C09-C6524A807714}" type="presParOf" srcId="{94EF7936-5BB6-4184-B2FC-AAF6647F23D4}" destId="{4FEB7DE9-6457-4B4D-A2B0-ED59D28B078D}" srcOrd="0" destOrd="0" presId="urn:microsoft.com/office/officeart/2008/layout/HorizontalMultiLevelHierarchy"/>
    <dgm:cxn modelId="{7F5962A5-A11F-4ECA-B9F3-3B3CA16E7800}" type="presParOf" srcId="{E7CDF9FB-A1E5-4CD3-B4B1-B2135C950586}" destId="{28D6413C-BB9A-418E-8E5E-1656A3E1DD40}" srcOrd="1" destOrd="0" presId="urn:microsoft.com/office/officeart/2008/layout/HorizontalMultiLevelHierarchy"/>
    <dgm:cxn modelId="{48A0686A-65AA-4604-A514-B0A18C5546E9}" type="presParOf" srcId="{28D6413C-BB9A-418E-8E5E-1656A3E1DD40}" destId="{B8CFF11F-F396-4B7B-8A55-0D42B0251D8A}" srcOrd="0" destOrd="0" presId="urn:microsoft.com/office/officeart/2008/layout/HorizontalMultiLevelHierarchy"/>
    <dgm:cxn modelId="{7E0C2751-65E3-4076-9202-6797A7323DA9}" type="presParOf" srcId="{28D6413C-BB9A-418E-8E5E-1656A3E1DD40}" destId="{517DEEC0-1CC5-43E6-B307-4CAEBA0D171A}" srcOrd="1" destOrd="0" presId="urn:microsoft.com/office/officeart/2008/layout/HorizontalMultiLevelHierarchy"/>
    <dgm:cxn modelId="{0CC6BA28-8239-48F3-B9E1-C22D28CE9071}" type="presParOf" srcId="{E7CDF9FB-A1E5-4CD3-B4B1-B2135C950586}" destId="{53BCDFA0-9348-4ABA-B602-5B52671B84CA}" srcOrd="2" destOrd="0" presId="urn:microsoft.com/office/officeart/2008/layout/HorizontalMultiLevelHierarchy"/>
    <dgm:cxn modelId="{A885EAF2-98BC-4D81-86A9-AC6305FBDDCA}" type="presParOf" srcId="{53BCDFA0-9348-4ABA-B602-5B52671B84CA}" destId="{679DE28D-3F67-4C04-A609-7C564D43AA4B}" srcOrd="0" destOrd="0" presId="urn:microsoft.com/office/officeart/2008/layout/HorizontalMultiLevelHierarchy"/>
    <dgm:cxn modelId="{E31A8CF9-6A78-4CF1-A0E3-713C5C9D16EE}" type="presParOf" srcId="{E7CDF9FB-A1E5-4CD3-B4B1-B2135C950586}" destId="{7E35B140-6C66-45C0-BCDF-62D393B987CA}" srcOrd="3" destOrd="0" presId="urn:microsoft.com/office/officeart/2008/layout/HorizontalMultiLevelHierarchy"/>
    <dgm:cxn modelId="{A70FFD21-3CF0-4FB1-BACC-C80042C457EC}" type="presParOf" srcId="{7E35B140-6C66-45C0-BCDF-62D393B987CA}" destId="{F748A0D0-2707-47C7-91DF-18D28A8DCE15}" srcOrd="0" destOrd="0" presId="urn:microsoft.com/office/officeart/2008/layout/HorizontalMultiLevelHierarchy"/>
    <dgm:cxn modelId="{FB3A440E-07BE-46E5-A93B-AFF981D28D72}" type="presParOf" srcId="{7E35B140-6C66-45C0-BCDF-62D393B987CA}" destId="{DB060BAF-9A33-4A91-AE00-6910A628BDEE}" srcOrd="1" destOrd="0" presId="urn:microsoft.com/office/officeart/2008/layout/HorizontalMultiLevelHierarchy"/>
    <dgm:cxn modelId="{6EA71A11-DA89-4BBB-B0A4-44B4F6B92F10}" type="presParOf" srcId="{D4F925EA-43DF-4BCA-8744-42C9A4040392}" destId="{F8887C1D-023D-4D3B-BDE0-E3472C44D387}" srcOrd="2" destOrd="0" presId="urn:microsoft.com/office/officeart/2008/layout/HorizontalMultiLevelHierarchy"/>
    <dgm:cxn modelId="{5E028314-F3AA-42B0-9520-75BB9A19F53C}" type="presParOf" srcId="{F8887C1D-023D-4D3B-BDE0-E3472C44D387}" destId="{13E4E6F4-51B0-46EC-BFD0-31CF194F5EE2}" srcOrd="0" destOrd="0" presId="urn:microsoft.com/office/officeart/2008/layout/HorizontalMultiLevelHierarchy"/>
    <dgm:cxn modelId="{862F4887-0998-45EE-8EB2-CDA77A2DB809}" type="presParOf" srcId="{D4F925EA-43DF-4BCA-8744-42C9A4040392}" destId="{6388C5D1-C12C-460C-AA17-BCA0EBCE2C57}" srcOrd="3" destOrd="0" presId="urn:microsoft.com/office/officeart/2008/layout/HorizontalMultiLevelHierarchy"/>
    <dgm:cxn modelId="{C127C5C6-CE41-44E9-A539-D16006E9F337}" type="presParOf" srcId="{6388C5D1-C12C-460C-AA17-BCA0EBCE2C57}" destId="{EBFFF065-D5D3-4AAC-8A2E-CAB25332080C}" srcOrd="0" destOrd="0" presId="urn:microsoft.com/office/officeart/2008/layout/HorizontalMultiLevelHierarchy"/>
    <dgm:cxn modelId="{8091C28F-B33B-41DC-A9EA-5CBAB1630FEB}" type="presParOf" srcId="{6388C5D1-C12C-460C-AA17-BCA0EBCE2C57}" destId="{B8661274-0005-4470-BEE7-6F0B9C2FEEE5}" srcOrd="1" destOrd="0" presId="urn:microsoft.com/office/officeart/2008/layout/HorizontalMultiLevelHierarchy"/>
    <dgm:cxn modelId="{43FDD7DF-3246-402E-8606-E6D60BA939C9}" type="presParOf" srcId="{B8661274-0005-4470-BEE7-6F0B9C2FEEE5}" destId="{2C58464C-3774-40FD-AA4B-236A0C414051}" srcOrd="0" destOrd="0" presId="urn:microsoft.com/office/officeart/2008/layout/HorizontalMultiLevelHierarchy"/>
    <dgm:cxn modelId="{F2CA1AA0-F860-42AC-929E-F4B95BC32E6E}" type="presParOf" srcId="{2C58464C-3774-40FD-AA4B-236A0C414051}" destId="{41899839-80EF-4957-B857-277675579E38}" srcOrd="0" destOrd="0" presId="urn:microsoft.com/office/officeart/2008/layout/HorizontalMultiLevelHierarchy"/>
    <dgm:cxn modelId="{ECBAA8F4-B260-4FD8-A986-30991C62A6CB}" type="presParOf" srcId="{B8661274-0005-4470-BEE7-6F0B9C2FEEE5}" destId="{4FC70A83-EA0E-41D7-936C-E3F86C27B7D2}" srcOrd="1" destOrd="0" presId="urn:microsoft.com/office/officeart/2008/layout/HorizontalMultiLevelHierarchy"/>
    <dgm:cxn modelId="{9579345B-0F44-4380-AB70-512E96FC806C}" type="presParOf" srcId="{4FC70A83-EA0E-41D7-936C-E3F86C27B7D2}" destId="{C50520FC-AAED-4335-8E3F-5C85488D96FB}" srcOrd="0" destOrd="0" presId="urn:microsoft.com/office/officeart/2008/layout/HorizontalMultiLevelHierarchy"/>
    <dgm:cxn modelId="{B09A0D32-32D3-4385-9624-4DE44FC418D4}" type="presParOf" srcId="{4FC70A83-EA0E-41D7-936C-E3F86C27B7D2}" destId="{AFA06084-B32E-4ADF-823B-484D7ACF5972}" srcOrd="1" destOrd="0" presId="urn:microsoft.com/office/officeart/2008/layout/HorizontalMultiLevelHierarchy"/>
    <dgm:cxn modelId="{2C8B2EDF-A558-4F48-816C-E5847945CFCC}" type="presParOf" srcId="{B8661274-0005-4470-BEE7-6F0B9C2FEEE5}" destId="{B05036FB-FCC6-4859-9930-66FE68D364CF}" srcOrd="2" destOrd="0" presId="urn:microsoft.com/office/officeart/2008/layout/HorizontalMultiLevelHierarchy"/>
    <dgm:cxn modelId="{C19C93EA-98C0-40F7-A9A3-7E9A0663A26B}" type="presParOf" srcId="{B05036FB-FCC6-4859-9930-66FE68D364CF}" destId="{0EE18FD7-ADDB-4956-8883-BDE9B219E467}" srcOrd="0" destOrd="0" presId="urn:microsoft.com/office/officeart/2008/layout/HorizontalMultiLevelHierarchy"/>
    <dgm:cxn modelId="{3724AF35-BC44-412F-8D4B-4413A3822EED}" type="presParOf" srcId="{B8661274-0005-4470-BEE7-6F0B9C2FEEE5}" destId="{E94580FC-9116-4591-8C5A-EE150C120CE7}" srcOrd="3" destOrd="0" presId="urn:microsoft.com/office/officeart/2008/layout/HorizontalMultiLevelHierarchy"/>
    <dgm:cxn modelId="{6A5F3D06-BE31-44DB-8DDE-D1739C54CD0D}" type="presParOf" srcId="{E94580FC-9116-4591-8C5A-EE150C120CE7}" destId="{0D60AF10-F50F-49DA-9673-183F96E88132}" srcOrd="0" destOrd="0" presId="urn:microsoft.com/office/officeart/2008/layout/HorizontalMultiLevelHierarchy"/>
    <dgm:cxn modelId="{58ABB03F-B17E-4CAE-8C26-36B9E1F59E10}" type="presParOf" srcId="{E94580FC-9116-4591-8C5A-EE150C120CE7}" destId="{9E7808E5-345B-4845-8EA9-7EB9DE594BA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B540DA-6989-4721-88F7-6DB03658D522}" type="doc">
      <dgm:prSet loTypeId="urn:microsoft.com/office/officeart/2005/8/layout/bProcess3" loCatId="process" qsTypeId="urn:microsoft.com/office/officeart/2005/8/quickstyle/simple1" qsCatId="simple" csTypeId="urn:microsoft.com/office/officeart/2005/8/colors/accent0_1" csCatId="mainScheme" phldr="1"/>
      <dgm:spPr/>
      <dgm:t>
        <a:bodyPr/>
        <a:lstStyle/>
        <a:p>
          <a:endParaRPr lang="es-ES"/>
        </a:p>
      </dgm:t>
    </dgm:pt>
    <dgm:pt modelId="{67EB1473-28A7-4745-A1B2-BF5BDAB310FF}">
      <dgm:prSet phldrT="[Texto]"/>
      <dgm:spPr/>
      <dgm:t>
        <a:bodyPr/>
        <a:lstStyle/>
        <a:p>
          <a:r>
            <a:rPr lang="es-ES" dirty="0">
              <a:latin typeface="Times New Roman" panose="02020603050405020304" pitchFamily="18" charset="0"/>
              <a:cs typeface="Times New Roman" panose="02020603050405020304" pitchFamily="18" charset="0"/>
            </a:rPr>
            <a:t>Muestreo probabilístico estratificado</a:t>
          </a:r>
        </a:p>
      </dgm:t>
    </dgm:pt>
    <dgm:pt modelId="{354EB032-1A5F-42C6-8E84-950586E943DA}" type="parTrans" cxnId="{78C16FC2-6BEA-4C05-A79B-B686000BFA85}">
      <dgm:prSet/>
      <dgm:spPr/>
      <dgm:t>
        <a:bodyPr/>
        <a:lstStyle/>
        <a:p>
          <a:endParaRPr lang="es-ES"/>
        </a:p>
      </dgm:t>
    </dgm:pt>
    <dgm:pt modelId="{0C09B789-76F2-4809-83C0-CFF10CCC175E}" type="sibTrans" cxnId="{78C16FC2-6BEA-4C05-A79B-B686000BFA85}">
      <dgm:prSet/>
      <dgm:spPr/>
      <dgm:t>
        <a:bodyPr/>
        <a:lstStyle/>
        <a:p>
          <a:endParaRPr lang="es-ES" dirty="0"/>
        </a:p>
      </dgm:t>
    </dgm:pt>
    <dgm:pt modelId="{93660188-FF5C-41CC-8821-63A08858C281}">
      <dgm:prSet phldrT="[Texto]"/>
      <dgm:spPr/>
      <dgm:t>
        <a:bodyPr/>
        <a:lstStyle/>
        <a:p>
          <a:r>
            <a:rPr lang="es-ES" dirty="0">
              <a:latin typeface="Times New Roman" panose="02020603050405020304" pitchFamily="18" charset="0"/>
              <a:cs typeface="Times New Roman" panose="02020603050405020304" pitchFamily="18" charset="0"/>
            </a:rPr>
            <a:t>Formación de estratos (estratificación arbitraria)</a:t>
          </a:r>
        </a:p>
      </dgm:t>
    </dgm:pt>
    <dgm:pt modelId="{0BCC5DAB-FA1F-464D-B382-C593C9EC2A48}" type="parTrans" cxnId="{33E2AEC9-AD4B-424F-BBB9-F2490667934C}">
      <dgm:prSet/>
      <dgm:spPr/>
      <dgm:t>
        <a:bodyPr/>
        <a:lstStyle/>
        <a:p>
          <a:endParaRPr lang="es-ES"/>
        </a:p>
      </dgm:t>
    </dgm:pt>
    <dgm:pt modelId="{4EC3503B-9E12-41F7-9ECA-5530B27FB473}" type="sibTrans" cxnId="{33E2AEC9-AD4B-424F-BBB9-F2490667934C}">
      <dgm:prSet/>
      <dgm:spPr/>
      <dgm:t>
        <a:bodyPr/>
        <a:lstStyle/>
        <a:p>
          <a:endParaRPr lang="es-ES" dirty="0"/>
        </a:p>
      </dgm:t>
    </dgm:pt>
    <dgm:pt modelId="{BD205188-0BBC-4A7E-8481-BDC2DC3AA567}">
      <dgm:prSet phldrT="[Texto]"/>
      <dgm:spPr/>
      <dgm:t>
        <a:bodyPr/>
        <a:lstStyle/>
        <a:p>
          <a:r>
            <a:rPr lang="es-ES" dirty="0">
              <a:latin typeface="Times New Roman" panose="02020603050405020304" pitchFamily="18" charset="0"/>
              <a:cs typeface="Times New Roman" panose="02020603050405020304" pitchFamily="18" charset="0"/>
            </a:rPr>
            <a:t>Afijación de la muestra</a:t>
          </a:r>
        </a:p>
      </dgm:t>
    </dgm:pt>
    <dgm:pt modelId="{A09ED6F3-15FA-4AF3-97BD-8D22DCC7B7D8}" type="parTrans" cxnId="{5DED9189-9DD4-4BAB-9EF8-9497D2C0BF88}">
      <dgm:prSet/>
      <dgm:spPr/>
      <dgm:t>
        <a:bodyPr/>
        <a:lstStyle/>
        <a:p>
          <a:endParaRPr lang="es-ES"/>
        </a:p>
      </dgm:t>
    </dgm:pt>
    <dgm:pt modelId="{9749CA83-D2A2-4350-8E2E-33410D35F822}" type="sibTrans" cxnId="{5DED9189-9DD4-4BAB-9EF8-9497D2C0BF88}">
      <dgm:prSet/>
      <dgm:spPr/>
      <dgm:t>
        <a:bodyPr/>
        <a:lstStyle/>
        <a:p>
          <a:endParaRPr lang="es-ES" dirty="0"/>
        </a:p>
      </dgm:t>
    </dgm:pt>
    <dgm:pt modelId="{E6DC7A08-54F9-4315-A84F-AB3D5EB40AB8}">
      <dgm:prSet phldrT="[Texto]"/>
      <dgm:spPr/>
      <dgm:t>
        <a:bodyPr/>
        <a:lstStyle/>
        <a:p>
          <a:r>
            <a:rPr lang="es-ES" dirty="0">
              <a:latin typeface="Times New Roman" panose="02020603050405020304" pitchFamily="18" charset="0"/>
              <a:cs typeface="Times New Roman" panose="02020603050405020304" pitchFamily="18" charset="0"/>
            </a:rPr>
            <a:t>Determinación del tamaño de la muestra </a:t>
          </a:r>
        </a:p>
      </dgm:t>
    </dgm:pt>
    <dgm:pt modelId="{F9BAA64A-D1BC-4C66-B4C2-A4FA61F018E1}" type="parTrans" cxnId="{51FA8A78-2150-4413-BB2B-22EA5B8B3905}">
      <dgm:prSet/>
      <dgm:spPr/>
      <dgm:t>
        <a:bodyPr/>
        <a:lstStyle/>
        <a:p>
          <a:endParaRPr lang="es-EC"/>
        </a:p>
      </dgm:t>
    </dgm:pt>
    <dgm:pt modelId="{D53D1A4D-69BD-44EE-9D1F-424BEF2BD68C}" type="sibTrans" cxnId="{51FA8A78-2150-4413-BB2B-22EA5B8B3905}">
      <dgm:prSet/>
      <dgm:spPr/>
      <dgm:t>
        <a:bodyPr/>
        <a:lstStyle/>
        <a:p>
          <a:endParaRPr lang="es-EC" dirty="0"/>
        </a:p>
      </dgm:t>
    </dgm:pt>
    <dgm:pt modelId="{C5DAE9F3-57C9-4F70-876D-E77BD94C71AD}">
      <dgm:prSet phldrT="[Texto]"/>
      <dgm:spPr/>
      <dgm:t>
        <a:bodyPr/>
        <a:lstStyle/>
        <a:p>
          <a:endParaRPr lang="es-ES" dirty="0">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rId1" action="ppaction://hlinkpres?slideindex=1&amp;slidetitle="/>
          </dgm14:cNvPr>
        </a:ext>
      </dgm:extLst>
    </dgm:pt>
    <dgm:pt modelId="{86CABDF7-008C-4B22-897B-3D3B931D1C86}" type="parTrans" cxnId="{5953CADB-477E-4330-88DB-9240F5DA9F4F}">
      <dgm:prSet/>
      <dgm:spPr/>
      <dgm:t>
        <a:bodyPr/>
        <a:lstStyle/>
        <a:p>
          <a:endParaRPr lang="es-EC"/>
        </a:p>
      </dgm:t>
    </dgm:pt>
    <dgm:pt modelId="{31950C11-A29B-4372-8369-A349647FE1DE}" type="sibTrans" cxnId="{5953CADB-477E-4330-88DB-9240F5DA9F4F}">
      <dgm:prSet/>
      <dgm:spPr/>
      <dgm:t>
        <a:bodyPr/>
        <a:lstStyle/>
        <a:p>
          <a:endParaRPr lang="es-EC" dirty="0"/>
        </a:p>
      </dgm:t>
    </dgm:pt>
    <dgm:pt modelId="{EF36223B-25A4-4699-A069-6A969BB21308}">
      <dgm:prSet phldrT="[Texto]"/>
      <dgm:spPr/>
      <dgm:t>
        <a:bodyPr/>
        <a:lstStyle/>
        <a:p>
          <a:endParaRPr lang="es-ES" dirty="0">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rId2" action="ppaction://hlinkpres?slideindex=1&amp;slidetitle="/>
          </dgm14:cNvPr>
        </a:ext>
      </dgm:extLst>
    </dgm:pt>
    <dgm:pt modelId="{5DBC3854-D3EA-4BC0-9102-64FCAFBF9A5C}" type="parTrans" cxnId="{22DB7BB4-3CD1-4E52-B99A-9DF8C30CBF8D}">
      <dgm:prSet/>
      <dgm:spPr/>
      <dgm:t>
        <a:bodyPr/>
        <a:lstStyle/>
        <a:p>
          <a:endParaRPr lang="es-EC"/>
        </a:p>
      </dgm:t>
    </dgm:pt>
    <dgm:pt modelId="{7B6F62D7-F8AC-49F8-A6FA-2EC5ACC37BCD}" type="sibTrans" cxnId="{22DB7BB4-3CD1-4E52-B99A-9DF8C30CBF8D}">
      <dgm:prSet/>
      <dgm:spPr/>
      <dgm:t>
        <a:bodyPr/>
        <a:lstStyle/>
        <a:p>
          <a:endParaRPr lang="es-EC"/>
        </a:p>
      </dgm:t>
    </dgm:pt>
    <dgm:pt modelId="{A6CC9584-B6FD-40B9-AD5C-53B13D505420}" type="pres">
      <dgm:prSet presAssocID="{91B540DA-6989-4721-88F7-6DB03658D522}" presName="Name0" presStyleCnt="0">
        <dgm:presLayoutVars>
          <dgm:dir/>
          <dgm:resizeHandles val="exact"/>
        </dgm:presLayoutVars>
      </dgm:prSet>
      <dgm:spPr/>
      <dgm:t>
        <a:bodyPr/>
        <a:lstStyle/>
        <a:p>
          <a:endParaRPr lang="es-ES"/>
        </a:p>
      </dgm:t>
    </dgm:pt>
    <dgm:pt modelId="{438AE149-B0FA-4DAB-843C-21499A65B9AB}" type="pres">
      <dgm:prSet presAssocID="{67EB1473-28A7-4745-A1B2-BF5BDAB310FF}" presName="node" presStyleLbl="node1" presStyleIdx="0" presStyleCnt="6">
        <dgm:presLayoutVars>
          <dgm:bulletEnabled val="1"/>
        </dgm:presLayoutVars>
      </dgm:prSet>
      <dgm:spPr/>
      <dgm:t>
        <a:bodyPr/>
        <a:lstStyle/>
        <a:p>
          <a:endParaRPr lang="es-ES"/>
        </a:p>
      </dgm:t>
    </dgm:pt>
    <dgm:pt modelId="{AF35FC1C-CE65-4505-9679-9B0FAD24EE4C}" type="pres">
      <dgm:prSet presAssocID="{0C09B789-76F2-4809-83C0-CFF10CCC175E}" presName="sibTrans" presStyleLbl="sibTrans1D1" presStyleIdx="0" presStyleCnt="5"/>
      <dgm:spPr/>
      <dgm:t>
        <a:bodyPr/>
        <a:lstStyle/>
        <a:p>
          <a:endParaRPr lang="es-ES"/>
        </a:p>
      </dgm:t>
    </dgm:pt>
    <dgm:pt modelId="{548EC39F-4F2E-41F4-891D-74C4CA6D3550}" type="pres">
      <dgm:prSet presAssocID="{0C09B789-76F2-4809-83C0-CFF10CCC175E}" presName="connectorText" presStyleLbl="sibTrans1D1" presStyleIdx="0" presStyleCnt="5"/>
      <dgm:spPr/>
      <dgm:t>
        <a:bodyPr/>
        <a:lstStyle/>
        <a:p>
          <a:endParaRPr lang="es-ES"/>
        </a:p>
      </dgm:t>
    </dgm:pt>
    <dgm:pt modelId="{3BDCAAFE-5BB5-44EA-B03C-2AAD054C7092}" type="pres">
      <dgm:prSet presAssocID="{93660188-FF5C-41CC-8821-63A08858C281}" presName="node" presStyleLbl="node1" presStyleIdx="1" presStyleCnt="6">
        <dgm:presLayoutVars>
          <dgm:bulletEnabled val="1"/>
        </dgm:presLayoutVars>
      </dgm:prSet>
      <dgm:spPr/>
      <dgm:t>
        <a:bodyPr/>
        <a:lstStyle/>
        <a:p>
          <a:endParaRPr lang="es-ES"/>
        </a:p>
      </dgm:t>
    </dgm:pt>
    <dgm:pt modelId="{7EC0B565-CD90-46B8-AF27-7F6D0734C24D}" type="pres">
      <dgm:prSet presAssocID="{4EC3503B-9E12-41F7-9ECA-5530B27FB473}" presName="sibTrans" presStyleLbl="sibTrans1D1" presStyleIdx="1" presStyleCnt="5"/>
      <dgm:spPr/>
      <dgm:t>
        <a:bodyPr/>
        <a:lstStyle/>
        <a:p>
          <a:endParaRPr lang="es-ES"/>
        </a:p>
      </dgm:t>
    </dgm:pt>
    <dgm:pt modelId="{6808A055-7144-4411-B576-99207ED0F33A}" type="pres">
      <dgm:prSet presAssocID="{4EC3503B-9E12-41F7-9ECA-5530B27FB473}" presName="connectorText" presStyleLbl="sibTrans1D1" presStyleIdx="1" presStyleCnt="5"/>
      <dgm:spPr/>
      <dgm:t>
        <a:bodyPr/>
        <a:lstStyle/>
        <a:p>
          <a:endParaRPr lang="es-ES"/>
        </a:p>
      </dgm:t>
    </dgm:pt>
    <dgm:pt modelId="{17098A49-A573-42DC-BB82-A3F236C76FA5}" type="pres">
      <dgm:prSet presAssocID="{E6DC7A08-54F9-4315-A84F-AB3D5EB40AB8}" presName="node" presStyleLbl="node1" presStyleIdx="2" presStyleCnt="6">
        <dgm:presLayoutVars>
          <dgm:bulletEnabled val="1"/>
        </dgm:presLayoutVars>
      </dgm:prSet>
      <dgm:spPr/>
      <dgm:t>
        <a:bodyPr/>
        <a:lstStyle/>
        <a:p>
          <a:endParaRPr lang="es-ES"/>
        </a:p>
      </dgm:t>
    </dgm:pt>
    <dgm:pt modelId="{DE6ADEB7-8281-449A-B016-B0C696661657}" type="pres">
      <dgm:prSet presAssocID="{D53D1A4D-69BD-44EE-9D1F-424BEF2BD68C}" presName="sibTrans" presStyleLbl="sibTrans1D1" presStyleIdx="2" presStyleCnt="5"/>
      <dgm:spPr/>
      <dgm:t>
        <a:bodyPr/>
        <a:lstStyle/>
        <a:p>
          <a:endParaRPr lang="es-ES"/>
        </a:p>
      </dgm:t>
    </dgm:pt>
    <dgm:pt modelId="{B5FA2FC2-CD38-40BB-9BA3-16449335689E}" type="pres">
      <dgm:prSet presAssocID="{D53D1A4D-69BD-44EE-9D1F-424BEF2BD68C}" presName="connectorText" presStyleLbl="sibTrans1D1" presStyleIdx="2" presStyleCnt="5"/>
      <dgm:spPr/>
      <dgm:t>
        <a:bodyPr/>
        <a:lstStyle/>
        <a:p>
          <a:endParaRPr lang="es-ES"/>
        </a:p>
      </dgm:t>
    </dgm:pt>
    <dgm:pt modelId="{C16C6F69-8C1B-480B-BC06-9A54EA35B2AC}" type="pres">
      <dgm:prSet presAssocID="{C5DAE9F3-57C9-4F70-876D-E77BD94C71AD}" presName="node" presStyleLbl="node1" presStyleIdx="3" presStyleCnt="6">
        <dgm:presLayoutVars>
          <dgm:bulletEnabled val="1"/>
        </dgm:presLayoutVars>
      </dgm:prSet>
      <dgm:spPr/>
      <dgm:t>
        <a:bodyPr/>
        <a:lstStyle/>
        <a:p>
          <a:endParaRPr lang="es-ES"/>
        </a:p>
      </dgm:t>
    </dgm:pt>
    <dgm:pt modelId="{8A157AEC-16AF-41F2-924A-BA44AD8E58C4}" type="pres">
      <dgm:prSet presAssocID="{31950C11-A29B-4372-8369-A349647FE1DE}" presName="sibTrans" presStyleLbl="sibTrans1D1" presStyleIdx="3" presStyleCnt="5"/>
      <dgm:spPr/>
      <dgm:t>
        <a:bodyPr/>
        <a:lstStyle/>
        <a:p>
          <a:endParaRPr lang="es-ES"/>
        </a:p>
      </dgm:t>
    </dgm:pt>
    <dgm:pt modelId="{783F31E1-6A51-456F-93FF-586BC3EA0130}" type="pres">
      <dgm:prSet presAssocID="{31950C11-A29B-4372-8369-A349647FE1DE}" presName="connectorText" presStyleLbl="sibTrans1D1" presStyleIdx="3" presStyleCnt="5"/>
      <dgm:spPr/>
      <dgm:t>
        <a:bodyPr/>
        <a:lstStyle/>
        <a:p>
          <a:endParaRPr lang="es-ES"/>
        </a:p>
      </dgm:t>
    </dgm:pt>
    <dgm:pt modelId="{67D5A476-D864-4E6A-B511-E609A8395891}" type="pres">
      <dgm:prSet presAssocID="{BD205188-0BBC-4A7E-8481-BDC2DC3AA567}" presName="node" presStyleLbl="node1" presStyleIdx="4" presStyleCnt="6">
        <dgm:presLayoutVars>
          <dgm:bulletEnabled val="1"/>
        </dgm:presLayoutVars>
      </dgm:prSet>
      <dgm:spPr/>
      <dgm:t>
        <a:bodyPr/>
        <a:lstStyle/>
        <a:p>
          <a:endParaRPr lang="es-ES"/>
        </a:p>
      </dgm:t>
    </dgm:pt>
    <dgm:pt modelId="{3E173A40-ED5F-464E-A5D9-59BF21A22E65}" type="pres">
      <dgm:prSet presAssocID="{9749CA83-D2A2-4350-8E2E-33410D35F822}" presName="sibTrans" presStyleLbl="sibTrans1D1" presStyleIdx="4" presStyleCnt="5"/>
      <dgm:spPr/>
      <dgm:t>
        <a:bodyPr/>
        <a:lstStyle/>
        <a:p>
          <a:endParaRPr lang="es-ES"/>
        </a:p>
      </dgm:t>
    </dgm:pt>
    <dgm:pt modelId="{81FE210B-91AD-43D6-B86F-7BF25E281F1E}" type="pres">
      <dgm:prSet presAssocID="{9749CA83-D2A2-4350-8E2E-33410D35F822}" presName="connectorText" presStyleLbl="sibTrans1D1" presStyleIdx="4" presStyleCnt="5"/>
      <dgm:spPr/>
      <dgm:t>
        <a:bodyPr/>
        <a:lstStyle/>
        <a:p>
          <a:endParaRPr lang="es-ES"/>
        </a:p>
      </dgm:t>
    </dgm:pt>
    <dgm:pt modelId="{A5E064D7-92AD-4342-BD53-135768669F8D}" type="pres">
      <dgm:prSet presAssocID="{EF36223B-25A4-4699-A069-6A969BB21308}" presName="node" presStyleLbl="node1" presStyleIdx="5" presStyleCnt="6">
        <dgm:presLayoutVars>
          <dgm:bulletEnabled val="1"/>
        </dgm:presLayoutVars>
      </dgm:prSet>
      <dgm:spPr/>
      <dgm:t>
        <a:bodyPr/>
        <a:lstStyle/>
        <a:p>
          <a:endParaRPr lang="es-ES"/>
        </a:p>
      </dgm:t>
    </dgm:pt>
  </dgm:ptLst>
  <dgm:cxnLst>
    <dgm:cxn modelId="{33E2AEC9-AD4B-424F-BBB9-F2490667934C}" srcId="{91B540DA-6989-4721-88F7-6DB03658D522}" destId="{93660188-FF5C-41CC-8821-63A08858C281}" srcOrd="1" destOrd="0" parTransId="{0BCC5DAB-FA1F-464D-B382-C593C9EC2A48}" sibTransId="{4EC3503B-9E12-41F7-9ECA-5530B27FB473}"/>
    <dgm:cxn modelId="{5DED9189-9DD4-4BAB-9EF8-9497D2C0BF88}" srcId="{91B540DA-6989-4721-88F7-6DB03658D522}" destId="{BD205188-0BBC-4A7E-8481-BDC2DC3AA567}" srcOrd="4" destOrd="0" parTransId="{A09ED6F3-15FA-4AF3-97BD-8D22DCC7B7D8}" sibTransId="{9749CA83-D2A2-4350-8E2E-33410D35F822}"/>
    <dgm:cxn modelId="{3840184F-2E61-4CB6-B219-DC11DE22F4F7}" type="presOf" srcId="{0C09B789-76F2-4809-83C0-CFF10CCC175E}" destId="{548EC39F-4F2E-41F4-891D-74C4CA6D3550}" srcOrd="1" destOrd="0" presId="urn:microsoft.com/office/officeart/2005/8/layout/bProcess3"/>
    <dgm:cxn modelId="{7698EB2B-4FA0-4DB9-83D3-5F01CDB4D599}" type="presOf" srcId="{D53D1A4D-69BD-44EE-9D1F-424BEF2BD68C}" destId="{B5FA2FC2-CD38-40BB-9BA3-16449335689E}" srcOrd="1" destOrd="0" presId="urn:microsoft.com/office/officeart/2005/8/layout/bProcess3"/>
    <dgm:cxn modelId="{098711B9-6959-4700-827E-CA16AB72E033}" type="presOf" srcId="{67EB1473-28A7-4745-A1B2-BF5BDAB310FF}" destId="{438AE149-B0FA-4DAB-843C-21499A65B9AB}" srcOrd="0" destOrd="0" presId="urn:microsoft.com/office/officeart/2005/8/layout/bProcess3"/>
    <dgm:cxn modelId="{52C6BFB2-3C26-4066-86CB-4FBE2C770808}" type="presOf" srcId="{D53D1A4D-69BD-44EE-9D1F-424BEF2BD68C}" destId="{DE6ADEB7-8281-449A-B016-B0C696661657}" srcOrd="0" destOrd="0" presId="urn:microsoft.com/office/officeart/2005/8/layout/bProcess3"/>
    <dgm:cxn modelId="{9FFDDCF6-DDCE-4F63-92CE-F35D0EC4CE92}" type="presOf" srcId="{0C09B789-76F2-4809-83C0-CFF10CCC175E}" destId="{AF35FC1C-CE65-4505-9679-9B0FAD24EE4C}" srcOrd="0" destOrd="0" presId="urn:microsoft.com/office/officeart/2005/8/layout/bProcess3"/>
    <dgm:cxn modelId="{ED6F1F48-4473-438B-9E63-94CF0A83261C}" type="presOf" srcId="{9749CA83-D2A2-4350-8E2E-33410D35F822}" destId="{81FE210B-91AD-43D6-B86F-7BF25E281F1E}" srcOrd="1" destOrd="0" presId="urn:microsoft.com/office/officeart/2005/8/layout/bProcess3"/>
    <dgm:cxn modelId="{6C97602A-8414-40BA-A60A-24A2E0D21C7F}" type="presOf" srcId="{93660188-FF5C-41CC-8821-63A08858C281}" destId="{3BDCAAFE-5BB5-44EA-B03C-2AAD054C7092}" srcOrd="0" destOrd="0" presId="urn:microsoft.com/office/officeart/2005/8/layout/bProcess3"/>
    <dgm:cxn modelId="{3ED7E51D-8842-4D64-9F15-02CFC7004882}" type="presOf" srcId="{BD205188-0BBC-4A7E-8481-BDC2DC3AA567}" destId="{67D5A476-D864-4E6A-B511-E609A8395891}" srcOrd="0" destOrd="0" presId="urn:microsoft.com/office/officeart/2005/8/layout/bProcess3"/>
    <dgm:cxn modelId="{22DB7BB4-3CD1-4E52-B99A-9DF8C30CBF8D}" srcId="{91B540DA-6989-4721-88F7-6DB03658D522}" destId="{EF36223B-25A4-4699-A069-6A969BB21308}" srcOrd="5" destOrd="0" parTransId="{5DBC3854-D3EA-4BC0-9102-64FCAFBF9A5C}" sibTransId="{7B6F62D7-F8AC-49F8-A6FA-2EC5ACC37BCD}"/>
    <dgm:cxn modelId="{4E84E797-8C80-46E8-9265-A36F2A643D3B}" type="presOf" srcId="{4EC3503B-9E12-41F7-9ECA-5530B27FB473}" destId="{6808A055-7144-4411-B576-99207ED0F33A}" srcOrd="1" destOrd="0" presId="urn:microsoft.com/office/officeart/2005/8/layout/bProcess3"/>
    <dgm:cxn modelId="{51FA8A78-2150-4413-BB2B-22EA5B8B3905}" srcId="{91B540DA-6989-4721-88F7-6DB03658D522}" destId="{E6DC7A08-54F9-4315-A84F-AB3D5EB40AB8}" srcOrd="2" destOrd="0" parTransId="{F9BAA64A-D1BC-4C66-B4C2-A4FA61F018E1}" sibTransId="{D53D1A4D-69BD-44EE-9D1F-424BEF2BD68C}"/>
    <dgm:cxn modelId="{8182CAD2-6B2E-4CDE-9B66-BD130E486544}" type="presOf" srcId="{4EC3503B-9E12-41F7-9ECA-5530B27FB473}" destId="{7EC0B565-CD90-46B8-AF27-7F6D0734C24D}" srcOrd="0" destOrd="0" presId="urn:microsoft.com/office/officeart/2005/8/layout/bProcess3"/>
    <dgm:cxn modelId="{A25F92A6-D0CF-410B-A3B9-D6FD7284C26E}" type="presOf" srcId="{91B540DA-6989-4721-88F7-6DB03658D522}" destId="{A6CC9584-B6FD-40B9-AD5C-53B13D505420}" srcOrd="0" destOrd="0" presId="urn:microsoft.com/office/officeart/2005/8/layout/bProcess3"/>
    <dgm:cxn modelId="{568B109C-12E3-44D5-A1DB-D706AEB807B9}" type="presOf" srcId="{31950C11-A29B-4372-8369-A349647FE1DE}" destId="{783F31E1-6A51-456F-93FF-586BC3EA0130}" srcOrd="1" destOrd="0" presId="urn:microsoft.com/office/officeart/2005/8/layout/bProcess3"/>
    <dgm:cxn modelId="{2814D666-E619-4F44-A1FE-D15164988A32}" type="presOf" srcId="{31950C11-A29B-4372-8369-A349647FE1DE}" destId="{8A157AEC-16AF-41F2-924A-BA44AD8E58C4}" srcOrd="0" destOrd="0" presId="urn:microsoft.com/office/officeart/2005/8/layout/bProcess3"/>
    <dgm:cxn modelId="{4567B393-29D6-45E8-B038-566984E164BB}" type="presOf" srcId="{EF36223B-25A4-4699-A069-6A969BB21308}" destId="{A5E064D7-92AD-4342-BD53-135768669F8D}" srcOrd="0" destOrd="0" presId="urn:microsoft.com/office/officeart/2005/8/layout/bProcess3"/>
    <dgm:cxn modelId="{5953CADB-477E-4330-88DB-9240F5DA9F4F}" srcId="{91B540DA-6989-4721-88F7-6DB03658D522}" destId="{C5DAE9F3-57C9-4F70-876D-E77BD94C71AD}" srcOrd="3" destOrd="0" parTransId="{86CABDF7-008C-4B22-897B-3D3B931D1C86}" sibTransId="{31950C11-A29B-4372-8369-A349647FE1DE}"/>
    <dgm:cxn modelId="{F534D440-8448-4B60-98F8-E40431CFD10D}" type="presOf" srcId="{E6DC7A08-54F9-4315-A84F-AB3D5EB40AB8}" destId="{17098A49-A573-42DC-BB82-A3F236C76FA5}" srcOrd="0" destOrd="0" presId="urn:microsoft.com/office/officeart/2005/8/layout/bProcess3"/>
    <dgm:cxn modelId="{1706DCA7-B46B-46E1-861E-5E6D44C1583C}" type="presOf" srcId="{C5DAE9F3-57C9-4F70-876D-E77BD94C71AD}" destId="{C16C6F69-8C1B-480B-BC06-9A54EA35B2AC}" srcOrd="0" destOrd="0" presId="urn:microsoft.com/office/officeart/2005/8/layout/bProcess3"/>
    <dgm:cxn modelId="{31A1BAA2-CC8A-49C2-A557-D7492477DBF3}" type="presOf" srcId="{9749CA83-D2A2-4350-8E2E-33410D35F822}" destId="{3E173A40-ED5F-464E-A5D9-59BF21A22E65}" srcOrd="0" destOrd="0" presId="urn:microsoft.com/office/officeart/2005/8/layout/bProcess3"/>
    <dgm:cxn modelId="{78C16FC2-6BEA-4C05-A79B-B686000BFA85}" srcId="{91B540DA-6989-4721-88F7-6DB03658D522}" destId="{67EB1473-28A7-4745-A1B2-BF5BDAB310FF}" srcOrd="0" destOrd="0" parTransId="{354EB032-1A5F-42C6-8E84-950586E943DA}" sibTransId="{0C09B789-76F2-4809-83C0-CFF10CCC175E}"/>
    <dgm:cxn modelId="{FFC3412D-9DF3-4210-9F3F-325127D3158C}" type="presParOf" srcId="{A6CC9584-B6FD-40B9-AD5C-53B13D505420}" destId="{438AE149-B0FA-4DAB-843C-21499A65B9AB}" srcOrd="0" destOrd="0" presId="urn:microsoft.com/office/officeart/2005/8/layout/bProcess3"/>
    <dgm:cxn modelId="{6753E639-2827-40FB-BFCC-02CC656CB6CB}" type="presParOf" srcId="{A6CC9584-B6FD-40B9-AD5C-53B13D505420}" destId="{AF35FC1C-CE65-4505-9679-9B0FAD24EE4C}" srcOrd="1" destOrd="0" presId="urn:microsoft.com/office/officeart/2005/8/layout/bProcess3"/>
    <dgm:cxn modelId="{0B418EF0-AEC8-48DF-ADA8-30D41ED785CF}" type="presParOf" srcId="{AF35FC1C-CE65-4505-9679-9B0FAD24EE4C}" destId="{548EC39F-4F2E-41F4-891D-74C4CA6D3550}" srcOrd="0" destOrd="0" presId="urn:microsoft.com/office/officeart/2005/8/layout/bProcess3"/>
    <dgm:cxn modelId="{1533D04E-A250-4F9C-8CC4-B8BA9F6AC653}" type="presParOf" srcId="{A6CC9584-B6FD-40B9-AD5C-53B13D505420}" destId="{3BDCAAFE-5BB5-44EA-B03C-2AAD054C7092}" srcOrd="2" destOrd="0" presId="urn:microsoft.com/office/officeart/2005/8/layout/bProcess3"/>
    <dgm:cxn modelId="{857AC722-C6E3-44EC-A7F9-912E68FE00CE}" type="presParOf" srcId="{A6CC9584-B6FD-40B9-AD5C-53B13D505420}" destId="{7EC0B565-CD90-46B8-AF27-7F6D0734C24D}" srcOrd="3" destOrd="0" presId="urn:microsoft.com/office/officeart/2005/8/layout/bProcess3"/>
    <dgm:cxn modelId="{5D032F05-C747-473D-8E74-E7E15735749E}" type="presParOf" srcId="{7EC0B565-CD90-46B8-AF27-7F6D0734C24D}" destId="{6808A055-7144-4411-B576-99207ED0F33A}" srcOrd="0" destOrd="0" presId="urn:microsoft.com/office/officeart/2005/8/layout/bProcess3"/>
    <dgm:cxn modelId="{F4FC7201-EC68-4654-B3E7-53DE5E0E59C1}" type="presParOf" srcId="{A6CC9584-B6FD-40B9-AD5C-53B13D505420}" destId="{17098A49-A573-42DC-BB82-A3F236C76FA5}" srcOrd="4" destOrd="0" presId="urn:microsoft.com/office/officeart/2005/8/layout/bProcess3"/>
    <dgm:cxn modelId="{C5F44359-D2E8-4795-994B-2BAF9230A065}" type="presParOf" srcId="{A6CC9584-B6FD-40B9-AD5C-53B13D505420}" destId="{DE6ADEB7-8281-449A-B016-B0C696661657}" srcOrd="5" destOrd="0" presId="urn:microsoft.com/office/officeart/2005/8/layout/bProcess3"/>
    <dgm:cxn modelId="{13B21454-C426-41C7-BC3D-3B6BD15B81F3}" type="presParOf" srcId="{DE6ADEB7-8281-449A-B016-B0C696661657}" destId="{B5FA2FC2-CD38-40BB-9BA3-16449335689E}" srcOrd="0" destOrd="0" presId="urn:microsoft.com/office/officeart/2005/8/layout/bProcess3"/>
    <dgm:cxn modelId="{60995911-A22D-47AC-9924-C3F8130FBB80}" type="presParOf" srcId="{A6CC9584-B6FD-40B9-AD5C-53B13D505420}" destId="{C16C6F69-8C1B-480B-BC06-9A54EA35B2AC}" srcOrd="6" destOrd="0" presId="urn:microsoft.com/office/officeart/2005/8/layout/bProcess3"/>
    <dgm:cxn modelId="{FE9DABA2-DA31-4E20-88EA-4D1EDBBEBFA3}" type="presParOf" srcId="{A6CC9584-B6FD-40B9-AD5C-53B13D505420}" destId="{8A157AEC-16AF-41F2-924A-BA44AD8E58C4}" srcOrd="7" destOrd="0" presId="urn:microsoft.com/office/officeart/2005/8/layout/bProcess3"/>
    <dgm:cxn modelId="{A332BA4D-1181-4FEB-88ED-2383F3EBA1FD}" type="presParOf" srcId="{8A157AEC-16AF-41F2-924A-BA44AD8E58C4}" destId="{783F31E1-6A51-456F-93FF-586BC3EA0130}" srcOrd="0" destOrd="0" presId="urn:microsoft.com/office/officeart/2005/8/layout/bProcess3"/>
    <dgm:cxn modelId="{82E9D76F-F32A-46D1-96C6-D77ED1ED1050}" type="presParOf" srcId="{A6CC9584-B6FD-40B9-AD5C-53B13D505420}" destId="{67D5A476-D864-4E6A-B511-E609A8395891}" srcOrd="8" destOrd="0" presId="urn:microsoft.com/office/officeart/2005/8/layout/bProcess3"/>
    <dgm:cxn modelId="{98BED546-B86D-4A7E-BBCE-9A57776C6411}" type="presParOf" srcId="{A6CC9584-B6FD-40B9-AD5C-53B13D505420}" destId="{3E173A40-ED5F-464E-A5D9-59BF21A22E65}" srcOrd="9" destOrd="0" presId="urn:microsoft.com/office/officeart/2005/8/layout/bProcess3"/>
    <dgm:cxn modelId="{DA005232-F97B-4D9D-AD92-0266B72E892E}" type="presParOf" srcId="{3E173A40-ED5F-464E-A5D9-59BF21A22E65}" destId="{81FE210B-91AD-43D6-B86F-7BF25E281F1E}" srcOrd="0" destOrd="0" presId="urn:microsoft.com/office/officeart/2005/8/layout/bProcess3"/>
    <dgm:cxn modelId="{C9C6DDDF-EB77-405F-AC7F-842B297B855D}" type="presParOf" srcId="{A6CC9584-B6FD-40B9-AD5C-53B13D505420}" destId="{A5E064D7-92AD-4342-BD53-135768669F8D}" srcOrd="10"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BB64A-F38A-47A7-BA77-7EE4786516DB}">
      <dsp:nvSpPr>
        <dsp:cNvPr id="0" name=""/>
        <dsp:cNvSpPr/>
      </dsp:nvSpPr>
      <dsp:spPr>
        <a:xfrm>
          <a:off x="0" y="2763839"/>
          <a:ext cx="8128000" cy="2239934"/>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s-ES" sz="3300" kern="1200" dirty="0">
              <a:latin typeface="Times New Roman" panose="02020603050405020304" pitchFamily="18" charset="0"/>
              <a:cs typeface="Times New Roman" panose="02020603050405020304" pitchFamily="18" charset="0"/>
            </a:rPr>
            <a:t>Marco Referencial</a:t>
          </a:r>
        </a:p>
      </dsp:txBody>
      <dsp:txXfrm>
        <a:off x="0" y="2763839"/>
        <a:ext cx="2438400" cy="2239934"/>
      </dsp:txXfrm>
    </dsp:sp>
    <dsp:sp modelId="{469833B6-CEA2-4E14-9E81-560615C2B834}">
      <dsp:nvSpPr>
        <dsp:cNvPr id="0" name=""/>
        <dsp:cNvSpPr/>
      </dsp:nvSpPr>
      <dsp:spPr>
        <a:xfrm>
          <a:off x="0" y="419102"/>
          <a:ext cx="8128000" cy="2009775"/>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s-ES" sz="3300" kern="1200" dirty="0">
              <a:latin typeface="Times New Roman" panose="02020603050405020304" pitchFamily="18" charset="0"/>
              <a:cs typeface="Times New Roman" panose="02020603050405020304" pitchFamily="18" charset="0"/>
            </a:rPr>
            <a:t>Marco Teórico</a:t>
          </a:r>
        </a:p>
      </dsp:txBody>
      <dsp:txXfrm>
        <a:off x="0" y="419102"/>
        <a:ext cx="2438400" cy="2009775"/>
      </dsp:txXfrm>
    </dsp:sp>
    <dsp:sp modelId="{38F58FB6-C844-47E1-A8BF-57F7AB5C3610}">
      <dsp:nvSpPr>
        <dsp:cNvPr id="0" name=""/>
        <dsp:cNvSpPr/>
      </dsp:nvSpPr>
      <dsp:spPr>
        <a:xfrm>
          <a:off x="2438542" y="586583"/>
          <a:ext cx="5526755" cy="1674812"/>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a:latin typeface="Times New Roman" panose="02020603050405020304" pitchFamily="18" charset="0"/>
              <a:cs typeface="Times New Roman" panose="02020603050405020304" pitchFamily="18" charset="0"/>
            </a:rPr>
            <a:t>- Teoría acción racional paramétrica </a:t>
          </a:r>
        </a:p>
        <a:p>
          <a:pPr lvl="0" algn="ctr" defTabSz="1244600">
            <a:lnSpc>
              <a:spcPct val="90000"/>
            </a:lnSpc>
            <a:spcBef>
              <a:spcPct val="0"/>
            </a:spcBef>
            <a:spcAft>
              <a:spcPct val="35000"/>
            </a:spcAft>
          </a:pPr>
          <a:r>
            <a:rPr lang="es-ES" sz="2800" kern="1200" dirty="0">
              <a:latin typeface="Times New Roman" panose="02020603050405020304" pitchFamily="18" charset="0"/>
              <a:cs typeface="Times New Roman" panose="02020603050405020304" pitchFamily="18" charset="0"/>
            </a:rPr>
            <a:t>-Teoría competencias profesionales </a:t>
          </a:r>
        </a:p>
      </dsp:txBody>
      <dsp:txXfrm>
        <a:off x="2487596" y="635637"/>
        <a:ext cx="5428647" cy="1576704"/>
      </dsp:txXfrm>
    </dsp:sp>
    <dsp:sp modelId="{EAE7EB50-35B6-4749-87ED-44450D36282E}">
      <dsp:nvSpPr>
        <dsp:cNvPr id="0" name=""/>
        <dsp:cNvSpPr/>
      </dsp:nvSpPr>
      <dsp:spPr>
        <a:xfrm>
          <a:off x="5156200" y="2261395"/>
          <a:ext cx="91440" cy="669925"/>
        </a:xfrm>
        <a:custGeom>
          <a:avLst/>
          <a:gdLst/>
          <a:ahLst/>
          <a:cxnLst/>
          <a:rect l="0" t="0" r="0" b="0"/>
          <a:pathLst>
            <a:path>
              <a:moveTo>
                <a:pt x="45720" y="0"/>
              </a:moveTo>
              <a:lnTo>
                <a:pt x="45720" y="669925"/>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3A833C-E5A3-4E82-A73F-736826EEEBAD}">
      <dsp:nvSpPr>
        <dsp:cNvPr id="0" name=""/>
        <dsp:cNvSpPr/>
      </dsp:nvSpPr>
      <dsp:spPr>
        <a:xfrm>
          <a:off x="2456127" y="2931320"/>
          <a:ext cx="5491584" cy="1974804"/>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S" sz="3000" kern="1200" dirty="0">
              <a:latin typeface="Times New Roman" panose="02020603050405020304" pitchFamily="18" charset="0"/>
              <a:cs typeface="Times New Roman" panose="02020603050405020304" pitchFamily="18" charset="0"/>
            </a:rPr>
            <a:t>-Brasil  -España</a:t>
          </a:r>
        </a:p>
        <a:p>
          <a:pPr lvl="0" algn="ctr" defTabSz="1333500">
            <a:lnSpc>
              <a:spcPct val="90000"/>
            </a:lnSpc>
            <a:spcBef>
              <a:spcPct val="0"/>
            </a:spcBef>
            <a:spcAft>
              <a:spcPct val="35000"/>
            </a:spcAft>
          </a:pPr>
          <a:r>
            <a:rPr lang="es-ES" sz="3000" kern="1200" dirty="0">
              <a:latin typeface="Times New Roman" panose="02020603050405020304" pitchFamily="18" charset="0"/>
              <a:cs typeface="Times New Roman" panose="02020603050405020304" pitchFamily="18" charset="0"/>
            </a:rPr>
            <a:t>-Argentina –</a:t>
          </a:r>
          <a:r>
            <a:rPr lang="es-ES" sz="3000" kern="1200" dirty="0" smtClean="0">
              <a:latin typeface="Times New Roman" panose="02020603050405020304" pitchFamily="18" charset="0"/>
              <a:cs typeface="Times New Roman" panose="02020603050405020304" pitchFamily="18" charset="0"/>
            </a:rPr>
            <a:t>México</a:t>
          </a:r>
          <a:endParaRPr lang="es-ES" sz="3000" kern="1200" dirty="0">
            <a:latin typeface="Times New Roman" panose="02020603050405020304" pitchFamily="18" charset="0"/>
            <a:cs typeface="Times New Roman" panose="02020603050405020304" pitchFamily="18" charset="0"/>
          </a:endParaRPr>
        </a:p>
      </dsp:txBody>
      <dsp:txXfrm>
        <a:off x="2513967" y="2989160"/>
        <a:ext cx="5375904" cy="18591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F7445-7801-4FFE-90A6-8FF3C77C39BA}">
      <dsp:nvSpPr>
        <dsp:cNvPr id="0" name=""/>
        <dsp:cNvSpPr/>
      </dsp:nvSpPr>
      <dsp:spPr>
        <a:xfrm>
          <a:off x="2846790" y="1326457"/>
          <a:ext cx="624269" cy="91440"/>
        </a:xfrm>
        <a:custGeom>
          <a:avLst/>
          <a:gdLst/>
          <a:ahLst/>
          <a:cxnLst/>
          <a:rect l="0" t="0" r="0" b="0"/>
          <a:pathLst>
            <a:path>
              <a:moveTo>
                <a:pt x="0" y="45720"/>
              </a:moveTo>
              <a:lnTo>
                <a:pt x="624269" y="45720"/>
              </a:lnTo>
            </a:path>
          </a:pathLst>
        </a:custGeom>
        <a:noFill/>
        <a:ln w="12700"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3142553" y="1368902"/>
        <a:ext cx="32743" cy="6548"/>
      </dsp:txXfrm>
    </dsp:sp>
    <dsp:sp modelId="{CCA482EF-1150-45EC-83B2-2B5E823E6AB6}">
      <dsp:nvSpPr>
        <dsp:cNvPr id="0" name=""/>
        <dsp:cNvSpPr/>
      </dsp:nvSpPr>
      <dsp:spPr>
        <a:xfrm>
          <a:off x="1333" y="518000"/>
          <a:ext cx="2847257" cy="1708354"/>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a:latin typeface="Times New Roman" panose="02020603050405020304" pitchFamily="18" charset="0"/>
              <a:cs typeface="Times New Roman" panose="02020603050405020304" pitchFamily="18" charset="0"/>
            </a:rPr>
            <a:t>Por régimen de estudio</a:t>
          </a:r>
        </a:p>
      </dsp:txBody>
      <dsp:txXfrm>
        <a:off x="1333" y="518000"/>
        <a:ext cx="2847257" cy="1708354"/>
      </dsp:txXfrm>
    </dsp:sp>
    <dsp:sp modelId="{275B1C53-E07E-4198-8A4E-911123CC189C}">
      <dsp:nvSpPr>
        <dsp:cNvPr id="0" name=""/>
        <dsp:cNvSpPr/>
      </dsp:nvSpPr>
      <dsp:spPr>
        <a:xfrm>
          <a:off x="1424962" y="2224554"/>
          <a:ext cx="3502126" cy="624269"/>
        </a:xfrm>
        <a:custGeom>
          <a:avLst/>
          <a:gdLst/>
          <a:ahLst/>
          <a:cxnLst/>
          <a:rect l="0" t="0" r="0" b="0"/>
          <a:pathLst>
            <a:path>
              <a:moveTo>
                <a:pt x="3502126" y="0"/>
              </a:moveTo>
              <a:lnTo>
                <a:pt x="3502126" y="329234"/>
              </a:lnTo>
              <a:lnTo>
                <a:pt x="0" y="329234"/>
              </a:lnTo>
              <a:lnTo>
                <a:pt x="0" y="624269"/>
              </a:lnTo>
            </a:path>
          </a:pathLst>
        </a:custGeom>
        <a:noFill/>
        <a:ln w="12700"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3086954" y="2533414"/>
        <a:ext cx="178141" cy="6548"/>
      </dsp:txXfrm>
    </dsp:sp>
    <dsp:sp modelId="{B64698C7-3C31-4D0E-BFF8-CABEADF13BB0}">
      <dsp:nvSpPr>
        <dsp:cNvPr id="0" name=""/>
        <dsp:cNvSpPr/>
      </dsp:nvSpPr>
      <dsp:spPr>
        <a:xfrm>
          <a:off x="3503460" y="518000"/>
          <a:ext cx="2847257" cy="1708354"/>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a:latin typeface="Times New Roman" panose="02020603050405020304" pitchFamily="18" charset="0"/>
              <a:cs typeface="Times New Roman" panose="02020603050405020304" pitchFamily="18" charset="0"/>
            </a:rPr>
            <a:t>Sierra – Costa </a:t>
          </a:r>
        </a:p>
      </dsp:txBody>
      <dsp:txXfrm>
        <a:off x="3503460" y="518000"/>
        <a:ext cx="2847257" cy="1708354"/>
      </dsp:txXfrm>
    </dsp:sp>
    <dsp:sp modelId="{36505991-9070-49F6-B6B6-856B3D5B75AB}">
      <dsp:nvSpPr>
        <dsp:cNvPr id="0" name=""/>
        <dsp:cNvSpPr/>
      </dsp:nvSpPr>
      <dsp:spPr>
        <a:xfrm>
          <a:off x="2846790" y="3689680"/>
          <a:ext cx="624269" cy="91440"/>
        </a:xfrm>
        <a:custGeom>
          <a:avLst/>
          <a:gdLst/>
          <a:ahLst/>
          <a:cxnLst/>
          <a:rect l="0" t="0" r="0" b="0"/>
          <a:pathLst>
            <a:path>
              <a:moveTo>
                <a:pt x="0" y="45720"/>
              </a:moveTo>
              <a:lnTo>
                <a:pt x="624269" y="45720"/>
              </a:lnTo>
            </a:path>
          </a:pathLst>
        </a:custGeom>
        <a:noFill/>
        <a:ln w="12700"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3142553" y="3732126"/>
        <a:ext cx="32743" cy="6548"/>
      </dsp:txXfrm>
    </dsp:sp>
    <dsp:sp modelId="{1CE138C7-1ACA-482D-B45C-A23DCE5BC88C}">
      <dsp:nvSpPr>
        <dsp:cNvPr id="0" name=""/>
        <dsp:cNvSpPr/>
      </dsp:nvSpPr>
      <dsp:spPr>
        <a:xfrm>
          <a:off x="1333" y="2881223"/>
          <a:ext cx="2847257" cy="1708354"/>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a:latin typeface="Times New Roman" panose="02020603050405020304" pitchFamily="18" charset="0"/>
              <a:cs typeface="Times New Roman" panose="02020603050405020304" pitchFamily="18" charset="0"/>
            </a:rPr>
            <a:t>Por ciudades con mayor número de alumnos  y desarrollo aeroportuario</a:t>
          </a:r>
        </a:p>
      </dsp:txBody>
      <dsp:txXfrm>
        <a:off x="1333" y="2881223"/>
        <a:ext cx="2847257" cy="1708354"/>
      </dsp:txXfrm>
    </dsp:sp>
    <dsp:sp modelId="{4B3CF04D-31B6-4537-A210-4B90F059B98F}">
      <dsp:nvSpPr>
        <dsp:cNvPr id="0" name=""/>
        <dsp:cNvSpPr/>
      </dsp:nvSpPr>
      <dsp:spPr>
        <a:xfrm>
          <a:off x="3503460" y="2881223"/>
          <a:ext cx="2847257" cy="1708354"/>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a:latin typeface="Times New Roman" panose="02020603050405020304" pitchFamily="18" charset="0"/>
              <a:cs typeface="Times New Roman" panose="02020603050405020304" pitchFamily="18" charset="0"/>
            </a:rPr>
            <a:t>Quito – Guayaquil – Cuenca - Manta</a:t>
          </a:r>
        </a:p>
      </dsp:txBody>
      <dsp:txXfrm>
        <a:off x="3503460" y="2881223"/>
        <a:ext cx="2847257" cy="17083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43C5E-2AFC-4F95-9B1A-03DADD07ACAA}">
      <dsp:nvSpPr>
        <dsp:cNvPr id="0" name=""/>
        <dsp:cNvSpPr/>
      </dsp:nvSpPr>
      <dsp:spPr>
        <a:xfrm>
          <a:off x="-5860021" y="-897384"/>
          <a:ext cx="6980723" cy="6980723"/>
        </a:xfrm>
        <a:prstGeom prst="blockArc">
          <a:avLst>
            <a:gd name="adj1" fmla="val 18900000"/>
            <a:gd name="adj2" fmla="val 2700000"/>
            <a:gd name="adj3" fmla="val 309"/>
          </a:avLst>
        </a:pr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BC0A96-EB50-4767-88F2-2FF0E21D8FAB}">
      <dsp:nvSpPr>
        <dsp:cNvPr id="0" name=""/>
        <dsp:cNvSpPr/>
      </dsp:nvSpPr>
      <dsp:spPr>
        <a:xfrm>
          <a:off x="363794" y="235753"/>
          <a:ext cx="5263785" cy="471299"/>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094" tIns="71120" rIns="71120" bIns="71120" numCol="1" spcCol="1270" anchor="ctr" anchorCtr="0">
          <a:noAutofit/>
        </a:bodyPr>
        <a:lstStyle/>
        <a:p>
          <a:pPr lvl="0" algn="l" defTabSz="1244600">
            <a:lnSpc>
              <a:spcPct val="90000"/>
            </a:lnSpc>
            <a:spcBef>
              <a:spcPct val="0"/>
            </a:spcBef>
            <a:spcAft>
              <a:spcPct val="35000"/>
            </a:spcAft>
          </a:pPr>
          <a:r>
            <a:rPr lang="es-ES" sz="2800" kern="1200" dirty="0">
              <a:latin typeface="Times New Roman" panose="02020603050405020304" pitchFamily="18" charset="0"/>
              <a:cs typeface="Times New Roman" panose="02020603050405020304" pitchFamily="18" charset="0"/>
            </a:rPr>
            <a:t>Selección de encuestadores</a:t>
          </a:r>
        </a:p>
      </dsp:txBody>
      <dsp:txXfrm>
        <a:off x="363794" y="235753"/>
        <a:ext cx="5263785" cy="471299"/>
      </dsp:txXfrm>
    </dsp:sp>
    <dsp:sp modelId="{1235DE62-0EF9-4B36-8F48-272704FE5416}">
      <dsp:nvSpPr>
        <dsp:cNvPr id="0" name=""/>
        <dsp:cNvSpPr/>
      </dsp:nvSpPr>
      <dsp:spPr>
        <a:xfrm>
          <a:off x="69232" y="176841"/>
          <a:ext cx="589124" cy="589124"/>
        </a:xfrm>
        <a:prstGeom prst="ellipse">
          <a:avLst/>
        </a:prstGeom>
        <a:solidFill>
          <a:schemeClr val="lt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402A08-0AAC-44A0-8F02-1BAA2A0E8F8B}">
      <dsp:nvSpPr>
        <dsp:cNvPr id="0" name=""/>
        <dsp:cNvSpPr/>
      </dsp:nvSpPr>
      <dsp:spPr>
        <a:xfrm>
          <a:off x="790598" y="943117"/>
          <a:ext cx="4836981" cy="471299"/>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094" tIns="71120" rIns="71120" bIns="71120" numCol="1" spcCol="1270" anchor="ctr" anchorCtr="0">
          <a:noAutofit/>
        </a:bodyPr>
        <a:lstStyle/>
        <a:p>
          <a:pPr lvl="0" algn="l" defTabSz="1244600">
            <a:lnSpc>
              <a:spcPct val="90000"/>
            </a:lnSpc>
            <a:spcBef>
              <a:spcPct val="0"/>
            </a:spcBef>
            <a:spcAft>
              <a:spcPct val="35000"/>
            </a:spcAft>
          </a:pPr>
          <a:r>
            <a:rPr lang="es-ES" sz="2800" kern="1200" dirty="0">
              <a:latin typeface="Times New Roman" panose="02020603050405020304" pitchFamily="18" charset="0"/>
              <a:cs typeface="Times New Roman" panose="02020603050405020304" pitchFamily="18" charset="0"/>
            </a:rPr>
            <a:t>Capacitación</a:t>
          </a:r>
        </a:p>
      </dsp:txBody>
      <dsp:txXfrm>
        <a:off x="790598" y="943117"/>
        <a:ext cx="4836981" cy="471299"/>
      </dsp:txXfrm>
    </dsp:sp>
    <dsp:sp modelId="{421396F6-2D58-4963-9CE1-1F1C575716D6}">
      <dsp:nvSpPr>
        <dsp:cNvPr id="0" name=""/>
        <dsp:cNvSpPr/>
      </dsp:nvSpPr>
      <dsp:spPr>
        <a:xfrm>
          <a:off x="496036" y="884205"/>
          <a:ext cx="589124" cy="589124"/>
        </a:xfrm>
        <a:prstGeom prst="ellipse">
          <a:avLst/>
        </a:prstGeom>
        <a:solidFill>
          <a:schemeClr val="lt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E965BC-6AF0-4BFB-9E70-688E84901534}">
      <dsp:nvSpPr>
        <dsp:cNvPr id="0" name=""/>
        <dsp:cNvSpPr/>
      </dsp:nvSpPr>
      <dsp:spPr>
        <a:xfrm>
          <a:off x="1024485" y="1649963"/>
          <a:ext cx="4603095" cy="471299"/>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094" tIns="71120" rIns="71120" bIns="71120" numCol="1" spcCol="1270" anchor="ctr" anchorCtr="0">
          <a:noAutofit/>
        </a:bodyPr>
        <a:lstStyle/>
        <a:p>
          <a:pPr lvl="0" algn="l" defTabSz="1244600">
            <a:lnSpc>
              <a:spcPct val="90000"/>
            </a:lnSpc>
            <a:spcBef>
              <a:spcPct val="0"/>
            </a:spcBef>
            <a:spcAft>
              <a:spcPct val="35000"/>
            </a:spcAft>
          </a:pPr>
          <a:r>
            <a:rPr lang="es-ES" sz="2800" kern="1200" dirty="0">
              <a:latin typeface="Times New Roman" panose="02020603050405020304" pitchFamily="18" charset="0"/>
              <a:cs typeface="Times New Roman" panose="02020603050405020304" pitchFamily="18" charset="0"/>
            </a:rPr>
            <a:t>Supervisión</a:t>
          </a:r>
        </a:p>
      </dsp:txBody>
      <dsp:txXfrm>
        <a:off x="1024485" y="1649963"/>
        <a:ext cx="4603095" cy="471299"/>
      </dsp:txXfrm>
    </dsp:sp>
    <dsp:sp modelId="{8B425698-2C77-46D6-BF10-31744233377B}">
      <dsp:nvSpPr>
        <dsp:cNvPr id="0" name=""/>
        <dsp:cNvSpPr/>
      </dsp:nvSpPr>
      <dsp:spPr>
        <a:xfrm>
          <a:off x="729923" y="1591050"/>
          <a:ext cx="589124" cy="589124"/>
        </a:xfrm>
        <a:prstGeom prst="ellipse">
          <a:avLst/>
        </a:prstGeom>
        <a:solidFill>
          <a:schemeClr val="lt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6F8A95-9525-4FB7-B6FF-3020D4AAC3A4}">
      <dsp:nvSpPr>
        <dsp:cNvPr id="0" name=""/>
        <dsp:cNvSpPr/>
      </dsp:nvSpPr>
      <dsp:spPr>
        <a:xfrm>
          <a:off x="1099163" y="2357327"/>
          <a:ext cx="4528417" cy="471299"/>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094" tIns="71120" rIns="71120" bIns="71120" numCol="1" spcCol="1270" anchor="ctr" anchorCtr="0">
          <a:noAutofit/>
        </a:bodyPr>
        <a:lstStyle/>
        <a:p>
          <a:pPr lvl="0" algn="l" defTabSz="1244600">
            <a:lnSpc>
              <a:spcPct val="90000"/>
            </a:lnSpc>
            <a:spcBef>
              <a:spcPct val="0"/>
            </a:spcBef>
            <a:spcAft>
              <a:spcPct val="35000"/>
            </a:spcAft>
          </a:pPr>
          <a:r>
            <a:rPr lang="es-ES" sz="2800" kern="1200" dirty="0">
              <a:latin typeface="Times New Roman" panose="02020603050405020304" pitchFamily="18" charset="0"/>
              <a:cs typeface="Times New Roman" panose="02020603050405020304" pitchFamily="18" charset="0"/>
            </a:rPr>
            <a:t>Logística</a:t>
          </a:r>
        </a:p>
      </dsp:txBody>
      <dsp:txXfrm>
        <a:off x="1099163" y="2357327"/>
        <a:ext cx="4528417" cy="471299"/>
      </dsp:txXfrm>
    </dsp:sp>
    <dsp:sp modelId="{7E07608D-1086-494C-822B-9B161733E819}">
      <dsp:nvSpPr>
        <dsp:cNvPr id="0" name=""/>
        <dsp:cNvSpPr/>
      </dsp:nvSpPr>
      <dsp:spPr>
        <a:xfrm>
          <a:off x="804600" y="2298415"/>
          <a:ext cx="589124" cy="589124"/>
        </a:xfrm>
        <a:prstGeom prst="ellipse">
          <a:avLst/>
        </a:prstGeom>
        <a:solidFill>
          <a:schemeClr val="lt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4B0B7D-0042-4AD8-8818-E33197CB6520}">
      <dsp:nvSpPr>
        <dsp:cNvPr id="0" name=""/>
        <dsp:cNvSpPr/>
      </dsp:nvSpPr>
      <dsp:spPr>
        <a:xfrm>
          <a:off x="1024485" y="3064691"/>
          <a:ext cx="4603095" cy="471299"/>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094" tIns="71120" rIns="71120" bIns="71120" numCol="1" spcCol="1270" anchor="ctr" anchorCtr="0">
          <a:noAutofit/>
        </a:bodyPr>
        <a:lstStyle/>
        <a:p>
          <a:pPr lvl="0" algn="l" defTabSz="1244600">
            <a:lnSpc>
              <a:spcPct val="90000"/>
            </a:lnSpc>
            <a:spcBef>
              <a:spcPct val="0"/>
            </a:spcBef>
            <a:spcAft>
              <a:spcPct val="35000"/>
            </a:spcAft>
          </a:pPr>
          <a:r>
            <a:rPr lang="es-ES" sz="2800" kern="1200" dirty="0">
              <a:latin typeface="Times New Roman" panose="02020603050405020304" pitchFamily="18" charset="0"/>
              <a:cs typeface="Times New Roman" panose="02020603050405020304" pitchFamily="18" charset="0"/>
            </a:rPr>
            <a:t>Tecnología</a:t>
          </a:r>
        </a:p>
      </dsp:txBody>
      <dsp:txXfrm>
        <a:off x="1024485" y="3064691"/>
        <a:ext cx="4603095" cy="471299"/>
      </dsp:txXfrm>
    </dsp:sp>
    <dsp:sp modelId="{BBEC7D87-D3C4-4992-9D7C-1794D84CB8D8}">
      <dsp:nvSpPr>
        <dsp:cNvPr id="0" name=""/>
        <dsp:cNvSpPr/>
      </dsp:nvSpPr>
      <dsp:spPr>
        <a:xfrm>
          <a:off x="729923" y="3005779"/>
          <a:ext cx="589124" cy="589124"/>
        </a:xfrm>
        <a:prstGeom prst="ellipse">
          <a:avLst/>
        </a:prstGeom>
        <a:solidFill>
          <a:schemeClr val="lt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63C190-61F0-4B8D-AD3D-F8DC4BF501F1}">
      <dsp:nvSpPr>
        <dsp:cNvPr id="0" name=""/>
        <dsp:cNvSpPr/>
      </dsp:nvSpPr>
      <dsp:spPr>
        <a:xfrm>
          <a:off x="790598" y="3771537"/>
          <a:ext cx="4836981" cy="471299"/>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094" tIns="71120" rIns="71120" bIns="71120" numCol="1" spcCol="1270" anchor="ctr" anchorCtr="0">
          <a:noAutofit/>
        </a:bodyPr>
        <a:lstStyle/>
        <a:p>
          <a:pPr lvl="0" algn="l" defTabSz="1244600">
            <a:lnSpc>
              <a:spcPct val="90000"/>
            </a:lnSpc>
            <a:spcBef>
              <a:spcPct val="0"/>
            </a:spcBef>
            <a:spcAft>
              <a:spcPct val="35000"/>
            </a:spcAft>
          </a:pPr>
          <a:r>
            <a:rPr lang="es-ES" sz="2800" kern="1200" dirty="0">
              <a:latin typeface="Times New Roman" panose="02020603050405020304" pitchFamily="18" charset="0"/>
              <a:cs typeface="Times New Roman" panose="02020603050405020304" pitchFamily="18" charset="0"/>
            </a:rPr>
            <a:t>Sesgos</a:t>
          </a:r>
        </a:p>
      </dsp:txBody>
      <dsp:txXfrm>
        <a:off x="790598" y="3771537"/>
        <a:ext cx="4836981" cy="471299"/>
      </dsp:txXfrm>
    </dsp:sp>
    <dsp:sp modelId="{05C1C42B-7B87-46A5-9A23-480BB1FAF7FC}">
      <dsp:nvSpPr>
        <dsp:cNvPr id="0" name=""/>
        <dsp:cNvSpPr/>
      </dsp:nvSpPr>
      <dsp:spPr>
        <a:xfrm>
          <a:off x="496036" y="3712625"/>
          <a:ext cx="589124" cy="589124"/>
        </a:xfrm>
        <a:prstGeom prst="ellipse">
          <a:avLst/>
        </a:prstGeom>
        <a:solidFill>
          <a:schemeClr val="lt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2B3E3B-648D-4C44-9B60-678626EB2F4F}">
      <dsp:nvSpPr>
        <dsp:cNvPr id="0" name=""/>
        <dsp:cNvSpPr/>
      </dsp:nvSpPr>
      <dsp:spPr>
        <a:xfrm>
          <a:off x="363794" y="4478901"/>
          <a:ext cx="5263785" cy="471299"/>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094" tIns="71120" rIns="71120" bIns="71120" numCol="1" spcCol="1270" anchor="ctr" anchorCtr="0">
          <a:noAutofit/>
        </a:bodyPr>
        <a:lstStyle/>
        <a:p>
          <a:pPr lvl="0" algn="l" defTabSz="1244600">
            <a:lnSpc>
              <a:spcPct val="90000"/>
            </a:lnSpc>
            <a:spcBef>
              <a:spcPct val="0"/>
            </a:spcBef>
            <a:spcAft>
              <a:spcPct val="35000"/>
            </a:spcAft>
          </a:pPr>
          <a:r>
            <a:rPr lang="es-ES" sz="2800" kern="1200" dirty="0">
              <a:latin typeface="Times New Roman" panose="02020603050405020304" pitchFamily="18" charset="0"/>
              <a:cs typeface="Times New Roman" panose="02020603050405020304" pitchFamily="18" charset="0"/>
            </a:rPr>
            <a:t>Reglamentos</a:t>
          </a:r>
        </a:p>
      </dsp:txBody>
      <dsp:txXfrm>
        <a:off x="363794" y="4478901"/>
        <a:ext cx="5263785" cy="471299"/>
      </dsp:txXfrm>
    </dsp:sp>
    <dsp:sp modelId="{7C0AB14A-23B2-43E7-9497-CC530C4CCA25}">
      <dsp:nvSpPr>
        <dsp:cNvPr id="0" name=""/>
        <dsp:cNvSpPr/>
      </dsp:nvSpPr>
      <dsp:spPr>
        <a:xfrm>
          <a:off x="69232" y="4419989"/>
          <a:ext cx="589124" cy="589124"/>
        </a:xfrm>
        <a:prstGeom prst="ellipse">
          <a:avLst/>
        </a:prstGeom>
        <a:solidFill>
          <a:schemeClr val="lt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CE163-BF6D-481E-91FC-6D4A1668D441}">
      <dsp:nvSpPr>
        <dsp:cNvPr id="0" name=""/>
        <dsp:cNvSpPr/>
      </dsp:nvSpPr>
      <dsp:spPr>
        <a:xfrm>
          <a:off x="1672049" y="0"/>
          <a:ext cx="6275970" cy="6275970"/>
        </a:xfrm>
        <a:prstGeom prst="quadArrow">
          <a:avLst>
            <a:gd name="adj1" fmla="val 2000"/>
            <a:gd name="adj2" fmla="val 4000"/>
            <a:gd name="adj3" fmla="val 5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628B58-3FEC-451A-95F5-93BAC7CCC8A5}">
      <dsp:nvSpPr>
        <dsp:cNvPr id="0" name=""/>
        <dsp:cNvSpPr/>
      </dsp:nvSpPr>
      <dsp:spPr>
        <a:xfrm>
          <a:off x="2079987" y="407938"/>
          <a:ext cx="2510388" cy="2510388"/>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latin typeface="Times New Roman" panose="02020603050405020304" pitchFamily="18" charset="0"/>
              <a:cs typeface="Times New Roman" panose="02020603050405020304" pitchFamily="18" charset="0"/>
            </a:rPr>
            <a:t>A favor de la creación de la Ingeniería en Mecánica Aeronáutica en la universidad de las Fuerzas Armadas ESPE</a:t>
          </a:r>
        </a:p>
      </dsp:txBody>
      <dsp:txXfrm>
        <a:off x="2202534" y="530485"/>
        <a:ext cx="2265294" cy="2265294"/>
      </dsp:txXfrm>
    </dsp:sp>
    <dsp:sp modelId="{6BD177F2-CBBE-4952-BAAD-00139C7E4F30}">
      <dsp:nvSpPr>
        <dsp:cNvPr id="0" name=""/>
        <dsp:cNvSpPr/>
      </dsp:nvSpPr>
      <dsp:spPr>
        <a:xfrm>
          <a:off x="5029693" y="407938"/>
          <a:ext cx="2510388" cy="2510388"/>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kern="1200" dirty="0">
              <a:latin typeface="Times New Roman" panose="02020603050405020304" pitchFamily="18" charset="0"/>
              <a:cs typeface="Times New Roman" panose="02020603050405020304" pitchFamily="18" charset="0"/>
            </a:rPr>
            <a:t>Destacando la importancia en el desarrollo del país con la especialización de nuevos profesionales en este campo de estudio y por tratarse de una carrera nueva que no existe en las instituciones de educación superior</a:t>
          </a:r>
          <a:endParaRPr lang="es-ES" sz="1600" kern="1200" dirty="0">
            <a:latin typeface="Times New Roman" panose="02020603050405020304" pitchFamily="18" charset="0"/>
            <a:cs typeface="Times New Roman" panose="02020603050405020304" pitchFamily="18" charset="0"/>
          </a:endParaRPr>
        </a:p>
      </dsp:txBody>
      <dsp:txXfrm>
        <a:off x="5152240" y="530485"/>
        <a:ext cx="2265294" cy="2265294"/>
      </dsp:txXfrm>
    </dsp:sp>
    <dsp:sp modelId="{9090FE0D-DA71-4C32-BDFE-BE60830B114E}">
      <dsp:nvSpPr>
        <dsp:cNvPr id="0" name=""/>
        <dsp:cNvSpPr/>
      </dsp:nvSpPr>
      <dsp:spPr>
        <a:xfrm>
          <a:off x="2079987" y="3357643"/>
          <a:ext cx="2510388" cy="2510388"/>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kern="1200" dirty="0">
              <a:latin typeface="Times New Roman" panose="02020603050405020304" pitchFamily="18" charset="0"/>
              <a:cs typeface="Times New Roman" panose="02020603050405020304" pitchFamily="18" charset="0"/>
            </a:rPr>
            <a:t>El país primero necesita crecer en la industria aeronáutica</a:t>
          </a:r>
          <a:endParaRPr lang="es-ES" sz="1600" kern="1200" dirty="0">
            <a:latin typeface="Times New Roman" panose="02020603050405020304" pitchFamily="18" charset="0"/>
            <a:cs typeface="Times New Roman" panose="02020603050405020304" pitchFamily="18" charset="0"/>
          </a:endParaRPr>
        </a:p>
      </dsp:txBody>
      <dsp:txXfrm>
        <a:off x="2202534" y="3480190"/>
        <a:ext cx="2265294" cy="2265294"/>
      </dsp:txXfrm>
    </dsp:sp>
    <dsp:sp modelId="{77ACFD27-C56A-414E-B883-C7032081F997}">
      <dsp:nvSpPr>
        <dsp:cNvPr id="0" name=""/>
        <dsp:cNvSpPr/>
      </dsp:nvSpPr>
      <dsp:spPr>
        <a:xfrm>
          <a:off x="5029693" y="3357643"/>
          <a:ext cx="2510388" cy="2510388"/>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latin typeface="Times New Roman" panose="02020603050405020304" pitchFamily="18" charset="0"/>
              <a:cs typeface="Times New Roman" panose="02020603050405020304" pitchFamily="18" charset="0"/>
            </a:rPr>
            <a:t>Fluidez del idioma ingles y especialización en materias de aeronáutica</a:t>
          </a:r>
        </a:p>
      </dsp:txBody>
      <dsp:txXfrm>
        <a:off x="5152240" y="3480190"/>
        <a:ext cx="2265294" cy="22652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5A9A7-DE7E-4A58-A0B3-9760B87DF8C1}">
      <dsp:nvSpPr>
        <dsp:cNvPr id="0" name=""/>
        <dsp:cNvSpPr/>
      </dsp:nvSpPr>
      <dsp:spPr>
        <a:xfrm>
          <a:off x="2100562" y="439810"/>
          <a:ext cx="5473201" cy="5473201"/>
        </a:xfrm>
        <a:prstGeom prst="pie">
          <a:avLst>
            <a:gd name="adj1" fmla="val 16200000"/>
            <a:gd name="adj2" fmla="val 1800000"/>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a:latin typeface="Times New Roman" panose="02020603050405020304" pitchFamily="18" charset="0"/>
              <a:cs typeface="Times New Roman" panose="02020603050405020304" pitchFamily="18" charset="0"/>
            </a:rPr>
            <a:t>Comparativo de mallas curriculares</a:t>
          </a:r>
        </a:p>
      </dsp:txBody>
      <dsp:txXfrm>
        <a:off x="5076289" y="1449746"/>
        <a:ext cx="1856979" cy="1824400"/>
      </dsp:txXfrm>
    </dsp:sp>
    <dsp:sp modelId="{DBEDEB2E-9ABD-4102-B91E-DA351B452720}">
      <dsp:nvSpPr>
        <dsp:cNvPr id="0" name=""/>
        <dsp:cNvSpPr/>
      </dsp:nvSpPr>
      <dsp:spPr>
        <a:xfrm>
          <a:off x="1818431" y="602703"/>
          <a:ext cx="5473201" cy="5473201"/>
        </a:xfrm>
        <a:prstGeom prst="pie">
          <a:avLst>
            <a:gd name="adj1" fmla="val 1800000"/>
            <a:gd name="adj2" fmla="val 900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u="none" kern="1200" dirty="0" smtClean="0">
              <a:latin typeface="Times New Roman" panose="02020603050405020304" pitchFamily="18" charset="0"/>
              <a:cs typeface="Times New Roman" panose="02020603050405020304" pitchFamily="18" charset="0"/>
              <a:hlinkClick xmlns:r="http://schemas.openxmlformats.org/officeDocument/2006/relationships" r:id="rId1" action="ppaction://hlinkfile">
                <a:extLst>
                  <a:ext uri="{A12FA001-AC4F-418D-AE19-62706E023703}">
                    <ahyp:hlinkClr xmlns="" xmlns:ahyp="http://schemas.microsoft.com/office/drawing/2018/hyperlinkcolor" val="tx"/>
                  </a:ext>
                </a:extLst>
              </a:hlinkClick>
            </a:rPr>
            <a:t>Ingeniería en Mecánica en la UFA-ESPE </a:t>
          </a:r>
          <a:r>
            <a:rPr lang="es-ES" sz="2400" u="none" kern="1200" dirty="0" smtClean="0">
              <a:latin typeface="Times New Roman" panose="02020603050405020304" pitchFamily="18" charset="0"/>
              <a:cs typeface="Times New Roman" panose="02020603050405020304" pitchFamily="18" charset="0"/>
            </a:rPr>
            <a:t>e </a:t>
          </a:r>
          <a:r>
            <a:rPr lang="es-ES" sz="2400" u="none" kern="1200" dirty="0" smtClean="0">
              <a:latin typeface="Times New Roman" panose="02020603050405020304" pitchFamily="18" charset="0"/>
              <a:cs typeface="Times New Roman" panose="02020603050405020304" pitchFamily="18" charset="0"/>
              <a:hlinkClick xmlns:r="http://schemas.openxmlformats.org/officeDocument/2006/relationships" r:id="rId2" action="ppaction://hlinkfile">
                <a:extLst>
                  <a:ext uri="{A12FA001-AC4F-418D-AE19-62706E023703}">
                    <ahyp:hlinkClr xmlns="" xmlns:ahyp="http://schemas.microsoft.com/office/drawing/2018/hyperlinkcolor" val="tx"/>
                  </a:ext>
                </a:extLst>
              </a:hlinkClick>
            </a:rPr>
            <a:t>Ingeniería en Mecánica Aeronáutica en la ITESCA</a:t>
          </a:r>
          <a:endParaRPr lang="es-ES" sz="2400" u="none" kern="1200" dirty="0">
            <a:latin typeface="Times New Roman" panose="02020603050405020304" pitchFamily="18" charset="0"/>
            <a:cs typeface="Times New Roman" panose="02020603050405020304" pitchFamily="18" charset="0"/>
          </a:endParaRPr>
        </a:p>
      </dsp:txBody>
      <dsp:txXfrm>
        <a:off x="3317046" y="4056033"/>
        <a:ext cx="2475972" cy="1694086"/>
      </dsp:txXfrm>
    </dsp:sp>
    <dsp:sp modelId="{A0E4F261-740E-468E-9033-FC0C857FC452}">
      <dsp:nvSpPr>
        <dsp:cNvPr id="0" name=""/>
        <dsp:cNvSpPr/>
      </dsp:nvSpPr>
      <dsp:spPr>
        <a:xfrm>
          <a:off x="1818431" y="602703"/>
          <a:ext cx="5473201" cy="5473201"/>
        </a:xfrm>
        <a:prstGeom prst="pie">
          <a:avLst>
            <a:gd name="adj1" fmla="val 9000000"/>
            <a:gd name="adj2" fmla="val 16200000"/>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a:latin typeface="Times New Roman" panose="02020603050405020304" pitchFamily="18" charset="0"/>
              <a:cs typeface="Times New Roman" panose="02020603050405020304" pitchFamily="18" charset="0"/>
            </a:rPr>
            <a:t>Competencias y perfil profesional</a:t>
          </a:r>
        </a:p>
      </dsp:txBody>
      <dsp:txXfrm>
        <a:off x="2404845" y="1677796"/>
        <a:ext cx="1856979" cy="18244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A3317-1115-4E30-8F13-CDC57C521CAC}">
      <dsp:nvSpPr>
        <dsp:cNvPr id="0" name=""/>
        <dsp:cNvSpPr/>
      </dsp:nvSpPr>
      <dsp:spPr>
        <a:xfrm>
          <a:off x="2641451" y="-61721"/>
          <a:ext cx="2619292" cy="1616199"/>
        </a:xfrm>
        <a:prstGeom prst="roundRect">
          <a:avLst>
            <a:gd name="adj" fmla="val 10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a:latin typeface="Times New Roman" panose="02020603050405020304" pitchFamily="18" charset="0"/>
              <a:cs typeface="Times New Roman" panose="02020603050405020304" pitchFamily="18" charset="0"/>
            </a:rPr>
            <a:t>Ingeniería en Mecánica en la UFA-ESPE</a:t>
          </a:r>
          <a:endParaRPr lang="es-ES" sz="3200" kern="1200" dirty="0"/>
        </a:p>
      </dsp:txBody>
      <dsp:txXfrm>
        <a:off x="2688788" y="-14384"/>
        <a:ext cx="2524618" cy="1521525"/>
      </dsp:txXfrm>
    </dsp:sp>
    <dsp:sp modelId="{4FD02216-6760-4E44-BCAB-BF59B3152857}">
      <dsp:nvSpPr>
        <dsp:cNvPr id="0" name=""/>
        <dsp:cNvSpPr/>
      </dsp:nvSpPr>
      <dsp:spPr>
        <a:xfrm>
          <a:off x="5764078" y="-122300"/>
          <a:ext cx="3230210" cy="1737358"/>
        </a:xfrm>
        <a:prstGeom prst="roundRect">
          <a:avLst>
            <a:gd name="adj" fmla="val 10000"/>
          </a:avLst>
        </a:prstGeom>
        <a:solidFill>
          <a:schemeClr val="accent3">
            <a:tint val="40000"/>
            <a:alpha val="90000"/>
            <a:hueOff val="-552724"/>
            <a:satOff val="383"/>
            <a:lumOff val="9"/>
            <a:alphaOff val="0"/>
          </a:schemeClr>
        </a:solidFill>
        <a:ln w="19050" cap="rnd" cmpd="sng" algn="ctr">
          <a:solidFill>
            <a:schemeClr val="accent3">
              <a:tint val="40000"/>
              <a:alpha val="90000"/>
              <a:hueOff val="-552724"/>
              <a:satOff val="383"/>
              <a:lumOff val="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a:latin typeface="Times New Roman" panose="02020603050405020304" pitchFamily="18" charset="0"/>
              <a:cs typeface="Times New Roman" panose="02020603050405020304" pitchFamily="18" charset="0"/>
            </a:rPr>
            <a:t>Ingeniería en Mecánica Aeronáutica en la ITESCA</a:t>
          </a:r>
          <a:endParaRPr lang="es-ES" sz="3200" kern="1200" dirty="0"/>
        </a:p>
      </dsp:txBody>
      <dsp:txXfrm>
        <a:off x="5814963" y="-71415"/>
        <a:ext cx="3128440" cy="1635588"/>
      </dsp:txXfrm>
    </dsp:sp>
    <dsp:sp modelId="{153067C5-F17B-423B-9D38-AC3894EEA1F4}">
      <dsp:nvSpPr>
        <dsp:cNvPr id="0" name=""/>
        <dsp:cNvSpPr/>
      </dsp:nvSpPr>
      <dsp:spPr>
        <a:xfrm>
          <a:off x="5258371" y="5426963"/>
          <a:ext cx="936117" cy="936117"/>
        </a:xfrm>
        <a:prstGeom prst="triangle">
          <a:avLst/>
        </a:prstGeom>
        <a:solidFill>
          <a:schemeClr val="accent3">
            <a:tint val="40000"/>
            <a:alpha val="90000"/>
            <a:hueOff val="-1105448"/>
            <a:satOff val="766"/>
            <a:lumOff val="17"/>
            <a:alphaOff val="0"/>
          </a:schemeClr>
        </a:solidFill>
        <a:ln w="19050" cap="rnd" cmpd="sng" algn="ctr">
          <a:solidFill>
            <a:schemeClr val="accent3">
              <a:tint val="40000"/>
              <a:alpha val="90000"/>
              <a:hueOff val="-1105448"/>
              <a:satOff val="766"/>
              <a:lumOff val="17"/>
              <a:alphaOff val="0"/>
            </a:schemeClr>
          </a:solidFill>
          <a:prstDash val="solid"/>
        </a:ln>
        <a:effectLst/>
      </dsp:spPr>
      <dsp:style>
        <a:lnRef idx="2">
          <a:scrgbClr r="0" g="0" b="0"/>
        </a:lnRef>
        <a:fillRef idx="1">
          <a:scrgbClr r="0" g="0" b="0"/>
        </a:fillRef>
        <a:effectRef idx="0">
          <a:scrgbClr r="0" g="0" b="0"/>
        </a:effectRef>
        <a:fontRef idx="minor"/>
      </dsp:style>
    </dsp:sp>
    <dsp:sp modelId="{2EC60548-C46B-41AC-9067-56A7C0918CEC}">
      <dsp:nvSpPr>
        <dsp:cNvPr id="0" name=""/>
        <dsp:cNvSpPr/>
      </dsp:nvSpPr>
      <dsp:spPr>
        <a:xfrm>
          <a:off x="2918079" y="5035042"/>
          <a:ext cx="5616702" cy="379439"/>
        </a:xfrm>
        <a:prstGeom prst="rect">
          <a:avLst/>
        </a:prstGeom>
        <a:solidFill>
          <a:schemeClr val="accent3">
            <a:tint val="40000"/>
            <a:alpha val="90000"/>
            <a:hueOff val="-1658172"/>
            <a:satOff val="1149"/>
            <a:lumOff val="26"/>
            <a:alphaOff val="0"/>
          </a:schemeClr>
        </a:solidFill>
        <a:ln w="19050" cap="rnd" cmpd="sng" algn="ctr">
          <a:solidFill>
            <a:schemeClr val="accent3">
              <a:tint val="40000"/>
              <a:alpha val="90000"/>
              <a:hueOff val="-1658172"/>
              <a:satOff val="1149"/>
              <a:lumOff val="26"/>
              <a:alphaOff val="0"/>
            </a:schemeClr>
          </a:solidFill>
          <a:prstDash val="solid"/>
        </a:ln>
        <a:effectLst/>
      </dsp:spPr>
      <dsp:style>
        <a:lnRef idx="2">
          <a:scrgbClr r="0" g="0" b="0"/>
        </a:lnRef>
        <a:fillRef idx="1">
          <a:scrgbClr r="0" g="0" b="0"/>
        </a:fillRef>
        <a:effectRef idx="0">
          <a:scrgbClr r="0" g="0" b="0"/>
        </a:effectRef>
        <a:fontRef idx="minor"/>
      </dsp:style>
    </dsp:sp>
    <dsp:sp modelId="{D03C3378-BA58-4F5D-B88F-9A3C1B8CCA30}">
      <dsp:nvSpPr>
        <dsp:cNvPr id="0" name=""/>
        <dsp:cNvSpPr/>
      </dsp:nvSpPr>
      <dsp:spPr>
        <a:xfrm>
          <a:off x="6225692" y="3392469"/>
          <a:ext cx="2246680" cy="1597639"/>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a:t>7920 horas</a:t>
          </a:r>
        </a:p>
      </dsp:txBody>
      <dsp:txXfrm>
        <a:off x="6303682" y="3470459"/>
        <a:ext cx="2090700" cy="1441659"/>
      </dsp:txXfrm>
    </dsp:sp>
    <dsp:sp modelId="{F304F7E2-A989-4802-8019-AD973B0F298A}">
      <dsp:nvSpPr>
        <dsp:cNvPr id="0" name=""/>
        <dsp:cNvSpPr/>
      </dsp:nvSpPr>
      <dsp:spPr>
        <a:xfrm>
          <a:off x="6225692" y="1943418"/>
          <a:ext cx="2246680" cy="1150684"/>
        </a:xfrm>
        <a:prstGeom prst="roundRect">
          <a:avLst/>
        </a:prstGeom>
        <a:solidFill>
          <a:schemeClr val="accent3">
            <a:hueOff val="-477801"/>
            <a:satOff val="393"/>
            <a:lumOff val="-3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a:t>9 niveles</a:t>
          </a:r>
        </a:p>
      </dsp:txBody>
      <dsp:txXfrm>
        <a:off x="6281864" y="1999590"/>
        <a:ext cx="2134336" cy="1038340"/>
      </dsp:txXfrm>
    </dsp:sp>
    <dsp:sp modelId="{7E10A070-9D79-4FCB-9549-2A5A9AFC88B8}">
      <dsp:nvSpPr>
        <dsp:cNvPr id="0" name=""/>
        <dsp:cNvSpPr/>
      </dsp:nvSpPr>
      <dsp:spPr>
        <a:xfrm>
          <a:off x="2980486" y="3392469"/>
          <a:ext cx="2246680" cy="1597639"/>
        </a:xfrm>
        <a:prstGeom prst="roundRect">
          <a:avLst/>
        </a:prstGeom>
        <a:solidFill>
          <a:schemeClr val="accent3">
            <a:hueOff val="-955602"/>
            <a:satOff val="787"/>
            <a:lumOff val="-65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a:t>8400 horas</a:t>
          </a:r>
        </a:p>
      </dsp:txBody>
      <dsp:txXfrm>
        <a:off x="3058476" y="3470459"/>
        <a:ext cx="2090700" cy="1441659"/>
      </dsp:txXfrm>
    </dsp:sp>
    <dsp:sp modelId="{99F1937F-A109-49B6-8CAE-31E7690BF3E5}">
      <dsp:nvSpPr>
        <dsp:cNvPr id="0" name=""/>
        <dsp:cNvSpPr/>
      </dsp:nvSpPr>
      <dsp:spPr>
        <a:xfrm>
          <a:off x="2980486" y="1943418"/>
          <a:ext cx="2246680" cy="1150684"/>
        </a:xfrm>
        <a:prstGeom prst="roundRect">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a:t>10 niveles</a:t>
          </a:r>
        </a:p>
      </dsp:txBody>
      <dsp:txXfrm>
        <a:off x="3036658" y="1999590"/>
        <a:ext cx="2134336" cy="10383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A3317-1115-4E30-8F13-CDC57C521CAC}">
      <dsp:nvSpPr>
        <dsp:cNvPr id="0" name=""/>
        <dsp:cNvSpPr/>
      </dsp:nvSpPr>
      <dsp:spPr>
        <a:xfrm>
          <a:off x="1447924" y="1317378"/>
          <a:ext cx="3915627" cy="1616199"/>
        </a:xfrm>
        <a:prstGeom prst="roundRect">
          <a:avLst>
            <a:gd name="adj" fmla="val 10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latin typeface="Times New Roman" panose="02020603050405020304" pitchFamily="18" charset="0"/>
              <a:cs typeface="Times New Roman" panose="02020603050405020304" pitchFamily="18" charset="0"/>
            </a:rPr>
            <a:t>Tecnología en aeronáutica con mención en motores en la UFA-ESPE</a:t>
          </a:r>
          <a:endParaRPr lang="es-ES" sz="3200" kern="1200" dirty="0"/>
        </a:p>
      </dsp:txBody>
      <dsp:txXfrm>
        <a:off x="1495261" y="1364715"/>
        <a:ext cx="3820953" cy="1521525"/>
      </dsp:txXfrm>
    </dsp:sp>
    <dsp:sp modelId="{4FD02216-6760-4E44-BCAB-BF59B3152857}">
      <dsp:nvSpPr>
        <dsp:cNvPr id="0" name=""/>
        <dsp:cNvSpPr/>
      </dsp:nvSpPr>
      <dsp:spPr>
        <a:xfrm>
          <a:off x="5638466" y="42593"/>
          <a:ext cx="3230210" cy="1737358"/>
        </a:xfrm>
        <a:prstGeom prst="roundRect">
          <a:avLst>
            <a:gd name="adj" fmla="val 10000"/>
          </a:avLst>
        </a:prstGeom>
        <a:solidFill>
          <a:schemeClr val="accent3">
            <a:tint val="40000"/>
            <a:alpha val="90000"/>
            <a:hueOff val="-552724"/>
            <a:satOff val="383"/>
            <a:lumOff val="9"/>
            <a:alphaOff val="0"/>
          </a:schemeClr>
        </a:solidFill>
        <a:ln w="19050" cap="rnd" cmpd="sng" algn="ctr">
          <a:solidFill>
            <a:schemeClr val="accent3">
              <a:tint val="40000"/>
              <a:alpha val="90000"/>
              <a:hueOff val="-552724"/>
              <a:satOff val="383"/>
              <a:lumOff val="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a:latin typeface="Times New Roman" panose="02020603050405020304" pitchFamily="18" charset="0"/>
              <a:cs typeface="Times New Roman" panose="02020603050405020304" pitchFamily="18" charset="0"/>
            </a:rPr>
            <a:t>Ingeniería en Mecánica Aeronáutica en la ITESCA</a:t>
          </a:r>
          <a:endParaRPr lang="es-ES" sz="3200" kern="1200" dirty="0"/>
        </a:p>
      </dsp:txBody>
      <dsp:txXfrm>
        <a:off x="5689351" y="93478"/>
        <a:ext cx="3128440" cy="1635588"/>
      </dsp:txXfrm>
    </dsp:sp>
    <dsp:sp modelId="{153067C5-F17B-423B-9D38-AC3894EEA1F4}">
      <dsp:nvSpPr>
        <dsp:cNvPr id="0" name=""/>
        <dsp:cNvSpPr/>
      </dsp:nvSpPr>
      <dsp:spPr>
        <a:xfrm>
          <a:off x="5258371" y="5426963"/>
          <a:ext cx="936117" cy="936117"/>
        </a:xfrm>
        <a:prstGeom prst="triangle">
          <a:avLst/>
        </a:prstGeom>
        <a:solidFill>
          <a:schemeClr val="accent3">
            <a:tint val="40000"/>
            <a:alpha val="90000"/>
            <a:hueOff val="-1105448"/>
            <a:satOff val="766"/>
            <a:lumOff val="17"/>
            <a:alphaOff val="0"/>
          </a:schemeClr>
        </a:solidFill>
        <a:ln w="19050" cap="rnd" cmpd="sng" algn="ctr">
          <a:solidFill>
            <a:schemeClr val="accent3">
              <a:tint val="40000"/>
              <a:alpha val="90000"/>
              <a:hueOff val="-1105448"/>
              <a:satOff val="766"/>
              <a:lumOff val="17"/>
              <a:alphaOff val="0"/>
            </a:schemeClr>
          </a:solidFill>
          <a:prstDash val="solid"/>
        </a:ln>
        <a:effectLst/>
      </dsp:spPr>
      <dsp:style>
        <a:lnRef idx="2">
          <a:scrgbClr r="0" g="0" b="0"/>
        </a:lnRef>
        <a:fillRef idx="1">
          <a:scrgbClr r="0" g="0" b="0"/>
        </a:fillRef>
        <a:effectRef idx="0">
          <a:scrgbClr r="0" g="0" b="0"/>
        </a:effectRef>
        <a:fontRef idx="minor"/>
      </dsp:style>
    </dsp:sp>
    <dsp:sp modelId="{2EC60548-C46B-41AC-9067-56A7C0918CEC}">
      <dsp:nvSpPr>
        <dsp:cNvPr id="0" name=""/>
        <dsp:cNvSpPr/>
      </dsp:nvSpPr>
      <dsp:spPr>
        <a:xfrm rot="20835530">
          <a:off x="2918079" y="5035042"/>
          <a:ext cx="5616702" cy="379439"/>
        </a:xfrm>
        <a:prstGeom prst="rect">
          <a:avLst/>
        </a:prstGeom>
        <a:solidFill>
          <a:schemeClr val="accent3">
            <a:tint val="40000"/>
            <a:alpha val="90000"/>
            <a:hueOff val="-1658172"/>
            <a:satOff val="1149"/>
            <a:lumOff val="26"/>
            <a:alphaOff val="0"/>
          </a:schemeClr>
        </a:solidFill>
        <a:ln w="19050" cap="rnd" cmpd="sng" algn="ctr">
          <a:solidFill>
            <a:schemeClr val="accent3">
              <a:tint val="40000"/>
              <a:alpha val="90000"/>
              <a:hueOff val="-1658172"/>
              <a:satOff val="1149"/>
              <a:lumOff val="26"/>
              <a:alphaOff val="0"/>
            </a:schemeClr>
          </a:solidFill>
          <a:prstDash val="solid"/>
        </a:ln>
        <a:effectLst/>
      </dsp:spPr>
      <dsp:style>
        <a:lnRef idx="2">
          <a:scrgbClr r="0" g="0" b="0"/>
        </a:lnRef>
        <a:fillRef idx="1">
          <a:scrgbClr r="0" g="0" b="0"/>
        </a:fillRef>
        <a:effectRef idx="0">
          <a:scrgbClr r="0" g="0" b="0"/>
        </a:effectRef>
        <a:fontRef idx="minor"/>
      </dsp:style>
    </dsp:sp>
    <dsp:sp modelId="{D03C3378-BA58-4F5D-B88F-9A3C1B8CCA30}">
      <dsp:nvSpPr>
        <dsp:cNvPr id="0" name=""/>
        <dsp:cNvSpPr/>
      </dsp:nvSpPr>
      <dsp:spPr>
        <a:xfrm>
          <a:off x="6210707" y="2997796"/>
          <a:ext cx="2246680" cy="1307716"/>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a:t>7920 horas</a:t>
          </a:r>
        </a:p>
      </dsp:txBody>
      <dsp:txXfrm>
        <a:off x="6274544" y="3061633"/>
        <a:ext cx="2119006" cy="1180042"/>
      </dsp:txXfrm>
    </dsp:sp>
    <dsp:sp modelId="{F304F7E2-A989-4802-8019-AD973B0F298A}">
      <dsp:nvSpPr>
        <dsp:cNvPr id="0" name=""/>
        <dsp:cNvSpPr/>
      </dsp:nvSpPr>
      <dsp:spPr>
        <a:xfrm>
          <a:off x="6255663" y="2006165"/>
          <a:ext cx="2246680" cy="845295"/>
        </a:xfrm>
        <a:prstGeom prst="roundRect">
          <a:avLst/>
        </a:prstGeom>
        <a:solidFill>
          <a:schemeClr val="accent3">
            <a:hueOff val="-477801"/>
            <a:satOff val="393"/>
            <a:lumOff val="-3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a:t>9 niveles</a:t>
          </a:r>
        </a:p>
      </dsp:txBody>
      <dsp:txXfrm>
        <a:off x="6296927" y="2047429"/>
        <a:ext cx="2164152" cy="762767"/>
      </dsp:txXfrm>
    </dsp:sp>
    <dsp:sp modelId="{7E10A070-9D79-4FCB-9549-2A5A9AFC88B8}">
      <dsp:nvSpPr>
        <dsp:cNvPr id="0" name=""/>
        <dsp:cNvSpPr/>
      </dsp:nvSpPr>
      <dsp:spPr>
        <a:xfrm>
          <a:off x="2365884" y="3987134"/>
          <a:ext cx="2246680" cy="1247772"/>
        </a:xfrm>
        <a:prstGeom prst="roundRect">
          <a:avLst/>
        </a:prstGeom>
        <a:solidFill>
          <a:schemeClr val="accent3">
            <a:hueOff val="-955602"/>
            <a:satOff val="787"/>
            <a:lumOff val="-65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t>4585 </a:t>
          </a:r>
          <a:r>
            <a:rPr lang="es-ES" sz="3200" kern="1200" dirty="0"/>
            <a:t>horas</a:t>
          </a:r>
        </a:p>
      </dsp:txBody>
      <dsp:txXfrm>
        <a:off x="2426795" y="4048045"/>
        <a:ext cx="2124858" cy="1125950"/>
      </dsp:txXfrm>
    </dsp:sp>
    <dsp:sp modelId="{99F1937F-A109-49B6-8CAE-31E7690BF3E5}">
      <dsp:nvSpPr>
        <dsp:cNvPr id="0" name=""/>
        <dsp:cNvSpPr/>
      </dsp:nvSpPr>
      <dsp:spPr>
        <a:xfrm>
          <a:off x="2350899" y="3070496"/>
          <a:ext cx="2246680" cy="785319"/>
        </a:xfrm>
        <a:prstGeom prst="roundRect">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t>5 </a:t>
          </a:r>
          <a:r>
            <a:rPr lang="es-ES" sz="3200" kern="1200" dirty="0"/>
            <a:t>niveles</a:t>
          </a:r>
        </a:p>
      </dsp:txBody>
      <dsp:txXfrm>
        <a:off x="2389235" y="3108832"/>
        <a:ext cx="2170008" cy="70864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5593D-F9D6-4E80-AD37-2B879FA34AEB}">
      <dsp:nvSpPr>
        <dsp:cNvPr id="0" name=""/>
        <dsp:cNvSpPr/>
      </dsp:nvSpPr>
      <dsp:spPr>
        <a:xfrm>
          <a:off x="4073809" y="2278547"/>
          <a:ext cx="1729895" cy="1729895"/>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a:latin typeface="Times New Roman" panose="02020603050405020304" pitchFamily="18" charset="0"/>
              <a:cs typeface="Times New Roman" panose="02020603050405020304" pitchFamily="18" charset="0"/>
            </a:rPr>
            <a:t>Capacitado para</a:t>
          </a:r>
        </a:p>
      </dsp:txBody>
      <dsp:txXfrm>
        <a:off x="4327146" y="2531884"/>
        <a:ext cx="1223221" cy="1223221"/>
      </dsp:txXfrm>
    </dsp:sp>
    <dsp:sp modelId="{18498DC1-B3BA-4A24-8DAA-343E928CA37B}">
      <dsp:nvSpPr>
        <dsp:cNvPr id="0" name=""/>
        <dsp:cNvSpPr/>
      </dsp:nvSpPr>
      <dsp:spPr>
        <a:xfrm rot="16200000">
          <a:off x="4677735" y="2001764"/>
          <a:ext cx="522042" cy="31524"/>
        </a:xfrm>
        <a:custGeom>
          <a:avLst/>
          <a:gdLst/>
          <a:ahLst/>
          <a:cxnLst/>
          <a:rect l="0" t="0" r="0" b="0"/>
          <a:pathLst>
            <a:path>
              <a:moveTo>
                <a:pt x="0" y="15762"/>
              </a:moveTo>
              <a:lnTo>
                <a:pt x="522042" y="15762"/>
              </a:lnTo>
            </a:path>
          </a:pathLst>
        </a:custGeom>
        <a:noFill/>
        <a:ln w="19050" cap="rnd"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4925705" y="2004475"/>
        <a:ext cx="26102" cy="26102"/>
      </dsp:txXfrm>
    </dsp:sp>
    <dsp:sp modelId="{18B7EA80-40F2-4E4A-9376-806C4DC67B3D}">
      <dsp:nvSpPr>
        <dsp:cNvPr id="0" name=""/>
        <dsp:cNvSpPr/>
      </dsp:nvSpPr>
      <dsp:spPr>
        <a:xfrm>
          <a:off x="3944984" y="26610"/>
          <a:ext cx="1987545" cy="1729895"/>
        </a:xfrm>
        <a:prstGeom prst="ellipse">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a:latin typeface="Times New Roman" panose="02020603050405020304" pitchFamily="18" charset="0"/>
              <a:cs typeface="Times New Roman" panose="02020603050405020304" pitchFamily="18" charset="0"/>
            </a:rPr>
            <a:t>Dar mantenimiento</a:t>
          </a:r>
        </a:p>
      </dsp:txBody>
      <dsp:txXfrm>
        <a:off x="4236053" y="279947"/>
        <a:ext cx="1405407" cy="1223221"/>
      </dsp:txXfrm>
    </dsp:sp>
    <dsp:sp modelId="{91C08472-0E56-464C-AE3D-933DD0F87F87}">
      <dsp:nvSpPr>
        <dsp:cNvPr id="0" name=""/>
        <dsp:cNvSpPr/>
      </dsp:nvSpPr>
      <dsp:spPr>
        <a:xfrm rot="19800000">
          <a:off x="5652853" y="2564748"/>
          <a:ext cx="522042" cy="31524"/>
        </a:xfrm>
        <a:custGeom>
          <a:avLst/>
          <a:gdLst/>
          <a:ahLst/>
          <a:cxnLst/>
          <a:rect l="0" t="0" r="0" b="0"/>
          <a:pathLst>
            <a:path>
              <a:moveTo>
                <a:pt x="0" y="15762"/>
              </a:moveTo>
              <a:lnTo>
                <a:pt x="522042" y="15762"/>
              </a:lnTo>
            </a:path>
          </a:pathLst>
        </a:custGeom>
        <a:noFill/>
        <a:ln w="19050" cap="rnd"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5900823" y="2567460"/>
        <a:ext cx="26102" cy="26102"/>
      </dsp:txXfrm>
    </dsp:sp>
    <dsp:sp modelId="{1371EF86-0197-4221-AA8A-5EB6687E04D8}">
      <dsp:nvSpPr>
        <dsp:cNvPr id="0" name=""/>
        <dsp:cNvSpPr/>
      </dsp:nvSpPr>
      <dsp:spPr>
        <a:xfrm>
          <a:off x="6024044" y="1152579"/>
          <a:ext cx="1729895" cy="1729895"/>
        </a:xfrm>
        <a:prstGeom prst="ellipse">
          <a:avLst/>
        </a:prstGeom>
        <a:solidFill>
          <a:schemeClr val="accent3">
            <a:hueOff val="-286681"/>
            <a:satOff val="236"/>
            <a:lumOff val="-19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a:latin typeface="Times New Roman" panose="02020603050405020304" pitchFamily="18" charset="0"/>
              <a:cs typeface="Times New Roman" panose="02020603050405020304" pitchFamily="18" charset="0"/>
            </a:rPr>
            <a:t>Adaptar y reparar tecnología aeronáutica</a:t>
          </a:r>
        </a:p>
      </dsp:txBody>
      <dsp:txXfrm>
        <a:off x="6277381" y="1405916"/>
        <a:ext cx="1223221" cy="1223221"/>
      </dsp:txXfrm>
    </dsp:sp>
    <dsp:sp modelId="{B05AA1A1-E4B5-4D86-8718-2E08B241B69D}">
      <dsp:nvSpPr>
        <dsp:cNvPr id="0" name=""/>
        <dsp:cNvSpPr/>
      </dsp:nvSpPr>
      <dsp:spPr>
        <a:xfrm rot="1800000">
          <a:off x="5652853" y="3690717"/>
          <a:ext cx="522042" cy="31524"/>
        </a:xfrm>
        <a:custGeom>
          <a:avLst/>
          <a:gdLst/>
          <a:ahLst/>
          <a:cxnLst/>
          <a:rect l="0" t="0" r="0" b="0"/>
          <a:pathLst>
            <a:path>
              <a:moveTo>
                <a:pt x="0" y="15762"/>
              </a:moveTo>
              <a:lnTo>
                <a:pt x="522042" y="15762"/>
              </a:lnTo>
            </a:path>
          </a:pathLst>
        </a:custGeom>
        <a:noFill/>
        <a:ln w="19050" cap="rnd"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5900823" y="3693428"/>
        <a:ext cx="26102" cy="26102"/>
      </dsp:txXfrm>
    </dsp:sp>
    <dsp:sp modelId="{333B31AA-B166-4F8A-A3D4-3B35B6D6444D}">
      <dsp:nvSpPr>
        <dsp:cNvPr id="0" name=""/>
        <dsp:cNvSpPr/>
      </dsp:nvSpPr>
      <dsp:spPr>
        <a:xfrm>
          <a:off x="6024044" y="3404516"/>
          <a:ext cx="1729895" cy="1729895"/>
        </a:xfrm>
        <a:prstGeom prst="ellipse">
          <a:avLst/>
        </a:prstGeom>
        <a:solidFill>
          <a:schemeClr val="accent3">
            <a:hueOff val="-573361"/>
            <a:satOff val="472"/>
            <a:lumOff val="-39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a:latin typeface="Times New Roman" panose="02020603050405020304" pitchFamily="18" charset="0"/>
              <a:cs typeface="Times New Roman" panose="02020603050405020304" pitchFamily="18" charset="0"/>
            </a:rPr>
            <a:t>Planear, dirigir empresas aeronáuticas</a:t>
          </a:r>
        </a:p>
      </dsp:txBody>
      <dsp:txXfrm>
        <a:off x="6277381" y="3657853"/>
        <a:ext cx="1223221" cy="1223221"/>
      </dsp:txXfrm>
    </dsp:sp>
    <dsp:sp modelId="{903085EF-058F-4F8D-8E37-5410F45A102F}">
      <dsp:nvSpPr>
        <dsp:cNvPr id="0" name=""/>
        <dsp:cNvSpPr/>
      </dsp:nvSpPr>
      <dsp:spPr>
        <a:xfrm rot="5400000">
          <a:off x="4677735" y="4253702"/>
          <a:ext cx="522042" cy="31524"/>
        </a:xfrm>
        <a:custGeom>
          <a:avLst/>
          <a:gdLst/>
          <a:ahLst/>
          <a:cxnLst/>
          <a:rect l="0" t="0" r="0" b="0"/>
          <a:pathLst>
            <a:path>
              <a:moveTo>
                <a:pt x="0" y="15762"/>
              </a:moveTo>
              <a:lnTo>
                <a:pt x="522042" y="15762"/>
              </a:lnTo>
            </a:path>
          </a:pathLst>
        </a:custGeom>
        <a:noFill/>
        <a:ln w="19050" cap="rnd"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4925705" y="4256413"/>
        <a:ext cx="26102" cy="26102"/>
      </dsp:txXfrm>
    </dsp:sp>
    <dsp:sp modelId="{4DBDA177-9504-4D70-9474-7D397BF663C3}">
      <dsp:nvSpPr>
        <dsp:cNvPr id="0" name=""/>
        <dsp:cNvSpPr/>
      </dsp:nvSpPr>
      <dsp:spPr>
        <a:xfrm>
          <a:off x="4073809" y="4530485"/>
          <a:ext cx="1729895" cy="1729895"/>
        </a:xfrm>
        <a:prstGeom prst="ellipse">
          <a:avLst/>
        </a:prstGeom>
        <a:solidFill>
          <a:schemeClr val="accent3">
            <a:hueOff val="-860042"/>
            <a:satOff val="708"/>
            <a:lumOff val="-58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a:latin typeface="Times New Roman" panose="02020603050405020304" pitchFamily="18" charset="0"/>
              <a:cs typeface="Times New Roman" panose="02020603050405020304" pitchFamily="18" charset="0"/>
            </a:rPr>
            <a:t>Capacitar</a:t>
          </a:r>
        </a:p>
      </dsp:txBody>
      <dsp:txXfrm>
        <a:off x="4327146" y="4783822"/>
        <a:ext cx="1223221" cy="1223221"/>
      </dsp:txXfrm>
    </dsp:sp>
    <dsp:sp modelId="{110A29A6-CEE3-416C-AE00-58352537B4C7}">
      <dsp:nvSpPr>
        <dsp:cNvPr id="0" name=""/>
        <dsp:cNvSpPr/>
      </dsp:nvSpPr>
      <dsp:spPr>
        <a:xfrm rot="9000000">
          <a:off x="3702618" y="3690717"/>
          <a:ext cx="522042" cy="31524"/>
        </a:xfrm>
        <a:custGeom>
          <a:avLst/>
          <a:gdLst/>
          <a:ahLst/>
          <a:cxnLst/>
          <a:rect l="0" t="0" r="0" b="0"/>
          <a:pathLst>
            <a:path>
              <a:moveTo>
                <a:pt x="0" y="15762"/>
              </a:moveTo>
              <a:lnTo>
                <a:pt x="522042" y="15762"/>
              </a:lnTo>
            </a:path>
          </a:pathLst>
        </a:custGeom>
        <a:noFill/>
        <a:ln w="19050" cap="rnd"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rot="10800000">
        <a:off x="3950588" y="3693428"/>
        <a:ext cx="26102" cy="26102"/>
      </dsp:txXfrm>
    </dsp:sp>
    <dsp:sp modelId="{F8962188-CA7C-41C6-AFD3-5F240C962053}">
      <dsp:nvSpPr>
        <dsp:cNvPr id="0" name=""/>
        <dsp:cNvSpPr/>
      </dsp:nvSpPr>
      <dsp:spPr>
        <a:xfrm>
          <a:off x="2123574" y="3404516"/>
          <a:ext cx="1729895" cy="1729895"/>
        </a:xfrm>
        <a:prstGeom prst="ellipse">
          <a:avLst/>
        </a:prstGeom>
        <a:solidFill>
          <a:schemeClr val="accent3">
            <a:hueOff val="-1146722"/>
            <a:satOff val="944"/>
            <a:lumOff val="-78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a:latin typeface="Times New Roman" panose="02020603050405020304" pitchFamily="18" charset="0"/>
              <a:cs typeface="Times New Roman" panose="02020603050405020304" pitchFamily="18" charset="0"/>
            </a:rPr>
            <a:t>Instruir</a:t>
          </a:r>
        </a:p>
      </dsp:txBody>
      <dsp:txXfrm>
        <a:off x="2376911" y="3657853"/>
        <a:ext cx="1223221" cy="1223221"/>
      </dsp:txXfrm>
    </dsp:sp>
    <dsp:sp modelId="{25D33D47-1EC3-4607-81C3-D0E60CD0154B}">
      <dsp:nvSpPr>
        <dsp:cNvPr id="0" name=""/>
        <dsp:cNvSpPr/>
      </dsp:nvSpPr>
      <dsp:spPr>
        <a:xfrm rot="12600000">
          <a:off x="3702618" y="2564748"/>
          <a:ext cx="522042" cy="31524"/>
        </a:xfrm>
        <a:custGeom>
          <a:avLst/>
          <a:gdLst/>
          <a:ahLst/>
          <a:cxnLst/>
          <a:rect l="0" t="0" r="0" b="0"/>
          <a:pathLst>
            <a:path>
              <a:moveTo>
                <a:pt x="0" y="15762"/>
              </a:moveTo>
              <a:lnTo>
                <a:pt x="522042" y="15762"/>
              </a:lnTo>
            </a:path>
          </a:pathLst>
        </a:custGeom>
        <a:noFill/>
        <a:ln w="19050" cap="rnd"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rot="10800000">
        <a:off x="3950588" y="2567460"/>
        <a:ext cx="26102" cy="26102"/>
      </dsp:txXfrm>
    </dsp:sp>
    <dsp:sp modelId="{7B6AFE5B-33AB-4C12-9D23-F81F300CECE4}">
      <dsp:nvSpPr>
        <dsp:cNvPr id="0" name=""/>
        <dsp:cNvSpPr/>
      </dsp:nvSpPr>
      <dsp:spPr>
        <a:xfrm>
          <a:off x="2123574" y="1152579"/>
          <a:ext cx="1729895" cy="1729895"/>
        </a:xfrm>
        <a:prstGeom prst="ellipse">
          <a:avLst/>
        </a:prstGeom>
        <a:solidFill>
          <a:schemeClr val="accent3">
            <a:hueOff val="-1433403"/>
            <a:satOff val="1180"/>
            <a:lumOff val="-98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a:latin typeface="Times New Roman" panose="02020603050405020304" pitchFamily="18" charset="0"/>
              <a:cs typeface="Times New Roman" panose="02020603050405020304" pitchFamily="18" charset="0"/>
            </a:rPr>
            <a:t>Brindar soporte de normativas aeroportuarias</a:t>
          </a:r>
        </a:p>
      </dsp:txBody>
      <dsp:txXfrm>
        <a:off x="2376911" y="1405916"/>
        <a:ext cx="1223221" cy="122322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3BA75-E8B6-41EF-B319-16E782081E63}">
      <dsp:nvSpPr>
        <dsp:cNvPr id="0" name=""/>
        <dsp:cNvSpPr/>
      </dsp:nvSpPr>
      <dsp:spPr>
        <a:xfrm rot="5400000">
          <a:off x="240816" y="1159911"/>
          <a:ext cx="1815119" cy="218842"/>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D266894-A69A-4E83-958D-9913B431A388}">
      <dsp:nvSpPr>
        <dsp:cNvPr id="0" name=""/>
        <dsp:cNvSpPr/>
      </dsp:nvSpPr>
      <dsp:spPr>
        <a:xfrm>
          <a:off x="657775" y="623"/>
          <a:ext cx="2431585" cy="1458951"/>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_tradnl" sz="2400" kern="1200" dirty="0">
              <a:latin typeface="Times New Roman" panose="02020603050405020304" pitchFamily="18" charset="0"/>
              <a:cs typeface="Times New Roman" panose="02020603050405020304" pitchFamily="18" charset="0"/>
            </a:rPr>
            <a:t>Industria aeronáutica y motores de avión</a:t>
          </a:r>
          <a:endParaRPr lang="en-US" sz="2400" kern="1200" dirty="0">
            <a:latin typeface="Times New Roman" panose="02020603050405020304" pitchFamily="18" charset="0"/>
            <a:cs typeface="Times New Roman" panose="02020603050405020304" pitchFamily="18" charset="0"/>
          </a:endParaRPr>
        </a:p>
      </dsp:txBody>
      <dsp:txXfrm>
        <a:off x="700506" y="43354"/>
        <a:ext cx="2346123" cy="1373489"/>
      </dsp:txXfrm>
    </dsp:sp>
    <dsp:sp modelId="{5F884D7E-C0A7-4194-8D74-5013CDD9D6E7}">
      <dsp:nvSpPr>
        <dsp:cNvPr id="0" name=""/>
        <dsp:cNvSpPr/>
      </dsp:nvSpPr>
      <dsp:spPr>
        <a:xfrm rot="5400000">
          <a:off x="240816" y="2983601"/>
          <a:ext cx="1815119" cy="218842"/>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28C7CB7-2F49-4DBD-8FFD-F34737735CB9}">
      <dsp:nvSpPr>
        <dsp:cNvPr id="0" name=""/>
        <dsp:cNvSpPr/>
      </dsp:nvSpPr>
      <dsp:spPr>
        <a:xfrm>
          <a:off x="657775" y="1824313"/>
          <a:ext cx="2431585" cy="1458951"/>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_tradnl" sz="2400" kern="1200" dirty="0">
              <a:latin typeface="Times New Roman" panose="02020603050405020304" pitchFamily="18" charset="0"/>
              <a:cs typeface="Times New Roman" panose="02020603050405020304" pitchFamily="18" charset="0"/>
            </a:rPr>
            <a:t>Compañías de transporte aéreo</a:t>
          </a:r>
          <a:endParaRPr lang="en-US" sz="2400" kern="1200" dirty="0">
            <a:latin typeface="Times New Roman" panose="02020603050405020304" pitchFamily="18" charset="0"/>
            <a:cs typeface="Times New Roman" panose="02020603050405020304" pitchFamily="18" charset="0"/>
          </a:endParaRPr>
        </a:p>
      </dsp:txBody>
      <dsp:txXfrm>
        <a:off x="700506" y="1867044"/>
        <a:ext cx="2346123" cy="1373489"/>
      </dsp:txXfrm>
    </dsp:sp>
    <dsp:sp modelId="{E5C08382-8758-4411-8FDF-5EE6A19F5027}">
      <dsp:nvSpPr>
        <dsp:cNvPr id="0" name=""/>
        <dsp:cNvSpPr/>
      </dsp:nvSpPr>
      <dsp:spPr>
        <a:xfrm>
          <a:off x="1152661" y="3895445"/>
          <a:ext cx="3225439" cy="218842"/>
        </a:xfrm>
        <a:prstGeom prst="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6C87100-0729-465F-9885-9EE6472EA5BC}">
      <dsp:nvSpPr>
        <dsp:cNvPr id="0" name=""/>
        <dsp:cNvSpPr/>
      </dsp:nvSpPr>
      <dsp:spPr>
        <a:xfrm>
          <a:off x="657775" y="3648002"/>
          <a:ext cx="2431585" cy="1458951"/>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_tradnl" sz="2400" kern="1200" dirty="0">
              <a:latin typeface="Times New Roman" panose="02020603050405020304" pitchFamily="18" charset="0"/>
              <a:cs typeface="Times New Roman" panose="02020603050405020304" pitchFamily="18" charset="0"/>
            </a:rPr>
            <a:t>Aeropuertos</a:t>
          </a:r>
          <a:endParaRPr lang="en-US" sz="2400" kern="1200" dirty="0">
            <a:latin typeface="Times New Roman" panose="02020603050405020304" pitchFamily="18" charset="0"/>
            <a:cs typeface="Times New Roman" panose="02020603050405020304" pitchFamily="18" charset="0"/>
          </a:endParaRPr>
        </a:p>
      </dsp:txBody>
      <dsp:txXfrm>
        <a:off x="700506" y="3690733"/>
        <a:ext cx="2346123" cy="1373489"/>
      </dsp:txXfrm>
    </dsp:sp>
    <dsp:sp modelId="{A69C78F4-BC2E-4108-975A-9A6A9F7A98FF}">
      <dsp:nvSpPr>
        <dsp:cNvPr id="0" name=""/>
        <dsp:cNvSpPr/>
      </dsp:nvSpPr>
      <dsp:spPr>
        <a:xfrm rot="16200000">
          <a:off x="3474825" y="2983601"/>
          <a:ext cx="1815119" cy="218842"/>
        </a:xfrm>
        <a:prstGeom prst="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031E46F-4CA2-4808-8842-E46FEE98AE7E}">
      <dsp:nvSpPr>
        <dsp:cNvPr id="0" name=""/>
        <dsp:cNvSpPr/>
      </dsp:nvSpPr>
      <dsp:spPr>
        <a:xfrm>
          <a:off x="3891784" y="3648002"/>
          <a:ext cx="2431585" cy="1458951"/>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_tradnl" sz="2400" kern="1200" dirty="0">
              <a:latin typeface="Times New Roman" panose="02020603050405020304" pitchFamily="18" charset="0"/>
              <a:cs typeface="Times New Roman" panose="02020603050405020304" pitchFamily="18" charset="0"/>
            </a:rPr>
            <a:t>Dirección de aviación civil</a:t>
          </a:r>
          <a:endParaRPr lang="en-US" sz="2400" kern="1200" dirty="0">
            <a:latin typeface="Times New Roman" panose="02020603050405020304" pitchFamily="18" charset="0"/>
            <a:cs typeface="Times New Roman" panose="02020603050405020304" pitchFamily="18" charset="0"/>
          </a:endParaRPr>
        </a:p>
      </dsp:txBody>
      <dsp:txXfrm>
        <a:off x="3934515" y="3690733"/>
        <a:ext cx="2346123" cy="1373489"/>
      </dsp:txXfrm>
    </dsp:sp>
    <dsp:sp modelId="{3CF24A4B-81F9-40F3-8A2C-392051F6FF26}">
      <dsp:nvSpPr>
        <dsp:cNvPr id="0" name=""/>
        <dsp:cNvSpPr/>
      </dsp:nvSpPr>
      <dsp:spPr>
        <a:xfrm rot="16200000">
          <a:off x="3474825" y="1159911"/>
          <a:ext cx="1815119" cy="218842"/>
        </a:xfrm>
        <a:prstGeom prst="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0C02EC4-2EBB-487C-9F19-E289D10C70C9}">
      <dsp:nvSpPr>
        <dsp:cNvPr id="0" name=""/>
        <dsp:cNvSpPr/>
      </dsp:nvSpPr>
      <dsp:spPr>
        <a:xfrm>
          <a:off x="3891784" y="1824313"/>
          <a:ext cx="2431585" cy="1458951"/>
        </a:xfrm>
        <a:prstGeom prst="roundRect">
          <a:avLst>
            <a:gd name="adj" fmla="val 1000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_tradnl" sz="2400" kern="1200" dirty="0">
              <a:latin typeface="Times New Roman" panose="02020603050405020304" pitchFamily="18" charset="0"/>
              <a:cs typeface="Times New Roman" panose="02020603050405020304" pitchFamily="18" charset="0"/>
            </a:rPr>
            <a:t>Fábrica de paracaídas y sistemas aerostáticos</a:t>
          </a:r>
          <a:endParaRPr lang="en-US" sz="2400" kern="1200" dirty="0">
            <a:latin typeface="Times New Roman" panose="02020603050405020304" pitchFamily="18" charset="0"/>
            <a:cs typeface="Times New Roman" panose="02020603050405020304" pitchFamily="18" charset="0"/>
          </a:endParaRPr>
        </a:p>
      </dsp:txBody>
      <dsp:txXfrm>
        <a:off x="3934515" y="1867044"/>
        <a:ext cx="2346123" cy="1373489"/>
      </dsp:txXfrm>
    </dsp:sp>
    <dsp:sp modelId="{751BB9E9-747B-4342-B103-BD754B4F7716}">
      <dsp:nvSpPr>
        <dsp:cNvPr id="0" name=""/>
        <dsp:cNvSpPr/>
      </dsp:nvSpPr>
      <dsp:spPr>
        <a:xfrm>
          <a:off x="4386670" y="248067"/>
          <a:ext cx="3225439" cy="218842"/>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5775A5A-4101-4EA0-B211-4CF5B33819EE}">
      <dsp:nvSpPr>
        <dsp:cNvPr id="0" name=""/>
        <dsp:cNvSpPr/>
      </dsp:nvSpPr>
      <dsp:spPr>
        <a:xfrm>
          <a:off x="3891784" y="623"/>
          <a:ext cx="2431585" cy="1458951"/>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_tradnl" sz="2400" kern="1200" dirty="0">
              <a:latin typeface="Times New Roman" panose="02020603050405020304" pitchFamily="18" charset="0"/>
              <a:cs typeface="Times New Roman" panose="02020603050405020304" pitchFamily="18" charset="0"/>
            </a:rPr>
            <a:t>Área de reparación y mantenimiento aeronáutico</a:t>
          </a:r>
          <a:endParaRPr lang="en-US" sz="2400" kern="1200" dirty="0">
            <a:latin typeface="Times New Roman" panose="02020603050405020304" pitchFamily="18" charset="0"/>
            <a:cs typeface="Times New Roman" panose="02020603050405020304" pitchFamily="18" charset="0"/>
          </a:endParaRPr>
        </a:p>
      </dsp:txBody>
      <dsp:txXfrm>
        <a:off x="3934515" y="43354"/>
        <a:ext cx="2346123" cy="1373489"/>
      </dsp:txXfrm>
    </dsp:sp>
    <dsp:sp modelId="{73D6E8D1-4373-4223-8FF0-7F11B04EEF59}">
      <dsp:nvSpPr>
        <dsp:cNvPr id="0" name=""/>
        <dsp:cNvSpPr/>
      </dsp:nvSpPr>
      <dsp:spPr>
        <a:xfrm>
          <a:off x="7125793" y="623"/>
          <a:ext cx="2431585" cy="1458951"/>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_tradnl" sz="2400" kern="1200" dirty="0">
              <a:latin typeface="Times New Roman" panose="02020603050405020304" pitchFamily="18" charset="0"/>
              <a:cs typeface="Times New Roman" panose="02020603050405020304" pitchFamily="18" charset="0"/>
            </a:rPr>
            <a:t>Trabajo de investigación y desarrollo aeroespacial </a:t>
          </a:r>
          <a:endParaRPr lang="en-US" sz="2400" kern="1200" dirty="0">
            <a:latin typeface="Times New Roman" panose="02020603050405020304" pitchFamily="18" charset="0"/>
            <a:cs typeface="Times New Roman" panose="02020603050405020304" pitchFamily="18" charset="0"/>
          </a:endParaRPr>
        </a:p>
      </dsp:txBody>
      <dsp:txXfrm>
        <a:off x="7168524" y="43354"/>
        <a:ext cx="2346123" cy="137348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A3AC6-CA7F-4943-A405-9F09E5258848}">
      <dsp:nvSpPr>
        <dsp:cNvPr id="0" name=""/>
        <dsp:cNvSpPr/>
      </dsp:nvSpPr>
      <dsp:spPr>
        <a:xfrm>
          <a:off x="2374" y="872231"/>
          <a:ext cx="3277019" cy="3855316"/>
        </a:xfrm>
        <a:prstGeom prst="rect">
          <a:avLst/>
        </a:prstGeom>
        <a:solidFill>
          <a:sysClr val="window" lastClr="FFFFFF">
            <a:alpha val="40000"/>
            <a:hueOff val="0"/>
            <a:satOff val="0"/>
            <a:lumOff val="0"/>
            <a:alphaOff val="0"/>
          </a:sysClr>
        </a:solidFill>
        <a:ln w="6350" cap="flat" cmpd="sng" algn="ctr">
          <a:solidFill>
            <a:srgbClr val="4472C4">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C0EA89B1-25CE-4B1F-830D-123AA8EC9E18}">
      <dsp:nvSpPr>
        <dsp:cNvPr id="0" name=""/>
        <dsp:cNvSpPr/>
      </dsp:nvSpPr>
      <dsp:spPr>
        <a:xfrm>
          <a:off x="166225" y="1026443"/>
          <a:ext cx="2949317" cy="2505955"/>
        </a:xfrm>
        <a:prstGeom prst="rect">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A5E57B00-3F8F-4D4A-B6F2-EC28EA307D7B}">
      <dsp:nvSpPr>
        <dsp:cNvPr id="0" name=""/>
        <dsp:cNvSpPr/>
      </dsp:nvSpPr>
      <dsp:spPr>
        <a:xfrm>
          <a:off x="166225" y="3917962"/>
          <a:ext cx="2949317" cy="655372"/>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solidFill>
                <a:sysClr val="window" lastClr="FFFFFF"/>
              </a:solidFill>
              <a:latin typeface="Times New Roman" panose="02020603050405020304" pitchFamily="18" charset="0"/>
              <a:ea typeface="+mn-ea"/>
              <a:cs typeface="Times New Roman" panose="02020603050405020304" pitchFamily="18" charset="0"/>
            </a:rPr>
            <a:t>Maquina de medición de coordenadas</a:t>
          </a:r>
        </a:p>
      </dsp:txBody>
      <dsp:txXfrm>
        <a:off x="166225" y="3917962"/>
        <a:ext cx="2949317" cy="655372"/>
      </dsp:txXfrm>
    </dsp:sp>
    <dsp:sp modelId="{686259BA-86AB-49F6-AFB2-3A694DB89C46}">
      <dsp:nvSpPr>
        <dsp:cNvPr id="0" name=""/>
        <dsp:cNvSpPr/>
      </dsp:nvSpPr>
      <dsp:spPr>
        <a:xfrm>
          <a:off x="166225" y="3532399"/>
          <a:ext cx="2949317" cy="385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s-ES" sz="24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166225" y="3532399"/>
        <a:ext cx="2949317" cy="385562"/>
      </dsp:txXfrm>
    </dsp:sp>
    <dsp:sp modelId="{8189F526-6F56-426B-B30C-FB3435E11608}">
      <dsp:nvSpPr>
        <dsp:cNvPr id="0" name=""/>
        <dsp:cNvSpPr/>
      </dsp:nvSpPr>
      <dsp:spPr>
        <a:xfrm>
          <a:off x="4064698" y="872231"/>
          <a:ext cx="3277019" cy="3855316"/>
        </a:xfrm>
        <a:prstGeom prst="rect">
          <a:avLst/>
        </a:prstGeom>
        <a:solidFill>
          <a:sysClr val="window" lastClr="FFFFFF">
            <a:alpha val="40000"/>
            <a:hueOff val="0"/>
            <a:satOff val="0"/>
            <a:lumOff val="0"/>
            <a:alphaOff val="0"/>
          </a:sysClr>
        </a:solidFill>
        <a:ln w="6350" cap="flat" cmpd="sng" algn="ctr">
          <a:solidFill>
            <a:srgbClr val="4472C4">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E4DC3C64-EB37-4DFF-BFF9-ACFFEBB165DC}">
      <dsp:nvSpPr>
        <dsp:cNvPr id="0" name=""/>
        <dsp:cNvSpPr/>
      </dsp:nvSpPr>
      <dsp:spPr>
        <a:xfrm>
          <a:off x="4228549" y="1026443"/>
          <a:ext cx="2949317" cy="2505955"/>
        </a:xfrm>
        <a:prstGeom prst="rect">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178BE6D5-8415-4CB1-994D-9189673B8217}">
      <dsp:nvSpPr>
        <dsp:cNvPr id="0" name=""/>
        <dsp:cNvSpPr/>
      </dsp:nvSpPr>
      <dsp:spPr>
        <a:xfrm>
          <a:off x="4228549" y="3917962"/>
          <a:ext cx="2949317" cy="655372"/>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solidFill>
                <a:sysClr val="window" lastClr="FFFFFF"/>
              </a:solidFill>
              <a:latin typeface="Times New Roman" panose="02020603050405020304" pitchFamily="18" charset="0"/>
              <a:ea typeface="+mn-ea"/>
              <a:cs typeface="Times New Roman" panose="02020603050405020304" pitchFamily="18" charset="0"/>
            </a:rPr>
            <a:t>Aviónica y sistemas de navegación</a:t>
          </a:r>
        </a:p>
      </dsp:txBody>
      <dsp:txXfrm>
        <a:off x="4228549" y="3917962"/>
        <a:ext cx="2949317" cy="655372"/>
      </dsp:txXfrm>
    </dsp:sp>
    <dsp:sp modelId="{A79FA3D1-D7EA-4489-9099-BDB6FFD1F51A}">
      <dsp:nvSpPr>
        <dsp:cNvPr id="0" name=""/>
        <dsp:cNvSpPr/>
      </dsp:nvSpPr>
      <dsp:spPr>
        <a:xfrm>
          <a:off x="4228549" y="3532399"/>
          <a:ext cx="2949317" cy="385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s-ES" sz="24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4228549" y="3532399"/>
        <a:ext cx="2949317" cy="385562"/>
      </dsp:txXfrm>
    </dsp:sp>
    <dsp:sp modelId="{4F34E26F-69D8-433C-8C94-6320D6D6491F}">
      <dsp:nvSpPr>
        <dsp:cNvPr id="0" name=""/>
        <dsp:cNvSpPr/>
      </dsp:nvSpPr>
      <dsp:spPr>
        <a:xfrm>
          <a:off x="8127023" y="872231"/>
          <a:ext cx="3277019" cy="3855316"/>
        </a:xfrm>
        <a:prstGeom prst="rect">
          <a:avLst/>
        </a:prstGeom>
        <a:solidFill>
          <a:sysClr val="window" lastClr="FFFFFF">
            <a:alpha val="40000"/>
            <a:hueOff val="0"/>
            <a:satOff val="0"/>
            <a:lumOff val="0"/>
            <a:alphaOff val="0"/>
          </a:sysClr>
        </a:solidFill>
        <a:ln w="6350" cap="flat" cmpd="sng" algn="ctr">
          <a:solidFill>
            <a:srgbClr val="4472C4">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1B1BEF7D-6FB0-4680-ACDB-F577097A12E3}">
      <dsp:nvSpPr>
        <dsp:cNvPr id="0" name=""/>
        <dsp:cNvSpPr/>
      </dsp:nvSpPr>
      <dsp:spPr>
        <a:xfrm>
          <a:off x="8290874" y="1026443"/>
          <a:ext cx="2949317" cy="2505955"/>
        </a:xfrm>
        <a:prstGeom prst="rect">
          <a:avLst/>
        </a:prstGeom>
        <a:blipFill rotWithShape="1">
          <a:blip xmlns:r="http://schemas.openxmlformats.org/officeDocument/2006/relationships" r:embed="rId3"/>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5ED6C6B8-894E-4B62-82FC-CA297E0F8B1E}">
      <dsp:nvSpPr>
        <dsp:cNvPr id="0" name=""/>
        <dsp:cNvSpPr/>
      </dsp:nvSpPr>
      <dsp:spPr>
        <a:xfrm>
          <a:off x="8290874" y="3917962"/>
          <a:ext cx="2949317" cy="655372"/>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solidFill>
                <a:sysClr val="window" lastClr="FFFFFF"/>
              </a:solidFill>
              <a:latin typeface="Times New Roman" panose="02020603050405020304" pitchFamily="18" charset="0"/>
              <a:ea typeface="+mn-ea"/>
              <a:cs typeface="Times New Roman" panose="02020603050405020304" pitchFamily="18" charset="0"/>
            </a:rPr>
            <a:t>Resistencia de materiales</a:t>
          </a:r>
        </a:p>
      </dsp:txBody>
      <dsp:txXfrm>
        <a:off x="8290874" y="3917962"/>
        <a:ext cx="2949317" cy="655372"/>
      </dsp:txXfrm>
    </dsp:sp>
    <dsp:sp modelId="{B30C1829-ECA1-441C-8D2D-5B304D996269}">
      <dsp:nvSpPr>
        <dsp:cNvPr id="0" name=""/>
        <dsp:cNvSpPr/>
      </dsp:nvSpPr>
      <dsp:spPr>
        <a:xfrm>
          <a:off x="8290874" y="3532399"/>
          <a:ext cx="2949317" cy="385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s-ES" sz="24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8290874" y="3532399"/>
        <a:ext cx="2949317" cy="38556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A3AC6-CA7F-4943-A405-9F09E5258848}">
      <dsp:nvSpPr>
        <dsp:cNvPr id="0" name=""/>
        <dsp:cNvSpPr/>
      </dsp:nvSpPr>
      <dsp:spPr>
        <a:xfrm>
          <a:off x="2374" y="872231"/>
          <a:ext cx="3277019" cy="3855316"/>
        </a:xfrm>
        <a:prstGeom prst="rect">
          <a:avLst/>
        </a:prstGeom>
        <a:solidFill>
          <a:sysClr val="window" lastClr="FFFFFF">
            <a:alpha val="40000"/>
            <a:hueOff val="0"/>
            <a:satOff val="0"/>
            <a:lumOff val="0"/>
            <a:alphaOff val="0"/>
          </a:sysClr>
        </a:solidFill>
        <a:ln w="6350" cap="flat" cmpd="sng" algn="ctr">
          <a:solidFill>
            <a:srgbClr val="4472C4">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C0EA89B1-25CE-4B1F-830D-123AA8EC9E18}">
      <dsp:nvSpPr>
        <dsp:cNvPr id="0" name=""/>
        <dsp:cNvSpPr/>
      </dsp:nvSpPr>
      <dsp:spPr>
        <a:xfrm>
          <a:off x="166225" y="1026443"/>
          <a:ext cx="2949317" cy="2505955"/>
        </a:xfrm>
        <a:prstGeom prst="rect">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A5E57B00-3F8F-4D4A-B6F2-EC28EA307D7B}">
      <dsp:nvSpPr>
        <dsp:cNvPr id="0" name=""/>
        <dsp:cNvSpPr/>
      </dsp:nvSpPr>
      <dsp:spPr>
        <a:xfrm>
          <a:off x="166225" y="3702180"/>
          <a:ext cx="2949317" cy="943081"/>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latin typeface="Times New Roman" panose="02020603050405020304" pitchFamily="18" charset="0"/>
              <a:cs typeface="Times New Roman" panose="02020603050405020304" pitchFamily="18" charset="0"/>
            </a:rPr>
            <a:t>Tratamientos químicos y </a:t>
          </a:r>
          <a:r>
            <a:rPr lang="es-ES" sz="2400" kern="1200" dirty="0">
              <a:latin typeface="Times New Roman" panose="02020603050405020304" pitchFamily="18" charset="0"/>
              <a:ea typeface="+mn-ea"/>
              <a:cs typeface="Times New Roman" panose="02020603050405020304" pitchFamily="18" charset="0"/>
            </a:rPr>
            <a:t>electroquímicos</a:t>
          </a:r>
          <a:endParaRPr lang="es-ES" sz="24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166225" y="3702180"/>
        <a:ext cx="2949317" cy="943081"/>
      </dsp:txXfrm>
    </dsp:sp>
    <dsp:sp modelId="{686259BA-86AB-49F6-AFB2-3A694DB89C46}">
      <dsp:nvSpPr>
        <dsp:cNvPr id="0" name=""/>
        <dsp:cNvSpPr/>
      </dsp:nvSpPr>
      <dsp:spPr>
        <a:xfrm>
          <a:off x="166225" y="3460472"/>
          <a:ext cx="2949317" cy="385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s-ES" sz="24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166225" y="3460472"/>
        <a:ext cx="2949317" cy="385562"/>
      </dsp:txXfrm>
    </dsp:sp>
    <dsp:sp modelId="{8189F526-6F56-426B-B30C-FB3435E11608}">
      <dsp:nvSpPr>
        <dsp:cNvPr id="0" name=""/>
        <dsp:cNvSpPr/>
      </dsp:nvSpPr>
      <dsp:spPr>
        <a:xfrm>
          <a:off x="4064698" y="872231"/>
          <a:ext cx="3277019" cy="3855316"/>
        </a:xfrm>
        <a:prstGeom prst="rect">
          <a:avLst/>
        </a:prstGeom>
        <a:solidFill>
          <a:sysClr val="window" lastClr="FFFFFF">
            <a:alpha val="40000"/>
            <a:hueOff val="0"/>
            <a:satOff val="0"/>
            <a:lumOff val="0"/>
            <a:alphaOff val="0"/>
          </a:sysClr>
        </a:solidFill>
        <a:ln w="6350" cap="flat" cmpd="sng" algn="ctr">
          <a:solidFill>
            <a:srgbClr val="4472C4">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E4DC3C64-EB37-4DFF-BFF9-ACFFEBB165DC}">
      <dsp:nvSpPr>
        <dsp:cNvPr id="0" name=""/>
        <dsp:cNvSpPr/>
      </dsp:nvSpPr>
      <dsp:spPr>
        <a:xfrm>
          <a:off x="4228549" y="1026443"/>
          <a:ext cx="2949317" cy="2505955"/>
        </a:xfrm>
        <a:prstGeom prst="rect">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178BE6D5-8415-4CB1-994D-9189673B8217}">
      <dsp:nvSpPr>
        <dsp:cNvPr id="0" name=""/>
        <dsp:cNvSpPr/>
      </dsp:nvSpPr>
      <dsp:spPr>
        <a:xfrm>
          <a:off x="4228549" y="3917962"/>
          <a:ext cx="2949317" cy="655372"/>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latin typeface="Times New Roman" panose="02020603050405020304" pitchFamily="18" charset="0"/>
              <a:cs typeface="Times New Roman" panose="02020603050405020304" pitchFamily="18" charset="0"/>
            </a:rPr>
            <a:t>Mantenimiento virtual</a:t>
          </a:r>
          <a:endParaRPr lang="es-ES" sz="24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4228549" y="3917962"/>
        <a:ext cx="2949317" cy="655372"/>
      </dsp:txXfrm>
    </dsp:sp>
    <dsp:sp modelId="{A79FA3D1-D7EA-4489-9099-BDB6FFD1F51A}">
      <dsp:nvSpPr>
        <dsp:cNvPr id="0" name=""/>
        <dsp:cNvSpPr/>
      </dsp:nvSpPr>
      <dsp:spPr>
        <a:xfrm>
          <a:off x="4228549" y="3532399"/>
          <a:ext cx="2949317" cy="385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s-ES" sz="24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4228549" y="3532399"/>
        <a:ext cx="2949317" cy="385562"/>
      </dsp:txXfrm>
    </dsp:sp>
    <dsp:sp modelId="{4F34E26F-69D8-433C-8C94-6320D6D6491F}">
      <dsp:nvSpPr>
        <dsp:cNvPr id="0" name=""/>
        <dsp:cNvSpPr/>
      </dsp:nvSpPr>
      <dsp:spPr>
        <a:xfrm>
          <a:off x="8127023" y="872231"/>
          <a:ext cx="3277019" cy="3855316"/>
        </a:xfrm>
        <a:prstGeom prst="rect">
          <a:avLst/>
        </a:prstGeom>
        <a:solidFill>
          <a:sysClr val="window" lastClr="FFFFFF">
            <a:alpha val="40000"/>
            <a:hueOff val="0"/>
            <a:satOff val="0"/>
            <a:lumOff val="0"/>
            <a:alphaOff val="0"/>
          </a:sysClr>
        </a:solidFill>
        <a:ln w="6350" cap="flat" cmpd="sng" algn="ctr">
          <a:solidFill>
            <a:srgbClr val="4472C4">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1B1BEF7D-6FB0-4680-ACDB-F577097A12E3}">
      <dsp:nvSpPr>
        <dsp:cNvPr id="0" name=""/>
        <dsp:cNvSpPr/>
      </dsp:nvSpPr>
      <dsp:spPr>
        <a:xfrm>
          <a:off x="8290874" y="1026443"/>
          <a:ext cx="2949317" cy="2505955"/>
        </a:xfrm>
        <a:prstGeom prst="rect">
          <a:avLst/>
        </a:prstGeom>
        <a:blipFill rotWithShape="1">
          <a:blip xmlns:r="http://schemas.openxmlformats.org/officeDocument/2006/relationships" r:embed="rId3"/>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5ED6C6B8-894E-4B62-82FC-CA297E0F8B1E}">
      <dsp:nvSpPr>
        <dsp:cNvPr id="0" name=""/>
        <dsp:cNvSpPr/>
      </dsp:nvSpPr>
      <dsp:spPr>
        <a:xfrm>
          <a:off x="8290874" y="3917962"/>
          <a:ext cx="2949317" cy="655372"/>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latin typeface="Times New Roman" panose="02020603050405020304" pitchFamily="18" charset="0"/>
              <a:cs typeface="Times New Roman" panose="02020603050405020304" pitchFamily="18" charset="0"/>
            </a:rPr>
            <a:t>Laboratorio aeronáutico</a:t>
          </a:r>
          <a:endParaRPr lang="es-ES" sz="24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8290874" y="3917962"/>
        <a:ext cx="2949317" cy="655372"/>
      </dsp:txXfrm>
    </dsp:sp>
    <dsp:sp modelId="{B30C1829-ECA1-441C-8D2D-5B304D996269}">
      <dsp:nvSpPr>
        <dsp:cNvPr id="0" name=""/>
        <dsp:cNvSpPr/>
      </dsp:nvSpPr>
      <dsp:spPr>
        <a:xfrm>
          <a:off x="8290874" y="3532399"/>
          <a:ext cx="2949317" cy="385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s-ES" sz="24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8290874" y="3532399"/>
        <a:ext cx="2949317" cy="385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CE2B2-A338-4DC4-8DD9-85AED5213B88}">
      <dsp:nvSpPr>
        <dsp:cNvPr id="0" name=""/>
        <dsp:cNvSpPr/>
      </dsp:nvSpPr>
      <dsp:spPr>
        <a:xfrm rot="16200000">
          <a:off x="-1184424" y="1190334"/>
          <a:ext cx="4454435" cy="2073765"/>
        </a:xfrm>
        <a:prstGeom prst="flowChartManualOperation">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s-ES" sz="2800" kern="1200" dirty="0">
              <a:latin typeface="Times New Roman" panose="02020603050405020304" pitchFamily="18" charset="0"/>
              <a:cs typeface="Times New Roman" panose="02020603050405020304" pitchFamily="18" charset="0"/>
            </a:rPr>
            <a:t>Población</a:t>
          </a:r>
        </a:p>
      </dsp:txBody>
      <dsp:txXfrm rot="5400000">
        <a:off x="5911" y="890886"/>
        <a:ext cx="2073765" cy="2672661"/>
      </dsp:txXfrm>
    </dsp:sp>
    <dsp:sp modelId="{FBD1DCD6-8B56-4E48-B269-18514B646ED2}">
      <dsp:nvSpPr>
        <dsp:cNvPr id="0" name=""/>
        <dsp:cNvSpPr/>
      </dsp:nvSpPr>
      <dsp:spPr>
        <a:xfrm rot="16200000">
          <a:off x="1044873" y="1190334"/>
          <a:ext cx="4454435" cy="2073765"/>
        </a:xfrm>
        <a:prstGeom prst="flowChartManualOperation">
          <a:avLst/>
        </a:prstGeom>
        <a:gradFill rotWithShape="0">
          <a:gsLst>
            <a:gs pos="0">
              <a:schemeClr val="accent5">
                <a:hueOff val="623814"/>
                <a:satOff val="-12622"/>
                <a:lumOff val="392"/>
                <a:alphaOff val="0"/>
                <a:tint val="96000"/>
                <a:lumMod val="100000"/>
              </a:schemeClr>
            </a:gs>
            <a:gs pos="78000">
              <a:schemeClr val="accent5">
                <a:hueOff val="623814"/>
                <a:satOff val="-12622"/>
                <a:lumOff val="392"/>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s-ES" sz="2800" kern="1200" dirty="0">
              <a:latin typeface="Times New Roman" panose="02020603050405020304" pitchFamily="18" charset="0"/>
              <a:cs typeface="Times New Roman" panose="02020603050405020304" pitchFamily="18" charset="0"/>
            </a:rPr>
            <a:t>Muestra</a:t>
          </a:r>
        </a:p>
      </dsp:txBody>
      <dsp:txXfrm rot="5400000">
        <a:off x="2235208" y="890886"/>
        <a:ext cx="2073765" cy="2672661"/>
      </dsp:txXfrm>
    </dsp:sp>
    <dsp:sp modelId="{326675EB-F851-49DA-A8DA-FF3507FEB303}">
      <dsp:nvSpPr>
        <dsp:cNvPr id="0" name=""/>
        <dsp:cNvSpPr/>
      </dsp:nvSpPr>
      <dsp:spPr>
        <a:xfrm rot="16200000">
          <a:off x="3274172" y="1190334"/>
          <a:ext cx="4454435" cy="2073765"/>
        </a:xfrm>
        <a:prstGeom prst="flowChartManualOperation">
          <a:avLst/>
        </a:prstGeom>
        <a:gradFill rotWithShape="0">
          <a:gsLst>
            <a:gs pos="0">
              <a:schemeClr val="accent5">
                <a:hueOff val="1247628"/>
                <a:satOff val="-25244"/>
                <a:lumOff val="784"/>
                <a:alphaOff val="0"/>
                <a:tint val="96000"/>
                <a:lumMod val="100000"/>
              </a:schemeClr>
            </a:gs>
            <a:gs pos="78000">
              <a:schemeClr val="accent5">
                <a:hueOff val="1247628"/>
                <a:satOff val="-25244"/>
                <a:lumOff val="784"/>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s-ES" sz="2800" kern="1200" dirty="0">
              <a:latin typeface="Times New Roman" panose="02020603050405020304" pitchFamily="18" charset="0"/>
              <a:cs typeface="Times New Roman" panose="02020603050405020304" pitchFamily="18" charset="0"/>
            </a:rPr>
            <a:t>Marco Muestral</a:t>
          </a:r>
        </a:p>
      </dsp:txBody>
      <dsp:txXfrm rot="5400000">
        <a:off x="4464507" y="890886"/>
        <a:ext cx="2073765" cy="2672661"/>
      </dsp:txXfrm>
    </dsp:sp>
    <dsp:sp modelId="{CD7A8139-2ECA-4CBA-9B7B-6FBBC56ECE9A}">
      <dsp:nvSpPr>
        <dsp:cNvPr id="0" name=""/>
        <dsp:cNvSpPr/>
      </dsp:nvSpPr>
      <dsp:spPr>
        <a:xfrm rot="16200000">
          <a:off x="5503470" y="1190334"/>
          <a:ext cx="4454435" cy="2073765"/>
        </a:xfrm>
        <a:prstGeom prst="flowChartManualOperation">
          <a:avLst/>
        </a:prstGeom>
        <a:gradFill rotWithShape="0">
          <a:gsLst>
            <a:gs pos="0">
              <a:schemeClr val="accent5">
                <a:hueOff val="1871442"/>
                <a:satOff val="-37867"/>
                <a:lumOff val="1177"/>
                <a:alphaOff val="0"/>
                <a:tint val="96000"/>
                <a:lumMod val="100000"/>
              </a:schemeClr>
            </a:gs>
            <a:gs pos="78000">
              <a:schemeClr val="accent5">
                <a:hueOff val="1871442"/>
                <a:satOff val="-37867"/>
                <a:lumOff val="1177"/>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s-ES" sz="2800" kern="1200" dirty="0">
              <a:latin typeface="Times New Roman" panose="02020603050405020304" pitchFamily="18" charset="0"/>
              <a:cs typeface="Times New Roman" panose="02020603050405020304" pitchFamily="18" charset="0"/>
            </a:rPr>
            <a:t>Unidad de  análisis</a:t>
          </a:r>
        </a:p>
      </dsp:txBody>
      <dsp:txXfrm rot="5400000">
        <a:off x="6693805" y="890886"/>
        <a:ext cx="2073765" cy="2672661"/>
      </dsp:txXfrm>
    </dsp:sp>
    <dsp:sp modelId="{0CF924B8-AD4B-4CAB-920E-5ADBCA933A99}">
      <dsp:nvSpPr>
        <dsp:cNvPr id="0" name=""/>
        <dsp:cNvSpPr/>
      </dsp:nvSpPr>
      <dsp:spPr>
        <a:xfrm rot="16200000">
          <a:off x="7732768" y="1190334"/>
          <a:ext cx="4454435" cy="2073765"/>
        </a:xfrm>
        <a:prstGeom prst="flowChartManualOperation">
          <a:avLst/>
        </a:prstGeom>
        <a:gradFill rotWithShape="0">
          <a:gsLst>
            <a:gs pos="0">
              <a:schemeClr val="accent5">
                <a:hueOff val="2495256"/>
                <a:satOff val="-50489"/>
                <a:lumOff val="1569"/>
                <a:alphaOff val="0"/>
                <a:tint val="96000"/>
                <a:lumMod val="100000"/>
              </a:schemeClr>
            </a:gs>
            <a:gs pos="78000">
              <a:schemeClr val="accent5">
                <a:hueOff val="2495256"/>
                <a:satOff val="-50489"/>
                <a:lumOff val="1569"/>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s-ES" sz="2800" kern="1200" dirty="0">
              <a:latin typeface="Times New Roman" panose="02020603050405020304" pitchFamily="18" charset="0"/>
              <a:cs typeface="Times New Roman" panose="02020603050405020304" pitchFamily="18" charset="0"/>
            </a:rPr>
            <a:t>Unidad de observación</a:t>
          </a:r>
        </a:p>
      </dsp:txBody>
      <dsp:txXfrm rot="5400000">
        <a:off x="8923103" y="890886"/>
        <a:ext cx="2073765" cy="267266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8D13A-B12C-427E-8E6E-948EE4D2DC73}">
      <dsp:nvSpPr>
        <dsp:cNvPr id="0" name=""/>
        <dsp:cNvSpPr/>
      </dsp:nvSpPr>
      <dsp:spPr>
        <a:xfrm>
          <a:off x="3867824" y="1134676"/>
          <a:ext cx="238140" cy="1043282"/>
        </a:xfrm>
        <a:custGeom>
          <a:avLst/>
          <a:gdLst/>
          <a:ahLst/>
          <a:cxnLst/>
          <a:rect l="0" t="0" r="0" b="0"/>
          <a:pathLst>
            <a:path>
              <a:moveTo>
                <a:pt x="238140" y="0"/>
              </a:moveTo>
              <a:lnTo>
                <a:pt x="238140" y="1043282"/>
              </a:lnTo>
              <a:lnTo>
                <a:pt x="0" y="1043282"/>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02C379-B36D-45E8-A019-639D3DE79D64}">
      <dsp:nvSpPr>
        <dsp:cNvPr id="0" name=""/>
        <dsp:cNvSpPr/>
      </dsp:nvSpPr>
      <dsp:spPr>
        <a:xfrm>
          <a:off x="4105965" y="1134676"/>
          <a:ext cx="2744285" cy="2086564"/>
        </a:xfrm>
        <a:custGeom>
          <a:avLst/>
          <a:gdLst/>
          <a:ahLst/>
          <a:cxnLst/>
          <a:rect l="0" t="0" r="0" b="0"/>
          <a:pathLst>
            <a:path>
              <a:moveTo>
                <a:pt x="0" y="0"/>
              </a:moveTo>
              <a:lnTo>
                <a:pt x="0" y="1848423"/>
              </a:lnTo>
              <a:lnTo>
                <a:pt x="2744285" y="1848423"/>
              </a:lnTo>
              <a:lnTo>
                <a:pt x="2744285" y="2086564"/>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7C85B4-BCAF-41DC-9F63-1CB8DF98CCE1}">
      <dsp:nvSpPr>
        <dsp:cNvPr id="0" name=""/>
        <dsp:cNvSpPr/>
      </dsp:nvSpPr>
      <dsp:spPr>
        <a:xfrm>
          <a:off x="4060244" y="1134676"/>
          <a:ext cx="91440" cy="2086564"/>
        </a:xfrm>
        <a:custGeom>
          <a:avLst/>
          <a:gdLst/>
          <a:ahLst/>
          <a:cxnLst/>
          <a:rect l="0" t="0" r="0" b="0"/>
          <a:pathLst>
            <a:path>
              <a:moveTo>
                <a:pt x="45720" y="0"/>
              </a:moveTo>
              <a:lnTo>
                <a:pt x="45720" y="2086564"/>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DF0C08-486A-4EB3-8675-147AC78D9FC6}">
      <dsp:nvSpPr>
        <dsp:cNvPr id="0" name=""/>
        <dsp:cNvSpPr/>
      </dsp:nvSpPr>
      <dsp:spPr>
        <a:xfrm>
          <a:off x="1361679" y="1134676"/>
          <a:ext cx="2744285" cy="2086564"/>
        </a:xfrm>
        <a:custGeom>
          <a:avLst/>
          <a:gdLst/>
          <a:ahLst/>
          <a:cxnLst/>
          <a:rect l="0" t="0" r="0" b="0"/>
          <a:pathLst>
            <a:path>
              <a:moveTo>
                <a:pt x="2744285" y="0"/>
              </a:moveTo>
              <a:lnTo>
                <a:pt x="2744285" y="1848423"/>
              </a:lnTo>
              <a:lnTo>
                <a:pt x="0" y="1848423"/>
              </a:lnTo>
              <a:lnTo>
                <a:pt x="0" y="2086564"/>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DFC552-4466-46A5-8B87-0610C5AE5714}">
      <dsp:nvSpPr>
        <dsp:cNvPr id="0" name=""/>
        <dsp:cNvSpPr/>
      </dsp:nvSpPr>
      <dsp:spPr>
        <a:xfrm>
          <a:off x="2971962" y="674"/>
          <a:ext cx="2268004" cy="1134002"/>
        </a:xfrm>
        <a:prstGeom prst="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S" sz="2600" kern="1200" dirty="0">
              <a:latin typeface="Times New Roman" panose="02020603050405020304" pitchFamily="18" charset="0"/>
              <a:cs typeface="Times New Roman" panose="02020603050405020304" pitchFamily="18" charset="0"/>
            </a:rPr>
            <a:t>Estrategia</a:t>
          </a:r>
        </a:p>
      </dsp:txBody>
      <dsp:txXfrm>
        <a:off x="2971962" y="674"/>
        <a:ext cx="2268004" cy="1134002"/>
      </dsp:txXfrm>
    </dsp:sp>
    <dsp:sp modelId="{807AF25D-8806-4D7F-B6D8-BC946A5D9ABC}">
      <dsp:nvSpPr>
        <dsp:cNvPr id="0" name=""/>
        <dsp:cNvSpPr/>
      </dsp:nvSpPr>
      <dsp:spPr>
        <a:xfrm>
          <a:off x="227677" y="3221240"/>
          <a:ext cx="2268004" cy="1134002"/>
        </a:xfrm>
        <a:prstGeom prst="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S" sz="2600" kern="1200" dirty="0">
              <a:latin typeface="Times New Roman" panose="02020603050405020304" pitchFamily="18" charset="0"/>
              <a:cs typeface="Times New Roman" panose="02020603050405020304" pitchFamily="18" charset="0"/>
            </a:rPr>
            <a:t>Líder</a:t>
          </a:r>
        </a:p>
      </dsp:txBody>
      <dsp:txXfrm>
        <a:off x="227677" y="3221240"/>
        <a:ext cx="2268004" cy="1134002"/>
      </dsp:txXfrm>
    </dsp:sp>
    <dsp:sp modelId="{6E1BF683-A2D3-4CCE-AABE-9D25CE718C7E}">
      <dsp:nvSpPr>
        <dsp:cNvPr id="0" name=""/>
        <dsp:cNvSpPr/>
      </dsp:nvSpPr>
      <dsp:spPr>
        <a:xfrm>
          <a:off x="2971962" y="3221240"/>
          <a:ext cx="2268004" cy="1134002"/>
        </a:xfrm>
        <a:prstGeom prst="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S" sz="2600" kern="1200" dirty="0">
              <a:latin typeface="Times New Roman" panose="02020603050405020304" pitchFamily="18" charset="0"/>
              <a:cs typeface="Times New Roman" panose="02020603050405020304" pitchFamily="18" charset="0"/>
            </a:rPr>
            <a:t>Enfoque</a:t>
          </a:r>
        </a:p>
      </dsp:txBody>
      <dsp:txXfrm>
        <a:off x="2971962" y="3221240"/>
        <a:ext cx="2268004" cy="1134002"/>
      </dsp:txXfrm>
    </dsp:sp>
    <dsp:sp modelId="{3926CBCB-6E4D-4F7E-9E5D-B0839EBB1AC6}">
      <dsp:nvSpPr>
        <dsp:cNvPr id="0" name=""/>
        <dsp:cNvSpPr/>
      </dsp:nvSpPr>
      <dsp:spPr>
        <a:xfrm>
          <a:off x="5716248" y="3221240"/>
          <a:ext cx="2268004" cy="1134002"/>
        </a:xfrm>
        <a:prstGeom prst="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S" sz="2600" kern="1200" dirty="0">
              <a:latin typeface="Times New Roman" panose="02020603050405020304" pitchFamily="18" charset="0"/>
              <a:cs typeface="Times New Roman" panose="02020603050405020304" pitchFamily="18" charset="0"/>
            </a:rPr>
            <a:t>Posicionamiento</a:t>
          </a:r>
        </a:p>
      </dsp:txBody>
      <dsp:txXfrm>
        <a:off x="5716248" y="3221240"/>
        <a:ext cx="2268004" cy="1134002"/>
      </dsp:txXfrm>
    </dsp:sp>
    <dsp:sp modelId="{32CA3C40-4ABB-43D8-9415-CE8DE1DBB67D}">
      <dsp:nvSpPr>
        <dsp:cNvPr id="0" name=""/>
        <dsp:cNvSpPr/>
      </dsp:nvSpPr>
      <dsp:spPr>
        <a:xfrm>
          <a:off x="1599820" y="1610957"/>
          <a:ext cx="2268004" cy="1134002"/>
        </a:xfrm>
        <a:prstGeom prst="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S" sz="2600" kern="1200" dirty="0">
              <a:latin typeface="Times New Roman" panose="02020603050405020304" pitchFamily="18" charset="0"/>
              <a:cs typeface="Times New Roman" panose="02020603050405020304" pitchFamily="18" charset="0"/>
            </a:rPr>
            <a:t>Puente entre el pasado y futuro</a:t>
          </a:r>
        </a:p>
      </dsp:txBody>
      <dsp:txXfrm>
        <a:off x="1599820" y="1610957"/>
        <a:ext cx="2268004" cy="113400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7740A-B946-4571-A018-273E2C128CA0}">
      <dsp:nvSpPr>
        <dsp:cNvPr id="0" name=""/>
        <dsp:cNvSpPr/>
      </dsp:nvSpPr>
      <dsp:spPr>
        <a:xfrm>
          <a:off x="0" y="0"/>
          <a:ext cx="6758048" cy="1528290"/>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kern="1200" dirty="0">
              <a:latin typeface="Times New Roman" panose="02020603050405020304" pitchFamily="18" charset="0"/>
              <a:cs typeface="Times New Roman" panose="02020603050405020304" pitchFamily="18" charset="0"/>
            </a:rPr>
            <a:t>Especialización en mecánica aeronáutica</a:t>
          </a:r>
        </a:p>
        <a:p>
          <a:pPr lvl="0" algn="l" defTabSz="1200150">
            <a:lnSpc>
              <a:spcPct val="90000"/>
            </a:lnSpc>
            <a:spcBef>
              <a:spcPct val="0"/>
            </a:spcBef>
            <a:spcAft>
              <a:spcPct val="35000"/>
            </a:spcAft>
          </a:pPr>
          <a:r>
            <a:rPr lang="es-ES" sz="2700" kern="1200" dirty="0">
              <a:latin typeface="Times New Roman" panose="02020603050405020304" pitchFamily="18" charset="0"/>
              <a:cs typeface="Times New Roman" panose="02020603050405020304" pitchFamily="18" charset="0"/>
            </a:rPr>
            <a:t>Laboratorios por especialidad</a:t>
          </a:r>
        </a:p>
      </dsp:txBody>
      <dsp:txXfrm>
        <a:off x="44762" y="44762"/>
        <a:ext cx="5108904" cy="1438766"/>
      </dsp:txXfrm>
    </dsp:sp>
    <dsp:sp modelId="{48730800-5060-4C00-B9BD-4A356858AB71}">
      <dsp:nvSpPr>
        <dsp:cNvPr id="0" name=""/>
        <dsp:cNvSpPr/>
      </dsp:nvSpPr>
      <dsp:spPr>
        <a:xfrm>
          <a:off x="596298" y="1783005"/>
          <a:ext cx="6758048" cy="1528290"/>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kern="1200" dirty="0">
              <a:latin typeface="Times New Roman" panose="02020603050405020304" pitchFamily="18" charset="0"/>
              <a:cs typeface="Times New Roman" panose="02020603050405020304" pitchFamily="18" charset="0"/>
            </a:rPr>
            <a:t>Categoría A</a:t>
          </a:r>
        </a:p>
        <a:p>
          <a:pPr lvl="0" algn="l" defTabSz="1200150">
            <a:lnSpc>
              <a:spcPct val="90000"/>
            </a:lnSpc>
            <a:spcBef>
              <a:spcPct val="0"/>
            </a:spcBef>
            <a:spcAft>
              <a:spcPct val="35000"/>
            </a:spcAft>
          </a:pPr>
          <a:r>
            <a:rPr lang="es-ES" sz="2700" kern="1200" dirty="0">
              <a:latin typeface="Times New Roman" panose="02020603050405020304" pitchFamily="18" charset="0"/>
              <a:cs typeface="Times New Roman" panose="02020603050405020304" pitchFamily="18" charset="0"/>
            </a:rPr>
            <a:t>Trascendencia</a:t>
          </a:r>
        </a:p>
      </dsp:txBody>
      <dsp:txXfrm>
        <a:off x="641060" y="1827767"/>
        <a:ext cx="5078837" cy="1438765"/>
      </dsp:txXfrm>
    </dsp:sp>
    <dsp:sp modelId="{562D8569-D09E-419E-BA3A-9976F95317D0}">
      <dsp:nvSpPr>
        <dsp:cNvPr id="0" name=""/>
        <dsp:cNvSpPr/>
      </dsp:nvSpPr>
      <dsp:spPr>
        <a:xfrm>
          <a:off x="1192596" y="3566010"/>
          <a:ext cx="6758048" cy="1528290"/>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kern="1200" dirty="0">
              <a:latin typeface="Times New Roman" panose="02020603050405020304" pitchFamily="18" charset="0"/>
              <a:cs typeface="Times New Roman" panose="02020603050405020304" pitchFamily="18" charset="0"/>
            </a:rPr>
            <a:t>Implementación de una nueva carrera</a:t>
          </a:r>
        </a:p>
        <a:p>
          <a:pPr lvl="0" algn="l" defTabSz="1200150">
            <a:lnSpc>
              <a:spcPct val="90000"/>
            </a:lnSpc>
            <a:spcBef>
              <a:spcPct val="0"/>
            </a:spcBef>
            <a:spcAft>
              <a:spcPct val="35000"/>
            </a:spcAft>
          </a:pPr>
          <a:r>
            <a:rPr lang="es-ES" sz="2700" kern="1200" dirty="0">
              <a:latin typeface="Times New Roman" panose="02020603050405020304" pitchFamily="18" charset="0"/>
              <a:cs typeface="Times New Roman" panose="02020603050405020304" pitchFamily="18" charset="0"/>
            </a:rPr>
            <a:t>Dinamizador de la económica   </a:t>
          </a:r>
        </a:p>
      </dsp:txBody>
      <dsp:txXfrm>
        <a:off x="1237358" y="3610772"/>
        <a:ext cx="5078837" cy="1438766"/>
      </dsp:txXfrm>
    </dsp:sp>
    <dsp:sp modelId="{B397E208-B5B3-4AE5-853F-D759C03BEA4C}">
      <dsp:nvSpPr>
        <dsp:cNvPr id="0" name=""/>
        <dsp:cNvSpPr/>
      </dsp:nvSpPr>
      <dsp:spPr>
        <a:xfrm>
          <a:off x="5764659" y="1158953"/>
          <a:ext cx="993388" cy="993388"/>
        </a:xfrm>
        <a:prstGeom prst="downArrow">
          <a:avLst>
            <a:gd name="adj1" fmla="val 55000"/>
            <a:gd name="adj2" fmla="val 45000"/>
          </a:avLst>
        </a:prstGeom>
        <a:solidFill>
          <a:schemeClr val="lt1">
            <a:alpha val="90000"/>
            <a:tint val="40000"/>
            <a:hueOff val="0"/>
            <a:satOff val="0"/>
            <a:lumOff val="0"/>
            <a:alphaOff val="0"/>
          </a:schemeClr>
        </a:solidFill>
        <a:ln w="19050" cap="rnd"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dirty="0"/>
        </a:p>
      </dsp:txBody>
      <dsp:txXfrm>
        <a:off x="5988171" y="1158953"/>
        <a:ext cx="546364" cy="747524"/>
      </dsp:txXfrm>
    </dsp:sp>
    <dsp:sp modelId="{68298AFD-6D8E-42AB-BE8C-6C14FA417169}">
      <dsp:nvSpPr>
        <dsp:cNvPr id="0" name=""/>
        <dsp:cNvSpPr/>
      </dsp:nvSpPr>
      <dsp:spPr>
        <a:xfrm>
          <a:off x="6360958" y="2931769"/>
          <a:ext cx="993388" cy="993388"/>
        </a:xfrm>
        <a:prstGeom prst="downArrow">
          <a:avLst>
            <a:gd name="adj1" fmla="val 55000"/>
            <a:gd name="adj2" fmla="val 45000"/>
          </a:avLst>
        </a:prstGeom>
        <a:solidFill>
          <a:schemeClr val="lt1">
            <a:alpha val="90000"/>
            <a:tint val="40000"/>
            <a:hueOff val="0"/>
            <a:satOff val="0"/>
            <a:lumOff val="0"/>
            <a:alphaOff val="0"/>
          </a:schemeClr>
        </a:solidFill>
        <a:ln w="19050" cap="rnd"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dirty="0"/>
        </a:p>
      </dsp:txBody>
      <dsp:txXfrm>
        <a:off x="6584470" y="2931769"/>
        <a:ext cx="546364" cy="74752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8DA1A-1034-4689-A8A7-7B4A4DE8EAE6}">
      <dsp:nvSpPr>
        <dsp:cNvPr id="0" name=""/>
        <dsp:cNvSpPr/>
      </dsp:nvSpPr>
      <dsp:spPr>
        <a:xfrm>
          <a:off x="2114863" y="850075"/>
          <a:ext cx="8427627" cy="4125345"/>
        </a:xfrm>
        <a:prstGeom prst="round2DiagRect">
          <a:avLst>
            <a:gd name="adj1" fmla="val 0"/>
            <a:gd name="adj2" fmla="val 16670"/>
          </a:avLst>
        </a:prstGeom>
        <a:solidFill>
          <a:schemeClr val="accent2">
            <a:shade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C27DCF-FE01-41C8-A36C-361DBEB837C1}">
      <dsp:nvSpPr>
        <dsp:cNvPr id="0" name=""/>
        <dsp:cNvSpPr/>
      </dsp:nvSpPr>
      <dsp:spPr>
        <a:xfrm>
          <a:off x="7004235" y="982641"/>
          <a:ext cx="19065" cy="3860213"/>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935612-780D-4135-B70E-22EC8989CA2F}">
      <dsp:nvSpPr>
        <dsp:cNvPr id="0" name=""/>
        <dsp:cNvSpPr/>
      </dsp:nvSpPr>
      <dsp:spPr>
        <a:xfrm>
          <a:off x="2161985" y="1410893"/>
          <a:ext cx="4776671" cy="298615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419" sz="2000" b="0" i="0" u="none" kern="1200" dirty="0" smtClean="0">
              <a:latin typeface="Times New Roman" panose="02020603050405020304" pitchFamily="18" charset="0"/>
              <a:cs typeface="Times New Roman" panose="02020603050405020304" pitchFamily="18" charset="0"/>
            </a:rPr>
            <a:t>La creación de la carrera es de vital importancia, ya que permite una atención preventiva y un </a:t>
          </a:r>
          <a:r>
            <a:rPr lang="es-419" sz="2000" b="0" i="0" u="none" kern="1200" dirty="0" err="1" smtClean="0">
              <a:latin typeface="Times New Roman" panose="02020603050405020304" pitchFamily="18" charset="0"/>
              <a:cs typeface="Times New Roman" panose="02020603050405020304" pitchFamily="18" charset="0"/>
            </a:rPr>
            <a:t>overhaul</a:t>
          </a:r>
          <a:r>
            <a:rPr lang="es-419" sz="2000" b="0" i="0" u="none" kern="1200" dirty="0" smtClean="0">
              <a:latin typeface="Times New Roman" panose="02020603050405020304" pitchFamily="18" charset="0"/>
              <a:cs typeface="Times New Roman" panose="02020603050405020304" pitchFamily="18" charset="0"/>
            </a:rPr>
            <a:t>, verificando el correcto funcionamiento en todos sus sistemas integrados (</a:t>
          </a:r>
          <a:r>
            <a:rPr lang="es-419" sz="2000" b="0" i="0" u="none" kern="1200" dirty="0" err="1" smtClean="0">
              <a:latin typeface="Times New Roman" panose="02020603050405020304" pitchFamily="18" charset="0"/>
              <a:cs typeface="Times New Roman" panose="02020603050405020304" pitchFamily="18" charset="0"/>
            </a:rPr>
            <a:t>Brouwer</a:t>
          </a:r>
          <a:r>
            <a:rPr lang="es-419" sz="2000" b="0" i="0" u="none" kern="1200" dirty="0" smtClean="0">
              <a:latin typeface="Times New Roman" panose="02020603050405020304" pitchFamily="18" charset="0"/>
              <a:cs typeface="Times New Roman" panose="02020603050405020304" pitchFamily="18" charset="0"/>
            </a:rPr>
            <a:t>, 1983).</a:t>
          </a:r>
          <a:endParaRPr lang="es-ES" sz="2000" b="0" kern="1200" dirty="0">
            <a:latin typeface="Times New Roman" panose="02020603050405020304" pitchFamily="18" charset="0"/>
            <a:cs typeface="Times New Roman" panose="02020603050405020304" pitchFamily="18" charset="0"/>
          </a:endParaRPr>
        </a:p>
        <a:p>
          <a:pPr lvl="0" algn="l" defTabSz="889000" rtl="0">
            <a:lnSpc>
              <a:spcPct val="90000"/>
            </a:lnSpc>
            <a:spcBef>
              <a:spcPct val="0"/>
            </a:spcBef>
            <a:spcAft>
              <a:spcPct val="35000"/>
            </a:spcAft>
          </a:pPr>
          <a:r>
            <a:rPr lang="es-419" sz="2000" b="0" i="0" u="none" kern="1200" dirty="0" smtClean="0">
              <a:latin typeface="Times New Roman" panose="02020603050405020304" pitchFamily="18" charset="0"/>
              <a:cs typeface="Times New Roman" panose="02020603050405020304" pitchFamily="18" charset="0"/>
            </a:rPr>
            <a:t>El perfil profesional de un aspirante a la carrera se relaciona con su habilidad técnica, social y aplicativa que adquiere en su proceso de formación (Vargas &amp; Vargas, 2014). </a:t>
          </a:r>
          <a:endParaRPr lang="es-ES" sz="2000" b="0" kern="1200" dirty="0">
            <a:latin typeface="Times New Roman" panose="02020603050405020304" pitchFamily="18" charset="0"/>
            <a:cs typeface="Times New Roman" panose="02020603050405020304" pitchFamily="18" charset="0"/>
          </a:endParaRPr>
        </a:p>
      </dsp:txBody>
      <dsp:txXfrm>
        <a:off x="2161985" y="1410893"/>
        <a:ext cx="4776671" cy="2986158"/>
      </dsp:txXfrm>
    </dsp:sp>
    <dsp:sp modelId="{86704DFA-C17C-4EF1-B700-8AEB97198385}">
      <dsp:nvSpPr>
        <dsp:cNvPr id="0" name=""/>
        <dsp:cNvSpPr/>
      </dsp:nvSpPr>
      <dsp:spPr>
        <a:xfrm>
          <a:off x="7340740" y="1075759"/>
          <a:ext cx="3107591" cy="367397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endParaRPr lang="es-419" sz="2000" b="0" i="0" u="none" kern="1200" dirty="0" smtClean="0">
            <a:latin typeface="Times New Roman" panose="02020603050405020304" pitchFamily="18" charset="0"/>
            <a:cs typeface="Times New Roman" panose="02020603050405020304" pitchFamily="18" charset="0"/>
          </a:endParaRPr>
        </a:p>
        <a:p>
          <a:pPr lvl="0" algn="l" defTabSz="889000" rtl="0">
            <a:lnSpc>
              <a:spcPct val="90000"/>
            </a:lnSpc>
            <a:spcBef>
              <a:spcPct val="0"/>
            </a:spcBef>
            <a:spcAft>
              <a:spcPct val="35000"/>
            </a:spcAft>
          </a:pPr>
          <a:r>
            <a:rPr lang="es-419" sz="2000" b="0" i="0" u="none" kern="1200" dirty="0" smtClean="0">
              <a:latin typeface="Times New Roman" panose="02020603050405020304" pitchFamily="18" charset="0"/>
              <a:cs typeface="Times New Roman" panose="02020603050405020304" pitchFamily="18" charset="0"/>
            </a:rPr>
            <a:t>La Universidad de las Fuerzas Armadas ESPE debería considerar la teoría de soporte de (</a:t>
          </a:r>
          <a:r>
            <a:rPr lang="es-419" sz="2000" b="0" i="0" u="none" kern="1200" dirty="0" err="1" smtClean="0">
              <a:latin typeface="Times New Roman" panose="02020603050405020304" pitchFamily="18" charset="0"/>
              <a:cs typeface="Times New Roman" panose="02020603050405020304" pitchFamily="18" charset="0"/>
            </a:rPr>
            <a:t>Brouwer</a:t>
          </a:r>
          <a:r>
            <a:rPr lang="es-419" sz="2000" b="0" i="0" u="none" kern="1200" dirty="0" smtClean="0">
              <a:latin typeface="Times New Roman" panose="02020603050405020304" pitchFamily="18" charset="0"/>
              <a:cs typeface="Times New Roman" panose="02020603050405020304" pitchFamily="18" charset="0"/>
            </a:rPr>
            <a:t>, 1983) y (Vargas &amp; Vargas, 2014) dado que enuncian la importancia para la creación de la carrera de Ingeniería en Mecánica Aeronáutica y el perfil del postulante.</a:t>
          </a:r>
          <a:endParaRPr lang="en-US" sz="2000" b="0" i="0" u="none" kern="1200" dirty="0">
            <a:latin typeface="Times New Roman" panose="02020603050405020304" pitchFamily="18" charset="0"/>
            <a:cs typeface="Times New Roman" panose="02020603050405020304" pitchFamily="18" charset="0"/>
          </a:endParaRPr>
        </a:p>
      </dsp:txBody>
      <dsp:txXfrm>
        <a:off x="7340740" y="1075759"/>
        <a:ext cx="3107591" cy="3673977"/>
      </dsp:txXfrm>
    </dsp:sp>
    <dsp:sp modelId="{38C63312-8882-4BB3-8392-DCF9C87DF5FD}">
      <dsp:nvSpPr>
        <dsp:cNvPr id="0" name=""/>
        <dsp:cNvSpPr/>
      </dsp:nvSpPr>
      <dsp:spPr>
        <a:xfrm rot="16200000">
          <a:off x="-492572" y="1501375"/>
          <a:ext cx="4194357" cy="1191605"/>
        </a:xfrm>
        <a:prstGeom prst="rightArrow">
          <a:avLst>
            <a:gd name="adj1" fmla="val 49830"/>
            <a:gd name="adj2" fmla="val 60660"/>
          </a:avLst>
        </a:prstGeom>
        <a:solidFill>
          <a:schemeClr val="accent2">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r" defTabSz="1066800" rtl="0">
            <a:lnSpc>
              <a:spcPct val="90000"/>
            </a:lnSpc>
            <a:spcBef>
              <a:spcPct val="0"/>
            </a:spcBef>
            <a:spcAft>
              <a:spcPct val="35000"/>
            </a:spcAft>
          </a:pPr>
          <a:r>
            <a:rPr lang="es-ES_tradnl" sz="2400" b="1" i="0" u="none" kern="1200" dirty="0" smtClean="0">
              <a:solidFill>
                <a:schemeClr val="bg1"/>
              </a:solidFill>
              <a:latin typeface="Times New Roman" panose="02020603050405020304" pitchFamily="18" charset="0"/>
              <a:cs typeface="Times New Roman" panose="02020603050405020304" pitchFamily="18" charset="0"/>
            </a:rPr>
            <a:t>Conclusiones</a:t>
          </a:r>
          <a:endParaRPr lang="es-ES" sz="1400" kern="1200" dirty="0">
            <a:solidFill>
              <a:schemeClr val="bg1"/>
            </a:solidFill>
            <a:latin typeface="Times New Roman" panose="02020603050405020304" pitchFamily="18" charset="0"/>
            <a:cs typeface="Times New Roman" panose="02020603050405020304" pitchFamily="18" charset="0"/>
          </a:endParaRPr>
        </a:p>
      </dsp:txBody>
      <dsp:txXfrm>
        <a:off x="-312480" y="1980382"/>
        <a:ext cx="3834172" cy="593777"/>
      </dsp:txXfrm>
    </dsp:sp>
    <dsp:sp modelId="{BCE7B04B-A22F-40A8-99EF-E29573247E8B}">
      <dsp:nvSpPr>
        <dsp:cNvPr id="0" name=""/>
        <dsp:cNvSpPr/>
      </dsp:nvSpPr>
      <dsp:spPr>
        <a:xfrm rot="5400000">
          <a:off x="8885717" y="3132514"/>
          <a:ext cx="4194357" cy="1191605"/>
        </a:xfrm>
        <a:prstGeom prst="rightArrow">
          <a:avLst>
            <a:gd name="adj1" fmla="val 49830"/>
            <a:gd name="adj2" fmla="val 60660"/>
          </a:avLst>
        </a:prstGeom>
        <a:solidFill>
          <a:schemeClr val="accent2">
            <a:tint val="50000"/>
            <a:hueOff val="-10260"/>
            <a:satOff val="554"/>
            <a:lumOff val="-256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r" defTabSz="1244600" rtl="0">
            <a:lnSpc>
              <a:spcPct val="90000"/>
            </a:lnSpc>
            <a:spcBef>
              <a:spcPct val="0"/>
            </a:spcBef>
            <a:spcAft>
              <a:spcPct val="35000"/>
            </a:spcAft>
          </a:pPr>
          <a:r>
            <a:rPr lang="es-ES_tradnl" sz="2800" b="1" i="0" u="none" kern="1200" dirty="0" smtClean="0">
              <a:solidFill>
                <a:schemeClr val="bg1"/>
              </a:solidFill>
              <a:latin typeface="Times New Roman" panose="02020603050405020304" pitchFamily="18" charset="0"/>
              <a:cs typeface="Times New Roman" panose="02020603050405020304" pitchFamily="18" charset="0"/>
            </a:rPr>
            <a:t>Recomendaciones</a:t>
          </a:r>
          <a:endParaRPr lang="en-US" sz="2800" b="0" i="0" u="none" kern="1200" dirty="0">
            <a:solidFill>
              <a:schemeClr val="bg1"/>
            </a:solidFill>
            <a:latin typeface="Times New Roman" panose="02020603050405020304" pitchFamily="18" charset="0"/>
            <a:cs typeface="Times New Roman" panose="02020603050405020304" pitchFamily="18" charset="0"/>
          </a:endParaRPr>
        </a:p>
      </dsp:txBody>
      <dsp:txXfrm>
        <a:off x="9065810" y="3251336"/>
        <a:ext cx="3834172" cy="59377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8DA1A-1034-4689-A8A7-7B4A4DE8EAE6}">
      <dsp:nvSpPr>
        <dsp:cNvPr id="0" name=""/>
        <dsp:cNvSpPr/>
      </dsp:nvSpPr>
      <dsp:spPr>
        <a:xfrm>
          <a:off x="2138368" y="850075"/>
          <a:ext cx="8501698" cy="4125345"/>
        </a:xfrm>
        <a:prstGeom prst="round2DiagRect">
          <a:avLst>
            <a:gd name="adj1" fmla="val 0"/>
            <a:gd name="adj2" fmla="val 16670"/>
          </a:avLst>
        </a:prstGeom>
        <a:solidFill>
          <a:schemeClr val="accent2">
            <a:shade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C27DCF-FE01-41C8-A36C-361DBEB837C1}">
      <dsp:nvSpPr>
        <dsp:cNvPr id="0" name=""/>
        <dsp:cNvSpPr/>
      </dsp:nvSpPr>
      <dsp:spPr>
        <a:xfrm>
          <a:off x="6513420" y="982641"/>
          <a:ext cx="19065" cy="3860213"/>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935612-780D-4135-B70E-22EC8989CA2F}">
      <dsp:nvSpPr>
        <dsp:cNvPr id="0" name=""/>
        <dsp:cNvSpPr/>
      </dsp:nvSpPr>
      <dsp:spPr>
        <a:xfrm>
          <a:off x="2261167" y="1484000"/>
          <a:ext cx="4188389" cy="283994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ES_tradnl" sz="2000" kern="1200" dirty="0" smtClean="0">
              <a:latin typeface="Times New Roman" panose="02020603050405020304" pitchFamily="18" charset="0"/>
              <a:cs typeface="Times New Roman" panose="02020603050405020304" pitchFamily="18" charset="0"/>
            </a:rPr>
            <a:t>Un 54,1% si les gustaría escoger como profesión la carrera de Ingeniería en Mecánica Aeronáutica, además se refleja que existe </a:t>
          </a:r>
          <a:r>
            <a:rPr lang="es-419" sz="2000" kern="1200" dirty="0" smtClean="0">
              <a:latin typeface="Times New Roman" panose="02020603050405020304" pitchFamily="18" charset="0"/>
              <a:cs typeface="Times New Roman" panose="02020603050405020304" pitchFamily="18" charset="0"/>
            </a:rPr>
            <a:t>relación y asociación entre las variables ¿ la importancia de la aviación para el desarrollo del país? * ¿área de conocimiento? * ¿desempeñar su carrera en el mantenimiento de aeronaves?</a:t>
          </a:r>
          <a:endParaRPr lang="es-ES" sz="2000" b="0" kern="1200" dirty="0">
            <a:latin typeface="Times New Roman" panose="02020603050405020304" pitchFamily="18" charset="0"/>
            <a:cs typeface="Times New Roman" panose="02020603050405020304" pitchFamily="18" charset="0"/>
          </a:endParaRPr>
        </a:p>
      </dsp:txBody>
      <dsp:txXfrm>
        <a:off x="2261167" y="1484000"/>
        <a:ext cx="4188389" cy="2839943"/>
      </dsp:txXfrm>
    </dsp:sp>
    <dsp:sp modelId="{86704DFA-C17C-4EF1-B700-8AEB97198385}">
      <dsp:nvSpPr>
        <dsp:cNvPr id="0" name=""/>
        <dsp:cNvSpPr/>
      </dsp:nvSpPr>
      <dsp:spPr>
        <a:xfrm>
          <a:off x="6772529" y="2093606"/>
          <a:ext cx="3477606" cy="163828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419" sz="2000" kern="1200" dirty="0" smtClean="0">
              <a:latin typeface="Times New Roman" panose="02020603050405020304" pitchFamily="18" charset="0"/>
              <a:cs typeface="Times New Roman" panose="02020603050405020304" pitchFamily="18" charset="0"/>
            </a:rPr>
            <a:t>L</a:t>
          </a:r>
          <a:r>
            <a:rPr lang="es-ES_tradnl" sz="2000" kern="1200" dirty="0" smtClean="0">
              <a:latin typeface="Times New Roman" panose="02020603050405020304" pitchFamily="18" charset="0"/>
              <a:cs typeface="Times New Roman" panose="02020603050405020304" pitchFamily="18" charset="0"/>
            </a:rPr>
            <a:t>os directivos deberían consideran las evidencias de investigación  por parte de los encuestados como una base real </a:t>
          </a:r>
          <a:r>
            <a:rPr lang="es-419" sz="2000" kern="1200" dirty="0" smtClean="0">
              <a:latin typeface="Times New Roman" panose="02020603050405020304" pitchFamily="18" charset="0"/>
              <a:cs typeface="Times New Roman" panose="02020603050405020304" pitchFamily="18" charset="0"/>
            </a:rPr>
            <a:t>para la creación de la carrera.</a:t>
          </a:r>
          <a:endParaRPr lang="en-US" sz="2000" b="0" i="0" u="none" kern="1200" dirty="0">
            <a:latin typeface="Times New Roman" panose="02020603050405020304" pitchFamily="18" charset="0"/>
            <a:cs typeface="Times New Roman" panose="02020603050405020304" pitchFamily="18" charset="0"/>
          </a:endParaRPr>
        </a:p>
      </dsp:txBody>
      <dsp:txXfrm>
        <a:off x="6772529" y="2093606"/>
        <a:ext cx="3477606" cy="1638283"/>
      </dsp:txXfrm>
    </dsp:sp>
    <dsp:sp modelId="{38C63312-8882-4BB3-8392-DCF9C87DF5FD}">
      <dsp:nvSpPr>
        <dsp:cNvPr id="0" name=""/>
        <dsp:cNvSpPr/>
      </dsp:nvSpPr>
      <dsp:spPr>
        <a:xfrm rot="16200000">
          <a:off x="-364825" y="1501375"/>
          <a:ext cx="4194357" cy="1191605"/>
        </a:xfrm>
        <a:prstGeom prst="rightArrow">
          <a:avLst>
            <a:gd name="adj1" fmla="val 49830"/>
            <a:gd name="adj2" fmla="val 60660"/>
          </a:avLst>
        </a:prstGeom>
        <a:solidFill>
          <a:schemeClr val="accent2">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r" defTabSz="1066800" rtl="0">
            <a:lnSpc>
              <a:spcPct val="90000"/>
            </a:lnSpc>
            <a:spcBef>
              <a:spcPct val="0"/>
            </a:spcBef>
            <a:spcAft>
              <a:spcPct val="35000"/>
            </a:spcAft>
          </a:pPr>
          <a:r>
            <a:rPr lang="es-ES_tradnl" sz="2400" b="1" i="0" u="none" kern="1200" dirty="0" smtClean="0">
              <a:solidFill>
                <a:schemeClr val="bg1"/>
              </a:solidFill>
              <a:latin typeface="Times New Roman" panose="02020603050405020304" pitchFamily="18" charset="0"/>
              <a:cs typeface="Times New Roman" panose="02020603050405020304" pitchFamily="18" charset="0"/>
            </a:rPr>
            <a:t>Conclusiones</a:t>
          </a:r>
          <a:endParaRPr lang="es-ES" sz="1400" kern="1200" dirty="0">
            <a:solidFill>
              <a:schemeClr val="bg1"/>
            </a:solidFill>
            <a:latin typeface="Times New Roman" panose="02020603050405020304" pitchFamily="18" charset="0"/>
            <a:cs typeface="Times New Roman" panose="02020603050405020304" pitchFamily="18" charset="0"/>
          </a:endParaRPr>
        </a:p>
      </dsp:txBody>
      <dsp:txXfrm>
        <a:off x="-184733" y="1980382"/>
        <a:ext cx="3834172" cy="593777"/>
      </dsp:txXfrm>
    </dsp:sp>
    <dsp:sp modelId="{BCE7B04B-A22F-40A8-99EF-E29573247E8B}">
      <dsp:nvSpPr>
        <dsp:cNvPr id="0" name=""/>
        <dsp:cNvSpPr/>
      </dsp:nvSpPr>
      <dsp:spPr>
        <a:xfrm rot="5400000">
          <a:off x="8946294" y="3132514"/>
          <a:ext cx="4194357" cy="1191605"/>
        </a:xfrm>
        <a:prstGeom prst="rightArrow">
          <a:avLst>
            <a:gd name="adj1" fmla="val 49830"/>
            <a:gd name="adj2" fmla="val 60660"/>
          </a:avLst>
        </a:prstGeom>
        <a:solidFill>
          <a:schemeClr val="accent2">
            <a:tint val="50000"/>
            <a:hueOff val="-10260"/>
            <a:satOff val="554"/>
            <a:lumOff val="-256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r" defTabSz="1244600" rtl="0">
            <a:lnSpc>
              <a:spcPct val="90000"/>
            </a:lnSpc>
            <a:spcBef>
              <a:spcPct val="0"/>
            </a:spcBef>
            <a:spcAft>
              <a:spcPct val="35000"/>
            </a:spcAft>
          </a:pPr>
          <a:r>
            <a:rPr lang="es-ES_tradnl" sz="2800" b="1" i="0" u="none" kern="1200" dirty="0" smtClean="0">
              <a:solidFill>
                <a:schemeClr val="bg1"/>
              </a:solidFill>
              <a:latin typeface="Times New Roman" panose="02020603050405020304" pitchFamily="18" charset="0"/>
              <a:cs typeface="Times New Roman" panose="02020603050405020304" pitchFamily="18" charset="0"/>
            </a:rPr>
            <a:t>Recomendaciones</a:t>
          </a:r>
          <a:endParaRPr lang="en-US" sz="2800" b="0" i="0" u="none" kern="1200" dirty="0">
            <a:solidFill>
              <a:schemeClr val="bg1"/>
            </a:solidFill>
            <a:latin typeface="Times New Roman" panose="02020603050405020304" pitchFamily="18" charset="0"/>
            <a:cs typeface="Times New Roman" panose="02020603050405020304" pitchFamily="18" charset="0"/>
          </a:endParaRPr>
        </a:p>
      </dsp:txBody>
      <dsp:txXfrm>
        <a:off x="9126387" y="3251336"/>
        <a:ext cx="3834172" cy="59377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8DA1A-1034-4689-A8A7-7B4A4DE8EAE6}">
      <dsp:nvSpPr>
        <dsp:cNvPr id="0" name=""/>
        <dsp:cNvSpPr/>
      </dsp:nvSpPr>
      <dsp:spPr>
        <a:xfrm>
          <a:off x="2138368" y="850075"/>
          <a:ext cx="8501698" cy="4125345"/>
        </a:xfrm>
        <a:prstGeom prst="round2DiagRect">
          <a:avLst>
            <a:gd name="adj1" fmla="val 0"/>
            <a:gd name="adj2" fmla="val 16670"/>
          </a:avLst>
        </a:prstGeom>
        <a:solidFill>
          <a:schemeClr val="accent2">
            <a:shade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C27DCF-FE01-41C8-A36C-361DBEB837C1}">
      <dsp:nvSpPr>
        <dsp:cNvPr id="0" name=""/>
        <dsp:cNvSpPr/>
      </dsp:nvSpPr>
      <dsp:spPr>
        <a:xfrm>
          <a:off x="6513420" y="982641"/>
          <a:ext cx="19065" cy="3860213"/>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935612-780D-4135-B70E-22EC8989CA2F}">
      <dsp:nvSpPr>
        <dsp:cNvPr id="0" name=""/>
        <dsp:cNvSpPr/>
      </dsp:nvSpPr>
      <dsp:spPr>
        <a:xfrm>
          <a:off x="2261167" y="1532119"/>
          <a:ext cx="4188389" cy="274370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Existe 10 semestres con un total de 8400 horas en la carrera de Ingeniería Mecánica, mientras que la carrera de Ingeniería en Mecánica Aeronáutica cuenta con 9 semestres y un total de 7920 horas, en las cuales incluye materias de especialización que se realizan en laboratorios de mecánica aeronáutica</a:t>
          </a:r>
          <a:endParaRPr lang="es-ES" sz="2000" b="0" kern="1200" dirty="0">
            <a:latin typeface="Times New Roman" panose="02020603050405020304" pitchFamily="18" charset="0"/>
            <a:cs typeface="Times New Roman" panose="02020603050405020304" pitchFamily="18" charset="0"/>
          </a:endParaRPr>
        </a:p>
      </dsp:txBody>
      <dsp:txXfrm>
        <a:off x="2261167" y="1532119"/>
        <a:ext cx="4188389" cy="2743706"/>
      </dsp:txXfrm>
    </dsp:sp>
    <dsp:sp modelId="{86704DFA-C17C-4EF1-B700-8AEB97198385}">
      <dsp:nvSpPr>
        <dsp:cNvPr id="0" name=""/>
        <dsp:cNvSpPr/>
      </dsp:nvSpPr>
      <dsp:spPr>
        <a:xfrm>
          <a:off x="6772529" y="1323578"/>
          <a:ext cx="3477606" cy="30500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ES_tradnl" sz="2000" kern="1200" dirty="0" smtClean="0">
              <a:latin typeface="Times New Roman" panose="02020603050405020304" pitchFamily="18" charset="0"/>
              <a:cs typeface="Times New Roman" panose="02020603050405020304" pitchFamily="18" charset="0"/>
            </a:rPr>
            <a:t>Los responsables de la Universidad de las Fuerzas Armadas ESPE deberían realizar la adecuación de las instalaciones para un laboratorio la mecánica aeronáutica donde se puedan impartir las materias de especialización para la carrera de Ingeniería en Mecánica Aeronáutica, si lo consideran pertinente </a:t>
          </a:r>
          <a:endParaRPr lang="en-US" sz="2000" b="0" i="0" u="none" kern="1200" dirty="0">
            <a:latin typeface="Times New Roman" panose="02020603050405020304" pitchFamily="18" charset="0"/>
            <a:cs typeface="Times New Roman" panose="02020603050405020304" pitchFamily="18" charset="0"/>
          </a:endParaRPr>
        </a:p>
      </dsp:txBody>
      <dsp:txXfrm>
        <a:off x="6772529" y="1323578"/>
        <a:ext cx="3477606" cy="3050001"/>
      </dsp:txXfrm>
    </dsp:sp>
    <dsp:sp modelId="{38C63312-8882-4BB3-8392-DCF9C87DF5FD}">
      <dsp:nvSpPr>
        <dsp:cNvPr id="0" name=""/>
        <dsp:cNvSpPr/>
      </dsp:nvSpPr>
      <dsp:spPr>
        <a:xfrm rot="16200000">
          <a:off x="-364825" y="1501375"/>
          <a:ext cx="4194357" cy="1191605"/>
        </a:xfrm>
        <a:prstGeom prst="rightArrow">
          <a:avLst>
            <a:gd name="adj1" fmla="val 49830"/>
            <a:gd name="adj2" fmla="val 60660"/>
          </a:avLst>
        </a:prstGeom>
        <a:solidFill>
          <a:schemeClr val="accent2">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r" defTabSz="1066800" rtl="0">
            <a:lnSpc>
              <a:spcPct val="90000"/>
            </a:lnSpc>
            <a:spcBef>
              <a:spcPct val="0"/>
            </a:spcBef>
            <a:spcAft>
              <a:spcPct val="35000"/>
            </a:spcAft>
          </a:pPr>
          <a:r>
            <a:rPr lang="es-ES_tradnl" sz="2400" b="1" i="0" u="none" kern="1200" dirty="0" smtClean="0">
              <a:solidFill>
                <a:schemeClr val="bg1"/>
              </a:solidFill>
              <a:latin typeface="Times New Roman" panose="02020603050405020304" pitchFamily="18" charset="0"/>
              <a:cs typeface="Times New Roman" panose="02020603050405020304" pitchFamily="18" charset="0"/>
            </a:rPr>
            <a:t>Conclusiones</a:t>
          </a:r>
          <a:endParaRPr lang="es-ES" sz="1400" kern="1200" dirty="0">
            <a:solidFill>
              <a:schemeClr val="bg1"/>
            </a:solidFill>
            <a:latin typeface="Times New Roman" panose="02020603050405020304" pitchFamily="18" charset="0"/>
            <a:cs typeface="Times New Roman" panose="02020603050405020304" pitchFamily="18" charset="0"/>
          </a:endParaRPr>
        </a:p>
      </dsp:txBody>
      <dsp:txXfrm>
        <a:off x="-184733" y="1980382"/>
        <a:ext cx="3834172" cy="593777"/>
      </dsp:txXfrm>
    </dsp:sp>
    <dsp:sp modelId="{BCE7B04B-A22F-40A8-99EF-E29573247E8B}">
      <dsp:nvSpPr>
        <dsp:cNvPr id="0" name=""/>
        <dsp:cNvSpPr/>
      </dsp:nvSpPr>
      <dsp:spPr>
        <a:xfrm rot="5400000">
          <a:off x="8946294" y="3132514"/>
          <a:ext cx="4194357" cy="1191605"/>
        </a:xfrm>
        <a:prstGeom prst="rightArrow">
          <a:avLst>
            <a:gd name="adj1" fmla="val 49830"/>
            <a:gd name="adj2" fmla="val 60660"/>
          </a:avLst>
        </a:prstGeom>
        <a:solidFill>
          <a:schemeClr val="accent2">
            <a:tint val="50000"/>
            <a:hueOff val="-10260"/>
            <a:satOff val="554"/>
            <a:lumOff val="-256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r" defTabSz="1244600" rtl="0">
            <a:lnSpc>
              <a:spcPct val="90000"/>
            </a:lnSpc>
            <a:spcBef>
              <a:spcPct val="0"/>
            </a:spcBef>
            <a:spcAft>
              <a:spcPct val="35000"/>
            </a:spcAft>
          </a:pPr>
          <a:r>
            <a:rPr lang="es-ES_tradnl" sz="2800" b="1" i="0" u="none" kern="1200" dirty="0" smtClean="0">
              <a:solidFill>
                <a:schemeClr val="bg1"/>
              </a:solidFill>
              <a:latin typeface="Times New Roman" panose="02020603050405020304" pitchFamily="18" charset="0"/>
              <a:cs typeface="Times New Roman" panose="02020603050405020304" pitchFamily="18" charset="0"/>
            </a:rPr>
            <a:t>Recomendaciones</a:t>
          </a:r>
          <a:endParaRPr lang="en-US" sz="2800" b="0" i="0" u="none" kern="1200" dirty="0">
            <a:solidFill>
              <a:schemeClr val="bg1"/>
            </a:solidFill>
            <a:latin typeface="Times New Roman" panose="02020603050405020304" pitchFamily="18" charset="0"/>
            <a:cs typeface="Times New Roman" panose="02020603050405020304" pitchFamily="18" charset="0"/>
          </a:endParaRPr>
        </a:p>
      </dsp:txBody>
      <dsp:txXfrm>
        <a:off x="9126387" y="3251336"/>
        <a:ext cx="3834172" cy="59377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8DA1A-1034-4689-A8A7-7B4A4DE8EAE6}">
      <dsp:nvSpPr>
        <dsp:cNvPr id="0" name=""/>
        <dsp:cNvSpPr/>
      </dsp:nvSpPr>
      <dsp:spPr>
        <a:xfrm>
          <a:off x="2138368" y="850075"/>
          <a:ext cx="8501698" cy="4125345"/>
        </a:xfrm>
        <a:prstGeom prst="round2DiagRect">
          <a:avLst>
            <a:gd name="adj1" fmla="val 0"/>
            <a:gd name="adj2" fmla="val 16670"/>
          </a:avLst>
        </a:prstGeom>
        <a:solidFill>
          <a:schemeClr val="accent2">
            <a:shade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C27DCF-FE01-41C8-A36C-361DBEB837C1}">
      <dsp:nvSpPr>
        <dsp:cNvPr id="0" name=""/>
        <dsp:cNvSpPr/>
      </dsp:nvSpPr>
      <dsp:spPr>
        <a:xfrm>
          <a:off x="6513420" y="982641"/>
          <a:ext cx="19065" cy="3860213"/>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935612-780D-4135-B70E-22EC8989CA2F}">
      <dsp:nvSpPr>
        <dsp:cNvPr id="0" name=""/>
        <dsp:cNvSpPr/>
      </dsp:nvSpPr>
      <dsp:spPr>
        <a:xfrm>
          <a:off x="2261167" y="1596288"/>
          <a:ext cx="4188389" cy="261536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La Universidad de las Fuerzas Armadas ESPE es considerada como una de las mejores universidades a nivel nacional por el CES, 2013, lo cual le da la apertura para incursionar en nuevos campos académicos. </a:t>
          </a:r>
          <a:endParaRPr lang="es-ES" sz="2000" b="0" kern="1200" dirty="0">
            <a:latin typeface="Times New Roman" panose="02020603050405020304" pitchFamily="18" charset="0"/>
            <a:cs typeface="Times New Roman" panose="02020603050405020304" pitchFamily="18" charset="0"/>
          </a:endParaRPr>
        </a:p>
      </dsp:txBody>
      <dsp:txXfrm>
        <a:off x="2261167" y="1596288"/>
        <a:ext cx="4188389" cy="2615368"/>
      </dsp:txXfrm>
    </dsp:sp>
    <dsp:sp modelId="{86704DFA-C17C-4EF1-B700-8AEB97198385}">
      <dsp:nvSpPr>
        <dsp:cNvPr id="0" name=""/>
        <dsp:cNvSpPr/>
      </dsp:nvSpPr>
      <dsp:spPr>
        <a:xfrm>
          <a:off x="6772529" y="1548153"/>
          <a:ext cx="3477606" cy="27933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La Universidad de las Fuerzas Armadas ESPE debe correr riesgo de una inversión para la creación de la carrera de Ingeniería en Mecánica Aeronáutica, dado que esta ayudara al desarrollo del país. </a:t>
          </a:r>
          <a:endParaRPr lang="en-US" sz="2000" b="0" i="0" u="none" kern="1200" dirty="0">
            <a:latin typeface="Times New Roman" panose="02020603050405020304" pitchFamily="18" charset="0"/>
            <a:cs typeface="Times New Roman" panose="02020603050405020304" pitchFamily="18" charset="0"/>
          </a:endParaRPr>
        </a:p>
      </dsp:txBody>
      <dsp:txXfrm>
        <a:off x="6772529" y="1548153"/>
        <a:ext cx="3477606" cy="2793325"/>
      </dsp:txXfrm>
    </dsp:sp>
    <dsp:sp modelId="{38C63312-8882-4BB3-8392-DCF9C87DF5FD}">
      <dsp:nvSpPr>
        <dsp:cNvPr id="0" name=""/>
        <dsp:cNvSpPr/>
      </dsp:nvSpPr>
      <dsp:spPr>
        <a:xfrm rot="16200000">
          <a:off x="-364825" y="1501375"/>
          <a:ext cx="4194357" cy="1191605"/>
        </a:xfrm>
        <a:prstGeom prst="rightArrow">
          <a:avLst>
            <a:gd name="adj1" fmla="val 49830"/>
            <a:gd name="adj2" fmla="val 60660"/>
          </a:avLst>
        </a:prstGeom>
        <a:solidFill>
          <a:schemeClr val="accent2">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r" defTabSz="1066800" rtl="0">
            <a:lnSpc>
              <a:spcPct val="90000"/>
            </a:lnSpc>
            <a:spcBef>
              <a:spcPct val="0"/>
            </a:spcBef>
            <a:spcAft>
              <a:spcPct val="35000"/>
            </a:spcAft>
          </a:pPr>
          <a:r>
            <a:rPr lang="es-ES_tradnl" sz="2400" b="1" i="0" u="none" kern="1200" dirty="0" smtClean="0">
              <a:solidFill>
                <a:schemeClr val="bg1"/>
              </a:solidFill>
              <a:latin typeface="Times New Roman" panose="02020603050405020304" pitchFamily="18" charset="0"/>
              <a:cs typeface="Times New Roman" panose="02020603050405020304" pitchFamily="18" charset="0"/>
            </a:rPr>
            <a:t>Conclusiones</a:t>
          </a:r>
          <a:endParaRPr lang="es-ES" sz="1400" kern="1200" dirty="0">
            <a:solidFill>
              <a:schemeClr val="bg1"/>
            </a:solidFill>
            <a:latin typeface="Times New Roman" panose="02020603050405020304" pitchFamily="18" charset="0"/>
            <a:cs typeface="Times New Roman" panose="02020603050405020304" pitchFamily="18" charset="0"/>
          </a:endParaRPr>
        </a:p>
      </dsp:txBody>
      <dsp:txXfrm>
        <a:off x="-184733" y="1980382"/>
        <a:ext cx="3834172" cy="593777"/>
      </dsp:txXfrm>
    </dsp:sp>
    <dsp:sp modelId="{BCE7B04B-A22F-40A8-99EF-E29573247E8B}">
      <dsp:nvSpPr>
        <dsp:cNvPr id="0" name=""/>
        <dsp:cNvSpPr/>
      </dsp:nvSpPr>
      <dsp:spPr>
        <a:xfrm rot="5400000">
          <a:off x="8946294" y="3132514"/>
          <a:ext cx="4194357" cy="1191605"/>
        </a:xfrm>
        <a:prstGeom prst="rightArrow">
          <a:avLst>
            <a:gd name="adj1" fmla="val 49830"/>
            <a:gd name="adj2" fmla="val 60660"/>
          </a:avLst>
        </a:prstGeom>
        <a:solidFill>
          <a:schemeClr val="accent2">
            <a:tint val="50000"/>
            <a:hueOff val="-10260"/>
            <a:satOff val="554"/>
            <a:lumOff val="-256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r" defTabSz="1244600" rtl="0">
            <a:lnSpc>
              <a:spcPct val="90000"/>
            </a:lnSpc>
            <a:spcBef>
              <a:spcPct val="0"/>
            </a:spcBef>
            <a:spcAft>
              <a:spcPct val="35000"/>
            </a:spcAft>
          </a:pPr>
          <a:r>
            <a:rPr lang="es-ES_tradnl" sz="2800" b="1" i="0" u="none" kern="1200" dirty="0" smtClean="0">
              <a:solidFill>
                <a:schemeClr val="bg1"/>
              </a:solidFill>
              <a:latin typeface="Times New Roman" panose="02020603050405020304" pitchFamily="18" charset="0"/>
              <a:cs typeface="Times New Roman" panose="02020603050405020304" pitchFamily="18" charset="0"/>
            </a:rPr>
            <a:t>Recomendaciones</a:t>
          </a:r>
          <a:endParaRPr lang="en-US" sz="2800" b="0" i="0" u="none" kern="1200" dirty="0">
            <a:solidFill>
              <a:schemeClr val="bg1"/>
            </a:solidFill>
            <a:latin typeface="Times New Roman" panose="02020603050405020304" pitchFamily="18" charset="0"/>
            <a:cs typeface="Times New Roman" panose="02020603050405020304" pitchFamily="18" charset="0"/>
          </a:endParaRPr>
        </a:p>
      </dsp:txBody>
      <dsp:txXfrm>
        <a:off x="9126387" y="3251336"/>
        <a:ext cx="3834172" cy="59377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8DA1A-1034-4689-A8A7-7B4A4DE8EAE6}">
      <dsp:nvSpPr>
        <dsp:cNvPr id="0" name=""/>
        <dsp:cNvSpPr/>
      </dsp:nvSpPr>
      <dsp:spPr>
        <a:xfrm>
          <a:off x="2138368" y="850075"/>
          <a:ext cx="8501698" cy="4125345"/>
        </a:xfrm>
        <a:prstGeom prst="round2DiagRect">
          <a:avLst>
            <a:gd name="adj1" fmla="val 0"/>
            <a:gd name="adj2" fmla="val 16670"/>
          </a:avLst>
        </a:prstGeom>
        <a:solidFill>
          <a:schemeClr val="accent2">
            <a:shade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C27DCF-FE01-41C8-A36C-361DBEB837C1}">
      <dsp:nvSpPr>
        <dsp:cNvPr id="0" name=""/>
        <dsp:cNvSpPr/>
      </dsp:nvSpPr>
      <dsp:spPr>
        <a:xfrm>
          <a:off x="6513420" y="982641"/>
          <a:ext cx="19065" cy="3860213"/>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935612-780D-4135-B70E-22EC8989CA2F}">
      <dsp:nvSpPr>
        <dsp:cNvPr id="0" name=""/>
        <dsp:cNvSpPr/>
      </dsp:nvSpPr>
      <dsp:spPr>
        <a:xfrm>
          <a:off x="2261167" y="1564203"/>
          <a:ext cx="4188389" cy="26795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En las entrevistas realizadas a personal y directivos de compañías aéreas se puede determinar que si existe demanda del mercado tanto nacional como extranjero de personal en la rama de ingeniería en mecánica aeronáutica. </a:t>
          </a:r>
          <a:endParaRPr lang="es-ES" sz="2000" b="0" kern="1200" dirty="0">
            <a:latin typeface="Times New Roman" panose="02020603050405020304" pitchFamily="18" charset="0"/>
            <a:cs typeface="Times New Roman" panose="02020603050405020304" pitchFamily="18" charset="0"/>
          </a:endParaRPr>
        </a:p>
      </dsp:txBody>
      <dsp:txXfrm>
        <a:off x="2261167" y="1564203"/>
        <a:ext cx="4188389" cy="2679537"/>
      </dsp:txXfrm>
    </dsp:sp>
    <dsp:sp modelId="{86704DFA-C17C-4EF1-B700-8AEB97198385}">
      <dsp:nvSpPr>
        <dsp:cNvPr id="0" name=""/>
        <dsp:cNvSpPr/>
      </dsp:nvSpPr>
      <dsp:spPr>
        <a:xfrm>
          <a:off x="6772529" y="1075759"/>
          <a:ext cx="3477606" cy="367397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Dado que existe demanda de personal profesional en la rama de la ingeniería en mecánica aeronáutica la Universidad de las Fuerzas Armadas ESPE debería tomar en consideración la creación de la carrera de Ingeniería en Mecánica Aeronáutica para satisfacer la demanda con profesionales nacionales. </a:t>
          </a:r>
          <a:endParaRPr lang="en-US" sz="2000" b="0" i="0" u="none" kern="1200" dirty="0">
            <a:latin typeface="Times New Roman" panose="02020603050405020304" pitchFamily="18" charset="0"/>
            <a:cs typeface="Times New Roman" panose="02020603050405020304" pitchFamily="18" charset="0"/>
          </a:endParaRPr>
        </a:p>
      </dsp:txBody>
      <dsp:txXfrm>
        <a:off x="6772529" y="1075759"/>
        <a:ext cx="3477606" cy="3673977"/>
      </dsp:txXfrm>
    </dsp:sp>
    <dsp:sp modelId="{38C63312-8882-4BB3-8392-DCF9C87DF5FD}">
      <dsp:nvSpPr>
        <dsp:cNvPr id="0" name=""/>
        <dsp:cNvSpPr/>
      </dsp:nvSpPr>
      <dsp:spPr>
        <a:xfrm rot="16200000">
          <a:off x="-364825" y="1501375"/>
          <a:ext cx="4194357" cy="1191605"/>
        </a:xfrm>
        <a:prstGeom prst="rightArrow">
          <a:avLst>
            <a:gd name="adj1" fmla="val 49830"/>
            <a:gd name="adj2" fmla="val 60660"/>
          </a:avLst>
        </a:prstGeom>
        <a:solidFill>
          <a:schemeClr val="accent2">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r" defTabSz="1066800" rtl="0">
            <a:lnSpc>
              <a:spcPct val="90000"/>
            </a:lnSpc>
            <a:spcBef>
              <a:spcPct val="0"/>
            </a:spcBef>
            <a:spcAft>
              <a:spcPct val="35000"/>
            </a:spcAft>
          </a:pPr>
          <a:r>
            <a:rPr lang="es-ES_tradnl" sz="2400" b="1" i="0" u="none" kern="1200" dirty="0" smtClean="0">
              <a:solidFill>
                <a:schemeClr val="bg1"/>
              </a:solidFill>
              <a:latin typeface="Times New Roman" panose="02020603050405020304" pitchFamily="18" charset="0"/>
              <a:cs typeface="Times New Roman" panose="02020603050405020304" pitchFamily="18" charset="0"/>
            </a:rPr>
            <a:t>Conclusiones</a:t>
          </a:r>
          <a:endParaRPr lang="es-ES" sz="1400" b="1" kern="1200" dirty="0">
            <a:solidFill>
              <a:schemeClr val="bg1"/>
            </a:solidFill>
            <a:latin typeface="Times New Roman" panose="02020603050405020304" pitchFamily="18" charset="0"/>
            <a:cs typeface="Times New Roman" panose="02020603050405020304" pitchFamily="18" charset="0"/>
          </a:endParaRPr>
        </a:p>
      </dsp:txBody>
      <dsp:txXfrm>
        <a:off x="-184733" y="1980382"/>
        <a:ext cx="3834172" cy="593777"/>
      </dsp:txXfrm>
    </dsp:sp>
    <dsp:sp modelId="{BCE7B04B-A22F-40A8-99EF-E29573247E8B}">
      <dsp:nvSpPr>
        <dsp:cNvPr id="0" name=""/>
        <dsp:cNvSpPr/>
      </dsp:nvSpPr>
      <dsp:spPr>
        <a:xfrm rot="5400000">
          <a:off x="8946294" y="3132514"/>
          <a:ext cx="4194357" cy="1191605"/>
        </a:xfrm>
        <a:prstGeom prst="rightArrow">
          <a:avLst>
            <a:gd name="adj1" fmla="val 49830"/>
            <a:gd name="adj2" fmla="val 60660"/>
          </a:avLst>
        </a:prstGeom>
        <a:solidFill>
          <a:schemeClr val="accent2">
            <a:tint val="50000"/>
            <a:hueOff val="-10260"/>
            <a:satOff val="554"/>
            <a:lumOff val="-256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r" defTabSz="1244600" rtl="0">
            <a:lnSpc>
              <a:spcPct val="90000"/>
            </a:lnSpc>
            <a:spcBef>
              <a:spcPct val="0"/>
            </a:spcBef>
            <a:spcAft>
              <a:spcPct val="35000"/>
            </a:spcAft>
          </a:pPr>
          <a:r>
            <a:rPr lang="es-ES_tradnl" sz="2800" b="1" i="0" u="none" kern="1200" dirty="0" smtClean="0">
              <a:solidFill>
                <a:schemeClr val="bg1"/>
              </a:solidFill>
              <a:latin typeface="Times New Roman" panose="02020603050405020304" pitchFamily="18" charset="0"/>
              <a:cs typeface="Times New Roman" panose="02020603050405020304" pitchFamily="18" charset="0"/>
            </a:rPr>
            <a:t>Recomendaciones</a:t>
          </a:r>
          <a:endParaRPr lang="en-US" sz="2800" b="1" i="0" u="none" kern="1200" dirty="0">
            <a:solidFill>
              <a:schemeClr val="bg1"/>
            </a:solidFill>
            <a:latin typeface="Times New Roman" panose="02020603050405020304" pitchFamily="18" charset="0"/>
            <a:cs typeface="Times New Roman" panose="02020603050405020304" pitchFamily="18" charset="0"/>
          </a:endParaRPr>
        </a:p>
      </dsp:txBody>
      <dsp:txXfrm>
        <a:off x="9126387" y="3251336"/>
        <a:ext cx="3834172" cy="5937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BD493-C40A-4CCD-8DD0-B05B97768433}">
      <dsp:nvSpPr>
        <dsp:cNvPr id="0" name=""/>
        <dsp:cNvSpPr/>
      </dsp:nvSpPr>
      <dsp:spPr>
        <a:xfrm>
          <a:off x="3446928" y="665"/>
          <a:ext cx="6081063" cy="1619715"/>
        </a:xfrm>
        <a:prstGeom prst="rightArrow">
          <a:avLst>
            <a:gd name="adj1" fmla="val 75000"/>
            <a:gd name="adj2" fmla="val 50000"/>
          </a:avLst>
        </a:prstGeom>
        <a:solidFill>
          <a:schemeClr val="lt1">
            <a:alpha val="90000"/>
            <a:tint val="40000"/>
            <a:hueOff val="0"/>
            <a:satOff val="0"/>
            <a:lumOff val="0"/>
            <a:alphaOff val="0"/>
          </a:schemeClr>
        </a:solidFill>
        <a:ln w="19050" cap="rnd"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s-ES_tradnl" sz="2300" kern="1200" dirty="0">
              <a:solidFill>
                <a:schemeClr val="bg1"/>
              </a:solidFill>
              <a:latin typeface="Times New Roman" panose="02020603050405020304" pitchFamily="18" charset="0"/>
              <a:cs typeface="Times New Roman" panose="02020603050405020304" pitchFamily="18" charset="0"/>
            </a:rPr>
            <a:t>Contar con nuevas carreras para los estudiantes bachilleres del Ecuador </a:t>
          </a:r>
          <a:endParaRPr lang="es-ES" sz="2300" kern="1200" dirty="0">
            <a:solidFill>
              <a:schemeClr val="bg1"/>
            </a:solidFill>
          </a:endParaRPr>
        </a:p>
      </dsp:txBody>
      <dsp:txXfrm>
        <a:off x="3446928" y="203129"/>
        <a:ext cx="5473670" cy="1214787"/>
      </dsp:txXfrm>
    </dsp:sp>
    <dsp:sp modelId="{D5FFF947-679C-443C-BD46-88E29B62F0A2}">
      <dsp:nvSpPr>
        <dsp:cNvPr id="0" name=""/>
        <dsp:cNvSpPr/>
      </dsp:nvSpPr>
      <dsp:spPr>
        <a:xfrm>
          <a:off x="607113" y="665"/>
          <a:ext cx="2839815" cy="1619715"/>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s-ES" sz="3300" kern="1200" dirty="0">
              <a:latin typeface="Times New Roman" panose="02020603050405020304" pitchFamily="18" charset="0"/>
              <a:cs typeface="Times New Roman" panose="02020603050405020304" pitchFamily="18" charset="0"/>
            </a:rPr>
            <a:t>Necesidad</a:t>
          </a:r>
        </a:p>
      </dsp:txBody>
      <dsp:txXfrm>
        <a:off x="686181" y="79733"/>
        <a:ext cx="2681679" cy="1461579"/>
      </dsp:txXfrm>
    </dsp:sp>
    <dsp:sp modelId="{F8ED85BA-E6E2-4DA6-B99E-E6264E18CCB6}">
      <dsp:nvSpPr>
        <dsp:cNvPr id="0" name=""/>
        <dsp:cNvSpPr/>
      </dsp:nvSpPr>
      <dsp:spPr>
        <a:xfrm>
          <a:off x="3525293" y="1782352"/>
          <a:ext cx="6081063" cy="1619715"/>
        </a:xfrm>
        <a:prstGeom prst="rightArrow">
          <a:avLst>
            <a:gd name="adj1" fmla="val 75000"/>
            <a:gd name="adj2" fmla="val 50000"/>
          </a:avLst>
        </a:prstGeom>
        <a:solidFill>
          <a:schemeClr val="lt1">
            <a:alpha val="90000"/>
            <a:tint val="40000"/>
            <a:hueOff val="0"/>
            <a:satOff val="0"/>
            <a:lumOff val="0"/>
            <a:alphaOff val="0"/>
          </a:schemeClr>
        </a:solidFill>
        <a:ln w="19050" cap="rnd"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s-ES_tradnl" sz="2300" kern="1200" dirty="0">
              <a:latin typeface="Times New Roman" panose="02020603050405020304" pitchFamily="18" charset="0"/>
              <a:cs typeface="Times New Roman" panose="02020603050405020304" pitchFamily="18" charset="0"/>
            </a:rPr>
            <a:t>Las carreras tradicionales se encuentran saturadas, en tal virtud se debe dar opción a la creación de otro tipo de carreras </a:t>
          </a:r>
          <a:endParaRPr lang="es-ES" sz="2300" kern="1200" dirty="0"/>
        </a:p>
      </dsp:txBody>
      <dsp:txXfrm>
        <a:off x="3525293" y="1984816"/>
        <a:ext cx="5473670" cy="1214787"/>
      </dsp:txXfrm>
    </dsp:sp>
    <dsp:sp modelId="{3091961E-1C3E-4F37-AF4B-B5624315B5A7}">
      <dsp:nvSpPr>
        <dsp:cNvPr id="0" name=""/>
        <dsp:cNvSpPr/>
      </dsp:nvSpPr>
      <dsp:spPr>
        <a:xfrm>
          <a:off x="528748" y="1782352"/>
          <a:ext cx="2996545" cy="1619715"/>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s-ES" sz="3300" kern="1200" dirty="0">
              <a:latin typeface="Times New Roman" panose="02020603050405020304" pitchFamily="18" charset="0"/>
              <a:cs typeface="Times New Roman" panose="02020603050405020304" pitchFamily="18" charset="0"/>
            </a:rPr>
            <a:t>Justificación e importancia</a:t>
          </a:r>
        </a:p>
      </dsp:txBody>
      <dsp:txXfrm>
        <a:off x="607816" y="1861420"/>
        <a:ext cx="2838409" cy="1461579"/>
      </dsp:txXfrm>
    </dsp:sp>
    <dsp:sp modelId="{913B834B-026D-4204-B159-7AD6A8A7681B}">
      <dsp:nvSpPr>
        <dsp:cNvPr id="0" name=""/>
        <dsp:cNvSpPr/>
      </dsp:nvSpPr>
      <dsp:spPr>
        <a:xfrm>
          <a:off x="3592066" y="3564039"/>
          <a:ext cx="6075124" cy="1973153"/>
        </a:xfrm>
        <a:prstGeom prst="rightArrow">
          <a:avLst>
            <a:gd name="adj1" fmla="val 75000"/>
            <a:gd name="adj2" fmla="val 50000"/>
          </a:avLst>
        </a:prstGeom>
        <a:solidFill>
          <a:schemeClr val="lt1">
            <a:alpha val="90000"/>
            <a:tint val="40000"/>
            <a:hueOff val="0"/>
            <a:satOff val="0"/>
            <a:lumOff val="0"/>
            <a:alphaOff val="0"/>
          </a:schemeClr>
        </a:solidFill>
        <a:ln w="19050" cap="rnd"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s-EC" sz="2300" kern="1200" noProof="0" dirty="0">
              <a:latin typeface="Times New Roman" panose="02020603050405020304" pitchFamily="18" charset="0"/>
              <a:cs typeface="Times New Roman" panose="02020603050405020304" pitchFamily="18" charset="0"/>
            </a:rPr>
            <a:t>Falta de carrera en Ingeniería en Mecánica Aeronáutica </a:t>
          </a:r>
          <a:r>
            <a:rPr lang="es-EC" sz="2300" kern="1200" noProof="0" dirty="0">
              <a:solidFill>
                <a:schemeClr val="accent5"/>
              </a:solidFill>
              <a:latin typeface="Times New Roman" panose="02020603050405020304" pitchFamily="18" charset="0"/>
              <a:cs typeface="Times New Roman" panose="02020603050405020304" pitchFamily="18" charset="0"/>
            </a:rPr>
            <a:t> </a:t>
          </a:r>
          <a:endParaRPr lang="es-ES" sz="2300" kern="1200" dirty="0">
            <a:solidFill>
              <a:schemeClr val="accent5"/>
            </a:solidFill>
          </a:endParaRPr>
        </a:p>
      </dsp:txBody>
      <dsp:txXfrm>
        <a:off x="3592066" y="3810683"/>
        <a:ext cx="5335192" cy="1479865"/>
      </dsp:txXfrm>
    </dsp:sp>
    <dsp:sp modelId="{239B477E-21C6-489A-8A72-F444DA62245B}">
      <dsp:nvSpPr>
        <dsp:cNvPr id="0" name=""/>
        <dsp:cNvSpPr/>
      </dsp:nvSpPr>
      <dsp:spPr>
        <a:xfrm>
          <a:off x="467913" y="3740758"/>
          <a:ext cx="3124153" cy="1619715"/>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s-ES" sz="3300" kern="1200" dirty="0">
              <a:latin typeface="Times New Roman" panose="02020603050405020304" pitchFamily="18" charset="0"/>
              <a:cs typeface="Times New Roman" panose="02020603050405020304" pitchFamily="18" charset="0"/>
            </a:rPr>
            <a:t>Definición del problema</a:t>
          </a:r>
        </a:p>
      </dsp:txBody>
      <dsp:txXfrm>
        <a:off x="546981" y="3819826"/>
        <a:ext cx="2966017" cy="14615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89CD2-F4A0-41D2-9B30-254990FA49B9}">
      <dsp:nvSpPr>
        <dsp:cNvPr id="0" name=""/>
        <dsp:cNvSpPr/>
      </dsp:nvSpPr>
      <dsp:spPr>
        <a:xfrm>
          <a:off x="0" y="5741"/>
          <a:ext cx="3732694" cy="452315"/>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a:latin typeface="Times New Roman" panose="02020603050405020304" pitchFamily="18" charset="0"/>
              <a:cs typeface="Times New Roman" panose="02020603050405020304" pitchFamily="18" charset="0"/>
            </a:rPr>
            <a:t>Objetivo General</a:t>
          </a:r>
        </a:p>
      </dsp:txBody>
      <dsp:txXfrm>
        <a:off x="13248" y="18989"/>
        <a:ext cx="3706198" cy="425819"/>
      </dsp:txXfrm>
    </dsp:sp>
    <dsp:sp modelId="{76812EE0-A859-4369-A567-9CB23CA3B8F4}">
      <dsp:nvSpPr>
        <dsp:cNvPr id="0" name=""/>
        <dsp:cNvSpPr/>
      </dsp:nvSpPr>
      <dsp:spPr>
        <a:xfrm rot="5416914">
          <a:off x="1589571" y="958877"/>
          <a:ext cx="544040" cy="47884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s-ES" sz="3000" kern="1200" dirty="0"/>
        </a:p>
      </dsp:txBody>
      <dsp:txXfrm rot="-5400000">
        <a:off x="1718292" y="926279"/>
        <a:ext cx="287305" cy="400387"/>
      </dsp:txXfrm>
    </dsp:sp>
    <dsp:sp modelId="{776AFE1C-F811-4C4A-A6FA-CB0471CB49C9}">
      <dsp:nvSpPr>
        <dsp:cNvPr id="0" name=""/>
        <dsp:cNvSpPr/>
      </dsp:nvSpPr>
      <dsp:spPr>
        <a:xfrm>
          <a:off x="640888" y="1938541"/>
          <a:ext cx="2420808" cy="2706074"/>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_tradnl" sz="2400" kern="1200" dirty="0">
              <a:latin typeface="Times New Roman" panose="02020603050405020304" pitchFamily="18" charset="0"/>
              <a:cs typeface="Times New Roman" panose="02020603050405020304" pitchFamily="18" charset="0"/>
            </a:rPr>
            <a:t>Conocer la demanda de estudiantes para la creación de la carrera en Ingeniería en Mecánica Aeronáutica </a:t>
          </a:r>
          <a:endParaRPr lang="en-US" sz="2400" kern="1200" dirty="0">
            <a:latin typeface="Times New Roman" panose="02020603050405020304" pitchFamily="18" charset="0"/>
            <a:cs typeface="Times New Roman" panose="02020603050405020304" pitchFamily="18" charset="0"/>
          </a:endParaRPr>
        </a:p>
      </dsp:txBody>
      <dsp:txXfrm>
        <a:off x="711791" y="2009444"/>
        <a:ext cx="2279002" cy="25642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89CD2-F4A0-41D2-9B30-254990FA49B9}">
      <dsp:nvSpPr>
        <dsp:cNvPr id="0" name=""/>
        <dsp:cNvSpPr/>
      </dsp:nvSpPr>
      <dsp:spPr>
        <a:xfrm>
          <a:off x="1556385" y="3105"/>
          <a:ext cx="3422757" cy="414674"/>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a:latin typeface="Times New Roman" panose="02020603050405020304" pitchFamily="18" charset="0"/>
              <a:cs typeface="Times New Roman" panose="02020603050405020304" pitchFamily="18" charset="0"/>
            </a:rPr>
            <a:t>Objetivos específicos</a:t>
          </a:r>
        </a:p>
      </dsp:txBody>
      <dsp:txXfrm>
        <a:off x="1568530" y="15250"/>
        <a:ext cx="3398467" cy="390384"/>
      </dsp:txXfrm>
    </dsp:sp>
    <dsp:sp modelId="{76812EE0-A859-4369-A567-9CB23CA3B8F4}">
      <dsp:nvSpPr>
        <dsp:cNvPr id="0" name=""/>
        <dsp:cNvSpPr/>
      </dsp:nvSpPr>
      <dsp:spPr>
        <a:xfrm rot="5400000">
          <a:off x="3001454" y="851951"/>
          <a:ext cx="532620" cy="42615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s-ES" sz="3000" kern="1200" dirty="0"/>
        </a:p>
      </dsp:txBody>
      <dsp:txXfrm rot="-5400000">
        <a:off x="3139918" y="798717"/>
        <a:ext cx="255692" cy="404774"/>
      </dsp:txXfrm>
    </dsp:sp>
    <dsp:sp modelId="{776AFE1C-F811-4C4A-A6FA-CB0471CB49C9}">
      <dsp:nvSpPr>
        <dsp:cNvPr id="0" name=""/>
        <dsp:cNvSpPr/>
      </dsp:nvSpPr>
      <dsp:spPr>
        <a:xfrm>
          <a:off x="499284" y="1712275"/>
          <a:ext cx="5536959" cy="3095110"/>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a:t>
          </a:r>
          <a:r>
            <a:rPr lang="es-ES_tradnl" sz="2400" kern="1200" dirty="0">
              <a:latin typeface="Times New Roman" panose="02020603050405020304" pitchFamily="18" charset="0"/>
              <a:cs typeface="Times New Roman" panose="02020603050405020304" pitchFamily="18" charset="0"/>
            </a:rPr>
            <a:t>Conocer la situación socio económica de los posibles postulantes de la carrera en Ingeniería en Mecánica Aeronáutica </a:t>
          </a:r>
        </a:p>
        <a:p>
          <a:pPr lvl="0" algn="l" defTabSz="1066800">
            <a:lnSpc>
              <a:spcPct val="90000"/>
            </a:lnSpc>
            <a:spcBef>
              <a:spcPct val="0"/>
            </a:spcBef>
            <a:spcAft>
              <a:spcPct val="35000"/>
            </a:spcAft>
          </a:pPr>
          <a:r>
            <a:rPr lang="es-ES_tradnl" sz="2400" kern="1200" dirty="0">
              <a:latin typeface="Times New Roman" panose="02020603050405020304" pitchFamily="18" charset="0"/>
              <a:cs typeface="Times New Roman" panose="02020603050405020304" pitchFamily="18" charset="0"/>
            </a:rPr>
            <a:t>-Determinar los factores que motivan a los estudiantes a optar por la carrera de Ingeniería en Mecánica Aeronáutica </a:t>
          </a:r>
        </a:p>
        <a:p>
          <a:pPr lvl="0" algn="l" defTabSz="1066800">
            <a:lnSpc>
              <a:spcPct val="90000"/>
            </a:lnSpc>
            <a:spcBef>
              <a:spcPct val="0"/>
            </a:spcBef>
            <a:spcAft>
              <a:spcPct val="35000"/>
            </a:spcAft>
          </a:pPr>
          <a:r>
            <a:rPr lang="es-ES_tradnl" sz="2400" kern="1200" dirty="0">
              <a:latin typeface="Times New Roman" panose="02020603050405020304" pitchFamily="18" charset="0"/>
              <a:cs typeface="Times New Roman" panose="02020603050405020304" pitchFamily="18" charset="0"/>
            </a:rPr>
            <a:t>-Identificar las bondades laborales que ofrece la Ingeniería en Mecánica Aeronáutica </a:t>
          </a:r>
          <a:endParaRPr lang="en-US" sz="2400" kern="1200" dirty="0">
            <a:latin typeface="Times New Roman" panose="02020603050405020304" pitchFamily="18" charset="0"/>
            <a:cs typeface="Times New Roman" panose="02020603050405020304" pitchFamily="18" charset="0"/>
          </a:endParaRPr>
        </a:p>
      </dsp:txBody>
      <dsp:txXfrm>
        <a:off x="589937" y="1802928"/>
        <a:ext cx="5355653" cy="29138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F00C0-88CD-4517-8BDC-35727AF1C2EC}">
      <dsp:nvSpPr>
        <dsp:cNvPr id="0" name=""/>
        <dsp:cNvSpPr/>
      </dsp:nvSpPr>
      <dsp:spPr>
        <a:xfrm>
          <a:off x="1015999" y="1070223"/>
          <a:ext cx="6096000" cy="3278220"/>
        </a:xfrm>
        <a:prstGeom prst="round2DiagRect">
          <a:avLst>
            <a:gd name="adj1" fmla="val 0"/>
            <a:gd name="adj2" fmla="val 1667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CF09F1-07EC-4CFB-9DC1-D2F44EDAA00A}">
      <dsp:nvSpPr>
        <dsp:cNvPr id="0" name=""/>
        <dsp:cNvSpPr/>
      </dsp:nvSpPr>
      <dsp:spPr>
        <a:xfrm>
          <a:off x="4063999" y="1417913"/>
          <a:ext cx="812" cy="2582840"/>
        </a:xfrm>
        <a:prstGeom prst="line">
          <a:avLst/>
        </a:prstGeom>
        <a:solidFill>
          <a:schemeClr val="dk1">
            <a:hueOff val="0"/>
            <a:satOff val="0"/>
            <a:lumOff val="0"/>
            <a:alphaOff val="0"/>
          </a:scheme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3E7591-B6CE-43BF-B418-E26C68FE2BAC}">
      <dsp:nvSpPr>
        <dsp:cNvPr id="0" name=""/>
        <dsp:cNvSpPr/>
      </dsp:nvSpPr>
      <dsp:spPr>
        <a:xfrm>
          <a:off x="1219199" y="1318573"/>
          <a:ext cx="2641600" cy="27815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_tradnl" sz="2400" b="1" kern="1200" dirty="0">
              <a:solidFill>
                <a:schemeClr val="bg1"/>
              </a:solidFill>
              <a:latin typeface="Times New Roman" panose="02020603050405020304" pitchFamily="18" charset="0"/>
              <a:cs typeface="Times New Roman" panose="02020603050405020304" pitchFamily="18" charset="0"/>
            </a:rPr>
            <a:t>Ho: </a:t>
          </a:r>
        </a:p>
        <a:p>
          <a:pPr lvl="0" algn="l" defTabSz="1066800">
            <a:lnSpc>
              <a:spcPct val="90000"/>
            </a:lnSpc>
            <a:spcBef>
              <a:spcPct val="0"/>
            </a:spcBef>
            <a:spcAft>
              <a:spcPct val="35000"/>
            </a:spcAft>
          </a:pPr>
          <a:r>
            <a:rPr lang="es-ES_tradnl" sz="2000" kern="1200" dirty="0">
              <a:solidFill>
                <a:schemeClr val="bg1"/>
              </a:solidFill>
              <a:latin typeface="Times New Roman" panose="02020603050405020304" pitchFamily="18" charset="0"/>
              <a:cs typeface="Times New Roman" panose="02020603050405020304" pitchFamily="18" charset="0"/>
            </a:rPr>
            <a:t>Existe un 30% de próximos bachilleres que optarían por la carrera de Ingeniería en Mecánica Aeronáutica</a:t>
          </a:r>
          <a:endParaRPr lang="es-ES" sz="2400" kern="1200" dirty="0">
            <a:solidFill>
              <a:schemeClr val="bg1"/>
            </a:solidFill>
          </a:endParaRPr>
        </a:p>
      </dsp:txBody>
      <dsp:txXfrm>
        <a:off x="1219199" y="1318573"/>
        <a:ext cx="2641600" cy="2781520"/>
      </dsp:txXfrm>
    </dsp:sp>
    <dsp:sp modelId="{130C4213-2B2F-4C38-AA3D-9C8AE13FCE13}">
      <dsp:nvSpPr>
        <dsp:cNvPr id="0" name=""/>
        <dsp:cNvSpPr/>
      </dsp:nvSpPr>
      <dsp:spPr>
        <a:xfrm>
          <a:off x="4267199" y="1318573"/>
          <a:ext cx="2641600" cy="27815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_tradnl" sz="2000" b="1" kern="1200" dirty="0">
              <a:solidFill>
                <a:schemeClr val="bg1"/>
              </a:solidFill>
              <a:latin typeface="Times New Roman" panose="02020603050405020304" pitchFamily="18" charset="0"/>
              <a:cs typeface="Times New Roman" panose="02020603050405020304" pitchFamily="18" charset="0"/>
            </a:rPr>
            <a:t>H1:</a:t>
          </a:r>
        </a:p>
        <a:p>
          <a:pPr lvl="0" algn="l" defTabSz="889000">
            <a:lnSpc>
              <a:spcPct val="90000"/>
            </a:lnSpc>
            <a:spcBef>
              <a:spcPct val="0"/>
            </a:spcBef>
            <a:spcAft>
              <a:spcPct val="35000"/>
            </a:spcAft>
          </a:pPr>
          <a:r>
            <a:rPr lang="es-ES_tradnl" sz="2000" kern="1200" dirty="0">
              <a:solidFill>
                <a:schemeClr val="bg1"/>
              </a:solidFill>
              <a:latin typeface="Times New Roman" panose="02020603050405020304" pitchFamily="18" charset="0"/>
              <a:cs typeface="Times New Roman" panose="02020603050405020304" pitchFamily="18" charset="0"/>
            </a:rPr>
            <a:t>No existe un 30% de próximos bachilleres que optarían por la carrera de Ingeniería en Mecánica Aeronáutica</a:t>
          </a:r>
          <a:endParaRPr lang="es-ES" sz="2000" kern="1200" dirty="0">
            <a:solidFill>
              <a:schemeClr val="bg1"/>
            </a:solidFill>
          </a:endParaRPr>
        </a:p>
      </dsp:txBody>
      <dsp:txXfrm>
        <a:off x="4267199" y="1318573"/>
        <a:ext cx="2641600" cy="2781520"/>
      </dsp:txXfrm>
    </dsp:sp>
    <dsp:sp modelId="{796BF621-55BE-4BB7-929F-557435A3BAF6}">
      <dsp:nvSpPr>
        <dsp:cNvPr id="0" name=""/>
        <dsp:cNvSpPr/>
      </dsp:nvSpPr>
      <dsp:spPr>
        <a:xfrm rot="16200000">
          <a:off x="-1280120" y="1505953"/>
          <a:ext cx="3576240" cy="1016000"/>
        </a:xfrm>
        <a:prstGeom prst="rightArrow">
          <a:avLst>
            <a:gd name="adj1" fmla="val 49830"/>
            <a:gd name="adj2" fmla="val 60660"/>
          </a:avLst>
        </a:prstGeom>
        <a:solidFill>
          <a:schemeClr val="dk1">
            <a:tint val="40000"/>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r" defTabSz="1066800">
            <a:lnSpc>
              <a:spcPct val="90000"/>
            </a:lnSpc>
            <a:spcBef>
              <a:spcPct val="0"/>
            </a:spcBef>
            <a:spcAft>
              <a:spcPct val="35000"/>
            </a:spcAft>
          </a:pPr>
          <a:r>
            <a:rPr lang="es-ES" sz="2400" kern="1200" dirty="0">
              <a:solidFill>
                <a:schemeClr val="bg1"/>
              </a:solidFill>
              <a:latin typeface="Times New Roman" panose="02020603050405020304" pitchFamily="18" charset="0"/>
              <a:cs typeface="Times New Roman" panose="02020603050405020304" pitchFamily="18" charset="0"/>
            </a:rPr>
            <a:t>Hipótesis Nula </a:t>
          </a:r>
          <a:r>
            <a:rPr lang="es-ES" sz="2400" b="1" kern="1200" dirty="0">
              <a:solidFill>
                <a:schemeClr val="bg1"/>
              </a:solidFill>
              <a:latin typeface="Times New Roman" panose="02020603050405020304" pitchFamily="18" charset="0"/>
              <a:cs typeface="Times New Roman" panose="02020603050405020304" pitchFamily="18" charset="0"/>
            </a:rPr>
            <a:t>Ho</a:t>
          </a:r>
        </a:p>
      </dsp:txBody>
      <dsp:txXfrm>
        <a:off x="-1126567" y="1914370"/>
        <a:ext cx="3269135" cy="506272"/>
      </dsp:txXfrm>
    </dsp:sp>
    <dsp:sp modelId="{40BE657B-19CE-4802-AA01-0ACE69D1BF3E}">
      <dsp:nvSpPr>
        <dsp:cNvPr id="0" name=""/>
        <dsp:cNvSpPr/>
      </dsp:nvSpPr>
      <dsp:spPr>
        <a:xfrm rot="5400000">
          <a:off x="5831879" y="2896713"/>
          <a:ext cx="3576240" cy="1016000"/>
        </a:xfrm>
        <a:prstGeom prst="rightArrow">
          <a:avLst>
            <a:gd name="adj1" fmla="val 49830"/>
            <a:gd name="adj2" fmla="val 60660"/>
          </a:avLst>
        </a:prstGeom>
        <a:solidFill>
          <a:schemeClr val="dk1">
            <a:tint val="40000"/>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r" defTabSz="1066800">
            <a:lnSpc>
              <a:spcPct val="90000"/>
            </a:lnSpc>
            <a:spcBef>
              <a:spcPct val="0"/>
            </a:spcBef>
            <a:spcAft>
              <a:spcPct val="35000"/>
            </a:spcAft>
          </a:pPr>
          <a:r>
            <a:rPr lang="es-ES" sz="2400" kern="1200" dirty="0">
              <a:solidFill>
                <a:schemeClr val="bg1"/>
              </a:solidFill>
              <a:latin typeface="Times New Roman" panose="02020603050405020304" pitchFamily="18" charset="0"/>
              <a:cs typeface="Times New Roman" panose="02020603050405020304" pitchFamily="18" charset="0"/>
            </a:rPr>
            <a:t>Hipótesis alternativa </a:t>
          </a:r>
          <a:r>
            <a:rPr lang="es-ES" sz="2400" b="1" kern="1200" dirty="0">
              <a:solidFill>
                <a:schemeClr val="bg1"/>
              </a:solidFill>
              <a:latin typeface="Times New Roman" panose="02020603050405020304" pitchFamily="18" charset="0"/>
              <a:cs typeface="Times New Roman" panose="02020603050405020304" pitchFamily="18" charset="0"/>
            </a:rPr>
            <a:t>H1</a:t>
          </a:r>
        </a:p>
      </dsp:txBody>
      <dsp:txXfrm>
        <a:off x="5985432" y="2998025"/>
        <a:ext cx="3269135" cy="5062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09B7B-902B-4F70-A9D0-E5DDFADE9E8E}">
      <dsp:nvSpPr>
        <dsp:cNvPr id="0" name=""/>
        <dsp:cNvSpPr/>
      </dsp:nvSpPr>
      <dsp:spPr>
        <a:xfrm>
          <a:off x="1881902" y="352213"/>
          <a:ext cx="4551680" cy="4551680"/>
        </a:xfrm>
        <a:prstGeom prst="pie">
          <a:avLst>
            <a:gd name="adj1" fmla="val 16200000"/>
            <a:gd name="adj2" fmla="val 18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kern="1200" dirty="0"/>
            <a:t>Transparencia</a:t>
          </a:r>
        </a:p>
      </dsp:txBody>
      <dsp:txXfrm>
        <a:off x="4280746" y="1316736"/>
        <a:ext cx="1625600" cy="1354666"/>
      </dsp:txXfrm>
    </dsp:sp>
    <dsp:sp modelId="{31F2F22A-D3ED-46CB-B60E-AA787D089034}">
      <dsp:nvSpPr>
        <dsp:cNvPr id="0" name=""/>
        <dsp:cNvSpPr/>
      </dsp:nvSpPr>
      <dsp:spPr>
        <a:xfrm>
          <a:off x="1788159" y="514773"/>
          <a:ext cx="4551680" cy="4551680"/>
        </a:xfrm>
        <a:prstGeom prst="pie">
          <a:avLst>
            <a:gd name="adj1" fmla="val 1800000"/>
            <a:gd name="adj2" fmla="val 90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kern="1200" dirty="0"/>
            <a:t>Veracidad</a:t>
          </a:r>
        </a:p>
      </dsp:txBody>
      <dsp:txXfrm>
        <a:off x="2871893" y="3467946"/>
        <a:ext cx="2438400" cy="1192106"/>
      </dsp:txXfrm>
    </dsp:sp>
    <dsp:sp modelId="{BA6994C7-CD00-48F6-ABEF-E1D51F9D5378}">
      <dsp:nvSpPr>
        <dsp:cNvPr id="0" name=""/>
        <dsp:cNvSpPr/>
      </dsp:nvSpPr>
      <dsp:spPr>
        <a:xfrm>
          <a:off x="1694416" y="352213"/>
          <a:ext cx="4551680" cy="4551680"/>
        </a:xfrm>
        <a:prstGeom prst="pie">
          <a:avLst>
            <a:gd name="adj1" fmla="val 90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kern="1200" dirty="0"/>
            <a:t>Fines académicos</a:t>
          </a:r>
        </a:p>
      </dsp:txBody>
      <dsp:txXfrm>
        <a:off x="2221653" y="1316736"/>
        <a:ext cx="1625600" cy="1354666"/>
      </dsp:txXfrm>
    </dsp:sp>
    <dsp:sp modelId="{A4E548A3-C7B1-4858-AF62-0F0469A55AC5}">
      <dsp:nvSpPr>
        <dsp:cNvPr id="0" name=""/>
        <dsp:cNvSpPr/>
      </dsp:nvSpPr>
      <dsp:spPr>
        <a:xfrm>
          <a:off x="1600507" y="70442"/>
          <a:ext cx="5115221" cy="511522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D28E23-94AF-4CEC-ACAD-18553C26A3B7}">
      <dsp:nvSpPr>
        <dsp:cNvPr id="0" name=""/>
        <dsp:cNvSpPr/>
      </dsp:nvSpPr>
      <dsp:spPr>
        <a:xfrm>
          <a:off x="1506389" y="232714"/>
          <a:ext cx="5115221" cy="511522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EA7174-CF7C-4841-9137-DDAC548E8586}">
      <dsp:nvSpPr>
        <dsp:cNvPr id="0" name=""/>
        <dsp:cNvSpPr/>
      </dsp:nvSpPr>
      <dsp:spPr>
        <a:xfrm>
          <a:off x="1412270" y="70442"/>
          <a:ext cx="5115221" cy="511522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036FB-FCC6-4859-9930-66FE68D364CF}">
      <dsp:nvSpPr>
        <dsp:cNvPr id="0" name=""/>
        <dsp:cNvSpPr/>
      </dsp:nvSpPr>
      <dsp:spPr>
        <a:xfrm>
          <a:off x="3757477" y="3138852"/>
          <a:ext cx="499061" cy="475477"/>
        </a:xfrm>
        <a:custGeom>
          <a:avLst/>
          <a:gdLst/>
          <a:ahLst/>
          <a:cxnLst/>
          <a:rect l="0" t="0" r="0" b="0"/>
          <a:pathLst>
            <a:path>
              <a:moveTo>
                <a:pt x="0" y="0"/>
              </a:moveTo>
              <a:lnTo>
                <a:pt x="249530" y="0"/>
              </a:lnTo>
              <a:lnTo>
                <a:pt x="249530" y="475477"/>
              </a:lnTo>
              <a:lnTo>
                <a:pt x="499061" y="475477"/>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3989775" y="3359358"/>
        <a:ext cx="34465" cy="34465"/>
      </dsp:txXfrm>
    </dsp:sp>
    <dsp:sp modelId="{2C58464C-3774-40FD-AA4B-236A0C414051}">
      <dsp:nvSpPr>
        <dsp:cNvPr id="0" name=""/>
        <dsp:cNvSpPr/>
      </dsp:nvSpPr>
      <dsp:spPr>
        <a:xfrm>
          <a:off x="3757477" y="2663374"/>
          <a:ext cx="499061" cy="475477"/>
        </a:xfrm>
        <a:custGeom>
          <a:avLst/>
          <a:gdLst/>
          <a:ahLst/>
          <a:cxnLst/>
          <a:rect l="0" t="0" r="0" b="0"/>
          <a:pathLst>
            <a:path>
              <a:moveTo>
                <a:pt x="0" y="475477"/>
              </a:moveTo>
              <a:lnTo>
                <a:pt x="249530" y="475477"/>
              </a:lnTo>
              <a:lnTo>
                <a:pt x="249530" y="0"/>
              </a:lnTo>
              <a:lnTo>
                <a:pt x="499061"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3989775" y="2883880"/>
        <a:ext cx="34465" cy="34465"/>
      </dsp:txXfrm>
    </dsp:sp>
    <dsp:sp modelId="{F8887C1D-023D-4D3B-BDE0-E3472C44D387}">
      <dsp:nvSpPr>
        <dsp:cNvPr id="0" name=""/>
        <dsp:cNvSpPr/>
      </dsp:nvSpPr>
      <dsp:spPr>
        <a:xfrm>
          <a:off x="763109" y="2187897"/>
          <a:ext cx="499061" cy="950955"/>
        </a:xfrm>
        <a:custGeom>
          <a:avLst/>
          <a:gdLst/>
          <a:ahLst/>
          <a:cxnLst/>
          <a:rect l="0" t="0" r="0" b="0"/>
          <a:pathLst>
            <a:path>
              <a:moveTo>
                <a:pt x="0" y="0"/>
              </a:moveTo>
              <a:lnTo>
                <a:pt x="249530" y="0"/>
              </a:lnTo>
              <a:lnTo>
                <a:pt x="249530" y="950955"/>
              </a:lnTo>
              <a:lnTo>
                <a:pt x="499061" y="950955"/>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985791" y="2636525"/>
        <a:ext cx="53697" cy="53697"/>
      </dsp:txXfrm>
    </dsp:sp>
    <dsp:sp modelId="{53BCDFA0-9348-4ABA-B602-5B52671B84CA}">
      <dsp:nvSpPr>
        <dsp:cNvPr id="0" name=""/>
        <dsp:cNvSpPr/>
      </dsp:nvSpPr>
      <dsp:spPr>
        <a:xfrm>
          <a:off x="3757477" y="1236941"/>
          <a:ext cx="499061" cy="475477"/>
        </a:xfrm>
        <a:custGeom>
          <a:avLst/>
          <a:gdLst/>
          <a:ahLst/>
          <a:cxnLst/>
          <a:rect l="0" t="0" r="0" b="0"/>
          <a:pathLst>
            <a:path>
              <a:moveTo>
                <a:pt x="0" y="0"/>
              </a:moveTo>
              <a:lnTo>
                <a:pt x="249530" y="0"/>
              </a:lnTo>
              <a:lnTo>
                <a:pt x="249530" y="475477"/>
              </a:lnTo>
              <a:lnTo>
                <a:pt x="499061" y="475477"/>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3989775" y="1457447"/>
        <a:ext cx="34465" cy="34465"/>
      </dsp:txXfrm>
    </dsp:sp>
    <dsp:sp modelId="{94EF7936-5BB6-4184-B2FC-AAF6647F23D4}">
      <dsp:nvSpPr>
        <dsp:cNvPr id="0" name=""/>
        <dsp:cNvSpPr/>
      </dsp:nvSpPr>
      <dsp:spPr>
        <a:xfrm>
          <a:off x="3757477" y="761464"/>
          <a:ext cx="499061" cy="475477"/>
        </a:xfrm>
        <a:custGeom>
          <a:avLst/>
          <a:gdLst/>
          <a:ahLst/>
          <a:cxnLst/>
          <a:rect l="0" t="0" r="0" b="0"/>
          <a:pathLst>
            <a:path>
              <a:moveTo>
                <a:pt x="0" y="475477"/>
              </a:moveTo>
              <a:lnTo>
                <a:pt x="249530" y="475477"/>
              </a:lnTo>
              <a:lnTo>
                <a:pt x="249530" y="0"/>
              </a:lnTo>
              <a:lnTo>
                <a:pt x="499061"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3989775" y="981970"/>
        <a:ext cx="34465" cy="34465"/>
      </dsp:txXfrm>
    </dsp:sp>
    <dsp:sp modelId="{332D98BF-EF3E-4C12-861E-832CAEBEAD7D}">
      <dsp:nvSpPr>
        <dsp:cNvPr id="0" name=""/>
        <dsp:cNvSpPr/>
      </dsp:nvSpPr>
      <dsp:spPr>
        <a:xfrm>
          <a:off x="763109" y="1236941"/>
          <a:ext cx="499061" cy="950955"/>
        </a:xfrm>
        <a:custGeom>
          <a:avLst/>
          <a:gdLst/>
          <a:ahLst/>
          <a:cxnLst/>
          <a:rect l="0" t="0" r="0" b="0"/>
          <a:pathLst>
            <a:path>
              <a:moveTo>
                <a:pt x="0" y="950955"/>
              </a:moveTo>
              <a:lnTo>
                <a:pt x="249530" y="950955"/>
              </a:lnTo>
              <a:lnTo>
                <a:pt x="249530" y="0"/>
              </a:lnTo>
              <a:lnTo>
                <a:pt x="499061" y="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985791" y="1685570"/>
        <a:ext cx="53697" cy="53697"/>
      </dsp:txXfrm>
    </dsp:sp>
    <dsp:sp modelId="{728ED3B9-6406-4BE3-B135-348916F2A5A4}">
      <dsp:nvSpPr>
        <dsp:cNvPr id="0" name=""/>
        <dsp:cNvSpPr/>
      </dsp:nvSpPr>
      <dsp:spPr>
        <a:xfrm rot="16200000">
          <a:off x="-1619283" y="1807514"/>
          <a:ext cx="4004022" cy="760764"/>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S" sz="3400" kern="1200" dirty="0">
              <a:latin typeface="Times New Roman" panose="02020603050405020304" pitchFamily="18" charset="0"/>
              <a:cs typeface="Times New Roman" panose="02020603050405020304" pitchFamily="18" charset="0"/>
            </a:rPr>
            <a:t>Tipos de investigación </a:t>
          </a:r>
        </a:p>
      </dsp:txBody>
      <dsp:txXfrm>
        <a:off x="-1619283" y="1807514"/>
        <a:ext cx="4004022" cy="760764"/>
      </dsp:txXfrm>
    </dsp:sp>
    <dsp:sp modelId="{FFEE866F-970F-46D6-84FA-403B94603A08}">
      <dsp:nvSpPr>
        <dsp:cNvPr id="0" name=""/>
        <dsp:cNvSpPr/>
      </dsp:nvSpPr>
      <dsp:spPr>
        <a:xfrm>
          <a:off x="1262170" y="856559"/>
          <a:ext cx="2495306" cy="760764"/>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S" sz="3400" kern="1200" dirty="0">
              <a:latin typeface="Times New Roman" panose="02020603050405020304" pitchFamily="18" charset="0"/>
              <a:cs typeface="Times New Roman" panose="02020603050405020304" pitchFamily="18" charset="0"/>
            </a:rPr>
            <a:t>Cuantitativa</a:t>
          </a:r>
        </a:p>
      </dsp:txBody>
      <dsp:txXfrm>
        <a:off x="1262170" y="856559"/>
        <a:ext cx="2495306" cy="760764"/>
      </dsp:txXfrm>
    </dsp:sp>
    <dsp:sp modelId="{B8CFF11F-F396-4B7B-8A55-0D42B0251D8A}">
      <dsp:nvSpPr>
        <dsp:cNvPr id="0" name=""/>
        <dsp:cNvSpPr/>
      </dsp:nvSpPr>
      <dsp:spPr>
        <a:xfrm>
          <a:off x="4256538" y="381081"/>
          <a:ext cx="2495306" cy="760764"/>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S" sz="3400" kern="1200" dirty="0">
              <a:latin typeface="Times New Roman" panose="02020603050405020304" pitchFamily="18" charset="0"/>
              <a:cs typeface="Times New Roman" panose="02020603050405020304" pitchFamily="18" charset="0"/>
            </a:rPr>
            <a:t>Descriptiva</a:t>
          </a:r>
        </a:p>
      </dsp:txBody>
      <dsp:txXfrm>
        <a:off x="4256538" y="381081"/>
        <a:ext cx="2495306" cy="760764"/>
      </dsp:txXfrm>
    </dsp:sp>
    <dsp:sp modelId="{F748A0D0-2707-47C7-91DF-18D28A8DCE15}">
      <dsp:nvSpPr>
        <dsp:cNvPr id="0" name=""/>
        <dsp:cNvSpPr/>
      </dsp:nvSpPr>
      <dsp:spPr>
        <a:xfrm>
          <a:off x="4256538" y="1332037"/>
          <a:ext cx="2495306" cy="760764"/>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S" sz="3400" kern="1200" dirty="0">
              <a:latin typeface="Times New Roman" panose="02020603050405020304" pitchFamily="18" charset="0"/>
              <a:cs typeface="Times New Roman" panose="02020603050405020304" pitchFamily="18" charset="0"/>
            </a:rPr>
            <a:t>Encuesta</a:t>
          </a:r>
        </a:p>
      </dsp:txBody>
      <dsp:txXfrm>
        <a:off x="4256538" y="1332037"/>
        <a:ext cx="2495306" cy="760764"/>
      </dsp:txXfrm>
    </dsp:sp>
    <dsp:sp modelId="{EBFFF065-D5D3-4AAC-8A2E-CAB25332080C}">
      <dsp:nvSpPr>
        <dsp:cNvPr id="0" name=""/>
        <dsp:cNvSpPr/>
      </dsp:nvSpPr>
      <dsp:spPr>
        <a:xfrm>
          <a:off x="1262170" y="2758470"/>
          <a:ext cx="2495306" cy="760764"/>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S" sz="3400" kern="1200" dirty="0">
              <a:latin typeface="Times New Roman" panose="02020603050405020304" pitchFamily="18" charset="0"/>
              <a:cs typeface="Times New Roman" panose="02020603050405020304" pitchFamily="18" charset="0"/>
            </a:rPr>
            <a:t>Cualitativa</a:t>
          </a:r>
        </a:p>
      </dsp:txBody>
      <dsp:txXfrm>
        <a:off x="1262170" y="2758470"/>
        <a:ext cx="2495306" cy="760764"/>
      </dsp:txXfrm>
    </dsp:sp>
    <dsp:sp modelId="{C50520FC-AAED-4335-8E3F-5C85488D96FB}">
      <dsp:nvSpPr>
        <dsp:cNvPr id="0" name=""/>
        <dsp:cNvSpPr/>
      </dsp:nvSpPr>
      <dsp:spPr>
        <a:xfrm>
          <a:off x="4256538" y="2282992"/>
          <a:ext cx="2495306" cy="760764"/>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S" sz="3400" kern="1200" dirty="0">
              <a:latin typeface="Times New Roman" panose="02020603050405020304" pitchFamily="18" charset="0"/>
              <a:cs typeface="Times New Roman" panose="02020603050405020304" pitchFamily="18" charset="0"/>
            </a:rPr>
            <a:t>Exploratoria</a:t>
          </a:r>
        </a:p>
      </dsp:txBody>
      <dsp:txXfrm>
        <a:off x="4256538" y="2282992"/>
        <a:ext cx="2495306" cy="760764"/>
      </dsp:txXfrm>
    </dsp:sp>
    <dsp:sp modelId="{0D60AF10-F50F-49DA-9673-183F96E88132}">
      <dsp:nvSpPr>
        <dsp:cNvPr id="0" name=""/>
        <dsp:cNvSpPr/>
      </dsp:nvSpPr>
      <dsp:spPr>
        <a:xfrm>
          <a:off x="4256538" y="3233947"/>
          <a:ext cx="2495306" cy="760764"/>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S" sz="3400" kern="1200" dirty="0">
              <a:latin typeface="Times New Roman" panose="02020603050405020304" pitchFamily="18" charset="0"/>
              <a:cs typeface="Times New Roman" panose="02020603050405020304" pitchFamily="18" charset="0"/>
            </a:rPr>
            <a:t>Entrevista</a:t>
          </a:r>
        </a:p>
      </dsp:txBody>
      <dsp:txXfrm>
        <a:off x="4256538" y="3233947"/>
        <a:ext cx="2495306" cy="7607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5FC1C-CE65-4505-9679-9B0FAD24EE4C}">
      <dsp:nvSpPr>
        <dsp:cNvPr id="0" name=""/>
        <dsp:cNvSpPr/>
      </dsp:nvSpPr>
      <dsp:spPr>
        <a:xfrm>
          <a:off x="3025593" y="1029470"/>
          <a:ext cx="663855" cy="91440"/>
        </a:xfrm>
        <a:custGeom>
          <a:avLst/>
          <a:gdLst/>
          <a:ahLst/>
          <a:cxnLst/>
          <a:rect l="0" t="0" r="0" b="0"/>
          <a:pathLst>
            <a:path>
              <a:moveTo>
                <a:pt x="0" y="45720"/>
              </a:moveTo>
              <a:lnTo>
                <a:pt x="663855" y="45720"/>
              </a:lnTo>
            </a:path>
          </a:pathLst>
        </a:custGeom>
        <a:noFill/>
        <a:ln w="12700"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3340160" y="1071717"/>
        <a:ext cx="34722" cy="6944"/>
      </dsp:txXfrm>
    </dsp:sp>
    <dsp:sp modelId="{438AE149-B0FA-4DAB-843C-21499A65B9AB}">
      <dsp:nvSpPr>
        <dsp:cNvPr id="0" name=""/>
        <dsp:cNvSpPr/>
      </dsp:nvSpPr>
      <dsp:spPr>
        <a:xfrm>
          <a:off x="8021" y="169378"/>
          <a:ext cx="3019372" cy="1811623"/>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ES" sz="2700" kern="1200" dirty="0">
              <a:latin typeface="Times New Roman" panose="02020603050405020304" pitchFamily="18" charset="0"/>
              <a:cs typeface="Times New Roman" panose="02020603050405020304" pitchFamily="18" charset="0"/>
            </a:rPr>
            <a:t>Muestreo probabilístico estratificado</a:t>
          </a:r>
        </a:p>
      </dsp:txBody>
      <dsp:txXfrm>
        <a:off x="8021" y="169378"/>
        <a:ext cx="3019372" cy="1811623"/>
      </dsp:txXfrm>
    </dsp:sp>
    <dsp:sp modelId="{7EC0B565-CD90-46B8-AF27-7F6D0734C24D}">
      <dsp:nvSpPr>
        <dsp:cNvPr id="0" name=""/>
        <dsp:cNvSpPr/>
      </dsp:nvSpPr>
      <dsp:spPr>
        <a:xfrm>
          <a:off x="6739422" y="1029470"/>
          <a:ext cx="663855" cy="91440"/>
        </a:xfrm>
        <a:custGeom>
          <a:avLst/>
          <a:gdLst/>
          <a:ahLst/>
          <a:cxnLst/>
          <a:rect l="0" t="0" r="0" b="0"/>
          <a:pathLst>
            <a:path>
              <a:moveTo>
                <a:pt x="0" y="45720"/>
              </a:moveTo>
              <a:lnTo>
                <a:pt x="663855" y="45720"/>
              </a:lnTo>
            </a:path>
          </a:pathLst>
        </a:custGeom>
        <a:noFill/>
        <a:ln w="12700"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7053988" y="1071717"/>
        <a:ext cx="34722" cy="6944"/>
      </dsp:txXfrm>
    </dsp:sp>
    <dsp:sp modelId="{3BDCAAFE-5BB5-44EA-B03C-2AAD054C7092}">
      <dsp:nvSpPr>
        <dsp:cNvPr id="0" name=""/>
        <dsp:cNvSpPr/>
      </dsp:nvSpPr>
      <dsp:spPr>
        <a:xfrm>
          <a:off x="3721849" y="169378"/>
          <a:ext cx="3019372" cy="1811623"/>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ES" sz="2700" kern="1200" dirty="0">
              <a:latin typeface="Times New Roman" panose="02020603050405020304" pitchFamily="18" charset="0"/>
              <a:cs typeface="Times New Roman" panose="02020603050405020304" pitchFamily="18" charset="0"/>
            </a:rPr>
            <a:t>Formación de estratos (estratificación arbitraria)</a:t>
          </a:r>
        </a:p>
      </dsp:txBody>
      <dsp:txXfrm>
        <a:off x="3721849" y="169378"/>
        <a:ext cx="3019372" cy="1811623"/>
      </dsp:txXfrm>
    </dsp:sp>
    <dsp:sp modelId="{DE6ADEB7-8281-449A-B016-B0C696661657}">
      <dsp:nvSpPr>
        <dsp:cNvPr id="0" name=""/>
        <dsp:cNvSpPr/>
      </dsp:nvSpPr>
      <dsp:spPr>
        <a:xfrm>
          <a:off x="1517707" y="1979202"/>
          <a:ext cx="7427657" cy="663855"/>
        </a:xfrm>
        <a:custGeom>
          <a:avLst/>
          <a:gdLst/>
          <a:ahLst/>
          <a:cxnLst/>
          <a:rect l="0" t="0" r="0" b="0"/>
          <a:pathLst>
            <a:path>
              <a:moveTo>
                <a:pt x="7427657" y="0"/>
              </a:moveTo>
              <a:lnTo>
                <a:pt x="7427657" y="349027"/>
              </a:lnTo>
              <a:lnTo>
                <a:pt x="0" y="349027"/>
              </a:lnTo>
              <a:lnTo>
                <a:pt x="0" y="663855"/>
              </a:lnTo>
            </a:path>
          </a:pathLst>
        </a:custGeom>
        <a:noFill/>
        <a:ln w="12700"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5045034" y="2307657"/>
        <a:ext cx="373002" cy="6944"/>
      </dsp:txXfrm>
    </dsp:sp>
    <dsp:sp modelId="{17098A49-A573-42DC-BB82-A3F236C76FA5}">
      <dsp:nvSpPr>
        <dsp:cNvPr id="0" name=""/>
        <dsp:cNvSpPr/>
      </dsp:nvSpPr>
      <dsp:spPr>
        <a:xfrm>
          <a:off x="7435678" y="169378"/>
          <a:ext cx="3019372" cy="1811623"/>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ES" sz="2700" kern="1200" dirty="0">
              <a:latin typeface="Times New Roman" panose="02020603050405020304" pitchFamily="18" charset="0"/>
              <a:cs typeface="Times New Roman" panose="02020603050405020304" pitchFamily="18" charset="0"/>
            </a:rPr>
            <a:t>Determinación del tamaño de la muestra </a:t>
          </a:r>
        </a:p>
      </dsp:txBody>
      <dsp:txXfrm>
        <a:off x="7435678" y="169378"/>
        <a:ext cx="3019372" cy="1811623"/>
      </dsp:txXfrm>
    </dsp:sp>
    <dsp:sp modelId="{8A157AEC-16AF-41F2-924A-BA44AD8E58C4}">
      <dsp:nvSpPr>
        <dsp:cNvPr id="0" name=""/>
        <dsp:cNvSpPr/>
      </dsp:nvSpPr>
      <dsp:spPr>
        <a:xfrm>
          <a:off x="3025593" y="3535549"/>
          <a:ext cx="663855" cy="91440"/>
        </a:xfrm>
        <a:custGeom>
          <a:avLst/>
          <a:gdLst/>
          <a:ahLst/>
          <a:cxnLst/>
          <a:rect l="0" t="0" r="0" b="0"/>
          <a:pathLst>
            <a:path>
              <a:moveTo>
                <a:pt x="0" y="45720"/>
              </a:moveTo>
              <a:lnTo>
                <a:pt x="663855" y="45720"/>
              </a:lnTo>
            </a:path>
          </a:pathLst>
        </a:custGeom>
        <a:noFill/>
        <a:ln w="12700"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3340160" y="3577797"/>
        <a:ext cx="34722" cy="6944"/>
      </dsp:txXfrm>
    </dsp:sp>
    <dsp:sp modelId="{C16C6F69-8C1B-480B-BC06-9A54EA35B2AC}">
      <dsp:nvSpPr>
        <dsp:cNvPr id="0" name=""/>
        <dsp:cNvSpPr/>
      </dsp:nvSpPr>
      <dsp:spPr>
        <a:xfrm>
          <a:off x="8021" y="2675457"/>
          <a:ext cx="3019372" cy="1811623"/>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endParaRPr lang="es-ES" sz="2700" kern="1200" dirty="0">
            <a:latin typeface="Times New Roman" panose="02020603050405020304" pitchFamily="18" charset="0"/>
            <a:cs typeface="Times New Roman" panose="02020603050405020304" pitchFamily="18" charset="0"/>
          </a:endParaRPr>
        </a:p>
      </dsp:txBody>
      <dsp:txXfrm>
        <a:off x="8021" y="2675457"/>
        <a:ext cx="3019372" cy="1811623"/>
      </dsp:txXfrm>
    </dsp:sp>
    <dsp:sp modelId="{3E173A40-ED5F-464E-A5D9-59BF21A22E65}">
      <dsp:nvSpPr>
        <dsp:cNvPr id="0" name=""/>
        <dsp:cNvSpPr/>
      </dsp:nvSpPr>
      <dsp:spPr>
        <a:xfrm>
          <a:off x="6739422" y="3535549"/>
          <a:ext cx="663855" cy="91440"/>
        </a:xfrm>
        <a:custGeom>
          <a:avLst/>
          <a:gdLst/>
          <a:ahLst/>
          <a:cxnLst/>
          <a:rect l="0" t="0" r="0" b="0"/>
          <a:pathLst>
            <a:path>
              <a:moveTo>
                <a:pt x="0" y="45720"/>
              </a:moveTo>
              <a:lnTo>
                <a:pt x="663855" y="45720"/>
              </a:lnTo>
            </a:path>
          </a:pathLst>
        </a:custGeom>
        <a:noFill/>
        <a:ln w="12700"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7053988" y="3577797"/>
        <a:ext cx="34722" cy="6944"/>
      </dsp:txXfrm>
    </dsp:sp>
    <dsp:sp modelId="{67D5A476-D864-4E6A-B511-E609A8395891}">
      <dsp:nvSpPr>
        <dsp:cNvPr id="0" name=""/>
        <dsp:cNvSpPr/>
      </dsp:nvSpPr>
      <dsp:spPr>
        <a:xfrm>
          <a:off x="3721849" y="2675457"/>
          <a:ext cx="3019372" cy="1811623"/>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ES" sz="2700" kern="1200" dirty="0">
              <a:latin typeface="Times New Roman" panose="02020603050405020304" pitchFamily="18" charset="0"/>
              <a:cs typeface="Times New Roman" panose="02020603050405020304" pitchFamily="18" charset="0"/>
            </a:rPr>
            <a:t>Afijación de la muestra</a:t>
          </a:r>
        </a:p>
      </dsp:txBody>
      <dsp:txXfrm>
        <a:off x="3721849" y="2675457"/>
        <a:ext cx="3019372" cy="1811623"/>
      </dsp:txXfrm>
    </dsp:sp>
    <dsp:sp modelId="{A5E064D7-92AD-4342-BD53-135768669F8D}">
      <dsp:nvSpPr>
        <dsp:cNvPr id="0" name=""/>
        <dsp:cNvSpPr/>
      </dsp:nvSpPr>
      <dsp:spPr>
        <a:xfrm>
          <a:off x="7435678" y="2675457"/>
          <a:ext cx="3019372" cy="1811623"/>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endParaRPr lang="es-ES" sz="2700" kern="1200" dirty="0">
            <a:latin typeface="Times New Roman" panose="02020603050405020304" pitchFamily="18" charset="0"/>
            <a:cs typeface="Times New Roman" panose="02020603050405020304" pitchFamily="18" charset="0"/>
          </a:endParaRPr>
        </a:p>
      </dsp:txBody>
      <dsp:txXfrm>
        <a:off x="7435678" y="2675457"/>
        <a:ext cx="3019372" cy="18116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5.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3.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4.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5.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6.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C5174C-5496-492D-B70F-139A25517D4E}" type="datetimeFigureOut">
              <a:rPr lang="es-419" smtClean="0"/>
              <a:t>4/12/2018</a:t>
            </a:fld>
            <a:endParaRPr lang="es-419"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AB139E-B78C-4096-921C-EA4612EC5A54}" type="slidenum">
              <a:rPr lang="es-419" smtClean="0"/>
              <a:t>‹Nº›</a:t>
            </a:fld>
            <a:endParaRPr lang="es-419" dirty="0"/>
          </a:p>
        </p:txBody>
      </p:sp>
    </p:spTree>
    <p:extLst>
      <p:ext uri="{BB962C8B-B14F-4D97-AF65-F5344CB8AC3E}">
        <p14:creationId xmlns:p14="http://schemas.microsoft.com/office/powerpoint/2010/main" val="765143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71149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a:t>Entrevista estructurada </a:t>
            </a:r>
          </a:p>
          <a:p>
            <a:r>
              <a:rPr lang="es-419" dirty="0"/>
              <a:t> 18 </a:t>
            </a:r>
            <a:r>
              <a:rPr lang="es-419" dirty="0" smtClean="0"/>
              <a:t>entrevistados:</a:t>
            </a:r>
            <a:endParaRPr lang="es-419" dirty="0"/>
          </a:p>
          <a:p>
            <a:r>
              <a:rPr lang="es-419" dirty="0" smtClean="0"/>
              <a:t>Presidente </a:t>
            </a:r>
            <a:r>
              <a:rPr lang="es-419" dirty="0"/>
              <a:t>de </a:t>
            </a:r>
            <a:r>
              <a:rPr lang="es-419" dirty="0" smtClean="0"/>
              <a:t>aviación </a:t>
            </a:r>
            <a:r>
              <a:rPr lang="es-419" dirty="0"/>
              <a:t>civil </a:t>
            </a:r>
          </a:p>
          <a:p>
            <a:r>
              <a:rPr lang="es-419" dirty="0"/>
              <a:t>Gerente</a:t>
            </a:r>
            <a:r>
              <a:rPr lang="es-419" baseline="0" dirty="0"/>
              <a:t> de </a:t>
            </a:r>
            <a:r>
              <a:rPr lang="es-419" baseline="0" dirty="0" smtClean="0"/>
              <a:t>aviación </a:t>
            </a:r>
            <a:r>
              <a:rPr lang="es-419" baseline="0" dirty="0"/>
              <a:t>civil de aeropuerto</a:t>
            </a:r>
          </a:p>
          <a:p>
            <a:r>
              <a:rPr lang="es-419" baseline="0" dirty="0" smtClean="0"/>
              <a:t>Mecánicos </a:t>
            </a:r>
            <a:r>
              <a:rPr lang="es-419" baseline="0" dirty="0"/>
              <a:t>aeronáuticos </a:t>
            </a:r>
            <a:endParaRPr lang="es-419"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AC89B-B7E2-477C-A1DD-23289985C475}" type="slidenum">
              <a:rPr kumimoji="0" lang="es-419"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419"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341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10"/>
          </p:nvPr>
        </p:nvSpPr>
        <p:spPr/>
        <p:txBody>
          <a:bodyPr/>
          <a:lstStyle/>
          <a:p>
            <a:fld id="{00AB139E-B78C-4096-921C-EA4612EC5A54}" type="slidenum">
              <a:rPr lang="es-419" smtClean="0"/>
              <a:t>27</a:t>
            </a:fld>
            <a:endParaRPr lang="es-419" dirty="0"/>
          </a:p>
        </p:txBody>
      </p:sp>
    </p:spTree>
    <p:extLst>
      <p:ext uri="{BB962C8B-B14F-4D97-AF65-F5344CB8AC3E}">
        <p14:creationId xmlns:p14="http://schemas.microsoft.com/office/powerpoint/2010/main" val="4032141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(1) Competencias instrumentales </a:t>
            </a:r>
            <a:r>
              <a:rPr lang="es-ES_tradnl" sz="1200" dirty="0">
                <a:latin typeface="Times New Roman" panose="02020603050405020304" pitchFamily="18" charset="0"/>
                <a:cs typeface="Times New Roman" panose="02020603050405020304" pitchFamily="18" charset="0"/>
              </a:rPr>
              <a:t>motores de avión</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(2) Competencias intrapersonales </a:t>
            </a:r>
            <a:r>
              <a:rPr lang="es-ES_tradnl" sz="1200" dirty="0">
                <a:latin typeface="Times New Roman" panose="02020603050405020304" pitchFamily="18" charset="0"/>
                <a:cs typeface="Times New Roman" panose="02020603050405020304" pitchFamily="18" charset="0"/>
              </a:rPr>
              <a:t>investigación y desarrollo aeroespacial </a:t>
            </a: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(3) Competencias sistémicas </a:t>
            </a:r>
            <a:r>
              <a:rPr lang="es-ES_tradnl" sz="1200" dirty="0">
                <a:latin typeface="Times New Roman" panose="02020603050405020304" pitchFamily="18" charset="0"/>
                <a:cs typeface="Times New Roman" panose="02020603050405020304" pitchFamily="18" charset="0"/>
              </a:rPr>
              <a:t>Compañías de transporte aéreo</a:t>
            </a: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(4) Competencias específicas </a:t>
            </a:r>
            <a:r>
              <a:rPr lang="es-ES_tradnl" sz="1200" dirty="0">
                <a:latin typeface="Times New Roman" panose="02020603050405020304" pitchFamily="18" charset="0"/>
                <a:cs typeface="Times New Roman" panose="02020603050405020304" pitchFamily="18" charset="0"/>
              </a:rPr>
              <a:t>reparación y mantenimiento aeronáutico</a:t>
            </a:r>
            <a:endParaRPr lang="es-ES" dirty="0"/>
          </a:p>
          <a:p>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(Vargas &amp; Vargas, 2014).</a:t>
            </a:r>
            <a:endParaRPr lang="es-419" dirty="0"/>
          </a:p>
        </p:txBody>
      </p:sp>
      <p:sp>
        <p:nvSpPr>
          <p:cNvPr id="4" name="Marcador de número de diapositiva 3"/>
          <p:cNvSpPr>
            <a:spLocks noGrp="1"/>
          </p:cNvSpPr>
          <p:nvPr>
            <p:ph type="sldNum" sz="quarter" idx="10"/>
          </p:nvPr>
        </p:nvSpPr>
        <p:spPr/>
        <p:txBody>
          <a:bodyPr/>
          <a:lstStyle/>
          <a:p>
            <a:fld id="{00AB139E-B78C-4096-921C-EA4612EC5A54}" type="slidenum">
              <a:rPr lang="es-419" smtClean="0"/>
              <a:t>29</a:t>
            </a:fld>
            <a:endParaRPr lang="es-419" dirty="0"/>
          </a:p>
        </p:txBody>
      </p:sp>
    </p:spTree>
    <p:extLst>
      <p:ext uri="{BB962C8B-B14F-4D97-AF65-F5344CB8AC3E}">
        <p14:creationId xmlns:p14="http://schemas.microsoft.com/office/powerpoint/2010/main" val="3301896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En Brasil existe alrededor de 8 universidades que imparten la carrera de IMA</a:t>
            </a:r>
            <a:r>
              <a:rPr lang="es-ES" sz="1200" kern="1200" baseline="0" dirty="0" smtClean="0">
                <a:solidFill>
                  <a:schemeClr val="tx1"/>
                </a:solidFill>
                <a:effectLst/>
                <a:latin typeface="+mn-lt"/>
                <a:ea typeface="+mn-ea"/>
                <a:cs typeface="+mn-cs"/>
              </a:rPr>
              <a:t> y </a:t>
            </a:r>
            <a:r>
              <a:rPr lang="es-ES" sz="1200" kern="1200" dirty="0" smtClean="0">
                <a:solidFill>
                  <a:schemeClr val="tx1"/>
                </a:solidFill>
                <a:effectLst/>
                <a:latin typeface="+mn-lt"/>
                <a:ea typeface="+mn-ea"/>
                <a:cs typeface="+mn-cs"/>
              </a:rPr>
              <a:t>Según el artículo de Catherine </a:t>
            </a:r>
            <a:r>
              <a:rPr lang="es-ES" sz="1200" kern="1200" dirty="0" err="1" smtClean="0">
                <a:solidFill>
                  <a:schemeClr val="tx1"/>
                </a:solidFill>
                <a:effectLst/>
                <a:latin typeface="+mn-lt"/>
                <a:ea typeface="+mn-ea"/>
                <a:cs typeface="+mn-cs"/>
              </a:rPr>
              <a:t>Jewell</a:t>
            </a:r>
            <a:r>
              <a:rPr lang="es-ES" sz="1200" kern="1200" dirty="0" smtClean="0">
                <a:solidFill>
                  <a:schemeClr val="tx1"/>
                </a:solidFill>
                <a:effectLst/>
                <a:latin typeface="+mn-lt"/>
                <a:ea typeface="+mn-ea"/>
                <a:cs typeface="+mn-cs"/>
              </a:rPr>
              <a:t> en la revista OMPI es uno</a:t>
            </a:r>
            <a:r>
              <a:rPr lang="es-ES" sz="1200" kern="1200" baseline="0" dirty="0" smtClean="0">
                <a:solidFill>
                  <a:schemeClr val="tx1"/>
                </a:solidFill>
                <a:effectLst/>
                <a:latin typeface="+mn-lt"/>
                <a:ea typeface="+mn-ea"/>
                <a:cs typeface="+mn-cs"/>
              </a:rPr>
              <a:t> de los países mas fuertes en américa latina en la industria de la aeronáutica ya que cuenta con una </a:t>
            </a:r>
            <a:r>
              <a:rPr lang="es-ES" sz="1200" kern="1200" dirty="0" smtClean="0">
                <a:solidFill>
                  <a:schemeClr val="tx1"/>
                </a:solidFill>
                <a:effectLst/>
                <a:latin typeface="+mn-lt"/>
                <a:ea typeface="+mn-ea"/>
                <a:cs typeface="+mn-cs"/>
              </a:rPr>
              <a:t>empresa (</a:t>
            </a:r>
            <a:r>
              <a:rPr lang="es-ES" sz="1200" kern="1200" dirty="0" err="1" smtClean="0">
                <a:solidFill>
                  <a:schemeClr val="tx1"/>
                </a:solidFill>
                <a:effectLst/>
                <a:latin typeface="+mn-lt"/>
                <a:ea typeface="+mn-ea"/>
                <a:cs typeface="+mn-cs"/>
              </a:rPr>
              <a:t>Embraer</a:t>
            </a:r>
            <a:r>
              <a:rPr lang="es-ES" sz="1200" kern="1200" dirty="0" smtClean="0">
                <a:solidFill>
                  <a:schemeClr val="tx1"/>
                </a:solidFill>
                <a:effectLst/>
                <a:latin typeface="+mn-lt"/>
                <a:ea typeface="+mn-ea"/>
                <a:cs typeface="+mn-cs"/>
              </a:rPr>
              <a:t>) que</a:t>
            </a:r>
            <a:r>
              <a:rPr lang="es-ES" sz="1200" kern="1200" baseline="0" dirty="0" smtClean="0">
                <a:solidFill>
                  <a:schemeClr val="tx1"/>
                </a:solidFill>
                <a:effectLst/>
                <a:latin typeface="+mn-lt"/>
                <a:ea typeface="+mn-ea"/>
                <a:cs typeface="+mn-cs"/>
              </a:rPr>
              <a:t> en </a:t>
            </a:r>
            <a:r>
              <a:rPr lang="es-ES" sz="1200" kern="1200" dirty="0" smtClean="0">
                <a:solidFill>
                  <a:schemeClr val="tx1"/>
                </a:solidFill>
                <a:effectLst/>
                <a:latin typeface="+mn-lt"/>
                <a:ea typeface="+mn-ea"/>
                <a:cs typeface="+mn-cs"/>
              </a:rPr>
              <a:t>la actualidad en uno de los principales fabricantes mundiales de aviones tanto comerciales como ejecutivos, cuenta con una cartera de clientes de más de 100 aerolíneas en 60 países y 1.700 aviones en servicio, también ha proporcionado más de 1.000 aviones a clientes ejecutivos de 70 países, y más de 50 fuerzas armadas de todo el mundo utilizan aeronaves y sistemas de defensa suministrados por dicha</a:t>
            </a:r>
            <a:r>
              <a:rPr lang="es-ES" sz="1200" kern="1200" baseline="0" dirty="0" smtClean="0">
                <a:solidFill>
                  <a:schemeClr val="tx1"/>
                </a:solidFill>
                <a:effectLst/>
                <a:latin typeface="+mn-lt"/>
                <a:ea typeface="+mn-ea"/>
                <a:cs typeface="+mn-cs"/>
              </a:rPr>
              <a:t> empresa</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Jewell</a:t>
            </a:r>
            <a:r>
              <a:rPr lang="es-ES" sz="1200" kern="1200" dirty="0" smtClean="0">
                <a:solidFill>
                  <a:schemeClr val="tx1"/>
                </a:solidFill>
                <a:effectLst/>
                <a:latin typeface="+mn-lt"/>
                <a:ea typeface="+mn-ea"/>
                <a:cs typeface="+mn-cs"/>
              </a:rPr>
              <a:t>, 2017).</a:t>
            </a:r>
            <a:endParaRPr lang="en-US" sz="1200" kern="1200" dirty="0" smtClean="0">
              <a:solidFill>
                <a:schemeClr val="tx1"/>
              </a:solidFill>
              <a:effectLst/>
              <a:latin typeface="+mn-lt"/>
              <a:ea typeface="+mn-ea"/>
              <a:cs typeface="+mn-cs"/>
            </a:endParaRPr>
          </a:p>
          <a:p>
            <a:endParaRPr lang="es-E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419" baseline="0" dirty="0" smtClean="0"/>
              <a:t>En España existe alrededor de 10 </a:t>
            </a:r>
            <a:r>
              <a:rPr lang="es-ES" sz="1200" kern="1200" dirty="0" smtClean="0">
                <a:solidFill>
                  <a:schemeClr val="tx1"/>
                </a:solidFill>
                <a:effectLst/>
                <a:latin typeface="+mn-lt"/>
                <a:ea typeface="+mn-ea"/>
                <a:cs typeface="+mn-cs"/>
              </a:rPr>
              <a:t>universidades que imparten la carrera de IMA, </a:t>
            </a:r>
            <a:r>
              <a:rPr lang="es-ES" sz="1200" kern="1200" baseline="0" dirty="0" smtClean="0">
                <a:solidFill>
                  <a:schemeClr val="tx1"/>
                </a:solidFill>
                <a:effectLst/>
                <a:latin typeface="+mn-lt"/>
                <a:ea typeface="+mn-ea"/>
                <a:cs typeface="+mn-cs"/>
              </a:rPr>
              <a:t>s</a:t>
            </a:r>
            <a:r>
              <a:rPr lang="es-ES" baseline="0" dirty="0" smtClean="0"/>
              <a:t>egún el diario La Vanguardia en Sevilla las empresas aeronáuticas exportaron 2.980 millones de euros en 2017, aportando un saldo positivo a la balanza comercial (La Vanguardia, 2018), se debe tener en cuenta que España como país tiene la capacidad de armar un avión en su totalidad.</a:t>
            </a:r>
          </a:p>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smtClean="0"/>
              <a:t>Según Peter Cerda, vicepresidente regional de la IATA para las Américas, enfatiza la importancia de la aviación en Argentina ya que esta contribuye al desarrollo económico y social, teniendo en cuenta que el sector de la aeronáutica y el turismo aportan 9.600 millones de dólares al PIB lo cual es equivalente al 1,7%, y generan alrededor de 300.000 empleos. (Aviación News, 2017).</a:t>
            </a:r>
          </a:p>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smtClean="0"/>
              <a:t>México cuenta con alrededor de 7 universidades que ofertan la carrera de ingeniería en mecánica aeronáutica (</a:t>
            </a:r>
            <a:r>
              <a:rPr lang="es-ES" baseline="0" dirty="0" err="1" smtClean="0"/>
              <a:t>Universa</a:t>
            </a:r>
            <a:r>
              <a:rPr lang="es-ES" baseline="0" dirty="0" smtClean="0"/>
              <a:t>, 2017), la balanza comercial de la industria aeroespacial en México ha mantenido un superávit promedio de 642 millones de dólares, y hasta el 2015 emplea a más de 45,000 personas (CENAM, CIDESI, &amp; PROMÉXICO, 2017). </a:t>
            </a:r>
            <a:endParaRPr lang="es-419"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419" baseline="0" dirty="0" smtClean="0"/>
          </a:p>
          <a:p>
            <a:endParaRPr lang="es-419" dirty="0"/>
          </a:p>
        </p:txBody>
      </p:sp>
      <p:sp>
        <p:nvSpPr>
          <p:cNvPr id="4" name="Marcador de número de diapositiva 3"/>
          <p:cNvSpPr>
            <a:spLocks noGrp="1"/>
          </p:cNvSpPr>
          <p:nvPr>
            <p:ph type="sldNum" sz="quarter" idx="10"/>
          </p:nvPr>
        </p:nvSpPr>
        <p:spPr/>
        <p:txBody>
          <a:bodyPr/>
          <a:lstStyle/>
          <a:p>
            <a:fld id="{00AB139E-B78C-4096-921C-EA4612EC5A54}" type="slidenum">
              <a:rPr lang="es-419" smtClean="0"/>
              <a:t>4</a:t>
            </a:fld>
            <a:endParaRPr lang="es-419" dirty="0"/>
          </a:p>
        </p:txBody>
      </p:sp>
    </p:spTree>
    <p:extLst>
      <p:ext uri="{BB962C8B-B14F-4D97-AF65-F5344CB8AC3E}">
        <p14:creationId xmlns:p14="http://schemas.microsoft.com/office/powerpoint/2010/main" val="512718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smtClean="0"/>
              <a:t>SEGÚN EL SISTEMA DE INFORMACION DE EDUCACION SUPERIOR DEL ECUADOR , y el </a:t>
            </a:r>
            <a:r>
              <a:rPr lang="es-419" dirty="0" err="1" smtClean="0"/>
              <a:t>senescyt</a:t>
            </a:r>
            <a:r>
              <a:rPr lang="es-419" dirty="0" smtClean="0"/>
              <a:t> para el 2016 se contaron 594106 registros de matriculas</a:t>
            </a:r>
            <a:r>
              <a:rPr lang="es-419" baseline="0" dirty="0" smtClean="0"/>
              <a:t> en Universidades y Escuelas Politécnicas del país. </a:t>
            </a:r>
            <a:endParaRPr lang="es-419" dirty="0"/>
          </a:p>
        </p:txBody>
      </p:sp>
      <p:sp>
        <p:nvSpPr>
          <p:cNvPr id="4" name="Marcador de número de diapositiva 3"/>
          <p:cNvSpPr>
            <a:spLocks noGrp="1"/>
          </p:cNvSpPr>
          <p:nvPr>
            <p:ph type="sldNum" sz="quarter" idx="10"/>
          </p:nvPr>
        </p:nvSpPr>
        <p:spPr/>
        <p:txBody>
          <a:bodyPr/>
          <a:lstStyle/>
          <a:p>
            <a:fld id="{00AB139E-B78C-4096-921C-EA4612EC5A54}" type="slidenum">
              <a:rPr lang="es-419" smtClean="0"/>
              <a:t>7</a:t>
            </a:fld>
            <a:endParaRPr lang="es-419" dirty="0"/>
          </a:p>
        </p:txBody>
      </p:sp>
    </p:spTree>
    <p:extLst>
      <p:ext uri="{BB962C8B-B14F-4D97-AF65-F5344CB8AC3E}">
        <p14:creationId xmlns:p14="http://schemas.microsoft.com/office/powerpoint/2010/main" val="943594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a:ln>
                  <a:noFill/>
                </a:ln>
                <a:solidFill>
                  <a:prstClr val="white"/>
                </a:solidFill>
                <a:effectLst/>
                <a:uLnTx/>
                <a:uFillTx/>
                <a:latin typeface="Trebuchet MS" panose="020B0603020202020204"/>
                <a:ea typeface="+mn-ea"/>
                <a:cs typeface="+mn-cs"/>
              </a:rPr>
              <a:t>Factor socioeconómico,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a:ln>
                  <a:noFill/>
                </a:ln>
                <a:solidFill>
                  <a:prstClr val="white"/>
                </a:solidFill>
                <a:effectLst/>
                <a:uLnTx/>
                <a:uFillTx/>
                <a:latin typeface="Trebuchet MS" panose="020B0603020202020204"/>
                <a:ea typeface="+mn-ea"/>
                <a:cs typeface="+mn-cs"/>
              </a:rPr>
              <a:t>Factores motivacionales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a:ln>
                  <a:noFill/>
                </a:ln>
                <a:solidFill>
                  <a:prstClr val="white"/>
                </a:solidFill>
                <a:effectLst/>
                <a:uLnTx/>
                <a:uFillTx/>
                <a:latin typeface="Trebuchet MS" panose="020B0603020202020204"/>
                <a:ea typeface="+mn-ea"/>
                <a:cs typeface="+mn-cs"/>
              </a:rPr>
              <a:t>Bondades laborales </a:t>
            </a:r>
          </a:p>
          <a:p>
            <a:endParaRPr lang="es-419"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AC89B-B7E2-477C-A1DD-23289985C475}" type="slidenum">
              <a:rPr kumimoji="0" lang="es-419"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419"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101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0AB139E-B78C-4096-921C-EA4612EC5A54}" type="slidenum">
              <a:rPr lang="es-419" smtClean="0"/>
              <a:t>9</a:t>
            </a:fld>
            <a:endParaRPr lang="es-419" dirty="0"/>
          </a:p>
        </p:txBody>
      </p:sp>
    </p:spTree>
    <p:extLst>
      <p:ext uri="{BB962C8B-B14F-4D97-AF65-F5344CB8AC3E}">
        <p14:creationId xmlns:p14="http://schemas.microsoft.com/office/powerpoint/2010/main" val="4255043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419" dirty="0">
                <a:solidFill>
                  <a:schemeClr val="bg1"/>
                </a:solidFill>
              </a:rPr>
              <a:t>Colocar referencia de la formula, y </a:t>
            </a:r>
            <a:r>
              <a:rPr lang="es-419" dirty="0" smtClean="0">
                <a:solidFill>
                  <a:schemeClr val="bg1"/>
                </a:solidFill>
              </a:rPr>
              <a:t>que </a:t>
            </a:r>
            <a:r>
              <a:rPr lang="es-419" dirty="0">
                <a:solidFill>
                  <a:schemeClr val="bg1"/>
                </a:solidFill>
              </a:rPr>
              <a:t>es Z </a:t>
            </a:r>
            <a:r>
              <a:rPr lang="es-ES" dirty="0"/>
              <a:t>El valor </a:t>
            </a:r>
            <a:r>
              <a:rPr lang="es-ES" b="1" dirty="0"/>
              <a:t>Z</a:t>
            </a:r>
            <a:r>
              <a:rPr lang="es-ES" dirty="0"/>
              <a:t> es un estadístico de prueba para las pruebas </a:t>
            </a:r>
            <a:r>
              <a:rPr lang="es-ES" b="1" dirty="0"/>
              <a:t>Z</a:t>
            </a:r>
            <a:r>
              <a:rPr lang="es-ES" dirty="0"/>
              <a:t> que mide la diferencia entre un estadístico observado y su parámetro hipotético de población en unidades de la desviación estándar.</a:t>
            </a:r>
            <a:endParaRPr lang="es-419" dirty="0">
              <a:solidFill>
                <a:schemeClr val="bg1"/>
              </a:solidFill>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AB139E-B78C-4096-921C-EA4612EC5A54}" type="slidenum">
              <a:rPr kumimoji="0" lang="es-419"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419"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8829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0AB139E-B78C-4096-921C-EA4612EC5A54}" type="slidenum">
              <a:rPr lang="es-419" smtClean="0"/>
              <a:t>14</a:t>
            </a:fld>
            <a:endParaRPr lang="es-419" dirty="0"/>
          </a:p>
        </p:txBody>
      </p:sp>
    </p:spTree>
    <p:extLst>
      <p:ext uri="{BB962C8B-B14F-4D97-AF65-F5344CB8AC3E}">
        <p14:creationId xmlns:p14="http://schemas.microsoft.com/office/powerpoint/2010/main" val="1419516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(Llamazares, 2018).</a:t>
            </a:r>
            <a:endParaRPr lang="es-419"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AC89B-B7E2-477C-A1DD-23289985C475}" type="slidenum">
              <a:rPr kumimoji="0" lang="es-419"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419"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0565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(Universa, 2017) altamente valorada en el mercado</a:t>
            </a:r>
            <a:endParaRPr lang="es-419"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AC89B-B7E2-477C-A1DD-23289985C475}" type="slidenum">
              <a:rPr kumimoji="0" lang="es-419"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419"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3515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3EEC4302-B129-43DE-8D93-3D46611F536A}" type="datetimeFigureOut">
              <a:rPr lang="es-ES" smtClean="0"/>
              <a:t>04/12/2018</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93B1DCA7-3C9D-4CE6-96DB-E441A56EFB9E}" type="slidenum">
              <a:rPr lang="es-ES" smtClean="0"/>
              <a:t>‹Nº›</a:t>
            </a:fld>
            <a:endParaRPr lang="es-ES" dirty="0"/>
          </a:p>
        </p:txBody>
      </p:sp>
    </p:spTree>
    <p:extLst>
      <p:ext uri="{BB962C8B-B14F-4D97-AF65-F5344CB8AC3E}">
        <p14:creationId xmlns:p14="http://schemas.microsoft.com/office/powerpoint/2010/main" val="2921920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B1DCA7-3C9D-4CE6-96DB-E441A56EFB9E}" type="slidenum">
              <a:rPr lang="es-ES" smtClean="0"/>
              <a:t>‹Nº›</a:t>
            </a:fld>
            <a:endParaRPr lang="es-ES" dirty="0"/>
          </a:p>
        </p:txBody>
      </p:sp>
    </p:spTree>
    <p:extLst>
      <p:ext uri="{BB962C8B-B14F-4D97-AF65-F5344CB8AC3E}">
        <p14:creationId xmlns:p14="http://schemas.microsoft.com/office/powerpoint/2010/main" val="1392007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B1DCA7-3C9D-4CE6-96DB-E441A56EFB9E}" type="slidenum">
              <a:rPr lang="es-ES" smtClean="0"/>
              <a:t>‹Nº›</a:t>
            </a:fld>
            <a:endParaRPr lang="es-E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21228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B1DCA7-3C9D-4CE6-96DB-E441A56EFB9E}" type="slidenum">
              <a:rPr lang="es-ES" smtClean="0"/>
              <a:t>‹Nº›</a:t>
            </a:fld>
            <a:endParaRPr lang="es-ES" dirty="0"/>
          </a:p>
        </p:txBody>
      </p:sp>
    </p:spTree>
    <p:extLst>
      <p:ext uri="{BB962C8B-B14F-4D97-AF65-F5344CB8AC3E}">
        <p14:creationId xmlns:p14="http://schemas.microsoft.com/office/powerpoint/2010/main" val="2798914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B1DCA7-3C9D-4CE6-96DB-E441A56EFB9E}" type="slidenum">
              <a:rPr lang="es-ES" smtClean="0"/>
              <a:t>‹Nº›</a:t>
            </a:fld>
            <a:endParaRPr lang="es-E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32589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B1DCA7-3C9D-4CE6-96DB-E441A56EFB9E}" type="slidenum">
              <a:rPr lang="es-ES" smtClean="0"/>
              <a:t>‹Nº›</a:t>
            </a:fld>
            <a:endParaRPr lang="es-ES" dirty="0"/>
          </a:p>
        </p:txBody>
      </p:sp>
    </p:spTree>
    <p:extLst>
      <p:ext uri="{BB962C8B-B14F-4D97-AF65-F5344CB8AC3E}">
        <p14:creationId xmlns:p14="http://schemas.microsoft.com/office/powerpoint/2010/main" val="820852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B1DCA7-3C9D-4CE6-96DB-E441A56EFB9E}" type="slidenum">
              <a:rPr lang="es-ES" smtClean="0"/>
              <a:t>‹Nº›</a:t>
            </a:fld>
            <a:endParaRPr lang="es-ES" dirty="0"/>
          </a:p>
        </p:txBody>
      </p:sp>
    </p:spTree>
    <p:extLst>
      <p:ext uri="{BB962C8B-B14F-4D97-AF65-F5344CB8AC3E}">
        <p14:creationId xmlns:p14="http://schemas.microsoft.com/office/powerpoint/2010/main" val="486641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B1DCA7-3C9D-4CE6-96DB-E441A56EFB9E}" type="slidenum">
              <a:rPr lang="es-ES" smtClean="0"/>
              <a:t>‹Nº›</a:t>
            </a:fld>
            <a:endParaRPr lang="es-ES" dirty="0"/>
          </a:p>
        </p:txBody>
      </p:sp>
    </p:spTree>
    <p:extLst>
      <p:ext uri="{BB962C8B-B14F-4D97-AF65-F5344CB8AC3E}">
        <p14:creationId xmlns:p14="http://schemas.microsoft.com/office/powerpoint/2010/main" val="988658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4C52"/>
        </a:solidFill>
        <a:effectLst/>
      </p:bgPr>
    </p:bg>
    <p:spTree>
      <p:nvGrpSpPr>
        <p:cNvPr id="1" name="Shape 9"/>
        <p:cNvGrpSpPr/>
        <p:nvPr/>
      </p:nvGrpSpPr>
      <p:grpSpPr>
        <a:xfrm>
          <a:off x="0" y="0"/>
          <a:ext cx="0" cy="0"/>
          <a:chOff x="0" y="0"/>
          <a:chExt cx="0" cy="0"/>
        </a:xfrm>
      </p:grpSpPr>
      <p:sp>
        <p:nvSpPr>
          <p:cNvPr id="10" name="Google Shape;10;p2"/>
          <p:cNvSpPr/>
          <p:nvPr/>
        </p:nvSpPr>
        <p:spPr>
          <a:xfrm flipH="1">
            <a:off x="8033" y="402100"/>
            <a:ext cx="12200067" cy="5995664"/>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AE9D">
              <a:alpha val="83460"/>
            </a:srgbClr>
          </a:solidFill>
          <a:ln>
            <a:noFill/>
          </a:ln>
        </p:spPr>
      </p:sp>
      <p:sp>
        <p:nvSpPr>
          <p:cNvPr id="11" name="Google Shape;11;p2"/>
          <p:cNvSpPr/>
          <p:nvPr/>
        </p:nvSpPr>
        <p:spPr>
          <a:xfrm>
            <a:off x="-7867" y="1013309"/>
            <a:ext cx="12192200" cy="5026400"/>
          </a:xfrm>
          <a:custGeom>
            <a:avLst/>
            <a:gdLst/>
            <a:ahLst/>
            <a:cxnLst/>
            <a:rect l="l" t="t" r="r" b="b"/>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2" name="Google Shape;12;p2"/>
          <p:cNvSpPr/>
          <p:nvPr/>
        </p:nvSpPr>
        <p:spPr>
          <a:xfrm>
            <a:off x="1" y="1801467"/>
            <a:ext cx="12208100" cy="3852084"/>
          </a:xfrm>
          <a:custGeom>
            <a:avLst/>
            <a:gdLst/>
            <a:ahLst/>
            <a:cxnLst/>
            <a:rect l="l" t="t" r="r" b="b"/>
            <a:pathLst>
              <a:path w="366243" h="106157" extrusionOk="0">
                <a:moveTo>
                  <a:pt x="241" y="0"/>
                </a:moveTo>
                <a:lnTo>
                  <a:pt x="0" y="77929"/>
                </a:lnTo>
                <a:lnTo>
                  <a:pt x="366243" y="106157"/>
                </a:lnTo>
                <a:lnTo>
                  <a:pt x="366243" y="4102"/>
                </a:lnTo>
                <a:close/>
              </a:path>
            </a:pathLst>
          </a:custGeom>
          <a:solidFill>
            <a:srgbClr val="ABE33F">
              <a:alpha val="81150"/>
            </a:srgbClr>
          </a:solidFill>
          <a:ln>
            <a:noFill/>
          </a:ln>
        </p:spPr>
      </p:sp>
      <p:sp>
        <p:nvSpPr>
          <p:cNvPr id="13" name="Google Shape;13;p2"/>
          <p:cNvSpPr txBox="1">
            <a:spLocks noGrp="1"/>
          </p:cNvSpPr>
          <p:nvPr>
            <p:ph type="ctrTitle"/>
          </p:nvPr>
        </p:nvSpPr>
        <p:spPr>
          <a:xfrm>
            <a:off x="2292033" y="2655767"/>
            <a:ext cx="7608000" cy="1546400"/>
          </a:xfrm>
          <a:prstGeom prst="rect">
            <a:avLst/>
          </a:prstGeom>
        </p:spPr>
        <p:txBody>
          <a:bodyPr spcFirstLastPara="1" wrap="square" lIns="91425" tIns="91425" rIns="91425" bIns="91425" anchor="ctr" anchorCtr="0"/>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3666624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ubtitle">
  <p:cSld name="Subtitle">
    <p:bg>
      <p:bgPr>
        <a:solidFill>
          <a:srgbClr val="ABE33F"/>
        </a:solidFill>
        <a:effectLst/>
      </p:bgPr>
    </p:bg>
    <p:spTree>
      <p:nvGrpSpPr>
        <p:cNvPr id="1" name="Shape 14"/>
        <p:cNvGrpSpPr/>
        <p:nvPr/>
      </p:nvGrpSpPr>
      <p:grpSpPr>
        <a:xfrm>
          <a:off x="0" y="0"/>
          <a:ext cx="0" cy="0"/>
          <a:chOff x="0" y="0"/>
          <a:chExt cx="0" cy="0"/>
        </a:xfrm>
      </p:grpSpPr>
      <p:sp>
        <p:nvSpPr>
          <p:cNvPr id="15" name="Google Shape;15;p3"/>
          <p:cNvSpPr/>
          <p:nvPr/>
        </p:nvSpPr>
        <p:spPr>
          <a:xfrm flipH="1">
            <a:off x="8033" y="402100"/>
            <a:ext cx="12200067" cy="5995664"/>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16" name="Google Shape;16;p3"/>
          <p:cNvSpPr/>
          <p:nvPr/>
        </p:nvSpPr>
        <p:spPr>
          <a:xfrm>
            <a:off x="-7867" y="1005267"/>
            <a:ext cx="12192200" cy="5026400"/>
          </a:xfrm>
          <a:custGeom>
            <a:avLst/>
            <a:gdLst/>
            <a:ahLst/>
            <a:cxnLst/>
            <a:rect l="l" t="t" r="r" b="b"/>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7" name="Google Shape;17;p3"/>
          <p:cNvSpPr/>
          <p:nvPr/>
        </p:nvSpPr>
        <p:spPr>
          <a:xfrm>
            <a:off x="1" y="1801467"/>
            <a:ext cx="12208100" cy="3852084"/>
          </a:xfrm>
          <a:custGeom>
            <a:avLst/>
            <a:gdLst/>
            <a:ahLst/>
            <a:cxnLst/>
            <a:rect l="l" t="t" r="r" b="b"/>
            <a:pathLst>
              <a:path w="366243" h="106157" extrusionOk="0">
                <a:moveTo>
                  <a:pt x="241" y="0"/>
                </a:moveTo>
                <a:lnTo>
                  <a:pt x="0" y="77929"/>
                </a:lnTo>
                <a:lnTo>
                  <a:pt x="366243" y="106157"/>
                </a:lnTo>
                <a:lnTo>
                  <a:pt x="366243" y="4102"/>
                </a:lnTo>
                <a:close/>
              </a:path>
            </a:pathLst>
          </a:custGeom>
          <a:solidFill>
            <a:srgbClr val="00AE9D">
              <a:alpha val="83460"/>
            </a:srgbClr>
          </a:solidFill>
          <a:ln>
            <a:noFill/>
          </a:ln>
        </p:spPr>
      </p:sp>
      <p:sp>
        <p:nvSpPr>
          <p:cNvPr id="18" name="Google Shape;18;p3"/>
          <p:cNvSpPr txBox="1">
            <a:spLocks noGrp="1"/>
          </p:cNvSpPr>
          <p:nvPr>
            <p:ph type="ctrTitle"/>
          </p:nvPr>
        </p:nvSpPr>
        <p:spPr>
          <a:xfrm>
            <a:off x="2420700" y="2720733"/>
            <a:ext cx="7350800" cy="15464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9" name="Google Shape;19;p3"/>
          <p:cNvSpPr txBox="1">
            <a:spLocks noGrp="1"/>
          </p:cNvSpPr>
          <p:nvPr>
            <p:ph type="subTitle" idx="1"/>
          </p:nvPr>
        </p:nvSpPr>
        <p:spPr>
          <a:xfrm>
            <a:off x="2420500" y="4091533"/>
            <a:ext cx="7350800" cy="1046400"/>
          </a:xfrm>
          <a:prstGeom prst="rect">
            <a:avLst/>
          </a:prstGeom>
        </p:spPr>
        <p:txBody>
          <a:bodyPr spcFirstLastPara="1" wrap="square" lIns="91425" tIns="91425" rIns="91425" bIns="91425" anchor="t" anchorCtr="0"/>
          <a:lstStyle>
            <a:lvl1pPr lvl="0" algn="ctr" rtl="0">
              <a:spcBef>
                <a:spcPts val="0"/>
              </a:spcBef>
              <a:spcAft>
                <a:spcPts val="0"/>
              </a:spcAft>
              <a:buClr>
                <a:srgbClr val="004C52"/>
              </a:buClr>
              <a:buSzPts val="1800"/>
              <a:buNone/>
              <a:defRPr sz="2400" b="1"/>
            </a:lvl1pPr>
            <a:lvl2pPr lvl="1" algn="ctr" rtl="0">
              <a:spcBef>
                <a:spcPts val="0"/>
              </a:spcBef>
              <a:spcAft>
                <a:spcPts val="0"/>
              </a:spcAft>
              <a:buClr>
                <a:srgbClr val="004C52"/>
              </a:buClr>
              <a:buSzPts val="1800"/>
              <a:buNone/>
              <a:defRPr sz="2400" b="1"/>
            </a:lvl2pPr>
            <a:lvl3pPr lvl="2" algn="ctr" rtl="0">
              <a:spcBef>
                <a:spcPts val="0"/>
              </a:spcBef>
              <a:spcAft>
                <a:spcPts val="0"/>
              </a:spcAft>
              <a:buClr>
                <a:srgbClr val="004C52"/>
              </a:buClr>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0" name="Google Shape;20;p3"/>
          <p:cNvSpPr txBox="1">
            <a:spLocks noGrp="1"/>
          </p:cNvSpPr>
          <p:nvPr>
            <p:ph type="sldNum" idx="12"/>
          </p:nvPr>
        </p:nvSpPr>
        <p:spPr>
          <a:xfrm>
            <a:off x="36163"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US" kern="0" smtClean="0"/>
              <a:pPr defTabSz="1219170">
                <a:buClr>
                  <a:srgbClr val="000000"/>
                </a:buClr>
              </a:pPr>
              <a:t>‹Nº›</a:t>
            </a:fld>
            <a:endParaRPr lang="en-US" kern="0" dirty="0"/>
          </a:p>
        </p:txBody>
      </p:sp>
    </p:spTree>
    <p:extLst>
      <p:ext uri="{BB962C8B-B14F-4D97-AF65-F5344CB8AC3E}">
        <p14:creationId xmlns:p14="http://schemas.microsoft.com/office/powerpoint/2010/main" val="8222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1"/>
        <p:cNvGrpSpPr/>
        <p:nvPr/>
      </p:nvGrpSpPr>
      <p:grpSpPr>
        <a:xfrm>
          <a:off x="0" y="0"/>
          <a:ext cx="0" cy="0"/>
          <a:chOff x="0" y="0"/>
          <a:chExt cx="0" cy="0"/>
        </a:xfrm>
      </p:grpSpPr>
      <p:sp>
        <p:nvSpPr>
          <p:cNvPr id="22" name="Google Shape;22;p4"/>
          <p:cNvSpPr/>
          <p:nvPr/>
        </p:nvSpPr>
        <p:spPr>
          <a:xfrm>
            <a:off x="8033" y="402100"/>
            <a:ext cx="12200067" cy="5995664"/>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23" name="Google Shape;23;p4"/>
          <p:cNvSpPr/>
          <p:nvPr/>
        </p:nvSpPr>
        <p:spPr>
          <a:xfrm>
            <a:off x="0" y="2106818"/>
            <a:ext cx="12192000" cy="4455557"/>
          </a:xfrm>
          <a:custGeom>
            <a:avLst/>
            <a:gdLst/>
            <a:ahLst/>
            <a:cxnLst/>
            <a:rect l="l" t="t" r="r" b="b"/>
            <a:pathLst>
              <a:path w="365760" h="110982" extrusionOk="0">
                <a:moveTo>
                  <a:pt x="0" y="0"/>
                </a:moveTo>
                <a:lnTo>
                  <a:pt x="0" y="54526"/>
                </a:lnTo>
                <a:lnTo>
                  <a:pt x="317748" y="110982"/>
                </a:lnTo>
                <a:lnTo>
                  <a:pt x="365760" y="84202"/>
                </a:lnTo>
                <a:lnTo>
                  <a:pt x="365760" y="26780"/>
                </a:lnTo>
                <a:close/>
              </a:path>
            </a:pathLst>
          </a:custGeom>
          <a:solidFill>
            <a:srgbClr val="00AE9D">
              <a:alpha val="83460"/>
            </a:srgbClr>
          </a:solidFill>
          <a:ln>
            <a:noFill/>
          </a:ln>
        </p:spPr>
      </p:sp>
      <p:sp>
        <p:nvSpPr>
          <p:cNvPr id="24" name="Google Shape;24;p4"/>
          <p:cNvSpPr/>
          <p:nvPr/>
        </p:nvSpPr>
        <p:spPr>
          <a:xfrm>
            <a:off x="-7867" y="547388"/>
            <a:ext cx="12192203" cy="5937531"/>
          </a:xfrm>
          <a:custGeom>
            <a:avLst/>
            <a:gdLst/>
            <a:ahLst/>
            <a:cxnLst/>
            <a:rect l="l" t="t" r="r" b="b"/>
            <a:pathLst>
              <a:path w="365036" h="147896" extrusionOk="0">
                <a:moveTo>
                  <a:pt x="365036" y="21714"/>
                </a:moveTo>
                <a:lnTo>
                  <a:pt x="87097" y="0"/>
                </a:lnTo>
                <a:lnTo>
                  <a:pt x="0" y="57421"/>
                </a:lnTo>
                <a:lnTo>
                  <a:pt x="0" y="117255"/>
                </a:lnTo>
                <a:lnTo>
                  <a:pt x="241266" y="147896"/>
                </a:lnTo>
                <a:lnTo>
                  <a:pt x="365036" y="112913"/>
                </a:lnTo>
                <a:close/>
              </a:path>
            </a:pathLst>
          </a:custGeom>
          <a:solidFill>
            <a:srgbClr val="ABE33F">
              <a:alpha val="81150"/>
            </a:srgbClr>
          </a:solidFill>
          <a:ln>
            <a:noFill/>
          </a:ln>
        </p:spPr>
      </p:sp>
      <p:sp>
        <p:nvSpPr>
          <p:cNvPr id="25" name="Google Shape;25;p4"/>
          <p:cNvSpPr txBox="1">
            <a:spLocks noGrp="1"/>
          </p:cNvSpPr>
          <p:nvPr>
            <p:ph type="body" idx="1"/>
          </p:nvPr>
        </p:nvSpPr>
        <p:spPr>
          <a:xfrm>
            <a:off x="2445033" y="3085600"/>
            <a:ext cx="7302000" cy="1093200"/>
          </a:xfrm>
          <a:prstGeom prst="rect">
            <a:avLst/>
          </a:prstGeom>
        </p:spPr>
        <p:txBody>
          <a:bodyPr spcFirstLastPara="1" wrap="square" lIns="91425" tIns="91425" rIns="91425" bIns="91425" anchor="ctr" anchorCtr="0"/>
          <a:lstStyle>
            <a:lvl1pPr marL="609585" lvl="0" indent="-507987" algn="ctr" rtl="0">
              <a:spcBef>
                <a:spcPts val="800"/>
              </a:spcBef>
              <a:spcAft>
                <a:spcPts val="0"/>
              </a:spcAft>
              <a:buClr>
                <a:srgbClr val="FFFFFF"/>
              </a:buClr>
              <a:buSzPts val="2400"/>
              <a:buChar char="◆"/>
              <a:defRPr b="1" i="1">
                <a:solidFill>
                  <a:srgbClr val="FFFFFF"/>
                </a:solidFill>
              </a:defRPr>
            </a:lvl1pPr>
            <a:lvl2pPr marL="1219170" lvl="1" indent="-507987" algn="ctr" rtl="0">
              <a:spcBef>
                <a:spcPts val="0"/>
              </a:spcBef>
              <a:spcAft>
                <a:spcPts val="0"/>
              </a:spcAft>
              <a:buClr>
                <a:srgbClr val="FFFFFF"/>
              </a:buClr>
              <a:buSzPts val="2400"/>
              <a:buChar char="◆"/>
              <a:defRPr b="1" i="1">
                <a:solidFill>
                  <a:srgbClr val="FFFFFF"/>
                </a:solidFill>
              </a:defRPr>
            </a:lvl2pPr>
            <a:lvl3pPr marL="1828754" lvl="2" indent="-507987" algn="ctr" rtl="0">
              <a:spcBef>
                <a:spcPts val="0"/>
              </a:spcBef>
              <a:spcAft>
                <a:spcPts val="0"/>
              </a:spcAft>
              <a:buClr>
                <a:srgbClr val="FFFFFF"/>
              </a:buClr>
              <a:buSzPts val="2400"/>
              <a:buChar char="◇"/>
              <a:defRPr b="1" i="1">
                <a:solidFill>
                  <a:srgbClr val="FFFFFF"/>
                </a:solidFill>
              </a:defRPr>
            </a:lvl3pPr>
            <a:lvl4pPr marL="2438339" lvl="3" indent="-507987" algn="ctr" rtl="0">
              <a:spcBef>
                <a:spcPts val="0"/>
              </a:spcBef>
              <a:spcAft>
                <a:spcPts val="0"/>
              </a:spcAft>
              <a:buClr>
                <a:srgbClr val="FFFFFF"/>
              </a:buClr>
              <a:buSzPts val="2400"/>
              <a:buChar char="●"/>
              <a:defRPr b="1" i="1">
                <a:solidFill>
                  <a:srgbClr val="FFFFFF"/>
                </a:solidFill>
              </a:defRPr>
            </a:lvl4pPr>
            <a:lvl5pPr marL="3047924" lvl="4" indent="-507987" algn="ctr" rtl="0">
              <a:spcBef>
                <a:spcPts val="0"/>
              </a:spcBef>
              <a:spcAft>
                <a:spcPts val="0"/>
              </a:spcAft>
              <a:buClr>
                <a:srgbClr val="FFFFFF"/>
              </a:buClr>
              <a:buSzPts val="2400"/>
              <a:buChar char="○"/>
              <a:defRPr b="1" i="1">
                <a:solidFill>
                  <a:srgbClr val="FFFFFF"/>
                </a:solidFill>
              </a:defRPr>
            </a:lvl5pPr>
            <a:lvl6pPr marL="3657509" lvl="5" indent="-507987" algn="ctr" rtl="0">
              <a:spcBef>
                <a:spcPts val="0"/>
              </a:spcBef>
              <a:spcAft>
                <a:spcPts val="0"/>
              </a:spcAft>
              <a:buClr>
                <a:srgbClr val="FFFFFF"/>
              </a:buClr>
              <a:buSzPts val="2400"/>
              <a:buChar char="■"/>
              <a:defRPr b="1" i="1">
                <a:solidFill>
                  <a:srgbClr val="FFFFFF"/>
                </a:solidFill>
              </a:defRPr>
            </a:lvl6pPr>
            <a:lvl7pPr marL="4267093" lvl="6" indent="-507987" algn="ctr" rtl="0">
              <a:spcBef>
                <a:spcPts val="0"/>
              </a:spcBef>
              <a:spcAft>
                <a:spcPts val="0"/>
              </a:spcAft>
              <a:buClr>
                <a:srgbClr val="FFFFFF"/>
              </a:buClr>
              <a:buSzPts val="2400"/>
              <a:buChar char="●"/>
              <a:defRPr b="1" i="1">
                <a:solidFill>
                  <a:srgbClr val="FFFFFF"/>
                </a:solidFill>
              </a:defRPr>
            </a:lvl7pPr>
            <a:lvl8pPr marL="4876678" lvl="7" indent="-507987" algn="ctr" rtl="0">
              <a:spcBef>
                <a:spcPts val="0"/>
              </a:spcBef>
              <a:spcAft>
                <a:spcPts val="0"/>
              </a:spcAft>
              <a:buClr>
                <a:srgbClr val="FFFFFF"/>
              </a:buClr>
              <a:buSzPts val="2400"/>
              <a:buChar char="○"/>
              <a:defRPr b="1" i="1">
                <a:solidFill>
                  <a:srgbClr val="FFFFFF"/>
                </a:solidFill>
              </a:defRPr>
            </a:lvl8pPr>
            <a:lvl9pPr marL="5486263" lvl="8" indent="-507987" algn="ctr">
              <a:spcBef>
                <a:spcPts val="0"/>
              </a:spcBef>
              <a:spcAft>
                <a:spcPts val="0"/>
              </a:spcAft>
              <a:buClr>
                <a:srgbClr val="FFFFFF"/>
              </a:buClr>
              <a:buSzPts val="2400"/>
              <a:buChar char="■"/>
              <a:defRPr b="1" i="1">
                <a:solidFill>
                  <a:srgbClr val="FFFFFF"/>
                </a:solidFill>
              </a:defRPr>
            </a:lvl9pPr>
          </a:lstStyle>
          <a:p>
            <a:endParaRPr/>
          </a:p>
        </p:txBody>
      </p:sp>
      <p:sp>
        <p:nvSpPr>
          <p:cNvPr id="26" name="Google Shape;26;p4"/>
          <p:cNvSpPr txBox="1"/>
          <p:nvPr/>
        </p:nvSpPr>
        <p:spPr>
          <a:xfrm>
            <a:off x="4791200" y="1448225"/>
            <a:ext cx="2609600" cy="8716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FFFFFF"/>
                </a:solidFill>
                <a:effectLst/>
                <a:uLnTx/>
                <a:uFillTx/>
                <a:latin typeface="Raleway"/>
                <a:ea typeface="Raleway"/>
                <a:cs typeface="Raleway"/>
                <a:sym typeface="Raleway"/>
              </a:rPr>
              <a:t>“</a:t>
            </a:r>
            <a:endParaRPr kumimoji="0" sz="8000" b="1" i="0" u="none" strike="noStrike" kern="0" cap="none" spc="0" normalizeH="0" baseline="0" noProof="0" dirty="0">
              <a:ln>
                <a:noFill/>
              </a:ln>
              <a:solidFill>
                <a:srgbClr val="FFFFFF"/>
              </a:solidFill>
              <a:effectLst/>
              <a:uLnTx/>
              <a:uFillTx/>
              <a:latin typeface="Raleway"/>
              <a:ea typeface="Raleway"/>
              <a:cs typeface="Raleway"/>
              <a:sym typeface="Raleway"/>
            </a:endParaRPr>
          </a:p>
        </p:txBody>
      </p:sp>
      <p:sp>
        <p:nvSpPr>
          <p:cNvPr id="27" name="Google Shape;27;p4"/>
          <p:cNvSpPr/>
          <p:nvPr/>
        </p:nvSpPr>
        <p:spPr>
          <a:xfrm>
            <a:off x="5573200" y="1389167"/>
            <a:ext cx="1045600" cy="1045600"/>
          </a:xfrm>
          <a:prstGeom prst="diamond">
            <a:avLst/>
          </a:prstGeom>
          <a:noFill/>
          <a:ln w="28575" cap="flat" cmpd="sng">
            <a:solidFill>
              <a:srgbClr val="FFFFFF"/>
            </a:solidFill>
            <a:prstDash val="solid"/>
            <a:miter lim="8000"/>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8" name="Google Shape;28;p4"/>
          <p:cNvSpPr txBox="1">
            <a:spLocks noGrp="1"/>
          </p:cNvSpPr>
          <p:nvPr>
            <p:ph type="sldNum" idx="12"/>
          </p:nvPr>
        </p:nvSpPr>
        <p:spPr>
          <a:xfrm>
            <a:off x="36163" y="6333135"/>
            <a:ext cx="731600" cy="5248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defTabSz="1219170">
              <a:buClr>
                <a:srgbClr val="000000"/>
              </a:buClr>
            </a:pPr>
            <a:fld id="{00000000-1234-1234-1234-123412341234}" type="slidenum">
              <a:rPr lang="en-US" kern="0" smtClean="0"/>
              <a:pPr defTabSz="1219170">
                <a:buClr>
                  <a:srgbClr val="000000"/>
                </a:buClr>
              </a:pPr>
              <a:t>‹Nº›</a:t>
            </a:fld>
            <a:endParaRPr lang="en-US" kern="0" dirty="0"/>
          </a:p>
        </p:txBody>
      </p:sp>
    </p:spTree>
    <p:extLst>
      <p:ext uri="{BB962C8B-B14F-4D97-AF65-F5344CB8AC3E}">
        <p14:creationId xmlns:p14="http://schemas.microsoft.com/office/powerpoint/2010/main" val="1591119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EEC4302-B129-43DE-8D93-3D46611F536A}" type="datetimeFigureOut">
              <a:rPr lang="es-ES" smtClean="0"/>
              <a:t>04/12/2018</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93B1DCA7-3C9D-4CE6-96DB-E441A56EFB9E}" type="slidenum">
              <a:rPr lang="es-ES" smtClean="0"/>
              <a:t>‹Nº›</a:t>
            </a:fld>
            <a:endParaRPr lang="es-ES" dirty="0"/>
          </a:p>
        </p:txBody>
      </p:sp>
    </p:spTree>
    <p:extLst>
      <p:ext uri="{BB962C8B-B14F-4D97-AF65-F5344CB8AC3E}">
        <p14:creationId xmlns:p14="http://schemas.microsoft.com/office/powerpoint/2010/main" val="2193583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9"/>
        <p:cNvGrpSpPr/>
        <p:nvPr/>
      </p:nvGrpSpPr>
      <p:grpSpPr>
        <a:xfrm>
          <a:off x="0" y="0"/>
          <a:ext cx="0" cy="0"/>
          <a:chOff x="0" y="0"/>
          <a:chExt cx="0" cy="0"/>
        </a:xfrm>
      </p:grpSpPr>
      <p:grpSp>
        <p:nvGrpSpPr>
          <p:cNvPr id="30" name="Google Shape;30;p5"/>
          <p:cNvGrpSpPr/>
          <p:nvPr/>
        </p:nvGrpSpPr>
        <p:grpSpPr>
          <a:xfrm>
            <a:off x="-8033" y="0"/>
            <a:ext cx="12224167" cy="6884133"/>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1182200" y="531200"/>
            <a:ext cx="9827600" cy="11432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1182200" y="2131211"/>
            <a:ext cx="9827600" cy="4436400"/>
          </a:xfrm>
          <a:prstGeom prst="rect">
            <a:avLst/>
          </a:prstGeom>
        </p:spPr>
        <p:txBody>
          <a:bodyPr spcFirstLastPara="1" wrap="square" lIns="91425" tIns="91425" rIns="91425" bIns="91425" anchor="t" anchorCtr="0"/>
          <a:lstStyle>
            <a:lvl1pPr marL="609585" lvl="0" indent="-507987">
              <a:spcBef>
                <a:spcPts val="800"/>
              </a:spcBef>
              <a:spcAft>
                <a:spcPts val="0"/>
              </a:spcAft>
              <a:buSzPts val="24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endParaRPr/>
          </a:p>
        </p:txBody>
      </p:sp>
      <p:sp>
        <p:nvSpPr>
          <p:cNvPr id="39" name="Google Shape;39;p5"/>
          <p:cNvSpPr txBox="1">
            <a:spLocks noGrp="1"/>
          </p:cNvSpPr>
          <p:nvPr>
            <p:ph type="sldNum" idx="12"/>
          </p:nvPr>
        </p:nvSpPr>
        <p:spPr>
          <a:xfrm>
            <a:off x="36163"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US" kern="0" smtClean="0"/>
              <a:pPr defTabSz="1219170">
                <a:buClr>
                  <a:srgbClr val="000000"/>
                </a:buClr>
              </a:pPr>
              <a:t>‹Nº›</a:t>
            </a:fld>
            <a:endParaRPr lang="en-US" kern="0" dirty="0"/>
          </a:p>
        </p:txBody>
      </p:sp>
    </p:spTree>
    <p:extLst>
      <p:ext uri="{BB962C8B-B14F-4D97-AF65-F5344CB8AC3E}">
        <p14:creationId xmlns:p14="http://schemas.microsoft.com/office/powerpoint/2010/main" val="643647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0"/>
        <p:cNvGrpSpPr/>
        <p:nvPr/>
      </p:nvGrpSpPr>
      <p:grpSpPr>
        <a:xfrm>
          <a:off x="0" y="0"/>
          <a:ext cx="0" cy="0"/>
          <a:chOff x="0" y="0"/>
          <a:chExt cx="0" cy="0"/>
        </a:xfrm>
      </p:grpSpPr>
      <p:grpSp>
        <p:nvGrpSpPr>
          <p:cNvPr id="41" name="Google Shape;41;p6"/>
          <p:cNvGrpSpPr/>
          <p:nvPr/>
        </p:nvGrpSpPr>
        <p:grpSpPr>
          <a:xfrm>
            <a:off x="-8033" y="0"/>
            <a:ext cx="12224167" cy="6884133"/>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1182200" y="531200"/>
            <a:ext cx="9827600" cy="11432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1206567" y="1994467"/>
            <a:ext cx="4746800" cy="4573200"/>
          </a:xfrm>
          <a:prstGeom prst="rect">
            <a:avLst/>
          </a:prstGeom>
        </p:spPr>
        <p:txBody>
          <a:bodyPr spcFirstLastPara="1" wrap="square" lIns="91425" tIns="91425" rIns="91425" bIns="91425" anchor="t" anchorCtr="0"/>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endParaRPr/>
          </a:p>
        </p:txBody>
      </p:sp>
      <p:sp>
        <p:nvSpPr>
          <p:cNvPr id="50" name="Google Shape;50;p6"/>
          <p:cNvSpPr txBox="1">
            <a:spLocks noGrp="1"/>
          </p:cNvSpPr>
          <p:nvPr>
            <p:ph type="body" idx="2"/>
          </p:nvPr>
        </p:nvSpPr>
        <p:spPr>
          <a:xfrm>
            <a:off x="6238907" y="1994467"/>
            <a:ext cx="4746800" cy="4573200"/>
          </a:xfrm>
          <a:prstGeom prst="rect">
            <a:avLst/>
          </a:prstGeom>
        </p:spPr>
        <p:txBody>
          <a:bodyPr spcFirstLastPara="1" wrap="square" lIns="91425" tIns="91425" rIns="91425" bIns="91425" anchor="t" anchorCtr="0"/>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endParaRPr/>
          </a:p>
        </p:txBody>
      </p:sp>
      <p:sp>
        <p:nvSpPr>
          <p:cNvPr id="51" name="Google Shape;51;p6"/>
          <p:cNvSpPr txBox="1">
            <a:spLocks noGrp="1"/>
          </p:cNvSpPr>
          <p:nvPr>
            <p:ph type="sldNum" idx="12"/>
          </p:nvPr>
        </p:nvSpPr>
        <p:spPr>
          <a:xfrm>
            <a:off x="36163"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US" kern="0" smtClean="0"/>
              <a:pPr defTabSz="1219170">
                <a:buClr>
                  <a:srgbClr val="000000"/>
                </a:buClr>
              </a:pPr>
              <a:t>‹Nº›</a:t>
            </a:fld>
            <a:endParaRPr lang="en-US" kern="0" dirty="0"/>
          </a:p>
        </p:txBody>
      </p:sp>
    </p:spTree>
    <p:extLst>
      <p:ext uri="{BB962C8B-B14F-4D97-AF65-F5344CB8AC3E}">
        <p14:creationId xmlns:p14="http://schemas.microsoft.com/office/powerpoint/2010/main" val="2419942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52"/>
        <p:cNvGrpSpPr/>
        <p:nvPr/>
      </p:nvGrpSpPr>
      <p:grpSpPr>
        <a:xfrm>
          <a:off x="0" y="0"/>
          <a:ext cx="0" cy="0"/>
          <a:chOff x="0" y="0"/>
          <a:chExt cx="0" cy="0"/>
        </a:xfrm>
      </p:grpSpPr>
      <p:grpSp>
        <p:nvGrpSpPr>
          <p:cNvPr id="53" name="Google Shape;53;p7"/>
          <p:cNvGrpSpPr/>
          <p:nvPr/>
        </p:nvGrpSpPr>
        <p:grpSpPr>
          <a:xfrm>
            <a:off x="-8033" y="0"/>
            <a:ext cx="12224167" cy="6884133"/>
            <a:chOff x="-6025" y="0"/>
            <a:chExt cx="9168125" cy="5163100"/>
          </a:xfrm>
        </p:grpSpPr>
        <p:sp>
          <p:nvSpPr>
            <p:cNvPr id="54" name="Google Shape;54;p7"/>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0" name="Google Shape;60;p7"/>
          <p:cNvSpPr txBox="1">
            <a:spLocks noGrp="1"/>
          </p:cNvSpPr>
          <p:nvPr>
            <p:ph type="title"/>
          </p:nvPr>
        </p:nvSpPr>
        <p:spPr>
          <a:xfrm>
            <a:off x="1182200" y="531200"/>
            <a:ext cx="9827600" cy="1143200"/>
          </a:xfrm>
          <a:prstGeom prst="rect">
            <a:avLst/>
          </a:prstGeom>
        </p:spPr>
        <p:txBody>
          <a:bodyPr spcFirstLastPara="1" wrap="square" lIns="91425" tIns="91425" rIns="91425" bIns="91425" anchor="t"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61" name="Google Shape;61;p7"/>
          <p:cNvSpPr txBox="1">
            <a:spLocks noGrp="1"/>
          </p:cNvSpPr>
          <p:nvPr>
            <p:ph type="body" idx="1"/>
          </p:nvPr>
        </p:nvSpPr>
        <p:spPr>
          <a:xfrm>
            <a:off x="1161000" y="1994467"/>
            <a:ext cx="3153600" cy="4573200"/>
          </a:xfrm>
          <a:prstGeom prst="rect">
            <a:avLst/>
          </a:prstGeom>
        </p:spPr>
        <p:txBody>
          <a:bodyPr spcFirstLastPara="1" wrap="square" lIns="91425" tIns="91425" rIns="91425" bIns="91425" anchor="t" anchorCtr="0"/>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62" name="Google Shape;62;p7"/>
          <p:cNvSpPr txBox="1">
            <a:spLocks noGrp="1"/>
          </p:cNvSpPr>
          <p:nvPr>
            <p:ph type="body" idx="2"/>
          </p:nvPr>
        </p:nvSpPr>
        <p:spPr>
          <a:xfrm>
            <a:off x="4476349" y="1994467"/>
            <a:ext cx="3153600" cy="4573200"/>
          </a:xfrm>
          <a:prstGeom prst="rect">
            <a:avLst/>
          </a:prstGeom>
        </p:spPr>
        <p:txBody>
          <a:bodyPr spcFirstLastPara="1" wrap="square" lIns="91425" tIns="91425" rIns="91425" bIns="91425" anchor="t" anchorCtr="0"/>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63" name="Google Shape;63;p7"/>
          <p:cNvSpPr txBox="1">
            <a:spLocks noGrp="1"/>
          </p:cNvSpPr>
          <p:nvPr>
            <p:ph type="body" idx="3"/>
          </p:nvPr>
        </p:nvSpPr>
        <p:spPr>
          <a:xfrm>
            <a:off x="7791697" y="1994467"/>
            <a:ext cx="3153600" cy="4573200"/>
          </a:xfrm>
          <a:prstGeom prst="rect">
            <a:avLst/>
          </a:prstGeom>
        </p:spPr>
        <p:txBody>
          <a:bodyPr spcFirstLastPara="1" wrap="square" lIns="91425" tIns="91425" rIns="91425" bIns="91425" anchor="t" anchorCtr="0"/>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64" name="Google Shape;64;p7"/>
          <p:cNvSpPr txBox="1">
            <a:spLocks noGrp="1"/>
          </p:cNvSpPr>
          <p:nvPr>
            <p:ph type="sldNum" idx="12"/>
          </p:nvPr>
        </p:nvSpPr>
        <p:spPr>
          <a:xfrm>
            <a:off x="36163"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US" kern="0" smtClean="0"/>
              <a:pPr defTabSz="1219170">
                <a:buClr>
                  <a:srgbClr val="000000"/>
                </a:buClr>
              </a:pPr>
              <a:t>‹Nº›</a:t>
            </a:fld>
            <a:endParaRPr lang="en-US" kern="0" dirty="0"/>
          </a:p>
        </p:txBody>
      </p:sp>
    </p:spTree>
    <p:extLst>
      <p:ext uri="{BB962C8B-B14F-4D97-AF65-F5344CB8AC3E}">
        <p14:creationId xmlns:p14="http://schemas.microsoft.com/office/powerpoint/2010/main" val="1499238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5"/>
        <p:cNvGrpSpPr/>
        <p:nvPr/>
      </p:nvGrpSpPr>
      <p:grpSpPr>
        <a:xfrm>
          <a:off x="0" y="0"/>
          <a:ext cx="0" cy="0"/>
          <a:chOff x="0" y="0"/>
          <a:chExt cx="0" cy="0"/>
        </a:xfrm>
      </p:grpSpPr>
      <p:grpSp>
        <p:nvGrpSpPr>
          <p:cNvPr id="66" name="Google Shape;66;p8"/>
          <p:cNvGrpSpPr/>
          <p:nvPr/>
        </p:nvGrpSpPr>
        <p:grpSpPr>
          <a:xfrm>
            <a:off x="-8033" y="0"/>
            <a:ext cx="12224167" cy="6884133"/>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1182200" y="531200"/>
            <a:ext cx="9827600" cy="11432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74" name="Google Shape;74;p8"/>
          <p:cNvSpPr txBox="1">
            <a:spLocks noGrp="1"/>
          </p:cNvSpPr>
          <p:nvPr>
            <p:ph type="sldNum" idx="12"/>
          </p:nvPr>
        </p:nvSpPr>
        <p:spPr>
          <a:xfrm>
            <a:off x="36163"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US" kern="0" smtClean="0"/>
              <a:pPr defTabSz="1219170">
                <a:buClr>
                  <a:srgbClr val="000000"/>
                </a:buClr>
              </a:pPr>
              <a:t>‹Nº›</a:t>
            </a:fld>
            <a:endParaRPr lang="en-US" kern="0" dirty="0"/>
          </a:p>
        </p:txBody>
      </p:sp>
    </p:spTree>
    <p:extLst>
      <p:ext uri="{BB962C8B-B14F-4D97-AF65-F5344CB8AC3E}">
        <p14:creationId xmlns:p14="http://schemas.microsoft.com/office/powerpoint/2010/main" val="3024373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5"/>
        <p:cNvGrpSpPr/>
        <p:nvPr/>
      </p:nvGrpSpPr>
      <p:grpSpPr>
        <a:xfrm>
          <a:off x="0" y="0"/>
          <a:ext cx="0" cy="0"/>
          <a:chOff x="0" y="0"/>
          <a:chExt cx="0" cy="0"/>
        </a:xfrm>
      </p:grpSpPr>
      <p:sp>
        <p:nvSpPr>
          <p:cNvPr id="76" name="Google Shape;76;p9"/>
          <p:cNvSpPr/>
          <p:nvPr/>
        </p:nvSpPr>
        <p:spPr>
          <a:xfrm>
            <a:off x="-3140" y="0"/>
            <a:ext cx="6946095" cy="1311139"/>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77" name="Google Shape;77;p9"/>
          <p:cNvSpPr/>
          <p:nvPr/>
        </p:nvSpPr>
        <p:spPr>
          <a:xfrm>
            <a:off x="-8033" y="3"/>
            <a:ext cx="5927192" cy="1447525"/>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8" name="Google Shape;78;p9"/>
          <p:cNvSpPr/>
          <p:nvPr/>
        </p:nvSpPr>
        <p:spPr>
          <a:xfrm>
            <a:off x="8500634" y="6327664"/>
            <a:ext cx="3398551" cy="534505"/>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9" name="Google Shape;79;p9"/>
          <p:cNvSpPr/>
          <p:nvPr/>
        </p:nvSpPr>
        <p:spPr>
          <a:xfrm>
            <a:off x="9788240" y="6356406"/>
            <a:ext cx="2428128" cy="527748"/>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0" name="Google Shape;80;p9"/>
          <p:cNvSpPr/>
          <p:nvPr/>
        </p:nvSpPr>
        <p:spPr>
          <a:xfrm>
            <a:off x="11120956" y="5605434"/>
            <a:ext cx="1091259" cy="1278748"/>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81" name="Google Shape;81;p9"/>
          <p:cNvSpPr/>
          <p:nvPr/>
        </p:nvSpPr>
        <p:spPr>
          <a:xfrm>
            <a:off x="2078701" y="-8033"/>
            <a:ext cx="5489033" cy="1259833"/>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82" name="Google Shape;82;p9"/>
          <p:cNvSpPr txBox="1">
            <a:spLocks noGrp="1"/>
          </p:cNvSpPr>
          <p:nvPr>
            <p:ph type="body" idx="1"/>
          </p:nvPr>
        </p:nvSpPr>
        <p:spPr>
          <a:xfrm>
            <a:off x="609600" y="5875079"/>
            <a:ext cx="10972800" cy="692800"/>
          </a:xfrm>
          <a:prstGeom prst="rect">
            <a:avLst/>
          </a:prstGeom>
        </p:spPr>
        <p:txBody>
          <a:bodyPr spcFirstLastPara="1" wrap="square" lIns="91425" tIns="91425" rIns="91425" bIns="91425" anchor="t" anchorCtr="0"/>
          <a:lstStyle>
            <a:lvl1pPr marL="609585" lvl="0" indent="-304792" algn="ctr">
              <a:spcBef>
                <a:spcPts val="480"/>
              </a:spcBef>
              <a:spcAft>
                <a:spcPts val="0"/>
              </a:spcAft>
              <a:buSzPts val="1400"/>
              <a:buNone/>
              <a:defRPr sz="1867"/>
            </a:lvl1pPr>
          </a:lstStyle>
          <a:p>
            <a:endParaRPr/>
          </a:p>
        </p:txBody>
      </p:sp>
      <p:sp>
        <p:nvSpPr>
          <p:cNvPr id="83" name="Google Shape;83;p9"/>
          <p:cNvSpPr txBox="1">
            <a:spLocks noGrp="1"/>
          </p:cNvSpPr>
          <p:nvPr>
            <p:ph type="sldNum" idx="12"/>
          </p:nvPr>
        </p:nvSpPr>
        <p:spPr>
          <a:xfrm>
            <a:off x="36163"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US" kern="0" smtClean="0"/>
              <a:pPr defTabSz="1219170">
                <a:buClr>
                  <a:srgbClr val="000000"/>
                </a:buClr>
              </a:pPr>
              <a:t>‹Nº›</a:t>
            </a:fld>
            <a:endParaRPr lang="en-US" kern="0" dirty="0"/>
          </a:p>
        </p:txBody>
      </p:sp>
    </p:spTree>
    <p:extLst>
      <p:ext uri="{BB962C8B-B14F-4D97-AF65-F5344CB8AC3E}">
        <p14:creationId xmlns:p14="http://schemas.microsoft.com/office/powerpoint/2010/main" val="2770232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3140" y="0"/>
            <a:ext cx="6946095" cy="1311139"/>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8033" y="3"/>
            <a:ext cx="5927192" cy="1447525"/>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8500634" y="6327664"/>
            <a:ext cx="3398551" cy="534505"/>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9788240" y="6356406"/>
            <a:ext cx="2428128" cy="527748"/>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11120956" y="5605434"/>
            <a:ext cx="1091259" cy="1278748"/>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2078701" y="-8033"/>
            <a:ext cx="5489033" cy="1259833"/>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1" name="Google Shape;91;p10"/>
          <p:cNvSpPr txBox="1">
            <a:spLocks noGrp="1"/>
          </p:cNvSpPr>
          <p:nvPr>
            <p:ph type="sldNum" idx="12"/>
          </p:nvPr>
        </p:nvSpPr>
        <p:spPr>
          <a:xfrm>
            <a:off x="36163"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US" kern="0" smtClean="0"/>
              <a:pPr defTabSz="1219170">
                <a:buClr>
                  <a:srgbClr val="000000"/>
                </a:buClr>
              </a:pPr>
              <a:t>‹Nº›</a:t>
            </a:fld>
            <a:endParaRPr lang="en-US" kern="0" dirty="0"/>
          </a:p>
        </p:txBody>
      </p:sp>
    </p:spTree>
    <p:extLst>
      <p:ext uri="{BB962C8B-B14F-4D97-AF65-F5344CB8AC3E}">
        <p14:creationId xmlns:p14="http://schemas.microsoft.com/office/powerpoint/2010/main" val="1028039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EC4302-B129-43DE-8D93-3D46611F536A}" type="datetimeFigureOut">
              <a:rPr kumimoji="0" lang="es-ES" sz="9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04/12/2018</a:t>
            </a:fld>
            <a:endParaRPr kumimoji="0" lang="es-E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1DCA7-3C9D-4CE6-96DB-E441A56EFB9E}" type="slidenum">
              <a:rPr kumimoji="0" lang="es-E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358685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EC4302-B129-43DE-8D93-3D46611F536A}" type="datetimeFigureOut">
              <a:rPr kumimoji="0" lang="es-ES" sz="9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04/12/2018</a:t>
            </a:fld>
            <a:endParaRPr kumimoji="0" lang="es-E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1DCA7-3C9D-4CE6-96DB-E441A56EFB9E}" type="slidenum">
              <a:rPr kumimoji="0" lang="es-E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75363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12/4/2018</a:t>
            </a:fld>
            <a:endParaRPr kumimoji="0" lang="en-U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1DCA7-3C9D-4CE6-96DB-E441A56EFB9E}" type="slidenum">
              <a:rPr kumimoji="0" lang="es-E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36034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12588-04B1-427B-82EE-E8DB90309F08}" type="datetimeFigureOut">
              <a:rPr kumimoji="0" lang="en-US" sz="9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12/4/2018</a:t>
            </a:fld>
            <a:endParaRPr kumimoji="0" lang="en-U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1DCA7-3C9D-4CE6-96DB-E441A56EFB9E}" type="slidenum">
              <a:rPr kumimoji="0" lang="es-E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22178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B1DCA7-3C9D-4CE6-96DB-E441A56EFB9E}" type="slidenum">
              <a:rPr lang="es-ES" smtClean="0"/>
              <a:t>‹Nº›</a:t>
            </a:fld>
            <a:endParaRPr lang="es-ES" dirty="0"/>
          </a:p>
        </p:txBody>
      </p:sp>
    </p:spTree>
    <p:extLst>
      <p:ext uri="{BB962C8B-B14F-4D97-AF65-F5344CB8AC3E}">
        <p14:creationId xmlns:p14="http://schemas.microsoft.com/office/powerpoint/2010/main" val="2080478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12/4/2018</a:t>
            </a:fld>
            <a:endParaRPr kumimoji="0" lang="en-U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1DCA7-3C9D-4CE6-96DB-E441A56EFB9E}" type="slidenum">
              <a:rPr kumimoji="0" lang="es-E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400913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12/4/2018</a:t>
            </a:fld>
            <a:endParaRPr kumimoji="0" lang="en-U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1DCA7-3C9D-4CE6-96DB-E441A56EFB9E}" type="slidenum">
              <a:rPr kumimoji="0" lang="es-E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80425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12/4/2018</a:t>
            </a:fld>
            <a:endParaRPr kumimoji="0" lang="en-U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1DCA7-3C9D-4CE6-96DB-E441A56EFB9E}" type="slidenum">
              <a:rPr kumimoji="0" lang="es-E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215616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A54C80-263E-416B-A8E0-580EDEADCBDC}" type="datetimeFigureOut">
              <a:rPr kumimoji="0" lang="en-US" sz="9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12/4/2018</a:t>
            </a:fld>
            <a:endParaRPr kumimoji="0" lang="en-U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1DCA7-3C9D-4CE6-96DB-E441A56EFB9E}" type="slidenum">
              <a:rPr kumimoji="0" lang="es-E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436651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12/4/2018</a:t>
            </a:fld>
            <a:endParaRPr kumimoji="0" lang="en-U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1DCA7-3C9D-4CE6-96DB-E441A56EFB9E}" type="slidenum">
              <a:rPr kumimoji="0" lang="es-E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563658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12/4/2018</a:t>
            </a:fld>
            <a:endParaRPr kumimoji="0" lang="en-U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1DCA7-3C9D-4CE6-96DB-E441A56EFB9E}" type="slidenum">
              <a:rPr kumimoji="0" lang="es-E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8051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12/4/2018</a:t>
            </a:fld>
            <a:endParaRPr kumimoji="0" lang="en-U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1DCA7-3C9D-4CE6-96DB-E441A56EFB9E}" type="slidenum">
              <a:rPr kumimoji="0" lang="es-E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solidFill>
                <a:effectLst/>
                <a:uLnTx/>
                <a:uFillTx/>
                <a:latin typeface="Arial"/>
                <a:ea typeface="+mn-ea"/>
                <a:cs typeface="+mn-cs"/>
              </a:rPr>
              <a:t>”</a:t>
            </a:r>
          </a:p>
        </p:txBody>
      </p:sp>
    </p:spTree>
    <p:extLst>
      <p:ext uri="{BB962C8B-B14F-4D97-AF65-F5344CB8AC3E}">
        <p14:creationId xmlns:p14="http://schemas.microsoft.com/office/powerpoint/2010/main" val="9331283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12/4/2018</a:t>
            </a:fld>
            <a:endParaRPr kumimoji="0" lang="en-U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1DCA7-3C9D-4CE6-96DB-E441A56EFB9E}" type="slidenum">
              <a:rPr kumimoji="0" lang="es-E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844711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12/4/2018</a:t>
            </a:fld>
            <a:endParaRPr kumimoji="0" lang="en-U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1DCA7-3C9D-4CE6-96DB-E441A56EFB9E}" type="slidenum">
              <a:rPr kumimoji="0" lang="es-E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solidFill>
                <a:effectLst/>
                <a:uLnTx/>
                <a:uFillTx/>
                <a:latin typeface="Arial"/>
                <a:ea typeface="+mn-ea"/>
                <a:cs typeface="+mn-cs"/>
              </a:rPr>
              <a:t>”</a:t>
            </a:r>
          </a:p>
        </p:txBody>
      </p:sp>
    </p:spTree>
    <p:extLst>
      <p:ext uri="{BB962C8B-B14F-4D97-AF65-F5344CB8AC3E}">
        <p14:creationId xmlns:p14="http://schemas.microsoft.com/office/powerpoint/2010/main" val="42420761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12/4/2018</a:t>
            </a:fld>
            <a:endParaRPr kumimoji="0" lang="en-U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1DCA7-3C9D-4CE6-96DB-E441A56EFB9E}" type="slidenum">
              <a:rPr kumimoji="0" lang="es-E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37606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B1DCA7-3C9D-4CE6-96DB-E441A56EFB9E}" type="slidenum">
              <a:rPr lang="es-ES" smtClean="0"/>
              <a:t>‹Nº›</a:t>
            </a:fld>
            <a:endParaRPr lang="es-ES" dirty="0"/>
          </a:p>
        </p:txBody>
      </p:sp>
    </p:spTree>
    <p:extLst>
      <p:ext uri="{BB962C8B-B14F-4D97-AF65-F5344CB8AC3E}">
        <p14:creationId xmlns:p14="http://schemas.microsoft.com/office/powerpoint/2010/main" val="25624406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6B4A9-1611-4792-9094-5F34BCA07E0B}" type="datetimeFigureOut">
              <a:rPr kumimoji="0" lang="en-US" sz="9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12/4/2018</a:t>
            </a:fld>
            <a:endParaRPr kumimoji="0" lang="en-U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1DCA7-3C9D-4CE6-96DB-E441A56EFB9E}" type="slidenum">
              <a:rPr kumimoji="0" lang="es-E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365969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12/4/2018</a:t>
            </a:fld>
            <a:endParaRPr kumimoji="0" lang="en-U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1DCA7-3C9D-4CE6-96DB-E441A56EFB9E}" type="slidenum">
              <a:rPr kumimoji="0" lang="es-E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97654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B1DCA7-3C9D-4CE6-96DB-E441A56EFB9E}" type="slidenum">
              <a:rPr lang="es-ES" smtClean="0"/>
              <a:t>‹Nº›</a:t>
            </a:fld>
            <a:endParaRPr lang="es-ES" dirty="0"/>
          </a:p>
        </p:txBody>
      </p:sp>
    </p:spTree>
    <p:extLst>
      <p:ext uri="{BB962C8B-B14F-4D97-AF65-F5344CB8AC3E}">
        <p14:creationId xmlns:p14="http://schemas.microsoft.com/office/powerpoint/2010/main" val="167876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B1DCA7-3C9D-4CE6-96DB-E441A56EFB9E}" type="slidenum">
              <a:rPr lang="es-ES" smtClean="0"/>
              <a:t>‹Nº›</a:t>
            </a:fld>
            <a:endParaRPr lang="es-ES" dirty="0"/>
          </a:p>
        </p:txBody>
      </p:sp>
    </p:spTree>
    <p:extLst>
      <p:ext uri="{BB962C8B-B14F-4D97-AF65-F5344CB8AC3E}">
        <p14:creationId xmlns:p14="http://schemas.microsoft.com/office/powerpoint/2010/main" val="3376215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B1DCA7-3C9D-4CE6-96DB-E441A56EFB9E}" type="slidenum">
              <a:rPr lang="es-ES" smtClean="0"/>
              <a:t>‹Nº›</a:t>
            </a:fld>
            <a:endParaRPr lang="es-ES" dirty="0"/>
          </a:p>
        </p:txBody>
      </p:sp>
    </p:spTree>
    <p:extLst>
      <p:ext uri="{BB962C8B-B14F-4D97-AF65-F5344CB8AC3E}">
        <p14:creationId xmlns:p14="http://schemas.microsoft.com/office/powerpoint/2010/main" val="323268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B1DCA7-3C9D-4CE6-96DB-E441A56EFB9E}" type="slidenum">
              <a:rPr lang="es-ES" smtClean="0"/>
              <a:t>‹Nº›</a:t>
            </a:fld>
            <a:endParaRPr lang="es-ES" dirty="0"/>
          </a:p>
        </p:txBody>
      </p:sp>
    </p:spTree>
    <p:extLst>
      <p:ext uri="{BB962C8B-B14F-4D97-AF65-F5344CB8AC3E}">
        <p14:creationId xmlns:p14="http://schemas.microsoft.com/office/powerpoint/2010/main" val="3887292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B1DCA7-3C9D-4CE6-96DB-E441A56EFB9E}" type="slidenum">
              <a:rPr lang="es-ES" smtClean="0"/>
              <a:t>‹Nº›</a:t>
            </a:fld>
            <a:endParaRPr lang="es-ES" dirty="0"/>
          </a:p>
        </p:txBody>
      </p:sp>
    </p:spTree>
    <p:extLst>
      <p:ext uri="{BB962C8B-B14F-4D97-AF65-F5344CB8AC3E}">
        <p14:creationId xmlns:p14="http://schemas.microsoft.com/office/powerpoint/2010/main" val="1779947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12/4/2018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3B1DCA7-3C9D-4CE6-96DB-E441A56EFB9E}" type="slidenum">
              <a:rPr lang="es-ES" smtClean="0"/>
              <a:t>‹Nº›</a:t>
            </a:fld>
            <a:endParaRPr lang="es-ES" dirty="0"/>
          </a:p>
        </p:txBody>
      </p:sp>
    </p:spTree>
    <p:extLst>
      <p:ext uri="{BB962C8B-B14F-4D97-AF65-F5344CB8AC3E}">
        <p14:creationId xmlns:p14="http://schemas.microsoft.com/office/powerpoint/2010/main" val="577230620"/>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ransition>
    <p:fade thruBlk="1"/>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182200" y="2131211"/>
            <a:ext cx="9827600" cy="44364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1182200" y="531200"/>
            <a:ext cx="9827600" cy="11432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36163" y="6333135"/>
            <a:ext cx="731600" cy="524800"/>
          </a:xfrm>
          <a:prstGeom prst="rect">
            <a:avLst/>
          </a:prstGeom>
          <a:noFill/>
          <a:ln>
            <a:noFill/>
          </a:ln>
        </p:spPr>
        <p:txBody>
          <a:bodyPr spcFirstLastPara="1" wrap="square" lIns="91425" tIns="91425" rIns="91425" bIns="91425" anchor="t" anchorCtr="0">
            <a:noAutofit/>
          </a:bodyPr>
          <a:lstStyle>
            <a:lvl1pPr lvl="0">
              <a:buNone/>
              <a:defRPr sz="1600">
                <a:solidFill>
                  <a:srgbClr val="00AE9D"/>
                </a:solidFill>
                <a:latin typeface="Karla"/>
                <a:ea typeface="Karla"/>
                <a:cs typeface="Karla"/>
                <a:sym typeface="Karla"/>
              </a:defRPr>
            </a:lvl1pPr>
            <a:lvl2pPr lvl="1">
              <a:buNone/>
              <a:defRPr sz="1600">
                <a:solidFill>
                  <a:srgbClr val="00AE9D"/>
                </a:solidFill>
                <a:latin typeface="Karla"/>
                <a:ea typeface="Karla"/>
                <a:cs typeface="Karla"/>
                <a:sym typeface="Karla"/>
              </a:defRPr>
            </a:lvl2pPr>
            <a:lvl3pPr lvl="2">
              <a:buNone/>
              <a:defRPr sz="1600">
                <a:solidFill>
                  <a:srgbClr val="00AE9D"/>
                </a:solidFill>
                <a:latin typeface="Karla"/>
                <a:ea typeface="Karla"/>
                <a:cs typeface="Karla"/>
                <a:sym typeface="Karla"/>
              </a:defRPr>
            </a:lvl3pPr>
            <a:lvl4pPr lvl="3">
              <a:buNone/>
              <a:defRPr sz="1600">
                <a:solidFill>
                  <a:srgbClr val="00AE9D"/>
                </a:solidFill>
                <a:latin typeface="Karla"/>
                <a:ea typeface="Karla"/>
                <a:cs typeface="Karla"/>
                <a:sym typeface="Karla"/>
              </a:defRPr>
            </a:lvl4pPr>
            <a:lvl5pPr lvl="4">
              <a:buNone/>
              <a:defRPr sz="1600">
                <a:solidFill>
                  <a:srgbClr val="00AE9D"/>
                </a:solidFill>
                <a:latin typeface="Karla"/>
                <a:ea typeface="Karla"/>
                <a:cs typeface="Karla"/>
                <a:sym typeface="Karla"/>
              </a:defRPr>
            </a:lvl5pPr>
            <a:lvl6pPr lvl="5">
              <a:buNone/>
              <a:defRPr sz="1600">
                <a:solidFill>
                  <a:srgbClr val="00AE9D"/>
                </a:solidFill>
                <a:latin typeface="Karla"/>
                <a:ea typeface="Karla"/>
                <a:cs typeface="Karla"/>
                <a:sym typeface="Karla"/>
              </a:defRPr>
            </a:lvl6pPr>
            <a:lvl7pPr lvl="6">
              <a:buNone/>
              <a:defRPr sz="1600">
                <a:solidFill>
                  <a:srgbClr val="00AE9D"/>
                </a:solidFill>
                <a:latin typeface="Karla"/>
                <a:ea typeface="Karla"/>
                <a:cs typeface="Karla"/>
                <a:sym typeface="Karla"/>
              </a:defRPr>
            </a:lvl7pPr>
            <a:lvl8pPr lvl="7">
              <a:buNone/>
              <a:defRPr sz="1600">
                <a:solidFill>
                  <a:srgbClr val="00AE9D"/>
                </a:solidFill>
                <a:latin typeface="Karla"/>
                <a:ea typeface="Karla"/>
                <a:cs typeface="Karla"/>
                <a:sym typeface="Karla"/>
              </a:defRPr>
            </a:lvl8pPr>
            <a:lvl9pPr lvl="8">
              <a:buNone/>
              <a:defRPr sz="1600">
                <a:solidFill>
                  <a:srgbClr val="00AE9D"/>
                </a:solidFill>
                <a:latin typeface="Karla"/>
                <a:ea typeface="Karla"/>
                <a:cs typeface="Karla"/>
                <a:sym typeface="Karla"/>
              </a:defRPr>
            </a:lvl9pPr>
          </a:lstStyle>
          <a:p>
            <a:pPr defTabSz="1219170">
              <a:buClr>
                <a:srgbClr val="000000"/>
              </a:buClr>
            </a:pPr>
            <a:fld id="{00000000-1234-1234-1234-123412341234}" type="slidenum">
              <a:rPr lang="en-US" kern="0" smtClean="0"/>
              <a:pPr defTabSz="1219170">
                <a:buClr>
                  <a:srgbClr val="000000"/>
                </a:buClr>
              </a:pPr>
              <a:t>‹Nº›</a:t>
            </a:fld>
            <a:endParaRPr lang="en-US" kern="0" dirty="0"/>
          </a:p>
        </p:txBody>
      </p:sp>
    </p:spTree>
    <p:extLst>
      <p:ext uri="{BB962C8B-B14F-4D97-AF65-F5344CB8AC3E}">
        <p14:creationId xmlns:p14="http://schemas.microsoft.com/office/powerpoint/2010/main" val="985955723"/>
      </p:ext>
    </p:extLst>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12/4/2018</a:t>
            </a:fld>
            <a:endParaRPr kumimoji="0" lang="en-U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B1DCA7-3C9D-4CE6-96DB-E441A56EFB9E}" type="slidenum">
              <a:rPr kumimoji="0" lang="es-E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58905796"/>
      </p:ext>
    </p:extLst>
  </p:cSld>
  <p:clrMap bg1="dk1" tx1="lt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transition>
    <p:fade thruBlk="1"/>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png"/><Relationship Id="rId7" Type="http://schemas.openxmlformats.org/officeDocument/2006/relationships/diagramColors" Target="../diagrams/colors9.xml"/><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3.png"/><Relationship Id="rId4" Type="http://schemas.openxmlformats.org/officeDocument/2006/relationships/diagramData" Target="../diagrams/data9.xml"/><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1.png"/><Relationship Id="rId7" Type="http://schemas.openxmlformats.org/officeDocument/2006/relationships/diagramQuickStyle" Target="../diagrams/quickStyle10.xml"/><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diagramLayout" Target="../diagrams/layout10.xml"/><Relationship Id="rId11" Type="http://schemas.openxmlformats.org/officeDocument/2006/relationships/image" Target="../media/image5.png"/><Relationship Id="rId5" Type="http://schemas.openxmlformats.org/officeDocument/2006/relationships/diagramData" Target="../diagrams/data10.xml"/><Relationship Id="rId10" Type="http://schemas.openxmlformats.org/officeDocument/2006/relationships/image" Target="../media/image4.png"/><Relationship Id="rId4" Type="http://schemas.openxmlformats.org/officeDocument/2006/relationships/hyperlink" Target="DETERMINACION%20DE%20LA%20MUESTRA.xlsx" TargetMode="External"/><Relationship Id="rId9" Type="http://schemas.microsoft.com/office/2007/relationships/diagramDrawing" Target="../diagrams/drawing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png"/><Relationship Id="rId7" Type="http://schemas.openxmlformats.org/officeDocument/2006/relationships/diagramColors" Target="../diagrams/colors12.xml"/><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9.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1.png"/><Relationship Id="rId7" Type="http://schemas.openxmlformats.org/officeDocument/2006/relationships/diagramColors" Target="../diagrams/colors17.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3.xml.rels><?xml version="1.0" encoding="UTF-8" standalone="yes"?>
<Relationships xmlns="http://schemas.openxmlformats.org/package/2006/relationships"><Relationship Id="rId3" Type="http://schemas.openxmlformats.org/officeDocument/2006/relationships/hyperlink" Target="Maquinas%20y%20Equipos.xlsx"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png"/><Relationship Id="rId7" Type="http://schemas.openxmlformats.org/officeDocument/2006/relationships/diagramColors" Target="../diagrams/colors6.xml"/><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5"/>
          <p:cNvSpPr txBox="1">
            <a:spLocks noGrp="1"/>
          </p:cNvSpPr>
          <p:nvPr>
            <p:ph type="body" idx="1"/>
          </p:nvPr>
        </p:nvSpPr>
        <p:spPr>
          <a:xfrm>
            <a:off x="2050869" y="2560319"/>
            <a:ext cx="8715067" cy="1854927"/>
          </a:xfrm>
          <a:prstGeom prst="rect">
            <a:avLst/>
          </a:prstGeom>
        </p:spPr>
        <p:txBody>
          <a:bodyPr spcFirstLastPara="1" wrap="square" lIns="121900" tIns="121900" rIns="121900" bIns="121900" anchor="ctr" anchorCtr="0">
            <a:noAutofit/>
          </a:bodyPr>
          <a:lstStyle/>
          <a:p>
            <a:pPr marL="0" indent="0">
              <a:buNone/>
            </a:pPr>
            <a:r>
              <a:rPr lang="es-419" sz="3200" dirty="0">
                <a:solidFill>
                  <a:schemeClr val="tx1"/>
                </a:solidFill>
                <a:latin typeface="Lucida Calligraphy" panose="03010101010101010101" pitchFamily="66" charset="0"/>
              </a:rPr>
              <a:t>El que quiere hacer algo conseguirá un medio; el que no, una excusa.</a:t>
            </a:r>
            <a:endParaRPr sz="3200" dirty="0">
              <a:solidFill>
                <a:schemeClr val="tx1"/>
              </a:solidFill>
              <a:latin typeface="Lucida Calligraphy" panose="03010101010101010101" pitchFamily="66" charset="0"/>
            </a:endParaRPr>
          </a:p>
        </p:txBody>
      </p:sp>
      <p:sp>
        <p:nvSpPr>
          <p:cNvPr id="132" name="Google Shape;132;p15"/>
          <p:cNvSpPr txBox="1">
            <a:spLocks noGrp="1"/>
          </p:cNvSpPr>
          <p:nvPr>
            <p:ph type="sldNum" idx="12"/>
          </p:nvPr>
        </p:nvSpPr>
        <p:spPr>
          <a:xfrm>
            <a:off x="36163" y="6333135"/>
            <a:ext cx="731600" cy="524800"/>
          </a:xfrm>
          <a:prstGeom prst="rect">
            <a:avLst/>
          </a:prstGeom>
        </p:spPr>
        <p:txBody>
          <a:bodyPr spcFirstLastPara="1" wrap="square" lIns="121900" tIns="121900" rIns="121900" bIns="121900" anchor="t" anchorCtr="0">
            <a:noAutofit/>
          </a:bodyPr>
          <a:lstStyle/>
          <a:p>
            <a:pPr defTabSz="1219170">
              <a:buClr>
                <a:srgbClr val="000000"/>
              </a:buClr>
            </a:pPr>
            <a:fld id="{00000000-1234-1234-1234-123412341234}" type="slidenum">
              <a:rPr lang="en" kern="0"/>
              <a:pPr defTabSz="1219170">
                <a:buClr>
                  <a:srgbClr val="000000"/>
                </a:buClr>
              </a:pPr>
              <a:t>1</a:t>
            </a:fld>
            <a:endParaRPr kern="0" dirty="0"/>
          </a:p>
        </p:txBody>
      </p:sp>
      <p:sp>
        <p:nvSpPr>
          <p:cNvPr id="4" name="Google Shape;131;p15"/>
          <p:cNvSpPr txBox="1">
            <a:spLocks/>
          </p:cNvSpPr>
          <p:nvPr/>
        </p:nvSpPr>
        <p:spPr>
          <a:xfrm>
            <a:off x="8292839" y="4532811"/>
            <a:ext cx="3372292" cy="73387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609585" marR="0" lvl="0" indent="-507987" algn="ctr" rtl="0">
              <a:lnSpc>
                <a:spcPct val="100000"/>
              </a:lnSpc>
              <a:spcBef>
                <a:spcPts val="800"/>
              </a:spcBef>
              <a:spcAft>
                <a:spcPts val="0"/>
              </a:spcAft>
              <a:buClr>
                <a:srgbClr val="FFFFFF"/>
              </a:buClr>
              <a:buSzPts val="2400"/>
              <a:buFont typeface="Karla"/>
              <a:buChar char="◆"/>
              <a:defRPr sz="2400" b="1" i="1" u="none" strike="noStrike" cap="none">
                <a:solidFill>
                  <a:srgbClr val="FFFFFF"/>
                </a:solidFill>
                <a:latin typeface="Karla"/>
                <a:ea typeface="Karla"/>
                <a:cs typeface="Karla"/>
                <a:sym typeface="Karla"/>
              </a:defRPr>
            </a:lvl1pPr>
            <a:lvl2pPr marL="1219170" marR="0" lvl="1" indent="-507987" algn="ctr" rtl="0">
              <a:lnSpc>
                <a:spcPct val="100000"/>
              </a:lnSpc>
              <a:spcBef>
                <a:spcPts val="0"/>
              </a:spcBef>
              <a:spcAft>
                <a:spcPts val="0"/>
              </a:spcAft>
              <a:buClr>
                <a:srgbClr val="FFFFFF"/>
              </a:buClr>
              <a:buSzPts val="2400"/>
              <a:buFont typeface="Karla"/>
              <a:buChar char="◆"/>
              <a:defRPr sz="2400" b="1" i="1" u="none" strike="noStrike" cap="none">
                <a:solidFill>
                  <a:srgbClr val="FFFFFF"/>
                </a:solidFill>
                <a:latin typeface="Karla"/>
                <a:ea typeface="Karla"/>
                <a:cs typeface="Karla"/>
                <a:sym typeface="Karla"/>
              </a:defRPr>
            </a:lvl2pPr>
            <a:lvl3pPr marL="1828754" marR="0" lvl="2" indent="-507987" algn="ctr" rtl="0">
              <a:lnSpc>
                <a:spcPct val="100000"/>
              </a:lnSpc>
              <a:spcBef>
                <a:spcPts val="0"/>
              </a:spcBef>
              <a:spcAft>
                <a:spcPts val="0"/>
              </a:spcAft>
              <a:buClr>
                <a:srgbClr val="FFFFFF"/>
              </a:buClr>
              <a:buSzPts val="2400"/>
              <a:buFont typeface="Karla"/>
              <a:buChar char="◇"/>
              <a:defRPr sz="2400" b="1" i="1" u="none" strike="noStrike" cap="none">
                <a:solidFill>
                  <a:srgbClr val="FFFFFF"/>
                </a:solidFill>
                <a:latin typeface="Karla"/>
                <a:ea typeface="Karla"/>
                <a:cs typeface="Karla"/>
                <a:sym typeface="Karla"/>
              </a:defRPr>
            </a:lvl3pPr>
            <a:lvl4pPr marL="2438339" marR="0" lvl="3" indent="-507987" algn="ctr" rtl="0">
              <a:lnSpc>
                <a:spcPct val="100000"/>
              </a:lnSpc>
              <a:spcBef>
                <a:spcPts val="0"/>
              </a:spcBef>
              <a:spcAft>
                <a:spcPts val="0"/>
              </a:spcAft>
              <a:buClr>
                <a:srgbClr val="FFFFFF"/>
              </a:buClr>
              <a:buSzPts val="2400"/>
              <a:buFont typeface="Karla"/>
              <a:buChar char="●"/>
              <a:defRPr sz="2400" b="1" i="1" u="none" strike="noStrike" cap="none">
                <a:solidFill>
                  <a:srgbClr val="FFFFFF"/>
                </a:solidFill>
                <a:latin typeface="Karla"/>
                <a:ea typeface="Karla"/>
                <a:cs typeface="Karla"/>
                <a:sym typeface="Karla"/>
              </a:defRPr>
            </a:lvl4pPr>
            <a:lvl5pPr marL="3047924" marR="0" lvl="4" indent="-507987" algn="ctr" rtl="0">
              <a:lnSpc>
                <a:spcPct val="100000"/>
              </a:lnSpc>
              <a:spcBef>
                <a:spcPts val="0"/>
              </a:spcBef>
              <a:spcAft>
                <a:spcPts val="0"/>
              </a:spcAft>
              <a:buClr>
                <a:srgbClr val="FFFFFF"/>
              </a:buClr>
              <a:buSzPts val="2400"/>
              <a:buFont typeface="Karla"/>
              <a:buChar char="○"/>
              <a:defRPr sz="2400" b="1" i="1" u="none" strike="noStrike" cap="none">
                <a:solidFill>
                  <a:srgbClr val="FFFFFF"/>
                </a:solidFill>
                <a:latin typeface="Karla"/>
                <a:ea typeface="Karla"/>
                <a:cs typeface="Karla"/>
                <a:sym typeface="Karla"/>
              </a:defRPr>
            </a:lvl5pPr>
            <a:lvl6pPr marL="3657509" marR="0" lvl="5" indent="-507987" algn="ctr" rtl="0">
              <a:lnSpc>
                <a:spcPct val="100000"/>
              </a:lnSpc>
              <a:spcBef>
                <a:spcPts val="0"/>
              </a:spcBef>
              <a:spcAft>
                <a:spcPts val="0"/>
              </a:spcAft>
              <a:buClr>
                <a:srgbClr val="FFFFFF"/>
              </a:buClr>
              <a:buSzPts val="2400"/>
              <a:buFont typeface="Karla"/>
              <a:buChar char="■"/>
              <a:defRPr sz="2400" b="1" i="1" u="none" strike="noStrike" cap="none">
                <a:solidFill>
                  <a:srgbClr val="FFFFFF"/>
                </a:solidFill>
                <a:latin typeface="Karla"/>
                <a:ea typeface="Karla"/>
                <a:cs typeface="Karla"/>
                <a:sym typeface="Karla"/>
              </a:defRPr>
            </a:lvl6pPr>
            <a:lvl7pPr marL="4267093" marR="0" lvl="6" indent="-507987" algn="ctr" rtl="0">
              <a:lnSpc>
                <a:spcPct val="100000"/>
              </a:lnSpc>
              <a:spcBef>
                <a:spcPts val="0"/>
              </a:spcBef>
              <a:spcAft>
                <a:spcPts val="0"/>
              </a:spcAft>
              <a:buClr>
                <a:srgbClr val="FFFFFF"/>
              </a:buClr>
              <a:buSzPts val="2400"/>
              <a:buFont typeface="Karla"/>
              <a:buChar char="●"/>
              <a:defRPr sz="2400" b="1" i="1" u="none" strike="noStrike" cap="none">
                <a:solidFill>
                  <a:srgbClr val="FFFFFF"/>
                </a:solidFill>
                <a:latin typeface="Karla"/>
                <a:ea typeface="Karla"/>
                <a:cs typeface="Karla"/>
                <a:sym typeface="Karla"/>
              </a:defRPr>
            </a:lvl7pPr>
            <a:lvl8pPr marL="4876678" marR="0" lvl="7" indent="-507987" algn="ctr" rtl="0">
              <a:lnSpc>
                <a:spcPct val="100000"/>
              </a:lnSpc>
              <a:spcBef>
                <a:spcPts val="0"/>
              </a:spcBef>
              <a:spcAft>
                <a:spcPts val="0"/>
              </a:spcAft>
              <a:buClr>
                <a:srgbClr val="FFFFFF"/>
              </a:buClr>
              <a:buSzPts val="2400"/>
              <a:buFont typeface="Karla"/>
              <a:buChar char="○"/>
              <a:defRPr sz="2400" b="1" i="1" u="none" strike="noStrike" cap="none">
                <a:solidFill>
                  <a:srgbClr val="FFFFFF"/>
                </a:solidFill>
                <a:latin typeface="Karla"/>
                <a:ea typeface="Karla"/>
                <a:cs typeface="Karla"/>
                <a:sym typeface="Karla"/>
              </a:defRPr>
            </a:lvl8pPr>
            <a:lvl9pPr marL="5486263" marR="0" lvl="8" indent="-507987" algn="ctr" rtl="0">
              <a:lnSpc>
                <a:spcPct val="100000"/>
              </a:lnSpc>
              <a:spcBef>
                <a:spcPts val="0"/>
              </a:spcBef>
              <a:spcAft>
                <a:spcPts val="0"/>
              </a:spcAft>
              <a:buClr>
                <a:srgbClr val="FFFFFF"/>
              </a:buClr>
              <a:buSzPts val="2400"/>
              <a:buFont typeface="Karla"/>
              <a:buChar char="■"/>
              <a:defRPr sz="2400" b="1" i="1" u="none" strike="noStrike" cap="none">
                <a:solidFill>
                  <a:srgbClr val="FFFFFF"/>
                </a:solidFill>
                <a:latin typeface="Karla"/>
                <a:ea typeface="Karla"/>
                <a:cs typeface="Karla"/>
                <a:sym typeface="Karla"/>
              </a:defRPr>
            </a:lvl9pPr>
          </a:lstStyle>
          <a:p>
            <a:pPr marL="0" indent="0">
              <a:buFont typeface="Karla"/>
              <a:buNone/>
            </a:pPr>
            <a:r>
              <a:rPr lang="es-ES" kern="0" dirty="0">
                <a:solidFill>
                  <a:schemeClr val="tx1"/>
                </a:solidFill>
                <a:latin typeface="Lucida Calligraphy" panose="03010101010101010101" pitchFamily="66" charset="0"/>
              </a:rPr>
              <a:t>(Stephen Dolley)</a:t>
            </a:r>
          </a:p>
          <a:p>
            <a:pPr marL="0" indent="0">
              <a:buFont typeface="Karla"/>
              <a:buNone/>
            </a:pPr>
            <a:endParaRPr lang="es-ES" kern="0" dirty="0"/>
          </a:p>
        </p:txBody>
      </p:sp>
    </p:spTree>
    <p:extLst>
      <p:ext uri="{BB962C8B-B14F-4D97-AF65-F5344CB8AC3E}">
        <p14:creationId xmlns:p14="http://schemas.microsoft.com/office/powerpoint/2010/main" val="2560417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6208" y="185529"/>
            <a:ext cx="1550503" cy="399903"/>
          </a:xfrm>
          <a:prstGeom prst="rect">
            <a:avLst/>
          </a:prstGeom>
        </p:spPr>
      </p:pic>
      <p:sp>
        <p:nvSpPr>
          <p:cNvPr id="6" name="Título 3">
            <a:extLst>
              <a:ext uri="{FF2B5EF4-FFF2-40B4-BE49-F238E27FC236}">
                <a16:creationId xmlns:a16="http://schemas.microsoft.com/office/drawing/2014/main" id="{243D1CEB-74CD-4D29-91EC-40CBEB674578}"/>
              </a:ext>
            </a:extLst>
          </p:cNvPr>
          <p:cNvSpPr txBox="1">
            <a:spLocks/>
          </p:cNvSpPr>
          <p:nvPr/>
        </p:nvSpPr>
        <p:spPr>
          <a:xfrm>
            <a:off x="800055" y="385480"/>
            <a:ext cx="5592415" cy="5679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3600" b="1" i="0" u="sng"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Ética</a:t>
            </a:r>
            <a:r>
              <a:rPr lang="es-ES" sz="3600" b="1" u="sng" dirty="0">
                <a:solidFill>
                  <a:prstClr val="white"/>
                </a:solidFill>
                <a:latin typeface="Times New Roman" panose="02020603050405020304" pitchFamily="18" charset="0"/>
                <a:cs typeface="Times New Roman" panose="02020603050405020304" pitchFamily="18" charset="0"/>
              </a:rPr>
              <a:t> del investigador</a:t>
            </a:r>
            <a:endParaRPr kumimoji="0" lang="es-ES" sz="3600" b="1" i="0" u="sng"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graphicFrame>
        <p:nvGraphicFramePr>
          <p:cNvPr id="2" name="Diagrama 1">
            <a:extLst>
              <a:ext uri="{FF2B5EF4-FFF2-40B4-BE49-F238E27FC236}">
                <a16:creationId xmlns:a16="http://schemas.microsoft.com/office/drawing/2014/main" id="{B79C7F4E-427C-4401-8E4A-EACDA2849D3D}"/>
              </a:ext>
            </a:extLst>
          </p:cNvPr>
          <p:cNvGraphicFramePr/>
          <p:nvPr>
            <p:extLst>
              <p:ext uri="{D42A27DB-BD31-4B8C-83A1-F6EECF244321}">
                <p14:modId xmlns:p14="http://schemas.microsoft.com/office/powerpoint/2010/main" val="300123397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7431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6208" y="185529"/>
            <a:ext cx="1550503" cy="399903"/>
          </a:xfrm>
          <a:prstGeom prst="rect">
            <a:avLst/>
          </a:prstGeom>
        </p:spPr>
      </p:pic>
      <p:sp>
        <p:nvSpPr>
          <p:cNvPr id="6" name="Título 3">
            <a:extLst>
              <a:ext uri="{FF2B5EF4-FFF2-40B4-BE49-F238E27FC236}">
                <a16:creationId xmlns:a16="http://schemas.microsoft.com/office/drawing/2014/main" id="{BC23BACA-5955-41B0-8420-4F72B6C2EDB4}"/>
              </a:ext>
            </a:extLst>
          </p:cNvPr>
          <p:cNvSpPr txBox="1">
            <a:spLocks/>
          </p:cNvSpPr>
          <p:nvPr/>
        </p:nvSpPr>
        <p:spPr>
          <a:xfrm>
            <a:off x="734739" y="435335"/>
            <a:ext cx="5231721" cy="5679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3600" b="1" i="0" u="sng"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Fase metodología </a:t>
            </a:r>
          </a:p>
        </p:txBody>
      </p:sp>
      <p:graphicFrame>
        <p:nvGraphicFramePr>
          <p:cNvPr id="2" name="Diagrama 1">
            <a:extLst>
              <a:ext uri="{FF2B5EF4-FFF2-40B4-BE49-F238E27FC236}">
                <a16:creationId xmlns:a16="http://schemas.microsoft.com/office/drawing/2014/main" id="{84575A57-DD7D-4721-9890-572B158A6B00}"/>
              </a:ext>
            </a:extLst>
          </p:cNvPr>
          <p:cNvGraphicFramePr/>
          <p:nvPr>
            <p:extLst/>
          </p:nvPr>
        </p:nvGraphicFramePr>
        <p:xfrm>
          <a:off x="2032000" y="1762539"/>
          <a:ext cx="6754191" cy="4375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10">
            <a:extLst>
              <a:ext uri="{FF2B5EF4-FFF2-40B4-BE49-F238E27FC236}">
                <a16:creationId xmlns:a16="http://schemas.microsoft.com/office/drawing/2014/main" id="{04CEECF3-8619-462C-8ECB-AA28BC8EC196}"/>
              </a:ext>
            </a:extLst>
          </p:cNvPr>
          <p:cNvSpPr/>
          <p:nvPr/>
        </p:nvSpPr>
        <p:spPr>
          <a:xfrm>
            <a:off x="11087210" y="6596390"/>
            <a:ext cx="1104790"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(Mantilla, 2015)</a:t>
            </a:r>
          </a:p>
        </p:txBody>
      </p:sp>
    </p:spTree>
    <p:extLst>
      <p:ext uri="{BB962C8B-B14F-4D97-AF65-F5344CB8AC3E}">
        <p14:creationId xmlns:p14="http://schemas.microsoft.com/office/powerpoint/2010/main" val="1162429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6208" y="185529"/>
            <a:ext cx="1550503" cy="399903"/>
          </a:xfrm>
          <a:prstGeom prst="rect">
            <a:avLst/>
          </a:prstGeom>
        </p:spPr>
      </p:pic>
      <p:sp>
        <p:nvSpPr>
          <p:cNvPr id="6" name="Título 3">
            <a:extLst>
              <a:ext uri="{FF2B5EF4-FFF2-40B4-BE49-F238E27FC236}">
                <a16:creationId xmlns:a16="http://schemas.microsoft.com/office/drawing/2014/main" id="{5F7E8A16-839D-4857-99D0-6111E58C8117}"/>
              </a:ext>
            </a:extLst>
          </p:cNvPr>
          <p:cNvSpPr txBox="1">
            <a:spLocks/>
          </p:cNvSpPr>
          <p:nvPr/>
        </p:nvSpPr>
        <p:spPr>
          <a:xfrm>
            <a:off x="744859" y="624327"/>
            <a:ext cx="8242850" cy="5679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3600" b="1" i="0" u="sng"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Determinación de la técnica de muestreo y el tamaño de la muestra</a:t>
            </a:r>
          </a:p>
        </p:txBody>
      </p:sp>
      <p:graphicFrame>
        <p:nvGraphicFramePr>
          <p:cNvPr id="2" name="Diagrama 1">
            <a:extLst>
              <a:ext uri="{FF2B5EF4-FFF2-40B4-BE49-F238E27FC236}">
                <a16:creationId xmlns:a16="http://schemas.microsoft.com/office/drawing/2014/main" id="{CFFD4761-F42D-4B54-BF6D-EA769F7DBB64}"/>
              </a:ext>
            </a:extLst>
          </p:cNvPr>
          <p:cNvGraphicFramePr/>
          <p:nvPr>
            <p:extLst>
              <p:ext uri="{D42A27DB-BD31-4B8C-83A1-F6EECF244321}">
                <p14:modId xmlns:p14="http://schemas.microsoft.com/office/powerpoint/2010/main" val="2288463960"/>
              </p:ext>
            </p:extLst>
          </p:nvPr>
        </p:nvGraphicFramePr>
        <p:xfrm>
          <a:off x="744859" y="1594117"/>
          <a:ext cx="10463072" cy="46564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520CE5CD-DA75-408B-B566-AB97154B3FEF}"/>
                  </a:ext>
                </a:extLst>
              </p:cNvPr>
              <p:cNvSpPr/>
              <p:nvPr/>
            </p:nvSpPr>
            <p:spPr>
              <a:xfrm>
                <a:off x="787207" y="4862854"/>
                <a:ext cx="2547364" cy="7019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1" i="1" smtClean="0">
                          <a:solidFill>
                            <a:schemeClr val="bg1"/>
                          </a:solidFill>
                          <a:latin typeface="Cambria Math" panose="02040503050406030204" pitchFamily="18" charset="0"/>
                        </a:rPr>
                        <m:t>𝒏</m:t>
                      </m:r>
                      <m:r>
                        <a:rPr lang="es-ES" b="1" i="0">
                          <a:solidFill>
                            <a:schemeClr val="bg1"/>
                          </a:solidFill>
                          <a:latin typeface="Cambria Math" panose="02040503050406030204" pitchFamily="18" charset="0"/>
                        </a:rPr>
                        <m:t>=</m:t>
                      </m:r>
                      <m:f>
                        <m:fPr>
                          <m:ctrlPr>
                            <a:rPr lang="es-ES" b="1" i="1">
                              <a:solidFill>
                                <a:schemeClr val="bg1"/>
                              </a:solidFill>
                              <a:latin typeface="Cambria Math" panose="02040503050406030204" pitchFamily="18" charset="0"/>
                            </a:rPr>
                          </m:ctrlPr>
                        </m:fPr>
                        <m:num>
                          <m:sSup>
                            <m:sSupPr>
                              <m:ctrlPr>
                                <a:rPr lang="es-ES" b="1" i="1">
                                  <a:solidFill>
                                    <a:schemeClr val="bg1"/>
                                  </a:solidFill>
                                  <a:latin typeface="Cambria Math" panose="02040503050406030204" pitchFamily="18" charset="0"/>
                                </a:rPr>
                              </m:ctrlPr>
                            </m:sSupPr>
                            <m:e>
                              <m:r>
                                <a:rPr lang="es-ES" b="1" i="1">
                                  <a:solidFill>
                                    <a:schemeClr val="bg1"/>
                                  </a:solidFill>
                                  <a:latin typeface="Cambria Math" panose="02040503050406030204" pitchFamily="18" charset="0"/>
                                </a:rPr>
                                <m:t>𝑵</m:t>
                              </m:r>
                              <m:r>
                                <a:rPr lang="es-ES" b="1" i="0">
                                  <a:solidFill>
                                    <a:schemeClr val="bg1"/>
                                  </a:solidFill>
                                  <a:latin typeface="Cambria Math" panose="02040503050406030204" pitchFamily="18" charset="0"/>
                                </a:rPr>
                                <m:t>∗</m:t>
                              </m:r>
                              <m:r>
                                <a:rPr lang="es-ES" b="1" i="1">
                                  <a:solidFill>
                                    <a:schemeClr val="bg1"/>
                                  </a:solidFill>
                                  <a:latin typeface="Cambria Math" panose="02040503050406030204" pitchFamily="18" charset="0"/>
                                </a:rPr>
                                <m:t>𝒁</m:t>
                              </m:r>
                            </m:e>
                            <m:sup>
                              <m:r>
                                <a:rPr lang="es-ES" b="1" i="0">
                                  <a:solidFill>
                                    <a:schemeClr val="bg1"/>
                                  </a:solidFill>
                                  <a:latin typeface="Cambria Math" panose="02040503050406030204" pitchFamily="18" charset="0"/>
                                </a:rPr>
                                <m:t>𝟐</m:t>
                              </m:r>
                            </m:sup>
                          </m:sSup>
                          <m:r>
                            <a:rPr lang="es-ES" b="1" i="0">
                              <a:solidFill>
                                <a:schemeClr val="bg1"/>
                              </a:solidFill>
                              <a:latin typeface="Cambria Math" panose="02040503050406030204" pitchFamily="18" charset="0"/>
                            </a:rPr>
                            <m:t>∗ </m:t>
                          </m:r>
                          <m:r>
                            <a:rPr lang="es-ES" b="1" i="1">
                              <a:solidFill>
                                <a:schemeClr val="bg1"/>
                              </a:solidFill>
                              <a:latin typeface="Cambria Math" panose="02040503050406030204" pitchFamily="18" charset="0"/>
                            </a:rPr>
                            <m:t>𝒑</m:t>
                          </m:r>
                          <m:r>
                            <a:rPr lang="es-ES" b="1" i="0">
                              <a:solidFill>
                                <a:schemeClr val="bg1"/>
                              </a:solidFill>
                              <a:latin typeface="Cambria Math" panose="02040503050406030204" pitchFamily="18" charset="0"/>
                            </a:rPr>
                            <m:t>∗ </m:t>
                          </m:r>
                          <m:r>
                            <a:rPr lang="es-ES" b="1" i="1">
                              <a:solidFill>
                                <a:schemeClr val="bg1"/>
                              </a:solidFill>
                              <a:latin typeface="Cambria Math" panose="02040503050406030204" pitchFamily="18" charset="0"/>
                            </a:rPr>
                            <m:t>𝒒</m:t>
                          </m:r>
                        </m:num>
                        <m:den>
                          <m:sSup>
                            <m:sSupPr>
                              <m:ctrlPr>
                                <a:rPr lang="es-ES" b="1" i="1">
                                  <a:solidFill>
                                    <a:schemeClr val="bg1"/>
                                  </a:solidFill>
                                  <a:latin typeface="Cambria Math" panose="02040503050406030204" pitchFamily="18" charset="0"/>
                                </a:rPr>
                              </m:ctrlPr>
                            </m:sSupPr>
                            <m:e>
                              <m:r>
                                <a:rPr lang="es-ES" b="1" i="1">
                                  <a:solidFill>
                                    <a:schemeClr val="bg1"/>
                                  </a:solidFill>
                                  <a:latin typeface="Cambria Math" panose="02040503050406030204" pitchFamily="18" charset="0"/>
                                </a:rPr>
                                <m:t>𝒆</m:t>
                              </m:r>
                            </m:e>
                            <m:sup>
                              <m:r>
                                <a:rPr lang="es-ES" b="1" i="0">
                                  <a:solidFill>
                                    <a:schemeClr val="bg1"/>
                                  </a:solidFill>
                                  <a:latin typeface="Cambria Math" panose="02040503050406030204" pitchFamily="18" charset="0"/>
                                </a:rPr>
                                <m:t>𝟐</m:t>
                              </m:r>
                            </m:sup>
                          </m:sSup>
                          <m:r>
                            <a:rPr lang="es-ES" b="1" i="0">
                              <a:solidFill>
                                <a:schemeClr val="bg1"/>
                              </a:solidFill>
                              <a:latin typeface="Cambria Math" panose="02040503050406030204" pitchFamily="18" charset="0"/>
                            </a:rPr>
                            <m:t>∗</m:t>
                          </m:r>
                          <m:r>
                            <a:rPr lang="es-ES" b="1" i="1">
                              <a:solidFill>
                                <a:schemeClr val="bg1"/>
                              </a:solidFill>
                              <a:latin typeface="Cambria Math" panose="02040503050406030204" pitchFamily="18" charset="0"/>
                            </a:rPr>
                            <m:t>𝑵</m:t>
                          </m:r>
                          <m:r>
                            <a:rPr lang="es-ES" b="1" i="0">
                              <a:solidFill>
                                <a:schemeClr val="bg1"/>
                              </a:solidFill>
                              <a:latin typeface="Cambria Math" panose="02040503050406030204" pitchFamily="18" charset="0"/>
                            </a:rPr>
                            <m:t>+</m:t>
                          </m:r>
                          <m:sSup>
                            <m:sSupPr>
                              <m:ctrlPr>
                                <a:rPr lang="es-ES" b="1" i="1">
                                  <a:solidFill>
                                    <a:schemeClr val="bg1"/>
                                  </a:solidFill>
                                  <a:latin typeface="Cambria Math" panose="02040503050406030204" pitchFamily="18" charset="0"/>
                                </a:rPr>
                              </m:ctrlPr>
                            </m:sSupPr>
                            <m:e>
                              <m:r>
                                <a:rPr lang="es-ES" b="1" i="1">
                                  <a:solidFill>
                                    <a:schemeClr val="bg1"/>
                                  </a:solidFill>
                                  <a:latin typeface="Cambria Math" panose="02040503050406030204" pitchFamily="18" charset="0"/>
                                </a:rPr>
                                <m:t>𝒛</m:t>
                              </m:r>
                            </m:e>
                            <m:sup>
                              <m:r>
                                <a:rPr lang="es-ES" b="1" i="0">
                                  <a:solidFill>
                                    <a:schemeClr val="bg1"/>
                                  </a:solidFill>
                                  <a:latin typeface="Cambria Math" panose="02040503050406030204" pitchFamily="18" charset="0"/>
                                </a:rPr>
                                <m:t>𝟐</m:t>
                              </m:r>
                            </m:sup>
                          </m:sSup>
                          <m:r>
                            <a:rPr lang="es-ES" b="1" i="0">
                              <a:solidFill>
                                <a:schemeClr val="bg1"/>
                              </a:solidFill>
                              <a:latin typeface="Cambria Math" panose="02040503050406030204" pitchFamily="18" charset="0"/>
                            </a:rPr>
                            <m:t>∗</m:t>
                          </m:r>
                          <m:r>
                            <a:rPr lang="es-ES" b="1" i="1">
                              <a:solidFill>
                                <a:schemeClr val="bg1"/>
                              </a:solidFill>
                              <a:latin typeface="Cambria Math" panose="02040503050406030204" pitchFamily="18" charset="0"/>
                            </a:rPr>
                            <m:t>𝒑</m:t>
                          </m:r>
                          <m:r>
                            <a:rPr lang="es-ES" b="1" i="0">
                              <a:solidFill>
                                <a:schemeClr val="bg1"/>
                              </a:solidFill>
                              <a:latin typeface="Cambria Math" panose="02040503050406030204" pitchFamily="18" charset="0"/>
                            </a:rPr>
                            <m:t>∗</m:t>
                          </m:r>
                          <m:r>
                            <a:rPr lang="es-ES" b="1" i="1">
                              <a:solidFill>
                                <a:schemeClr val="bg1"/>
                              </a:solidFill>
                              <a:latin typeface="Cambria Math" panose="02040503050406030204" pitchFamily="18" charset="0"/>
                            </a:rPr>
                            <m:t>𝒒</m:t>
                          </m:r>
                        </m:den>
                      </m:f>
                    </m:oMath>
                  </m:oMathPara>
                </a14:m>
                <a:endParaRPr lang="es-ES" b="1" dirty="0">
                  <a:solidFill>
                    <a:schemeClr val="bg1"/>
                  </a:solidFill>
                </a:endParaRPr>
              </a:p>
            </p:txBody>
          </p:sp>
        </mc:Choice>
        <mc:Fallback xmlns="">
          <p:sp>
            <p:nvSpPr>
              <p:cNvPr id="4" name="Rectángulo 3">
                <a:extLst>
                  <a:ext uri="{FF2B5EF4-FFF2-40B4-BE49-F238E27FC236}">
                    <a16:creationId xmlns:a16="http://schemas.microsoft.com/office/drawing/2014/main" id="{520CE5CD-DA75-408B-B566-AB97154B3FEF}"/>
                  </a:ext>
                </a:extLst>
              </p:cNvPr>
              <p:cNvSpPr>
                <a:spLocks noRot="1" noChangeAspect="1" noMove="1" noResize="1" noEditPoints="1" noAdjustHandles="1" noChangeArrowheads="1" noChangeShapeType="1" noTextEdit="1"/>
              </p:cNvSpPr>
              <p:nvPr/>
            </p:nvSpPr>
            <p:spPr>
              <a:xfrm>
                <a:off x="787207" y="4862854"/>
                <a:ext cx="2547364" cy="701923"/>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2522FF58-C30B-462A-80A9-D9DB2C699C20}"/>
                  </a:ext>
                </a:extLst>
              </p:cNvPr>
              <p:cNvSpPr/>
              <p:nvPr/>
            </p:nvSpPr>
            <p:spPr>
              <a:xfrm>
                <a:off x="8834236" y="4788988"/>
                <a:ext cx="1991607" cy="6280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b="1" i="1" smtClean="0">
                          <a:solidFill>
                            <a:schemeClr val="bg1"/>
                          </a:solidFill>
                          <a:latin typeface="Cambria Math" panose="02040503050406030204" pitchFamily="18" charset="0"/>
                        </a:rPr>
                        <m:t>𝒏𝒉</m:t>
                      </m:r>
                      <m:r>
                        <a:rPr lang="es-ES" b="1" i="0">
                          <a:solidFill>
                            <a:schemeClr val="bg1"/>
                          </a:solidFill>
                          <a:latin typeface="Cambria Math" panose="02040503050406030204" pitchFamily="18" charset="0"/>
                        </a:rPr>
                        <m:t>=</m:t>
                      </m:r>
                      <m:r>
                        <a:rPr lang="es-ES" b="1" i="1">
                          <a:solidFill>
                            <a:schemeClr val="bg1"/>
                          </a:solidFill>
                          <a:latin typeface="Cambria Math" panose="02040503050406030204" pitchFamily="18" charset="0"/>
                        </a:rPr>
                        <m:t>𝒏</m:t>
                      </m:r>
                      <m:r>
                        <a:rPr lang="es-ES" b="1" i="0">
                          <a:solidFill>
                            <a:schemeClr val="bg1"/>
                          </a:solidFill>
                          <a:latin typeface="Cambria Math" panose="02040503050406030204" pitchFamily="18" charset="0"/>
                        </a:rPr>
                        <m:t> </m:t>
                      </m:r>
                      <m:f>
                        <m:fPr>
                          <m:ctrlPr>
                            <a:rPr lang="es-ES" b="1" i="1">
                              <a:solidFill>
                                <a:schemeClr val="bg1"/>
                              </a:solidFill>
                              <a:latin typeface="Cambria Math" panose="02040503050406030204" pitchFamily="18" charset="0"/>
                            </a:rPr>
                          </m:ctrlPr>
                        </m:fPr>
                        <m:num>
                          <m:d>
                            <m:dPr>
                              <m:ctrlPr>
                                <a:rPr lang="es-ES" b="1" i="1">
                                  <a:solidFill>
                                    <a:schemeClr val="bg1"/>
                                  </a:solidFill>
                                  <a:latin typeface="Cambria Math" panose="02040503050406030204" pitchFamily="18" charset="0"/>
                                </a:rPr>
                              </m:ctrlPr>
                            </m:dPr>
                            <m:e>
                              <m:r>
                                <a:rPr lang="es-ES" b="1" i="1">
                                  <a:solidFill>
                                    <a:schemeClr val="bg1"/>
                                  </a:solidFill>
                                  <a:latin typeface="Cambria Math" panose="02040503050406030204" pitchFamily="18" charset="0"/>
                                </a:rPr>
                                <m:t>𝑵𝑯</m:t>
                              </m:r>
                            </m:e>
                          </m:d>
                        </m:num>
                        <m:den>
                          <m:r>
                            <a:rPr lang="es-ES" b="1" i="1">
                              <a:solidFill>
                                <a:schemeClr val="bg1"/>
                              </a:solidFill>
                              <a:latin typeface="Cambria Math" panose="02040503050406030204" pitchFamily="18" charset="0"/>
                            </a:rPr>
                            <m:t>𝑵</m:t>
                          </m:r>
                        </m:den>
                      </m:f>
                    </m:oMath>
                  </m:oMathPara>
                </a14:m>
                <a:endParaRPr lang="es-ES" b="1" dirty="0"/>
              </a:p>
            </p:txBody>
          </p:sp>
        </mc:Choice>
        <mc:Fallback xmlns="">
          <p:sp>
            <p:nvSpPr>
              <p:cNvPr id="7" name="Rectángulo 6">
                <a:extLst>
                  <a:ext uri="{FF2B5EF4-FFF2-40B4-BE49-F238E27FC236}">
                    <a16:creationId xmlns:a16="http://schemas.microsoft.com/office/drawing/2014/main" id="{2522FF58-C30B-462A-80A9-D9DB2C699C20}"/>
                  </a:ext>
                </a:extLst>
              </p:cNvPr>
              <p:cNvSpPr>
                <a:spLocks noRot="1" noChangeAspect="1" noMove="1" noResize="1" noEditPoints="1" noAdjustHandles="1" noChangeArrowheads="1" noChangeShapeType="1" noTextEdit="1"/>
              </p:cNvSpPr>
              <p:nvPr/>
            </p:nvSpPr>
            <p:spPr>
              <a:xfrm>
                <a:off x="8834236" y="4788988"/>
                <a:ext cx="1991607" cy="628057"/>
              </a:xfrm>
              <a:prstGeom prst="rect">
                <a:avLst/>
              </a:prstGeom>
              <a:blipFill>
                <a:blip r:embed="rId10"/>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781326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6208" y="185529"/>
            <a:ext cx="1550503" cy="399903"/>
          </a:xfrm>
          <a:prstGeom prst="rect">
            <a:avLst/>
          </a:prstGeom>
        </p:spPr>
      </p:pic>
      <p:sp>
        <p:nvSpPr>
          <p:cNvPr id="6" name="Título 3">
            <a:extLst>
              <a:ext uri="{FF2B5EF4-FFF2-40B4-BE49-F238E27FC236}">
                <a16:creationId xmlns:a16="http://schemas.microsoft.com/office/drawing/2014/main" id="{ACE37173-0958-453D-9915-DBA5F86537CB}"/>
              </a:ext>
            </a:extLst>
          </p:cNvPr>
          <p:cNvSpPr txBox="1">
            <a:spLocks/>
          </p:cNvSpPr>
          <p:nvPr/>
        </p:nvSpPr>
        <p:spPr>
          <a:xfrm>
            <a:off x="760866" y="519190"/>
            <a:ext cx="4492485" cy="5679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3600" b="1" i="0" u="sng"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Cálculo de la muestra</a:t>
            </a:r>
          </a:p>
        </p:txBody>
      </p:sp>
      <p:graphicFrame>
        <p:nvGraphicFramePr>
          <p:cNvPr id="8" name="Tabla 7">
            <a:extLst>
              <a:ext uri="{FF2B5EF4-FFF2-40B4-BE49-F238E27FC236}">
                <a16:creationId xmlns:a16="http://schemas.microsoft.com/office/drawing/2014/main" id="{9F33CB39-F503-4D1C-96DD-3A0FF12506F2}"/>
              </a:ext>
            </a:extLst>
          </p:cNvPr>
          <p:cNvGraphicFramePr>
            <a:graphicFrameLocks noGrp="1"/>
          </p:cNvGraphicFramePr>
          <p:nvPr>
            <p:extLst>
              <p:ext uri="{D42A27DB-BD31-4B8C-83A1-F6EECF244321}">
                <p14:modId xmlns:p14="http://schemas.microsoft.com/office/powerpoint/2010/main" val="2857427626"/>
              </p:ext>
            </p:extLst>
          </p:nvPr>
        </p:nvGraphicFramePr>
        <p:xfrm>
          <a:off x="1388756" y="1619830"/>
          <a:ext cx="2439120" cy="2560286"/>
        </p:xfrm>
        <a:graphic>
          <a:graphicData uri="http://schemas.openxmlformats.org/drawingml/2006/table">
            <a:tbl>
              <a:tblPr firstRow="1" firstCol="1" bandRow="1">
                <a:tableStyleId>{073A0DAA-6AF3-43AB-8588-CEC1D06C72B9}</a:tableStyleId>
              </a:tblPr>
              <a:tblGrid>
                <a:gridCol w="1122685">
                  <a:extLst>
                    <a:ext uri="{9D8B030D-6E8A-4147-A177-3AD203B41FA5}">
                      <a16:colId xmlns:a16="http://schemas.microsoft.com/office/drawing/2014/main" val="529047219"/>
                    </a:ext>
                  </a:extLst>
                </a:gridCol>
                <a:gridCol w="1316435">
                  <a:extLst>
                    <a:ext uri="{9D8B030D-6E8A-4147-A177-3AD203B41FA5}">
                      <a16:colId xmlns:a16="http://schemas.microsoft.com/office/drawing/2014/main" val="180192082"/>
                    </a:ext>
                  </a:extLst>
                </a:gridCol>
              </a:tblGrid>
              <a:tr h="386388">
                <a:tc gridSpan="2">
                  <a:txBody>
                    <a:bodyPr/>
                    <a:lstStyle/>
                    <a:p>
                      <a:pPr marL="0" marR="0" algn="ctr">
                        <a:lnSpc>
                          <a:spcPct val="150000"/>
                        </a:lnSpc>
                        <a:spcBef>
                          <a:spcPts val="0"/>
                        </a:spcBef>
                        <a:spcAft>
                          <a:spcPts val="0"/>
                        </a:spcAft>
                      </a:pPr>
                      <a:r>
                        <a:rPr lang="en-US" sz="1600" dirty="0">
                          <a:effectLst/>
                        </a:rPr>
                        <a:t>Muestra</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50000"/>
                        </a:lnSpc>
                        <a:spcBef>
                          <a:spcPts val="0"/>
                        </a:spcBef>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4179590"/>
                  </a:ext>
                </a:extLst>
              </a:tr>
              <a:tr h="434734">
                <a:tc>
                  <a:txBody>
                    <a:bodyPr/>
                    <a:lstStyle/>
                    <a:p>
                      <a:pPr marL="0" marR="0">
                        <a:lnSpc>
                          <a:spcPct val="150000"/>
                        </a:lnSpc>
                        <a:spcBef>
                          <a:spcPts val="0"/>
                        </a:spcBef>
                        <a:spcAft>
                          <a:spcPts val="0"/>
                        </a:spcAft>
                      </a:pPr>
                      <a:r>
                        <a:rPr lang="es-ES" sz="1800" dirty="0">
                          <a:effectLst/>
                        </a:rPr>
                        <a:t>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s-ES" sz="1800" dirty="0">
                          <a:effectLst/>
                        </a:rPr>
                        <a:t>209670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3294333"/>
                  </a:ext>
                </a:extLst>
              </a:tr>
              <a:tr h="434962">
                <a:tc>
                  <a:txBody>
                    <a:bodyPr/>
                    <a:lstStyle/>
                    <a:p>
                      <a:pPr marL="0" marR="0">
                        <a:lnSpc>
                          <a:spcPct val="150000"/>
                        </a:lnSpc>
                        <a:spcBef>
                          <a:spcPts val="0"/>
                        </a:spcBef>
                        <a:spcAft>
                          <a:spcPts val="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z</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s-ES" sz="1800" dirty="0">
                          <a:effectLst/>
                        </a:rPr>
                        <a:t>1,96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1324805"/>
                  </a:ext>
                </a:extLst>
              </a:tr>
              <a:tr h="434734">
                <a:tc>
                  <a:txBody>
                    <a:bodyPr/>
                    <a:lstStyle/>
                    <a:p>
                      <a:pPr marL="0" marR="0">
                        <a:lnSpc>
                          <a:spcPct val="150000"/>
                        </a:lnSpc>
                        <a:spcBef>
                          <a:spcPts val="0"/>
                        </a:spcBef>
                        <a:spcAft>
                          <a:spcPts val="0"/>
                        </a:spcAft>
                      </a:pPr>
                      <a:r>
                        <a:rPr lang="es-ES" sz="1800" dirty="0">
                          <a:effectLst/>
                        </a:rPr>
                        <a:t>p</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s-ES" sz="1800" dirty="0">
                          <a:effectLst/>
                        </a:rPr>
                        <a:t>0,5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9372011"/>
                  </a:ext>
                </a:extLst>
              </a:tr>
              <a:tr h="434734">
                <a:tc>
                  <a:txBody>
                    <a:bodyPr/>
                    <a:lstStyle/>
                    <a:p>
                      <a:pPr marL="0" marR="0">
                        <a:lnSpc>
                          <a:spcPct val="150000"/>
                        </a:lnSpc>
                        <a:spcBef>
                          <a:spcPts val="0"/>
                        </a:spcBef>
                        <a:spcAft>
                          <a:spcPts val="0"/>
                        </a:spcAft>
                      </a:pPr>
                      <a:r>
                        <a:rPr lang="es-ES" sz="1800" dirty="0">
                          <a:effectLst/>
                        </a:rPr>
                        <a:t>q</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s-ES" sz="1800" dirty="0">
                          <a:effectLst/>
                        </a:rPr>
                        <a:t>0,5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268850"/>
                  </a:ext>
                </a:extLst>
              </a:tr>
              <a:tr h="434734">
                <a:tc>
                  <a:txBody>
                    <a:bodyPr/>
                    <a:lstStyle/>
                    <a:p>
                      <a:pPr marL="0" marR="0">
                        <a:lnSpc>
                          <a:spcPct val="150000"/>
                        </a:lnSpc>
                        <a:spcBef>
                          <a:spcPts val="0"/>
                        </a:spcBef>
                        <a:spcAft>
                          <a:spcPts val="0"/>
                        </a:spcAft>
                      </a:pPr>
                      <a:r>
                        <a:rPr lang="es-ES" sz="1800" dirty="0">
                          <a:effectLst/>
                        </a:rPr>
                        <a:t>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s-ES" sz="1800" dirty="0">
                          <a:effectLst/>
                        </a:rPr>
                        <a:t>0,05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916693"/>
                  </a:ext>
                </a:extLst>
              </a:tr>
            </a:tbl>
          </a:graphicData>
        </a:graphic>
      </p:graphicFrame>
      <p:graphicFrame>
        <p:nvGraphicFramePr>
          <p:cNvPr id="2" name="Tabla 1">
            <a:extLst>
              <a:ext uri="{FF2B5EF4-FFF2-40B4-BE49-F238E27FC236}">
                <a16:creationId xmlns:a16="http://schemas.microsoft.com/office/drawing/2014/main" id="{B3C9AF47-B19E-43C2-AE7C-C406ECB03839}"/>
              </a:ext>
            </a:extLst>
          </p:cNvPr>
          <p:cNvGraphicFramePr>
            <a:graphicFrameLocks noGrp="1"/>
          </p:cNvGraphicFramePr>
          <p:nvPr>
            <p:extLst>
              <p:ext uri="{D42A27DB-BD31-4B8C-83A1-F6EECF244321}">
                <p14:modId xmlns:p14="http://schemas.microsoft.com/office/powerpoint/2010/main" val="3944279258"/>
              </p:ext>
            </p:extLst>
          </p:nvPr>
        </p:nvGraphicFramePr>
        <p:xfrm>
          <a:off x="7054805" y="1749399"/>
          <a:ext cx="3197730" cy="2423160"/>
        </p:xfrm>
        <a:graphic>
          <a:graphicData uri="http://schemas.openxmlformats.org/drawingml/2006/table">
            <a:tbl>
              <a:tblPr firstRow="1" firstCol="1" bandRow="1">
                <a:tableStyleId>{073A0DAA-6AF3-43AB-8588-CEC1D06C72B9}</a:tableStyleId>
              </a:tblPr>
              <a:tblGrid>
                <a:gridCol w="371363">
                  <a:extLst>
                    <a:ext uri="{9D8B030D-6E8A-4147-A177-3AD203B41FA5}">
                      <a16:colId xmlns:a16="http://schemas.microsoft.com/office/drawing/2014/main" val="2501392492"/>
                    </a:ext>
                  </a:extLst>
                </a:gridCol>
                <a:gridCol w="2826367">
                  <a:extLst>
                    <a:ext uri="{9D8B030D-6E8A-4147-A177-3AD203B41FA5}">
                      <a16:colId xmlns:a16="http://schemas.microsoft.com/office/drawing/2014/main" val="715353089"/>
                    </a:ext>
                  </a:extLst>
                </a:gridCol>
              </a:tblGrid>
              <a:tr h="330671">
                <a:tc gridSpan="2">
                  <a:txBody>
                    <a:bodyPr/>
                    <a:lstStyle/>
                    <a:p>
                      <a:pPr marL="0" marR="0" algn="ctr">
                        <a:lnSpc>
                          <a:spcPct val="150000"/>
                        </a:lnSpc>
                        <a:spcBef>
                          <a:spcPts val="0"/>
                        </a:spcBef>
                        <a:spcAft>
                          <a:spcPts val="0"/>
                        </a:spcAft>
                      </a:pPr>
                      <a:r>
                        <a:rPr lang="en-US" sz="1600" dirty="0">
                          <a:effectLst/>
                        </a:rPr>
                        <a:t>Muestra</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50000"/>
                        </a:lnSpc>
                        <a:spcBef>
                          <a:spcPts val="0"/>
                        </a:spcBef>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4018801"/>
                  </a:ext>
                </a:extLst>
              </a:tr>
              <a:tr h="366669">
                <a:tc>
                  <a:txBody>
                    <a:bodyPr/>
                    <a:lstStyle/>
                    <a:p>
                      <a:pPr marL="0" marR="0">
                        <a:lnSpc>
                          <a:spcPct val="150000"/>
                        </a:lnSpc>
                        <a:spcBef>
                          <a:spcPts val="0"/>
                        </a:spcBef>
                        <a:spcAft>
                          <a:spcPts val="0"/>
                        </a:spcAft>
                      </a:pPr>
                      <a:r>
                        <a:rPr lang="es-ES" sz="1800" dirty="0">
                          <a:effectLst/>
                          <a:latin typeface="Times New Roman" panose="02020603050405020304" pitchFamily="18" charset="0"/>
                          <a:cs typeface="Times New Roman" panose="02020603050405020304" pitchFamily="18" charset="0"/>
                        </a:rPr>
                        <a:t>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Población/Universo</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3729242"/>
                  </a:ext>
                </a:extLst>
              </a:tr>
              <a:tr h="366669">
                <a:tc>
                  <a:txBody>
                    <a:bodyPr/>
                    <a:lstStyle/>
                    <a:p>
                      <a:pPr marL="0" marR="0">
                        <a:lnSpc>
                          <a:spcPct val="150000"/>
                        </a:lnSpc>
                        <a:spcBef>
                          <a:spcPts val="0"/>
                        </a:spcBef>
                        <a:spcAft>
                          <a:spcPts val="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z</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Estadístico</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9068216"/>
                  </a:ext>
                </a:extLst>
              </a:tr>
              <a:tr h="366669">
                <a:tc>
                  <a:txBody>
                    <a:bodyPr/>
                    <a:lstStyle/>
                    <a:p>
                      <a:pPr marL="0" marR="0">
                        <a:lnSpc>
                          <a:spcPct val="150000"/>
                        </a:lnSpc>
                        <a:spcBef>
                          <a:spcPts val="0"/>
                        </a:spcBef>
                        <a:spcAft>
                          <a:spcPts val="0"/>
                        </a:spcAft>
                      </a:pPr>
                      <a:r>
                        <a:rPr lang="es-ES" sz="1800" dirty="0">
                          <a:effectLst/>
                          <a:latin typeface="Times New Roman" panose="02020603050405020304" pitchFamily="18" charset="0"/>
                          <a:cs typeface="Times New Roman" panose="02020603050405020304" pitchFamily="18" charset="0"/>
                        </a:rPr>
                        <a:t>p</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Probabilidad de éxito</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6896845"/>
                  </a:ext>
                </a:extLst>
              </a:tr>
              <a:tr h="366669">
                <a:tc>
                  <a:txBody>
                    <a:bodyPr/>
                    <a:lstStyle/>
                    <a:p>
                      <a:pPr marL="0" marR="0">
                        <a:lnSpc>
                          <a:spcPct val="150000"/>
                        </a:lnSpc>
                        <a:spcBef>
                          <a:spcPts val="0"/>
                        </a:spcBef>
                        <a:spcAft>
                          <a:spcPts val="0"/>
                        </a:spcAft>
                      </a:pPr>
                      <a:r>
                        <a:rPr lang="es-ES" sz="1800" dirty="0">
                          <a:effectLst/>
                          <a:latin typeface="Times New Roman" panose="02020603050405020304" pitchFamily="18" charset="0"/>
                          <a:cs typeface="Times New Roman" panose="02020603050405020304" pitchFamily="18" charset="0"/>
                        </a:rPr>
                        <a:t>q</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Probabilidad de fracaso</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577883"/>
                  </a:ext>
                </a:extLst>
              </a:tr>
              <a:tr h="366669">
                <a:tc>
                  <a:txBody>
                    <a:bodyPr/>
                    <a:lstStyle/>
                    <a:p>
                      <a:pPr marL="0" marR="0">
                        <a:lnSpc>
                          <a:spcPct val="150000"/>
                        </a:lnSpc>
                        <a:spcBef>
                          <a:spcPts val="0"/>
                        </a:spcBef>
                        <a:spcAft>
                          <a:spcPts val="0"/>
                        </a:spcAft>
                      </a:pPr>
                      <a:r>
                        <a:rPr lang="es-ES" sz="1800" dirty="0">
                          <a:effectLst/>
                          <a:latin typeface="Times New Roman" panose="02020603050405020304" pitchFamily="18" charset="0"/>
                          <a:cs typeface="Times New Roman" panose="02020603050405020304" pitchFamily="18" charset="0"/>
                        </a:rPr>
                        <a:t>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Error</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138041"/>
                  </a:ext>
                </a:extLst>
              </a:tr>
            </a:tbl>
          </a:graphicData>
        </a:graphic>
      </p:graphicFrame>
      <p:sp>
        <p:nvSpPr>
          <p:cNvPr id="3" name="Flecha: a la derecha 2">
            <a:extLst>
              <a:ext uri="{FF2B5EF4-FFF2-40B4-BE49-F238E27FC236}">
                <a16:creationId xmlns:a16="http://schemas.microsoft.com/office/drawing/2014/main" id="{4A44A701-72FF-44D3-A4DA-276EF93728F6}"/>
              </a:ext>
            </a:extLst>
          </p:cNvPr>
          <p:cNvSpPr/>
          <p:nvPr/>
        </p:nvSpPr>
        <p:spPr>
          <a:xfrm>
            <a:off x="4422392" y="2329971"/>
            <a:ext cx="2037897" cy="74373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Trebuchet MS" panose="020B0603020202020204"/>
                <a:ea typeface="+mn-ea"/>
                <a:cs typeface="+mn-cs"/>
              </a:rPr>
              <a:t>Donde</a:t>
            </a:r>
          </a:p>
        </p:txBody>
      </p:sp>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C5401274-D0B7-4868-8014-7E84D8747BE3}"/>
                  </a:ext>
                </a:extLst>
              </p:cNvPr>
              <p:cNvSpPr/>
              <p:nvPr/>
            </p:nvSpPr>
            <p:spPr>
              <a:xfrm>
                <a:off x="2939144" y="4575644"/>
                <a:ext cx="5042262" cy="1969129"/>
              </a:xfrm>
              <a:prstGeom prst="rect">
                <a:avLst/>
              </a:prstGeom>
            </p:spPr>
            <p:txBody>
              <a:bodyPr wrap="square">
                <a:spAutoFit/>
              </a:bodyPr>
              <a:lstStyle/>
              <a:p>
                <a:pPr marL="0" marR="0" lvl="0" indent="449580" algn="l"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s-ES" sz="2400" b="0" i="1" u="none" strike="noStrike" kern="120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𝑛</m:t>
                      </m:r>
                      <m:r>
                        <a:rPr kumimoji="0" lang="es-ES" sz="2400" b="0" i="1" u="none" strike="noStrike" kern="120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24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sSup>
                            <m:sSupPr>
                              <m:ctrlPr>
                                <a:rPr kumimoji="0" lang="en-US" sz="24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s-ES" sz="24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𝑁</m:t>
                              </m:r>
                              <m:r>
                                <a:rPr kumimoji="0" lang="es-ES" sz="24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s-ES" sz="24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𝑍</m:t>
                              </m:r>
                            </m:e>
                            <m:sup>
                              <m:r>
                                <a:rPr kumimoji="0" lang="es-ES" sz="24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s-ES" sz="24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s-ES" sz="24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𝑝</m:t>
                          </m:r>
                          <m:r>
                            <a:rPr kumimoji="0" lang="es-ES" sz="24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s-ES" sz="24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𝑞</m:t>
                          </m:r>
                        </m:num>
                        <m:den>
                          <m:sSup>
                            <m:sSupPr>
                              <m:ctrlPr>
                                <a:rPr kumimoji="0" lang="en-US" sz="24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s-ES" sz="24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𝑒</m:t>
                              </m:r>
                            </m:e>
                            <m:sup>
                              <m:r>
                                <a:rPr kumimoji="0" lang="es-ES" sz="24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s-ES" sz="24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s-ES" sz="24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𝑁</m:t>
                          </m:r>
                          <m:r>
                            <a:rPr kumimoji="0" lang="es-ES" sz="24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sSup>
                            <m:sSupPr>
                              <m:ctrlPr>
                                <a:rPr kumimoji="0" lang="en-US" sz="24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s-ES" sz="24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e>
                            <m:sup>
                              <m:r>
                                <a:rPr kumimoji="0" lang="es-ES" sz="24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s-ES" sz="24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s-ES" sz="24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𝑝</m:t>
                          </m:r>
                          <m:r>
                            <a:rPr kumimoji="0" lang="es-ES" sz="24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s-ES" sz="24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𝑞</m:t>
                          </m:r>
                        </m:den>
                      </m:f>
                    </m:oMath>
                  </m:oMathPara>
                </a14:m>
                <a:endPar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449580" algn="l"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s-ES" sz="20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𝑛</m:t>
                      </m:r>
                      <m:r>
                        <a:rPr kumimoji="0" lang="es-ES" sz="20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=384</m:t>
                      </m:r>
                    </m:oMath>
                  </m:oMathPara>
                </a14:m>
                <a:endPar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ángulo 8">
                <a:extLst>
                  <a:ext uri="{FF2B5EF4-FFF2-40B4-BE49-F238E27FC236}">
                    <a16:creationId xmlns:a16="http://schemas.microsoft.com/office/drawing/2014/main" id="{C5401274-D0B7-4868-8014-7E84D8747BE3}"/>
                  </a:ext>
                </a:extLst>
              </p:cNvPr>
              <p:cNvSpPr>
                <a:spLocks noRot="1" noChangeAspect="1" noMove="1" noResize="1" noEditPoints="1" noAdjustHandles="1" noChangeArrowheads="1" noChangeShapeType="1" noTextEdit="1"/>
              </p:cNvSpPr>
              <p:nvPr/>
            </p:nvSpPr>
            <p:spPr>
              <a:xfrm>
                <a:off x="2939144" y="4575644"/>
                <a:ext cx="5042262" cy="1969129"/>
              </a:xfrm>
              <a:prstGeom prst="rect">
                <a:avLst/>
              </a:prstGeom>
              <a:blipFill>
                <a:blip r:embed="rId3"/>
                <a:stretch>
                  <a:fillRect/>
                </a:stretch>
              </a:blipFill>
            </p:spPr>
            <p:txBody>
              <a:bodyPr/>
              <a:lstStyle/>
              <a:p>
                <a:r>
                  <a:rPr lang="es-419">
                    <a:noFill/>
                  </a:rPr>
                  <a:t> </a:t>
                </a:r>
              </a:p>
            </p:txBody>
          </p:sp>
        </mc:Fallback>
      </mc:AlternateContent>
    </p:spTree>
    <p:extLst>
      <p:ext uri="{BB962C8B-B14F-4D97-AF65-F5344CB8AC3E}">
        <p14:creationId xmlns:p14="http://schemas.microsoft.com/office/powerpoint/2010/main" val="3192771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6208" y="185529"/>
            <a:ext cx="1550503" cy="399903"/>
          </a:xfrm>
          <a:prstGeom prst="rect">
            <a:avLst/>
          </a:prstGeom>
        </p:spPr>
      </p:pic>
      <p:sp>
        <p:nvSpPr>
          <p:cNvPr id="2" name="Rectángulo 1">
            <a:extLst>
              <a:ext uri="{FF2B5EF4-FFF2-40B4-BE49-F238E27FC236}">
                <a16:creationId xmlns:a16="http://schemas.microsoft.com/office/drawing/2014/main" id="{E8763C70-C39C-4FD9-B4DD-F866D5BD03C7}"/>
              </a:ext>
            </a:extLst>
          </p:cNvPr>
          <p:cNvSpPr/>
          <p:nvPr/>
        </p:nvSpPr>
        <p:spPr>
          <a:xfrm>
            <a:off x="989451" y="585432"/>
            <a:ext cx="466922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sng"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hlinkClick r:id="rId4" action="ppaction://hlinkfile">
                  <a:extLst>
                    <a:ext uri="{A12FA001-AC4F-418D-AE19-62706E023703}">
                      <ahyp:hlinkClr xmlns="" xmlns:ahyp="http://schemas.microsoft.com/office/drawing/2018/hyperlinkcolor" val="tx"/>
                    </a:ext>
                  </a:extLst>
                </a:hlinkClick>
              </a:rPr>
              <a:t>Afijación proporcional</a:t>
            </a:r>
            <a:endParaRPr kumimoji="0" lang="es-ES" sz="3600" b="1" i="0" u="sng"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graphicFrame>
        <p:nvGraphicFramePr>
          <p:cNvPr id="3" name="Diagrama 2">
            <a:extLst>
              <a:ext uri="{FF2B5EF4-FFF2-40B4-BE49-F238E27FC236}">
                <a16:creationId xmlns:a16="http://schemas.microsoft.com/office/drawing/2014/main" id="{7E1DBD51-5A22-4D26-A8F8-170AFE11FF38}"/>
              </a:ext>
            </a:extLst>
          </p:cNvPr>
          <p:cNvGraphicFramePr/>
          <p:nvPr>
            <p:extLst>
              <p:ext uri="{D42A27DB-BD31-4B8C-83A1-F6EECF244321}">
                <p14:modId xmlns:p14="http://schemas.microsoft.com/office/powerpoint/2010/main" val="330770331"/>
              </p:ext>
            </p:extLst>
          </p:nvPr>
        </p:nvGraphicFramePr>
        <p:xfrm>
          <a:off x="655288" y="1395359"/>
          <a:ext cx="6352051" cy="51075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C2581D69-C34E-40FE-B369-8C1026419771}"/>
                  </a:ext>
                </a:extLst>
              </p:cNvPr>
              <p:cNvSpPr/>
              <p:nvPr/>
            </p:nvSpPr>
            <p:spPr>
              <a:xfrm>
                <a:off x="7383779" y="1097390"/>
                <a:ext cx="3899263" cy="1731884"/>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𝒏𝒉</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𝒏</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 </m:t>
                      </m:r>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𝑵𝑯</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num>
                        <m:den>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𝑵</m:t>
                          </m:r>
                        </m:den>
                      </m:f>
                    </m:oMath>
                  </m:oMathPara>
                </a14:m>
                <a:endParaRPr kumimoji="0" lang="en-US" sz="18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𝒏𝒉</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 </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𝑺𝒊𝒆𝒓𝒓𝒂</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𝟑𝟖𝟒</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 </m:t>
                      </m:r>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𝟗𝟕</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𝟖𝟏𝟐</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num>
                        <m:den>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𝟐𝟎𝟗</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𝟔𝟕𝟎</m:t>
                          </m:r>
                        </m:den>
                      </m:f>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𝟏𝟕𝟗</m:t>
                      </m:r>
                    </m:oMath>
                  </m:oMathPara>
                </a14:m>
                <a:endParaRPr kumimoji="0" lang="en-US" sz="18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𝒏𝒉</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 </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𝑪𝒐𝒔𝒕𝒂</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𝟑𝟖𝟒</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 </m:t>
                      </m:r>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𝟏𝟏𝟏</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𝟖𝟓𝟖</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num>
                        <m:den>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𝟐𝟎𝟗</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𝟔𝟕𝟎</m:t>
                          </m:r>
                        </m:den>
                      </m:f>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𝟐𝟎𝟓</m:t>
                      </m:r>
                    </m:oMath>
                  </m:oMathPara>
                </a14:m>
                <a:endParaRPr kumimoji="0" lang="en-US" sz="1800" b="1"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mc:Choice>
        <mc:Fallback xmlns="">
          <p:sp>
            <p:nvSpPr>
              <p:cNvPr id="4" name="Rectángulo 3">
                <a:extLst>
                  <a:ext uri="{FF2B5EF4-FFF2-40B4-BE49-F238E27FC236}">
                    <a16:creationId xmlns:a16="http://schemas.microsoft.com/office/drawing/2014/main" id="{C2581D69-C34E-40FE-B369-8C1026419771}"/>
                  </a:ext>
                </a:extLst>
              </p:cNvPr>
              <p:cNvSpPr>
                <a:spLocks noRot="1" noChangeAspect="1" noMove="1" noResize="1" noEditPoints="1" noAdjustHandles="1" noChangeArrowheads="1" noChangeShapeType="1" noTextEdit="1"/>
              </p:cNvSpPr>
              <p:nvPr/>
            </p:nvSpPr>
            <p:spPr>
              <a:xfrm>
                <a:off x="7383779" y="1097390"/>
                <a:ext cx="3899263" cy="1731884"/>
              </a:xfrm>
              <a:prstGeom prst="rect">
                <a:avLst/>
              </a:prstGeom>
              <a:blipFill>
                <a:blip r:embed="rId10"/>
                <a:stretch>
                  <a:fillRect/>
                </a:stretch>
              </a:blipFill>
              <a:ln>
                <a:solidFill>
                  <a:schemeClr val="tx1"/>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077BED28-7B8B-4D15-BB33-8793E88CA996}"/>
                  </a:ext>
                </a:extLst>
              </p:cNvPr>
              <p:cNvSpPr/>
              <p:nvPr/>
            </p:nvSpPr>
            <p:spPr>
              <a:xfrm>
                <a:off x="7223760" y="3341233"/>
                <a:ext cx="4219303" cy="3448636"/>
              </a:xfrm>
              <a:prstGeom prst="rect">
                <a:avLst/>
              </a:prstGeom>
              <a:ln>
                <a:solidFill>
                  <a:schemeClr val="tx1"/>
                </a:solid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𝒏𝒉</m:t>
                      </m:r>
                      <m:r>
                        <a:rPr kumimoji="0" lang="es-E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 </m:t>
                      </m:r>
                      <m:r>
                        <a:rPr kumimoji="0" lang="es-E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𝑸𝒖𝒊𝒕𝒐</m:t>
                      </m:r>
                      <m:r>
                        <a:rPr kumimoji="0" lang="es-E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s-E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𝟏𝟕𝟗</m:t>
                      </m:r>
                      <m:r>
                        <a:rPr kumimoji="0" lang="es-E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 </m:t>
                      </m:r>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d>
                            <m:d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dPr>
                            <m:e>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𝟑𝟑</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𝟏𝟕𝟑</m:t>
                              </m:r>
                            </m:e>
                          </m:d>
                        </m:num>
                        <m:den>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𝟒𝟑</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𝟒𝟗𝟓</m:t>
                          </m:r>
                        </m:den>
                      </m:f>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𝟏𝟑𝟕</m:t>
                      </m:r>
                    </m:oMath>
                  </m:oMathPara>
                </a14:m>
                <a:r>
                  <a:rPr kumimoji="0" lang="es-419" sz="1800" b="1" i="0" u="none" strike="noStrike" kern="1200" cap="none" spc="0" normalizeH="0" baseline="0" noProof="0" dirty="0">
                    <a:ln>
                      <a:noFill/>
                    </a:ln>
                    <a:solidFill>
                      <a:prstClr val="white"/>
                    </a:solidFill>
                    <a:effectLst/>
                    <a:uLnTx/>
                    <a:uFillTx/>
                    <a:latin typeface="Trebuchet MS" panose="020B0603020202020204"/>
                    <a:ea typeface="+mn-ea"/>
                    <a:cs typeface="+mn-cs"/>
                  </a:rPr>
                  <a:t/>
                </a:r>
                <a:br>
                  <a:rPr kumimoji="0" lang="es-419" sz="1800" b="1" i="0" u="none" strike="noStrike" kern="1200" cap="none" spc="0" normalizeH="0" baseline="0" noProof="0" dirty="0">
                    <a:ln>
                      <a:noFill/>
                    </a:ln>
                    <a:solidFill>
                      <a:prstClr val="white"/>
                    </a:solidFill>
                    <a:effectLst/>
                    <a:uLnTx/>
                    <a:uFillTx/>
                    <a:latin typeface="Trebuchet MS" panose="020B0603020202020204"/>
                    <a:ea typeface="+mn-ea"/>
                    <a:cs typeface="+mn-cs"/>
                  </a:rPr>
                </a:br>
                <a:endParaRPr kumimoji="0" lang="en-US" sz="18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𝒏𝒉</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 </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𝑪𝒖𝒆𝒏𝒄𝒂</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𝟏𝟕𝟗</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 </m:t>
                      </m:r>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𝟏𝟎</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𝟑𝟐𝟐</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num>
                        <m:den>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𝟒𝟑</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𝟒𝟗𝟓</m:t>
                          </m:r>
                        </m:den>
                      </m:f>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𝟒𝟐</m:t>
                      </m:r>
                    </m:oMath>
                  </m:oMathPara>
                </a14:m>
                <a:endParaRPr kumimoji="0" lang="en-US" sz="18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𝒏𝒉</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 </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𝑮𝒖𝒂𝒚𝒂𝒒𝒖𝒊𝒍</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𝟐𝟎𝟓</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 </m:t>
                      </m:r>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𝟒𝟗</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𝟏𝟎𝟏</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num>
                        <m:den>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𝟔𝟗</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𝟖𝟔𝟑</m:t>
                          </m:r>
                        </m:den>
                      </m:f>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𝟏𝟒𝟒</m:t>
                      </m:r>
                    </m:oMath>
                  </m:oMathPara>
                </a14:m>
                <a:endParaRPr kumimoji="0" lang="en-US" sz="18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𝒏𝒉</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 </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𝑴𝒂𝒏𝒕𝒂</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𝟐𝟎𝟓</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 </m:t>
                      </m:r>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𝟐𝟎</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𝟕𝟔𝟐</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num>
                        <m:den>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𝟔𝟗</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𝟖𝟔𝟑</m:t>
                          </m:r>
                        </m:den>
                      </m:f>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s-E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𝟔𝟏</m:t>
                      </m:r>
                    </m:oMath>
                  </m:oMathPara>
                </a14:m>
                <a:endParaRPr kumimoji="0" lang="en-US" sz="1800" b="1"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mc:Choice>
        <mc:Fallback xmlns="">
          <p:sp>
            <p:nvSpPr>
              <p:cNvPr id="6" name="Rectángulo 5">
                <a:extLst>
                  <a:ext uri="{FF2B5EF4-FFF2-40B4-BE49-F238E27FC236}">
                    <a16:creationId xmlns:a16="http://schemas.microsoft.com/office/drawing/2014/main" id="{077BED28-7B8B-4D15-BB33-8793E88CA996}"/>
                  </a:ext>
                </a:extLst>
              </p:cNvPr>
              <p:cNvSpPr>
                <a:spLocks noRot="1" noChangeAspect="1" noMove="1" noResize="1" noEditPoints="1" noAdjustHandles="1" noChangeArrowheads="1" noChangeShapeType="1" noTextEdit="1"/>
              </p:cNvSpPr>
              <p:nvPr/>
            </p:nvSpPr>
            <p:spPr>
              <a:xfrm>
                <a:off x="7223760" y="3341233"/>
                <a:ext cx="4219303" cy="3448636"/>
              </a:xfrm>
              <a:prstGeom prst="rect">
                <a:avLst/>
              </a:prstGeom>
              <a:blipFill>
                <a:blip r:embed="rId11"/>
                <a:stretch>
                  <a:fillRect/>
                </a:stretch>
              </a:blipFill>
              <a:ln>
                <a:solidFill>
                  <a:schemeClr val="tx1"/>
                </a:solidFill>
              </a:ln>
            </p:spPr>
            <p:txBody>
              <a:bodyPr/>
              <a:lstStyle/>
              <a:p>
                <a:r>
                  <a:rPr lang="es-ES">
                    <a:noFill/>
                  </a:rPr>
                  <a:t> </a:t>
                </a:r>
              </a:p>
            </p:txBody>
          </p:sp>
        </mc:Fallback>
      </mc:AlternateContent>
    </p:spTree>
    <p:extLst>
      <p:ext uri="{BB962C8B-B14F-4D97-AF65-F5344CB8AC3E}">
        <p14:creationId xmlns:p14="http://schemas.microsoft.com/office/powerpoint/2010/main" val="3309294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7334" y="609600"/>
            <a:ext cx="4182049" cy="670560"/>
          </a:xfrm>
        </p:spPr>
        <p:txBody>
          <a:bodyPr/>
          <a:lstStyle/>
          <a:p>
            <a:r>
              <a:rPr lang="es-EC" b="1" u="sng" dirty="0">
                <a:solidFill>
                  <a:schemeClr val="tx1"/>
                </a:solidFill>
                <a:latin typeface="Times New Roman" panose="02020603050405020304" pitchFamily="18" charset="0"/>
                <a:cs typeface="Times New Roman" panose="02020603050405020304" pitchFamily="18" charset="0"/>
              </a:rPr>
              <a:t>Trabajo de campo</a:t>
            </a:r>
          </a:p>
        </p:txBody>
      </p:sp>
      <p:graphicFrame>
        <p:nvGraphicFramePr>
          <p:cNvPr id="5" name="Marcador de contenido 4"/>
          <p:cNvGraphicFramePr>
            <a:graphicFrameLocks noGrp="1"/>
          </p:cNvGraphicFramePr>
          <p:nvPr>
            <p:ph idx="1"/>
            <p:extLst/>
          </p:nvPr>
        </p:nvGraphicFramePr>
        <p:xfrm>
          <a:off x="3016113" y="1423852"/>
          <a:ext cx="5696813" cy="5185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8837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6208" y="185529"/>
            <a:ext cx="1550503" cy="399903"/>
          </a:xfrm>
          <a:prstGeom prst="rect">
            <a:avLst/>
          </a:prstGeom>
        </p:spPr>
      </p:pic>
      <p:sp>
        <p:nvSpPr>
          <p:cNvPr id="6" name="Rectángulo 5">
            <a:extLst>
              <a:ext uri="{FF2B5EF4-FFF2-40B4-BE49-F238E27FC236}">
                <a16:creationId xmlns:a16="http://schemas.microsoft.com/office/drawing/2014/main" id="{90EA7CE1-1843-4AB0-9F29-EC08FE14DDC2}"/>
              </a:ext>
            </a:extLst>
          </p:cNvPr>
          <p:cNvSpPr/>
          <p:nvPr/>
        </p:nvSpPr>
        <p:spPr>
          <a:xfrm>
            <a:off x="878432" y="262266"/>
            <a:ext cx="4095993"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sng"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Análisis Univariado</a:t>
            </a:r>
          </a:p>
        </p:txBody>
      </p:sp>
      <p:sp>
        <p:nvSpPr>
          <p:cNvPr id="2" name="Rectángulo 1">
            <a:extLst>
              <a:ext uri="{FF2B5EF4-FFF2-40B4-BE49-F238E27FC236}">
                <a16:creationId xmlns:a16="http://schemas.microsoft.com/office/drawing/2014/main" id="{3A6C11F4-15B6-4689-9DF8-863A94C47780}"/>
              </a:ext>
            </a:extLst>
          </p:cNvPr>
          <p:cNvSpPr/>
          <p:nvPr/>
        </p:nvSpPr>
        <p:spPr>
          <a:xfrm>
            <a:off x="878432" y="1176964"/>
            <a:ext cx="9537776"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28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r>
              <a:rPr kumimoji="0" lang="es-ES_tradnl" sz="28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Usted considera que la aviación es importante para el desarrollo del país?</a:t>
            </a:r>
            <a:endParaRPr kumimoji="0" lang="en-US" sz="28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1" name="Gráfico 10"/>
          <p:cNvGraphicFramePr>
            <a:graphicFrameLocks/>
          </p:cNvGraphicFramePr>
          <p:nvPr>
            <p:extLst/>
          </p:nvPr>
        </p:nvGraphicFramePr>
        <p:xfrm>
          <a:off x="1550893" y="2131070"/>
          <a:ext cx="8036860" cy="44714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68780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6208" y="185529"/>
            <a:ext cx="1550503" cy="399903"/>
          </a:xfrm>
          <a:prstGeom prst="rect">
            <a:avLst/>
          </a:prstGeom>
        </p:spPr>
      </p:pic>
      <p:sp>
        <p:nvSpPr>
          <p:cNvPr id="2" name="Rectángulo 1">
            <a:extLst>
              <a:ext uri="{FF2B5EF4-FFF2-40B4-BE49-F238E27FC236}">
                <a16:creationId xmlns:a16="http://schemas.microsoft.com/office/drawing/2014/main" id="{8DDBDFD9-B2AB-4D1E-A33B-19D255583C70}"/>
              </a:ext>
            </a:extLst>
          </p:cNvPr>
          <p:cNvSpPr/>
          <p:nvPr/>
        </p:nvSpPr>
        <p:spPr>
          <a:xfrm>
            <a:off x="836023" y="643113"/>
            <a:ext cx="881742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28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¿Le gustaría escoger como profesión la carrera de Ingeniería en Mecánica Aeronáutica?</a:t>
            </a:r>
            <a:endParaRPr kumimoji="0" lang="en-US" sz="28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8" name="Gráfico 7"/>
          <p:cNvGraphicFramePr>
            <a:graphicFrameLocks/>
          </p:cNvGraphicFramePr>
          <p:nvPr>
            <p:extLst/>
          </p:nvPr>
        </p:nvGraphicFramePr>
        <p:xfrm>
          <a:off x="1752599" y="1707774"/>
          <a:ext cx="7485531" cy="45451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03977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6208" y="185529"/>
            <a:ext cx="1550503" cy="399903"/>
          </a:xfrm>
          <a:prstGeom prst="rect">
            <a:avLst/>
          </a:prstGeom>
        </p:spPr>
      </p:pic>
      <p:sp>
        <p:nvSpPr>
          <p:cNvPr id="6" name="Marcador de contenido 2">
            <a:extLst>
              <a:ext uri="{FF2B5EF4-FFF2-40B4-BE49-F238E27FC236}">
                <a16:creationId xmlns:a16="http://schemas.microsoft.com/office/drawing/2014/main" id="{D3081688-0FDE-4B5D-93F2-A37A5CA6894B}"/>
              </a:ext>
            </a:extLst>
          </p:cNvPr>
          <p:cNvSpPr txBox="1">
            <a:spLocks/>
          </p:cNvSpPr>
          <p:nvPr/>
        </p:nvSpPr>
        <p:spPr>
          <a:xfrm>
            <a:off x="443753" y="683110"/>
            <a:ext cx="10515600" cy="105156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x-none" sz="28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¿El prestigio de la </a:t>
            </a:r>
            <a:r>
              <a:rPr kumimoji="0" lang="en-US" sz="28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Universidad de las </a:t>
            </a:r>
            <a:r>
              <a:rPr kumimoji="0" lang="es-419" sz="28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Fuerzas</a:t>
            </a:r>
            <a:r>
              <a:rPr kumimoji="0" lang="en-US" sz="28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Armadas ESPE</a:t>
            </a:r>
            <a:r>
              <a:rPr kumimoji="0" lang="x-none" sz="28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categoría A le motiva a usted a optar por la carrera de Ingeniería en Mecánica Aeronáutica?</a:t>
            </a:r>
            <a:endParaRPr kumimoji="0" lang="en-US" sz="28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aphicFrame>
        <p:nvGraphicFramePr>
          <p:cNvPr id="7" name="Gráfico 6"/>
          <p:cNvGraphicFramePr>
            <a:graphicFrameLocks/>
          </p:cNvGraphicFramePr>
          <p:nvPr>
            <p:extLst/>
          </p:nvPr>
        </p:nvGraphicFramePr>
        <p:xfrm>
          <a:off x="2003612" y="1734670"/>
          <a:ext cx="7395882" cy="4800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3643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6208" y="185529"/>
            <a:ext cx="1550503" cy="399903"/>
          </a:xfrm>
          <a:prstGeom prst="rect">
            <a:avLst/>
          </a:prstGeom>
        </p:spPr>
      </p:pic>
      <p:sp>
        <p:nvSpPr>
          <p:cNvPr id="2" name="Rectángulo 1">
            <a:extLst>
              <a:ext uri="{FF2B5EF4-FFF2-40B4-BE49-F238E27FC236}">
                <a16:creationId xmlns:a16="http://schemas.microsoft.com/office/drawing/2014/main" id="{82E2F55D-F7E8-463E-8EC0-1E922B6F1964}"/>
              </a:ext>
            </a:extLst>
          </p:cNvPr>
          <p:cNvSpPr/>
          <p:nvPr/>
        </p:nvSpPr>
        <p:spPr>
          <a:xfrm>
            <a:off x="813117" y="259013"/>
            <a:ext cx="396239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sng"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Análisis Bivariado</a:t>
            </a:r>
          </a:p>
        </p:txBody>
      </p:sp>
      <p:sp>
        <p:nvSpPr>
          <p:cNvPr id="3" name="Rectángulo 2">
            <a:extLst>
              <a:ext uri="{FF2B5EF4-FFF2-40B4-BE49-F238E27FC236}">
                <a16:creationId xmlns:a16="http://schemas.microsoft.com/office/drawing/2014/main" id="{1FF4A3DD-B318-42F8-A399-1B3CFBB735E8}"/>
              </a:ext>
            </a:extLst>
          </p:cNvPr>
          <p:cNvSpPr/>
          <p:nvPr/>
        </p:nvSpPr>
        <p:spPr>
          <a:xfrm>
            <a:off x="561703" y="1165337"/>
            <a:ext cx="10106297" cy="8771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Tabla de contingencia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3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¿Escoger como profesión la carrera? *¿El prestigio de la ESPE ?</a:t>
            </a:r>
            <a:endParaRPr kumimoji="0" lang="en-US" sz="23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9" name="Tabla 8">
            <a:extLst>
              <a:ext uri="{FF2B5EF4-FFF2-40B4-BE49-F238E27FC236}">
                <a16:creationId xmlns:a16="http://schemas.microsoft.com/office/drawing/2014/main" id="{0BE86F82-1BB1-41B3-B627-017C30A0FD28}"/>
              </a:ext>
            </a:extLst>
          </p:cNvPr>
          <p:cNvGraphicFramePr>
            <a:graphicFrameLocks noGrp="1"/>
          </p:cNvGraphicFramePr>
          <p:nvPr>
            <p:extLst/>
          </p:nvPr>
        </p:nvGraphicFramePr>
        <p:xfrm>
          <a:off x="813117" y="2302494"/>
          <a:ext cx="9603090" cy="4075445"/>
        </p:xfrm>
        <a:graphic>
          <a:graphicData uri="http://schemas.openxmlformats.org/drawingml/2006/table">
            <a:tbl>
              <a:tblPr/>
              <a:tblGrid>
                <a:gridCol w="2438395">
                  <a:extLst>
                    <a:ext uri="{9D8B030D-6E8A-4147-A177-3AD203B41FA5}">
                      <a16:colId xmlns:a16="http://schemas.microsoft.com/office/drawing/2014/main" val="1200031241"/>
                    </a:ext>
                  </a:extLst>
                </a:gridCol>
                <a:gridCol w="941425">
                  <a:extLst>
                    <a:ext uri="{9D8B030D-6E8A-4147-A177-3AD203B41FA5}">
                      <a16:colId xmlns:a16="http://schemas.microsoft.com/office/drawing/2014/main" val="4216003816"/>
                    </a:ext>
                  </a:extLst>
                </a:gridCol>
                <a:gridCol w="2443841">
                  <a:extLst>
                    <a:ext uri="{9D8B030D-6E8A-4147-A177-3AD203B41FA5}">
                      <a16:colId xmlns:a16="http://schemas.microsoft.com/office/drawing/2014/main" val="1810997111"/>
                    </a:ext>
                  </a:extLst>
                </a:gridCol>
                <a:gridCol w="2117049">
                  <a:extLst>
                    <a:ext uri="{9D8B030D-6E8A-4147-A177-3AD203B41FA5}">
                      <a16:colId xmlns:a16="http://schemas.microsoft.com/office/drawing/2014/main" val="603146479"/>
                    </a:ext>
                  </a:extLst>
                </a:gridCol>
                <a:gridCol w="1662380">
                  <a:extLst>
                    <a:ext uri="{9D8B030D-6E8A-4147-A177-3AD203B41FA5}">
                      <a16:colId xmlns:a16="http://schemas.microsoft.com/office/drawing/2014/main" val="2003895554"/>
                    </a:ext>
                  </a:extLst>
                </a:gridCol>
              </a:tblGrid>
              <a:tr h="1358482">
                <a:tc rowSpan="2" gridSpan="2">
                  <a:txBody>
                    <a:bodyPr/>
                    <a:lstStyle/>
                    <a:p>
                      <a:pPr marL="0" marR="0">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2" hMerge="1">
                  <a:txBody>
                    <a:bodyPr/>
                    <a:lstStyle/>
                    <a:p>
                      <a:endParaRPr lang="en-US"/>
                    </a:p>
                  </a:txBody>
                  <a:tcPr/>
                </a:tc>
                <a:tc gridSpan="2">
                  <a:txBody>
                    <a:bodyPr/>
                    <a:lstStyle/>
                    <a:p>
                      <a:pPr marL="38100" marR="38100" algn="ctr">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¿El prestigio de la ESPE categoría A le motiva a usted a optar por la carrera de Ingeniería en Mecánica Aeronáutica?</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rowSpan="2">
                  <a:txBody>
                    <a:bodyPr/>
                    <a:lstStyle/>
                    <a:p>
                      <a:pPr marL="38100" marR="38100" algn="ctr">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Total</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7525054"/>
                  </a:ext>
                </a:extLst>
              </a:tr>
              <a:tr h="452827">
                <a:tc gridSpan="2" vMerge="1">
                  <a:txBody>
                    <a:bodyPr/>
                    <a:lstStyle/>
                    <a:p>
                      <a:endParaRPr lang="en-US"/>
                    </a:p>
                  </a:txBody>
                  <a:tcPr/>
                </a:tc>
                <a:tc hMerge="1" vMerge="1">
                  <a:txBody>
                    <a:bodyPr/>
                    <a:lstStyle/>
                    <a:p>
                      <a:endParaRPr lang="en-US"/>
                    </a:p>
                  </a:txBody>
                  <a:tcPr/>
                </a:tc>
                <a:tc>
                  <a:txBody>
                    <a:bodyPr/>
                    <a:lstStyle/>
                    <a:p>
                      <a:pPr marL="38100" marR="38100" algn="ctr">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Si</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No</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709271369"/>
                  </a:ext>
                </a:extLst>
              </a:tr>
              <a:tr h="452827">
                <a:tc rowSpan="2">
                  <a:txBody>
                    <a:bodyPr/>
                    <a:lstStyle/>
                    <a:p>
                      <a:pPr marL="38100" marR="38100">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¿Le gustaría escoger como profesión la carrera de Ingeniería en Mecánica Aeronáutica?</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Si</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Bef>
                          <a:spcPts val="0"/>
                        </a:spcBef>
                        <a:spcAft>
                          <a:spcPts val="0"/>
                        </a:spcAft>
                      </a:pPr>
                      <a:r>
                        <a:rPr lang="es-ES_tradnl" sz="1800" dirty="0">
                          <a:solidFill>
                            <a:schemeClr val="bg1"/>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175</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28</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203</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82797472"/>
                  </a:ext>
                </a:extLst>
              </a:tr>
              <a:tr h="1358482">
                <a:tc vMerge="1">
                  <a:txBody>
                    <a:bodyPr/>
                    <a:lstStyle/>
                    <a:p>
                      <a:endParaRPr lang="en-US"/>
                    </a:p>
                  </a:txBody>
                  <a:tcPr/>
                </a:tc>
                <a:tc>
                  <a:txBody>
                    <a:bodyPr/>
                    <a:lstStyle/>
                    <a:p>
                      <a:pPr marL="38100" marR="38100">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No</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63</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111</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174</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1828079"/>
                  </a:ext>
                </a:extLst>
              </a:tr>
              <a:tr h="452827">
                <a:tc gridSpan="2">
                  <a:txBody>
                    <a:bodyPr/>
                    <a:lstStyle/>
                    <a:p>
                      <a:pPr marL="38100" marR="38100">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Total</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38100" marR="38100" algn="r">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238</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139</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377</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9769009"/>
                  </a:ext>
                </a:extLst>
              </a:tr>
            </a:tbl>
          </a:graphicData>
        </a:graphic>
      </p:graphicFrame>
    </p:spTree>
    <p:extLst>
      <p:ext uri="{BB962C8B-B14F-4D97-AF65-F5344CB8AC3E}">
        <p14:creationId xmlns:p14="http://schemas.microsoft.com/office/powerpoint/2010/main" val="3202405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0191" y="127428"/>
            <a:ext cx="1762538" cy="454591"/>
          </a:xfrm>
          <a:prstGeom prst="rect">
            <a:avLst/>
          </a:prstGeom>
        </p:spPr>
      </p:pic>
      <p:sp>
        <p:nvSpPr>
          <p:cNvPr id="6" name="Título 5">
            <a:extLst>
              <a:ext uri="{FF2B5EF4-FFF2-40B4-BE49-F238E27FC236}">
                <a16:creationId xmlns:a16="http://schemas.microsoft.com/office/drawing/2014/main" id="{2BDBF53A-96AE-4D96-94AC-74C93C4B86AF}"/>
              </a:ext>
            </a:extLst>
          </p:cNvPr>
          <p:cNvSpPr>
            <a:spLocks noGrp="1"/>
          </p:cNvSpPr>
          <p:nvPr>
            <p:ph type="ctrTitle"/>
          </p:nvPr>
        </p:nvSpPr>
        <p:spPr>
          <a:xfrm>
            <a:off x="330268" y="354723"/>
            <a:ext cx="10714952" cy="6017564"/>
          </a:xfrm>
        </p:spPr>
        <p:txBody>
          <a:bodyPr>
            <a:noAutofit/>
          </a:bodyPr>
          <a:lstStyle/>
          <a:p>
            <a:pPr algn="ctr"/>
            <a:r>
              <a:rPr lang="es-ES" sz="2400" b="1" dirty="0">
                <a:solidFill>
                  <a:schemeClr val="tx1"/>
                </a:solidFill>
                <a:latin typeface="Times New Roman" panose="02020603050405020304" pitchFamily="18" charset="0"/>
                <a:cs typeface="Times New Roman" panose="02020603050405020304" pitchFamily="18" charset="0"/>
              </a:rPr>
              <a:t>DEPARTAMENTO DE CIENCIAS ECONÓMICAS ADMINISTRATIVAS Y DE COMERCIO</a:t>
            </a:r>
            <a:br>
              <a:rPr lang="es-ES" sz="2400" b="1" dirty="0">
                <a:solidFill>
                  <a:schemeClr val="tx1"/>
                </a:solidFill>
                <a:latin typeface="Times New Roman" panose="02020603050405020304" pitchFamily="18" charset="0"/>
                <a:cs typeface="Times New Roman" panose="02020603050405020304" pitchFamily="18" charset="0"/>
              </a:rPr>
            </a:br>
            <a:r>
              <a:rPr lang="es-ES" sz="2400" b="1" dirty="0">
                <a:solidFill>
                  <a:schemeClr val="tx1"/>
                </a:solidFill>
                <a:latin typeface="Times New Roman" panose="02020603050405020304" pitchFamily="18" charset="0"/>
                <a:cs typeface="Times New Roman" panose="02020603050405020304" pitchFamily="18" charset="0"/>
              </a:rPr>
              <a:t/>
            </a:r>
            <a:br>
              <a:rPr lang="es-ES" sz="2400" b="1" dirty="0">
                <a:solidFill>
                  <a:schemeClr val="tx1"/>
                </a:solidFill>
                <a:latin typeface="Times New Roman" panose="02020603050405020304" pitchFamily="18" charset="0"/>
                <a:cs typeface="Times New Roman" panose="02020603050405020304" pitchFamily="18" charset="0"/>
              </a:rPr>
            </a:br>
            <a:r>
              <a:rPr lang="es-ES" sz="2000" b="1" dirty="0">
                <a:solidFill>
                  <a:schemeClr val="tx1"/>
                </a:solidFill>
                <a:latin typeface="Times New Roman" panose="02020603050405020304" pitchFamily="18" charset="0"/>
                <a:cs typeface="Times New Roman" panose="02020603050405020304" pitchFamily="18" charset="0"/>
              </a:rPr>
              <a:t>TESIS PREVIO A LA OBTENCIÓN DEL TÍTULO DE: </a:t>
            </a:r>
            <a:br>
              <a:rPr lang="es-ES" sz="2000" b="1" dirty="0">
                <a:solidFill>
                  <a:schemeClr val="tx1"/>
                </a:solidFill>
                <a:latin typeface="Times New Roman" panose="02020603050405020304" pitchFamily="18" charset="0"/>
                <a:cs typeface="Times New Roman" panose="02020603050405020304" pitchFamily="18" charset="0"/>
              </a:rPr>
            </a:br>
            <a:r>
              <a:rPr lang="es-ES" sz="2000" b="1" dirty="0">
                <a:solidFill>
                  <a:schemeClr val="tx1"/>
                </a:solidFill>
                <a:latin typeface="Times New Roman" panose="02020603050405020304" pitchFamily="18" charset="0"/>
                <a:cs typeface="Times New Roman" panose="02020603050405020304" pitchFamily="18" charset="0"/>
              </a:rPr>
              <a:t>INGENIERO EN MERCADOTECNIA</a:t>
            </a:r>
            <a:r>
              <a:rPr lang="es-ES" sz="2400" b="1" dirty="0">
                <a:solidFill>
                  <a:schemeClr val="tx1"/>
                </a:solidFill>
                <a:latin typeface="Times New Roman" panose="02020603050405020304" pitchFamily="18" charset="0"/>
                <a:cs typeface="Times New Roman" panose="02020603050405020304" pitchFamily="18" charset="0"/>
              </a:rPr>
              <a:t/>
            </a:r>
            <a:br>
              <a:rPr lang="es-ES" sz="2400" b="1" dirty="0">
                <a:solidFill>
                  <a:schemeClr val="tx1"/>
                </a:solidFill>
                <a:latin typeface="Times New Roman" panose="02020603050405020304" pitchFamily="18" charset="0"/>
                <a:cs typeface="Times New Roman" panose="02020603050405020304" pitchFamily="18" charset="0"/>
              </a:rPr>
            </a:br>
            <a:r>
              <a:rPr lang="es-ES" sz="2400" b="1" dirty="0">
                <a:solidFill>
                  <a:schemeClr val="tx1"/>
                </a:solidFill>
                <a:latin typeface="Times New Roman" panose="02020603050405020304" pitchFamily="18" charset="0"/>
                <a:cs typeface="Times New Roman" panose="02020603050405020304" pitchFamily="18" charset="0"/>
              </a:rPr>
              <a:t/>
            </a:r>
            <a:br>
              <a:rPr lang="es-ES" sz="2400" b="1" dirty="0">
                <a:solidFill>
                  <a:schemeClr val="tx1"/>
                </a:solidFill>
                <a:latin typeface="Times New Roman" panose="02020603050405020304" pitchFamily="18" charset="0"/>
                <a:cs typeface="Times New Roman" panose="02020603050405020304" pitchFamily="18" charset="0"/>
              </a:rPr>
            </a:br>
            <a:r>
              <a:rPr lang="es-ES" sz="2400" b="1" dirty="0">
                <a:solidFill>
                  <a:schemeClr val="tx1"/>
                </a:solidFill>
                <a:latin typeface="Times New Roman" panose="02020603050405020304" pitchFamily="18" charset="0"/>
                <a:cs typeface="Times New Roman" panose="02020603050405020304" pitchFamily="18" charset="0"/>
              </a:rPr>
              <a:t>“ESTUDIO DE PERTINENCIA E INVESTIGACIÓN PARA CREAR LA CARRERA DE INGENIERÍA EN MECÁNICA AERONAUTICA PARA LA UNIVERSIDAD DE LAS FUERZAS ARMADAS ESPE”</a:t>
            </a:r>
            <a:br>
              <a:rPr lang="es-ES" sz="2400" b="1" dirty="0">
                <a:solidFill>
                  <a:schemeClr val="tx1"/>
                </a:solidFill>
                <a:latin typeface="Times New Roman" panose="02020603050405020304" pitchFamily="18" charset="0"/>
                <a:cs typeface="Times New Roman" panose="02020603050405020304" pitchFamily="18" charset="0"/>
              </a:rPr>
            </a:br>
            <a:r>
              <a:rPr lang="es-ES" sz="2400" b="1" dirty="0">
                <a:solidFill>
                  <a:schemeClr val="tx1"/>
                </a:solidFill>
                <a:latin typeface="Times New Roman" panose="02020603050405020304" pitchFamily="18" charset="0"/>
                <a:cs typeface="Times New Roman" panose="02020603050405020304" pitchFamily="18" charset="0"/>
              </a:rPr>
              <a:t/>
            </a:r>
            <a:br>
              <a:rPr lang="es-ES" sz="2400" b="1" dirty="0">
                <a:solidFill>
                  <a:schemeClr val="tx1"/>
                </a:solidFill>
                <a:latin typeface="Times New Roman" panose="02020603050405020304" pitchFamily="18" charset="0"/>
                <a:cs typeface="Times New Roman" panose="02020603050405020304" pitchFamily="18" charset="0"/>
              </a:rPr>
            </a:br>
            <a:r>
              <a:rPr lang="es-ES" sz="2400" b="1" dirty="0">
                <a:solidFill>
                  <a:schemeClr val="tx1"/>
                </a:solidFill>
                <a:latin typeface="Times New Roman" panose="02020603050405020304" pitchFamily="18" charset="0"/>
                <a:cs typeface="Times New Roman" panose="02020603050405020304" pitchFamily="18" charset="0"/>
              </a:rPr>
              <a:t/>
            </a:r>
            <a:br>
              <a:rPr lang="es-ES" sz="2400" b="1" dirty="0">
                <a:solidFill>
                  <a:schemeClr val="tx1"/>
                </a:solidFill>
                <a:latin typeface="Times New Roman" panose="02020603050405020304" pitchFamily="18" charset="0"/>
                <a:cs typeface="Times New Roman" panose="02020603050405020304" pitchFamily="18" charset="0"/>
              </a:rPr>
            </a:br>
            <a:r>
              <a:rPr lang="es-ES" sz="2000" b="1" dirty="0">
                <a:solidFill>
                  <a:schemeClr val="tx1"/>
                </a:solidFill>
                <a:latin typeface="Times New Roman" panose="02020603050405020304" pitchFamily="18" charset="0"/>
                <a:cs typeface="Times New Roman" panose="02020603050405020304" pitchFamily="18" charset="0"/>
              </a:rPr>
              <a:t>AUTORES :TACO GUALOTUÑA ANTHONY FELIPE </a:t>
            </a:r>
            <a:br>
              <a:rPr lang="es-ES" sz="2000" b="1" dirty="0">
                <a:solidFill>
                  <a:schemeClr val="tx1"/>
                </a:solidFill>
                <a:latin typeface="Times New Roman" panose="02020603050405020304" pitchFamily="18" charset="0"/>
                <a:cs typeface="Times New Roman" panose="02020603050405020304" pitchFamily="18" charset="0"/>
              </a:rPr>
            </a:br>
            <a:r>
              <a:rPr lang="es-ES" sz="2000" b="1" dirty="0">
                <a:solidFill>
                  <a:schemeClr val="tx1"/>
                </a:solidFill>
                <a:latin typeface="Times New Roman" panose="02020603050405020304" pitchFamily="18" charset="0"/>
                <a:cs typeface="Times New Roman" panose="02020603050405020304" pitchFamily="18" charset="0"/>
              </a:rPr>
              <a:t>SALAZAR VILLACIS ROCIO JACQUELINE </a:t>
            </a:r>
            <a:r>
              <a:rPr lang="es-ES" sz="2400" b="1" dirty="0">
                <a:solidFill>
                  <a:schemeClr val="tx1"/>
                </a:solidFill>
                <a:latin typeface="Times New Roman" panose="02020603050405020304" pitchFamily="18" charset="0"/>
                <a:cs typeface="Times New Roman" panose="02020603050405020304" pitchFamily="18" charset="0"/>
              </a:rPr>
              <a:t/>
            </a:r>
            <a:br>
              <a:rPr lang="es-ES" sz="2400" b="1" dirty="0">
                <a:solidFill>
                  <a:schemeClr val="tx1"/>
                </a:solidFill>
                <a:latin typeface="Times New Roman" panose="02020603050405020304" pitchFamily="18" charset="0"/>
                <a:cs typeface="Times New Roman" panose="02020603050405020304" pitchFamily="18" charset="0"/>
              </a:rPr>
            </a:br>
            <a:r>
              <a:rPr lang="es-ES" sz="2400" b="1" dirty="0">
                <a:solidFill>
                  <a:schemeClr val="tx1"/>
                </a:solidFill>
                <a:latin typeface="Times New Roman" panose="02020603050405020304" pitchFamily="18" charset="0"/>
                <a:cs typeface="Times New Roman" panose="02020603050405020304" pitchFamily="18" charset="0"/>
              </a:rPr>
              <a:t/>
            </a:r>
            <a:br>
              <a:rPr lang="es-ES" sz="2400" b="1" dirty="0">
                <a:solidFill>
                  <a:schemeClr val="tx1"/>
                </a:solidFill>
                <a:latin typeface="Times New Roman" panose="02020603050405020304" pitchFamily="18" charset="0"/>
                <a:cs typeface="Times New Roman" panose="02020603050405020304" pitchFamily="18" charset="0"/>
              </a:rPr>
            </a:br>
            <a:r>
              <a:rPr lang="es-ES" sz="2000" b="1" dirty="0">
                <a:solidFill>
                  <a:schemeClr val="tx1"/>
                </a:solidFill>
                <a:latin typeface="Times New Roman" panose="02020603050405020304" pitchFamily="18" charset="0"/>
                <a:cs typeface="Times New Roman" panose="02020603050405020304" pitchFamily="18" charset="0"/>
              </a:rPr>
              <a:t/>
            </a:r>
            <a:br>
              <a:rPr lang="es-ES" sz="2000" b="1" dirty="0">
                <a:solidFill>
                  <a:schemeClr val="tx1"/>
                </a:solidFill>
                <a:latin typeface="Times New Roman" panose="02020603050405020304" pitchFamily="18" charset="0"/>
                <a:cs typeface="Times New Roman" panose="02020603050405020304" pitchFamily="18" charset="0"/>
              </a:rPr>
            </a:br>
            <a:r>
              <a:rPr lang="es-ES" sz="2000" b="1" dirty="0">
                <a:solidFill>
                  <a:schemeClr val="tx1"/>
                </a:solidFill>
                <a:latin typeface="Times New Roman" panose="02020603050405020304" pitchFamily="18" charset="0"/>
                <a:cs typeface="Times New Roman" panose="02020603050405020304" pitchFamily="18" charset="0"/>
              </a:rPr>
              <a:t>DIRECTOR: ING. MANTILLA VARGAS, ALFREDO FARID. MBA,MSC,DSG,DCD,DPD.</a:t>
            </a:r>
          </a:p>
        </p:txBody>
      </p:sp>
    </p:spTree>
    <p:extLst>
      <p:ext uri="{BB962C8B-B14F-4D97-AF65-F5344CB8AC3E}">
        <p14:creationId xmlns:p14="http://schemas.microsoft.com/office/powerpoint/2010/main" val="2185955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6208" y="185529"/>
            <a:ext cx="1550503" cy="399903"/>
          </a:xfrm>
          <a:prstGeom prst="rect">
            <a:avLst/>
          </a:prstGeom>
        </p:spPr>
      </p:pic>
      <p:sp>
        <p:nvSpPr>
          <p:cNvPr id="2" name="Rectángulo 1">
            <a:extLst>
              <a:ext uri="{FF2B5EF4-FFF2-40B4-BE49-F238E27FC236}">
                <a16:creationId xmlns:a16="http://schemas.microsoft.com/office/drawing/2014/main" id="{F5CC35E1-E094-4F90-82CE-B1FA6D2D39E8}"/>
              </a:ext>
            </a:extLst>
          </p:cNvPr>
          <p:cNvSpPr/>
          <p:nvPr/>
        </p:nvSpPr>
        <p:spPr>
          <a:xfrm>
            <a:off x="679268" y="229436"/>
            <a:ext cx="10816046" cy="1231106"/>
          </a:xfrm>
          <a:prstGeom prst="rect">
            <a:avLst/>
          </a:prstGeom>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x-none"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Anova</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3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H0: Si ¿Oportunidades laborales? * ¿Desempeñar su carrera? Es mayor al 0.05 rechazo</a:t>
            </a:r>
            <a:endParaRPr kumimoji="0" lang="en-US" sz="23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3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H1: Si ¿Oportunidades laborales? * ¿Desempeñar su carrera? Es menor al 0.05 acepto</a:t>
            </a:r>
            <a:endParaRPr kumimoji="0" lang="en-US" sz="23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6" name="Tabla 5">
            <a:extLst>
              <a:ext uri="{FF2B5EF4-FFF2-40B4-BE49-F238E27FC236}">
                <a16:creationId xmlns:a16="http://schemas.microsoft.com/office/drawing/2014/main" id="{0F9B3FD0-F53F-46AA-A581-260FF124DE76}"/>
              </a:ext>
            </a:extLst>
          </p:cNvPr>
          <p:cNvGraphicFramePr>
            <a:graphicFrameLocks noGrp="1"/>
          </p:cNvGraphicFramePr>
          <p:nvPr>
            <p:extLst>
              <p:ext uri="{D42A27DB-BD31-4B8C-83A1-F6EECF244321}">
                <p14:modId xmlns:p14="http://schemas.microsoft.com/office/powerpoint/2010/main" val="3784161094"/>
              </p:ext>
            </p:extLst>
          </p:nvPr>
        </p:nvGraphicFramePr>
        <p:xfrm>
          <a:off x="173934" y="3028933"/>
          <a:ext cx="6276702" cy="2057400"/>
        </p:xfrm>
        <a:graphic>
          <a:graphicData uri="http://schemas.openxmlformats.org/drawingml/2006/table">
            <a:tbl>
              <a:tblPr/>
              <a:tblGrid>
                <a:gridCol w="1752600">
                  <a:extLst>
                    <a:ext uri="{9D8B030D-6E8A-4147-A177-3AD203B41FA5}">
                      <a16:colId xmlns:a16="http://schemas.microsoft.com/office/drawing/2014/main" val="1550229454"/>
                    </a:ext>
                  </a:extLst>
                </a:gridCol>
                <a:gridCol w="1075508">
                  <a:extLst>
                    <a:ext uri="{9D8B030D-6E8A-4147-A177-3AD203B41FA5}">
                      <a16:colId xmlns:a16="http://schemas.microsoft.com/office/drawing/2014/main" val="4152391949"/>
                    </a:ext>
                  </a:extLst>
                </a:gridCol>
                <a:gridCol w="705394">
                  <a:extLst>
                    <a:ext uri="{9D8B030D-6E8A-4147-A177-3AD203B41FA5}">
                      <a16:colId xmlns:a16="http://schemas.microsoft.com/office/drawing/2014/main" val="275077961"/>
                    </a:ext>
                  </a:extLst>
                </a:gridCol>
                <a:gridCol w="1084217">
                  <a:extLst>
                    <a:ext uri="{9D8B030D-6E8A-4147-A177-3AD203B41FA5}">
                      <a16:colId xmlns:a16="http://schemas.microsoft.com/office/drawing/2014/main" val="2433742476"/>
                    </a:ext>
                  </a:extLst>
                </a:gridCol>
                <a:gridCol w="849086">
                  <a:extLst>
                    <a:ext uri="{9D8B030D-6E8A-4147-A177-3AD203B41FA5}">
                      <a16:colId xmlns:a16="http://schemas.microsoft.com/office/drawing/2014/main" val="953866062"/>
                    </a:ext>
                  </a:extLst>
                </a:gridCol>
                <a:gridCol w="809897">
                  <a:extLst>
                    <a:ext uri="{9D8B030D-6E8A-4147-A177-3AD203B41FA5}">
                      <a16:colId xmlns:a16="http://schemas.microsoft.com/office/drawing/2014/main" val="3128890067"/>
                    </a:ext>
                  </a:extLst>
                </a:gridCol>
              </a:tblGrid>
              <a:tr h="0">
                <a:tc>
                  <a:txBody>
                    <a:bodyPr/>
                    <a:lstStyle/>
                    <a:p>
                      <a:pPr marL="0" marR="0">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Suma de cuadrados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gl</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Media cuadrática</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Sig.</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3067853"/>
                  </a:ext>
                </a:extLst>
              </a:tr>
              <a:tr h="0">
                <a:tc>
                  <a:txBody>
                    <a:bodyPr/>
                    <a:lstStyle/>
                    <a:p>
                      <a:pPr marL="38100" marR="38100">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Entre grupos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11,536</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11,536</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54,075</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87881409"/>
                  </a:ext>
                </a:extLst>
              </a:tr>
              <a:tr h="0">
                <a:tc>
                  <a:txBody>
                    <a:bodyPr/>
                    <a:lstStyle/>
                    <a:p>
                      <a:pPr marL="38100" marR="38100">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Dentro de grupos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81,283</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381</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,213</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069245427"/>
                  </a:ext>
                </a:extLst>
              </a:tr>
              <a:tr h="0">
                <a:tc>
                  <a:txBody>
                    <a:bodyPr/>
                    <a:lstStyle/>
                    <a:p>
                      <a:pPr marL="38100" marR="38100">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Total</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92,820</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382</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nSpc>
                          <a:spcPct val="150000"/>
                        </a:lnSpc>
                        <a:spcBef>
                          <a:spcPts val="0"/>
                        </a:spcBef>
                        <a:spcAft>
                          <a:spcPts val="0"/>
                        </a:spcAft>
                      </a:pPr>
                      <a:r>
                        <a:rPr lang="es-ES_trad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0309635"/>
                  </a:ext>
                </a:extLst>
              </a:tr>
            </a:tbl>
          </a:graphicData>
        </a:graphic>
      </p:graphicFrame>
      <p:pic>
        <p:nvPicPr>
          <p:cNvPr id="7" name="Imagen 6">
            <a:extLst>
              <a:ext uri="{FF2B5EF4-FFF2-40B4-BE49-F238E27FC236}">
                <a16:creationId xmlns:a16="http://schemas.microsoft.com/office/drawing/2014/main" id="{3A5BB018-B119-43BD-9E7E-0090169EB4CE}"/>
              </a:ext>
            </a:extLst>
          </p:cNvPr>
          <p:cNvPicPr/>
          <p:nvPr/>
        </p:nvPicPr>
        <p:blipFill>
          <a:blip r:embed="rId3">
            <a:extLst>
              <a:ext uri="{28A0092B-C50C-407E-A947-70E740481C1C}">
                <a14:useLocalDpi xmlns:a14="http://schemas.microsoft.com/office/drawing/2010/main" val="0"/>
              </a:ext>
            </a:extLst>
          </a:blip>
          <a:stretch>
            <a:fillRect/>
          </a:stretch>
        </p:blipFill>
        <p:spPr>
          <a:xfrm>
            <a:off x="6548606" y="3028933"/>
            <a:ext cx="5643394" cy="3208581"/>
          </a:xfrm>
          <a:prstGeom prst="rect">
            <a:avLst/>
          </a:prstGeom>
        </p:spPr>
      </p:pic>
      <p:sp>
        <p:nvSpPr>
          <p:cNvPr id="8" name="Rectángulo: esquinas redondeadas 15">
            <a:extLst>
              <a:ext uri="{FF2B5EF4-FFF2-40B4-BE49-F238E27FC236}">
                <a16:creationId xmlns:a16="http://schemas.microsoft.com/office/drawing/2014/main" id="{48E7F0CB-6FC4-4F8C-913A-350000115288}"/>
              </a:ext>
            </a:extLst>
          </p:cNvPr>
          <p:cNvSpPr/>
          <p:nvPr/>
        </p:nvSpPr>
        <p:spPr>
          <a:xfrm>
            <a:off x="115151" y="5577839"/>
            <a:ext cx="6394267" cy="1054005"/>
          </a:xfrm>
          <a:prstGeom prst="round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ES" sz="1600" b="0"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Nivel de significancia = ,000</a:t>
            </a: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ES" sz="1600" b="0"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H0 &gt; ,005 Rechazo</a:t>
            </a:r>
            <a:r>
              <a:rPr kumimoji="0" lang="es-419" sz="1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r>
            <a:br>
              <a:rPr kumimoji="0" lang="es-419" sz="1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s-419" sz="1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s-ES" sz="1600" b="0"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H1 &lt; ,005 Acepto</a:t>
            </a: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ES" sz="1600" b="0"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Determina que si hay relación entre las variables de estudio y acepto H1</a:t>
            </a:r>
            <a:r>
              <a:rPr kumimoji="0" lang="es-ES" sz="1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ángulo: esquinas redondeadas 2">
            <a:extLst>
              <a:ext uri="{FF2B5EF4-FFF2-40B4-BE49-F238E27FC236}">
                <a16:creationId xmlns:a16="http://schemas.microsoft.com/office/drawing/2014/main" id="{ACD97E46-E414-4C75-BE0F-086B4D6640EA}"/>
              </a:ext>
            </a:extLst>
          </p:cNvPr>
          <p:cNvSpPr/>
          <p:nvPr/>
        </p:nvSpPr>
        <p:spPr>
          <a:xfrm>
            <a:off x="8817428" y="5739640"/>
            <a:ext cx="800100" cy="2366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,000</a:t>
            </a:r>
          </a:p>
        </p:txBody>
      </p:sp>
    </p:spTree>
    <p:extLst>
      <p:ext uri="{BB962C8B-B14F-4D97-AF65-F5344CB8AC3E}">
        <p14:creationId xmlns:p14="http://schemas.microsoft.com/office/powerpoint/2010/main" val="3503932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6208" y="185529"/>
            <a:ext cx="1550503" cy="399903"/>
          </a:xfrm>
          <a:prstGeom prst="rect">
            <a:avLst/>
          </a:prstGeom>
        </p:spPr>
      </p:pic>
      <p:sp>
        <p:nvSpPr>
          <p:cNvPr id="2" name="Rectángulo 1">
            <a:extLst>
              <a:ext uri="{FF2B5EF4-FFF2-40B4-BE49-F238E27FC236}">
                <a16:creationId xmlns:a16="http://schemas.microsoft.com/office/drawing/2014/main" id="{F5CC35E1-E094-4F90-82CE-B1FA6D2D39E8}"/>
              </a:ext>
            </a:extLst>
          </p:cNvPr>
          <p:cNvSpPr/>
          <p:nvPr/>
        </p:nvSpPr>
        <p:spPr>
          <a:xfrm>
            <a:off x="679268" y="229436"/>
            <a:ext cx="10816046" cy="1692771"/>
          </a:xfrm>
          <a:prstGeom prst="rect">
            <a:avLst/>
          </a:prstGeom>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Correlación</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r>
              <a:rPr lang="es-ES" sz="2400" i="1" dirty="0">
                <a:latin typeface="Times New Roman" panose="02020603050405020304" pitchFamily="18" charset="0"/>
                <a:cs typeface="Times New Roman" panose="02020603050405020304" pitchFamily="18" charset="0"/>
              </a:rPr>
              <a:t>¿Le gustaría escoger como profesión la carrera de Ingeniería en Mecánica Aeronáutica? * ¿El prestigio de la ESPE categoría A le motiva a usted a optar por la carrera de Ingeniería en Mecánica Aeronáutica</a:t>
            </a:r>
            <a:r>
              <a:rPr lang="es-ES" sz="2400" dirty="0">
                <a:latin typeface="Times New Roman" panose="02020603050405020304" pitchFamily="18" charset="0"/>
                <a:cs typeface="Times New Roman" panose="02020603050405020304" pitchFamily="18" charset="0"/>
              </a:rPr>
              <a:t>?</a:t>
            </a:r>
          </a:p>
        </p:txBody>
      </p:sp>
      <p:pic>
        <p:nvPicPr>
          <p:cNvPr id="9" name="Imagen 8">
            <a:extLst>
              <a:ext uri="{FF2B5EF4-FFF2-40B4-BE49-F238E27FC236}">
                <a16:creationId xmlns:a16="http://schemas.microsoft.com/office/drawing/2014/main" id="{ECBBD642-0502-47C9-81BF-600AA72C3674}"/>
              </a:ext>
            </a:extLst>
          </p:cNvPr>
          <p:cNvPicPr/>
          <p:nvPr/>
        </p:nvPicPr>
        <p:blipFill>
          <a:blip r:embed="rId3">
            <a:extLst>
              <a:ext uri="{28A0092B-C50C-407E-A947-70E740481C1C}">
                <a14:useLocalDpi xmlns:a14="http://schemas.microsoft.com/office/drawing/2010/main" val="0"/>
              </a:ext>
            </a:extLst>
          </a:blip>
          <a:stretch>
            <a:fillRect/>
          </a:stretch>
        </p:blipFill>
        <p:spPr>
          <a:xfrm>
            <a:off x="6630047" y="3429000"/>
            <a:ext cx="4886780" cy="1169047"/>
          </a:xfrm>
          <a:prstGeom prst="rect">
            <a:avLst/>
          </a:prstGeom>
        </p:spPr>
      </p:pic>
      <p:graphicFrame>
        <p:nvGraphicFramePr>
          <p:cNvPr id="4" name="Tabla 3">
            <a:extLst>
              <a:ext uri="{FF2B5EF4-FFF2-40B4-BE49-F238E27FC236}">
                <a16:creationId xmlns:a16="http://schemas.microsoft.com/office/drawing/2014/main" id="{291F540F-3376-413B-828C-A57A4FCD21D7}"/>
              </a:ext>
            </a:extLst>
          </p:cNvPr>
          <p:cNvGraphicFramePr>
            <a:graphicFrameLocks noGrp="1"/>
          </p:cNvGraphicFramePr>
          <p:nvPr>
            <p:extLst>
              <p:ext uri="{D42A27DB-BD31-4B8C-83A1-F6EECF244321}">
                <p14:modId xmlns:p14="http://schemas.microsoft.com/office/powerpoint/2010/main" val="2706495630"/>
              </p:ext>
            </p:extLst>
          </p:nvPr>
        </p:nvGraphicFramePr>
        <p:xfrm>
          <a:off x="679268" y="1966114"/>
          <a:ext cx="5416732" cy="4682681"/>
        </p:xfrm>
        <a:graphic>
          <a:graphicData uri="http://schemas.openxmlformats.org/drawingml/2006/table">
            <a:tbl>
              <a:tblPr>
                <a:tableStyleId>{5C22544A-7EE6-4342-B048-85BDC9FD1C3A}</a:tableStyleId>
              </a:tblPr>
              <a:tblGrid>
                <a:gridCol w="1512616">
                  <a:extLst>
                    <a:ext uri="{9D8B030D-6E8A-4147-A177-3AD203B41FA5}">
                      <a16:colId xmlns:a16="http://schemas.microsoft.com/office/drawing/2014/main" val="2468093033"/>
                    </a:ext>
                  </a:extLst>
                </a:gridCol>
                <a:gridCol w="1248561">
                  <a:extLst>
                    <a:ext uri="{9D8B030D-6E8A-4147-A177-3AD203B41FA5}">
                      <a16:colId xmlns:a16="http://schemas.microsoft.com/office/drawing/2014/main" val="657100773"/>
                    </a:ext>
                  </a:extLst>
                </a:gridCol>
                <a:gridCol w="1248561">
                  <a:extLst>
                    <a:ext uri="{9D8B030D-6E8A-4147-A177-3AD203B41FA5}">
                      <a16:colId xmlns:a16="http://schemas.microsoft.com/office/drawing/2014/main" val="3215227445"/>
                    </a:ext>
                  </a:extLst>
                </a:gridCol>
                <a:gridCol w="1406994">
                  <a:extLst>
                    <a:ext uri="{9D8B030D-6E8A-4147-A177-3AD203B41FA5}">
                      <a16:colId xmlns:a16="http://schemas.microsoft.com/office/drawing/2014/main" val="1233575774"/>
                    </a:ext>
                  </a:extLst>
                </a:gridCol>
              </a:tblGrid>
              <a:tr h="1653887">
                <a:tc gridSpan="2">
                  <a:txBody>
                    <a:bodyPr/>
                    <a:lstStyle/>
                    <a:p>
                      <a:pPr>
                        <a:lnSpc>
                          <a:spcPct val="150000"/>
                        </a:lnSpc>
                        <a:spcAft>
                          <a:spcPts val="0"/>
                        </a:spcAft>
                      </a:pPr>
                      <a:r>
                        <a:rPr lang="es-ES" sz="1000" dirty="0">
                          <a:effectLst/>
                        </a:rPr>
                        <a:t>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S"/>
                    </a:p>
                  </a:txBody>
                  <a:tcPr/>
                </a:tc>
                <a:tc>
                  <a:txBody>
                    <a:bodyPr/>
                    <a:lstStyle/>
                    <a:p>
                      <a:pPr marL="38100" marR="38100" algn="ctr">
                        <a:lnSpc>
                          <a:spcPct val="150000"/>
                        </a:lnSpc>
                        <a:spcAft>
                          <a:spcPts val="0"/>
                        </a:spcAft>
                      </a:pPr>
                      <a:r>
                        <a:rPr lang="es-ES" sz="1000" dirty="0">
                          <a:effectLst/>
                        </a:rPr>
                        <a:t>¿Le gustaría escoger como profesión la carrera de Ingeniería en Mecánica Aeronáutica?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50000"/>
                        </a:lnSpc>
                        <a:spcAft>
                          <a:spcPts val="0"/>
                        </a:spcAft>
                      </a:pPr>
                      <a:r>
                        <a:rPr lang="es-ES" sz="1000" dirty="0">
                          <a:effectLst/>
                        </a:rPr>
                        <a:t>¿El prestigio de la ESPE categoría A le motiva a usted a optar por la carrera de Ingeniería en Mecánica Aeronáutica?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836280246"/>
                  </a:ext>
                </a:extLst>
              </a:tr>
              <a:tr h="454233">
                <a:tc rowSpan="3">
                  <a:txBody>
                    <a:bodyPr/>
                    <a:lstStyle/>
                    <a:p>
                      <a:pPr marL="38100" marR="38100">
                        <a:lnSpc>
                          <a:spcPct val="150000"/>
                        </a:lnSpc>
                        <a:spcAft>
                          <a:spcPts val="0"/>
                        </a:spcAft>
                      </a:pPr>
                      <a:r>
                        <a:rPr lang="es-ES" sz="1000" dirty="0">
                          <a:effectLst/>
                        </a:rPr>
                        <a:t>¿Le gustaría escoger como profesión la carrera de Ingeniería en Mecánica Aeronáutica?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ct val="150000"/>
                        </a:lnSpc>
                        <a:spcAft>
                          <a:spcPts val="0"/>
                        </a:spcAft>
                      </a:pPr>
                      <a:r>
                        <a:rPr lang="es-ES" sz="1000" dirty="0">
                          <a:effectLst/>
                        </a:rPr>
                        <a:t>Correlación de Pearson</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50000"/>
                        </a:lnSpc>
                        <a:spcAft>
                          <a:spcPts val="0"/>
                        </a:spcAft>
                      </a:pPr>
                      <a:r>
                        <a:rPr lang="es-ES" sz="1000" dirty="0">
                          <a:effectLst/>
                        </a:rPr>
                        <a:t>1</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50000"/>
                        </a:lnSpc>
                        <a:spcAft>
                          <a:spcPts val="0"/>
                        </a:spcAft>
                      </a:pPr>
                      <a:r>
                        <a:rPr lang="es-ES" sz="1000" dirty="0">
                          <a:effectLst/>
                        </a:rPr>
                        <a:t>,517</a:t>
                      </a:r>
                      <a:r>
                        <a:rPr lang="es-ES" sz="1000" baseline="30000" dirty="0">
                          <a:effectLst/>
                        </a:rPr>
                        <a:t>**</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28998270"/>
                  </a:ext>
                </a:extLst>
              </a:tr>
              <a:tr h="315060">
                <a:tc vMerge="1">
                  <a:txBody>
                    <a:bodyPr/>
                    <a:lstStyle/>
                    <a:p>
                      <a:endParaRPr lang="es-ES"/>
                    </a:p>
                  </a:txBody>
                  <a:tcPr/>
                </a:tc>
                <a:tc>
                  <a:txBody>
                    <a:bodyPr/>
                    <a:lstStyle/>
                    <a:p>
                      <a:pPr marL="38100" marR="38100">
                        <a:lnSpc>
                          <a:spcPct val="150000"/>
                        </a:lnSpc>
                        <a:spcAft>
                          <a:spcPts val="0"/>
                        </a:spcAft>
                      </a:pPr>
                      <a:r>
                        <a:rPr lang="es-ES" sz="1000" dirty="0">
                          <a:effectLst/>
                        </a:rPr>
                        <a:t>Sig. (bilateral)</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50000"/>
                        </a:lnSpc>
                        <a:spcAft>
                          <a:spcPts val="0"/>
                        </a:spcAft>
                      </a:pPr>
                      <a:r>
                        <a:rPr lang="es-ES" sz="1000" dirty="0">
                          <a:effectLst/>
                        </a:rPr>
                        <a:t>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50000"/>
                        </a:lnSpc>
                        <a:spcAft>
                          <a:spcPts val="0"/>
                        </a:spcAft>
                      </a:pPr>
                      <a:r>
                        <a:rPr lang="es-ES" sz="1000" dirty="0">
                          <a:effectLst/>
                        </a:rPr>
                        <a:t>,000</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75814617"/>
                  </a:ext>
                </a:extLst>
              </a:tr>
              <a:tr h="390734">
                <a:tc vMerge="1">
                  <a:txBody>
                    <a:bodyPr/>
                    <a:lstStyle/>
                    <a:p>
                      <a:endParaRPr lang="es-ES"/>
                    </a:p>
                  </a:txBody>
                  <a:tcPr/>
                </a:tc>
                <a:tc>
                  <a:txBody>
                    <a:bodyPr/>
                    <a:lstStyle/>
                    <a:p>
                      <a:pPr marL="38100" marR="38100">
                        <a:lnSpc>
                          <a:spcPct val="150000"/>
                        </a:lnSpc>
                        <a:spcAft>
                          <a:spcPts val="0"/>
                        </a:spcAft>
                      </a:pPr>
                      <a:r>
                        <a:rPr lang="es-ES" sz="1000" dirty="0">
                          <a:effectLst/>
                        </a:rPr>
                        <a:t>N</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50000"/>
                        </a:lnSpc>
                        <a:spcAft>
                          <a:spcPts val="0"/>
                        </a:spcAft>
                      </a:pPr>
                      <a:r>
                        <a:rPr lang="es-ES" sz="1000" dirty="0">
                          <a:effectLst/>
                        </a:rPr>
                        <a:t>379</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50000"/>
                        </a:lnSpc>
                        <a:spcAft>
                          <a:spcPts val="0"/>
                        </a:spcAft>
                      </a:pPr>
                      <a:r>
                        <a:rPr lang="es-ES" sz="1000" dirty="0">
                          <a:effectLst/>
                        </a:rPr>
                        <a:t>377</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87312266"/>
                  </a:ext>
                </a:extLst>
              </a:tr>
              <a:tr h="454233">
                <a:tc rowSpan="3">
                  <a:txBody>
                    <a:bodyPr/>
                    <a:lstStyle/>
                    <a:p>
                      <a:pPr marL="38100" marR="38100">
                        <a:lnSpc>
                          <a:spcPct val="150000"/>
                        </a:lnSpc>
                        <a:spcAft>
                          <a:spcPts val="0"/>
                        </a:spcAft>
                      </a:pPr>
                      <a:r>
                        <a:rPr lang="es-ES" sz="1000" dirty="0">
                          <a:effectLst/>
                        </a:rPr>
                        <a:t>¿El prestigio de la ESPE categoría A le motiva a usted a optar por la carrera de Ingeniería en Mecánica Aeronáutica?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ct val="150000"/>
                        </a:lnSpc>
                        <a:spcAft>
                          <a:spcPts val="0"/>
                        </a:spcAft>
                      </a:pPr>
                      <a:r>
                        <a:rPr lang="es-ES" sz="1000" dirty="0">
                          <a:effectLst/>
                        </a:rPr>
                        <a:t>Correlación de Pearson</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50000"/>
                        </a:lnSpc>
                        <a:spcAft>
                          <a:spcPts val="0"/>
                        </a:spcAft>
                      </a:pPr>
                      <a:r>
                        <a:rPr lang="es-ES" sz="1000" dirty="0">
                          <a:effectLst/>
                        </a:rPr>
                        <a:t>,517</a:t>
                      </a:r>
                      <a:r>
                        <a:rPr lang="es-ES" sz="1000" baseline="30000" dirty="0">
                          <a:effectLst/>
                        </a:rPr>
                        <a:t>**</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50000"/>
                        </a:lnSpc>
                        <a:spcAft>
                          <a:spcPts val="0"/>
                        </a:spcAft>
                      </a:pPr>
                      <a:r>
                        <a:rPr lang="es-ES" sz="1000" dirty="0">
                          <a:effectLst/>
                        </a:rPr>
                        <a:t>1</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25331177"/>
                  </a:ext>
                </a:extLst>
              </a:tr>
              <a:tr h="315060">
                <a:tc vMerge="1">
                  <a:txBody>
                    <a:bodyPr/>
                    <a:lstStyle/>
                    <a:p>
                      <a:endParaRPr lang="es-ES"/>
                    </a:p>
                  </a:txBody>
                  <a:tcPr/>
                </a:tc>
                <a:tc>
                  <a:txBody>
                    <a:bodyPr/>
                    <a:lstStyle/>
                    <a:p>
                      <a:pPr marL="38100" marR="38100">
                        <a:lnSpc>
                          <a:spcPct val="150000"/>
                        </a:lnSpc>
                        <a:spcAft>
                          <a:spcPts val="0"/>
                        </a:spcAft>
                      </a:pPr>
                      <a:r>
                        <a:rPr lang="es-ES" sz="1000" dirty="0">
                          <a:effectLst/>
                        </a:rPr>
                        <a:t>Sig. (bilateral)</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50000"/>
                        </a:lnSpc>
                        <a:spcAft>
                          <a:spcPts val="0"/>
                        </a:spcAft>
                      </a:pPr>
                      <a:r>
                        <a:rPr lang="es-ES" sz="1000" dirty="0">
                          <a:effectLst/>
                        </a:rPr>
                        <a:t>,000</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50000"/>
                        </a:lnSpc>
                        <a:spcAft>
                          <a:spcPts val="0"/>
                        </a:spcAft>
                      </a:pPr>
                      <a:r>
                        <a:rPr lang="es-ES" sz="1000" dirty="0">
                          <a:effectLst/>
                        </a:rPr>
                        <a:t>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53234536"/>
                  </a:ext>
                </a:extLst>
              </a:tr>
              <a:tr h="864940">
                <a:tc vMerge="1">
                  <a:txBody>
                    <a:bodyPr/>
                    <a:lstStyle/>
                    <a:p>
                      <a:endParaRPr lang="es-ES"/>
                    </a:p>
                  </a:txBody>
                  <a:tcPr/>
                </a:tc>
                <a:tc>
                  <a:txBody>
                    <a:bodyPr/>
                    <a:lstStyle/>
                    <a:p>
                      <a:pPr marL="38100" marR="38100">
                        <a:lnSpc>
                          <a:spcPct val="150000"/>
                        </a:lnSpc>
                        <a:spcAft>
                          <a:spcPts val="0"/>
                        </a:spcAft>
                      </a:pPr>
                      <a:r>
                        <a:rPr lang="es-ES" sz="1000" dirty="0">
                          <a:effectLst/>
                        </a:rPr>
                        <a:t>N</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50000"/>
                        </a:lnSpc>
                        <a:spcAft>
                          <a:spcPts val="0"/>
                        </a:spcAft>
                      </a:pPr>
                      <a:r>
                        <a:rPr lang="es-ES" sz="1000" dirty="0">
                          <a:effectLst/>
                        </a:rPr>
                        <a:t>377</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50000"/>
                        </a:lnSpc>
                        <a:spcAft>
                          <a:spcPts val="0"/>
                        </a:spcAft>
                      </a:pPr>
                      <a:r>
                        <a:rPr lang="es-ES" sz="1000" dirty="0">
                          <a:effectLst/>
                        </a:rPr>
                        <a:t>382</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026006"/>
                  </a:ext>
                </a:extLst>
              </a:tr>
              <a:tr h="214302">
                <a:tc gridSpan="4">
                  <a:txBody>
                    <a:bodyPr/>
                    <a:lstStyle/>
                    <a:p>
                      <a:pPr marL="38100" marR="38100">
                        <a:lnSpc>
                          <a:spcPct val="150000"/>
                        </a:lnSpc>
                        <a:spcAft>
                          <a:spcPts val="0"/>
                        </a:spcAft>
                      </a:pPr>
                      <a:r>
                        <a:rPr lang="es-ES" sz="1000" dirty="0">
                          <a:effectLst/>
                        </a:rPr>
                        <a:t>**. La correlación es significativa en el nivel 0,01 (bilateral).</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328112527"/>
                  </a:ext>
                </a:extLst>
              </a:tr>
            </a:tbl>
          </a:graphicData>
        </a:graphic>
      </p:graphicFrame>
    </p:spTree>
    <p:extLst>
      <p:ext uri="{BB962C8B-B14F-4D97-AF65-F5344CB8AC3E}">
        <p14:creationId xmlns:p14="http://schemas.microsoft.com/office/powerpoint/2010/main" val="4284182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6208" y="185529"/>
            <a:ext cx="1550503" cy="399903"/>
          </a:xfrm>
          <a:prstGeom prst="rect">
            <a:avLst/>
          </a:prstGeom>
        </p:spPr>
      </p:pic>
      <p:sp>
        <p:nvSpPr>
          <p:cNvPr id="2" name="Rectángulo 1">
            <a:extLst>
              <a:ext uri="{FF2B5EF4-FFF2-40B4-BE49-F238E27FC236}">
                <a16:creationId xmlns:a16="http://schemas.microsoft.com/office/drawing/2014/main" id="{1F4B193E-5DF0-410F-AC97-208B59877E4D}"/>
              </a:ext>
            </a:extLst>
          </p:cNvPr>
          <p:cNvSpPr/>
          <p:nvPr/>
        </p:nvSpPr>
        <p:spPr>
          <a:xfrm>
            <a:off x="665283" y="448398"/>
            <a:ext cx="10855616" cy="1938992"/>
          </a:xfrm>
          <a:prstGeom prst="rect">
            <a:avLst/>
          </a:prstGeom>
        </p:spPr>
        <p:txBody>
          <a:bodyPr wrap="square">
            <a:spAutoFit/>
          </a:bodyPr>
          <a:lstStyle/>
          <a:p>
            <a:pPr marL="0" marR="0" lvl="1" indent="0" algn="ctr" defTabSz="914400" rtl="0" eaLnBrk="1" fontAlgn="auto" latinLnBrk="0" hangingPunct="1">
              <a:lnSpc>
                <a:spcPct val="100000"/>
              </a:lnSpc>
              <a:spcBef>
                <a:spcPts val="1000"/>
              </a:spcBef>
              <a:spcAft>
                <a:spcPts val="0"/>
              </a:spcAft>
              <a:buClrTx/>
              <a:buSzTx/>
              <a:buFontTx/>
              <a:buNone/>
              <a:tabLst/>
              <a:defRPr/>
            </a:pPr>
            <a:r>
              <a:rPr kumimoji="0" lang="x-none"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Chi2</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3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HO: Si ¿Es importante para el desarrollo del país? * ¿Área de conocimiento presenta mayor aptitud? * ¿Desempeñar su carrera? Es mayor a 0.05 rechazo la hipótesis H0</a:t>
            </a:r>
            <a:endParaRPr kumimoji="0" lang="en-US" sz="23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3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H1: Si ¿Es importante para el desarrollo del país? * ¿Área de conocimiento presenta mayor aptitud? * ¿Desempeñar su carrera? Es menor a 0.05 acepto la hipótesis H1</a:t>
            </a:r>
          </a:p>
        </p:txBody>
      </p:sp>
      <p:graphicFrame>
        <p:nvGraphicFramePr>
          <p:cNvPr id="6" name="Tabla 5">
            <a:extLst>
              <a:ext uri="{FF2B5EF4-FFF2-40B4-BE49-F238E27FC236}">
                <a16:creationId xmlns:a16="http://schemas.microsoft.com/office/drawing/2014/main" id="{C0DA8D9F-5C87-495A-A883-CBD441A45D5C}"/>
              </a:ext>
            </a:extLst>
          </p:cNvPr>
          <p:cNvGraphicFramePr>
            <a:graphicFrameLocks noGrp="1"/>
          </p:cNvGraphicFramePr>
          <p:nvPr>
            <p:extLst>
              <p:ext uri="{D42A27DB-BD31-4B8C-83A1-F6EECF244321}">
                <p14:modId xmlns:p14="http://schemas.microsoft.com/office/powerpoint/2010/main" val="2588902143"/>
              </p:ext>
            </p:extLst>
          </p:nvPr>
        </p:nvGraphicFramePr>
        <p:xfrm>
          <a:off x="330028" y="3419701"/>
          <a:ext cx="10861431" cy="2743200"/>
        </p:xfrm>
        <a:graphic>
          <a:graphicData uri="http://schemas.openxmlformats.org/drawingml/2006/table">
            <a:tbl>
              <a:tblPr/>
              <a:tblGrid>
                <a:gridCol w="1954321">
                  <a:extLst>
                    <a:ext uri="{9D8B030D-6E8A-4147-A177-3AD203B41FA5}">
                      <a16:colId xmlns:a16="http://schemas.microsoft.com/office/drawing/2014/main" val="4018200860"/>
                    </a:ext>
                  </a:extLst>
                </a:gridCol>
                <a:gridCol w="2873438">
                  <a:extLst>
                    <a:ext uri="{9D8B030D-6E8A-4147-A177-3AD203B41FA5}">
                      <a16:colId xmlns:a16="http://schemas.microsoft.com/office/drawing/2014/main" val="4139943441"/>
                    </a:ext>
                  </a:extLst>
                </a:gridCol>
                <a:gridCol w="2536109">
                  <a:extLst>
                    <a:ext uri="{9D8B030D-6E8A-4147-A177-3AD203B41FA5}">
                      <a16:colId xmlns:a16="http://schemas.microsoft.com/office/drawing/2014/main" val="3735254166"/>
                    </a:ext>
                  </a:extLst>
                </a:gridCol>
                <a:gridCol w="3497563">
                  <a:extLst>
                    <a:ext uri="{9D8B030D-6E8A-4147-A177-3AD203B41FA5}">
                      <a16:colId xmlns:a16="http://schemas.microsoft.com/office/drawing/2014/main" val="1382746891"/>
                    </a:ext>
                  </a:extLst>
                </a:gridCol>
              </a:tblGrid>
              <a:tr h="647065">
                <a:tc>
                  <a:txBody>
                    <a:bodyPr/>
                    <a:lstStyle/>
                    <a:p>
                      <a:pPr marL="0" marR="0">
                        <a:lnSpc>
                          <a:spcPct val="150000"/>
                        </a:lnSpc>
                        <a:spcBef>
                          <a:spcPts val="0"/>
                        </a:spcBef>
                        <a:spcAft>
                          <a:spcPts val="0"/>
                        </a:spcAft>
                      </a:pPr>
                      <a:r>
                        <a:rPr lang="es-ES_tradnl"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Bef>
                          <a:spcPts val="0"/>
                        </a:spcBef>
                        <a:spcAft>
                          <a:spcPts val="0"/>
                        </a:spcAft>
                      </a:pPr>
                      <a:r>
                        <a:rPr lang="es-ES_tradnl"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¿Usted considera que la aviación es importante para el desarrollo del país?</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Bef>
                          <a:spcPts val="0"/>
                        </a:spcBef>
                        <a:spcAft>
                          <a:spcPts val="0"/>
                        </a:spcAft>
                      </a:pPr>
                      <a:r>
                        <a:rPr lang="es-ES_tradnl"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¿En qué área de conocimiento presenta mayor aptitud?</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Bef>
                          <a:spcPts val="0"/>
                        </a:spcBef>
                        <a:spcAft>
                          <a:spcPts val="0"/>
                        </a:spcAft>
                      </a:pPr>
                      <a:r>
                        <a:rPr lang="es-ES_tradnl"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usted le gustaría desempeñar su carrera en el mantenimiento de aeronaves?</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3827890"/>
                  </a:ext>
                </a:extLst>
              </a:tr>
              <a:tr h="105410">
                <a:tc>
                  <a:txBody>
                    <a:bodyPr/>
                    <a:lstStyle/>
                    <a:p>
                      <a:pPr marL="38100" marR="38100">
                        <a:lnSpc>
                          <a:spcPct val="150000"/>
                        </a:lnSpc>
                        <a:spcBef>
                          <a:spcPts val="0"/>
                        </a:spcBef>
                        <a:spcAft>
                          <a:spcPts val="0"/>
                        </a:spcAft>
                      </a:pPr>
                      <a:r>
                        <a:rPr lang="es-ES_tradnl"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Chi-cuadrado</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Bef>
                          <a:spcPts val="0"/>
                        </a:spcBef>
                        <a:spcAft>
                          <a:spcPts val="0"/>
                        </a:spcAft>
                      </a:pPr>
                      <a:r>
                        <a:rPr lang="es-ES_tradnl"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300,055</a:t>
                      </a:r>
                      <a:r>
                        <a:rPr lang="es-ES_tradnl" sz="2000"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Bef>
                          <a:spcPts val="0"/>
                        </a:spcBef>
                        <a:spcAft>
                          <a:spcPts val="0"/>
                        </a:spcAft>
                      </a:pPr>
                      <a:r>
                        <a:rPr lang="es-ES_tradnl"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68,396</a:t>
                      </a:r>
                      <a:r>
                        <a:rPr lang="es-ES_tradnl" sz="2000"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Bef>
                          <a:spcPts val="0"/>
                        </a:spcBef>
                        <a:spcAft>
                          <a:spcPts val="0"/>
                        </a:spcAft>
                      </a:pPr>
                      <a:r>
                        <a:rPr lang="es-ES_tradnl"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11,344</a:t>
                      </a:r>
                      <a:r>
                        <a:rPr lang="es-ES_tradnl" sz="2000"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89637285"/>
                  </a:ext>
                </a:extLst>
              </a:tr>
              <a:tr h="72390">
                <a:tc>
                  <a:txBody>
                    <a:bodyPr/>
                    <a:lstStyle/>
                    <a:p>
                      <a:pPr marL="38100" marR="38100">
                        <a:lnSpc>
                          <a:spcPct val="150000"/>
                        </a:lnSpc>
                        <a:spcBef>
                          <a:spcPts val="0"/>
                        </a:spcBef>
                        <a:spcAft>
                          <a:spcPts val="0"/>
                        </a:spcAft>
                      </a:pPr>
                      <a:r>
                        <a:rPr lang="es-ES_tradnl"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gl</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Bef>
                          <a:spcPts val="0"/>
                        </a:spcBef>
                        <a:spcAft>
                          <a:spcPts val="0"/>
                        </a:spcAft>
                      </a:pPr>
                      <a:r>
                        <a:rPr lang="es-ES_tradnl"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Bef>
                          <a:spcPts val="0"/>
                        </a:spcBef>
                        <a:spcAft>
                          <a:spcPts val="0"/>
                        </a:spcAft>
                      </a:pPr>
                      <a:r>
                        <a:rPr lang="es-ES_tradnl"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Bef>
                          <a:spcPts val="0"/>
                        </a:spcBef>
                        <a:spcAft>
                          <a:spcPts val="0"/>
                        </a:spcAft>
                      </a:pPr>
                      <a:r>
                        <a:rPr lang="es-ES_tradnl"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309441808"/>
                  </a:ext>
                </a:extLst>
              </a:tr>
              <a:tr h="72390">
                <a:tc>
                  <a:txBody>
                    <a:bodyPr/>
                    <a:lstStyle/>
                    <a:p>
                      <a:pPr marL="38100" marR="38100">
                        <a:lnSpc>
                          <a:spcPct val="150000"/>
                        </a:lnSpc>
                        <a:spcBef>
                          <a:spcPts val="0"/>
                        </a:spcBef>
                        <a:spcAft>
                          <a:spcPts val="0"/>
                        </a:spcAft>
                      </a:pPr>
                      <a:r>
                        <a:rPr lang="es-ES_tradnl"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Sig. asintótica</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Bef>
                          <a:spcPts val="0"/>
                        </a:spcBef>
                        <a:spcAft>
                          <a:spcPts val="0"/>
                        </a:spcAft>
                      </a:pPr>
                      <a:r>
                        <a:rPr lang="es-ES_tradnl"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Bef>
                          <a:spcPts val="0"/>
                        </a:spcBef>
                        <a:spcAft>
                          <a:spcPts val="0"/>
                        </a:spcAft>
                      </a:pPr>
                      <a:r>
                        <a:rPr lang="es-ES_tradnl"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Bef>
                          <a:spcPts val="0"/>
                        </a:spcBef>
                        <a:spcAft>
                          <a:spcPts val="0"/>
                        </a:spcAft>
                      </a:pPr>
                      <a:r>
                        <a:rPr lang="es-ES_tradnl"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,001</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2451354"/>
                  </a:ext>
                </a:extLst>
              </a:tr>
            </a:tbl>
          </a:graphicData>
        </a:graphic>
      </p:graphicFrame>
    </p:spTree>
    <p:extLst>
      <p:ext uri="{BB962C8B-B14F-4D97-AF65-F5344CB8AC3E}">
        <p14:creationId xmlns:p14="http://schemas.microsoft.com/office/powerpoint/2010/main" val="1655755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6208" y="185529"/>
            <a:ext cx="1550503" cy="399903"/>
          </a:xfrm>
          <a:prstGeom prst="rect">
            <a:avLst/>
          </a:prstGeom>
        </p:spPr>
      </p:pic>
      <p:pic>
        <p:nvPicPr>
          <p:cNvPr id="6" name="Marcador de contenido 3">
            <a:extLst>
              <a:ext uri="{FF2B5EF4-FFF2-40B4-BE49-F238E27FC236}">
                <a16:creationId xmlns:a16="http://schemas.microsoft.com/office/drawing/2014/main" id="{D61EFA54-5F56-4870-B06A-231C0EF3EA3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925913" y="385480"/>
            <a:ext cx="6587163" cy="3455000"/>
          </a:xfrm>
          <a:prstGeom prst="rect">
            <a:avLst/>
          </a:prstGeom>
        </p:spPr>
      </p:pic>
      <p:sp>
        <p:nvSpPr>
          <p:cNvPr id="8" name="Rectángulo: esquinas redondeadas 22">
            <a:extLst>
              <a:ext uri="{FF2B5EF4-FFF2-40B4-BE49-F238E27FC236}">
                <a16:creationId xmlns:a16="http://schemas.microsoft.com/office/drawing/2014/main" id="{B7F7F885-E6FA-4368-9C4F-162767EC4920}"/>
              </a:ext>
            </a:extLst>
          </p:cNvPr>
          <p:cNvSpPr/>
          <p:nvPr/>
        </p:nvSpPr>
        <p:spPr>
          <a:xfrm>
            <a:off x="509451" y="4336869"/>
            <a:ext cx="8934995" cy="2052106"/>
          </a:xfrm>
          <a:prstGeom prst="round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ES" sz="2000" b="0"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Nivel de significancia = ,000</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ES" sz="2000" b="0"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H0 &gt; ,005 Acepto</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ES" sz="2000" b="0"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H1 &lt; ,005 Rechazo</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ES" sz="2000" b="0"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Chi cuadrado = 0,000; 0,000; 0.001 &lt; 0.05 Acepto H1</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ES" sz="2000" b="0"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Determina que si hay asociación y relación entre las tres variables de estudio </a:t>
            </a:r>
            <a:r>
              <a:rPr kumimoji="0" lang="es-E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ángulo: esquinas redondeadas 6">
            <a:extLst>
              <a:ext uri="{FF2B5EF4-FFF2-40B4-BE49-F238E27FC236}">
                <a16:creationId xmlns:a16="http://schemas.microsoft.com/office/drawing/2014/main" id="{98C9D73C-AD67-4E0B-862E-554075A2F59A}"/>
              </a:ext>
            </a:extLst>
          </p:cNvPr>
          <p:cNvSpPr/>
          <p:nvPr/>
        </p:nvSpPr>
        <p:spPr>
          <a:xfrm>
            <a:off x="4576898" y="3429000"/>
            <a:ext cx="800100" cy="2366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,000</a:t>
            </a:r>
          </a:p>
        </p:txBody>
      </p:sp>
    </p:spTree>
    <p:extLst>
      <p:ext uri="{BB962C8B-B14F-4D97-AF65-F5344CB8AC3E}">
        <p14:creationId xmlns:p14="http://schemas.microsoft.com/office/powerpoint/2010/main" val="2242837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6208" y="185529"/>
            <a:ext cx="1550503" cy="399903"/>
          </a:xfrm>
          <a:prstGeom prst="rect">
            <a:avLst/>
          </a:prstGeom>
        </p:spPr>
      </p:pic>
      <p:sp>
        <p:nvSpPr>
          <p:cNvPr id="2" name="Rectángulo 1">
            <a:extLst>
              <a:ext uri="{FF2B5EF4-FFF2-40B4-BE49-F238E27FC236}">
                <a16:creationId xmlns:a16="http://schemas.microsoft.com/office/drawing/2014/main" id="{93A0F49A-3226-4327-AEA3-FB7F4F3CC54D}"/>
              </a:ext>
            </a:extLst>
          </p:cNvPr>
          <p:cNvSpPr/>
          <p:nvPr/>
        </p:nvSpPr>
        <p:spPr>
          <a:xfrm>
            <a:off x="813117" y="262266"/>
            <a:ext cx="222817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sng"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Entrevista</a:t>
            </a:r>
          </a:p>
        </p:txBody>
      </p:sp>
      <p:graphicFrame>
        <p:nvGraphicFramePr>
          <p:cNvPr id="3" name="Diagrama 2">
            <a:extLst>
              <a:ext uri="{FF2B5EF4-FFF2-40B4-BE49-F238E27FC236}">
                <a16:creationId xmlns:a16="http://schemas.microsoft.com/office/drawing/2014/main" id="{130ABE71-3827-4D41-AF7F-D9EEBC3812F3}"/>
              </a:ext>
            </a:extLst>
          </p:cNvPr>
          <p:cNvGraphicFramePr/>
          <p:nvPr>
            <p:extLst/>
          </p:nvPr>
        </p:nvGraphicFramePr>
        <p:xfrm>
          <a:off x="1156787" y="304705"/>
          <a:ext cx="9620069" cy="62759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93180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6208" y="185529"/>
            <a:ext cx="1550503" cy="399903"/>
          </a:xfrm>
          <a:prstGeom prst="rect">
            <a:avLst/>
          </a:prstGeom>
        </p:spPr>
      </p:pic>
      <p:sp>
        <p:nvSpPr>
          <p:cNvPr id="2" name="Rectángulo 1">
            <a:extLst>
              <a:ext uri="{FF2B5EF4-FFF2-40B4-BE49-F238E27FC236}">
                <a16:creationId xmlns:a16="http://schemas.microsoft.com/office/drawing/2014/main" id="{2DDA5300-59ED-4AF7-9F7A-68A0F142E8E1}"/>
              </a:ext>
            </a:extLst>
          </p:cNvPr>
          <p:cNvSpPr/>
          <p:nvPr/>
        </p:nvSpPr>
        <p:spPr>
          <a:xfrm>
            <a:off x="826180" y="489920"/>
            <a:ext cx="6032421" cy="646331"/>
          </a:xfrm>
          <a:prstGeom prst="rect">
            <a:avLst/>
          </a:prstGeom>
        </p:spPr>
        <p:txBody>
          <a:bodyPr wrap="none">
            <a:spAutoFit/>
          </a:bodyPr>
          <a:lstStyle/>
          <a:p>
            <a:r>
              <a:rPr lang="x-none" sz="3600" b="1" u="sng" dirty="0">
                <a:latin typeface="Times New Roman" panose="02020603050405020304" pitchFamily="18" charset="0"/>
                <a:cs typeface="Times New Roman" panose="02020603050405020304" pitchFamily="18" charset="0"/>
              </a:rPr>
              <a:t>Capitulo III – Estudio técnico</a:t>
            </a:r>
            <a:endParaRPr lang="es-ES" sz="3600" b="1" u="sng" dirty="0"/>
          </a:p>
        </p:txBody>
      </p:sp>
      <p:graphicFrame>
        <p:nvGraphicFramePr>
          <p:cNvPr id="3" name="Diagrama 2">
            <a:extLst>
              <a:ext uri="{FF2B5EF4-FFF2-40B4-BE49-F238E27FC236}">
                <a16:creationId xmlns:a16="http://schemas.microsoft.com/office/drawing/2014/main" id="{EF986815-4559-4663-8A20-2266889D7D0A}"/>
              </a:ext>
            </a:extLst>
          </p:cNvPr>
          <p:cNvGraphicFramePr/>
          <p:nvPr>
            <p:extLst>
              <p:ext uri="{D42A27DB-BD31-4B8C-83A1-F6EECF244321}">
                <p14:modId xmlns:p14="http://schemas.microsoft.com/office/powerpoint/2010/main" val="180967397"/>
              </p:ext>
            </p:extLst>
          </p:nvPr>
        </p:nvGraphicFramePr>
        <p:xfrm>
          <a:off x="2162503" y="588081"/>
          <a:ext cx="9392195" cy="6515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7">
            <a:extLst>
              <a:ext uri="{FF2B5EF4-FFF2-40B4-BE49-F238E27FC236}">
                <a16:creationId xmlns:a16="http://schemas.microsoft.com/office/drawing/2014/main" id="{F208BA41-6AD6-4A60-AFB6-7A4978EE2DF8}"/>
              </a:ext>
            </a:extLst>
          </p:cNvPr>
          <p:cNvSpPr/>
          <p:nvPr/>
        </p:nvSpPr>
        <p:spPr>
          <a:xfrm>
            <a:off x="7347404" y="6596390"/>
            <a:ext cx="4844596" cy="261610"/>
          </a:xfrm>
          <a:prstGeom prst="rect">
            <a:avLst/>
          </a:prstGeom>
        </p:spPr>
        <p:txBody>
          <a:bodyPr wrap="none">
            <a:spAutoFit/>
          </a:bodyPr>
          <a:lstStyle/>
          <a:p>
            <a:r>
              <a:rPr lang="es-ES" sz="1100" dirty="0">
                <a:latin typeface="Times New Roman" panose="02020603050405020304" pitchFamily="18" charset="0"/>
                <a:cs typeface="Times New Roman" panose="02020603050405020304" pitchFamily="18" charset="0"/>
              </a:rPr>
              <a:t>(López, Gonzales, Osopambo, Cano y Gálvez); (DECEM, 2018); (ITESCA, 2010))</a:t>
            </a:r>
          </a:p>
        </p:txBody>
      </p:sp>
    </p:spTree>
    <p:extLst>
      <p:ext uri="{BB962C8B-B14F-4D97-AF65-F5344CB8AC3E}">
        <p14:creationId xmlns:p14="http://schemas.microsoft.com/office/powerpoint/2010/main" val="536062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254312819"/>
              </p:ext>
            </p:extLst>
          </p:nvPr>
        </p:nvGraphicFramePr>
        <p:xfrm>
          <a:off x="388620" y="320040"/>
          <a:ext cx="11452860" cy="6240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3915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p:cNvGraphicFramePr>
          <p:nvPr>
            <p:extLst>
              <p:ext uri="{D42A27DB-BD31-4B8C-83A1-F6EECF244321}">
                <p14:modId xmlns:p14="http://schemas.microsoft.com/office/powerpoint/2010/main" val="532299332"/>
              </p:ext>
            </p:extLst>
          </p:nvPr>
        </p:nvGraphicFramePr>
        <p:xfrm>
          <a:off x="328658" y="431384"/>
          <a:ext cx="11452860" cy="6240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211735" y="151775"/>
            <a:ext cx="5184723" cy="1477328"/>
          </a:xfrm>
          <a:prstGeom prst="rect">
            <a:avLst/>
          </a:prstGeom>
          <a:noFill/>
        </p:spPr>
        <p:txBody>
          <a:bodyPr wrap="square" rtlCol="0">
            <a:spAutoFit/>
          </a:bodyPr>
          <a:lstStyle/>
          <a:p>
            <a:r>
              <a:rPr lang="es-419" dirty="0" smtClean="0"/>
              <a:t>Tony, Esta diapositiva solo es mi respaldo de la justificación de por que no usamos las </a:t>
            </a:r>
            <a:r>
              <a:rPr lang="es-419" dirty="0" err="1" smtClean="0"/>
              <a:t>tecnologia</a:t>
            </a:r>
            <a:r>
              <a:rPr lang="es-419" dirty="0" smtClean="0"/>
              <a:t>, no la borres ya en el archivo final de la presentación le pongo solo como hipervínculo de respaldo </a:t>
            </a:r>
            <a:endParaRPr lang="es-419" dirty="0"/>
          </a:p>
        </p:txBody>
      </p:sp>
    </p:spTree>
    <p:extLst>
      <p:ext uri="{BB962C8B-B14F-4D97-AF65-F5344CB8AC3E}">
        <p14:creationId xmlns:p14="http://schemas.microsoft.com/office/powerpoint/2010/main" val="2284302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6208" y="185529"/>
            <a:ext cx="1550503" cy="399903"/>
          </a:xfrm>
          <a:prstGeom prst="rect">
            <a:avLst/>
          </a:prstGeom>
        </p:spPr>
      </p:pic>
      <p:sp>
        <p:nvSpPr>
          <p:cNvPr id="6" name="Rectángulo 5">
            <a:extLst>
              <a:ext uri="{FF2B5EF4-FFF2-40B4-BE49-F238E27FC236}">
                <a16:creationId xmlns:a16="http://schemas.microsoft.com/office/drawing/2014/main" id="{97DBBF4A-153E-4F95-9D16-001AF1D0AC79}"/>
              </a:ext>
            </a:extLst>
          </p:cNvPr>
          <p:cNvSpPr/>
          <p:nvPr/>
        </p:nvSpPr>
        <p:spPr>
          <a:xfrm>
            <a:off x="1022123" y="385480"/>
            <a:ext cx="3844001" cy="646331"/>
          </a:xfrm>
          <a:prstGeom prst="rect">
            <a:avLst/>
          </a:prstGeom>
        </p:spPr>
        <p:txBody>
          <a:bodyPr wrap="none">
            <a:spAutoFit/>
          </a:bodyPr>
          <a:lstStyle/>
          <a:p>
            <a:r>
              <a:rPr lang="es-ES" sz="3600" b="1" u="sng" dirty="0">
                <a:latin typeface="Times New Roman" panose="02020603050405020304" pitchFamily="18" charset="0"/>
                <a:cs typeface="Times New Roman" panose="02020603050405020304" pitchFamily="18" charset="0"/>
              </a:rPr>
              <a:t>Perfil del egresado</a:t>
            </a:r>
          </a:p>
        </p:txBody>
      </p:sp>
      <p:graphicFrame>
        <p:nvGraphicFramePr>
          <p:cNvPr id="2" name="Diagrama 1">
            <a:extLst>
              <a:ext uri="{FF2B5EF4-FFF2-40B4-BE49-F238E27FC236}">
                <a16:creationId xmlns:a16="http://schemas.microsoft.com/office/drawing/2014/main" id="{6B8D0709-AE28-47D7-AF2A-FB3E331133B1}"/>
              </a:ext>
            </a:extLst>
          </p:cNvPr>
          <p:cNvGraphicFramePr/>
          <p:nvPr>
            <p:extLst>
              <p:ext uri="{D42A27DB-BD31-4B8C-83A1-F6EECF244321}">
                <p14:modId xmlns:p14="http://schemas.microsoft.com/office/powerpoint/2010/main" val="1986988002"/>
              </p:ext>
            </p:extLst>
          </p:nvPr>
        </p:nvGraphicFramePr>
        <p:xfrm>
          <a:off x="1199789" y="486050"/>
          <a:ext cx="9877514" cy="6286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ángulo 8">
            <a:extLst>
              <a:ext uri="{FF2B5EF4-FFF2-40B4-BE49-F238E27FC236}">
                <a16:creationId xmlns:a16="http://schemas.microsoft.com/office/drawing/2014/main" id="{7E32592B-028E-42D0-81F2-772CC8C003AD}"/>
              </a:ext>
            </a:extLst>
          </p:cNvPr>
          <p:cNvSpPr/>
          <p:nvPr/>
        </p:nvSpPr>
        <p:spPr>
          <a:xfrm>
            <a:off x="11334073" y="6596390"/>
            <a:ext cx="857927" cy="261610"/>
          </a:xfrm>
          <a:prstGeom prst="rect">
            <a:avLst/>
          </a:prstGeom>
        </p:spPr>
        <p:txBody>
          <a:bodyPr wrap="none">
            <a:spAutoFit/>
          </a:bodyPr>
          <a:lstStyle/>
          <a:p>
            <a:r>
              <a:rPr lang="es-ES" sz="1100" dirty="0">
                <a:latin typeface="Times New Roman" panose="02020603050405020304" pitchFamily="18" charset="0"/>
                <a:cs typeface="Times New Roman" panose="02020603050405020304" pitchFamily="18" charset="0"/>
              </a:rPr>
              <a:t>(IPN, 2018)</a:t>
            </a:r>
          </a:p>
        </p:txBody>
      </p:sp>
    </p:spTree>
    <p:extLst>
      <p:ext uri="{BB962C8B-B14F-4D97-AF65-F5344CB8AC3E}">
        <p14:creationId xmlns:p14="http://schemas.microsoft.com/office/powerpoint/2010/main" val="3988034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6208" y="185529"/>
            <a:ext cx="1550503" cy="399903"/>
          </a:xfrm>
          <a:prstGeom prst="rect">
            <a:avLst/>
          </a:prstGeom>
        </p:spPr>
      </p:pic>
      <p:sp>
        <p:nvSpPr>
          <p:cNvPr id="7" name="Rectángulo 6">
            <a:extLst>
              <a:ext uri="{FF2B5EF4-FFF2-40B4-BE49-F238E27FC236}">
                <a16:creationId xmlns:a16="http://schemas.microsoft.com/office/drawing/2014/main" id="{2D0662AC-CFD0-4695-B0EB-BE23D31C2C95}"/>
              </a:ext>
            </a:extLst>
          </p:cNvPr>
          <p:cNvSpPr/>
          <p:nvPr/>
        </p:nvSpPr>
        <p:spPr>
          <a:xfrm>
            <a:off x="839243" y="385480"/>
            <a:ext cx="4095993" cy="646331"/>
          </a:xfrm>
          <a:prstGeom prst="rect">
            <a:avLst/>
          </a:prstGeom>
        </p:spPr>
        <p:txBody>
          <a:bodyPr wrap="none">
            <a:spAutoFit/>
          </a:bodyPr>
          <a:lstStyle/>
          <a:p>
            <a:r>
              <a:rPr lang="es-ES" sz="3600" b="1" u="sng" dirty="0">
                <a:latin typeface="Times New Roman" panose="02020603050405020304" pitchFamily="18" charset="0"/>
                <a:cs typeface="Times New Roman" panose="02020603050405020304" pitchFamily="18" charset="0"/>
              </a:rPr>
              <a:t>Campo ocupacional</a:t>
            </a:r>
          </a:p>
        </p:txBody>
      </p:sp>
      <p:graphicFrame>
        <p:nvGraphicFramePr>
          <p:cNvPr id="11" name="Marcador de contenido 3">
            <a:extLst>
              <a:ext uri="{FF2B5EF4-FFF2-40B4-BE49-F238E27FC236}">
                <a16:creationId xmlns:a16="http://schemas.microsoft.com/office/drawing/2014/main" id="{5458B062-EB55-4290-8C29-3C796D3B2FFC}"/>
              </a:ext>
            </a:extLst>
          </p:cNvPr>
          <p:cNvGraphicFramePr>
            <a:graphicFrameLocks/>
          </p:cNvGraphicFramePr>
          <p:nvPr>
            <p:extLst>
              <p:ext uri="{D42A27DB-BD31-4B8C-83A1-F6EECF244321}">
                <p14:modId xmlns:p14="http://schemas.microsoft.com/office/powerpoint/2010/main" val="3347967729"/>
              </p:ext>
            </p:extLst>
          </p:nvPr>
        </p:nvGraphicFramePr>
        <p:xfrm>
          <a:off x="645459" y="1306285"/>
          <a:ext cx="10215154" cy="51075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ángulo 1"/>
          <p:cNvSpPr/>
          <p:nvPr/>
        </p:nvSpPr>
        <p:spPr>
          <a:xfrm>
            <a:off x="8791241" y="6229197"/>
            <a:ext cx="2701958" cy="369332"/>
          </a:xfrm>
          <a:prstGeom prst="rect">
            <a:avLst/>
          </a:prstGeom>
        </p:spPr>
        <p:txBody>
          <a:bodyPr wrap="none">
            <a:spAutoFit/>
          </a:bodyPr>
          <a:lstStyle/>
          <a:p>
            <a:r>
              <a:rPr lang="es-EC" dirty="0"/>
              <a:t>(Vargas &amp; Vargas, 2014).</a:t>
            </a:r>
            <a:endParaRPr lang="es-419" dirty="0"/>
          </a:p>
        </p:txBody>
      </p:sp>
    </p:spTree>
    <p:extLst>
      <p:ext uri="{BB962C8B-B14F-4D97-AF65-F5344CB8AC3E}">
        <p14:creationId xmlns:p14="http://schemas.microsoft.com/office/powerpoint/2010/main" val="3756071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85404" y="583475"/>
            <a:ext cx="5710402" cy="579120"/>
          </a:xfrm>
        </p:spPr>
        <p:txBody>
          <a:bodyPr>
            <a:normAutofit fontScale="90000"/>
          </a:bodyPr>
          <a:lstStyle/>
          <a:p>
            <a:r>
              <a:rPr lang="es-419" dirty="0"/>
              <a:t>PRESENTACION DE CAPITULOS </a:t>
            </a:r>
          </a:p>
        </p:txBody>
      </p:sp>
      <p:sp>
        <p:nvSpPr>
          <p:cNvPr id="3" name="Marcador de contenido 2"/>
          <p:cNvSpPr>
            <a:spLocks noGrp="1"/>
          </p:cNvSpPr>
          <p:nvPr>
            <p:ph idx="1"/>
          </p:nvPr>
        </p:nvSpPr>
        <p:spPr>
          <a:xfrm>
            <a:off x="677334" y="1930400"/>
            <a:ext cx="8596668" cy="375919"/>
          </a:xfrm>
        </p:spPr>
        <p:txBody>
          <a:bodyPr/>
          <a:lstStyle/>
          <a:p>
            <a:r>
              <a:rPr lang="es-419" dirty="0"/>
              <a:t>CAPÍTULO 1  TEORÍA DE SOPORTE Y MARCO REFERENCIAL</a:t>
            </a:r>
          </a:p>
        </p:txBody>
      </p:sp>
      <p:sp>
        <p:nvSpPr>
          <p:cNvPr id="4" name="Marcador de contenido 2"/>
          <p:cNvSpPr txBox="1">
            <a:spLocks/>
          </p:cNvSpPr>
          <p:nvPr/>
        </p:nvSpPr>
        <p:spPr>
          <a:xfrm>
            <a:off x="677334" y="2388756"/>
            <a:ext cx="8596668" cy="40408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419" dirty="0"/>
              <a:t>CAPÍTULO 2 ESTUDIO DE MERCADO</a:t>
            </a:r>
          </a:p>
        </p:txBody>
      </p:sp>
      <p:sp>
        <p:nvSpPr>
          <p:cNvPr id="5" name="Marcador de contenido 2"/>
          <p:cNvSpPr txBox="1">
            <a:spLocks/>
          </p:cNvSpPr>
          <p:nvPr/>
        </p:nvSpPr>
        <p:spPr>
          <a:xfrm>
            <a:off x="677334" y="2875278"/>
            <a:ext cx="8596668" cy="3759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419" dirty="0"/>
              <a:t>CAPÍTULO 3 ESTUDIO TÉCNICO</a:t>
            </a:r>
          </a:p>
        </p:txBody>
      </p:sp>
      <p:sp>
        <p:nvSpPr>
          <p:cNvPr id="6" name="Marcador de contenido 2"/>
          <p:cNvSpPr txBox="1">
            <a:spLocks/>
          </p:cNvSpPr>
          <p:nvPr/>
        </p:nvSpPr>
        <p:spPr>
          <a:xfrm>
            <a:off x="677334" y="3333637"/>
            <a:ext cx="8596668" cy="3675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419" dirty="0"/>
              <a:t>CAPÍTULO 4 ESTRATEGIAS</a:t>
            </a:r>
          </a:p>
        </p:txBody>
      </p:sp>
      <p:sp>
        <p:nvSpPr>
          <p:cNvPr id="7" name="Marcador de contenido 2"/>
          <p:cNvSpPr txBox="1">
            <a:spLocks/>
          </p:cNvSpPr>
          <p:nvPr/>
        </p:nvSpPr>
        <p:spPr>
          <a:xfrm>
            <a:off x="677334" y="3783581"/>
            <a:ext cx="8596668" cy="41424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419" dirty="0"/>
              <a:t>CAPÍTULO 5 CONCLUSIONES Y RECOMENDACIONES</a:t>
            </a:r>
          </a:p>
        </p:txBody>
      </p:sp>
    </p:spTree>
    <p:extLst>
      <p:ext uri="{BB962C8B-B14F-4D97-AF65-F5344CB8AC3E}">
        <p14:creationId xmlns:p14="http://schemas.microsoft.com/office/powerpoint/2010/main" val="1308888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6208" y="185529"/>
            <a:ext cx="1550503" cy="399903"/>
          </a:xfrm>
          <a:prstGeom prst="rect">
            <a:avLst/>
          </a:prstGeom>
        </p:spPr>
      </p:pic>
      <p:sp>
        <p:nvSpPr>
          <p:cNvPr id="3" name="Rectángulo 2">
            <a:extLst>
              <a:ext uri="{FF2B5EF4-FFF2-40B4-BE49-F238E27FC236}">
                <a16:creationId xmlns:a16="http://schemas.microsoft.com/office/drawing/2014/main" id="{0717F475-008B-42BB-B9AC-B37330A2245D}"/>
              </a:ext>
            </a:extLst>
          </p:cNvPr>
          <p:cNvSpPr/>
          <p:nvPr/>
        </p:nvSpPr>
        <p:spPr>
          <a:xfrm>
            <a:off x="1071109" y="585432"/>
            <a:ext cx="6451766" cy="646331"/>
          </a:xfrm>
          <a:prstGeom prst="rect">
            <a:avLst/>
          </a:prstGeom>
        </p:spPr>
        <p:txBody>
          <a:bodyPr wrap="none">
            <a:spAutoFit/>
          </a:bodyPr>
          <a:lstStyle/>
          <a:p>
            <a:r>
              <a:rPr lang="es-ES" sz="3600" b="1" u="sng" dirty="0">
                <a:latin typeface="Times New Roman" panose="02020603050405020304" pitchFamily="18" charset="0"/>
                <a:cs typeface="Times New Roman" panose="02020603050405020304" pitchFamily="18" charset="0"/>
              </a:rPr>
              <a:t>Presencia aeronáutica en el país</a:t>
            </a:r>
          </a:p>
        </p:txBody>
      </p:sp>
      <p:graphicFrame>
        <p:nvGraphicFramePr>
          <p:cNvPr id="2" name="Tabla 1">
            <a:extLst>
              <a:ext uri="{FF2B5EF4-FFF2-40B4-BE49-F238E27FC236}">
                <a16:creationId xmlns:a16="http://schemas.microsoft.com/office/drawing/2014/main" id="{2E9DEF1D-570C-4D9B-A827-454CD7804D51}"/>
              </a:ext>
            </a:extLst>
          </p:cNvPr>
          <p:cNvGraphicFramePr>
            <a:graphicFrameLocks noGrp="1"/>
          </p:cNvGraphicFramePr>
          <p:nvPr>
            <p:extLst>
              <p:ext uri="{D42A27DB-BD31-4B8C-83A1-F6EECF244321}">
                <p14:modId xmlns:p14="http://schemas.microsoft.com/office/powerpoint/2010/main" val="1687980050"/>
              </p:ext>
            </p:extLst>
          </p:nvPr>
        </p:nvGraphicFramePr>
        <p:xfrm>
          <a:off x="468243" y="2667734"/>
          <a:ext cx="3083340" cy="3074727"/>
        </p:xfrm>
        <a:graphic>
          <a:graphicData uri="http://schemas.openxmlformats.org/drawingml/2006/table">
            <a:tbl>
              <a:tblPr firstRow="1" bandRow="1">
                <a:tableStyleId>{7E9639D4-E3E2-4D34-9284-5A2195B3D0D7}</a:tableStyleId>
              </a:tblPr>
              <a:tblGrid>
                <a:gridCol w="1541670">
                  <a:extLst>
                    <a:ext uri="{9D8B030D-6E8A-4147-A177-3AD203B41FA5}">
                      <a16:colId xmlns:a16="http://schemas.microsoft.com/office/drawing/2014/main" val="3604492683"/>
                    </a:ext>
                  </a:extLst>
                </a:gridCol>
                <a:gridCol w="1541670">
                  <a:extLst>
                    <a:ext uri="{9D8B030D-6E8A-4147-A177-3AD203B41FA5}">
                      <a16:colId xmlns:a16="http://schemas.microsoft.com/office/drawing/2014/main" val="473303043"/>
                    </a:ext>
                  </a:extLst>
                </a:gridCol>
              </a:tblGrid>
              <a:tr h="598189">
                <a:tc gridSpan="2">
                  <a:txBody>
                    <a:bodyPr/>
                    <a:lstStyle/>
                    <a:p>
                      <a:pPr algn="ctr"/>
                      <a:r>
                        <a:rPr lang="es-ES" dirty="0">
                          <a:latin typeface="Times New Roman" panose="02020603050405020304" pitchFamily="18" charset="0"/>
                          <a:cs typeface="Times New Roman" panose="02020603050405020304" pitchFamily="18" charset="0"/>
                        </a:rPr>
                        <a:t>Movilidad</a:t>
                      </a:r>
                    </a:p>
                  </a:txBody>
                  <a:tcPr/>
                </a:tc>
                <a:tc hMerge="1">
                  <a:txBody>
                    <a:bodyPr/>
                    <a:lstStyle/>
                    <a:p>
                      <a:endParaRPr lang="es-ES" dirty="0"/>
                    </a:p>
                  </a:txBody>
                  <a:tcPr/>
                </a:tc>
                <a:extLst>
                  <a:ext uri="{0D108BD9-81ED-4DB2-BD59-A6C34878D82A}">
                    <a16:rowId xmlns:a16="http://schemas.microsoft.com/office/drawing/2014/main" val="77420339"/>
                  </a:ext>
                </a:extLst>
              </a:tr>
              <a:tr h="598189">
                <a:tc>
                  <a:txBody>
                    <a:bodyPr/>
                    <a:lstStyle/>
                    <a:p>
                      <a:r>
                        <a:rPr lang="es-ES" dirty="0">
                          <a:latin typeface="Times New Roman" panose="02020603050405020304" pitchFamily="18" charset="0"/>
                          <a:cs typeface="Times New Roman" panose="02020603050405020304" pitchFamily="18" charset="0"/>
                        </a:rPr>
                        <a:t>Sobrevuelos</a:t>
                      </a:r>
                    </a:p>
                  </a:txBody>
                  <a:tcPr/>
                </a:tc>
                <a:tc>
                  <a:txBody>
                    <a:bodyPr/>
                    <a:lstStyle/>
                    <a:p>
                      <a:r>
                        <a:rPr lang="es-ES" dirty="0">
                          <a:latin typeface="Times New Roman" panose="02020603050405020304" pitchFamily="18" charset="0"/>
                          <a:cs typeface="Times New Roman" panose="02020603050405020304" pitchFamily="18" charset="0"/>
                        </a:rPr>
                        <a:t>50,833</a:t>
                      </a:r>
                    </a:p>
                  </a:txBody>
                  <a:tcPr/>
                </a:tc>
                <a:extLst>
                  <a:ext uri="{0D108BD9-81ED-4DB2-BD59-A6C34878D82A}">
                    <a16:rowId xmlns:a16="http://schemas.microsoft.com/office/drawing/2014/main" val="579376008"/>
                  </a:ext>
                </a:extLst>
              </a:tr>
              <a:tr h="598189">
                <a:tc>
                  <a:txBody>
                    <a:bodyPr/>
                    <a:lstStyle/>
                    <a:p>
                      <a:r>
                        <a:rPr lang="es-ES" dirty="0">
                          <a:latin typeface="Times New Roman" panose="02020603050405020304" pitchFamily="18" charset="0"/>
                          <a:cs typeface="Times New Roman" panose="02020603050405020304" pitchFamily="18" charset="0"/>
                        </a:rPr>
                        <a:t>Pasajeros</a:t>
                      </a:r>
                    </a:p>
                  </a:txBody>
                  <a:tcPr/>
                </a:tc>
                <a:tc>
                  <a:txBody>
                    <a:bodyPr/>
                    <a:lstStyle/>
                    <a:p>
                      <a:r>
                        <a:rPr lang="es-ES" dirty="0">
                          <a:latin typeface="Times New Roman" panose="02020603050405020304" pitchFamily="18" charset="0"/>
                          <a:cs typeface="Times New Roman" panose="02020603050405020304" pitchFamily="18" charset="0"/>
                        </a:rPr>
                        <a:t>7`025,853</a:t>
                      </a:r>
                    </a:p>
                  </a:txBody>
                  <a:tcPr/>
                </a:tc>
                <a:extLst>
                  <a:ext uri="{0D108BD9-81ED-4DB2-BD59-A6C34878D82A}">
                    <a16:rowId xmlns:a16="http://schemas.microsoft.com/office/drawing/2014/main" val="2636338258"/>
                  </a:ext>
                </a:extLst>
              </a:tr>
              <a:tr h="598189">
                <a:tc>
                  <a:txBody>
                    <a:bodyPr/>
                    <a:lstStyle/>
                    <a:p>
                      <a:r>
                        <a:rPr lang="es-ES" dirty="0">
                          <a:latin typeface="Times New Roman" panose="02020603050405020304" pitchFamily="18" charset="0"/>
                          <a:cs typeface="Times New Roman" panose="02020603050405020304" pitchFamily="18" charset="0"/>
                        </a:rPr>
                        <a:t>Carga nacional</a:t>
                      </a:r>
                    </a:p>
                  </a:txBody>
                  <a:tcPr/>
                </a:tc>
                <a:tc>
                  <a:txBody>
                    <a:bodyPr/>
                    <a:lstStyle/>
                    <a:p>
                      <a:r>
                        <a:rPr lang="es-ES" dirty="0">
                          <a:latin typeface="Times New Roman" panose="02020603050405020304" pitchFamily="18" charset="0"/>
                          <a:cs typeface="Times New Roman" panose="02020603050405020304" pitchFamily="18" charset="0"/>
                        </a:rPr>
                        <a:t>253,134</a:t>
                      </a:r>
                    </a:p>
                  </a:txBody>
                  <a:tcPr/>
                </a:tc>
                <a:extLst>
                  <a:ext uri="{0D108BD9-81ED-4DB2-BD59-A6C34878D82A}">
                    <a16:rowId xmlns:a16="http://schemas.microsoft.com/office/drawing/2014/main" val="518033763"/>
                  </a:ext>
                </a:extLst>
              </a:tr>
              <a:tr h="598189">
                <a:tc>
                  <a:txBody>
                    <a:bodyPr/>
                    <a:lstStyle/>
                    <a:p>
                      <a:r>
                        <a:rPr lang="es-ES" dirty="0">
                          <a:latin typeface="Times New Roman" panose="02020603050405020304" pitchFamily="18" charset="0"/>
                          <a:cs typeface="Times New Roman" panose="02020603050405020304" pitchFamily="18" charset="0"/>
                        </a:rPr>
                        <a:t>Carga internacional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Times New Roman" panose="02020603050405020304" pitchFamily="18" charset="0"/>
                          <a:cs typeface="Times New Roman" panose="02020603050405020304" pitchFamily="18" charset="0"/>
                        </a:rPr>
                        <a:t>240,925.8</a:t>
                      </a:r>
                    </a:p>
                    <a:p>
                      <a:endParaRPr lang="es-E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44067302"/>
                  </a:ext>
                </a:extLst>
              </a:tr>
            </a:tbl>
          </a:graphicData>
        </a:graphic>
      </p:graphicFrame>
      <p:graphicFrame>
        <p:nvGraphicFramePr>
          <p:cNvPr id="6" name="Tabla 5">
            <a:extLst>
              <a:ext uri="{FF2B5EF4-FFF2-40B4-BE49-F238E27FC236}">
                <a16:creationId xmlns:a16="http://schemas.microsoft.com/office/drawing/2014/main" id="{D8C9E952-0460-46EC-822A-720E91AA8271}"/>
              </a:ext>
            </a:extLst>
          </p:cNvPr>
          <p:cNvGraphicFramePr>
            <a:graphicFrameLocks noGrp="1"/>
          </p:cNvGraphicFramePr>
          <p:nvPr>
            <p:extLst>
              <p:ext uri="{D42A27DB-BD31-4B8C-83A1-F6EECF244321}">
                <p14:modId xmlns:p14="http://schemas.microsoft.com/office/powerpoint/2010/main" val="1326943458"/>
              </p:ext>
            </p:extLst>
          </p:nvPr>
        </p:nvGraphicFramePr>
        <p:xfrm>
          <a:off x="4470402" y="2671781"/>
          <a:ext cx="2659268" cy="2990945"/>
        </p:xfrm>
        <a:graphic>
          <a:graphicData uri="http://schemas.openxmlformats.org/drawingml/2006/table">
            <a:tbl>
              <a:tblPr firstRow="1" bandRow="1">
                <a:tableStyleId>{7E9639D4-E3E2-4D34-9284-5A2195B3D0D7}</a:tableStyleId>
              </a:tblPr>
              <a:tblGrid>
                <a:gridCol w="1329634">
                  <a:extLst>
                    <a:ext uri="{9D8B030D-6E8A-4147-A177-3AD203B41FA5}">
                      <a16:colId xmlns:a16="http://schemas.microsoft.com/office/drawing/2014/main" val="3604492683"/>
                    </a:ext>
                  </a:extLst>
                </a:gridCol>
                <a:gridCol w="1329634">
                  <a:extLst>
                    <a:ext uri="{9D8B030D-6E8A-4147-A177-3AD203B41FA5}">
                      <a16:colId xmlns:a16="http://schemas.microsoft.com/office/drawing/2014/main" val="473303043"/>
                    </a:ext>
                  </a:extLst>
                </a:gridCol>
              </a:tblGrid>
              <a:tr h="598189">
                <a:tc gridSpan="2">
                  <a:txBody>
                    <a:bodyPr/>
                    <a:lstStyle/>
                    <a:p>
                      <a:pPr algn="ctr"/>
                      <a:r>
                        <a:rPr lang="es-ES" dirty="0">
                          <a:latin typeface="Times New Roman" panose="02020603050405020304" pitchFamily="18" charset="0"/>
                          <a:cs typeface="Times New Roman" panose="02020603050405020304" pitchFamily="18" charset="0"/>
                        </a:rPr>
                        <a:t>Compañías Áreas</a:t>
                      </a:r>
                    </a:p>
                  </a:txBody>
                  <a:tcPr/>
                </a:tc>
                <a:tc hMerge="1">
                  <a:txBody>
                    <a:bodyPr/>
                    <a:lstStyle/>
                    <a:p>
                      <a:endParaRPr lang="es-ES" dirty="0"/>
                    </a:p>
                  </a:txBody>
                  <a:tcPr/>
                </a:tc>
                <a:extLst>
                  <a:ext uri="{0D108BD9-81ED-4DB2-BD59-A6C34878D82A}">
                    <a16:rowId xmlns:a16="http://schemas.microsoft.com/office/drawing/2014/main" val="77420339"/>
                  </a:ext>
                </a:extLst>
              </a:tr>
              <a:tr h="598189">
                <a:tc>
                  <a:txBody>
                    <a:bodyPr/>
                    <a:lstStyle/>
                    <a:p>
                      <a:pPr algn="ctr"/>
                      <a:r>
                        <a:rPr lang="es-ES" dirty="0">
                          <a:latin typeface="Times New Roman" panose="02020603050405020304" pitchFamily="18" charset="0"/>
                          <a:cs typeface="Times New Roman" panose="02020603050405020304" pitchFamily="18" charset="0"/>
                        </a:rPr>
                        <a:t>Avianca</a:t>
                      </a:r>
                    </a:p>
                  </a:txBody>
                  <a:tcPr/>
                </a:tc>
                <a:tc>
                  <a:txBody>
                    <a:bodyPr/>
                    <a:lstStyle/>
                    <a:p>
                      <a:pPr algn="ctr"/>
                      <a:r>
                        <a:rPr lang="es-ES" dirty="0">
                          <a:latin typeface="Times New Roman" panose="02020603050405020304" pitchFamily="18" charset="0"/>
                          <a:cs typeface="Times New Roman" panose="02020603050405020304" pitchFamily="18" charset="0"/>
                        </a:rPr>
                        <a:t>Taca</a:t>
                      </a:r>
                    </a:p>
                  </a:txBody>
                  <a:tcPr/>
                </a:tc>
                <a:extLst>
                  <a:ext uri="{0D108BD9-81ED-4DB2-BD59-A6C34878D82A}">
                    <a16:rowId xmlns:a16="http://schemas.microsoft.com/office/drawing/2014/main" val="579376008"/>
                  </a:ext>
                </a:extLst>
              </a:tr>
              <a:tr h="598189">
                <a:tc>
                  <a:txBody>
                    <a:bodyPr/>
                    <a:lstStyle/>
                    <a:p>
                      <a:pPr algn="ctr"/>
                      <a:r>
                        <a:rPr lang="es-ES" dirty="0">
                          <a:latin typeface="Times New Roman" panose="02020603050405020304" pitchFamily="18" charset="0"/>
                          <a:cs typeface="Times New Roman" panose="02020603050405020304" pitchFamily="18" charset="0"/>
                        </a:rPr>
                        <a:t>Aerolane</a:t>
                      </a:r>
                    </a:p>
                  </a:txBody>
                  <a:tcPr/>
                </a:tc>
                <a:tc>
                  <a:txBody>
                    <a:bodyPr/>
                    <a:lstStyle/>
                    <a:p>
                      <a:pPr algn="ctr"/>
                      <a:r>
                        <a:rPr lang="es-ES" dirty="0">
                          <a:latin typeface="Times New Roman" panose="02020603050405020304" pitchFamily="18" charset="0"/>
                          <a:cs typeface="Times New Roman" panose="02020603050405020304" pitchFamily="18" charset="0"/>
                        </a:rPr>
                        <a:t>Avior</a:t>
                      </a:r>
                    </a:p>
                  </a:txBody>
                  <a:tcPr/>
                </a:tc>
                <a:extLst>
                  <a:ext uri="{0D108BD9-81ED-4DB2-BD59-A6C34878D82A}">
                    <a16:rowId xmlns:a16="http://schemas.microsoft.com/office/drawing/2014/main" val="2636338258"/>
                  </a:ext>
                </a:extLst>
              </a:tr>
              <a:tr h="598189">
                <a:tc>
                  <a:txBody>
                    <a:bodyPr/>
                    <a:lstStyle/>
                    <a:p>
                      <a:pPr algn="ctr"/>
                      <a:r>
                        <a:rPr lang="es-ES" dirty="0">
                          <a:latin typeface="Times New Roman" panose="02020603050405020304" pitchFamily="18" charset="0"/>
                          <a:cs typeface="Times New Roman" panose="02020603050405020304" pitchFamily="18" charset="0"/>
                        </a:rPr>
                        <a:t>AirEuropa</a:t>
                      </a:r>
                    </a:p>
                  </a:txBody>
                  <a:tcPr/>
                </a:tc>
                <a:tc>
                  <a:txBody>
                    <a:bodyPr/>
                    <a:lstStyle/>
                    <a:p>
                      <a:pPr algn="ctr"/>
                      <a:r>
                        <a:rPr lang="es-ES" dirty="0">
                          <a:latin typeface="Times New Roman" panose="02020603050405020304" pitchFamily="18" charset="0"/>
                          <a:cs typeface="Times New Roman" panose="02020603050405020304" pitchFamily="18" charset="0"/>
                        </a:rPr>
                        <a:t>KLM</a:t>
                      </a:r>
                    </a:p>
                  </a:txBody>
                  <a:tcPr/>
                </a:tc>
                <a:extLst>
                  <a:ext uri="{0D108BD9-81ED-4DB2-BD59-A6C34878D82A}">
                    <a16:rowId xmlns:a16="http://schemas.microsoft.com/office/drawing/2014/main" val="518033763"/>
                  </a:ext>
                </a:extLst>
              </a:tr>
              <a:tr h="598189">
                <a:tc>
                  <a:txBody>
                    <a:bodyPr/>
                    <a:lstStyle/>
                    <a:p>
                      <a:pPr algn="ctr"/>
                      <a:r>
                        <a:rPr lang="es-ES" dirty="0">
                          <a:latin typeface="Times New Roman" panose="02020603050405020304" pitchFamily="18" charset="0"/>
                          <a:cs typeface="Times New Roman" panose="02020603050405020304" pitchFamily="18" charset="0"/>
                        </a:rPr>
                        <a:t>Latam</a:t>
                      </a:r>
                    </a:p>
                  </a:txBody>
                  <a:tcPr/>
                </a:tc>
                <a:tc>
                  <a:txBody>
                    <a:bodyPr/>
                    <a:lstStyle/>
                    <a:p>
                      <a:pPr algn="ctr"/>
                      <a:r>
                        <a:rPr lang="es-ES" dirty="0">
                          <a:latin typeface="Times New Roman" panose="02020603050405020304" pitchFamily="18" charset="0"/>
                          <a:cs typeface="Times New Roman" panose="02020603050405020304" pitchFamily="18" charset="0"/>
                        </a:rPr>
                        <a:t>Spirit</a:t>
                      </a:r>
                    </a:p>
                  </a:txBody>
                  <a:tcPr/>
                </a:tc>
                <a:extLst>
                  <a:ext uri="{0D108BD9-81ED-4DB2-BD59-A6C34878D82A}">
                    <a16:rowId xmlns:a16="http://schemas.microsoft.com/office/drawing/2014/main" val="3244067302"/>
                  </a:ext>
                </a:extLst>
              </a:tr>
            </a:tbl>
          </a:graphicData>
        </a:graphic>
      </p:graphicFrame>
      <p:graphicFrame>
        <p:nvGraphicFramePr>
          <p:cNvPr id="7" name="Tabla 6">
            <a:extLst>
              <a:ext uri="{FF2B5EF4-FFF2-40B4-BE49-F238E27FC236}">
                <a16:creationId xmlns:a16="http://schemas.microsoft.com/office/drawing/2014/main" id="{EC711C1B-F872-466C-BE87-0C0721B8A1F8}"/>
              </a:ext>
            </a:extLst>
          </p:cNvPr>
          <p:cNvGraphicFramePr>
            <a:graphicFrameLocks noGrp="1"/>
          </p:cNvGraphicFramePr>
          <p:nvPr>
            <p:extLst>
              <p:ext uri="{D42A27DB-BD31-4B8C-83A1-F6EECF244321}">
                <p14:modId xmlns:p14="http://schemas.microsoft.com/office/powerpoint/2010/main" val="2191152786"/>
              </p:ext>
            </p:extLst>
          </p:nvPr>
        </p:nvGraphicFramePr>
        <p:xfrm>
          <a:off x="8048489" y="2667734"/>
          <a:ext cx="3626678" cy="3158509"/>
        </p:xfrm>
        <a:graphic>
          <a:graphicData uri="http://schemas.openxmlformats.org/drawingml/2006/table">
            <a:tbl>
              <a:tblPr firstRow="1" bandRow="1">
                <a:tableStyleId>{7E9639D4-E3E2-4D34-9284-5A2195B3D0D7}</a:tableStyleId>
              </a:tblPr>
              <a:tblGrid>
                <a:gridCol w="1813339">
                  <a:extLst>
                    <a:ext uri="{9D8B030D-6E8A-4147-A177-3AD203B41FA5}">
                      <a16:colId xmlns:a16="http://schemas.microsoft.com/office/drawing/2014/main" val="3604492683"/>
                    </a:ext>
                  </a:extLst>
                </a:gridCol>
                <a:gridCol w="1813339">
                  <a:extLst>
                    <a:ext uri="{9D8B030D-6E8A-4147-A177-3AD203B41FA5}">
                      <a16:colId xmlns:a16="http://schemas.microsoft.com/office/drawing/2014/main" val="473303043"/>
                    </a:ext>
                  </a:extLst>
                </a:gridCol>
              </a:tblGrid>
              <a:tr h="598189">
                <a:tc gridSpan="2">
                  <a:txBody>
                    <a:bodyPr/>
                    <a:lstStyle/>
                    <a:p>
                      <a:pPr algn="ctr"/>
                      <a:r>
                        <a:rPr lang="es-ES" dirty="0">
                          <a:latin typeface="Times New Roman" panose="02020603050405020304" pitchFamily="18" charset="0"/>
                          <a:cs typeface="Times New Roman" panose="02020603050405020304" pitchFamily="18" charset="0"/>
                        </a:rPr>
                        <a:t>Parque aeronáutico</a:t>
                      </a:r>
                    </a:p>
                  </a:txBody>
                  <a:tcPr/>
                </a:tc>
                <a:tc hMerge="1">
                  <a:txBody>
                    <a:bodyPr/>
                    <a:lstStyle/>
                    <a:p>
                      <a:endParaRPr lang="es-ES" dirty="0"/>
                    </a:p>
                  </a:txBody>
                  <a:tcPr/>
                </a:tc>
                <a:extLst>
                  <a:ext uri="{0D108BD9-81ED-4DB2-BD59-A6C34878D82A}">
                    <a16:rowId xmlns:a16="http://schemas.microsoft.com/office/drawing/2014/main" val="77420339"/>
                  </a:ext>
                </a:extLst>
              </a:tr>
              <a:tr h="598189">
                <a:tc>
                  <a:txBody>
                    <a:bodyPr/>
                    <a:lstStyle/>
                    <a:p>
                      <a:r>
                        <a:rPr lang="es-ES" dirty="0">
                          <a:latin typeface="Times New Roman" panose="02020603050405020304" pitchFamily="18" charset="0"/>
                          <a:cs typeface="Times New Roman" panose="02020603050405020304" pitchFamily="18" charset="0"/>
                        </a:rPr>
                        <a:t>Trabajos aéreos especializados</a:t>
                      </a:r>
                    </a:p>
                  </a:txBody>
                  <a:tcPr/>
                </a:tc>
                <a:tc>
                  <a:txBody>
                    <a:bodyPr/>
                    <a:lstStyle/>
                    <a:p>
                      <a:r>
                        <a:rPr lang="es-ES" dirty="0">
                          <a:latin typeface="Times New Roman" panose="02020603050405020304" pitchFamily="18" charset="0"/>
                          <a:cs typeface="Times New Roman" panose="02020603050405020304" pitchFamily="18" charset="0"/>
                        </a:rPr>
                        <a:t>Servicio Courier</a:t>
                      </a:r>
                    </a:p>
                  </a:txBody>
                  <a:tcPr/>
                </a:tc>
                <a:extLst>
                  <a:ext uri="{0D108BD9-81ED-4DB2-BD59-A6C34878D82A}">
                    <a16:rowId xmlns:a16="http://schemas.microsoft.com/office/drawing/2014/main" val="579376008"/>
                  </a:ext>
                </a:extLst>
              </a:tr>
              <a:tr h="598189">
                <a:tc>
                  <a:txBody>
                    <a:bodyPr/>
                    <a:lstStyle/>
                    <a:p>
                      <a:r>
                        <a:rPr lang="es-ES" dirty="0">
                          <a:latin typeface="Times New Roman" panose="02020603050405020304" pitchFamily="18" charset="0"/>
                          <a:cs typeface="Times New Roman" panose="02020603050405020304" pitchFamily="18" charset="0"/>
                        </a:rPr>
                        <a:t>Fumigación</a:t>
                      </a:r>
                    </a:p>
                  </a:txBody>
                  <a:tcPr/>
                </a:tc>
                <a:tc>
                  <a:txBody>
                    <a:bodyPr/>
                    <a:lstStyle/>
                    <a:p>
                      <a:r>
                        <a:rPr lang="es-ES" dirty="0">
                          <a:latin typeface="Times New Roman" panose="02020603050405020304" pitchFamily="18" charset="0"/>
                          <a:cs typeface="Times New Roman" panose="02020603050405020304" pitchFamily="18" charset="0"/>
                        </a:rPr>
                        <a:t>Aerolíneas comerciales</a:t>
                      </a:r>
                    </a:p>
                  </a:txBody>
                  <a:tcPr/>
                </a:tc>
                <a:extLst>
                  <a:ext uri="{0D108BD9-81ED-4DB2-BD59-A6C34878D82A}">
                    <a16:rowId xmlns:a16="http://schemas.microsoft.com/office/drawing/2014/main" val="2636338258"/>
                  </a:ext>
                </a:extLst>
              </a:tr>
              <a:tr h="598189">
                <a:tc>
                  <a:txBody>
                    <a:bodyPr/>
                    <a:lstStyle/>
                    <a:p>
                      <a:r>
                        <a:rPr lang="es-ES" dirty="0">
                          <a:latin typeface="Times New Roman" panose="02020603050405020304" pitchFamily="18" charset="0"/>
                          <a:cs typeface="Times New Roman" panose="02020603050405020304" pitchFamily="18" charset="0"/>
                        </a:rPr>
                        <a:t>Escuelas de aviación</a:t>
                      </a:r>
                    </a:p>
                  </a:txBody>
                  <a:tcPr/>
                </a:tc>
                <a:tc>
                  <a:txBody>
                    <a:bodyPr/>
                    <a:lstStyle/>
                    <a:p>
                      <a:r>
                        <a:rPr lang="es-ES" dirty="0">
                          <a:latin typeface="Times New Roman" panose="02020603050405020304" pitchFamily="18" charset="0"/>
                          <a:cs typeface="Times New Roman" panose="02020603050405020304" pitchFamily="18" charset="0"/>
                        </a:rPr>
                        <a:t>Taxi aéreo</a:t>
                      </a:r>
                    </a:p>
                  </a:txBody>
                  <a:tcPr/>
                </a:tc>
                <a:extLst>
                  <a:ext uri="{0D108BD9-81ED-4DB2-BD59-A6C34878D82A}">
                    <a16:rowId xmlns:a16="http://schemas.microsoft.com/office/drawing/2014/main" val="518033763"/>
                  </a:ext>
                </a:extLst>
              </a:tr>
              <a:tr h="598189">
                <a:tc>
                  <a:txBody>
                    <a:bodyPr/>
                    <a:lstStyle/>
                    <a:p>
                      <a:r>
                        <a:rPr lang="es-ES" dirty="0">
                          <a:latin typeface="Times New Roman" panose="02020603050405020304" pitchFamily="18" charset="0"/>
                          <a:cs typeface="Times New Roman" panose="02020603050405020304" pitchFamily="18" charset="0"/>
                        </a:rPr>
                        <a:t>Servicios aéreos comunitarios</a:t>
                      </a:r>
                    </a:p>
                  </a:txBody>
                  <a:tcPr/>
                </a:tc>
                <a:tc>
                  <a:txBody>
                    <a:bodyPr/>
                    <a:lstStyle/>
                    <a:p>
                      <a:endParaRPr lang="es-E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44067302"/>
                  </a:ext>
                </a:extLst>
              </a:tr>
            </a:tbl>
          </a:graphicData>
        </a:graphic>
      </p:graphicFrame>
      <p:sp>
        <p:nvSpPr>
          <p:cNvPr id="8" name="Rectángulo 7">
            <a:extLst>
              <a:ext uri="{FF2B5EF4-FFF2-40B4-BE49-F238E27FC236}">
                <a16:creationId xmlns:a16="http://schemas.microsoft.com/office/drawing/2014/main" id="{E02A18E1-653F-4E9F-8A03-049CB7EB5406}"/>
              </a:ext>
            </a:extLst>
          </p:cNvPr>
          <p:cNvSpPr/>
          <p:nvPr/>
        </p:nvSpPr>
        <p:spPr>
          <a:xfrm>
            <a:off x="7780215" y="6596390"/>
            <a:ext cx="4411785" cy="261610"/>
          </a:xfrm>
          <a:prstGeom prst="rect">
            <a:avLst/>
          </a:prstGeom>
        </p:spPr>
        <p:txBody>
          <a:bodyPr wrap="none">
            <a:spAutoFit/>
          </a:bodyPr>
          <a:lstStyle/>
          <a:p>
            <a:r>
              <a:rPr lang="es-ES" sz="1100" dirty="0">
                <a:solidFill>
                  <a:schemeClr val="bg1"/>
                </a:solidFill>
                <a:latin typeface="Times New Roman" panose="02020603050405020304" pitchFamily="18" charset="0"/>
                <a:cs typeface="Times New Roman" panose="02020603050405020304" pitchFamily="18" charset="0"/>
              </a:rPr>
              <a:t>(EKOS, 2015); (Carrera, 2017);(Carrera, 2017);(DAC, 2018);(Salas, 2010)</a:t>
            </a:r>
          </a:p>
        </p:txBody>
      </p:sp>
    </p:spTree>
    <p:extLst>
      <p:ext uri="{BB962C8B-B14F-4D97-AF65-F5344CB8AC3E}">
        <p14:creationId xmlns:p14="http://schemas.microsoft.com/office/powerpoint/2010/main" val="3317516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6208" y="185529"/>
            <a:ext cx="1550503" cy="399903"/>
          </a:xfrm>
          <a:prstGeom prst="rect">
            <a:avLst/>
          </a:prstGeom>
        </p:spPr>
      </p:pic>
      <p:sp>
        <p:nvSpPr>
          <p:cNvPr id="3" name="Rectángulo 2">
            <a:extLst>
              <a:ext uri="{FF2B5EF4-FFF2-40B4-BE49-F238E27FC236}">
                <a16:creationId xmlns:a16="http://schemas.microsoft.com/office/drawing/2014/main" id="{529BA951-81BA-43F9-A142-2F53B7314910}"/>
              </a:ext>
            </a:extLst>
          </p:cNvPr>
          <p:cNvSpPr/>
          <p:nvPr/>
        </p:nvSpPr>
        <p:spPr>
          <a:xfrm>
            <a:off x="843854" y="185529"/>
            <a:ext cx="3262432" cy="646331"/>
          </a:xfrm>
          <a:prstGeom prst="rect">
            <a:avLst/>
          </a:prstGeom>
        </p:spPr>
        <p:txBody>
          <a:bodyPr wrap="none">
            <a:spAutoFit/>
          </a:bodyPr>
          <a:lstStyle/>
          <a:p>
            <a:r>
              <a:rPr lang="es-ES" sz="3600" b="1" u="sng" dirty="0">
                <a:latin typeface="Times New Roman" panose="02020603050405020304" pitchFamily="18" charset="0"/>
                <a:cs typeface="Times New Roman" panose="02020603050405020304" pitchFamily="18" charset="0"/>
              </a:rPr>
              <a:t>Infraestructura</a:t>
            </a:r>
          </a:p>
        </p:txBody>
      </p:sp>
      <p:graphicFrame>
        <p:nvGraphicFramePr>
          <p:cNvPr id="2" name="Diagrama 1">
            <a:extLst>
              <a:ext uri="{FF2B5EF4-FFF2-40B4-BE49-F238E27FC236}">
                <a16:creationId xmlns:a16="http://schemas.microsoft.com/office/drawing/2014/main" id="{A3F66E4D-C093-44FA-BF8A-38B490DE0A5A}"/>
              </a:ext>
            </a:extLst>
          </p:cNvPr>
          <p:cNvGraphicFramePr/>
          <p:nvPr>
            <p:extLst>
              <p:ext uri="{D42A27DB-BD31-4B8C-83A1-F6EECF244321}">
                <p14:modId xmlns:p14="http://schemas.microsoft.com/office/powerpoint/2010/main" val="2947350003"/>
              </p:ext>
            </p:extLst>
          </p:nvPr>
        </p:nvGraphicFramePr>
        <p:xfrm>
          <a:off x="225289" y="908597"/>
          <a:ext cx="11406417" cy="5599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1047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6208" y="185529"/>
            <a:ext cx="1550503" cy="399903"/>
          </a:xfrm>
          <a:prstGeom prst="rect">
            <a:avLst/>
          </a:prstGeom>
        </p:spPr>
      </p:pic>
      <p:graphicFrame>
        <p:nvGraphicFramePr>
          <p:cNvPr id="2" name="Diagrama 1">
            <a:extLst>
              <a:ext uri="{FF2B5EF4-FFF2-40B4-BE49-F238E27FC236}">
                <a16:creationId xmlns:a16="http://schemas.microsoft.com/office/drawing/2014/main" id="{A3F66E4D-C093-44FA-BF8A-38B490DE0A5A}"/>
              </a:ext>
            </a:extLst>
          </p:cNvPr>
          <p:cNvGraphicFramePr/>
          <p:nvPr>
            <p:extLst>
              <p:ext uri="{D42A27DB-BD31-4B8C-83A1-F6EECF244321}">
                <p14:modId xmlns:p14="http://schemas.microsoft.com/office/powerpoint/2010/main" val="1050827279"/>
              </p:ext>
            </p:extLst>
          </p:nvPr>
        </p:nvGraphicFramePr>
        <p:xfrm>
          <a:off x="225289" y="290032"/>
          <a:ext cx="11406417" cy="5599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560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6208" y="185529"/>
            <a:ext cx="1550503" cy="399903"/>
          </a:xfrm>
          <a:prstGeom prst="rect">
            <a:avLst/>
          </a:prstGeom>
        </p:spPr>
      </p:pic>
      <p:sp>
        <p:nvSpPr>
          <p:cNvPr id="3" name="Rectángulo 2">
            <a:extLst>
              <a:ext uri="{FF2B5EF4-FFF2-40B4-BE49-F238E27FC236}">
                <a16:creationId xmlns:a16="http://schemas.microsoft.com/office/drawing/2014/main" id="{B7C952B0-0C67-4E17-9DE4-EA6092DD35E5}"/>
              </a:ext>
            </a:extLst>
          </p:cNvPr>
          <p:cNvSpPr/>
          <p:nvPr/>
        </p:nvSpPr>
        <p:spPr>
          <a:xfrm>
            <a:off x="813118" y="611888"/>
            <a:ext cx="6647974" cy="646331"/>
          </a:xfrm>
          <a:prstGeom prst="rect">
            <a:avLst/>
          </a:prstGeom>
        </p:spPr>
        <p:txBody>
          <a:bodyPr wrap="none">
            <a:spAutoFit/>
          </a:bodyPr>
          <a:lstStyle/>
          <a:p>
            <a:r>
              <a:rPr lang="es-ES" sz="3600" b="1" u="sng" dirty="0">
                <a:latin typeface="Times New Roman" panose="02020603050405020304" pitchFamily="18" charset="0"/>
                <a:cs typeface="Times New Roman" panose="02020603050405020304" pitchFamily="18" charset="0"/>
                <a:hlinkClick r:id="rId3" action="ppaction://hlinkfile"/>
              </a:rPr>
              <a:t>Estimado de máquinas y equipos</a:t>
            </a:r>
            <a:endParaRPr lang="es-ES" sz="3600" b="1" u="sng" dirty="0">
              <a:latin typeface="Times New Roman" panose="02020603050405020304" pitchFamily="18"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2838578368"/>
              </p:ext>
            </p:extLst>
          </p:nvPr>
        </p:nvGraphicFramePr>
        <p:xfrm>
          <a:off x="1097280" y="1920242"/>
          <a:ext cx="6583681" cy="3110983"/>
        </p:xfrm>
        <a:graphic>
          <a:graphicData uri="http://schemas.openxmlformats.org/drawingml/2006/table">
            <a:tbl>
              <a:tblPr>
                <a:tableStyleId>{D7AC3CCA-C797-4891-BE02-D94E43425B78}</a:tableStyleId>
              </a:tblPr>
              <a:tblGrid>
                <a:gridCol w="3997235">
                  <a:extLst>
                    <a:ext uri="{9D8B030D-6E8A-4147-A177-3AD203B41FA5}">
                      <a16:colId xmlns:a16="http://schemas.microsoft.com/office/drawing/2014/main" val="1422699421"/>
                    </a:ext>
                  </a:extLst>
                </a:gridCol>
                <a:gridCol w="2586446">
                  <a:extLst>
                    <a:ext uri="{9D8B030D-6E8A-4147-A177-3AD203B41FA5}">
                      <a16:colId xmlns:a16="http://schemas.microsoft.com/office/drawing/2014/main" val="2215774414"/>
                    </a:ext>
                  </a:extLst>
                </a:gridCol>
              </a:tblGrid>
              <a:tr h="347116">
                <a:tc>
                  <a:txBody>
                    <a:bodyPr/>
                    <a:lstStyle/>
                    <a:p>
                      <a:pPr algn="ctr" fontAlgn="b"/>
                      <a:r>
                        <a:rPr lang="es-419" sz="2800" u="none" strike="noStrike" noProof="0" dirty="0">
                          <a:effectLst/>
                        </a:rPr>
                        <a:t>Área</a:t>
                      </a:r>
                      <a:r>
                        <a:rPr lang="en-US" sz="2800" u="none" strike="noStrike" dirty="0">
                          <a:effectLst/>
                        </a:rPr>
                        <a:t> </a:t>
                      </a:r>
                      <a:endParaRPr lang="en-US" sz="2800" b="1" i="0" u="none" strike="noStrike" dirty="0">
                        <a:solidFill>
                          <a:schemeClr val="bg1"/>
                        </a:solidFill>
                        <a:effectLst/>
                        <a:latin typeface="Times New Roman" panose="02020603050405020304" pitchFamily="18" charset="0"/>
                      </a:endParaRPr>
                    </a:p>
                  </a:txBody>
                  <a:tcPr marL="9525" marR="9525" marT="9525" marB="0" anchor="b"/>
                </a:tc>
                <a:tc>
                  <a:txBody>
                    <a:bodyPr/>
                    <a:lstStyle/>
                    <a:p>
                      <a:pPr algn="ctr" fontAlgn="b"/>
                      <a:r>
                        <a:rPr lang="es-419" sz="2800" u="none" strike="noStrike" noProof="0" dirty="0">
                          <a:effectLst/>
                        </a:rPr>
                        <a:t>Costo (USD)</a:t>
                      </a:r>
                      <a:endParaRPr lang="es-419" sz="2800" b="1" i="0" u="none" strike="noStrike" noProof="0" dirty="0">
                        <a:solidFill>
                          <a:schemeClr val="bg1"/>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368828989"/>
                  </a:ext>
                </a:extLst>
              </a:tr>
              <a:tr h="582656">
                <a:tc>
                  <a:txBody>
                    <a:bodyPr/>
                    <a:lstStyle/>
                    <a:p>
                      <a:pPr algn="l" fontAlgn="b"/>
                      <a:r>
                        <a:rPr lang="es-ES" sz="2800" u="none" strike="noStrike" dirty="0">
                          <a:effectLst/>
                        </a:rPr>
                        <a:t>Chapas y pintura </a:t>
                      </a:r>
                      <a:endParaRPr lang="es-ES" sz="2800" b="0" i="0" u="none" strike="noStrike" dirty="0">
                        <a:solidFill>
                          <a:schemeClr val="tx1"/>
                        </a:solidFill>
                        <a:effectLst/>
                        <a:latin typeface="Times New Roman" panose="02020603050405020304" pitchFamily="18" charset="0"/>
                      </a:endParaRPr>
                    </a:p>
                  </a:txBody>
                  <a:tcPr marL="9525" marR="9525" marT="9525" marB="0" anchor="b"/>
                </a:tc>
                <a:tc>
                  <a:txBody>
                    <a:bodyPr/>
                    <a:lstStyle/>
                    <a:p>
                      <a:pPr algn="r" fontAlgn="b"/>
                      <a:r>
                        <a:rPr lang="en-US" sz="2800" u="none" strike="noStrike" dirty="0">
                          <a:effectLst/>
                        </a:rPr>
                        <a:t>1539.721</a:t>
                      </a:r>
                      <a:endParaRPr lang="en-US" sz="2800" b="0" i="0" u="none" strike="noStrike" dirty="0">
                        <a:solidFill>
                          <a:schemeClr val="tx1"/>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4267858140"/>
                  </a:ext>
                </a:extLst>
              </a:tr>
              <a:tr h="503318">
                <a:tc>
                  <a:txBody>
                    <a:bodyPr/>
                    <a:lstStyle/>
                    <a:p>
                      <a:pPr algn="l" fontAlgn="b"/>
                      <a:r>
                        <a:rPr lang="es-419" sz="2800" u="none" strike="noStrike" noProof="0" dirty="0">
                          <a:effectLst/>
                        </a:rPr>
                        <a:t>Plataforma</a:t>
                      </a:r>
                      <a:r>
                        <a:rPr lang="en-US" sz="2800" u="none" strike="noStrike" dirty="0">
                          <a:effectLst/>
                        </a:rPr>
                        <a:t> </a:t>
                      </a:r>
                      <a:endParaRPr lang="en-US" sz="2800" b="0" i="0" u="none" strike="noStrike" dirty="0">
                        <a:solidFill>
                          <a:schemeClr val="tx1"/>
                        </a:solidFill>
                        <a:effectLst/>
                        <a:latin typeface="Times New Roman" panose="02020603050405020304" pitchFamily="18" charset="0"/>
                      </a:endParaRPr>
                    </a:p>
                  </a:txBody>
                  <a:tcPr marL="9525" marR="9525" marT="9525" marB="0" anchor="b"/>
                </a:tc>
                <a:tc>
                  <a:txBody>
                    <a:bodyPr/>
                    <a:lstStyle/>
                    <a:p>
                      <a:pPr algn="r" fontAlgn="b"/>
                      <a:r>
                        <a:rPr lang="en-US" sz="2800" u="none" strike="noStrike" dirty="0">
                          <a:effectLst/>
                        </a:rPr>
                        <a:t>432.9</a:t>
                      </a:r>
                      <a:endParaRPr lang="en-US" sz="2800" b="0" i="0" u="none" strike="noStrike" dirty="0">
                        <a:solidFill>
                          <a:schemeClr val="tx1"/>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645322784"/>
                  </a:ext>
                </a:extLst>
              </a:tr>
              <a:tr h="515585">
                <a:tc>
                  <a:txBody>
                    <a:bodyPr/>
                    <a:lstStyle/>
                    <a:p>
                      <a:pPr algn="l" fontAlgn="b"/>
                      <a:r>
                        <a:rPr lang="es-419" sz="2800" u="none" strike="noStrike" noProof="0" dirty="0">
                          <a:effectLst/>
                        </a:rPr>
                        <a:t>Desarme</a:t>
                      </a:r>
                      <a:r>
                        <a:rPr lang="en-US" sz="2800" u="none" strike="noStrike" dirty="0">
                          <a:effectLst/>
                        </a:rPr>
                        <a:t> y </a:t>
                      </a:r>
                      <a:r>
                        <a:rPr lang="es-419" sz="2800" u="none" strike="noStrike" noProof="0" dirty="0">
                          <a:effectLst/>
                        </a:rPr>
                        <a:t>limpieza</a:t>
                      </a:r>
                      <a:endParaRPr lang="es-419" sz="2800" b="0" i="0" u="none" strike="noStrike" noProof="0" dirty="0">
                        <a:solidFill>
                          <a:schemeClr val="tx1"/>
                        </a:solidFill>
                        <a:effectLst/>
                        <a:latin typeface="Times New Roman" panose="02020603050405020304" pitchFamily="18" charset="0"/>
                      </a:endParaRPr>
                    </a:p>
                  </a:txBody>
                  <a:tcPr marL="9525" marR="9525" marT="9525" marB="0" anchor="b"/>
                </a:tc>
                <a:tc>
                  <a:txBody>
                    <a:bodyPr/>
                    <a:lstStyle/>
                    <a:p>
                      <a:pPr algn="r" fontAlgn="b"/>
                      <a:r>
                        <a:rPr lang="en-US" sz="2800" u="none" strike="noStrike" dirty="0">
                          <a:effectLst/>
                        </a:rPr>
                        <a:t>355.5</a:t>
                      </a:r>
                      <a:endParaRPr lang="en-US" sz="2800" b="0" i="0" u="none" strike="noStrike" dirty="0">
                        <a:solidFill>
                          <a:schemeClr val="tx1"/>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678432063"/>
                  </a:ext>
                </a:extLst>
              </a:tr>
              <a:tr h="569861">
                <a:tc>
                  <a:txBody>
                    <a:bodyPr/>
                    <a:lstStyle/>
                    <a:p>
                      <a:pPr algn="l" fontAlgn="b"/>
                      <a:r>
                        <a:rPr lang="es-419" sz="2800" u="none" strike="noStrike" noProof="0" dirty="0">
                          <a:effectLst/>
                        </a:rPr>
                        <a:t>Soldadura</a:t>
                      </a:r>
                      <a:r>
                        <a:rPr lang="en-US" sz="2800" u="none" strike="noStrike" dirty="0">
                          <a:effectLst/>
                        </a:rPr>
                        <a:t> y </a:t>
                      </a:r>
                      <a:r>
                        <a:rPr lang="es-419" sz="2800" u="none" strike="noStrike" noProof="0" dirty="0">
                          <a:effectLst/>
                        </a:rPr>
                        <a:t>maquinado</a:t>
                      </a:r>
                      <a:r>
                        <a:rPr lang="en-US" sz="2800" u="none" strike="noStrike" dirty="0">
                          <a:effectLst/>
                        </a:rPr>
                        <a:t> </a:t>
                      </a:r>
                      <a:endParaRPr lang="en-US" sz="2800" b="0" i="0" u="none" strike="noStrike" dirty="0">
                        <a:solidFill>
                          <a:schemeClr val="tx1"/>
                        </a:solidFill>
                        <a:effectLst/>
                        <a:latin typeface="Times New Roman" panose="02020603050405020304" pitchFamily="18" charset="0"/>
                      </a:endParaRPr>
                    </a:p>
                  </a:txBody>
                  <a:tcPr marL="9525" marR="9525" marT="9525" marB="0" anchor="b"/>
                </a:tc>
                <a:tc>
                  <a:txBody>
                    <a:bodyPr/>
                    <a:lstStyle/>
                    <a:p>
                      <a:pPr algn="r" fontAlgn="b"/>
                      <a:r>
                        <a:rPr lang="en-US" sz="2800" u="none" strike="noStrike" dirty="0">
                          <a:effectLst/>
                        </a:rPr>
                        <a:t>4997.25</a:t>
                      </a:r>
                      <a:endParaRPr lang="en-US" sz="2800" b="0" i="0" u="none" strike="noStrike" dirty="0">
                        <a:solidFill>
                          <a:schemeClr val="tx1"/>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959863413"/>
                  </a:ext>
                </a:extLst>
              </a:tr>
              <a:tr h="503318">
                <a:tc>
                  <a:txBody>
                    <a:bodyPr/>
                    <a:lstStyle/>
                    <a:p>
                      <a:pPr algn="l" fontAlgn="b"/>
                      <a:r>
                        <a:rPr lang="es-419" sz="2800" u="none" strike="noStrike" noProof="0" dirty="0">
                          <a:effectLst/>
                        </a:rPr>
                        <a:t>Servicio</a:t>
                      </a:r>
                      <a:r>
                        <a:rPr lang="en-US" sz="2800" u="none" strike="noStrike" dirty="0">
                          <a:effectLst/>
                        </a:rPr>
                        <a:t> </a:t>
                      </a:r>
                      <a:r>
                        <a:rPr lang="es-419" sz="2800" u="none" strike="noStrike" noProof="0" dirty="0">
                          <a:effectLst/>
                        </a:rPr>
                        <a:t>auxiliares</a:t>
                      </a:r>
                      <a:r>
                        <a:rPr lang="en-US" sz="2800" u="none" strike="noStrike" dirty="0">
                          <a:effectLst/>
                        </a:rPr>
                        <a:t> </a:t>
                      </a:r>
                      <a:endParaRPr lang="en-US" sz="2800" b="0" i="0" u="none" strike="noStrike" dirty="0">
                        <a:solidFill>
                          <a:schemeClr val="tx1"/>
                        </a:solidFill>
                        <a:effectLst/>
                        <a:latin typeface="Times New Roman" panose="02020603050405020304" pitchFamily="18" charset="0"/>
                      </a:endParaRPr>
                    </a:p>
                  </a:txBody>
                  <a:tcPr marL="9525" marR="9525" marT="9525" marB="0" anchor="b"/>
                </a:tc>
                <a:tc>
                  <a:txBody>
                    <a:bodyPr/>
                    <a:lstStyle/>
                    <a:p>
                      <a:pPr algn="r" fontAlgn="b"/>
                      <a:r>
                        <a:rPr lang="en-US" sz="2800" u="none" strike="noStrike" dirty="0">
                          <a:effectLst/>
                        </a:rPr>
                        <a:t>1831.8</a:t>
                      </a:r>
                      <a:endParaRPr lang="en-US" sz="2800" b="0" i="0" u="none" strike="noStrike" dirty="0">
                        <a:solidFill>
                          <a:schemeClr val="tx1"/>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3942574"/>
                  </a:ext>
                </a:extLst>
              </a:tr>
            </a:tbl>
          </a:graphicData>
        </a:graphic>
      </p:graphicFrame>
      <p:sp>
        <p:nvSpPr>
          <p:cNvPr id="9" name="CuadroTexto 8">
            <a:hlinkClick r:id="rId3" action="ppaction://hlinkfile"/>
          </p:cNvPr>
          <p:cNvSpPr txBox="1"/>
          <p:nvPr/>
        </p:nvSpPr>
        <p:spPr>
          <a:xfrm>
            <a:off x="8151223" y="2820263"/>
            <a:ext cx="1737360"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fontAlgn="b"/>
            <a:r>
              <a:rPr lang="en-US" sz="2800" dirty="0"/>
              <a:t>Total</a:t>
            </a:r>
            <a:br>
              <a:rPr lang="en-US" sz="2800" dirty="0"/>
            </a:br>
            <a:r>
              <a:rPr lang="en-US" sz="2800" dirty="0"/>
              <a:t>9157.171</a:t>
            </a:r>
            <a:endParaRPr lang="en-US" sz="2800" dirty="0">
              <a:latin typeface="Times New Roman" panose="02020603050405020304" pitchFamily="18" charset="0"/>
            </a:endParaRPr>
          </a:p>
        </p:txBody>
      </p:sp>
      <p:sp>
        <p:nvSpPr>
          <p:cNvPr id="10" name="Rectángulo 9"/>
          <p:cNvSpPr/>
          <p:nvPr/>
        </p:nvSpPr>
        <p:spPr>
          <a:xfrm>
            <a:off x="6858456" y="6488668"/>
            <a:ext cx="1978427" cy="307777"/>
          </a:xfrm>
          <a:prstGeom prst="rect">
            <a:avLst/>
          </a:prstGeom>
        </p:spPr>
        <p:txBody>
          <a:bodyPr wrap="none">
            <a:spAutoFit/>
          </a:bodyPr>
          <a:lstStyle/>
          <a:p>
            <a:r>
              <a:rPr lang="es-419" sz="1400" dirty="0">
                <a:latin typeface="Times New Roman" panose="02020603050405020304" pitchFamily="18" charset="0"/>
                <a:ea typeface="Calibri" panose="020F0502020204030204" pitchFamily="34" charset="0"/>
              </a:rPr>
              <a:t>(Marino &amp; Petruk, 2010)</a:t>
            </a:r>
            <a:endParaRPr lang="es-419" sz="1400" dirty="0"/>
          </a:p>
        </p:txBody>
      </p:sp>
    </p:spTree>
    <p:extLst>
      <p:ext uri="{BB962C8B-B14F-4D97-AF65-F5344CB8AC3E}">
        <p14:creationId xmlns:p14="http://schemas.microsoft.com/office/powerpoint/2010/main" val="3034171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6208" y="185529"/>
            <a:ext cx="1550503" cy="399903"/>
          </a:xfrm>
          <a:prstGeom prst="rect">
            <a:avLst/>
          </a:prstGeom>
        </p:spPr>
      </p:pic>
      <p:sp>
        <p:nvSpPr>
          <p:cNvPr id="3" name="Rectángulo 2">
            <a:extLst>
              <a:ext uri="{FF2B5EF4-FFF2-40B4-BE49-F238E27FC236}">
                <a16:creationId xmlns:a16="http://schemas.microsoft.com/office/drawing/2014/main" id="{9D4B909E-6563-4448-957A-1C04FF3FF635}"/>
              </a:ext>
            </a:extLst>
          </p:cNvPr>
          <p:cNvSpPr/>
          <p:nvPr/>
        </p:nvSpPr>
        <p:spPr>
          <a:xfrm>
            <a:off x="956809" y="385480"/>
            <a:ext cx="2531462" cy="646331"/>
          </a:xfrm>
          <a:prstGeom prst="rect">
            <a:avLst/>
          </a:prstGeom>
        </p:spPr>
        <p:txBody>
          <a:bodyPr wrap="none">
            <a:spAutoFit/>
          </a:bodyPr>
          <a:lstStyle/>
          <a:p>
            <a:r>
              <a:rPr lang="es-ES" sz="3600" b="1" u="sng" dirty="0">
                <a:latin typeface="Times New Roman" panose="02020603050405020304" pitchFamily="18" charset="0"/>
                <a:cs typeface="Times New Roman" panose="02020603050405020304" pitchFamily="18" charset="0"/>
              </a:rPr>
              <a:t>Capitulo IV</a:t>
            </a:r>
          </a:p>
        </p:txBody>
      </p:sp>
      <p:graphicFrame>
        <p:nvGraphicFramePr>
          <p:cNvPr id="4" name="Diagrama 3">
            <a:extLst>
              <a:ext uri="{FF2B5EF4-FFF2-40B4-BE49-F238E27FC236}">
                <a16:creationId xmlns:a16="http://schemas.microsoft.com/office/drawing/2014/main" id="{28A2EBED-BF49-4B8F-BF4E-2D4C166DAC3E}"/>
              </a:ext>
            </a:extLst>
          </p:cNvPr>
          <p:cNvGraphicFramePr/>
          <p:nvPr>
            <p:extLst>
              <p:ext uri="{D42A27DB-BD31-4B8C-83A1-F6EECF244321}">
                <p14:modId xmlns:p14="http://schemas.microsoft.com/office/powerpoint/2010/main" val="4001636201"/>
              </p:ext>
            </p:extLst>
          </p:nvPr>
        </p:nvGraphicFramePr>
        <p:xfrm>
          <a:off x="1297704" y="1412953"/>
          <a:ext cx="8211930" cy="4355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a:extLst>
              <a:ext uri="{FF2B5EF4-FFF2-40B4-BE49-F238E27FC236}">
                <a16:creationId xmlns:a16="http://schemas.microsoft.com/office/drawing/2014/main" id="{4121F222-35B3-40D6-8959-47705B85EA6F}"/>
              </a:ext>
            </a:extLst>
          </p:cNvPr>
          <p:cNvSpPr/>
          <p:nvPr/>
        </p:nvSpPr>
        <p:spPr>
          <a:xfrm>
            <a:off x="9412072" y="6596390"/>
            <a:ext cx="2779928" cy="261610"/>
          </a:xfrm>
          <a:prstGeom prst="rect">
            <a:avLst/>
          </a:prstGeom>
        </p:spPr>
        <p:txBody>
          <a:bodyPr wrap="none">
            <a:spAutoFit/>
          </a:bodyPr>
          <a:lstStyle/>
          <a:p>
            <a:r>
              <a:rPr lang="es-ES" sz="1100" dirty="0">
                <a:latin typeface="Times New Roman" panose="02020603050405020304" pitchFamily="18" charset="0"/>
                <a:cs typeface="Times New Roman" panose="02020603050405020304" pitchFamily="18" charset="0"/>
              </a:rPr>
              <a:t>(Blanc, 2002); (Porter, 2008);(Mantilla, 2015)</a:t>
            </a:r>
          </a:p>
        </p:txBody>
      </p:sp>
    </p:spTree>
    <p:extLst>
      <p:ext uri="{BB962C8B-B14F-4D97-AF65-F5344CB8AC3E}">
        <p14:creationId xmlns:p14="http://schemas.microsoft.com/office/powerpoint/2010/main" val="1876033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6208" y="185529"/>
            <a:ext cx="1550503" cy="399903"/>
          </a:xfrm>
          <a:prstGeom prst="rect">
            <a:avLst/>
          </a:prstGeom>
        </p:spPr>
      </p:pic>
      <p:graphicFrame>
        <p:nvGraphicFramePr>
          <p:cNvPr id="2" name="Diagrama 1">
            <a:extLst>
              <a:ext uri="{FF2B5EF4-FFF2-40B4-BE49-F238E27FC236}">
                <a16:creationId xmlns:a16="http://schemas.microsoft.com/office/drawing/2014/main" id="{726AC14E-7C71-4C90-A724-FEC589B27FAA}"/>
              </a:ext>
            </a:extLst>
          </p:cNvPr>
          <p:cNvGraphicFramePr/>
          <p:nvPr>
            <p:extLst>
              <p:ext uri="{D42A27DB-BD31-4B8C-83A1-F6EECF244321}">
                <p14:modId xmlns:p14="http://schemas.microsoft.com/office/powerpoint/2010/main" val="1848516936"/>
              </p:ext>
            </p:extLst>
          </p:nvPr>
        </p:nvGraphicFramePr>
        <p:xfrm>
          <a:off x="1101915" y="888489"/>
          <a:ext cx="7950645" cy="5094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a16="http://schemas.microsoft.com/office/drawing/2014/main" id="{7CC80137-3C55-42EB-BA31-24CEDDF6C389}"/>
              </a:ext>
            </a:extLst>
          </p:cNvPr>
          <p:cNvSpPr/>
          <p:nvPr/>
        </p:nvSpPr>
        <p:spPr>
          <a:xfrm>
            <a:off x="8581716" y="6596390"/>
            <a:ext cx="3610284" cy="261610"/>
          </a:xfrm>
          <a:prstGeom prst="rect">
            <a:avLst/>
          </a:prstGeom>
        </p:spPr>
        <p:txBody>
          <a:bodyPr wrap="none">
            <a:spAutoFit/>
          </a:bodyPr>
          <a:lstStyle/>
          <a:p>
            <a:r>
              <a:rPr lang="es-ES" sz="1100" dirty="0">
                <a:latin typeface="Times New Roman" panose="02020603050405020304" pitchFamily="18" charset="0"/>
                <a:cs typeface="Times New Roman" panose="02020603050405020304" pitchFamily="18" charset="0"/>
              </a:rPr>
              <a:t>(CEC, 2013); (Porter, 2008);(EKOS, 2015); (Carrera, 2017))</a:t>
            </a:r>
          </a:p>
        </p:txBody>
      </p:sp>
    </p:spTree>
    <p:extLst>
      <p:ext uri="{BB962C8B-B14F-4D97-AF65-F5344CB8AC3E}">
        <p14:creationId xmlns:p14="http://schemas.microsoft.com/office/powerpoint/2010/main" val="4145416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6208" y="185529"/>
            <a:ext cx="1550503" cy="399903"/>
          </a:xfrm>
          <a:prstGeom prst="rect">
            <a:avLst/>
          </a:prstGeom>
        </p:spPr>
      </p:pic>
      <p:sp>
        <p:nvSpPr>
          <p:cNvPr id="3" name="Rectángulo 2">
            <a:extLst>
              <a:ext uri="{FF2B5EF4-FFF2-40B4-BE49-F238E27FC236}">
                <a16:creationId xmlns:a16="http://schemas.microsoft.com/office/drawing/2014/main" id="{5B5FCA20-CDD8-4032-867A-62B8F241602A}"/>
              </a:ext>
            </a:extLst>
          </p:cNvPr>
          <p:cNvSpPr/>
          <p:nvPr/>
        </p:nvSpPr>
        <p:spPr>
          <a:xfrm>
            <a:off x="1074374" y="385480"/>
            <a:ext cx="2343590" cy="646331"/>
          </a:xfrm>
          <a:prstGeom prst="rect">
            <a:avLst/>
          </a:prstGeom>
        </p:spPr>
        <p:txBody>
          <a:bodyPr wrap="none">
            <a:spAutoFit/>
          </a:bodyPr>
          <a:lstStyle/>
          <a:p>
            <a:r>
              <a:rPr lang="es-ES" sz="3600" b="1" u="sng" dirty="0">
                <a:latin typeface="Times New Roman" panose="02020603050405020304" pitchFamily="18" charset="0"/>
                <a:cs typeface="Times New Roman" panose="02020603050405020304" pitchFamily="18" charset="0"/>
              </a:rPr>
              <a:t>Capitulo V</a:t>
            </a:r>
          </a:p>
        </p:txBody>
      </p:sp>
      <p:graphicFrame>
        <p:nvGraphicFramePr>
          <p:cNvPr id="9" name="Diagrama 8"/>
          <p:cNvGraphicFramePr/>
          <p:nvPr>
            <p:extLst>
              <p:ext uri="{D42A27DB-BD31-4B8C-83A1-F6EECF244321}">
                <p14:modId xmlns:p14="http://schemas.microsoft.com/office/powerpoint/2010/main" val="2926585281"/>
              </p:ext>
            </p:extLst>
          </p:nvPr>
        </p:nvGraphicFramePr>
        <p:xfrm>
          <a:off x="-524432" y="1032504"/>
          <a:ext cx="11715891" cy="5825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60041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6208" y="185529"/>
            <a:ext cx="1550503" cy="399903"/>
          </a:xfrm>
          <a:prstGeom prst="rect">
            <a:avLst/>
          </a:prstGeom>
        </p:spPr>
      </p:pic>
      <p:graphicFrame>
        <p:nvGraphicFramePr>
          <p:cNvPr id="9" name="Diagrama 8"/>
          <p:cNvGraphicFramePr/>
          <p:nvPr>
            <p:extLst/>
          </p:nvPr>
        </p:nvGraphicFramePr>
        <p:xfrm>
          <a:off x="-487599" y="585432"/>
          <a:ext cx="11971385" cy="5825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28799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6208" y="185529"/>
            <a:ext cx="1550503" cy="399903"/>
          </a:xfrm>
          <a:prstGeom prst="rect">
            <a:avLst/>
          </a:prstGeom>
        </p:spPr>
      </p:pic>
      <p:graphicFrame>
        <p:nvGraphicFramePr>
          <p:cNvPr id="9" name="Diagrama 8"/>
          <p:cNvGraphicFramePr/>
          <p:nvPr>
            <p:extLst/>
          </p:nvPr>
        </p:nvGraphicFramePr>
        <p:xfrm>
          <a:off x="-487599" y="585432"/>
          <a:ext cx="11971385" cy="5825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50467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6208" y="185529"/>
            <a:ext cx="1550503" cy="399903"/>
          </a:xfrm>
          <a:prstGeom prst="rect">
            <a:avLst/>
          </a:prstGeom>
        </p:spPr>
      </p:pic>
      <p:graphicFrame>
        <p:nvGraphicFramePr>
          <p:cNvPr id="9" name="Diagrama 8"/>
          <p:cNvGraphicFramePr/>
          <p:nvPr>
            <p:extLst/>
          </p:nvPr>
        </p:nvGraphicFramePr>
        <p:xfrm>
          <a:off x="-487599" y="585432"/>
          <a:ext cx="11971385" cy="5825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6054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FCE6BC0-202C-4186-ACAE-F1566EF65719}"/>
              </a:ext>
            </a:extLst>
          </p:cNvPr>
          <p:cNvSpPr>
            <a:spLocks noGrp="1"/>
          </p:cNvSpPr>
          <p:nvPr>
            <p:ph type="ctrTitle"/>
          </p:nvPr>
        </p:nvSpPr>
        <p:spPr>
          <a:xfrm>
            <a:off x="695552" y="288189"/>
            <a:ext cx="2570922" cy="594485"/>
          </a:xfrm>
        </p:spPr>
        <p:txBody>
          <a:bodyPr>
            <a:noAutofit/>
          </a:bodyPr>
          <a:lstStyle/>
          <a:p>
            <a:r>
              <a:rPr lang="es-ES" sz="3600" b="1" u="sng" dirty="0">
                <a:solidFill>
                  <a:schemeClr val="tx1"/>
                </a:solidFill>
                <a:latin typeface="Times New Roman" panose="02020603050405020304" pitchFamily="18" charset="0"/>
                <a:cs typeface="Times New Roman" panose="02020603050405020304" pitchFamily="18" charset="0"/>
              </a:rPr>
              <a:t>Capítulo I </a:t>
            </a:r>
          </a:p>
        </p:txBody>
      </p:sp>
      <p:graphicFrame>
        <p:nvGraphicFramePr>
          <p:cNvPr id="11" name="Diagrama 10">
            <a:extLst>
              <a:ext uri="{FF2B5EF4-FFF2-40B4-BE49-F238E27FC236}">
                <a16:creationId xmlns:a16="http://schemas.microsoft.com/office/drawing/2014/main" id="{0D09331B-82B3-402C-9003-38B469265681}"/>
              </a:ext>
            </a:extLst>
          </p:cNvPr>
          <p:cNvGraphicFramePr/>
          <p:nvPr>
            <p:extLst>
              <p:ext uri="{D42A27DB-BD31-4B8C-83A1-F6EECF244321}">
                <p14:modId xmlns:p14="http://schemas.microsoft.com/office/powerpoint/2010/main" val="1120146353"/>
              </p:ext>
            </p:extLst>
          </p:nvPr>
        </p:nvGraphicFramePr>
        <p:xfrm>
          <a:off x="1674191" y="882674"/>
          <a:ext cx="8128000" cy="5422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a:extLst>
              <a:ext uri="{FF2B5EF4-FFF2-40B4-BE49-F238E27FC236}">
                <a16:creationId xmlns:a16="http://schemas.microsoft.com/office/drawing/2014/main" id="{8BCCC902-323D-465A-98F8-DE43B8420A4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79562" y="164428"/>
            <a:ext cx="1762538" cy="454591"/>
          </a:xfrm>
          <a:prstGeom prst="rect">
            <a:avLst/>
          </a:prstGeom>
        </p:spPr>
      </p:pic>
      <p:sp>
        <p:nvSpPr>
          <p:cNvPr id="5" name="Rectangle 1"/>
          <p:cNvSpPr>
            <a:spLocks noChangeArrowheads="1"/>
          </p:cNvSpPr>
          <p:nvPr/>
        </p:nvSpPr>
        <p:spPr bwMode="auto">
          <a:xfrm>
            <a:off x="6160633" y="2795943"/>
            <a:ext cx="34009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(Piñero, 2015)</a:t>
            </a:r>
            <a:r>
              <a:rPr kumimoji="0" lang="es-ES" altLang="en-US" sz="12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a:t>
            </a:r>
            <a:r>
              <a:rPr kumimoji="0" lang="es-E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(Paramio, 2005)</a:t>
            </a:r>
            <a:r>
              <a:rPr kumimoji="0" lang="es-ES" altLang="en-US" sz="12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a:t>
            </a:r>
            <a:r>
              <a:rPr kumimoji="0" lang="es-E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(Rivero, 2012)</a:t>
            </a:r>
            <a:r>
              <a:rPr kumimoji="0" lang="en-US" altLang="en-US" sz="11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1"/>
          <p:cNvSpPr>
            <a:spLocks noChangeArrowheads="1"/>
          </p:cNvSpPr>
          <p:nvPr/>
        </p:nvSpPr>
        <p:spPr bwMode="auto">
          <a:xfrm>
            <a:off x="5067300" y="5358461"/>
            <a:ext cx="44942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ES" altLang="en-US" sz="1200" dirty="0">
                <a:solidFill>
                  <a:schemeClr val="bg1"/>
                </a:solidFill>
                <a:latin typeface="Arial" panose="020B0604020202020204" pitchFamily="34" charset="0"/>
                <a:ea typeface="Times New Roman" panose="02020603050405020304" pitchFamily="18" charset="0"/>
              </a:rPr>
              <a:t>(</a:t>
            </a:r>
            <a:r>
              <a:rPr lang="es-ES" altLang="en-US" sz="1200" dirty="0" err="1">
                <a:solidFill>
                  <a:schemeClr val="bg1"/>
                </a:solidFill>
                <a:latin typeface="Arial" panose="020B0604020202020204" pitchFamily="34" charset="0"/>
                <a:ea typeface="Times New Roman" panose="02020603050405020304" pitchFamily="18" charset="0"/>
              </a:rPr>
              <a:t>Jewell</a:t>
            </a:r>
            <a:r>
              <a:rPr lang="es-ES" altLang="en-US" sz="1200" dirty="0">
                <a:solidFill>
                  <a:schemeClr val="bg1"/>
                </a:solidFill>
                <a:latin typeface="Arial" panose="020B0604020202020204" pitchFamily="34" charset="0"/>
                <a:ea typeface="Times New Roman" panose="02020603050405020304" pitchFamily="18" charset="0"/>
              </a:rPr>
              <a:t>, 2017</a:t>
            </a:r>
            <a:r>
              <a:rPr lang="es-ES" altLang="en-US" sz="1200" dirty="0" smtClean="0">
                <a:solidFill>
                  <a:schemeClr val="bg1"/>
                </a:solidFill>
                <a:latin typeface="Arial" panose="020B0604020202020204" pitchFamily="34" charset="0"/>
                <a:ea typeface="Times New Roman" panose="02020603050405020304" pitchFamily="18" charset="0"/>
              </a:rPr>
              <a:t>), </a:t>
            </a:r>
            <a:r>
              <a:rPr lang="es-ES" altLang="en-US" sz="1200" dirty="0">
                <a:solidFill>
                  <a:schemeClr val="bg1"/>
                </a:solidFill>
                <a:latin typeface="Arial" panose="020B0604020202020204" pitchFamily="34" charset="0"/>
                <a:ea typeface="Times New Roman" panose="02020603050405020304" pitchFamily="18" charset="0"/>
              </a:rPr>
              <a:t>(La Vanguardia, 2018), (Aviación News, </a:t>
            </a:r>
            <a:r>
              <a:rPr lang="es-ES" altLang="en-US" sz="1200" dirty="0" smtClean="0">
                <a:solidFill>
                  <a:schemeClr val="bg1"/>
                </a:solidFill>
                <a:latin typeface="Arial" panose="020B0604020202020204" pitchFamily="34" charset="0"/>
                <a:ea typeface="Times New Roman" panose="02020603050405020304" pitchFamily="18" charset="0"/>
              </a:rPr>
              <a:t>2017),</a:t>
            </a:r>
          </a:p>
          <a:p>
            <a:pPr eaLnBrk="0" fontAlgn="base" hangingPunct="0">
              <a:spcBef>
                <a:spcPct val="0"/>
              </a:spcBef>
              <a:spcAft>
                <a:spcPct val="0"/>
              </a:spcAft>
            </a:pPr>
            <a:r>
              <a:rPr lang="es-ES" altLang="en-US" sz="1200" dirty="0" smtClean="0">
                <a:solidFill>
                  <a:schemeClr val="bg1"/>
                </a:solidFill>
                <a:latin typeface="Arial" panose="020B0604020202020204" pitchFamily="34" charset="0"/>
                <a:ea typeface="Times New Roman" panose="02020603050405020304" pitchFamily="18" charset="0"/>
              </a:rPr>
              <a:t>                 (CENAM</a:t>
            </a:r>
            <a:r>
              <a:rPr lang="es-ES" altLang="en-US" sz="1200" dirty="0">
                <a:solidFill>
                  <a:schemeClr val="bg1"/>
                </a:solidFill>
                <a:latin typeface="Arial" panose="020B0604020202020204" pitchFamily="34" charset="0"/>
                <a:ea typeface="Times New Roman" panose="02020603050405020304" pitchFamily="18" charset="0"/>
              </a:rPr>
              <a:t>, CIDESI, &amp; PROMÉXICO, 2017).   </a:t>
            </a:r>
            <a:endParaRPr lang="es-419" sz="1200" dirty="0">
              <a:solidFill>
                <a:schemeClr val="bg1"/>
              </a:solidFill>
            </a:endParaRPr>
          </a:p>
        </p:txBody>
      </p:sp>
    </p:spTree>
    <p:extLst>
      <p:ext uri="{BB962C8B-B14F-4D97-AF65-F5344CB8AC3E}">
        <p14:creationId xmlns:p14="http://schemas.microsoft.com/office/powerpoint/2010/main" val="1980284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6208" y="185529"/>
            <a:ext cx="1550503" cy="399903"/>
          </a:xfrm>
          <a:prstGeom prst="rect">
            <a:avLst/>
          </a:prstGeom>
        </p:spPr>
      </p:pic>
      <p:graphicFrame>
        <p:nvGraphicFramePr>
          <p:cNvPr id="9" name="Diagrama 8"/>
          <p:cNvGraphicFramePr/>
          <p:nvPr>
            <p:extLst/>
          </p:nvPr>
        </p:nvGraphicFramePr>
        <p:xfrm>
          <a:off x="-487599" y="585432"/>
          <a:ext cx="11971385" cy="5825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4710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6208" y="185529"/>
            <a:ext cx="1550503" cy="399903"/>
          </a:xfrm>
          <a:prstGeom prst="rect">
            <a:avLst/>
          </a:prstGeom>
        </p:spPr>
      </p:pic>
      <p:sp>
        <p:nvSpPr>
          <p:cNvPr id="6" name="Título 3">
            <a:extLst>
              <a:ext uri="{FF2B5EF4-FFF2-40B4-BE49-F238E27FC236}">
                <a16:creationId xmlns:a16="http://schemas.microsoft.com/office/drawing/2014/main" id="{B7D5A86E-9A2A-4A08-9104-38C0A478CD8B}"/>
              </a:ext>
            </a:extLst>
          </p:cNvPr>
          <p:cNvSpPr txBox="1">
            <a:spLocks/>
          </p:cNvSpPr>
          <p:nvPr/>
        </p:nvSpPr>
        <p:spPr>
          <a:xfrm>
            <a:off x="643299" y="422272"/>
            <a:ext cx="6383143" cy="5944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kumimoji="0" lang="es-ES" sz="3600" b="1" i="0" u="sng"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 </a:t>
            </a:r>
            <a:r>
              <a:rPr lang="es-ES" sz="3600" b="1" u="sng" dirty="0">
                <a:latin typeface="Times New Roman" panose="02020603050405020304" pitchFamily="18" charset="0"/>
                <a:cs typeface="Times New Roman" panose="02020603050405020304" pitchFamily="18" charset="0"/>
              </a:rPr>
              <a:t>Capítulo </a:t>
            </a:r>
            <a:r>
              <a:rPr lang="es-ES" sz="3600" b="1" u="sng" dirty="0" smtClean="0">
                <a:latin typeface="Times New Roman" panose="02020603050405020304" pitchFamily="18" charset="0"/>
                <a:cs typeface="Times New Roman" panose="02020603050405020304" pitchFamily="18" charset="0"/>
              </a:rPr>
              <a:t>II</a:t>
            </a:r>
            <a:r>
              <a:rPr lang="es-419" sz="3600" dirty="0"/>
              <a:t> </a:t>
            </a:r>
            <a:r>
              <a:rPr kumimoji="0" lang="es-ES" sz="3600" b="1" i="0" u="sng" strike="noStrike" kern="1200" cap="none" spc="0" normalizeH="0" baseline="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Fase </a:t>
            </a:r>
            <a:r>
              <a:rPr kumimoji="0" lang="es-ES" sz="3600" b="1" i="0" u="sng"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cualitativa</a:t>
            </a:r>
          </a:p>
        </p:txBody>
      </p:sp>
      <p:graphicFrame>
        <p:nvGraphicFramePr>
          <p:cNvPr id="2" name="Diagrama 1">
            <a:extLst>
              <a:ext uri="{FF2B5EF4-FFF2-40B4-BE49-F238E27FC236}">
                <a16:creationId xmlns:a16="http://schemas.microsoft.com/office/drawing/2014/main" id="{2137E2DC-3F5E-46FC-AC6B-7AA3B6640686}"/>
              </a:ext>
            </a:extLst>
          </p:cNvPr>
          <p:cNvGraphicFramePr/>
          <p:nvPr>
            <p:extLst/>
          </p:nvPr>
        </p:nvGraphicFramePr>
        <p:xfrm>
          <a:off x="192090" y="1698171"/>
          <a:ext cx="11002779" cy="4454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ángulo 13">
            <a:extLst>
              <a:ext uri="{FF2B5EF4-FFF2-40B4-BE49-F238E27FC236}">
                <a16:creationId xmlns:a16="http://schemas.microsoft.com/office/drawing/2014/main" id="{3AC01C33-60CD-4612-BED0-5FE15DC96EFF}"/>
              </a:ext>
            </a:extLst>
          </p:cNvPr>
          <p:cNvSpPr/>
          <p:nvPr/>
        </p:nvSpPr>
        <p:spPr>
          <a:xfrm>
            <a:off x="11087210" y="6596390"/>
            <a:ext cx="1104790"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(Mantilla, 2015)</a:t>
            </a:r>
          </a:p>
        </p:txBody>
      </p:sp>
    </p:spTree>
    <p:extLst>
      <p:ext uri="{BB962C8B-B14F-4D97-AF65-F5344CB8AC3E}">
        <p14:creationId xmlns:p14="http://schemas.microsoft.com/office/powerpoint/2010/main" val="2607496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6208" y="185529"/>
            <a:ext cx="1550503" cy="399903"/>
          </a:xfrm>
          <a:prstGeom prst="rect">
            <a:avLst/>
          </a:prstGeom>
        </p:spPr>
      </p:pic>
      <p:graphicFrame>
        <p:nvGraphicFramePr>
          <p:cNvPr id="2" name="Diagrama 1">
            <a:extLst>
              <a:ext uri="{FF2B5EF4-FFF2-40B4-BE49-F238E27FC236}">
                <a16:creationId xmlns:a16="http://schemas.microsoft.com/office/drawing/2014/main" id="{D7D7F3DD-45EE-4AB5-BA03-521F0796173C}"/>
              </a:ext>
            </a:extLst>
          </p:cNvPr>
          <p:cNvGraphicFramePr/>
          <p:nvPr>
            <p:extLst>
              <p:ext uri="{D42A27DB-BD31-4B8C-83A1-F6EECF244321}">
                <p14:modId xmlns:p14="http://schemas.microsoft.com/office/powerpoint/2010/main" val="3807191363"/>
              </p:ext>
            </p:extLst>
          </p:nvPr>
        </p:nvGraphicFramePr>
        <p:xfrm>
          <a:off x="654815" y="849879"/>
          <a:ext cx="10135105" cy="5537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1373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7590" y="174885"/>
            <a:ext cx="8596668" cy="739515"/>
          </a:xfrm>
        </p:spPr>
        <p:txBody>
          <a:bodyPr/>
          <a:lstStyle/>
          <a:p>
            <a:r>
              <a:rPr lang="es-419" dirty="0" smtClean="0"/>
              <a:t>Registro de matriculas por carrera </a:t>
            </a:r>
            <a:endParaRPr lang="es-419" dirty="0"/>
          </a:p>
        </p:txBody>
      </p:sp>
      <p:graphicFrame>
        <p:nvGraphicFramePr>
          <p:cNvPr id="4" name="Gráfico 3"/>
          <p:cNvGraphicFramePr>
            <a:graphicFrameLocks/>
          </p:cNvGraphicFramePr>
          <p:nvPr>
            <p:extLst>
              <p:ext uri="{D42A27DB-BD31-4B8C-83A1-F6EECF244321}">
                <p14:modId xmlns:p14="http://schemas.microsoft.com/office/powerpoint/2010/main" val="1089214909"/>
              </p:ext>
            </p:extLst>
          </p:nvPr>
        </p:nvGraphicFramePr>
        <p:xfrm>
          <a:off x="287590" y="1079292"/>
          <a:ext cx="9770809" cy="5448311"/>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p:cNvSpPr txBox="1"/>
          <p:nvPr/>
        </p:nvSpPr>
        <p:spPr>
          <a:xfrm>
            <a:off x="9403080" y="6527603"/>
            <a:ext cx="2788920" cy="369332"/>
          </a:xfrm>
          <a:prstGeom prst="rect">
            <a:avLst/>
          </a:prstGeom>
          <a:noFill/>
        </p:spPr>
        <p:txBody>
          <a:bodyPr wrap="square" rtlCol="0">
            <a:spAutoFit/>
          </a:bodyPr>
          <a:lstStyle/>
          <a:p>
            <a:r>
              <a:rPr lang="es-419" dirty="0" smtClean="0"/>
              <a:t>(SNIESE, SENESCYT, 2016)</a:t>
            </a:r>
            <a:endParaRPr lang="es-419" dirty="0"/>
          </a:p>
        </p:txBody>
      </p:sp>
      <p:sp>
        <p:nvSpPr>
          <p:cNvPr id="6" name="CuadroTexto 5"/>
          <p:cNvSpPr txBox="1"/>
          <p:nvPr/>
        </p:nvSpPr>
        <p:spPr>
          <a:xfrm>
            <a:off x="7886700" y="1485900"/>
            <a:ext cx="3246120" cy="2308324"/>
          </a:xfrm>
          <a:prstGeom prst="rect">
            <a:avLst/>
          </a:prstGeom>
          <a:noFill/>
        </p:spPr>
        <p:txBody>
          <a:bodyPr wrap="square" rtlCol="0">
            <a:spAutoFit/>
          </a:bodyPr>
          <a:lstStyle/>
          <a:p>
            <a:r>
              <a:rPr lang="es-419" dirty="0" smtClean="0"/>
              <a:t>Tony, Esta diapositiva solo es mi respaldo de la justificación de las materias tradicionales saturadas, no la borres ya en el archivo final de la presentación le pongo solo como hipervínculo de respaldo </a:t>
            </a:r>
            <a:endParaRPr lang="es-419" dirty="0"/>
          </a:p>
        </p:txBody>
      </p:sp>
    </p:spTree>
    <p:extLst>
      <p:ext uri="{BB962C8B-B14F-4D97-AF65-F5344CB8AC3E}">
        <p14:creationId xmlns:p14="http://schemas.microsoft.com/office/powerpoint/2010/main" val="1981996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6208" y="185529"/>
            <a:ext cx="1550503" cy="399903"/>
          </a:xfrm>
          <a:prstGeom prst="rect">
            <a:avLst/>
          </a:prstGeom>
        </p:spPr>
      </p:pic>
      <p:sp>
        <p:nvSpPr>
          <p:cNvPr id="6" name="Título 3">
            <a:extLst>
              <a:ext uri="{FF2B5EF4-FFF2-40B4-BE49-F238E27FC236}">
                <a16:creationId xmlns:a16="http://schemas.microsoft.com/office/drawing/2014/main" id="{25101F31-1864-420A-998D-13A394D59E7A}"/>
              </a:ext>
            </a:extLst>
          </p:cNvPr>
          <p:cNvSpPr>
            <a:spLocks noGrp="1"/>
          </p:cNvSpPr>
          <p:nvPr>
            <p:ph type="ctrTitle"/>
          </p:nvPr>
        </p:nvSpPr>
        <p:spPr>
          <a:xfrm>
            <a:off x="225289" y="585432"/>
            <a:ext cx="2504659" cy="567980"/>
          </a:xfrm>
        </p:spPr>
        <p:txBody>
          <a:bodyPr>
            <a:noAutofit/>
          </a:bodyPr>
          <a:lstStyle/>
          <a:p>
            <a:r>
              <a:rPr lang="es-ES" sz="3600" b="1" u="sng" dirty="0">
                <a:solidFill>
                  <a:schemeClr val="tx1"/>
                </a:solidFill>
                <a:latin typeface="Times New Roman" panose="02020603050405020304" pitchFamily="18" charset="0"/>
                <a:cs typeface="Times New Roman" panose="02020603050405020304" pitchFamily="18" charset="0"/>
              </a:rPr>
              <a:t>Objetivos</a:t>
            </a:r>
          </a:p>
        </p:txBody>
      </p:sp>
      <p:graphicFrame>
        <p:nvGraphicFramePr>
          <p:cNvPr id="2" name="Diagrama 1">
            <a:extLst>
              <a:ext uri="{FF2B5EF4-FFF2-40B4-BE49-F238E27FC236}">
                <a16:creationId xmlns:a16="http://schemas.microsoft.com/office/drawing/2014/main" id="{57FD0322-7BDD-4D40-B8C7-2EC28C6CD89C}"/>
              </a:ext>
            </a:extLst>
          </p:cNvPr>
          <p:cNvGraphicFramePr/>
          <p:nvPr>
            <p:extLst/>
          </p:nvPr>
        </p:nvGraphicFramePr>
        <p:xfrm>
          <a:off x="1064593" y="1391479"/>
          <a:ext cx="3732694" cy="5104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a 6">
            <a:extLst>
              <a:ext uri="{FF2B5EF4-FFF2-40B4-BE49-F238E27FC236}">
                <a16:creationId xmlns:a16="http://schemas.microsoft.com/office/drawing/2014/main" id="{AD019D0B-8B62-4E2E-9F87-E5195411F083}"/>
              </a:ext>
            </a:extLst>
          </p:cNvPr>
          <p:cNvGraphicFramePr/>
          <p:nvPr>
            <p:extLst/>
          </p:nvPr>
        </p:nvGraphicFramePr>
        <p:xfrm>
          <a:off x="5431181" y="1391477"/>
          <a:ext cx="6535529" cy="510466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634702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CC902-323D-465A-98F8-DE43B8420A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6208" y="185529"/>
            <a:ext cx="1550503" cy="399903"/>
          </a:xfrm>
          <a:prstGeom prst="rect">
            <a:avLst/>
          </a:prstGeom>
        </p:spPr>
      </p:pic>
      <p:sp>
        <p:nvSpPr>
          <p:cNvPr id="6" name="Título 3">
            <a:extLst>
              <a:ext uri="{FF2B5EF4-FFF2-40B4-BE49-F238E27FC236}">
                <a16:creationId xmlns:a16="http://schemas.microsoft.com/office/drawing/2014/main" id="{243D1CEB-74CD-4D29-91EC-40CBEB674578}"/>
              </a:ext>
            </a:extLst>
          </p:cNvPr>
          <p:cNvSpPr txBox="1">
            <a:spLocks/>
          </p:cNvSpPr>
          <p:nvPr/>
        </p:nvSpPr>
        <p:spPr>
          <a:xfrm>
            <a:off x="800055" y="385480"/>
            <a:ext cx="5592415" cy="5679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3600" b="1" i="0" u="sng"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Planteamiento de hipótesis</a:t>
            </a:r>
          </a:p>
        </p:txBody>
      </p:sp>
      <p:graphicFrame>
        <p:nvGraphicFramePr>
          <p:cNvPr id="2" name="Diagrama 1">
            <a:extLst>
              <a:ext uri="{FF2B5EF4-FFF2-40B4-BE49-F238E27FC236}">
                <a16:creationId xmlns:a16="http://schemas.microsoft.com/office/drawing/2014/main" id="{B91FE271-7F6E-4D68-A435-A69C57EE0448}"/>
              </a:ext>
            </a:extLst>
          </p:cNvPr>
          <p:cNvGraphicFramePr/>
          <p:nvPr>
            <p:extLst/>
          </p:nvPr>
        </p:nvGraphicFramePr>
        <p:xfrm>
          <a:off x="1753704" y="1153412"/>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4037691"/>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Escal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1349</TotalTime>
  <Words>2413</Words>
  <Application>Microsoft Office PowerPoint</Application>
  <PresentationFormat>Panorámica</PresentationFormat>
  <Paragraphs>393</Paragraphs>
  <Slides>40</Slides>
  <Notes>12</Notes>
  <HiddenSlides>0</HiddenSlides>
  <MMClips>0</MMClips>
  <ScaleCrop>false</ScaleCrop>
  <HeadingPairs>
    <vt:vector size="6" baseType="variant">
      <vt:variant>
        <vt:lpstr>Fuentes usadas</vt:lpstr>
      </vt:variant>
      <vt:variant>
        <vt:i4>9</vt:i4>
      </vt:variant>
      <vt:variant>
        <vt:lpstr>Tema</vt:lpstr>
      </vt:variant>
      <vt:variant>
        <vt:i4>3</vt:i4>
      </vt:variant>
      <vt:variant>
        <vt:lpstr>Títulos de diapositiva</vt:lpstr>
      </vt:variant>
      <vt:variant>
        <vt:i4>40</vt:i4>
      </vt:variant>
    </vt:vector>
  </HeadingPairs>
  <TitlesOfParts>
    <vt:vector size="52" baseType="lpstr">
      <vt:lpstr>Arial</vt:lpstr>
      <vt:lpstr>Calibri</vt:lpstr>
      <vt:lpstr>Cambria Math</vt:lpstr>
      <vt:lpstr>Karla</vt:lpstr>
      <vt:lpstr>Lucida Calligraphy</vt:lpstr>
      <vt:lpstr>Raleway</vt:lpstr>
      <vt:lpstr>Times New Roman</vt:lpstr>
      <vt:lpstr>Trebuchet MS</vt:lpstr>
      <vt:lpstr>Wingdings 3</vt:lpstr>
      <vt:lpstr>Faceta</vt:lpstr>
      <vt:lpstr>Escalus template</vt:lpstr>
      <vt:lpstr>1_Faceta</vt:lpstr>
      <vt:lpstr>Presentación de PowerPoint</vt:lpstr>
      <vt:lpstr>DEPARTAMENTO DE CIENCIAS ECONÓMICAS ADMINISTRATIVAS Y DE COMERCIO  TESIS PREVIO A LA OBTENCIÓN DEL TÍTULO DE:  INGENIERO EN MERCADOTECNIA  “ESTUDIO DE PERTINENCIA E INVESTIGACIÓN PARA CREAR LA CARRERA DE INGENIERÍA EN MECÁNICA AERONAUTICA PARA LA UNIVERSIDAD DE LAS FUERZAS ARMADAS ESPE”   AUTORES :TACO GUALOTUÑA ANTHONY FELIPE  SALAZAR VILLACIS ROCIO JACQUELINE    DIRECTOR: ING. MANTILLA VARGAS, ALFREDO FARID. MBA,MSC,DSG,DCD,DPD.</vt:lpstr>
      <vt:lpstr>PRESENTACION DE CAPITULOS </vt:lpstr>
      <vt:lpstr>Capítulo I </vt:lpstr>
      <vt:lpstr>Presentación de PowerPoint</vt:lpstr>
      <vt:lpstr>Presentación de PowerPoint</vt:lpstr>
      <vt:lpstr>Registro de matriculas por carrera </vt:lpstr>
      <vt:lpstr>Objetivos</vt:lpstr>
      <vt:lpstr>Presentación de PowerPoint</vt:lpstr>
      <vt:lpstr>Presentación de PowerPoint</vt:lpstr>
      <vt:lpstr>Presentación de PowerPoint</vt:lpstr>
      <vt:lpstr>Presentación de PowerPoint</vt:lpstr>
      <vt:lpstr>Presentación de PowerPoint</vt:lpstr>
      <vt:lpstr>Presentación de PowerPoint</vt:lpstr>
      <vt:lpstr>Trabajo de campo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ECONOMICAS ADMINISTRATIVAS Y DE COMERCIO  INGENIERIA EN MERCADOTECNIA  ESTUDIO DE PERTINENCIA E INVESTIGACION PARA CREAR LA CARRERA DE INGENIERIA EN MECANICA AERONAUTICA PARA LA UNIVERSIDAD DE LAS FUERZAS ARMADAS ESPE  ANTHONY FELIPE TACO GUALOTUÑA  ROCIO JACQUELINE SALAZAR VILLACIS</dc:title>
  <dc:creator>Anthony Taco</dc:creator>
  <cp:lastModifiedBy>Windows User</cp:lastModifiedBy>
  <cp:revision>135</cp:revision>
  <dcterms:created xsi:type="dcterms:W3CDTF">2018-11-08T02:53:29Z</dcterms:created>
  <dcterms:modified xsi:type="dcterms:W3CDTF">2018-12-04T22:26:12Z</dcterms:modified>
</cp:coreProperties>
</file>