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drawings/drawing1.xml" ContentType="application/vnd.openxmlformats-officedocument.drawingml.chartshapes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5" r:id="rId8"/>
    <p:sldId id="268" r:id="rId9"/>
    <p:sldId id="270" r:id="rId10"/>
    <p:sldId id="271" r:id="rId11"/>
    <p:sldId id="264" r:id="rId12"/>
    <p:sldId id="272" r:id="rId13"/>
    <p:sldId id="283" r:id="rId14"/>
    <p:sldId id="266" r:id="rId15"/>
    <p:sldId id="273" r:id="rId16"/>
    <p:sldId id="275" r:id="rId17"/>
    <p:sldId id="276" r:id="rId18"/>
    <p:sldId id="284" r:id="rId19"/>
    <p:sldId id="277" r:id="rId20"/>
    <p:sldId id="278" r:id="rId21"/>
    <p:sldId id="279" r:id="rId22"/>
    <p:sldId id="280" r:id="rId23"/>
    <p:sldId id="281" r:id="rId24"/>
    <p:sldId id="267" r:id="rId25"/>
    <p:sldId id="285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9" r:id="rId37"/>
    <p:sldId id="300" r:id="rId38"/>
    <p:sldId id="301" r:id="rId39"/>
    <p:sldId id="302" r:id="rId40"/>
    <p:sldId id="304" r:id="rId41"/>
    <p:sldId id="308" r:id="rId42"/>
    <p:sldId id="309" r:id="rId43"/>
    <p:sldId id="305" r:id="rId44"/>
    <p:sldId id="306" r:id="rId45"/>
    <p:sldId id="307" r:id="rId4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25" autoAdjust="0"/>
  </p:normalViewPr>
  <p:slideViewPr>
    <p:cSldViewPr>
      <p:cViewPr varScale="1">
        <p:scale>
          <a:sx n="62" d="100"/>
          <a:sy n="62" d="100"/>
        </p:scale>
        <p:origin x="151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CORRECCIONES\Gr&#225;ficos%20de%20tablas%20del%20SPSS%20en%20excel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CORRECCIONES\Gr&#225;ficos%20de%20tablas%20del%20SPSS%20en%20excel%20(Autoguardado)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CORRECCIONES\Gr&#225;ficos%20de%20tablas%20del%20SPSS%20en%20excel%20(Autoguardado)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CORRECCIONES\Gr&#225;ficos%20de%20tablas%20del%20SPSS%20en%20excel%20(Autoguardado)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CORRECCIONES\Gr&#225;ficos%20de%20tablas%20del%20SPSS%20en%20excel%20(Autoguardado)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CORRECCIONES\Gr&#225;ficos%20de%20tablas%20del%20SPSS%20en%20excel%20(Autoguardado)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CORRECCIONES\Gr&#225;ficos%20de%20tablas%20del%20SPSS%20en%20excel%20(Autoguardado).xlsx" TargetMode="Externa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Usuario\Documents\TESIS%20CORRECCIONES\Gr&#225;ficos%20de%20tablas%20del%20SPSS%20en%20excel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CORRECCIONES\Gr&#225;ficos%20de%20tablas%20del%20SPSS%20en%20excel%20(Autoguardado)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AppData\Roaming\Microsoft\Excel\Gr&#225;ficos%20de%20tablas%20del%20SPSS%20en%20excel%20(version%201).xlsb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CORRECCIONES\Gr&#225;ficos%20de%20tablas%20del%20SPSS%20en%20excel%20(Autoguardado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TESIS\TABULACIONES\Gr&#225;ficos%20de%20tablas%20del%20SPSS%20en%20excel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CORRECCIONES\Gr&#225;ficos%20de%20tablas%20del%20SPSS%20en%20excel%20(Autoguardado)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CORRECCIONES\Gr&#225;ficos%20de%20tablas%20del%20SPSS%20en%20excel%20(Autoguardado)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CORRECCIONES\Gr&#225;ficos%20de%20tablas%20del%20SPSS%20en%20excel%20(Autoguardado)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CORRECCIONES\Gr&#225;ficos%20de%20tablas%20del%20SPSS%20en%20excel%20(Autoguardado)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CORRECCIONES\Gr&#225;ficos%20de%20tablas%20del%20SPSS%20en%20excel%20(Autoguardado)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CORRECCIONES\Gr&#225;ficos%20de%20tablas%20del%20SPSS%20en%20excel%20(Autoguardado)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CORRECCIONES\Gr&#225;ficos%20de%20tablas%20del%20SPSS%20en%20excel%20(Autoguardado)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AppData\Roaming\Microsoft\Excel\Gr&#225;ficos%20de%20tablas%20del%20SPSS%20en%20excel%20(Autoguardado)%20(version%201).xlsb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CORRECCIONES\Gr&#225;ficos%20de%20tablas%20del%20SPSS%20en%20excel%20(Autoguardado)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CORRECCIONES\Gr&#225;ficos%20de%20tablas%20del%20SPSS%20en%20excel%20(Autoguardado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CORRECCIONES\Gr&#225;ficos%20de%20tablas%20del%20SPSS%20en%20excel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AppData\Roaming\Microsoft\Excel\Gr&#225;ficos%20de%20tablas%20del%20SPSS%20en%20excel%20(Autoguardado)%20(version%201).xlsb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AppData\Roaming\Microsoft\Excel\Gr&#225;ficos%20de%20tablas%20del%20SPSS%20en%20excel%20(Autoguardado)%20(version%201).xlsb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AppData\Roaming\Microsoft\Excel\Gr&#225;ficos%20de%20tablas%20del%20SPSS%20en%20excel%20(Autoguardado)%20(version%201).xlsb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AppData\Roaming\Microsoft\Excel\Gr&#225;ficos%20de%20tablas%20del%20SPSS%20en%20excel%20(Autoguardado)%20(version%201).xlsb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AppData\Roaming\Microsoft\Excel\Gr&#225;ficos%20de%20tablas%20del%20SPSS%20en%20excel%20(Autoguardado)%20(version%201).xlsb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AppData\Roaming\Microsoft\Excel\Gr&#225;ficos%20de%20tablas%20del%20SPSS%20en%20excel%20(Autoguardado)%20(version%201).xlsb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CORRECCIONES\Gr&#225;ficos%20de%20tablas%20del%20SPSS%20en%20exce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TESIS\TABULACIONES\Gr&#225;ficos%20de%20tablas%20del%20SPSS%20en%20excel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TESIS\TABULACIONES\Gr&#225;ficos%20de%20tablas%20del%20SPSS%20en%20excel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TESIS\TABULACIONES\Gr&#225;ficos%20de%20tablas%20del%20SPSS%20en%20excel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CORRECCIONES\Gr&#225;ficos%20de%20tablas%20del%20SPSS%20en%20excel%20(Autoguardado)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TESIS%20CORRECCIONES\Gr&#225;ficos%20de%20tablas%20del%20SPSS%20en%20excel%20(Autoguardado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Edad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9181763118770995E-3"/>
          <c:y val="0.1751737089201878"/>
          <c:w val="0.94871794871794868"/>
          <c:h val="0.643041366308084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Hoja1!$Q$26</c:f>
              <c:strCache>
                <c:ptCount val="1"/>
                <c:pt idx="0">
                  <c:v>Porcentaje</c:v>
                </c:pt>
              </c:strCache>
            </c:strRef>
          </c:tx>
          <c:spPr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4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6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7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8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/>
                      <a:t>5,17%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/>
                      <a:t>11,49%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="1"/>
                      <a:t>17,24%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="1"/>
                      <a:t>16,67%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b="1"/>
                      <a:t>10,34%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b="1"/>
                      <a:t>14,94%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b="1"/>
                      <a:t>14,94%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b="1"/>
                      <a:t>8,05%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b="1"/>
                      <a:t>1,16%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Hoja1!$O$27:$O$35</c:f>
              <c:strCache>
                <c:ptCount val="9"/>
                <c:pt idx="0">
                  <c:v>20 a 24 años de edad</c:v>
                </c:pt>
                <c:pt idx="1">
                  <c:v>25 a 29 años de edad</c:v>
                </c:pt>
                <c:pt idx="2">
                  <c:v>30 a 34 años de edad</c:v>
                </c:pt>
                <c:pt idx="3">
                  <c:v>35 a 39 años de edad</c:v>
                </c:pt>
                <c:pt idx="4">
                  <c:v>40 a 44 años de edad</c:v>
                </c:pt>
                <c:pt idx="5">
                  <c:v>45 a 49 años de edad</c:v>
                </c:pt>
                <c:pt idx="6">
                  <c:v>50 a 54 años de edad</c:v>
                </c:pt>
                <c:pt idx="7">
                  <c:v>55 a 59 años de edad</c:v>
                </c:pt>
                <c:pt idx="8">
                  <c:v>60 a 64 años de edad</c:v>
                </c:pt>
              </c:strCache>
            </c:strRef>
          </c:cat>
          <c:val>
            <c:numRef>
              <c:f>Hoja1!$Q$27:$Q$35</c:f>
              <c:numCache>
                <c:formatCode>###0.00</c:formatCode>
                <c:ptCount val="9"/>
                <c:pt idx="0">
                  <c:v>5.1724137931034484</c:v>
                </c:pt>
                <c:pt idx="1">
                  <c:v>11.494252873563218</c:v>
                </c:pt>
                <c:pt idx="2">
                  <c:v>17.241379310344829</c:v>
                </c:pt>
                <c:pt idx="3">
                  <c:v>16.666666666666664</c:v>
                </c:pt>
                <c:pt idx="4">
                  <c:v>10.344827586206897</c:v>
                </c:pt>
                <c:pt idx="5">
                  <c:v>14.942528735632186</c:v>
                </c:pt>
                <c:pt idx="6">
                  <c:v>14.942528735632186</c:v>
                </c:pt>
                <c:pt idx="7">
                  <c:v>8.0459770114942533</c:v>
                </c:pt>
                <c:pt idx="8">
                  <c:v>1.1494252873563218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5"/>
        <c:overlap val="-25"/>
        <c:axId val="168628728"/>
        <c:axId val="171999680"/>
      </c:barChart>
      <c:catAx>
        <c:axId val="168628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s-EC"/>
          </a:p>
        </c:txPr>
        <c:crossAx val="171999680"/>
        <c:crosses val="autoZero"/>
        <c:auto val="1"/>
        <c:lblAlgn val="ctr"/>
        <c:lblOffset val="100"/>
        <c:noMultiLvlLbl val="0"/>
      </c:catAx>
      <c:valAx>
        <c:axId val="171999680"/>
        <c:scaling>
          <c:orientation val="minMax"/>
        </c:scaling>
        <c:delete val="1"/>
        <c:axPos val="l"/>
        <c:numFmt formatCode="###0.00" sourceLinked="1"/>
        <c:majorTickMark val="none"/>
        <c:minorTickMark val="none"/>
        <c:tickLblPos val="nextTo"/>
        <c:crossAx val="168628728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Derechos</a:t>
            </a:r>
            <a:r>
              <a:rPr lang="en-US" baseline="0"/>
              <a:t> Humanos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2.591283863368669E-2"/>
          <c:y val="0.24609633255302546"/>
          <c:w val="0.94817432273262658"/>
          <c:h val="0.575124258116384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Hoja4!$C$64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6,9%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25,9%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35,1%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29,9%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Hoja4!$A$65:$A$70</c:f>
              <c:strCache>
                <c:ptCount val="6"/>
                <c:pt idx="0">
                  <c:v>No Aplica</c:v>
                </c:pt>
                <c:pt idx="1">
                  <c:v>Muy Malo</c:v>
                </c:pt>
                <c:pt idx="2">
                  <c:v>Malo</c:v>
                </c:pt>
                <c:pt idx="3">
                  <c:v>Indiferente</c:v>
                </c:pt>
                <c:pt idx="4">
                  <c:v>Muy Bueno</c:v>
                </c:pt>
                <c:pt idx="5">
                  <c:v>Excelente</c:v>
                </c:pt>
              </c:strCache>
            </c:strRef>
          </c:cat>
          <c:val>
            <c:numRef>
              <c:f>Hoja4!$C$65:$C$70</c:f>
              <c:numCache>
                <c:formatCode>###0.0</c:formatCode>
                <c:ptCount val="6"/>
                <c:pt idx="0">
                  <c:v>1.1494252873563218</c:v>
                </c:pt>
                <c:pt idx="1">
                  <c:v>1.1494252873563218</c:v>
                </c:pt>
                <c:pt idx="2">
                  <c:v>6.8965517241379306</c:v>
                </c:pt>
                <c:pt idx="3">
                  <c:v>25.862068965517242</c:v>
                </c:pt>
                <c:pt idx="4">
                  <c:v>35.057471264367813</c:v>
                </c:pt>
                <c:pt idx="5">
                  <c:v>29.885057471264368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1"/>
        <c:overlap val="-25"/>
        <c:axId val="172868424"/>
        <c:axId val="172868816"/>
      </c:barChart>
      <c:catAx>
        <c:axId val="1728684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2868816"/>
        <c:crosses val="autoZero"/>
        <c:auto val="1"/>
        <c:lblAlgn val="ctr"/>
        <c:lblOffset val="100"/>
        <c:noMultiLvlLbl val="0"/>
      </c:catAx>
      <c:valAx>
        <c:axId val="172868816"/>
        <c:scaling>
          <c:orientation val="minMax"/>
        </c:scaling>
        <c:delete val="1"/>
        <c:axPos val="l"/>
        <c:numFmt formatCode="###0.0" sourceLinked="1"/>
        <c:majorTickMark val="none"/>
        <c:minorTickMark val="none"/>
        <c:tickLblPos val="nextTo"/>
        <c:crossAx val="1728684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Autogestión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Hoja4!$C$75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0,6%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2,3%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18,4%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36,8%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27,0%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14,9%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Hoja4!$A$76:$A$81</c:f>
              <c:strCache>
                <c:ptCount val="6"/>
                <c:pt idx="0">
                  <c:v>No Aplica</c:v>
                </c:pt>
                <c:pt idx="1">
                  <c:v>Muy Malo</c:v>
                </c:pt>
                <c:pt idx="2">
                  <c:v>Malo</c:v>
                </c:pt>
                <c:pt idx="3">
                  <c:v>Indiferente</c:v>
                </c:pt>
                <c:pt idx="4">
                  <c:v>Muy Bueno</c:v>
                </c:pt>
                <c:pt idx="5">
                  <c:v>Excelente</c:v>
                </c:pt>
              </c:strCache>
            </c:strRef>
          </c:cat>
          <c:val>
            <c:numRef>
              <c:f>Hoja4!$C$76:$C$81</c:f>
              <c:numCache>
                <c:formatCode>###0.0</c:formatCode>
                <c:ptCount val="6"/>
                <c:pt idx="0" formatCode="####.0">
                  <c:v>0.57471264367816088</c:v>
                </c:pt>
                <c:pt idx="1">
                  <c:v>2.2988505747126435</c:v>
                </c:pt>
                <c:pt idx="2">
                  <c:v>18.390804597701148</c:v>
                </c:pt>
                <c:pt idx="3">
                  <c:v>36.781609195402297</c:v>
                </c:pt>
                <c:pt idx="4">
                  <c:v>27.011494252873565</c:v>
                </c:pt>
                <c:pt idx="5">
                  <c:v>14.942528735632184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2"/>
        <c:overlap val="-25"/>
        <c:axId val="172869600"/>
        <c:axId val="173032760"/>
      </c:barChart>
      <c:catAx>
        <c:axId val="1728696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3032760"/>
        <c:crosses val="autoZero"/>
        <c:auto val="1"/>
        <c:lblAlgn val="ctr"/>
        <c:lblOffset val="100"/>
        <c:noMultiLvlLbl val="0"/>
      </c:catAx>
      <c:valAx>
        <c:axId val="173032760"/>
        <c:scaling>
          <c:orientation val="minMax"/>
        </c:scaling>
        <c:delete val="1"/>
        <c:axPos val="l"/>
        <c:numFmt formatCode="####.0" sourceLinked="1"/>
        <c:majorTickMark val="out"/>
        <c:minorTickMark val="none"/>
        <c:tickLblPos val="nextTo"/>
        <c:crossAx val="1728696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Infraestructura</a:t>
            </a:r>
            <a:r>
              <a:rPr lang="en-US" baseline="0"/>
              <a:t> Comunitaria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1630170316301706E-2"/>
          <c:y val="0.16082390563248558"/>
          <c:w val="0.94647201946472015"/>
          <c:h val="0.728958578453555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Hoja4!$C$87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3,4%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4,6%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26,4%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32,8%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20,1%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12,6%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Hoja4!$A$88:$A$93</c:f>
              <c:strCache>
                <c:ptCount val="6"/>
                <c:pt idx="0">
                  <c:v>No Aplica</c:v>
                </c:pt>
                <c:pt idx="1">
                  <c:v>Muy Malo</c:v>
                </c:pt>
                <c:pt idx="2">
                  <c:v>Malo</c:v>
                </c:pt>
                <c:pt idx="3">
                  <c:v>Indiferente</c:v>
                </c:pt>
                <c:pt idx="4">
                  <c:v>Muy Bueno</c:v>
                </c:pt>
                <c:pt idx="5">
                  <c:v>Excelente</c:v>
                </c:pt>
              </c:strCache>
            </c:strRef>
          </c:cat>
          <c:val>
            <c:numRef>
              <c:f>Hoja4!$C$88:$C$93</c:f>
              <c:numCache>
                <c:formatCode>###0.0</c:formatCode>
                <c:ptCount val="6"/>
                <c:pt idx="0">
                  <c:v>3.4482758620689653</c:v>
                </c:pt>
                <c:pt idx="1">
                  <c:v>4.5977011494252871</c:v>
                </c:pt>
                <c:pt idx="2">
                  <c:v>26.436781609195403</c:v>
                </c:pt>
                <c:pt idx="3">
                  <c:v>32.758620689655174</c:v>
                </c:pt>
                <c:pt idx="4">
                  <c:v>20.114942528735632</c:v>
                </c:pt>
                <c:pt idx="5">
                  <c:v>12.64367816091954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4"/>
        <c:overlap val="-25"/>
        <c:axId val="173033544"/>
        <c:axId val="173033936"/>
      </c:barChart>
      <c:catAx>
        <c:axId val="1730335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3033936"/>
        <c:crosses val="autoZero"/>
        <c:auto val="1"/>
        <c:lblAlgn val="ctr"/>
        <c:lblOffset val="100"/>
        <c:noMultiLvlLbl val="0"/>
      </c:catAx>
      <c:valAx>
        <c:axId val="173033936"/>
        <c:scaling>
          <c:orientation val="minMax"/>
        </c:scaling>
        <c:delete val="1"/>
        <c:axPos val="l"/>
        <c:numFmt formatCode="###0.0" sourceLinked="1"/>
        <c:majorTickMark val="out"/>
        <c:minorTickMark val="none"/>
        <c:tickLblPos val="nextTo"/>
        <c:crossAx val="1730335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Proyectos Productivos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Hoja4!$C$99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5,7%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27,0%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41,4%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24,1%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Hoja4!$A$100:$A$104</c:f>
              <c:strCache>
                <c:ptCount val="5"/>
                <c:pt idx="0">
                  <c:v>No Aplica</c:v>
                </c:pt>
                <c:pt idx="1">
                  <c:v>Malo</c:v>
                </c:pt>
                <c:pt idx="2">
                  <c:v>Indiferente</c:v>
                </c:pt>
                <c:pt idx="3">
                  <c:v>Muy Bueno</c:v>
                </c:pt>
                <c:pt idx="4">
                  <c:v>Excelente</c:v>
                </c:pt>
              </c:strCache>
            </c:strRef>
          </c:cat>
          <c:val>
            <c:numRef>
              <c:f>Hoja4!$C$100:$C$104</c:f>
              <c:numCache>
                <c:formatCode>###0.0</c:formatCode>
                <c:ptCount val="5"/>
                <c:pt idx="0">
                  <c:v>1.7241379310344827</c:v>
                </c:pt>
                <c:pt idx="1">
                  <c:v>5.7471264367816088</c:v>
                </c:pt>
                <c:pt idx="2">
                  <c:v>27.011494252873565</c:v>
                </c:pt>
                <c:pt idx="3">
                  <c:v>41.379310344827587</c:v>
                </c:pt>
                <c:pt idx="4">
                  <c:v>24.137931034482758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6"/>
        <c:overlap val="-25"/>
        <c:axId val="173034720"/>
        <c:axId val="173035112"/>
      </c:barChart>
      <c:catAx>
        <c:axId val="1730347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3035112"/>
        <c:crosses val="autoZero"/>
        <c:auto val="1"/>
        <c:lblAlgn val="ctr"/>
        <c:lblOffset val="100"/>
        <c:noMultiLvlLbl val="0"/>
      </c:catAx>
      <c:valAx>
        <c:axId val="173035112"/>
        <c:scaling>
          <c:orientation val="minMax"/>
        </c:scaling>
        <c:delete val="1"/>
        <c:axPos val="l"/>
        <c:numFmt formatCode="###0.0" sourceLinked="1"/>
        <c:majorTickMark val="out"/>
        <c:minorTickMark val="none"/>
        <c:tickLblPos val="nextTo"/>
        <c:crossAx val="1730347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Revaloración Cultural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Hoja4!$C$109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2,3%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3,4%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20,1%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27,0%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45,4%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Hoja4!$A$110:$A$115</c:f>
              <c:strCache>
                <c:ptCount val="6"/>
                <c:pt idx="0">
                  <c:v>No Aplica</c:v>
                </c:pt>
                <c:pt idx="1">
                  <c:v>Muy Malo</c:v>
                </c:pt>
                <c:pt idx="2">
                  <c:v>Malo</c:v>
                </c:pt>
                <c:pt idx="3">
                  <c:v>Indiferente</c:v>
                </c:pt>
                <c:pt idx="4">
                  <c:v>Muy Bueno</c:v>
                </c:pt>
                <c:pt idx="5">
                  <c:v>Excelente</c:v>
                </c:pt>
              </c:strCache>
            </c:strRef>
          </c:cat>
          <c:val>
            <c:numRef>
              <c:f>Hoja4!$C$110:$C$115</c:f>
              <c:numCache>
                <c:formatCode>###0.0</c:formatCode>
                <c:ptCount val="6"/>
                <c:pt idx="0">
                  <c:v>1.7241379310344827</c:v>
                </c:pt>
                <c:pt idx="1">
                  <c:v>2.2988505747126435</c:v>
                </c:pt>
                <c:pt idx="2">
                  <c:v>3.4482758620689653</c:v>
                </c:pt>
                <c:pt idx="3">
                  <c:v>20.114942528735632</c:v>
                </c:pt>
                <c:pt idx="4">
                  <c:v>27.011494252873565</c:v>
                </c:pt>
                <c:pt idx="5">
                  <c:v>45.402298850574709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1"/>
        <c:overlap val="-25"/>
        <c:axId val="173035896"/>
        <c:axId val="173036288"/>
      </c:barChart>
      <c:catAx>
        <c:axId val="1730358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3036288"/>
        <c:crosses val="autoZero"/>
        <c:auto val="1"/>
        <c:lblAlgn val="ctr"/>
        <c:lblOffset val="100"/>
        <c:noMultiLvlLbl val="0"/>
      </c:catAx>
      <c:valAx>
        <c:axId val="173036288"/>
        <c:scaling>
          <c:orientation val="minMax"/>
        </c:scaling>
        <c:delete val="1"/>
        <c:axPos val="l"/>
        <c:numFmt formatCode="###0.0" sourceLinked="1"/>
        <c:majorTickMark val="none"/>
        <c:minorTickMark val="none"/>
        <c:tickLblPos val="nextTo"/>
        <c:crossAx val="1730358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Equipamiento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Hoja4!$C$120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4,6%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0,6%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24,1%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40,8%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23,0%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6,9%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Hoja4!$A$121:$A$126</c:f>
              <c:strCache>
                <c:ptCount val="6"/>
                <c:pt idx="0">
                  <c:v>No Aplica</c:v>
                </c:pt>
                <c:pt idx="1">
                  <c:v>Muy Malo</c:v>
                </c:pt>
                <c:pt idx="2">
                  <c:v>Malo</c:v>
                </c:pt>
                <c:pt idx="3">
                  <c:v>Indiferente</c:v>
                </c:pt>
                <c:pt idx="4">
                  <c:v>Muy Bueno</c:v>
                </c:pt>
                <c:pt idx="5">
                  <c:v>Excelente</c:v>
                </c:pt>
              </c:strCache>
            </c:strRef>
          </c:cat>
          <c:val>
            <c:numRef>
              <c:f>Hoja4!$C$121:$C$126</c:f>
              <c:numCache>
                <c:formatCode>####.0</c:formatCode>
                <c:ptCount val="6"/>
                <c:pt idx="0" formatCode="###0.0">
                  <c:v>4.5977011494252871</c:v>
                </c:pt>
                <c:pt idx="1">
                  <c:v>0.57471264367816088</c:v>
                </c:pt>
                <c:pt idx="2" formatCode="###0.0">
                  <c:v>24.137931034482758</c:v>
                </c:pt>
                <c:pt idx="3" formatCode="###0.0">
                  <c:v>40.804597701149426</c:v>
                </c:pt>
                <c:pt idx="4" formatCode="###0.0">
                  <c:v>22.988505747126435</c:v>
                </c:pt>
                <c:pt idx="5" formatCode="###0.0">
                  <c:v>6.8965517241379306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2"/>
        <c:overlap val="-25"/>
        <c:axId val="173176416"/>
        <c:axId val="173176808"/>
      </c:barChart>
      <c:catAx>
        <c:axId val="1731764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3176808"/>
        <c:crosses val="autoZero"/>
        <c:auto val="1"/>
        <c:lblAlgn val="ctr"/>
        <c:lblOffset val="100"/>
        <c:noMultiLvlLbl val="0"/>
      </c:catAx>
      <c:valAx>
        <c:axId val="173176808"/>
        <c:scaling>
          <c:orientation val="minMax"/>
        </c:scaling>
        <c:delete val="1"/>
        <c:axPos val="l"/>
        <c:numFmt formatCode="###0.0" sourceLinked="1"/>
        <c:majorTickMark val="out"/>
        <c:minorTickMark val="none"/>
        <c:tickLblPos val="nextTo"/>
        <c:crossAx val="1731764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070466132599549E-2"/>
          <c:y val="0.15524142954419132"/>
          <c:w val="0.93385906773480087"/>
          <c:h val="0.713229747968163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Hoja4!$C$132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72,4%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27,6%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Hoja4!$A$133:$A$134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Hoja4!$C$133:$C$134</c:f>
              <c:numCache>
                <c:formatCode>###0.0</c:formatCode>
                <c:ptCount val="2"/>
                <c:pt idx="0">
                  <c:v>72.41379310344827</c:v>
                </c:pt>
                <c:pt idx="1">
                  <c:v>27.586206896551722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6"/>
        <c:overlap val="-25"/>
        <c:axId val="173177592"/>
        <c:axId val="173177984"/>
      </c:barChart>
      <c:catAx>
        <c:axId val="1731775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3177984"/>
        <c:crosses val="autoZero"/>
        <c:auto val="1"/>
        <c:lblAlgn val="ctr"/>
        <c:lblOffset val="100"/>
        <c:noMultiLvlLbl val="0"/>
      </c:catAx>
      <c:valAx>
        <c:axId val="173177984"/>
        <c:scaling>
          <c:orientation val="minMax"/>
        </c:scaling>
        <c:delete val="1"/>
        <c:axPos val="l"/>
        <c:numFmt formatCode="###0.0" sourceLinked="1"/>
        <c:majorTickMark val="out"/>
        <c:minorTickMark val="none"/>
        <c:tickLblPos val="nextTo"/>
        <c:crossAx val="1731775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Desarrollo en Salud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Hoja4!$C$141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83,3%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14,9%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Hoja4!$A$142:$A$144</c:f>
              <c:strCache>
                <c:ptCount val="3"/>
                <c:pt idx="0">
                  <c:v>No Aplica</c:v>
                </c:pt>
                <c:pt idx="1">
                  <c:v>SI</c:v>
                </c:pt>
                <c:pt idx="2">
                  <c:v>NO</c:v>
                </c:pt>
              </c:strCache>
            </c:strRef>
          </c:cat>
          <c:val>
            <c:numRef>
              <c:f>Hoja4!$C$142:$C$144</c:f>
              <c:numCache>
                <c:formatCode>###0.0</c:formatCode>
                <c:ptCount val="3"/>
                <c:pt idx="0">
                  <c:v>1.7241379310344827</c:v>
                </c:pt>
                <c:pt idx="1">
                  <c:v>83.333333333333329</c:v>
                </c:pt>
                <c:pt idx="2">
                  <c:v>14.942528735632184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7"/>
        <c:overlap val="-25"/>
        <c:axId val="173178768"/>
        <c:axId val="173179160"/>
      </c:barChart>
      <c:catAx>
        <c:axId val="1731787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3179160"/>
        <c:crosses val="autoZero"/>
        <c:auto val="1"/>
        <c:lblAlgn val="ctr"/>
        <c:lblOffset val="100"/>
        <c:noMultiLvlLbl val="0"/>
      </c:catAx>
      <c:valAx>
        <c:axId val="173179160"/>
        <c:scaling>
          <c:orientation val="minMax"/>
        </c:scaling>
        <c:delete val="1"/>
        <c:axPos val="l"/>
        <c:numFmt formatCode="###0.0" sourceLinked="1"/>
        <c:majorTickMark val="none"/>
        <c:minorTickMark val="none"/>
        <c:tickLblPos val="nextTo"/>
        <c:crossAx val="1731787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Desarrollo en la Educación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Hoja4!$C$152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74,7%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25,3%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Hoja4!$A$153:$A$154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Hoja4!$C$153:$C$154</c:f>
              <c:numCache>
                <c:formatCode>###0.0</c:formatCode>
                <c:ptCount val="2"/>
                <c:pt idx="0">
                  <c:v>74.712643678160916</c:v>
                </c:pt>
                <c:pt idx="1">
                  <c:v>25.287356321839081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5"/>
        <c:overlap val="-25"/>
        <c:axId val="172515288"/>
        <c:axId val="172515680"/>
      </c:barChart>
      <c:catAx>
        <c:axId val="1725152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2515680"/>
        <c:crosses val="autoZero"/>
        <c:auto val="1"/>
        <c:lblAlgn val="ctr"/>
        <c:lblOffset val="100"/>
        <c:noMultiLvlLbl val="0"/>
      </c:catAx>
      <c:valAx>
        <c:axId val="172515680"/>
        <c:scaling>
          <c:orientation val="minMax"/>
        </c:scaling>
        <c:delete val="1"/>
        <c:axPos val="l"/>
        <c:numFmt formatCode="###0.0" sourceLinked="1"/>
        <c:majorTickMark val="out"/>
        <c:minorTickMark val="none"/>
        <c:tickLblPos val="nextTo"/>
        <c:crossAx val="1725152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 sz="1800" b="1" i="0" u="none" strike="noStrike" baseline="0">
                <a:effectLst/>
              </a:rPr>
              <a:t>Progreso en Fuentes de Empleo 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Hoja4!$C$161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0,6%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44,3%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55,2%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Hoja4!$A$162:$A$164</c:f>
              <c:strCache>
                <c:ptCount val="3"/>
                <c:pt idx="0">
                  <c:v>No Aplica</c:v>
                </c:pt>
                <c:pt idx="1">
                  <c:v>SI</c:v>
                </c:pt>
                <c:pt idx="2">
                  <c:v>NO</c:v>
                </c:pt>
              </c:strCache>
            </c:strRef>
          </c:cat>
          <c:val>
            <c:numRef>
              <c:f>Hoja4!$C$162:$C$164</c:f>
              <c:numCache>
                <c:formatCode>###0.0</c:formatCode>
                <c:ptCount val="3"/>
                <c:pt idx="0" formatCode="####.0">
                  <c:v>0.57471264367816088</c:v>
                </c:pt>
                <c:pt idx="1">
                  <c:v>44.252873563218394</c:v>
                </c:pt>
                <c:pt idx="2">
                  <c:v>55.172413793103445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5"/>
        <c:overlap val="-25"/>
        <c:axId val="172516464"/>
        <c:axId val="172516856"/>
      </c:barChart>
      <c:catAx>
        <c:axId val="1725164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2516856"/>
        <c:crosses val="autoZero"/>
        <c:auto val="1"/>
        <c:lblAlgn val="ctr"/>
        <c:lblOffset val="100"/>
        <c:noMultiLvlLbl val="0"/>
      </c:catAx>
      <c:valAx>
        <c:axId val="172516856"/>
        <c:scaling>
          <c:orientation val="minMax"/>
        </c:scaling>
        <c:delete val="1"/>
        <c:axPos val="l"/>
        <c:numFmt formatCode="####.0" sourceLinked="1"/>
        <c:majorTickMark val="out"/>
        <c:minorTickMark val="none"/>
        <c:tickLblPos val="nextTo"/>
        <c:crossAx val="1725164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s-ES" sz="1800"/>
              <a:t>Comunidad</a:t>
            </a:r>
          </a:p>
        </c:rich>
      </c:tx>
      <c:layout>
        <c:manualLayout>
          <c:xMode val="edge"/>
          <c:yMode val="edge"/>
          <c:x val="0.32045423857622363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2222222222222223E-2"/>
          <c:y val="0.24481637469734888"/>
          <c:w val="0.91666666666666663"/>
          <c:h val="0.65786431990118888"/>
        </c:manualLayout>
      </c:layout>
      <c:barChart>
        <c:barDir val="col"/>
        <c:grouping val="clustered"/>
        <c:varyColors val="0"/>
        <c:ser>
          <c:idx val="1"/>
          <c:order val="0"/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11,5%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46,6%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24,1%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17,8%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Hoja1!$B$50:$B$53</c:f>
              <c:strCache>
                <c:ptCount val="4"/>
                <c:pt idx="0">
                  <c:v>Yuturi</c:v>
                </c:pt>
                <c:pt idx="1">
                  <c:v>El Edén</c:v>
                </c:pt>
                <c:pt idx="2">
                  <c:v>San Roque</c:v>
                </c:pt>
                <c:pt idx="3">
                  <c:v>San Isla</c:v>
                </c:pt>
              </c:strCache>
            </c:strRef>
          </c:cat>
          <c:val>
            <c:numRef>
              <c:f>Hoja1!$D$50:$D$53</c:f>
              <c:numCache>
                <c:formatCode>###0.0</c:formatCode>
                <c:ptCount val="4"/>
                <c:pt idx="0">
                  <c:v>11.494252873563218</c:v>
                </c:pt>
                <c:pt idx="1">
                  <c:v>46.551724137931032</c:v>
                </c:pt>
                <c:pt idx="2">
                  <c:v>24.137931034482758</c:v>
                </c:pt>
                <c:pt idx="3">
                  <c:v>17.816091954022987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1"/>
        <c:overlap val="-25"/>
        <c:axId val="172000464"/>
        <c:axId val="172000856"/>
      </c:barChart>
      <c:catAx>
        <c:axId val="1720004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2000856"/>
        <c:crosses val="autoZero"/>
        <c:auto val="1"/>
        <c:lblAlgn val="ctr"/>
        <c:lblOffset val="100"/>
        <c:noMultiLvlLbl val="0"/>
      </c:catAx>
      <c:valAx>
        <c:axId val="172000856"/>
        <c:scaling>
          <c:orientation val="minMax"/>
        </c:scaling>
        <c:delete val="1"/>
        <c:axPos val="l"/>
        <c:numFmt formatCode="###0.0" sourceLinked="1"/>
        <c:majorTickMark val="none"/>
        <c:minorTickMark val="none"/>
        <c:tickLblPos val="nextTo"/>
        <c:crossAx val="1720004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Desarrollo</a:t>
            </a:r>
            <a:r>
              <a:rPr lang="en-US" baseline="0"/>
              <a:t> en Autogestión en Proyectos Productivos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2093362509117436E-2"/>
          <c:y val="0.27241746538871142"/>
          <c:w val="0.93581327498176514"/>
          <c:h val="0.616393056131141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Hoja4!$C$171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93,1%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6,9%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Hoja4!$A$172:$A$173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Hoja4!$C$172:$C$173</c:f>
              <c:numCache>
                <c:formatCode>###0.0</c:formatCode>
                <c:ptCount val="2"/>
                <c:pt idx="0">
                  <c:v>93.103448275862064</c:v>
                </c:pt>
                <c:pt idx="1">
                  <c:v>6.8965517241379306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7"/>
        <c:overlap val="-25"/>
        <c:axId val="172517640"/>
        <c:axId val="172518032"/>
      </c:barChart>
      <c:catAx>
        <c:axId val="1725176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2518032"/>
        <c:crosses val="autoZero"/>
        <c:auto val="1"/>
        <c:lblAlgn val="ctr"/>
        <c:lblOffset val="100"/>
        <c:noMultiLvlLbl val="0"/>
      </c:catAx>
      <c:valAx>
        <c:axId val="172518032"/>
        <c:scaling>
          <c:orientation val="minMax"/>
        </c:scaling>
        <c:delete val="1"/>
        <c:axPos val="l"/>
        <c:numFmt formatCode="###0.0" sourceLinked="1"/>
        <c:majorTickMark val="none"/>
        <c:minorTickMark val="none"/>
        <c:tickLblPos val="nextTo"/>
        <c:crossAx val="1725176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Desarrollo</a:t>
            </a:r>
            <a:r>
              <a:rPr lang="en-US" baseline="0"/>
              <a:t> en Infraestructura Comunitaria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Hoja4!$C$182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0,6%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80,5%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19,0%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Hoja4!$A$183:$A$185</c:f>
              <c:strCache>
                <c:ptCount val="3"/>
                <c:pt idx="0">
                  <c:v>No Aplica</c:v>
                </c:pt>
                <c:pt idx="1">
                  <c:v>SI</c:v>
                </c:pt>
                <c:pt idx="2">
                  <c:v>NO</c:v>
                </c:pt>
              </c:strCache>
            </c:strRef>
          </c:cat>
          <c:val>
            <c:numRef>
              <c:f>Hoja4!$C$183:$C$185</c:f>
              <c:numCache>
                <c:formatCode>###0.0</c:formatCode>
                <c:ptCount val="3"/>
                <c:pt idx="0" formatCode="####.0">
                  <c:v>0.57471264367816088</c:v>
                </c:pt>
                <c:pt idx="1">
                  <c:v>80.459770114942529</c:v>
                </c:pt>
                <c:pt idx="2">
                  <c:v>18.96551724137931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6"/>
        <c:overlap val="-25"/>
        <c:axId val="172518816"/>
        <c:axId val="172519208"/>
      </c:barChart>
      <c:catAx>
        <c:axId val="1725188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2519208"/>
        <c:crosses val="autoZero"/>
        <c:auto val="1"/>
        <c:lblAlgn val="ctr"/>
        <c:lblOffset val="100"/>
        <c:noMultiLvlLbl val="0"/>
      </c:catAx>
      <c:valAx>
        <c:axId val="172519208"/>
        <c:scaling>
          <c:orientation val="minMax"/>
        </c:scaling>
        <c:delete val="1"/>
        <c:axPos val="l"/>
        <c:numFmt formatCode="####.0" sourceLinked="1"/>
        <c:majorTickMark val="out"/>
        <c:minorTickMark val="none"/>
        <c:tickLblPos val="nextTo"/>
        <c:crossAx val="1725188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Desarrollo en otras</a:t>
            </a:r>
            <a:r>
              <a:rPr lang="en-US" baseline="0"/>
              <a:t> áreas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Hoja4!$C$194</c:f>
              <c:strCache>
                <c:ptCount val="1"/>
                <c:pt idx="0">
                  <c:v>Porcentaje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1"/>
            <c:invertIfNegative val="0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97,7%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2,3%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0,0%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Hoja4!$A$195:$A$197</c:f>
              <c:strCache>
                <c:ptCount val="3"/>
                <c:pt idx="0">
                  <c:v>No Aplica</c:v>
                </c:pt>
                <c:pt idx="1">
                  <c:v>SI</c:v>
                </c:pt>
                <c:pt idx="2">
                  <c:v>No </c:v>
                </c:pt>
              </c:strCache>
            </c:strRef>
          </c:cat>
          <c:val>
            <c:numRef>
              <c:f>Hoja4!$C$195:$C$197</c:f>
              <c:numCache>
                <c:formatCode>###0.0</c:formatCode>
                <c:ptCount val="3"/>
                <c:pt idx="0">
                  <c:v>97.701149425287355</c:v>
                </c:pt>
                <c:pt idx="1">
                  <c:v>2.2988505747126435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5"/>
        <c:overlap val="-25"/>
        <c:axId val="172519992"/>
        <c:axId val="172520384"/>
      </c:barChart>
      <c:catAx>
        <c:axId val="1725199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2520384"/>
        <c:crosses val="autoZero"/>
        <c:auto val="1"/>
        <c:lblAlgn val="ctr"/>
        <c:lblOffset val="100"/>
        <c:noMultiLvlLbl val="0"/>
      </c:catAx>
      <c:valAx>
        <c:axId val="172520384"/>
        <c:scaling>
          <c:orientation val="minMax"/>
        </c:scaling>
        <c:delete val="1"/>
        <c:axPos val="l"/>
        <c:numFmt formatCode="###0.0" sourceLinked="1"/>
        <c:majorTickMark val="out"/>
        <c:minorTickMark val="none"/>
        <c:tickLblPos val="nextTo"/>
        <c:crossAx val="1725199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algn="ctr" defTabSz="914400" rtl="0" eaLnBrk="1" latinLnBrk="0" hangingPunct="1">
              <a:defRPr lang="en-US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Nivel demostrativo ante las políticas de RSE de Petroamazonas EP.</a:t>
            </a:r>
          </a:p>
        </c:rich>
      </c:tx>
      <c:layout>
        <c:manualLayout>
          <c:xMode val="edge"/>
          <c:yMode val="edge"/>
          <c:x val="2.7659838609559281E-2"/>
          <c:y val="1.038946339175034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Hoja4!$C$208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3,4%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2,9%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16,7%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38,5%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37,9%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0,6%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Hoja4!$A$209:$A$214</c:f>
              <c:strCache>
                <c:ptCount val="6"/>
                <c:pt idx="0">
                  <c:v>No Aplica</c:v>
                </c:pt>
                <c:pt idx="1">
                  <c:v>Muy Malo</c:v>
                </c:pt>
                <c:pt idx="2">
                  <c:v>Malo</c:v>
                </c:pt>
                <c:pt idx="3">
                  <c:v>Indiferente</c:v>
                </c:pt>
                <c:pt idx="4">
                  <c:v>Muy Bueno</c:v>
                </c:pt>
                <c:pt idx="5">
                  <c:v>Excelente</c:v>
                </c:pt>
              </c:strCache>
            </c:strRef>
          </c:cat>
          <c:val>
            <c:numRef>
              <c:f>Hoja4!$C$209:$C$214</c:f>
              <c:numCache>
                <c:formatCode>###0.0</c:formatCode>
                <c:ptCount val="6"/>
                <c:pt idx="0">
                  <c:v>3.4482758620689653</c:v>
                </c:pt>
                <c:pt idx="1">
                  <c:v>2.8735632183908044</c:v>
                </c:pt>
                <c:pt idx="2">
                  <c:v>16.666666666666668</c:v>
                </c:pt>
                <c:pt idx="3">
                  <c:v>38.505747126436781</c:v>
                </c:pt>
                <c:pt idx="4">
                  <c:v>37.931034482758619</c:v>
                </c:pt>
                <c:pt idx="5" formatCode="####.0">
                  <c:v>0.57471264367816088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9"/>
        <c:overlap val="-25"/>
        <c:axId val="172521168"/>
        <c:axId val="172521560"/>
      </c:barChart>
      <c:catAx>
        <c:axId val="1725211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2521560"/>
        <c:crosses val="autoZero"/>
        <c:auto val="1"/>
        <c:lblAlgn val="ctr"/>
        <c:lblOffset val="100"/>
        <c:noMultiLvlLbl val="0"/>
      </c:catAx>
      <c:valAx>
        <c:axId val="172521560"/>
        <c:scaling>
          <c:orientation val="minMax"/>
        </c:scaling>
        <c:delete val="1"/>
        <c:axPos val="l"/>
        <c:numFmt formatCode="###0.0" sourceLinked="1"/>
        <c:majorTickMark val="out"/>
        <c:minorTickMark val="none"/>
        <c:tickLblPos val="nextTo"/>
        <c:crossAx val="1725211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Hoja4!$C$223</c:f>
              <c:strCache>
                <c:ptCount val="1"/>
                <c:pt idx="0">
                  <c:v>Porcentaje</c:v>
                </c:pt>
              </c:strCache>
            </c:strRef>
          </c:tx>
          <c:spPr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67,2%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6,9%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25,9%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Hoja4!$A$224:$A$226</c:f>
              <c:strCache>
                <c:ptCount val="3"/>
                <c:pt idx="0">
                  <c:v>No Aplica</c:v>
                </c:pt>
                <c:pt idx="1">
                  <c:v>SI</c:v>
                </c:pt>
                <c:pt idx="2">
                  <c:v>NO</c:v>
                </c:pt>
              </c:strCache>
            </c:strRef>
          </c:cat>
          <c:val>
            <c:numRef>
              <c:f>Hoja4!$C$224:$C$226</c:f>
              <c:numCache>
                <c:formatCode>###0.0</c:formatCode>
                <c:ptCount val="3"/>
                <c:pt idx="0">
                  <c:v>67.241379310344826</c:v>
                </c:pt>
                <c:pt idx="1">
                  <c:v>6.8965517241379306</c:v>
                </c:pt>
                <c:pt idx="2">
                  <c:v>25.862068965517242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2"/>
        <c:overlap val="-25"/>
        <c:axId val="172522344"/>
        <c:axId val="172522736"/>
      </c:barChart>
      <c:catAx>
        <c:axId val="1725223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2522736"/>
        <c:crosses val="autoZero"/>
        <c:auto val="1"/>
        <c:lblAlgn val="ctr"/>
        <c:lblOffset val="100"/>
        <c:noMultiLvlLbl val="0"/>
      </c:catAx>
      <c:valAx>
        <c:axId val="172522736"/>
        <c:scaling>
          <c:orientation val="minMax"/>
        </c:scaling>
        <c:delete val="1"/>
        <c:axPos val="l"/>
        <c:numFmt formatCode="###0.0" sourceLinked="1"/>
        <c:majorTickMark val="out"/>
        <c:minorTickMark val="none"/>
        <c:tickLblPos val="nextTo"/>
        <c:crossAx val="1725223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algn="ctr" defTabSz="914400" rtl="0" eaLnBrk="1" latinLnBrk="0" hangingPunct="1">
              <a:defRPr lang="en-US"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Comunicación con el Sector Público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Hoja4!$C$234</c:f>
              <c:strCache>
                <c:ptCount val="1"/>
                <c:pt idx="0">
                  <c:v>Porcentaje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89,1%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9,8%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Hoja4!$A$235:$A$237</c:f>
              <c:strCache>
                <c:ptCount val="3"/>
                <c:pt idx="0">
                  <c:v>No Aplica</c:v>
                </c:pt>
                <c:pt idx="1">
                  <c:v>SI</c:v>
                </c:pt>
                <c:pt idx="2">
                  <c:v>NO</c:v>
                </c:pt>
              </c:strCache>
            </c:strRef>
          </c:cat>
          <c:val>
            <c:numRef>
              <c:f>Hoja4!$C$235:$C$237</c:f>
              <c:numCache>
                <c:formatCode>###0.0</c:formatCode>
                <c:ptCount val="3"/>
                <c:pt idx="0">
                  <c:v>1.1494252873563218</c:v>
                </c:pt>
                <c:pt idx="1">
                  <c:v>89.080459770114942</c:v>
                </c:pt>
                <c:pt idx="2">
                  <c:v>9.7701149425287355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6"/>
        <c:overlap val="-25"/>
        <c:axId val="173800560"/>
        <c:axId val="173800952"/>
      </c:barChart>
      <c:catAx>
        <c:axId val="1738005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3800952"/>
        <c:crosses val="autoZero"/>
        <c:auto val="1"/>
        <c:lblAlgn val="ctr"/>
        <c:lblOffset val="100"/>
        <c:noMultiLvlLbl val="0"/>
      </c:catAx>
      <c:valAx>
        <c:axId val="173800952"/>
        <c:scaling>
          <c:orientation val="minMax"/>
        </c:scaling>
        <c:delete val="1"/>
        <c:axPos val="l"/>
        <c:numFmt formatCode="###0.0" sourceLinked="1"/>
        <c:majorTickMark val="out"/>
        <c:minorTickMark val="none"/>
        <c:tickLblPos val="nextTo"/>
        <c:crossAx val="1738005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Hoja4!$C$244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/>
                      <a:t>60,9%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/>
                      <a:t>8,6%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400"/>
                      <a:t>8,0%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400"/>
                      <a:t>0,0%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/>
                      <a:t>22,4%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Hoja4!$A$245:$A$249</c:f>
              <c:strCache>
                <c:ptCount val="5"/>
                <c:pt idx="0">
                  <c:v>Obligar por ley a que la empresa mejore su comportamiento social y medioambiental.</c:v>
                </c:pt>
                <c:pt idx="1">
                  <c:v>Sugerir un comportamiento responsable pero no obligarlo por ley.</c:v>
                </c:pt>
                <c:pt idx="2">
                  <c:v>Contratar solo a empresas con un mejor comportamiento social y medioambiental.</c:v>
                </c:pt>
                <c:pt idx="3">
                  <c:v>Creo que el gobierno no debería legislar sobre la RSE</c:v>
                </c:pt>
                <c:pt idx="4">
                  <c:v>No conozco</c:v>
                </c:pt>
              </c:strCache>
            </c:strRef>
          </c:cat>
          <c:val>
            <c:numRef>
              <c:f>Hoja4!$C$245:$C$249</c:f>
              <c:numCache>
                <c:formatCode>###0.0</c:formatCode>
                <c:ptCount val="5"/>
                <c:pt idx="0">
                  <c:v>60.919540229885058</c:v>
                </c:pt>
                <c:pt idx="1">
                  <c:v>8.6206896551724146</c:v>
                </c:pt>
                <c:pt idx="2">
                  <c:v>8.0459770114942533</c:v>
                </c:pt>
                <c:pt idx="3">
                  <c:v>0</c:v>
                </c:pt>
                <c:pt idx="4">
                  <c:v>22.413793103448278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8"/>
        <c:overlap val="-25"/>
        <c:axId val="173801736"/>
        <c:axId val="173802128"/>
      </c:barChart>
      <c:catAx>
        <c:axId val="17380173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3802128"/>
        <c:crosses val="autoZero"/>
        <c:auto val="1"/>
        <c:lblAlgn val="ctr"/>
        <c:lblOffset val="100"/>
        <c:noMultiLvlLbl val="0"/>
      </c:catAx>
      <c:valAx>
        <c:axId val="173802128"/>
        <c:scaling>
          <c:orientation val="minMax"/>
        </c:scaling>
        <c:delete val="1"/>
        <c:axPos val="b"/>
        <c:numFmt formatCode="###0.0" sourceLinked="1"/>
        <c:majorTickMark val="out"/>
        <c:minorTickMark val="none"/>
        <c:tickLblPos val="nextTo"/>
        <c:crossAx val="1738017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s-ES" sz="1200" b="1">
                <a:effectLst/>
              </a:rPr>
              <a:t>Prácticas socialmente responsable impulsado por Petroamazonas EP.</a:t>
            </a:r>
            <a:endParaRPr lang="es-ES" sz="1200">
              <a:effectLst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Hoja6!$C$4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89,7%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10,3%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Hoja6!$A$5:$A$6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Hoja6!$C$5:$C$6</c:f>
              <c:numCache>
                <c:formatCode>###0.0</c:formatCode>
                <c:ptCount val="2"/>
                <c:pt idx="0">
                  <c:v>89.65517241379311</c:v>
                </c:pt>
                <c:pt idx="1">
                  <c:v>10.344827586206897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4"/>
        <c:overlap val="-25"/>
        <c:axId val="173802912"/>
        <c:axId val="173803304"/>
      </c:barChart>
      <c:catAx>
        <c:axId val="1738029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3803304"/>
        <c:crosses val="autoZero"/>
        <c:auto val="1"/>
        <c:lblAlgn val="ctr"/>
        <c:lblOffset val="100"/>
        <c:noMultiLvlLbl val="0"/>
      </c:catAx>
      <c:valAx>
        <c:axId val="173803304"/>
        <c:scaling>
          <c:orientation val="minMax"/>
        </c:scaling>
        <c:delete val="1"/>
        <c:axPos val="l"/>
        <c:numFmt formatCode="###0.0" sourceLinked="1"/>
        <c:majorTickMark val="none"/>
        <c:minorTickMark val="none"/>
        <c:tickLblPos val="nextTo"/>
        <c:crossAx val="1738029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Corrupción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Hoja6!$C$13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>
                <c:manualLayout>
                  <c:x val="4.866180048661800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17,8%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4,6%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10,3%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27,6%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27,0%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12,6%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Hoja6!$A$14:$A$19</c:f>
              <c:strCache>
                <c:ptCount val="6"/>
                <c:pt idx="0">
                  <c:v>No Aplica</c:v>
                </c:pt>
                <c:pt idx="1">
                  <c:v>Muy Malo</c:v>
                </c:pt>
                <c:pt idx="2">
                  <c:v>Malo</c:v>
                </c:pt>
                <c:pt idx="3">
                  <c:v>Indiferente</c:v>
                </c:pt>
                <c:pt idx="4">
                  <c:v>Muy Bueno</c:v>
                </c:pt>
                <c:pt idx="5">
                  <c:v>Excelente</c:v>
                </c:pt>
              </c:strCache>
            </c:strRef>
          </c:cat>
          <c:val>
            <c:numRef>
              <c:f>Hoja6!$C$14:$C$19</c:f>
              <c:numCache>
                <c:formatCode>###0.0</c:formatCode>
                <c:ptCount val="6"/>
                <c:pt idx="0">
                  <c:v>17.816091954022987</c:v>
                </c:pt>
                <c:pt idx="1">
                  <c:v>4.5977011494252871</c:v>
                </c:pt>
                <c:pt idx="2">
                  <c:v>10.344827586206897</c:v>
                </c:pt>
                <c:pt idx="3">
                  <c:v>27.586206896551722</c:v>
                </c:pt>
                <c:pt idx="4">
                  <c:v>27.011494252873565</c:v>
                </c:pt>
                <c:pt idx="5">
                  <c:v>12.64367816091954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3"/>
        <c:overlap val="-25"/>
        <c:axId val="173804088"/>
        <c:axId val="173804480"/>
      </c:barChart>
      <c:catAx>
        <c:axId val="1738040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3804480"/>
        <c:crosses val="autoZero"/>
        <c:auto val="1"/>
        <c:lblAlgn val="ctr"/>
        <c:lblOffset val="100"/>
        <c:noMultiLvlLbl val="0"/>
      </c:catAx>
      <c:valAx>
        <c:axId val="173804480"/>
        <c:scaling>
          <c:orientation val="minMax"/>
        </c:scaling>
        <c:delete val="1"/>
        <c:axPos val="l"/>
        <c:numFmt formatCode="###0.0" sourceLinked="1"/>
        <c:majorTickMark val="out"/>
        <c:minorTickMark val="none"/>
        <c:tickLblPos val="nextTo"/>
        <c:crossAx val="1738040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Respeto</a:t>
            </a:r>
            <a:r>
              <a:rPr lang="en-US" baseline="0" dirty="0"/>
              <a:t> a los </a:t>
            </a:r>
            <a:r>
              <a:rPr lang="en-US" baseline="0" dirty="0" err="1"/>
              <a:t>Derechos</a:t>
            </a:r>
            <a:r>
              <a:rPr lang="en-US" baseline="0" dirty="0"/>
              <a:t> </a:t>
            </a:r>
            <a:r>
              <a:rPr lang="en-US" baseline="0" dirty="0" err="1"/>
              <a:t>Humanos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Hoja6!$C$26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0,6%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6,9%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31,6%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34,5%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25,3%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Hoja6!$A$27:$A$32</c:f>
              <c:strCache>
                <c:ptCount val="6"/>
                <c:pt idx="0">
                  <c:v>No Aplica</c:v>
                </c:pt>
                <c:pt idx="1">
                  <c:v>Muy Malo</c:v>
                </c:pt>
                <c:pt idx="2">
                  <c:v>Malo</c:v>
                </c:pt>
                <c:pt idx="3">
                  <c:v>Indiferente</c:v>
                </c:pt>
                <c:pt idx="4">
                  <c:v>Muy Bueno</c:v>
                </c:pt>
                <c:pt idx="5">
                  <c:v>Excelente</c:v>
                </c:pt>
              </c:strCache>
            </c:strRef>
          </c:cat>
          <c:val>
            <c:numRef>
              <c:f>Hoja6!$C$27:$C$32</c:f>
              <c:numCache>
                <c:formatCode>####.0</c:formatCode>
                <c:ptCount val="6"/>
                <c:pt idx="0" formatCode="###0.0">
                  <c:v>1.1494252873563218</c:v>
                </c:pt>
                <c:pt idx="1">
                  <c:v>0.57471264367816088</c:v>
                </c:pt>
                <c:pt idx="2" formatCode="###0.0">
                  <c:v>6.8965517241379306</c:v>
                </c:pt>
                <c:pt idx="3" formatCode="###0.0">
                  <c:v>31.609195402298852</c:v>
                </c:pt>
                <c:pt idx="4" formatCode="###0.0">
                  <c:v>34.482758620689658</c:v>
                </c:pt>
                <c:pt idx="5" formatCode="###0.0">
                  <c:v>25.287356321839081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2"/>
        <c:overlap val="-25"/>
        <c:axId val="173805264"/>
        <c:axId val="173805656"/>
      </c:barChart>
      <c:catAx>
        <c:axId val="1738052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3805656"/>
        <c:crosses val="autoZero"/>
        <c:auto val="1"/>
        <c:lblAlgn val="ctr"/>
        <c:lblOffset val="100"/>
        <c:noMultiLvlLbl val="0"/>
      </c:catAx>
      <c:valAx>
        <c:axId val="173805656"/>
        <c:scaling>
          <c:orientation val="minMax"/>
        </c:scaling>
        <c:delete val="1"/>
        <c:axPos val="l"/>
        <c:numFmt formatCode="###0.0" sourceLinked="1"/>
        <c:majorTickMark val="out"/>
        <c:minorTickMark val="none"/>
        <c:tickLblPos val="nextTo"/>
        <c:crossAx val="1738052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Ocupación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9127357424692772E-2"/>
          <c:y val="0.10915062944139005"/>
          <c:w val="0.69527885835462622"/>
          <c:h val="0.47870430644409173"/>
        </c:manualLayout>
      </c:layout>
      <c:barChart>
        <c:barDir val="col"/>
        <c:grouping val="cluster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6"/>
            <c:invertIfNegative val="0"/>
            <c:bubble3D val="0"/>
            <c:spPr>
              <a:solidFill>
                <a:schemeClr val="tx1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7"/>
            <c:invertIfNegative val="0"/>
            <c:bubble3D val="0"/>
            <c:spPr>
              <a:solidFill>
                <a:schemeClr val="bg2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/>
                      <a:t>0,6%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/>
                      <a:t>44,8%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200"/>
                      <a:t>0,6%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200"/>
                      <a:t>12,1%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200"/>
                      <a:t>0,6%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1200"/>
                      <a:t>2,3%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z="1200"/>
                      <a:t>0,6%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z="1200"/>
                      <a:t>38,5%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Hoja1!$AJ$3:$AJ$10</c:f>
              <c:strCache>
                <c:ptCount val="8"/>
                <c:pt idx="0">
                  <c:v>Estudiante</c:v>
                </c:pt>
                <c:pt idx="1">
                  <c:v>Ama de casa</c:v>
                </c:pt>
                <c:pt idx="2">
                  <c:v>Jubilados-pensionados</c:v>
                </c:pt>
                <c:pt idx="3">
                  <c:v>Desempleado</c:v>
                </c:pt>
                <c:pt idx="4">
                  <c:v>Trabajador jornalero y personal subalterno (Conserje-limpieza)</c:v>
                </c:pt>
                <c:pt idx="5">
                  <c:v>Obrero especializado</c:v>
                </c:pt>
                <c:pt idx="6">
                  <c:v>Miembros de la dirección</c:v>
                </c:pt>
                <c:pt idx="7">
                  <c:v>Agricultores</c:v>
                </c:pt>
              </c:strCache>
            </c:strRef>
          </c:cat>
          <c:val>
            <c:numRef>
              <c:f>Hoja1!$AK$3:$AK$10</c:f>
              <c:numCache>
                <c:formatCode>###0.0</c:formatCode>
                <c:ptCount val="8"/>
                <c:pt idx="0" formatCode="####.0">
                  <c:v>0.57471264367816088</c:v>
                </c:pt>
                <c:pt idx="1">
                  <c:v>44.827586206896555</c:v>
                </c:pt>
                <c:pt idx="2" formatCode="####.0">
                  <c:v>0.57471264367816088</c:v>
                </c:pt>
                <c:pt idx="3">
                  <c:v>12.068965517241379</c:v>
                </c:pt>
                <c:pt idx="4" formatCode="####.0">
                  <c:v>0.57471264367816088</c:v>
                </c:pt>
                <c:pt idx="5">
                  <c:v>2.2988505747126435</c:v>
                </c:pt>
                <c:pt idx="6" formatCode="####.0">
                  <c:v>0.57471264367816088</c:v>
                </c:pt>
                <c:pt idx="7">
                  <c:v>38.505747126436781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40"/>
        <c:axId val="172001640"/>
        <c:axId val="172002032"/>
      </c:barChart>
      <c:catAx>
        <c:axId val="1720016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 b="0"/>
            </a:pPr>
            <a:endParaRPr lang="es-EC"/>
          </a:p>
        </c:txPr>
        <c:crossAx val="172002032"/>
        <c:crosses val="autoZero"/>
        <c:auto val="1"/>
        <c:lblAlgn val="ctr"/>
        <c:lblOffset val="100"/>
        <c:noMultiLvlLbl val="0"/>
      </c:catAx>
      <c:valAx>
        <c:axId val="172002032"/>
        <c:scaling>
          <c:orientation val="minMax"/>
        </c:scaling>
        <c:delete val="0"/>
        <c:axPos val="l"/>
        <c:majorGridlines/>
        <c:numFmt formatCode="####.0" sourceLinked="1"/>
        <c:majorTickMark val="none"/>
        <c:minorTickMark val="none"/>
        <c:tickLblPos val="nextTo"/>
        <c:crossAx val="172001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676817715666334"/>
          <c:y val="0.10349822367190908"/>
          <c:w val="0.23146574890059268"/>
          <c:h val="0.89650186168589396"/>
        </c:manualLayout>
      </c:layout>
      <c:overlay val="0"/>
      <c:txPr>
        <a:bodyPr/>
        <a:lstStyle/>
        <a:p>
          <a:pPr>
            <a:defRPr sz="1200"/>
          </a:pPr>
          <a:endParaRPr lang="es-EC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 smtClean="0"/>
              <a:t>Informe</a:t>
            </a:r>
            <a:r>
              <a:rPr lang="en-US" dirty="0" smtClean="0"/>
              <a:t>  </a:t>
            </a:r>
            <a:r>
              <a:rPr lang="en-US" dirty="0" smtClean="0"/>
              <a:t>de </a:t>
            </a:r>
            <a:r>
              <a:rPr lang="en-US" dirty="0" err="1" smtClean="0"/>
              <a:t>Gestión</a:t>
            </a:r>
            <a:r>
              <a:rPr lang="en-US" baseline="0" dirty="0" smtClean="0"/>
              <a:t> </a:t>
            </a:r>
            <a:r>
              <a:rPr lang="en-US" baseline="0" dirty="0" smtClean="0"/>
              <a:t>de </a:t>
            </a:r>
            <a:r>
              <a:rPr lang="en-US" baseline="0" dirty="0" err="1" smtClean="0"/>
              <a:t>Actividades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Hoja6!$C$38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8,6%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25,3%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39,7%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23,6%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2,9%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0,0%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Hoja6!$A$39:$A$44</c:f>
              <c:strCache>
                <c:ptCount val="6"/>
                <c:pt idx="0">
                  <c:v>No Aplica</c:v>
                </c:pt>
                <c:pt idx="1">
                  <c:v>Muy Malo</c:v>
                </c:pt>
                <c:pt idx="2">
                  <c:v>Malo</c:v>
                </c:pt>
                <c:pt idx="3">
                  <c:v>Indiferente</c:v>
                </c:pt>
                <c:pt idx="4">
                  <c:v>Muy Bueno</c:v>
                </c:pt>
                <c:pt idx="5">
                  <c:v>Excelente</c:v>
                </c:pt>
              </c:strCache>
            </c:strRef>
          </c:cat>
          <c:val>
            <c:numRef>
              <c:f>Hoja6!$C$39:$C$44</c:f>
              <c:numCache>
                <c:formatCode>###0.0</c:formatCode>
                <c:ptCount val="6"/>
                <c:pt idx="0">
                  <c:v>8.6206896551724146</c:v>
                </c:pt>
                <c:pt idx="1">
                  <c:v>25.287356321839081</c:v>
                </c:pt>
                <c:pt idx="2">
                  <c:v>39.655172413793103</c:v>
                </c:pt>
                <c:pt idx="3">
                  <c:v>23.563218390804597</c:v>
                </c:pt>
                <c:pt idx="4">
                  <c:v>2.8735632183908044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5"/>
        <c:overlap val="-25"/>
        <c:axId val="173806440"/>
        <c:axId val="173806832"/>
      </c:barChart>
      <c:catAx>
        <c:axId val="173806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3806832"/>
        <c:crosses val="autoZero"/>
        <c:auto val="1"/>
        <c:lblAlgn val="ctr"/>
        <c:lblOffset val="100"/>
        <c:noMultiLvlLbl val="0"/>
      </c:catAx>
      <c:valAx>
        <c:axId val="173806832"/>
        <c:scaling>
          <c:orientation val="minMax"/>
        </c:scaling>
        <c:delete val="1"/>
        <c:axPos val="l"/>
        <c:numFmt formatCode="###0.0" sourceLinked="1"/>
        <c:majorTickMark val="out"/>
        <c:minorTickMark val="none"/>
        <c:tickLblPos val="nextTo"/>
        <c:crossAx val="1738064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Relación con empleados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Hoja6!$C$50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17,2%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0,6%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8,6%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51,1%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21,8%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0,6%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Hoja6!$A$51:$A$56</c:f>
              <c:strCache>
                <c:ptCount val="6"/>
                <c:pt idx="0">
                  <c:v>No Aplica</c:v>
                </c:pt>
                <c:pt idx="1">
                  <c:v>Muy Malo</c:v>
                </c:pt>
                <c:pt idx="2">
                  <c:v>Malo</c:v>
                </c:pt>
                <c:pt idx="3">
                  <c:v>Indiferente</c:v>
                </c:pt>
                <c:pt idx="4">
                  <c:v>Muy Bueno</c:v>
                </c:pt>
                <c:pt idx="5">
                  <c:v>Excelente</c:v>
                </c:pt>
              </c:strCache>
            </c:strRef>
          </c:cat>
          <c:val>
            <c:numRef>
              <c:f>Hoja6!$C$51:$C$56</c:f>
              <c:numCache>
                <c:formatCode>####.0</c:formatCode>
                <c:ptCount val="6"/>
                <c:pt idx="0" formatCode="###0.0">
                  <c:v>17.241379310344829</c:v>
                </c:pt>
                <c:pt idx="1">
                  <c:v>0.57471264367816088</c:v>
                </c:pt>
                <c:pt idx="2" formatCode="###0.0">
                  <c:v>8.6206896551724146</c:v>
                </c:pt>
                <c:pt idx="3" formatCode="###0.0">
                  <c:v>51.149425287356323</c:v>
                </c:pt>
                <c:pt idx="4" formatCode="###0.0">
                  <c:v>21.839080459770116</c:v>
                </c:pt>
                <c:pt idx="5">
                  <c:v>0.57471264367816088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2"/>
        <c:overlap val="-25"/>
        <c:axId val="173807616"/>
        <c:axId val="174010272"/>
      </c:barChart>
      <c:catAx>
        <c:axId val="1738076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4010272"/>
        <c:crosses val="autoZero"/>
        <c:auto val="1"/>
        <c:lblAlgn val="ctr"/>
        <c:lblOffset val="100"/>
        <c:noMultiLvlLbl val="0"/>
      </c:catAx>
      <c:valAx>
        <c:axId val="174010272"/>
        <c:scaling>
          <c:orientation val="minMax"/>
        </c:scaling>
        <c:delete val="1"/>
        <c:axPos val="l"/>
        <c:numFmt formatCode="###0.0" sourceLinked="1"/>
        <c:majorTickMark val="out"/>
        <c:minorTickMark val="none"/>
        <c:tickLblPos val="nextTo"/>
        <c:crossAx val="1738076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Relación con los clientes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Hoja6!$C$63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63,2%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0,6%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5,2%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17,8%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10,3%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2,9%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Hoja6!$A$64:$A$69</c:f>
              <c:strCache>
                <c:ptCount val="6"/>
                <c:pt idx="0">
                  <c:v>No Aplica</c:v>
                </c:pt>
                <c:pt idx="1">
                  <c:v>Muy Malo</c:v>
                </c:pt>
                <c:pt idx="2">
                  <c:v>Malo</c:v>
                </c:pt>
                <c:pt idx="3">
                  <c:v>Indiferente</c:v>
                </c:pt>
                <c:pt idx="4">
                  <c:v>Muy Bueno</c:v>
                </c:pt>
                <c:pt idx="5">
                  <c:v>Excelente</c:v>
                </c:pt>
              </c:strCache>
            </c:strRef>
          </c:cat>
          <c:val>
            <c:numRef>
              <c:f>Hoja6!$C$64:$C$69</c:f>
              <c:numCache>
                <c:formatCode>####.0</c:formatCode>
                <c:ptCount val="6"/>
                <c:pt idx="0" formatCode="###0.0">
                  <c:v>63.218390804597703</c:v>
                </c:pt>
                <c:pt idx="1">
                  <c:v>0.57471264367816088</c:v>
                </c:pt>
                <c:pt idx="2" formatCode="###0.0">
                  <c:v>5.1724137931034484</c:v>
                </c:pt>
                <c:pt idx="3" formatCode="###0.0">
                  <c:v>17.816091954022987</c:v>
                </c:pt>
                <c:pt idx="4" formatCode="###0.0">
                  <c:v>10.344827586206897</c:v>
                </c:pt>
                <c:pt idx="5" formatCode="###0.0">
                  <c:v>2.8735632183908044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4"/>
        <c:overlap val="-25"/>
        <c:axId val="174011056"/>
        <c:axId val="174011448"/>
      </c:barChart>
      <c:catAx>
        <c:axId val="1740110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4011448"/>
        <c:crosses val="autoZero"/>
        <c:auto val="1"/>
        <c:lblAlgn val="ctr"/>
        <c:lblOffset val="100"/>
        <c:noMultiLvlLbl val="0"/>
      </c:catAx>
      <c:valAx>
        <c:axId val="174011448"/>
        <c:scaling>
          <c:orientation val="minMax"/>
        </c:scaling>
        <c:delete val="1"/>
        <c:axPos val="l"/>
        <c:numFmt formatCode="###0.0" sourceLinked="1"/>
        <c:majorTickMark val="out"/>
        <c:minorTickMark val="none"/>
        <c:tickLblPos val="nextTo"/>
        <c:crossAx val="1740110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Colaboción con causas sociales </a:t>
            </a:r>
          </a:p>
        </c:rich>
      </c:tx>
      <c:layout>
        <c:manualLayout>
          <c:xMode val="edge"/>
          <c:yMode val="edge"/>
          <c:x val="0.11178660806934017"/>
          <c:y val="1.08597285067873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Hoja6!$C$75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5,2%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0,6%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12,1%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32,2%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42,5%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7,5%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Hoja6!$A$76:$A$81</c:f>
              <c:strCache>
                <c:ptCount val="6"/>
                <c:pt idx="0">
                  <c:v>No Aplica</c:v>
                </c:pt>
                <c:pt idx="1">
                  <c:v>Muy Malo</c:v>
                </c:pt>
                <c:pt idx="2">
                  <c:v>Malo</c:v>
                </c:pt>
                <c:pt idx="3">
                  <c:v>Indiferente</c:v>
                </c:pt>
                <c:pt idx="4">
                  <c:v>Muy Bueno</c:v>
                </c:pt>
                <c:pt idx="5">
                  <c:v>Excelente</c:v>
                </c:pt>
              </c:strCache>
            </c:strRef>
          </c:cat>
          <c:val>
            <c:numRef>
              <c:f>Hoja6!$C$76:$C$81</c:f>
              <c:numCache>
                <c:formatCode>####.0</c:formatCode>
                <c:ptCount val="6"/>
                <c:pt idx="0" formatCode="###0.0">
                  <c:v>5.1724137931034484</c:v>
                </c:pt>
                <c:pt idx="1">
                  <c:v>0.57471264367816088</c:v>
                </c:pt>
                <c:pt idx="2" formatCode="###0.0">
                  <c:v>12.068965517241379</c:v>
                </c:pt>
                <c:pt idx="3" formatCode="###0.0">
                  <c:v>32.183908045977013</c:v>
                </c:pt>
                <c:pt idx="4" formatCode="###0.0">
                  <c:v>42.52873563218391</c:v>
                </c:pt>
                <c:pt idx="5" formatCode="###0.0">
                  <c:v>7.4712643678160919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7"/>
        <c:overlap val="-25"/>
        <c:axId val="174012232"/>
        <c:axId val="174012624"/>
      </c:barChart>
      <c:catAx>
        <c:axId val="1740122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4012624"/>
        <c:crosses val="autoZero"/>
        <c:auto val="1"/>
        <c:lblAlgn val="ctr"/>
        <c:lblOffset val="100"/>
        <c:noMultiLvlLbl val="0"/>
      </c:catAx>
      <c:valAx>
        <c:axId val="174012624"/>
        <c:scaling>
          <c:orientation val="minMax"/>
        </c:scaling>
        <c:delete val="1"/>
        <c:axPos val="l"/>
        <c:numFmt formatCode="###0.0" sourceLinked="1"/>
        <c:majorTickMark val="out"/>
        <c:minorTickMark val="none"/>
        <c:tickLblPos val="nextTo"/>
        <c:crossAx val="1740122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Respeto al Medio Ambiente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Hoja6!$C$88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2,9%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9,2%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25,9%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43,7%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18,4%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Hoja6!$A$89:$A$93</c:f>
              <c:strCache>
                <c:ptCount val="5"/>
                <c:pt idx="0">
                  <c:v>No Aplica</c:v>
                </c:pt>
                <c:pt idx="1">
                  <c:v>Malo</c:v>
                </c:pt>
                <c:pt idx="2">
                  <c:v>Indiferente</c:v>
                </c:pt>
                <c:pt idx="3">
                  <c:v>Muy Bueno</c:v>
                </c:pt>
                <c:pt idx="4">
                  <c:v>Excelente</c:v>
                </c:pt>
              </c:strCache>
            </c:strRef>
          </c:cat>
          <c:val>
            <c:numRef>
              <c:f>Hoja6!$C$89:$C$93</c:f>
              <c:numCache>
                <c:formatCode>###0.0</c:formatCode>
                <c:ptCount val="5"/>
                <c:pt idx="0">
                  <c:v>2.8735632183908044</c:v>
                </c:pt>
                <c:pt idx="1">
                  <c:v>9.1954022988505741</c:v>
                </c:pt>
                <c:pt idx="2">
                  <c:v>25.862068965517242</c:v>
                </c:pt>
                <c:pt idx="3">
                  <c:v>43.678160919540232</c:v>
                </c:pt>
                <c:pt idx="4">
                  <c:v>18.390804597701148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9"/>
        <c:overlap val="-25"/>
        <c:axId val="174013408"/>
        <c:axId val="174013800"/>
      </c:barChart>
      <c:catAx>
        <c:axId val="1740134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4013800"/>
        <c:crosses val="autoZero"/>
        <c:auto val="1"/>
        <c:lblAlgn val="ctr"/>
        <c:lblOffset val="100"/>
        <c:noMultiLvlLbl val="0"/>
      </c:catAx>
      <c:valAx>
        <c:axId val="174013800"/>
        <c:scaling>
          <c:orientation val="minMax"/>
        </c:scaling>
        <c:delete val="1"/>
        <c:axPos val="l"/>
        <c:numFmt formatCode="###0.0" sourceLinked="1"/>
        <c:majorTickMark val="out"/>
        <c:minorTickMark val="none"/>
        <c:tickLblPos val="nextTo"/>
        <c:crossAx val="1740134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 sz="1800" b="1" i="0" u="none" strike="noStrike" baseline="0">
                <a:effectLst/>
              </a:rPr>
              <a:t>Nivel de satisfacción ante la intervención de Petroamazonas EP.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Hoja6!$C$112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13,2%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60,9%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23,6%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Hoja6!$A$113:$A$117</c:f>
              <c:strCache>
                <c:ptCount val="5"/>
                <c:pt idx="0">
                  <c:v>No Aplica</c:v>
                </c:pt>
                <c:pt idx="1">
                  <c:v>Malo</c:v>
                </c:pt>
                <c:pt idx="2">
                  <c:v>Indiferente</c:v>
                </c:pt>
                <c:pt idx="3">
                  <c:v>Muy Bueno</c:v>
                </c:pt>
                <c:pt idx="4">
                  <c:v>Excelente</c:v>
                </c:pt>
              </c:strCache>
            </c:strRef>
          </c:cat>
          <c:val>
            <c:numRef>
              <c:f>Hoja6!$C$113:$C$117</c:f>
              <c:numCache>
                <c:formatCode>###0.0</c:formatCode>
                <c:ptCount val="5"/>
                <c:pt idx="0">
                  <c:v>1.1494252873563218</c:v>
                </c:pt>
                <c:pt idx="1">
                  <c:v>13.218390804597702</c:v>
                </c:pt>
                <c:pt idx="2">
                  <c:v>60.919540229885058</c:v>
                </c:pt>
                <c:pt idx="3">
                  <c:v>23.563218390804597</c:v>
                </c:pt>
                <c:pt idx="4">
                  <c:v>1.1494252873563218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2"/>
        <c:overlap val="-25"/>
        <c:axId val="174014584"/>
        <c:axId val="174014976"/>
      </c:barChart>
      <c:catAx>
        <c:axId val="1740145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4014976"/>
        <c:crosses val="autoZero"/>
        <c:auto val="1"/>
        <c:lblAlgn val="ctr"/>
        <c:lblOffset val="100"/>
        <c:noMultiLvlLbl val="0"/>
      </c:catAx>
      <c:valAx>
        <c:axId val="174014976"/>
        <c:scaling>
          <c:orientation val="minMax"/>
        </c:scaling>
        <c:delete val="1"/>
        <c:axPos val="l"/>
        <c:numFmt formatCode="###0.0" sourceLinked="1"/>
        <c:majorTickMark val="out"/>
        <c:minorTickMark val="none"/>
        <c:tickLblPos val="nextTo"/>
        <c:crossAx val="1740145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s-ES" sz="1400" dirty="0"/>
              <a:t> </a:t>
            </a:r>
            <a:r>
              <a:rPr lang="es-ES" sz="1400" dirty="0" smtClean="0"/>
              <a:t>1.-Han escuchado el tema de RSE</a:t>
            </a:r>
            <a:endParaRPr lang="es-ES" sz="14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Hoja4!$B$2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/>
                      <a:t>4,6%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/>
                      <a:t>95,4%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Hoja4!$A$3:$A$4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Hoja4!$B$3:$B$4</c:f>
              <c:numCache>
                <c:formatCode>###0.0</c:formatCode>
                <c:ptCount val="2"/>
                <c:pt idx="0">
                  <c:v>4.5977011494252871</c:v>
                </c:pt>
                <c:pt idx="1">
                  <c:v>95.402298850574709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8"/>
        <c:overlap val="-25"/>
        <c:axId val="172002816"/>
        <c:axId val="172003208"/>
      </c:barChart>
      <c:catAx>
        <c:axId val="1720028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2003208"/>
        <c:crosses val="autoZero"/>
        <c:auto val="1"/>
        <c:lblAlgn val="ctr"/>
        <c:lblOffset val="100"/>
        <c:noMultiLvlLbl val="0"/>
      </c:catAx>
      <c:valAx>
        <c:axId val="172003208"/>
        <c:scaling>
          <c:orientation val="minMax"/>
        </c:scaling>
        <c:delete val="1"/>
        <c:axPos val="l"/>
        <c:numFmt formatCode="###0.0" sourceLinked="1"/>
        <c:majorTickMark val="none"/>
        <c:minorTickMark val="none"/>
        <c:tickLblPos val="nextTo"/>
        <c:crossAx val="1720028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s-ES" sz="1400" dirty="0" smtClean="0"/>
              <a:t>2.- Conocimiento </a:t>
            </a:r>
            <a:r>
              <a:rPr lang="es-ES" sz="1400" dirty="0"/>
              <a:t>de </a:t>
            </a:r>
            <a:r>
              <a:rPr lang="es-ES" sz="1400" dirty="0" smtClean="0"/>
              <a:t>aplicación RSE</a:t>
            </a:r>
            <a:endParaRPr lang="es-ES" sz="14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Hoja4!$B$9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/>
                      <a:t>12,1%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/>
                      <a:t>87,9%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Hoja4!$A$10:$A$11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Hoja4!$B$10:$B$11</c:f>
              <c:numCache>
                <c:formatCode>###0.0</c:formatCode>
                <c:ptCount val="2"/>
                <c:pt idx="0">
                  <c:v>12.068965517241379</c:v>
                </c:pt>
                <c:pt idx="1">
                  <c:v>87.931034482758619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71768224"/>
        <c:axId val="171768616"/>
      </c:barChart>
      <c:catAx>
        <c:axId val="1717682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1768616"/>
        <c:crosses val="autoZero"/>
        <c:auto val="1"/>
        <c:lblAlgn val="ctr"/>
        <c:lblOffset val="100"/>
        <c:noMultiLvlLbl val="0"/>
      </c:catAx>
      <c:valAx>
        <c:axId val="171768616"/>
        <c:scaling>
          <c:orientation val="minMax"/>
        </c:scaling>
        <c:delete val="1"/>
        <c:axPos val="l"/>
        <c:numFmt formatCode="###0.0" sourceLinked="1"/>
        <c:majorTickMark val="none"/>
        <c:minorTickMark val="none"/>
        <c:tickLblPos val="nextTo"/>
        <c:crossAx val="1717682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 smtClean="0"/>
              <a:t>3.- Como actual ante </a:t>
            </a:r>
            <a:r>
              <a:rPr lang="en-US" sz="1400" dirty="0" err="1" smtClean="0"/>
              <a:t>reclamos</a:t>
            </a:r>
            <a:r>
              <a:rPr lang="en-US" sz="1400" dirty="0" smtClean="0"/>
              <a:t> </a:t>
            </a:r>
            <a:endParaRPr lang="en-US" sz="14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Hoja4!$B$15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37,9%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62,1%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Hoja4!$A$16:$A$17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Hoja4!$B$16:$B$17</c:f>
              <c:numCache>
                <c:formatCode>###0.0</c:formatCode>
                <c:ptCount val="2"/>
                <c:pt idx="0">
                  <c:v>37.931034482758619</c:v>
                </c:pt>
                <c:pt idx="1">
                  <c:v>62.068965517241381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-25"/>
        <c:axId val="171769400"/>
        <c:axId val="171769792"/>
      </c:barChart>
      <c:catAx>
        <c:axId val="1717694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1769792"/>
        <c:crosses val="autoZero"/>
        <c:auto val="1"/>
        <c:lblAlgn val="ctr"/>
        <c:lblOffset val="100"/>
        <c:noMultiLvlLbl val="0"/>
      </c:catAx>
      <c:valAx>
        <c:axId val="171769792"/>
        <c:scaling>
          <c:orientation val="minMax"/>
        </c:scaling>
        <c:delete val="1"/>
        <c:axPos val="l"/>
        <c:numFmt formatCode="###0.0" sourceLinked="1"/>
        <c:majorTickMark val="none"/>
        <c:minorTickMark val="none"/>
        <c:tickLblPos val="nextTo"/>
        <c:crossAx val="1717694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/>
      </a:pPr>
      <a:endParaRPr lang="es-EC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s-ES" sz="1200" b="1" i="0" u="none" strike="noStrike" baseline="0" dirty="0" smtClean="0">
                <a:effectLst/>
              </a:rPr>
              <a:t>Factores que integran la RSE</a:t>
            </a:r>
            <a:endParaRPr lang="en-US" sz="12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3526346210333818"/>
          <c:y val="9.9940458004666152E-2"/>
          <c:w val="0.74066914920833449"/>
          <c:h val="0.87075550633262966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Hoja4!$I$22:$I$23</c:f>
              <c:strCache>
                <c:ptCount val="1"/>
                <c:pt idx="0">
                  <c:v>Respuestas 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7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2"/>
              <c:layout>
                <c:manualLayout>
                  <c:x val="-8.4346137287285433E-3"/>
                  <c:y val="-7.9366181535384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Hoja4!$G$24:$G$31</c:f>
              <c:strCache>
                <c:ptCount val="8"/>
                <c:pt idx="0">
                  <c:v>Factor económico</c:v>
                </c:pt>
                <c:pt idx="1">
                  <c:v>Factor social</c:v>
                </c:pt>
                <c:pt idx="2">
                  <c:v>Factor ambiental</c:v>
                </c:pt>
                <c:pt idx="3">
                  <c:v>Integración</c:v>
                </c:pt>
                <c:pt idx="4">
                  <c:v>Justicia</c:v>
                </c:pt>
                <c:pt idx="5">
                  <c:v>Donaciones</c:v>
                </c:pt>
                <c:pt idx="6">
                  <c:v>Participación</c:v>
                </c:pt>
                <c:pt idx="7">
                  <c:v>No sabe</c:v>
                </c:pt>
              </c:strCache>
            </c:strRef>
          </c:cat>
          <c:val>
            <c:numRef>
              <c:f>Hoja4!$I$24:$I$31</c:f>
              <c:numCache>
                <c:formatCode>###0.00%</c:formatCode>
                <c:ptCount val="8"/>
                <c:pt idx="0">
                  <c:v>9.9756690997566913E-2</c:v>
                </c:pt>
                <c:pt idx="1">
                  <c:v>0.15571776155717762</c:v>
                </c:pt>
                <c:pt idx="2">
                  <c:v>0.18978102189781024</c:v>
                </c:pt>
                <c:pt idx="3">
                  <c:v>8.2725060827250604E-2</c:v>
                </c:pt>
                <c:pt idx="4">
                  <c:v>9.4890510948905119E-2</c:v>
                </c:pt>
                <c:pt idx="5">
                  <c:v>0.12652068126520682</c:v>
                </c:pt>
                <c:pt idx="6">
                  <c:v>0.145985401459854</c:v>
                </c:pt>
                <c:pt idx="7">
                  <c:v>0.10462287104622871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3"/>
        <c:overlap val="-25"/>
        <c:axId val="171770576"/>
        <c:axId val="171770968"/>
      </c:barChart>
      <c:catAx>
        <c:axId val="17177057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s-EC"/>
          </a:p>
        </c:txPr>
        <c:crossAx val="171770968"/>
        <c:crosses val="autoZero"/>
        <c:auto val="1"/>
        <c:lblAlgn val="ctr"/>
        <c:lblOffset val="100"/>
        <c:noMultiLvlLbl val="0"/>
      </c:catAx>
      <c:valAx>
        <c:axId val="171770968"/>
        <c:scaling>
          <c:orientation val="minMax"/>
        </c:scaling>
        <c:delete val="1"/>
        <c:axPos val="b"/>
        <c:numFmt formatCode="###0.00%" sourceLinked="1"/>
        <c:majorTickMark val="out"/>
        <c:minorTickMark val="none"/>
        <c:tickLblPos val="nextTo"/>
        <c:crossAx val="1717705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Salud Comunitaria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Hoja4!$C$43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4,6%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14,4%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37,4%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33,3%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8,6%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Hoja4!$A$44:$A$49</c:f>
              <c:strCache>
                <c:ptCount val="6"/>
                <c:pt idx="0">
                  <c:v>No Aplica</c:v>
                </c:pt>
                <c:pt idx="1">
                  <c:v>Muy Malo</c:v>
                </c:pt>
                <c:pt idx="2">
                  <c:v>Malo</c:v>
                </c:pt>
                <c:pt idx="3">
                  <c:v>Indiferente</c:v>
                </c:pt>
                <c:pt idx="4">
                  <c:v>Muy Bueno</c:v>
                </c:pt>
                <c:pt idx="5">
                  <c:v>Excelente</c:v>
                </c:pt>
              </c:strCache>
            </c:strRef>
          </c:cat>
          <c:val>
            <c:numRef>
              <c:f>Hoja4!$C$44:$C$49</c:f>
              <c:numCache>
                <c:formatCode>###0.0</c:formatCode>
                <c:ptCount val="6"/>
                <c:pt idx="0">
                  <c:v>4.5977011494252871</c:v>
                </c:pt>
                <c:pt idx="1">
                  <c:v>1.7241379310344827</c:v>
                </c:pt>
                <c:pt idx="2">
                  <c:v>14.367816091954023</c:v>
                </c:pt>
                <c:pt idx="3">
                  <c:v>37.356321839080458</c:v>
                </c:pt>
                <c:pt idx="4">
                  <c:v>33.333333333333336</c:v>
                </c:pt>
                <c:pt idx="5">
                  <c:v>8.6206896551724146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6"/>
        <c:overlap val="-25"/>
        <c:axId val="172866072"/>
        <c:axId val="172866464"/>
      </c:barChart>
      <c:catAx>
        <c:axId val="1728660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2866464"/>
        <c:crosses val="autoZero"/>
        <c:auto val="1"/>
        <c:lblAlgn val="ctr"/>
        <c:lblOffset val="100"/>
        <c:noMultiLvlLbl val="0"/>
      </c:catAx>
      <c:valAx>
        <c:axId val="172866464"/>
        <c:scaling>
          <c:orientation val="minMax"/>
        </c:scaling>
        <c:delete val="1"/>
        <c:axPos val="l"/>
        <c:numFmt formatCode="###0.0" sourceLinked="1"/>
        <c:majorTickMark val="none"/>
        <c:minorTickMark val="none"/>
        <c:tickLblPos val="nextTo"/>
        <c:crossAx val="1728660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Educación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Hoja4!$C$54</c:f>
              <c:strCache>
                <c:ptCount val="1"/>
                <c:pt idx="0">
                  <c:v>Porcentaje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4,0%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33,9%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31,6%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23,6%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6,9%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Hoja4!$A$55:$A$59</c:f>
              <c:strCache>
                <c:ptCount val="5"/>
                <c:pt idx="0">
                  <c:v>Muy Malo</c:v>
                </c:pt>
                <c:pt idx="1">
                  <c:v>Malo</c:v>
                </c:pt>
                <c:pt idx="2">
                  <c:v>Indiferente</c:v>
                </c:pt>
                <c:pt idx="3">
                  <c:v>Muy Bueno</c:v>
                </c:pt>
                <c:pt idx="4">
                  <c:v>Excelente</c:v>
                </c:pt>
              </c:strCache>
            </c:strRef>
          </c:cat>
          <c:val>
            <c:numRef>
              <c:f>Hoja4!$C$55:$C$59</c:f>
              <c:numCache>
                <c:formatCode>###0.0</c:formatCode>
                <c:ptCount val="5"/>
                <c:pt idx="0">
                  <c:v>4.0229885057471266</c:v>
                </c:pt>
                <c:pt idx="1">
                  <c:v>33.908045977011497</c:v>
                </c:pt>
                <c:pt idx="2">
                  <c:v>31.609195402298852</c:v>
                </c:pt>
                <c:pt idx="3">
                  <c:v>23.563218390804597</c:v>
                </c:pt>
                <c:pt idx="4">
                  <c:v>6.8965517241379306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6"/>
        <c:overlap val="-25"/>
        <c:axId val="172867248"/>
        <c:axId val="172867640"/>
      </c:barChart>
      <c:catAx>
        <c:axId val="1728672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s-EC"/>
          </a:p>
        </c:txPr>
        <c:crossAx val="172867640"/>
        <c:crosses val="autoZero"/>
        <c:auto val="1"/>
        <c:lblAlgn val="ctr"/>
        <c:lblOffset val="100"/>
        <c:noMultiLvlLbl val="0"/>
      </c:catAx>
      <c:valAx>
        <c:axId val="172867640"/>
        <c:scaling>
          <c:orientation val="minMax"/>
        </c:scaling>
        <c:delete val="1"/>
        <c:axPos val="l"/>
        <c:numFmt formatCode="###0.0" sourceLinked="1"/>
        <c:majorTickMark val="none"/>
        <c:minorTickMark val="none"/>
        <c:tickLblPos val="nextTo"/>
        <c:crossAx val="1728672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D56922-9844-4427-89D5-1521A6D8E31E}" type="doc">
      <dgm:prSet loTypeId="urn:microsoft.com/office/officeart/2009/layout/CircleArrowProcess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AE332D1-1FE0-46C2-B4BC-DBC36A589EE9}">
      <dgm:prSet phldrT="[Texto]" custT="1"/>
      <dgm:spPr/>
      <dgm:t>
        <a:bodyPr/>
        <a:lstStyle/>
        <a:p>
          <a:r>
            <a:rPr lang="es-ES" sz="1800" b="1" dirty="0" smtClean="0"/>
            <a:t>Analizar Políticas de RSE</a:t>
          </a:r>
          <a:endParaRPr lang="es-ES" sz="1800" b="1" dirty="0"/>
        </a:p>
      </dgm:t>
    </dgm:pt>
    <dgm:pt modelId="{D10BE155-684A-4309-B6AB-5560A3978B95}" type="parTrans" cxnId="{297D6A82-8884-4C82-9CFB-828DF1CA28D3}">
      <dgm:prSet/>
      <dgm:spPr/>
      <dgm:t>
        <a:bodyPr/>
        <a:lstStyle/>
        <a:p>
          <a:endParaRPr lang="es-ES"/>
        </a:p>
      </dgm:t>
    </dgm:pt>
    <dgm:pt modelId="{FBBFB4EC-EE46-4870-A95F-56E6D4477E78}" type="sibTrans" cxnId="{297D6A82-8884-4C82-9CFB-828DF1CA28D3}">
      <dgm:prSet/>
      <dgm:spPr/>
      <dgm:t>
        <a:bodyPr/>
        <a:lstStyle/>
        <a:p>
          <a:endParaRPr lang="es-ES"/>
        </a:p>
      </dgm:t>
    </dgm:pt>
    <dgm:pt modelId="{A4FBFDAD-A5DA-4515-BD4B-255A5345C6F8}">
      <dgm:prSet phldrT="[Texto]" custT="1"/>
      <dgm:spPr/>
      <dgm:t>
        <a:bodyPr/>
        <a:lstStyle/>
        <a:p>
          <a:r>
            <a:rPr lang="es-ES" sz="1800" b="1" dirty="0" smtClean="0"/>
            <a:t>Determinar su </a:t>
          </a:r>
        </a:p>
        <a:p>
          <a:r>
            <a:rPr lang="es-ES" sz="1800" b="1" dirty="0" smtClean="0"/>
            <a:t>Contribución al Desarrollo Turístico</a:t>
          </a:r>
          <a:endParaRPr lang="es-ES" sz="1800" b="1" dirty="0"/>
        </a:p>
      </dgm:t>
    </dgm:pt>
    <dgm:pt modelId="{B661D098-4E49-482F-A58F-1A7E119EDA72}" type="parTrans" cxnId="{B3E4591F-AC20-4B2B-970F-4946C227CCF5}">
      <dgm:prSet/>
      <dgm:spPr/>
      <dgm:t>
        <a:bodyPr/>
        <a:lstStyle/>
        <a:p>
          <a:endParaRPr lang="es-ES"/>
        </a:p>
      </dgm:t>
    </dgm:pt>
    <dgm:pt modelId="{ED54019C-D90C-463C-A216-8FE43EB8C665}" type="sibTrans" cxnId="{B3E4591F-AC20-4B2B-970F-4946C227CCF5}">
      <dgm:prSet/>
      <dgm:spPr/>
      <dgm:t>
        <a:bodyPr/>
        <a:lstStyle/>
        <a:p>
          <a:endParaRPr lang="es-ES"/>
        </a:p>
      </dgm:t>
    </dgm:pt>
    <dgm:pt modelId="{3D6D9421-BC3D-47DF-86F6-C808441AB72C}">
      <dgm:prSet phldrT="[Texto]" phldr="1" custT="1"/>
      <dgm:spPr/>
      <dgm:t>
        <a:bodyPr/>
        <a:lstStyle/>
        <a:p>
          <a:endParaRPr lang="es-ES" sz="1400" dirty="0"/>
        </a:p>
      </dgm:t>
    </dgm:pt>
    <dgm:pt modelId="{D7C77803-51C6-47A3-B4B7-15043967A1A5}" type="sibTrans" cxnId="{581502A8-4535-41B2-A802-C2AF4F83F106}">
      <dgm:prSet/>
      <dgm:spPr/>
      <dgm:t>
        <a:bodyPr/>
        <a:lstStyle/>
        <a:p>
          <a:endParaRPr lang="es-ES"/>
        </a:p>
      </dgm:t>
    </dgm:pt>
    <dgm:pt modelId="{D08F1100-8D9B-41DA-B2C2-1FE49EA700D5}" type="parTrans" cxnId="{581502A8-4535-41B2-A802-C2AF4F83F106}">
      <dgm:prSet/>
      <dgm:spPr/>
      <dgm:t>
        <a:bodyPr/>
        <a:lstStyle/>
        <a:p>
          <a:endParaRPr lang="es-ES"/>
        </a:p>
      </dgm:t>
    </dgm:pt>
    <dgm:pt modelId="{C8C58C32-C673-474B-A27D-AB974FE71205}" type="pres">
      <dgm:prSet presAssocID="{48D56922-9844-4427-89D5-1521A6D8E31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D0FBE7F1-CBF4-4548-A11F-3974FCAF47CD}" type="pres">
      <dgm:prSet presAssocID="{0AE332D1-1FE0-46C2-B4BC-DBC36A589EE9}" presName="Accent1" presStyleCnt="0"/>
      <dgm:spPr/>
    </dgm:pt>
    <dgm:pt modelId="{4DEC0F83-ACD5-4DF2-8503-E06BB1FCFFFA}" type="pres">
      <dgm:prSet presAssocID="{0AE332D1-1FE0-46C2-B4BC-DBC36A589EE9}" presName="Accent" presStyleLbl="node1" presStyleIdx="0" presStyleCnt="3" custScaleX="158432" custScaleY="162662" custLinFactNeighborX="11807" custLinFactNeighborY="-15329"/>
      <dgm:spPr/>
    </dgm:pt>
    <dgm:pt modelId="{06113190-7581-4C89-83CD-EA3E8D4CF2B1}" type="pres">
      <dgm:prSet presAssocID="{0AE332D1-1FE0-46C2-B4BC-DBC36A589EE9}" presName="Parent1" presStyleLbl="revTx" presStyleIdx="0" presStyleCnt="3" custScaleX="143224" custScaleY="216743" custLinFactNeighborX="20774" custLinFactNeighborY="-7373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EF79BC-37FB-4691-B18D-FC55ED55F282}" type="pres">
      <dgm:prSet presAssocID="{3D6D9421-BC3D-47DF-86F6-C808441AB72C}" presName="Accent2" presStyleCnt="0"/>
      <dgm:spPr/>
    </dgm:pt>
    <dgm:pt modelId="{98549AFF-82BA-420D-9CEE-5335C6F0C083}" type="pres">
      <dgm:prSet presAssocID="{3D6D9421-BC3D-47DF-86F6-C808441AB72C}" presName="Accent" presStyleLbl="node1" presStyleIdx="1" presStyleCnt="3" custScaleX="132597" custScaleY="129907"/>
      <dgm:spPr/>
    </dgm:pt>
    <dgm:pt modelId="{51EFEFD3-1088-45CA-B0D0-4430992917BC}" type="pres">
      <dgm:prSet presAssocID="{3D6D9421-BC3D-47DF-86F6-C808441AB72C}" presName="Parent2" presStyleLbl="revTx" presStyleIdx="1" presStyleCnt="3" custLinFactNeighborX="4526" custLinFactNeighborY="-409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199318-438B-4F66-9D86-378F5B163D71}" type="pres">
      <dgm:prSet presAssocID="{A4FBFDAD-A5DA-4515-BD4B-255A5345C6F8}" presName="Accent3" presStyleCnt="0"/>
      <dgm:spPr/>
    </dgm:pt>
    <dgm:pt modelId="{61C1F01F-A125-4EBD-A1CB-C55B10D173EF}" type="pres">
      <dgm:prSet presAssocID="{A4FBFDAD-A5DA-4515-BD4B-255A5345C6F8}" presName="Accent" presStyleLbl="node1" presStyleIdx="2" presStyleCnt="3" custScaleX="136148" custScaleY="177217" custLinFactNeighborX="25700" custLinFactNeighborY="40669"/>
      <dgm:spPr/>
    </dgm:pt>
    <dgm:pt modelId="{65AC5111-976C-4227-A888-2C996FFFAA0C}" type="pres">
      <dgm:prSet presAssocID="{A4FBFDAD-A5DA-4515-BD4B-255A5345C6F8}" presName="Parent3" presStyleLbl="revTx" presStyleIdx="2" presStyleCnt="3" custScaleX="201654" custScaleY="202611" custLinFactY="15642" custLinFactNeighborX="20574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81502A8-4535-41B2-A802-C2AF4F83F106}" srcId="{48D56922-9844-4427-89D5-1521A6D8E31E}" destId="{3D6D9421-BC3D-47DF-86F6-C808441AB72C}" srcOrd="1" destOrd="0" parTransId="{D08F1100-8D9B-41DA-B2C2-1FE49EA700D5}" sibTransId="{D7C77803-51C6-47A3-B4B7-15043967A1A5}"/>
    <dgm:cxn modelId="{297D6A82-8884-4C82-9CFB-828DF1CA28D3}" srcId="{48D56922-9844-4427-89D5-1521A6D8E31E}" destId="{0AE332D1-1FE0-46C2-B4BC-DBC36A589EE9}" srcOrd="0" destOrd="0" parTransId="{D10BE155-684A-4309-B6AB-5560A3978B95}" sibTransId="{FBBFB4EC-EE46-4870-A95F-56E6D4477E78}"/>
    <dgm:cxn modelId="{86DBB787-4619-41D8-8989-D9A4C8E7CE50}" type="presOf" srcId="{3D6D9421-BC3D-47DF-86F6-C808441AB72C}" destId="{51EFEFD3-1088-45CA-B0D0-4430992917BC}" srcOrd="0" destOrd="0" presId="urn:microsoft.com/office/officeart/2009/layout/CircleArrowProcess"/>
    <dgm:cxn modelId="{2DDF0DC0-26D0-4C6C-A0D1-47B18628D450}" type="presOf" srcId="{0AE332D1-1FE0-46C2-B4BC-DBC36A589EE9}" destId="{06113190-7581-4C89-83CD-EA3E8D4CF2B1}" srcOrd="0" destOrd="0" presId="urn:microsoft.com/office/officeart/2009/layout/CircleArrowProcess"/>
    <dgm:cxn modelId="{211FD846-27FB-423B-90AA-99070A2A0AD7}" type="presOf" srcId="{A4FBFDAD-A5DA-4515-BD4B-255A5345C6F8}" destId="{65AC5111-976C-4227-A888-2C996FFFAA0C}" srcOrd="0" destOrd="0" presId="urn:microsoft.com/office/officeart/2009/layout/CircleArrowProcess"/>
    <dgm:cxn modelId="{B3E4591F-AC20-4B2B-970F-4946C227CCF5}" srcId="{48D56922-9844-4427-89D5-1521A6D8E31E}" destId="{A4FBFDAD-A5DA-4515-BD4B-255A5345C6F8}" srcOrd="2" destOrd="0" parTransId="{B661D098-4E49-482F-A58F-1A7E119EDA72}" sibTransId="{ED54019C-D90C-463C-A216-8FE43EB8C665}"/>
    <dgm:cxn modelId="{A1C7A223-BD8E-4791-903A-271CBCF4A096}" type="presOf" srcId="{48D56922-9844-4427-89D5-1521A6D8E31E}" destId="{C8C58C32-C673-474B-A27D-AB974FE71205}" srcOrd="0" destOrd="0" presId="urn:microsoft.com/office/officeart/2009/layout/CircleArrowProcess"/>
    <dgm:cxn modelId="{67B28A5A-86FD-403E-8622-B4335AC11D2C}" type="presParOf" srcId="{C8C58C32-C673-474B-A27D-AB974FE71205}" destId="{D0FBE7F1-CBF4-4548-A11F-3974FCAF47CD}" srcOrd="0" destOrd="0" presId="urn:microsoft.com/office/officeart/2009/layout/CircleArrowProcess"/>
    <dgm:cxn modelId="{57CAAAFE-2A1E-4517-8085-31C01FB5FF79}" type="presParOf" srcId="{D0FBE7F1-CBF4-4548-A11F-3974FCAF47CD}" destId="{4DEC0F83-ACD5-4DF2-8503-E06BB1FCFFFA}" srcOrd="0" destOrd="0" presId="urn:microsoft.com/office/officeart/2009/layout/CircleArrowProcess"/>
    <dgm:cxn modelId="{5DFB374C-8CF7-44ED-9FCA-3DE0008B23C1}" type="presParOf" srcId="{C8C58C32-C673-474B-A27D-AB974FE71205}" destId="{06113190-7581-4C89-83CD-EA3E8D4CF2B1}" srcOrd="1" destOrd="0" presId="urn:microsoft.com/office/officeart/2009/layout/CircleArrowProcess"/>
    <dgm:cxn modelId="{9535A5DD-414E-471B-A14A-C39ABCA7C9DA}" type="presParOf" srcId="{C8C58C32-C673-474B-A27D-AB974FE71205}" destId="{44EF79BC-37FB-4691-B18D-FC55ED55F282}" srcOrd="2" destOrd="0" presId="urn:microsoft.com/office/officeart/2009/layout/CircleArrowProcess"/>
    <dgm:cxn modelId="{5C858939-A685-485B-B89F-0AA2C31BFC02}" type="presParOf" srcId="{44EF79BC-37FB-4691-B18D-FC55ED55F282}" destId="{98549AFF-82BA-420D-9CEE-5335C6F0C083}" srcOrd="0" destOrd="0" presId="urn:microsoft.com/office/officeart/2009/layout/CircleArrowProcess"/>
    <dgm:cxn modelId="{D13DF436-3906-455C-81C1-CCF4B23B5808}" type="presParOf" srcId="{C8C58C32-C673-474B-A27D-AB974FE71205}" destId="{51EFEFD3-1088-45CA-B0D0-4430992917BC}" srcOrd="3" destOrd="0" presId="urn:microsoft.com/office/officeart/2009/layout/CircleArrowProcess"/>
    <dgm:cxn modelId="{DEBC5622-0ED3-4EC3-BEAC-4004F05FBC69}" type="presParOf" srcId="{C8C58C32-C673-474B-A27D-AB974FE71205}" destId="{19199318-438B-4F66-9D86-378F5B163D71}" srcOrd="4" destOrd="0" presId="urn:microsoft.com/office/officeart/2009/layout/CircleArrowProcess"/>
    <dgm:cxn modelId="{8F0CC152-98A1-44E5-BA58-657587A1AF7E}" type="presParOf" srcId="{19199318-438B-4F66-9D86-378F5B163D71}" destId="{61C1F01F-A125-4EBD-A1CB-C55B10D173EF}" srcOrd="0" destOrd="0" presId="urn:microsoft.com/office/officeart/2009/layout/CircleArrowProcess"/>
    <dgm:cxn modelId="{AC2D46C7-C582-40FD-ABE3-F97A55C5ADC6}" type="presParOf" srcId="{C8C58C32-C673-474B-A27D-AB974FE71205}" destId="{65AC5111-976C-4227-A888-2C996FFFAA0C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8B38CB1-B53A-4865-81C0-DB9628D2AFEF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F176D12-7179-43BE-AED3-FB429033E420}">
      <dgm:prSet phldrT="[Texto]" custT="1"/>
      <dgm:spPr/>
      <dgm:t>
        <a:bodyPr/>
        <a:lstStyle/>
        <a:p>
          <a:r>
            <a:rPr lang="es-ES" sz="1600" dirty="0" smtClean="0"/>
            <a:t> Petroamazonas EP</a:t>
          </a:r>
          <a:endParaRPr lang="es-ES" sz="1600" dirty="0"/>
        </a:p>
      </dgm:t>
    </dgm:pt>
    <dgm:pt modelId="{6612D3B4-DBCC-46B7-ABEC-F446B9BA05E9}" type="parTrans" cxnId="{DAF0E9A3-EFA9-477D-8F6F-107E3F407BAE}">
      <dgm:prSet/>
      <dgm:spPr/>
      <dgm:t>
        <a:bodyPr/>
        <a:lstStyle/>
        <a:p>
          <a:endParaRPr lang="es-ES"/>
        </a:p>
      </dgm:t>
    </dgm:pt>
    <dgm:pt modelId="{FF348B99-1C25-414D-B96C-4D4033505656}" type="sibTrans" cxnId="{DAF0E9A3-EFA9-477D-8F6F-107E3F407BAE}">
      <dgm:prSet/>
      <dgm:spPr/>
      <dgm:t>
        <a:bodyPr/>
        <a:lstStyle/>
        <a:p>
          <a:endParaRPr lang="es-ES"/>
        </a:p>
      </dgm:t>
    </dgm:pt>
    <dgm:pt modelId="{8A5AD4AF-C667-46E5-83F1-C5A6A14F7941}">
      <dgm:prSet phldrT="[Texto]" custT="1"/>
      <dgm:spPr/>
      <dgm:t>
        <a:bodyPr/>
        <a:lstStyle/>
        <a:p>
          <a:r>
            <a:rPr lang="es-ES" sz="1200" dirty="0" smtClean="0"/>
            <a:t>Iniciativa a proyectos Turísticos Comunitarios</a:t>
          </a:r>
          <a:endParaRPr lang="es-ES" sz="1200" dirty="0"/>
        </a:p>
      </dgm:t>
    </dgm:pt>
    <dgm:pt modelId="{FCB16901-759B-4646-9FF4-174D67D6D077}" type="parTrans" cxnId="{3BF8BD84-A049-4A22-96E4-2446C1AAD0CB}">
      <dgm:prSet/>
      <dgm:spPr/>
      <dgm:t>
        <a:bodyPr/>
        <a:lstStyle/>
        <a:p>
          <a:endParaRPr lang="es-ES"/>
        </a:p>
      </dgm:t>
    </dgm:pt>
    <dgm:pt modelId="{2FD4414D-9BBA-42BC-8DE7-660A14676F54}" type="sibTrans" cxnId="{3BF8BD84-A049-4A22-96E4-2446C1AAD0CB}">
      <dgm:prSet/>
      <dgm:spPr/>
      <dgm:t>
        <a:bodyPr/>
        <a:lstStyle/>
        <a:p>
          <a:endParaRPr lang="es-ES"/>
        </a:p>
      </dgm:t>
    </dgm:pt>
    <dgm:pt modelId="{449819DF-5FB2-4E90-BCAD-E1073D57AC3E}">
      <dgm:prSet phldrT="[Texto]" custT="1"/>
      <dgm:spPr/>
      <dgm:t>
        <a:bodyPr/>
        <a:lstStyle/>
        <a:p>
          <a:r>
            <a:rPr lang="es-ES" sz="1600" dirty="0" smtClean="0"/>
            <a:t>Comunidades</a:t>
          </a:r>
          <a:endParaRPr lang="es-ES" sz="1600" dirty="0"/>
        </a:p>
      </dgm:t>
    </dgm:pt>
    <dgm:pt modelId="{E82B0B00-A664-4A1B-AA5B-28741C7CD83C}" type="parTrans" cxnId="{EC974ED5-C89B-46AF-A2EE-01F835A05846}">
      <dgm:prSet/>
      <dgm:spPr/>
      <dgm:t>
        <a:bodyPr/>
        <a:lstStyle/>
        <a:p>
          <a:endParaRPr lang="es-ES"/>
        </a:p>
      </dgm:t>
    </dgm:pt>
    <dgm:pt modelId="{1C4839B1-16B2-44B4-8329-0DEC45FC0E03}" type="sibTrans" cxnId="{EC974ED5-C89B-46AF-A2EE-01F835A05846}">
      <dgm:prSet/>
      <dgm:spPr/>
      <dgm:t>
        <a:bodyPr/>
        <a:lstStyle/>
        <a:p>
          <a:endParaRPr lang="es-ES"/>
        </a:p>
      </dgm:t>
    </dgm:pt>
    <dgm:pt modelId="{93CD8B4D-D244-4822-8022-5D65F75EED4C}">
      <dgm:prSet phldrT="[Texto]" custT="1"/>
      <dgm:spPr/>
      <dgm:t>
        <a:bodyPr/>
        <a:lstStyle/>
        <a:p>
          <a:r>
            <a:rPr lang="es-ES" sz="1200" dirty="0" smtClean="0"/>
            <a:t>Distribución de recursos</a:t>
          </a:r>
          <a:endParaRPr lang="es-ES" sz="1200" dirty="0"/>
        </a:p>
      </dgm:t>
    </dgm:pt>
    <dgm:pt modelId="{B13CBA21-9836-4E12-9594-63BBD5E36885}" type="parTrans" cxnId="{A49F9A4B-790D-42AC-B668-8EFE7180D0B7}">
      <dgm:prSet/>
      <dgm:spPr/>
      <dgm:t>
        <a:bodyPr/>
        <a:lstStyle/>
        <a:p>
          <a:endParaRPr lang="es-ES"/>
        </a:p>
      </dgm:t>
    </dgm:pt>
    <dgm:pt modelId="{D72F5E1F-00F5-4F82-ADAF-05C1F508B257}" type="sibTrans" cxnId="{A49F9A4B-790D-42AC-B668-8EFE7180D0B7}">
      <dgm:prSet/>
      <dgm:spPr/>
      <dgm:t>
        <a:bodyPr/>
        <a:lstStyle/>
        <a:p>
          <a:endParaRPr lang="es-ES"/>
        </a:p>
      </dgm:t>
    </dgm:pt>
    <dgm:pt modelId="{0EF46566-DFD6-481D-B6C6-1FD5619A613A}">
      <dgm:prSet phldrT="[Texto]" custT="1"/>
      <dgm:spPr/>
      <dgm:t>
        <a:bodyPr/>
        <a:lstStyle/>
        <a:p>
          <a:r>
            <a:rPr lang="es-ES" sz="1600" dirty="0" smtClean="0"/>
            <a:t>Líderes </a:t>
          </a:r>
          <a:endParaRPr lang="es-ES" sz="1600" dirty="0"/>
        </a:p>
      </dgm:t>
    </dgm:pt>
    <dgm:pt modelId="{650F31E9-9CB4-4535-B9E5-277D1A492A5F}" type="parTrans" cxnId="{9C8F77EB-D7D1-449D-BC17-D84F67A07B34}">
      <dgm:prSet/>
      <dgm:spPr/>
      <dgm:t>
        <a:bodyPr/>
        <a:lstStyle/>
        <a:p>
          <a:endParaRPr lang="es-ES"/>
        </a:p>
      </dgm:t>
    </dgm:pt>
    <dgm:pt modelId="{3CBE4EFC-AC04-4F47-B2D7-F6015F5AB556}" type="sibTrans" cxnId="{9C8F77EB-D7D1-449D-BC17-D84F67A07B34}">
      <dgm:prSet/>
      <dgm:spPr/>
      <dgm:t>
        <a:bodyPr/>
        <a:lstStyle/>
        <a:p>
          <a:endParaRPr lang="es-ES"/>
        </a:p>
      </dgm:t>
    </dgm:pt>
    <dgm:pt modelId="{245CC461-203B-42ED-A10C-543B56242BFB}">
      <dgm:prSet phldrT="[Texto]" custT="1"/>
      <dgm:spPr/>
      <dgm:t>
        <a:bodyPr/>
        <a:lstStyle/>
        <a:p>
          <a:r>
            <a:rPr lang="es-ES" sz="1200" dirty="0" smtClean="0"/>
            <a:t>Capacitación cuidado del medioambiente</a:t>
          </a:r>
          <a:endParaRPr lang="es-ES" sz="1200" dirty="0"/>
        </a:p>
      </dgm:t>
    </dgm:pt>
    <dgm:pt modelId="{0C063E3D-22D4-42EB-BBF2-4820D3DFEB8B}" type="parTrans" cxnId="{B6DF2B43-D27C-4D4A-9352-1B8F3B37493A}">
      <dgm:prSet/>
      <dgm:spPr/>
      <dgm:t>
        <a:bodyPr/>
        <a:lstStyle/>
        <a:p>
          <a:endParaRPr lang="es-ES"/>
        </a:p>
      </dgm:t>
    </dgm:pt>
    <dgm:pt modelId="{15961E55-31A9-44DE-BAFC-6813B5B8BB19}" type="sibTrans" cxnId="{B6DF2B43-D27C-4D4A-9352-1B8F3B37493A}">
      <dgm:prSet/>
      <dgm:spPr/>
      <dgm:t>
        <a:bodyPr/>
        <a:lstStyle/>
        <a:p>
          <a:endParaRPr lang="es-ES"/>
        </a:p>
      </dgm:t>
    </dgm:pt>
    <dgm:pt modelId="{4907CE58-498D-45DC-BAC3-D689AC5B6805}">
      <dgm:prSet phldrT="[Texto]" custT="1"/>
      <dgm:spPr/>
      <dgm:t>
        <a:bodyPr/>
        <a:lstStyle/>
        <a:p>
          <a:r>
            <a:rPr lang="es-ES" sz="1600" dirty="0" smtClean="0"/>
            <a:t>Integración a Stakeholders</a:t>
          </a:r>
          <a:endParaRPr lang="es-ES" sz="1600" dirty="0"/>
        </a:p>
      </dgm:t>
    </dgm:pt>
    <dgm:pt modelId="{138DE698-C059-47F9-A05B-E964639D74B1}" type="parTrans" cxnId="{CA0CD0BE-53EC-40D7-8D0D-C93B8030D563}">
      <dgm:prSet/>
      <dgm:spPr/>
      <dgm:t>
        <a:bodyPr/>
        <a:lstStyle/>
        <a:p>
          <a:endParaRPr lang="es-ES"/>
        </a:p>
      </dgm:t>
    </dgm:pt>
    <dgm:pt modelId="{0E2B1235-8B37-4B71-B87F-78254A5CBDEA}" type="sibTrans" cxnId="{CA0CD0BE-53EC-40D7-8D0D-C93B8030D563}">
      <dgm:prSet/>
      <dgm:spPr/>
      <dgm:t>
        <a:bodyPr/>
        <a:lstStyle/>
        <a:p>
          <a:endParaRPr lang="es-ES"/>
        </a:p>
      </dgm:t>
    </dgm:pt>
    <dgm:pt modelId="{AD6FC200-C1BB-4D49-ADEB-D946EC3EA300}">
      <dgm:prSet phldrT="[Texto]" custT="1"/>
      <dgm:spPr/>
      <dgm:t>
        <a:bodyPr/>
        <a:lstStyle/>
        <a:p>
          <a:endParaRPr lang="es-ES" sz="1200" dirty="0"/>
        </a:p>
      </dgm:t>
    </dgm:pt>
    <dgm:pt modelId="{699AB013-DC25-459E-A0E4-EC9D7BB87439}" type="parTrans" cxnId="{08C09809-AB42-42D4-A946-3A2D8684C028}">
      <dgm:prSet/>
      <dgm:spPr/>
      <dgm:t>
        <a:bodyPr/>
        <a:lstStyle/>
        <a:p>
          <a:endParaRPr lang="es-ES"/>
        </a:p>
      </dgm:t>
    </dgm:pt>
    <dgm:pt modelId="{421DCA4C-F52A-46A1-A823-CA116295ACC9}" type="sibTrans" cxnId="{08C09809-AB42-42D4-A946-3A2D8684C028}">
      <dgm:prSet/>
      <dgm:spPr/>
      <dgm:t>
        <a:bodyPr/>
        <a:lstStyle/>
        <a:p>
          <a:endParaRPr lang="es-ES"/>
        </a:p>
      </dgm:t>
    </dgm:pt>
    <dgm:pt modelId="{5378827D-E3D3-446E-99BC-6DFCD42A4707}">
      <dgm:prSet phldrT="[Texto]" custT="1"/>
      <dgm:spPr/>
      <dgm:t>
        <a:bodyPr/>
        <a:lstStyle/>
        <a:p>
          <a:r>
            <a:rPr lang="es-ES" sz="1600" dirty="0" smtClean="0"/>
            <a:t>Ministerio Ambiente</a:t>
          </a:r>
          <a:endParaRPr lang="es-ES" sz="1600" dirty="0"/>
        </a:p>
      </dgm:t>
    </dgm:pt>
    <dgm:pt modelId="{FB2FA615-CFBE-403E-BAA1-51C1AC71B02B}" type="parTrans" cxnId="{C326242B-DBDD-478D-BBCC-E32F29917AEF}">
      <dgm:prSet/>
      <dgm:spPr/>
      <dgm:t>
        <a:bodyPr/>
        <a:lstStyle/>
        <a:p>
          <a:endParaRPr lang="es-ES"/>
        </a:p>
      </dgm:t>
    </dgm:pt>
    <dgm:pt modelId="{59DA4412-15E2-4EAB-BA2C-105283F0254A}" type="sibTrans" cxnId="{C326242B-DBDD-478D-BBCC-E32F29917AEF}">
      <dgm:prSet/>
      <dgm:spPr/>
      <dgm:t>
        <a:bodyPr/>
        <a:lstStyle/>
        <a:p>
          <a:endParaRPr lang="es-ES"/>
        </a:p>
      </dgm:t>
    </dgm:pt>
    <dgm:pt modelId="{EA9AA484-D03E-42D4-AC07-06E8E1A3A8A9}">
      <dgm:prSet phldrT="[Texto]" custT="1"/>
      <dgm:spPr/>
      <dgm:t>
        <a:bodyPr/>
        <a:lstStyle/>
        <a:p>
          <a:r>
            <a:rPr lang="es-ES" sz="1600" dirty="0" smtClean="0"/>
            <a:t>GAPO</a:t>
          </a:r>
          <a:endParaRPr lang="es-ES" sz="1600" dirty="0"/>
        </a:p>
      </dgm:t>
    </dgm:pt>
    <dgm:pt modelId="{7A26E836-104B-42BC-97A7-5BA1DA59343A}" type="parTrans" cxnId="{79C98674-6FF6-4AA1-82E2-27EF0962D4D0}">
      <dgm:prSet/>
      <dgm:spPr/>
      <dgm:t>
        <a:bodyPr/>
        <a:lstStyle/>
        <a:p>
          <a:endParaRPr lang="es-ES"/>
        </a:p>
      </dgm:t>
    </dgm:pt>
    <dgm:pt modelId="{3330D831-C814-42E8-B287-01F0743DD508}" type="sibTrans" cxnId="{79C98674-6FF6-4AA1-82E2-27EF0962D4D0}">
      <dgm:prSet/>
      <dgm:spPr/>
      <dgm:t>
        <a:bodyPr/>
        <a:lstStyle/>
        <a:p>
          <a:endParaRPr lang="es-ES"/>
        </a:p>
      </dgm:t>
    </dgm:pt>
    <dgm:pt modelId="{07D6001F-463B-4221-9A63-89A22912A7CF}">
      <dgm:prSet phldrT="[Texto]" custT="1"/>
      <dgm:spPr/>
      <dgm:t>
        <a:bodyPr/>
        <a:lstStyle/>
        <a:p>
          <a:r>
            <a:rPr lang="es-ES" sz="1600" dirty="0" smtClean="0"/>
            <a:t>MINTUR</a:t>
          </a:r>
          <a:endParaRPr lang="es-ES" sz="1600" dirty="0"/>
        </a:p>
      </dgm:t>
    </dgm:pt>
    <dgm:pt modelId="{019B1186-AE77-4C34-98C7-596B7473435F}" type="parTrans" cxnId="{919867A2-CBD4-4398-82D7-58B43E8AC846}">
      <dgm:prSet/>
      <dgm:spPr/>
      <dgm:t>
        <a:bodyPr/>
        <a:lstStyle/>
        <a:p>
          <a:endParaRPr lang="es-ES"/>
        </a:p>
      </dgm:t>
    </dgm:pt>
    <dgm:pt modelId="{F8589A1A-F899-449C-A5E2-6C77AD593B20}" type="sibTrans" cxnId="{919867A2-CBD4-4398-82D7-58B43E8AC846}">
      <dgm:prSet/>
      <dgm:spPr/>
      <dgm:t>
        <a:bodyPr/>
        <a:lstStyle/>
        <a:p>
          <a:endParaRPr lang="es-ES"/>
        </a:p>
      </dgm:t>
    </dgm:pt>
    <dgm:pt modelId="{598411CF-2E77-4211-9F46-C0B92C6A3A8D}">
      <dgm:prSet phldrT="[Texto]" custT="1"/>
      <dgm:spPr/>
      <dgm:t>
        <a:bodyPr/>
        <a:lstStyle/>
        <a:p>
          <a:r>
            <a:rPr lang="es-ES" sz="1200" dirty="0" smtClean="0"/>
            <a:t>Apoyo Organismos nacionales e internacionales</a:t>
          </a:r>
          <a:endParaRPr lang="es-ES" sz="1200" dirty="0"/>
        </a:p>
      </dgm:t>
    </dgm:pt>
    <dgm:pt modelId="{AFC0770B-1BE5-475E-84C5-949C7B5D04A9}" type="parTrans" cxnId="{8EED0A01-F79C-4DE2-9D5B-DF03250B693A}">
      <dgm:prSet/>
      <dgm:spPr/>
      <dgm:t>
        <a:bodyPr/>
        <a:lstStyle/>
        <a:p>
          <a:endParaRPr lang="es-ES"/>
        </a:p>
      </dgm:t>
    </dgm:pt>
    <dgm:pt modelId="{5C28BF9E-D64C-4E10-AF5A-4C6ABCF1A96E}" type="sibTrans" cxnId="{8EED0A01-F79C-4DE2-9D5B-DF03250B693A}">
      <dgm:prSet/>
      <dgm:spPr/>
      <dgm:t>
        <a:bodyPr/>
        <a:lstStyle/>
        <a:p>
          <a:endParaRPr lang="es-ES"/>
        </a:p>
      </dgm:t>
    </dgm:pt>
    <dgm:pt modelId="{C7CC8969-6897-43F5-BA71-AFDBFF2ED21F}" type="pres">
      <dgm:prSet presAssocID="{D8B38CB1-B53A-4865-81C0-DB9628D2AFE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2C500488-C0FA-42A1-8AC5-E80414BD57EF}" type="pres">
      <dgm:prSet presAssocID="{5F176D12-7179-43BE-AED3-FB429033E420}" presName="composite" presStyleCnt="0"/>
      <dgm:spPr/>
    </dgm:pt>
    <dgm:pt modelId="{A301719A-F2EE-42CE-9824-99E14C70EAA9}" type="pres">
      <dgm:prSet presAssocID="{5F176D12-7179-43BE-AED3-FB429033E420}" presName="bentUpArrow1" presStyleLbl="alignImgPlace1" presStyleIdx="0" presStyleCnt="6"/>
      <dgm:spPr/>
    </dgm:pt>
    <dgm:pt modelId="{E47CB6EF-FD78-4F52-A55E-8E7019F52D47}" type="pres">
      <dgm:prSet presAssocID="{5F176D12-7179-43BE-AED3-FB429033E420}" presName="ParentText" presStyleLbl="node1" presStyleIdx="0" presStyleCnt="7" custScaleX="16979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91DBA5-994E-46F9-B1D9-FE66472321F0}" type="pres">
      <dgm:prSet presAssocID="{5F176D12-7179-43BE-AED3-FB429033E420}" presName="ChildText" presStyleLbl="revTx" presStyleIdx="0" presStyleCnt="7">
        <dgm:presLayoutVars>
          <dgm:chMax val="0"/>
          <dgm:chPref val="0"/>
          <dgm:bulletEnabled val="1"/>
        </dgm:presLayoutVars>
      </dgm:prSet>
      <dgm:spPr/>
    </dgm:pt>
    <dgm:pt modelId="{97363D36-EF10-46DA-8214-6111CD4E7DD8}" type="pres">
      <dgm:prSet presAssocID="{FF348B99-1C25-414D-B96C-4D4033505656}" presName="sibTrans" presStyleCnt="0"/>
      <dgm:spPr/>
    </dgm:pt>
    <dgm:pt modelId="{8EB612E8-6051-44E4-816A-EB2656ED79B7}" type="pres">
      <dgm:prSet presAssocID="{4907CE58-498D-45DC-BAC3-D689AC5B6805}" presName="composite" presStyleCnt="0"/>
      <dgm:spPr/>
    </dgm:pt>
    <dgm:pt modelId="{D506F91E-EE0B-4A89-9EC0-CF8BF64742E4}" type="pres">
      <dgm:prSet presAssocID="{4907CE58-498D-45DC-BAC3-D689AC5B6805}" presName="bentUpArrow1" presStyleLbl="alignImgPlace1" presStyleIdx="1" presStyleCnt="6"/>
      <dgm:spPr/>
    </dgm:pt>
    <dgm:pt modelId="{888270EB-CEEE-4CC3-B5C5-68793182F435}" type="pres">
      <dgm:prSet presAssocID="{4907CE58-498D-45DC-BAC3-D689AC5B6805}" presName="ParentText" presStyleLbl="node1" presStyleIdx="1" presStyleCnt="7" custScaleX="155815" custLinFactNeighborX="-32679" custLinFactNeighborY="-345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DEAFE64-F8FC-4B5D-A673-2B1DDA5EA671}" type="pres">
      <dgm:prSet presAssocID="{4907CE58-498D-45DC-BAC3-D689AC5B6805}" presName="ChildText" presStyleLbl="revTx" presStyleIdx="1" presStyleCnt="7" custScaleX="369574" custScaleY="154731" custLinFactY="-65817" custLinFactNeighborX="56121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96B5EC-1D97-434E-AD1A-4546B13CECF6}" type="pres">
      <dgm:prSet presAssocID="{0E2B1235-8B37-4B71-B87F-78254A5CBDEA}" presName="sibTrans" presStyleCnt="0"/>
      <dgm:spPr/>
    </dgm:pt>
    <dgm:pt modelId="{41A5DAB0-E3D0-4931-A4B8-2DD777907737}" type="pres">
      <dgm:prSet presAssocID="{449819DF-5FB2-4E90-BCAD-E1073D57AC3E}" presName="composite" presStyleCnt="0"/>
      <dgm:spPr/>
    </dgm:pt>
    <dgm:pt modelId="{3C34D9ED-4169-4F4D-9BA2-ACC01FADE196}" type="pres">
      <dgm:prSet presAssocID="{449819DF-5FB2-4E90-BCAD-E1073D57AC3E}" presName="bentUpArrow1" presStyleLbl="alignImgPlace1" presStyleIdx="2" presStyleCnt="6"/>
      <dgm:spPr/>
    </dgm:pt>
    <dgm:pt modelId="{C9DD69D9-A830-4298-B2CE-2EA13207457B}" type="pres">
      <dgm:prSet presAssocID="{449819DF-5FB2-4E90-BCAD-E1073D57AC3E}" presName="ParentText" presStyleLbl="node1" presStyleIdx="2" presStyleCnt="7" custScaleX="141872" custLinFactNeighborX="-38026" custLinFactNeighborY="-609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F1B15F-604F-4675-AF41-122B142244A4}" type="pres">
      <dgm:prSet presAssocID="{449819DF-5FB2-4E90-BCAD-E1073D57AC3E}" presName="ChildText" presStyleLbl="revTx" presStyleIdx="2" presStyleCnt="7" custScaleX="203576" custLinFactNeighborX="27738" custLinFactNeighborY="-74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92B233-EDF9-47C0-A0F1-97DCBC029B82}" type="pres">
      <dgm:prSet presAssocID="{1C4839B1-16B2-44B4-8329-0DEC45FC0E03}" presName="sibTrans" presStyleCnt="0"/>
      <dgm:spPr/>
    </dgm:pt>
    <dgm:pt modelId="{70186B1B-FF49-4A01-9A65-B9656F40F101}" type="pres">
      <dgm:prSet presAssocID="{0EF46566-DFD6-481D-B6C6-1FD5619A613A}" presName="composite" presStyleCnt="0"/>
      <dgm:spPr/>
    </dgm:pt>
    <dgm:pt modelId="{1D3ADC84-A5EB-4234-A7BB-AB33013686D8}" type="pres">
      <dgm:prSet presAssocID="{0EF46566-DFD6-481D-B6C6-1FD5619A613A}" presName="bentUpArrow1" presStyleLbl="alignImgPlace1" presStyleIdx="3" presStyleCnt="6"/>
      <dgm:spPr/>
    </dgm:pt>
    <dgm:pt modelId="{EFDED12D-430F-4A80-A464-64D3EED0C34F}" type="pres">
      <dgm:prSet presAssocID="{0EF46566-DFD6-481D-B6C6-1FD5619A613A}" presName="ParentText" presStyleLbl="node1" presStyleIdx="3" presStyleCnt="7" custLinFactNeighborX="-50110" custLinFactNeighborY="-669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CF2B64-E091-4A79-92CF-7DD82BF567C1}" type="pres">
      <dgm:prSet presAssocID="{0EF46566-DFD6-481D-B6C6-1FD5619A613A}" presName="ChildText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6EE00556-736B-40E9-BED2-3802EAEA71EB}" type="pres">
      <dgm:prSet presAssocID="{3CBE4EFC-AC04-4F47-B2D7-F6015F5AB556}" presName="sibTrans" presStyleCnt="0"/>
      <dgm:spPr/>
    </dgm:pt>
    <dgm:pt modelId="{9446E6EC-75A3-44F5-8C07-97F5EEFEBD3E}" type="pres">
      <dgm:prSet presAssocID="{EA9AA484-D03E-42D4-AC07-06E8E1A3A8A9}" presName="composite" presStyleCnt="0"/>
      <dgm:spPr/>
    </dgm:pt>
    <dgm:pt modelId="{CC6E25CF-C4C3-4743-9F3F-58141E344EEF}" type="pres">
      <dgm:prSet presAssocID="{EA9AA484-D03E-42D4-AC07-06E8E1A3A8A9}" presName="bentUpArrow1" presStyleLbl="alignImgPlace1" presStyleIdx="4" presStyleCnt="6"/>
      <dgm:spPr/>
    </dgm:pt>
    <dgm:pt modelId="{B065BEA2-2087-45BD-A032-18ECA9139FAE}" type="pres">
      <dgm:prSet presAssocID="{EA9AA484-D03E-42D4-AC07-06E8E1A3A8A9}" presName="ParentText" presStyleLbl="node1" presStyleIdx="4" presStyleCnt="7" custLinFactNeighborX="-65037" custLinFactNeighborY="-114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0C08AF-1344-4196-B138-8593BE5D2D5B}" type="pres">
      <dgm:prSet presAssocID="{EA9AA484-D03E-42D4-AC07-06E8E1A3A8A9}" presName="ChildText" presStyleLbl="revTx" presStyleIdx="4" presStyleCnt="7">
        <dgm:presLayoutVars>
          <dgm:chMax val="0"/>
          <dgm:chPref val="0"/>
          <dgm:bulletEnabled val="1"/>
        </dgm:presLayoutVars>
      </dgm:prSet>
      <dgm:spPr/>
    </dgm:pt>
    <dgm:pt modelId="{FD02E6B8-7E8A-4F0A-88D3-2B42A60AB4B7}" type="pres">
      <dgm:prSet presAssocID="{3330D831-C814-42E8-B287-01F0743DD508}" presName="sibTrans" presStyleCnt="0"/>
      <dgm:spPr/>
    </dgm:pt>
    <dgm:pt modelId="{CF5DA718-824E-4F80-8AAA-3C6CF42A887A}" type="pres">
      <dgm:prSet presAssocID="{07D6001F-463B-4221-9A63-89A22912A7CF}" presName="composite" presStyleCnt="0"/>
      <dgm:spPr/>
    </dgm:pt>
    <dgm:pt modelId="{DD8FB4C1-2E54-4754-8575-F2B944A1F569}" type="pres">
      <dgm:prSet presAssocID="{07D6001F-463B-4221-9A63-89A22912A7CF}" presName="bentUpArrow1" presStyleLbl="alignImgPlace1" presStyleIdx="5" presStyleCnt="6"/>
      <dgm:spPr/>
    </dgm:pt>
    <dgm:pt modelId="{627383C8-6731-4254-BC3E-CB5450DF2C25}" type="pres">
      <dgm:prSet presAssocID="{07D6001F-463B-4221-9A63-89A22912A7CF}" presName="ParentText" presStyleLbl="node1" presStyleIdx="5" presStyleCnt="7" custScaleX="134734" custLinFactNeighborX="-74278" custLinFactNeighborY="132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333A0D-AA70-4874-B021-C10B0352C22B}" type="pres">
      <dgm:prSet presAssocID="{07D6001F-463B-4221-9A63-89A22912A7CF}" presName="ChildText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13B2428B-945E-4CD7-85A9-ED76F4D54CC7}" type="pres">
      <dgm:prSet presAssocID="{F8589A1A-F899-449C-A5E2-6C77AD593B20}" presName="sibTrans" presStyleCnt="0"/>
      <dgm:spPr/>
    </dgm:pt>
    <dgm:pt modelId="{028A8955-7543-41C9-BDF5-71629E492361}" type="pres">
      <dgm:prSet presAssocID="{5378827D-E3D3-446E-99BC-6DFCD42A4707}" presName="composite" presStyleCnt="0"/>
      <dgm:spPr/>
    </dgm:pt>
    <dgm:pt modelId="{FC336734-E6D7-419B-8777-0E16BFCF08A0}" type="pres">
      <dgm:prSet presAssocID="{5378827D-E3D3-446E-99BC-6DFCD42A4707}" presName="ParentText" presStyleLbl="node1" presStyleIdx="6" presStyleCnt="7" custScaleX="122427" custLinFactNeighborX="-91165" custLinFactNeighborY="654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5365096-14DF-4A24-B530-089D5783739F}" type="pres">
      <dgm:prSet presAssocID="{5378827D-E3D3-446E-99BC-6DFCD42A4707}" presName="FinalChildText" presStyleLbl="revTx" presStyleIdx="6" presStyleCnt="7" custScaleX="230825" custLinFactNeighborX="-38156" custLinFactNeighborY="90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BF8BD84-A049-4A22-96E4-2446C1AAD0CB}" srcId="{4907CE58-498D-45DC-BAC3-D689AC5B6805}" destId="{8A5AD4AF-C667-46E5-83F1-C5A6A14F7941}" srcOrd="0" destOrd="0" parTransId="{FCB16901-759B-4646-9FF4-174D67D6D077}" sibTransId="{2FD4414D-9BBA-42BC-8DE7-660A14676F54}"/>
    <dgm:cxn modelId="{A49F9A4B-790D-42AC-B668-8EFE7180D0B7}" srcId="{449819DF-5FB2-4E90-BCAD-E1073D57AC3E}" destId="{93CD8B4D-D244-4822-8022-5D65F75EED4C}" srcOrd="0" destOrd="0" parTransId="{B13CBA21-9836-4E12-9594-63BBD5E36885}" sibTransId="{D72F5E1F-00F5-4F82-ADAF-05C1F508B257}"/>
    <dgm:cxn modelId="{0E2594AA-1617-4F11-9DBD-EFA5294429B0}" type="presOf" srcId="{245CC461-203B-42ED-A10C-543B56242BFB}" destId="{35365096-14DF-4A24-B530-089D5783739F}" srcOrd="0" destOrd="0" presId="urn:microsoft.com/office/officeart/2005/8/layout/StepDownProcess"/>
    <dgm:cxn modelId="{8EED0A01-F79C-4DE2-9D5B-DF03250B693A}" srcId="{4907CE58-498D-45DC-BAC3-D689AC5B6805}" destId="{598411CF-2E77-4211-9F46-C0B92C6A3A8D}" srcOrd="1" destOrd="0" parTransId="{AFC0770B-1BE5-475E-84C5-949C7B5D04A9}" sibTransId="{5C28BF9E-D64C-4E10-AF5A-4C6ABCF1A96E}"/>
    <dgm:cxn modelId="{B6DF2B43-D27C-4D4A-9352-1B8F3B37493A}" srcId="{5378827D-E3D3-446E-99BC-6DFCD42A4707}" destId="{245CC461-203B-42ED-A10C-543B56242BFB}" srcOrd="0" destOrd="0" parTransId="{0C063E3D-22D4-42EB-BBF2-4820D3DFEB8B}" sibTransId="{15961E55-31A9-44DE-BAFC-6813B5B8BB19}"/>
    <dgm:cxn modelId="{79C98674-6FF6-4AA1-82E2-27EF0962D4D0}" srcId="{D8B38CB1-B53A-4865-81C0-DB9628D2AFEF}" destId="{EA9AA484-D03E-42D4-AC07-06E8E1A3A8A9}" srcOrd="4" destOrd="0" parTransId="{7A26E836-104B-42BC-97A7-5BA1DA59343A}" sibTransId="{3330D831-C814-42E8-B287-01F0743DD508}"/>
    <dgm:cxn modelId="{480B0A3A-D40B-4E50-8C8D-D0838DE79946}" type="presOf" srcId="{5F176D12-7179-43BE-AED3-FB429033E420}" destId="{E47CB6EF-FD78-4F52-A55E-8E7019F52D47}" srcOrd="0" destOrd="0" presId="urn:microsoft.com/office/officeart/2005/8/layout/StepDownProcess"/>
    <dgm:cxn modelId="{F92D7164-7431-4D42-93E7-F2803B68E61B}" type="presOf" srcId="{07D6001F-463B-4221-9A63-89A22912A7CF}" destId="{627383C8-6731-4254-BC3E-CB5450DF2C25}" srcOrd="0" destOrd="0" presId="urn:microsoft.com/office/officeart/2005/8/layout/StepDownProcess"/>
    <dgm:cxn modelId="{C8A5069B-8F44-4036-A18F-0D06662BB28C}" type="presOf" srcId="{D8B38CB1-B53A-4865-81C0-DB9628D2AFEF}" destId="{C7CC8969-6897-43F5-BA71-AFDBFF2ED21F}" srcOrd="0" destOrd="0" presId="urn:microsoft.com/office/officeart/2005/8/layout/StepDownProcess"/>
    <dgm:cxn modelId="{CA0CD0BE-53EC-40D7-8D0D-C93B8030D563}" srcId="{D8B38CB1-B53A-4865-81C0-DB9628D2AFEF}" destId="{4907CE58-498D-45DC-BAC3-D689AC5B6805}" srcOrd="1" destOrd="0" parTransId="{138DE698-C059-47F9-A05B-E964639D74B1}" sibTransId="{0E2B1235-8B37-4B71-B87F-78254A5CBDEA}"/>
    <dgm:cxn modelId="{1AE88A29-6A77-46BE-9468-78CB441920A8}" type="presOf" srcId="{449819DF-5FB2-4E90-BCAD-E1073D57AC3E}" destId="{C9DD69D9-A830-4298-B2CE-2EA13207457B}" srcOrd="0" destOrd="0" presId="urn:microsoft.com/office/officeart/2005/8/layout/StepDownProcess"/>
    <dgm:cxn modelId="{9580ADA4-B02D-45DE-889E-2DB579E51465}" type="presOf" srcId="{93CD8B4D-D244-4822-8022-5D65F75EED4C}" destId="{EEF1B15F-604F-4675-AF41-122B142244A4}" srcOrd="0" destOrd="0" presId="urn:microsoft.com/office/officeart/2005/8/layout/StepDownProcess"/>
    <dgm:cxn modelId="{AD8292D9-6237-4C0F-A3D4-783257AB06E9}" type="presOf" srcId="{4907CE58-498D-45DC-BAC3-D689AC5B6805}" destId="{888270EB-CEEE-4CC3-B5C5-68793182F435}" srcOrd="0" destOrd="0" presId="urn:microsoft.com/office/officeart/2005/8/layout/StepDownProcess"/>
    <dgm:cxn modelId="{C326242B-DBDD-478D-BBCC-E32F29917AEF}" srcId="{D8B38CB1-B53A-4865-81C0-DB9628D2AFEF}" destId="{5378827D-E3D3-446E-99BC-6DFCD42A4707}" srcOrd="6" destOrd="0" parTransId="{FB2FA615-CFBE-403E-BAA1-51C1AC71B02B}" sibTransId="{59DA4412-15E2-4EAB-BA2C-105283F0254A}"/>
    <dgm:cxn modelId="{9D9D4C1E-26D3-421E-BD16-42F6A25AF3F3}" type="presOf" srcId="{0EF46566-DFD6-481D-B6C6-1FD5619A613A}" destId="{EFDED12D-430F-4A80-A464-64D3EED0C34F}" srcOrd="0" destOrd="0" presId="urn:microsoft.com/office/officeart/2005/8/layout/StepDownProcess"/>
    <dgm:cxn modelId="{677AB186-EE9B-4C54-AE3E-7D64E9D6E83D}" type="presOf" srcId="{8A5AD4AF-C667-46E5-83F1-C5A6A14F7941}" destId="{8DEAFE64-F8FC-4B5D-A673-2B1DDA5EA671}" srcOrd="0" destOrd="0" presId="urn:microsoft.com/office/officeart/2005/8/layout/StepDownProcess"/>
    <dgm:cxn modelId="{EC974ED5-C89B-46AF-A2EE-01F835A05846}" srcId="{D8B38CB1-B53A-4865-81C0-DB9628D2AFEF}" destId="{449819DF-5FB2-4E90-BCAD-E1073D57AC3E}" srcOrd="2" destOrd="0" parTransId="{E82B0B00-A664-4A1B-AA5B-28741C7CD83C}" sibTransId="{1C4839B1-16B2-44B4-8329-0DEC45FC0E03}"/>
    <dgm:cxn modelId="{49247D72-4793-4B38-A52A-38AD79149FA6}" type="presOf" srcId="{5378827D-E3D3-446E-99BC-6DFCD42A4707}" destId="{FC336734-E6D7-419B-8777-0E16BFCF08A0}" srcOrd="0" destOrd="0" presId="urn:microsoft.com/office/officeart/2005/8/layout/StepDownProcess"/>
    <dgm:cxn modelId="{919867A2-CBD4-4398-82D7-58B43E8AC846}" srcId="{D8B38CB1-B53A-4865-81C0-DB9628D2AFEF}" destId="{07D6001F-463B-4221-9A63-89A22912A7CF}" srcOrd="5" destOrd="0" parTransId="{019B1186-AE77-4C34-98C7-596B7473435F}" sibTransId="{F8589A1A-F899-449C-A5E2-6C77AD593B20}"/>
    <dgm:cxn modelId="{DAF0E9A3-EFA9-477D-8F6F-107E3F407BAE}" srcId="{D8B38CB1-B53A-4865-81C0-DB9628D2AFEF}" destId="{5F176D12-7179-43BE-AED3-FB429033E420}" srcOrd="0" destOrd="0" parTransId="{6612D3B4-DBCC-46B7-ABEC-F446B9BA05E9}" sibTransId="{FF348B99-1C25-414D-B96C-4D4033505656}"/>
    <dgm:cxn modelId="{78B10983-6C10-402A-88DB-ACBFC7392D3A}" type="presOf" srcId="{598411CF-2E77-4211-9F46-C0B92C6A3A8D}" destId="{8DEAFE64-F8FC-4B5D-A673-2B1DDA5EA671}" srcOrd="0" destOrd="1" presId="urn:microsoft.com/office/officeart/2005/8/layout/StepDownProcess"/>
    <dgm:cxn modelId="{08C09809-AB42-42D4-A946-3A2D8684C028}" srcId="{4907CE58-498D-45DC-BAC3-D689AC5B6805}" destId="{AD6FC200-C1BB-4D49-ADEB-D946EC3EA300}" srcOrd="2" destOrd="0" parTransId="{699AB013-DC25-459E-A0E4-EC9D7BB87439}" sibTransId="{421DCA4C-F52A-46A1-A823-CA116295ACC9}"/>
    <dgm:cxn modelId="{9C8F77EB-D7D1-449D-BC17-D84F67A07B34}" srcId="{D8B38CB1-B53A-4865-81C0-DB9628D2AFEF}" destId="{0EF46566-DFD6-481D-B6C6-1FD5619A613A}" srcOrd="3" destOrd="0" parTransId="{650F31E9-9CB4-4535-B9E5-277D1A492A5F}" sibTransId="{3CBE4EFC-AC04-4F47-B2D7-F6015F5AB556}"/>
    <dgm:cxn modelId="{97CC303C-D9B6-40A0-88FE-CE73D28CA03D}" type="presOf" srcId="{AD6FC200-C1BB-4D49-ADEB-D946EC3EA300}" destId="{8DEAFE64-F8FC-4B5D-A673-2B1DDA5EA671}" srcOrd="0" destOrd="2" presId="urn:microsoft.com/office/officeart/2005/8/layout/StepDownProcess"/>
    <dgm:cxn modelId="{89F3AAC8-43FB-4742-A256-23B8A70F6D44}" type="presOf" srcId="{EA9AA484-D03E-42D4-AC07-06E8E1A3A8A9}" destId="{B065BEA2-2087-45BD-A032-18ECA9139FAE}" srcOrd="0" destOrd="0" presId="urn:microsoft.com/office/officeart/2005/8/layout/StepDownProcess"/>
    <dgm:cxn modelId="{0ECB2946-6A5B-47D8-922B-D280920A51A2}" type="presParOf" srcId="{C7CC8969-6897-43F5-BA71-AFDBFF2ED21F}" destId="{2C500488-C0FA-42A1-8AC5-E80414BD57EF}" srcOrd="0" destOrd="0" presId="urn:microsoft.com/office/officeart/2005/8/layout/StepDownProcess"/>
    <dgm:cxn modelId="{0CD62EA8-7938-40FC-8D15-4EA37BF6F632}" type="presParOf" srcId="{2C500488-C0FA-42A1-8AC5-E80414BD57EF}" destId="{A301719A-F2EE-42CE-9824-99E14C70EAA9}" srcOrd="0" destOrd="0" presId="urn:microsoft.com/office/officeart/2005/8/layout/StepDownProcess"/>
    <dgm:cxn modelId="{DABBACBB-ECDC-4071-A9E6-3D2A68041FDC}" type="presParOf" srcId="{2C500488-C0FA-42A1-8AC5-E80414BD57EF}" destId="{E47CB6EF-FD78-4F52-A55E-8E7019F52D47}" srcOrd="1" destOrd="0" presId="urn:microsoft.com/office/officeart/2005/8/layout/StepDownProcess"/>
    <dgm:cxn modelId="{41DD1A09-E8EA-4150-B786-DFF5DE8B6ECD}" type="presParOf" srcId="{2C500488-C0FA-42A1-8AC5-E80414BD57EF}" destId="{5F91DBA5-994E-46F9-B1D9-FE66472321F0}" srcOrd="2" destOrd="0" presId="urn:microsoft.com/office/officeart/2005/8/layout/StepDownProcess"/>
    <dgm:cxn modelId="{2A52F182-703D-42F4-A108-B0C38249CB8F}" type="presParOf" srcId="{C7CC8969-6897-43F5-BA71-AFDBFF2ED21F}" destId="{97363D36-EF10-46DA-8214-6111CD4E7DD8}" srcOrd="1" destOrd="0" presId="urn:microsoft.com/office/officeart/2005/8/layout/StepDownProcess"/>
    <dgm:cxn modelId="{A68527EC-2059-4831-9293-02FAC2158226}" type="presParOf" srcId="{C7CC8969-6897-43F5-BA71-AFDBFF2ED21F}" destId="{8EB612E8-6051-44E4-816A-EB2656ED79B7}" srcOrd="2" destOrd="0" presId="urn:microsoft.com/office/officeart/2005/8/layout/StepDownProcess"/>
    <dgm:cxn modelId="{5A8BE8D4-F929-4BDA-A017-4A947400CB5C}" type="presParOf" srcId="{8EB612E8-6051-44E4-816A-EB2656ED79B7}" destId="{D506F91E-EE0B-4A89-9EC0-CF8BF64742E4}" srcOrd="0" destOrd="0" presId="urn:microsoft.com/office/officeart/2005/8/layout/StepDownProcess"/>
    <dgm:cxn modelId="{B8A87C65-0202-436A-A1A3-78960A89FD77}" type="presParOf" srcId="{8EB612E8-6051-44E4-816A-EB2656ED79B7}" destId="{888270EB-CEEE-4CC3-B5C5-68793182F435}" srcOrd="1" destOrd="0" presId="urn:microsoft.com/office/officeart/2005/8/layout/StepDownProcess"/>
    <dgm:cxn modelId="{367E1B45-1D09-4E38-88B2-9EE73FFBD3FB}" type="presParOf" srcId="{8EB612E8-6051-44E4-816A-EB2656ED79B7}" destId="{8DEAFE64-F8FC-4B5D-A673-2B1DDA5EA671}" srcOrd="2" destOrd="0" presId="urn:microsoft.com/office/officeart/2005/8/layout/StepDownProcess"/>
    <dgm:cxn modelId="{45592475-788A-4AED-A311-1F2B709FA30B}" type="presParOf" srcId="{C7CC8969-6897-43F5-BA71-AFDBFF2ED21F}" destId="{CA96B5EC-1D97-434E-AD1A-4546B13CECF6}" srcOrd="3" destOrd="0" presId="urn:microsoft.com/office/officeart/2005/8/layout/StepDownProcess"/>
    <dgm:cxn modelId="{F5C05624-DDBA-47F1-BE4A-84BC8BC759BD}" type="presParOf" srcId="{C7CC8969-6897-43F5-BA71-AFDBFF2ED21F}" destId="{41A5DAB0-E3D0-4931-A4B8-2DD777907737}" srcOrd="4" destOrd="0" presId="urn:microsoft.com/office/officeart/2005/8/layout/StepDownProcess"/>
    <dgm:cxn modelId="{61AAF7C8-20D9-4D61-94E2-EF85A7E3E0E4}" type="presParOf" srcId="{41A5DAB0-E3D0-4931-A4B8-2DD777907737}" destId="{3C34D9ED-4169-4F4D-9BA2-ACC01FADE196}" srcOrd="0" destOrd="0" presId="urn:microsoft.com/office/officeart/2005/8/layout/StepDownProcess"/>
    <dgm:cxn modelId="{A000C0EC-A82C-4437-B2ED-3D233F2C88CF}" type="presParOf" srcId="{41A5DAB0-E3D0-4931-A4B8-2DD777907737}" destId="{C9DD69D9-A830-4298-B2CE-2EA13207457B}" srcOrd="1" destOrd="0" presId="urn:microsoft.com/office/officeart/2005/8/layout/StepDownProcess"/>
    <dgm:cxn modelId="{AB6A8EFD-A2ED-4A92-8184-D17DD4AD980E}" type="presParOf" srcId="{41A5DAB0-E3D0-4931-A4B8-2DD777907737}" destId="{EEF1B15F-604F-4675-AF41-122B142244A4}" srcOrd="2" destOrd="0" presId="urn:microsoft.com/office/officeart/2005/8/layout/StepDownProcess"/>
    <dgm:cxn modelId="{F2A5989B-D645-4C0B-9E1B-A14D59258439}" type="presParOf" srcId="{C7CC8969-6897-43F5-BA71-AFDBFF2ED21F}" destId="{0392B233-EDF9-47C0-A0F1-97DCBC029B82}" srcOrd="5" destOrd="0" presId="urn:microsoft.com/office/officeart/2005/8/layout/StepDownProcess"/>
    <dgm:cxn modelId="{34E35DA2-33CB-47BE-885F-C8E195A3A483}" type="presParOf" srcId="{C7CC8969-6897-43F5-BA71-AFDBFF2ED21F}" destId="{70186B1B-FF49-4A01-9A65-B9656F40F101}" srcOrd="6" destOrd="0" presId="urn:microsoft.com/office/officeart/2005/8/layout/StepDownProcess"/>
    <dgm:cxn modelId="{476EF9CA-76B2-49D7-B830-32177B40EB9D}" type="presParOf" srcId="{70186B1B-FF49-4A01-9A65-B9656F40F101}" destId="{1D3ADC84-A5EB-4234-A7BB-AB33013686D8}" srcOrd="0" destOrd="0" presId="urn:microsoft.com/office/officeart/2005/8/layout/StepDownProcess"/>
    <dgm:cxn modelId="{5300BF58-9ADC-48BF-A70A-84D2E4EBE691}" type="presParOf" srcId="{70186B1B-FF49-4A01-9A65-B9656F40F101}" destId="{EFDED12D-430F-4A80-A464-64D3EED0C34F}" srcOrd="1" destOrd="0" presId="urn:microsoft.com/office/officeart/2005/8/layout/StepDownProcess"/>
    <dgm:cxn modelId="{B5B639CB-EB51-435F-818F-27279B985CDF}" type="presParOf" srcId="{70186B1B-FF49-4A01-9A65-B9656F40F101}" destId="{A7CF2B64-E091-4A79-92CF-7DD82BF567C1}" srcOrd="2" destOrd="0" presId="urn:microsoft.com/office/officeart/2005/8/layout/StepDownProcess"/>
    <dgm:cxn modelId="{D34CD972-83F8-4983-B7CF-B83331C5DDA2}" type="presParOf" srcId="{C7CC8969-6897-43F5-BA71-AFDBFF2ED21F}" destId="{6EE00556-736B-40E9-BED2-3802EAEA71EB}" srcOrd="7" destOrd="0" presId="urn:microsoft.com/office/officeart/2005/8/layout/StepDownProcess"/>
    <dgm:cxn modelId="{4DC71350-CDF1-4639-BC6F-06269598F320}" type="presParOf" srcId="{C7CC8969-6897-43F5-BA71-AFDBFF2ED21F}" destId="{9446E6EC-75A3-44F5-8C07-97F5EEFEBD3E}" srcOrd="8" destOrd="0" presId="urn:microsoft.com/office/officeart/2005/8/layout/StepDownProcess"/>
    <dgm:cxn modelId="{BD3FEA72-41E0-44C2-8D1A-E94CA463F5D7}" type="presParOf" srcId="{9446E6EC-75A3-44F5-8C07-97F5EEFEBD3E}" destId="{CC6E25CF-C4C3-4743-9F3F-58141E344EEF}" srcOrd="0" destOrd="0" presId="urn:microsoft.com/office/officeart/2005/8/layout/StepDownProcess"/>
    <dgm:cxn modelId="{FC6F5C2B-54C6-4184-A235-A525206E441C}" type="presParOf" srcId="{9446E6EC-75A3-44F5-8C07-97F5EEFEBD3E}" destId="{B065BEA2-2087-45BD-A032-18ECA9139FAE}" srcOrd="1" destOrd="0" presId="urn:microsoft.com/office/officeart/2005/8/layout/StepDownProcess"/>
    <dgm:cxn modelId="{6BA490AD-2F29-4676-BD47-C68D7D6D6CB0}" type="presParOf" srcId="{9446E6EC-75A3-44F5-8C07-97F5EEFEBD3E}" destId="{F70C08AF-1344-4196-B138-8593BE5D2D5B}" srcOrd="2" destOrd="0" presId="urn:microsoft.com/office/officeart/2005/8/layout/StepDownProcess"/>
    <dgm:cxn modelId="{775EDEF1-6974-4308-8950-853B3F0E9DC1}" type="presParOf" srcId="{C7CC8969-6897-43F5-BA71-AFDBFF2ED21F}" destId="{FD02E6B8-7E8A-4F0A-88D3-2B42A60AB4B7}" srcOrd="9" destOrd="0" presId="urn:microsoft.com/office/officeart/2005/8/layout/StepDownProcess"/>
    <dgm:cxn modelId="{F9E24700-0B92-44C5-80CC-98FFFEF5491F}" type="presParOf" srcId="{C7CC8969-6897-43F5-BA71-AFDBFF2ED21F}" destId="{CF5DA718-824E-4F80-8AAA-3C6CF42A887A}" srcOrd="10" destOrd="0" presId="urn:microsoft.com/office/officeart/2005/8/layout/StepDownProcess"/>
    <dgm:cxn modelId="{18D9BDB4-085B-4827-91B8-2EADD9483A80}" type="presParOf" srcId="{CF5DA718-824E-4F80-8AAA-3C6CF42A887A}" destId="{DD8FB4C1-2E54-4754-8575-F2B944A1F569}" srcOrd="0" destOrd="0" presId="urn:microsoft.com/office/officeart/2005/8/layout/StepDownProcess"/>
    <dgm:cxn modelId="{86A7BB2C-6C73-4078-BDBA-FAD2FF78C548}" type="presParOf" srcId="{CF5DA718-824E-4F80-8AAA-3C6CF42A887A}" destId="{627383C8-6731-4254-BC3E-CB5450DF2C25}" srcOrd="1" destOrd="0" presId="urn:microsoft.com/office/officeart/2005/8/layout/StepDownProcess"/>
    <dgm:cxn modelId="{8A3D0412-7E90-4ABC-A829-C772CAFA6D3B}" type="presParOf" srcId="{CF5DA718-824E-4F80-8AAA-3C6CF42A887A}" destId="{02333A0D-AA70-4874-B021-C10B0352C22B}" srcOrd="2" destOrd="0" presId="urn:microsoft.com/office/officeart/2005/8/layout/StepDownProcess"/>
    <dgm:cxn modelId="{9FA869C7-1BD0-45AB-B26C-14F44B5A38E4}" type="presParOf" srcId="{C7CC8969-6897-43F5-BA71-AFDBFF2ED21F}" destId="{13B2428B-945E-4CD7-85A9-ED76F4D54CC7}" srcOrd="11" destOrd="0" presId="urn:microsoft.com/office/officeart/2005/8/layout/StepDownProcess"/>
    <dgm:cxn modelId="{BAB086D7-1A9A-4C2E-ACF0-AF3145C8F070}" type="presParOf" srcId="{C7CC8969-6897-43F5-BA71-AFDBFF2ED21F}" destId="{028A8955-7543-41C9-BDF5-71629E492361}" srcOrd="12" destOrd="0" presId="urn:microsoft.com/office/officeart/2005/8/layout/StepDownProcess"/>
    <dgm:cxn modelId="{23907C04-FD9F-4D15-B526-DA87C6F1DC31}" type="presParOf" srcId="{028A8955-7543-41C9-BDF5-71629E492361}" destId="{FC336734-E6D7-419B-8777-0E16BFCF08A0}" srcOrd="0" destOrd="0" presId="urn:microsoft.com/office/officeart/2005/8/layout/StepDownProcess"/>
    <dgm:cxn modelId="{AC1840B5-FB96-47F8-8B7F-1F389DEBACB6}" type="presParOf" srcId="{028A8955-7543-41C9-BDF5-71629E492361}" destId="{35365096-14DF-4A24-B530-089D5783739F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E04711-77DD-4202-8793-0468F5DA5210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</dgm:pt>
    <dgm:pt modelId="{50F1108B-5B22-4150-BFEC-D7C3E9AB00A1}">
      <dgm:prSet phldrT="[Texto]" custT="1"/>
      <dgm:spPr/>
      <dgm:t>
        <a:bodyPr/>
        <a:lstStyle/>
        <a:p>
          <a:r>
            <a:rPr lang="es-ES" sz="1600" dirty="0" smtClean="0"/>
            <a:t>Identificar la gestión organizacional entorno a la RSE</a:t>
          </a:r>
          <a:endParaRPr lang="es-ES" sz="1600" dirty="0"/>
        </a:p>
      </dgm:t>
    </dgm:pt>
    <dgm:pt modelId="{C720D020-9FE7-4E03-9EA2-1CAD6DA24BF0}" type="parTrans" cxnId="{2A981816-7B09-4B8A-BE53-C6BF49A611A8}">
      <dgm:prSet/>
      <dgm:spPr/>
      <dgm:t>
        <a:bodyPr/>
        <a:lstStyle/>
        <a:p>
          <a:endParaRPr lang="es-ES"/>
        </a:p>
      </dgm:t>
    </dgm:pt>
    <dgm:pt modelId="{E7E2557E-D3E4-411A-AB39-3646E0B97008}" type="sibTrans" cxnId="{2A981816-7B09-4B8A-BE53-C6BF49A611A8}">
      <dgm:prSet/>
      <dgm:spPr/>
      <dgm:t>
        <a:bodyPr/>
        <a:lstStyle/>
        <a:p>
          <a:endParaRPr lang="es-ES"/>
        </a:p>
      </dgm:t>
    </dgm:pt>
    <dgm:pt modelId="{A51C049F-DE7C-4B21-9024-DB3DB4F65A17}">
      <dgm:prSet phldrT="[Texto]" custT="1"/>
      <dgm:spPr/>
      <dgm:t>
        <a:bodyPr/>
        <a:lstStyle/>
        <a:p>
          <a:r>
            <a:rPr lang="es-ES" sz="1600" dirty="0" smtClean="0"/>
            <a:t>Analizar el entorno empresarial en el que desarrolla sus actividades Petroamazonas EP.</a:t>
          </a:r>
          <a:endParaRPr lang="es-ES" sz="1600" dirty="0"/>
        </a:p>
      </dgm:t>
    </dgm:pt>
    <dgm:pt modelId="{8350E018-0095-4D68-85F4-193EEEFE8A00}" type="parTrans" cxnId="{E1BF6200-E2CA-47B6-8BC0-D7CF4595E9F2}">
      <dgm:prSet/>
      <dgm:spPr/>
      <dgm:t>
        <a:bodyPr/>
        <a:lstStyle/>
        <a:p>
          <a:endParaRPr lang="es-ES"/>
        </a:p>
      </dgm:t>
    </dgm:pt>
    <dgm:pt modelId="{E2DC1BB6-99B7-4A64-969E-B12D1DD09BE8}" type="sibTrans" cxnId="{E1BF6200-E2CA-47B6-8BC0-D7CF4595E9F2}">
      <dgm:prSet/>
      <dgm:spPr/>
      <dgm:t>
        <a:bodyPr/>
        <a:lstStyle/>
        <a:p>
          <a:endParaRPr lang="es-ES"/>
        </a:p>
      </dgm:t>
    </dgm:pt>
    <dgm:pt modelId="{8372C2E9-D2A1-47A0-B263-58CAD9F89DDD}">
      <dgm:prSet phldrT="[Texto]" custT="1"/>
      <dgm:spPr/>
      <dgm:t>
        <a:bodyPr/>
        <a:lstStyle/>
        <a:p>
          <a:r>
            <a:rPr lang="es-ES" sz="1600" dirty="0" smtClean="0"/>
            <a:t>Diferenciar la aplicación de la política de RSE de las compensaciones otorgadas a la comunidad.</a:t>
          </a:r>
          <a:endParaRPr lang="es-ES" sz="1600" dirty="0"/>
        </a:p>
      </dgm:t>
    </dgm:pt>
    <dgm:pt modelId="{4EAD151B-69EE-4AA8-93C0-69FFB03340CD}" type="parTrans" cxnId="{0C1F6C1B-15B1-4906-984F-E7FF57182AD5}">
      <dgm:prSet/>
      <dgm:spPr/>
      <dgm:t>
        <a:bodyPr/>
        <a:lstStyle/>
        <a:p>
          <a:endParaRPr lang="es-ES"/>
        </a:p>
      </dgm:t>
    </dgm:pt>
    <dgm:pt modelId="{D84FA213-7DC4-4397-B659-61D4C671C42C}" type="sibTrans" cxnId="{0C1F6C1B-15B1-4906-984F-E7FF57182AD5}">
      <dgm:prSet/>
      <dgm:spPr/>
      <dgm:t>
        <a:bodyPr/>
        <a:lstStyle/>
        <a:p>
          <a:endParaRPr lang="es-ES"/>
        </a:p>
      </dgm:t>
    </dgm:pt>
    <dgm:pt modelId="{097FD12B-67DA-48B9-90F3-5B7AECC03CC4}" type="pres">
      <dgm:prSet presAssocID="{A4E04711-77DD-4202-8793-0468F5DA5210}" presName="rootnode" presStyleCnt="0">
        <dgm:presLayoutVars>
          <dgm:chMax/>
          <dgm:chPref/>
          <dgm:dir/>
          <dgm:animLvl val="lvl"/>
        </dgm:presLayoutVars>
      </dgm:prSet>
      <dgm:spPr/>
    </dgm:pt>
    <dgm:pt modelId="{FC725487-68EA-4BDC-863A-8DB26175DD0E}" type="pres">
      <dgm:prSet presAssocID="{50F1108B-5B22-4150-BFEC-D7C3E9AB00A1}" presName="composite" presStyleCnt="0"/>
      <dgm:spPr/>
    </dgm:pt>
    <dgm:pt modelId="{0CF47361-B60F-474D-96F6-159B582CED5E}" type="pres">
      <dgm:prSet presAssocID="{50F1108B-5B22-4150-BFEC-D7C3E9AB00A1}" presName="LShape" presStyleLbl="alignNode1" presStyleIdx="0" presStyleCnt="5"/>
      <dgm:spPr/>
    </dgm:pt>
    <dgm:pt modelId="{FA9A1CF6-DB21-4D69-AC5A-EAF7BB2EC7A4}" type="pres">
      <dgm:prSet presAssocID="{50F1108B-5B22-4150-BFEC-D7C3E9AB00A1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4DC1FA-2521-4A5F-80B7-7E1B76F616CF}" type="pres">
      <dgm:prSet presAssocID="{50F1108B-5B22-4150-BFEC-D7C3E9AB00A1}" presName="Triangle" presStyleLbl="alignNode1" presStyleIdx="1" presStyleCnt="5"/>
      <dgm:spPr/>
    </dgm:pt>
    <dgm:pt modelId="{45FDCA50-A22A-4E70-8A0F-F870EDD32838}" type="pres">
      <dgm:prSet presAssocID="{E7E2557E-D3E4-411A-AB39-3646E0B97008}" presName="sibTrans" presStyleCnt="0"/>
      <dgm:spPr/>
    </dgm:pt>
    <dgm:pt modelId="{73AA0555-B672-4861-A1B1-0C368929CAB5}" type="pres">
      <dgm:prSet presAssocID="{E7E2557E-D3E4-411A-AB39-3646E0B97008}" presName="space" presStyleCnt="0"/>
      <dgm:spPr/>
    </dgm:pt>
    <dgm:pt modelId="{CE001693-0E6B-4161-B456-1016B8970C66}" type="pres">
      <dgm:prSet presAssocID="{A51C049F-DE7C-4B21-9024-DB3DB4F65A17}" presName="composite" presStyleCnt="0"/>
      <dgm:spPr/>
    </dgm:pt>
    <dgm:pt modelId="{CE8E45E0-4C48-499B-9445-317432758C1C}" type="pres">
      <dgm:prSet presAssocID="{A51C049F-DE7C-4B21-9024-DB3DB4F65A17}" presName="LShape" presStyleLbl="alignNode1" presStyleIdx="2" presStyleCnt="5"/>
      <dgm:spPr/>
    </dgm:pt>
    <dgm:pt modelId="{338AEEF6-60D9-44CB-A552-B973699C69E5}" type="pres">
      <dgm:prSet presAssocID="{A51C049F-DE7C-4B21-9024-DB3DB4F65A17}" presName="ParentText" presStyleLbl="revTx" presStyleIdx="1" presStyleCnt="3" custScaleY="204307" custLinFactNeighborX="1212" custLinFactNeighborY="535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ED0217-074A-4D5B-8660-B87FD8E17704}" type="pres">
      <dgm:prSet presAssocID="{A51C049F-DE7C-4B21-9024-DB3DB4F65A17}" presName="Triangle" presStyleLbl="alignNode1" presStyleIdx="3" presStyleCnt="5"/>
      <dgm:spPr/>
    </dgm:pt>
    <dgm:pt modelId="{C3CD26F6-D703-4003-A81C-A6227BA0A74D}" type="pres">
      <dgm:prSet presAssocID="{E2DC1BB6-99B7-4A64-969E-B12D1DD09BE8}" presName="sibTrans" presStyleCnt="0"/>
      <dgm:spPr/>
    </dgm:pt>
    <dgm:pt modelId="{5A5B7940-0A55-4D8C-A099-24D75B652813}" type="pres">
      <dgm:prSet presAssocID="{E2DC1BB6-99B7-4A64-969E-B12D1DD09BE8}" presName="space" presStyleCnt="0"/>
      <dgm:spPr/>
    </dgm:pt>
    <dgm:pt modelId="{FAD29EDA-CA50-4CCB-8B34-7019706F475B}" type="pres">
      <dgm:prSet presAssocID="{8372C2E9-D2A1-47A0-B263-58CAD9F89DDD}" presName="composite" presStyleCnt="0"/>
      <dgm:spPr/>
    </dgm:pt>
    <dgm:pt modelId="{7D6D08F4-ECE3-4C0F-95E2-CA3E1EE44366}" type="pres">
      <dgm:prSet presAssocID="{8372C2E9-D2A1-47A0-B263-58CAD9F89DDD}" presName="LShape" presStyleLbl="alignNode1" presStyleIdx="4" presStyleCnt="5"/>
      <dgm:spPr/>
    </dgm:pt>
    <dgm:pt modelId="{C49F280D-6F44-4125-86D5-5D3BBB8A58B1}" type="pres">
      <dgm:prSet presAssocID="{8372C2E9-D2A1-47A0-B263-58CAD9F89DDD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DCC74CD-8F04-41CA-9491-3AD9439539DA}" type="presOf" srcId="{50F1108B-5B22-4150-BFEC-D7C3E9AB00A1}" destId="{FA9A1CF6-DB21-4D69-AC5A-EAF7BB2EC7A4}" srcOrd="0" destOrd="0" presId="urn:microsoft.com/office/officeart/2009/3/layout/StepUpProcess"/>
    <dgm:cxn modelId="{0C1F6C1B-15B1-4906-984F-E7FF57182AD5}" srcId="{A4E04711-77DD-4202-8793-0468F5DA5210}" destId="{8372C2E9-D2A1-47A0-B263-58CAD9F89DDD}" srcOrd="2" destOrd="0" parTransId="{4EAD151B-69EE-4AA8-93C0-69FFB03340CD}" sibTransId="{D84FA213-7DC4-4397-B659-61D4C671C42C}"/>
    <dgm:cxn modelId="{E1BF6200-E2CA-47B6-8BC0-D7CF4595E9F2}" srcId="{A4E04711-77DD-4202-8793-0468F5DA5210}" destId="{A51C049F-DE7C-4B21-9024-DB3DB4F65A17}" srcOrd="1" destOrd="0" parTransId="{8350E018-0095-4D68-85F4-193EEEFE8A00}" sibTransId="{E2DC1BB6-99B7-4A64-969E-B12D1DD09BE8}"/>
    <dgm:cxn modelId="{92CFCF53-88A7-47DE-A9B4-257037F0000D}" type="presOf" srcId="{A4E04711-77DD-4202-8793-0468F5DA5210}" destId="{097FD12B-67DA-48B9-90F3-5B7AECC03CC4}" srcOrd="0" destOrd="0" presId="urn:microsoft.com/office/officeart/2009/3/layout/StepUpProcess"/>
    <dgm:cxn modelId="{F4F58911-BA4E-49FE-A811-88F0EEA9FCF7}" type="presOf" srcId="{A51C049F-DE7C-4B21-9024-DB3DB4F65A17}" destId="{338AEEF6-60D9-44CB-A552-B973699C69E5}" srcOrd="0" destOrd="0" presId="urn:microsoft.com/office/officeart/2009/3/layout/StepUpProcess"/>
    <dgm:cxn modelId="{BA393590-3DB2-404D-BDF6-0E738DD56560}" type="presOf" srcId="{8372C2E9-D2A1-47A0-B263-58CAD9F89DDD}" destId="{C49F280D-6F44-4125-86D5-5D3BBB8A58B1}" srcOrd="0" destOrd="0" presId="urn:microsoft.com/office/officeart/2009/3/layout/StepUpProcess"/>
    <dgm:cxn modelId="{2A981816-7B09-4B8A-BE53-C6BF49A611A8}" srcId="{A4E04711-77DD-4202-8793-0468F5DA5210}" destId="{50F1108B-5B22-4150-BFEC-D7C3E9AB00A1}" srcOrd="0" destOrd="0" parTransId="{C720D020-9FE7-4E03-9EA2-1CAD6DA24BF0}" sibTransId="{E7E2557E-D3E4-411A-AB39-3646E0B97008}"/>
    <dgm:cxn modelId="{9459460F-8866-4DDD-A77D-83B80905C048}" type="presParOf" srcId="{097FD12B-67DA-48B9-90F3-5B7AECC03CC4}" destId="{FC725487-68EA-4BDC-863A-8DB26175DD0E}" srcOrd="0" destOrd="0" presId="urn:microsoft.com/office/officeart/2009/3/layout/StepUpProcess"/>
    <dgm:cxn modelId="{A865004D-43A2-439F-A7C5-35E9FB83B1F6}" type="presParOf" srcId="{FC725487-68EA-4BDC-863A-8DB26175DD0E}" destId="{0CF47361-B60F-474D-96F6-159B582CED5E}" srcOrd="0" destOrd="0" presId="urn:microsoft.com/office/officeart/2009/3/layout/StepUpProcess"/>
    <dgm:cxn modelId="{4CCC11A9-F126-425C-845D-C5AC5E98DB47}" type="presParOf" srcId="{FC725487-68EA-4BDC-863A-8DB26175DD0E}" destId="{FA9A1CF6-DB21-4D69-AC5A-EAF7BB2EC7A4}" srcOrd="1" destOrd="0" presId="urn:microsoft.com/office/officeart/2009/3/layout/StepUpProcess"/>
    <dgm:cxn modelId="{16C50ED4-89ED-49BA-8C7F-35396B25EF11}" type="presParOf" srcId="{FC725487-68EA-4BDC-863A-8DB26175DD0E}" destId="{C44DC1FA-2521-4A5F-80B7-7E1B76F616CF}" srcOrd="2" destOrd="0" presId="urn:microsoft.com/office/officeart/2009/3/layout/StepUpProcess"/>
    <dgm:cxn modelId="{5772D4B8-B6D3-4404-AF6B-4712CE720B1E}" type="presParOf" srcId="{097FD12B-67DA-48B9-90F3-5B7AECC03CC4}" destId="{45FDCA50-A22A-4E70-8A0F-F870EDD32838}" srcOrd="1" destOrd="0" presId="urn:microsoft.com/office/officeart/2009/3/layout/StepUpProcess"/>
    <dgm:cxn modelId="{2ED49CE8-9176-4628-8FCF-4FD97869B5AC}" type="presParOf" srcId="{45FDCA50-A22A-4E70-8A0F-F870EDD32838}" destId="{73AA0555-B672-4861-A1B1-0C368929CAB5}" srcOrd="0" destOrd="0" presId="urn:microsoft.com/office/officeart/2009/3/layout/StepUpProcess"/>
    <dgm:cxn modelId="{3EACDE67-84DC-43D7-833A-C2A73B92F902}" type="presParOf" srcId="{097FD12B-67DA-48B9-90F3-5B7AECC03CC4}" destId="{CE001693-0E6B-4161-B456-1016B8970C66}" srcOrd="2" destOrd="0" presId="urn:microsoft.com/office/officeart/2009/3/layout/StepUpProcess"/>
    <dgm:cxn modelId="{87EF0F4F-DB6F-45E9-8724-F57BDB4DE78D}" type="presParOf" srcId="{CE001693-0E6B-4161-B456-1016B8970C66}" destId="{CE8E45E0-4C48-499B-9445-317432758C1C}" srcOrd="0" destOrd="0" presId="urn:microsoft.com/office/officeart/2009/3/layout/StepUpProcess"/>
    <dgm:cxn modelId="{B627CEDD-3B19-42BA-95F2-557969A4AA58}" type="presParOf" srcId="{CE001693-0E6B-4161-B456-1016B8970C66}" destId="{338AEEF6-60D9-44CB-A552-B973699C69E5}" srcOrd="1" destOrd="0" presId="urn:microsoft.com/office/officeart/2009/3/layout/StepUpProcess"/>
    <dgm:cxn modelId="{93BB8910-C32B-4A73-A6D5-64BE1A436654}" type="presParOf" srcId="{CE001693-0E6B-4161-B456-1016B8970C66}" destId="{A3ED0217-074A-4D5B-8660-B87FD8E17704}" srcOrd="2" destOrd="0" presId="urn:microsoft.com/office/officeart/2009/3/layout/StepUpProcess"/>
    <dgm:cxn modelId="{901331CF-212D-4D1B-AE9E-08331DFCFA10}" type="presParOf" srcId="{097FD12B-67DA-48B9-90F3-5B7AECC03CC4}" destId="{C3CD26F6-D703-4003-A81C-A6227BA0A74D}" srcOrd="3" destOrd="0" presId="urn:microsoft.com/office/officeart/2009/3/layout/StepUpProcess"/>
    <dgm:cxn modelId="{6A27EA73-44C4-4D7A-A46F-E64E8E19AF0A}" type="presParOf" srcId="{C3CD26F6-D703-4003-A81C-A6227BA0A74D}" destId="{5A5B7940-0A55-4D8C-A099-24D75B652813}" srcOrd="0" destOrd="0" presId="urn:microsoft.com/office/officeart/2009/3/layout/StepUpProcess"/>
    <dgm:cxn modelId="{B5B44405-9E79-4192-A8C0-603D70AD0FB6}" type="presParOf" srcId="{097FD12B-67DA-48B9-90F3-5B7AECC03CC4}" destId="{FAD29EDA-CA50-4CCB-8B34-7019706F475B}" srcOrd="4" destOrd="0" presId="urn:microsoft.com/office/officeart/2009/3/layout/StepUpProcess"/>
    <dgm:cxn modelId="{5D9F7D5E-E9E4-4B44-BA07-B84A86E2095F}" type="presParOf" srcId="{FAD29EDA-CA50-4CCB-8B34-7019706F475B}" destId="{7D6D08F4-ECE3-4C0F-95E2-CA3E1EE44366}" srcOrd="0" destOrd="0" presId="urn:microsoft.com/office/officeart/2009/3/layout/StepUpProcess"/>
    <dgm:cxn modelId="{F8341DD4-0E87-4030-B0F7-D361B47F1A1F}" type="presParOf" srcId="{FAD29EDA-CA50-4CCB-8B34-7019706F475B}" destId="{C49F280D-6F44-4125-86D5-5D3BBB8A58B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178747-95B2-48F1-9CED-387EF36A9222}" type="doc">
      <dgm:prSet loTypeId="urn:microsoft.com/office/officeart/2005/8/layout/hProcess10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B826B0-1476-424C-BFBC-C365D2306119}">
      <dgm:prSet phldrT="[Texto]" custT="1"/>
      <dgm:spPr/>
      <dgm:t>
        <a:bodyPr/>
        <a:lstStyle/>
        <a:p>
          <a:pPr algn="ctr"/>
          <a:r>
            <a:rPr lang="es-ES" sz="1800" b="1" dirty="0" smtClean="0"/>
            <a:t>FILANTROPÍA</a:t>
          </a:r>
          <a:endParaRPr lang="es-ES" sz="1800" b="1" dirty="0"/>
        </a:p>
      </dgm:t>
    </dgm:pt>
    <dgm:pt modelId="{609E2033-B5A1-4147-BAE9-358CB618349A}" type="parTrans" cxnId="{BEBFF0ED-A6F0-4C43-8269-E1F31E2EA979}">
      <dgm:prSet/>
      <dgm:spPr/>
      <dgm:t>
        <a:bodyPr/>
        <a:lstStyle/>
        <a:p>
          <a:endParaRPr lang="es-ES"/>
        </a:p>
      </dgm:t>
    </dgm:pt>
    <dgm:pt modelId="{8BE346CF-F511-4C26-99E6-2B8B0AAB8A3B}" type="sibTrans" cxnId="{BEBFF0ED-A6F0-4C43-8269-E1F31E2EA979}">
      <dgm:prSet/>
      <dgm:spPr/>
      <dgm:t>
        <a:bodyPr/>
        <a:lstStyle/>
        <a:p>
          <a:endParaRPr lang="es-ES"/>
        </a:p>
      </dgm:t>
    </dgm:pt>
    <dgm:pt modelId="{499F5623-C98B-4272-A708-B3DD131CABAD}">
      <dgm:prSet phldrT="[Texto]" custT="1"/>
      <dgm:spPr/>
      <dgm:t>
        <a:bodyPr/>
        <a:lstStyle/>
        <a:p>
          <a:pPr algn="l"/>
          <a:r>
            <a:rPr lang="es-ES" sz="1600" dirty="0" smtClean="0"/>
            <a:t>Ayuda que se ofrece al prójimo sin esperar nada a cambio.</a:t>
          </a:r>
          <a:endParaRPr lang="es-ES" sz="1600" dirty="0"/>
        </a:p>
      </dgm:t>
    </dgm:pt>
    <dgm:pt modelId="{6B6EC6CE-9979-4B58-B5FF-318252207977}" type="parTrans" cxnId="{B33E250A-1A0E-4F6A-8C6F-5403F3D69581}">
      <dgm:prSet/>
      <dgm:spPr/>
      <dgm:t>
        <a:bodyPr/>
        <a:lstStyle/>
        <a:p>
          <a:endParaRPr lang="es-ES"/>
        </a:p>
      </dgm:t>
    </dgm:pt>
    <dgm:pt modelId="{5FFAEC3E-9C7B-46B2-9A79-B6A4F82D6A36}" type="sibTrans" cxnId="{B33E250A-1A0E-4F6A-8C6F-5403F3D69581}">
      <dgm:prSet/>
      <dgm:spPr/>
      <dgm:t>
        <a:bodyPr/>
        <a:lstStyle/>
        <a:p>
          <a:endParaRPr lang="es-ES"/>
        </a:p>
      </dgm:t>
    </dgm:pt>
    <dgm:pt modelId="{7E773F05-D63C-4C51-84FA-BE95BEF95577}">
      <dgm:prSet phldrT="[Texto]" custT="1"/>
      <dgm:spPr/>
      <dgm:t>
        <a:bodyPr/>
        <a:lstStyle/>
        <a:p>
          <a:pPr algn="ctr"/>
          <a:r>
            <a:rPr lang="es-ES" sz="1800" b="1" dirty="0" smtClean="0"/>
            <a:t>RSE</a:t>
          </a:r>
          <a:endParaRPr lang="es-ES" sz="1800" b="1" dirty="0"/>
        </a:p>
      </dgm:t>
    </dgm:pt>
    <dgm:pt modelId="{B9F0FDA8-2203-4A74-9EAC-1A517191A8B9}" type="parTrans" cxnId="{D2BF67DB-C13E-4B95-AB91-6485FEEA8A0C}">
      <dgm:prSet/>
      <dgm:spPr/>
      <dgm:t>
        <a:bodyPr/>
        <a:lstStyle/>
        <a:p>
          <a:endParaRPr lang="es-ES"/>
        </a:p>
      </dgm:t>
    </dgm:pt>
    <dgm:pt modelId="{31E9144F-A974-4294-87F7-89B60C0A0C5B}" type="sibTrans" cxnId="{D2BF67DB-C13E-4B95-AB91-6485FEEA8A0C}">
      <dgm:prSet/>
      <dgm:spPr/>
      <dgm:t>
        <a:bodyPr/>
        <a:lstStyle/>
        <a:p>
          <a:endParaRPr lang="es-ES"/>
        </a:p>
      </dgm:t>
    </dgm:pt>
    <dgm:pt modelId="{CC1FCB03-9E50-4A69-BC9C-1D1E3A06819C}">
      <dgm:prSet phldrT="[Texto]" custT="1"/>
      <dgm:spPr/>
      <dgm:t>
        <a:bodyPr/>
        <a:lstStyle/>
        <a:p>
          <a:pPr algn="l"/>
          <a:r>
            <a:rPr lang="es-ES" sz="1600" dirty="0" smtClean="0"/>
            <a:t>Aplicación de normas voluntarias</a:t>
          </a:r>
          <a:endParaRPr lang="es-ES" sz="1600" dirty="0"/>
        </a:p>
      </dgm:t>
    </dgm:pt>
    <dgm:pt modelId="{1E78FDA5-9E91-4405-9AF5-EE5090187C21}" type="parTrans" cxnId="{0761521D-8C49-4774-98AD-16259BE3DA23}">
      <dgm:prSet/>
      <dgm:spPr/>
      <dgm:t>
        <a:bodyPr/>
        <a:lstStyle/>
        <a:p>
          <a:endParaRPr lang="es-ES"/>
        </a:p>
      </dgm:t>
    </dgm:pt>
    <dgm:pt modelId="{BAC24282-9233-4167-8498-59BBE2C207C2}" type="sibTrans" cxnId="{0761521D-8C49-4774-98AD-16259BE3DA23}">
      <dgm:prSet/>
      <dgm:spPr/>
      <dgm:t>
        <a:bodyPr/>
        <a:lstStyle/>
        <a:p>
          <a:endParaRPr lang="es-ES"/>
        </a:p>
      </dgm:t>
    </dgm:pt>
    <dgm:pt modelId="{ED491918-8C05-4B57-8E76-7F3BB1CB63A7}">
      <dgm:prSet phldrT="[Texto]" custT="1"/>
      <dgm:spPr/>
      <dgm:t>
        <a:bodyPr/>
        <a:lstStyle/>
        <a:p>
          <a:pPr algn="ctr"/>
          <a:r>
            <a:rPr lang="es-ES" sz="1800" b="1" dirty="0" smtClean="0"/>
            <a:t>PAGO DE COMPENSACIÓN SOCIAL</a:t>
          </a:r>
          <a:endParaRPr lang="es-ES" sz="1800" b="1" dirty="0"/>
        </a:p>
      </dgm:t>
    </dgm:pt>
    <dgm:pt modelId="{C0B190A0-0539-4B7A-B5CF-BBEB60A43DBC}" type="parTrans" cxnId="{551AAE52-F5C3-4B0F-B3B7-2F58B6ACAF23}">
      <dgm:prSet/>
      <dgm:spPr/>
      <dgm:t>
        <a:bodyPr/>
        <a:lstStyle/>
        <a:p>
          <a:endParaRPr lang="es-ES"/>
        </a:p>
      </dgm:t>
    </dgm:pt>
    <dgm:pt modelId="{2527E6CF-7B69-4411-8A01-FE1E950F1829}" type="sibTrans" cxnId="{551AAE52-F5C3-4B0F-B3B7-2F58B6ACAF23}">
      <dgm:prSet/>
      <dgm:spPr/>
      <dgm:t>
        <a:bodyPr/>
        <a:lstStyle/>
        <a:p>
          <a:endParaRPr lang="es-ES"/>
        </a:p>
      </dgm:t>
    </dgm:pt>
    <dgm:pt modelId="{5A901570-B8B6-4F9E-B8F3-499DFEB8698F}">
      <dgm:prSet phldrT="[Texto]" custT="1"/>
      <dgm:spPr/>
      <dgm:t>
        <a:bodyPr/>
        <a:lstStyle/>
        <a:p>
          <a:pPr algn="l"/>
          <a:r>
            <a:rPr lang="es-ES" sz="1600" dirty="0" smtClean="0"/>
            <a:t>Pago en obras y/o acciones realizadas en un sector ante la presencia de una empresa.</a:t>
          </a:r>
          <a:endParaRPr lang="es-ES" sz="1600" dirty="0"/>
        </a:p>
      </dgm:t>
    </dgm:pt>
    <dgm:pt modelId="{A172A4F4-7206-495D-8A92-F662E1A0483D}" type="parTrans" cxnId="{B6286A2D-1F2A-4DC5-92B4-0A734EA400CC}">
      <dgm:prSet/>
      <dgm:spPr/>
      <dgm:t>
        <a:bodyPr/>
        <a:lstStyle/>
        <a:p>
          <a:endParaRPr lang="es-ES"/>
        </a:p>
      </dgm:t>
    </dgm:pt>
    <dgm:pt modelId="{7EB0116E-F6EA-46EB-A3F8-B0E0B518C74B}" type="sibTrans" cxnId="{B6286A2D-1F2A-4DC5-92B4-0A734EA400CC}">
      <dgm:prSet/>
      <dgm:spPr/>
      <dgm:t>
        <a:bodyPr/>
        <a:lstStyle/>
        <a:p>
          <a:endParaRPr lang="es-ES"/>
        </a:p>
      </dgm:t>
    </dgm:pt>
    <dgm:pt modelId="{E0A537F2-7BB5-45E0-80AA-5A6312F51AEE}">
      <dgm:prSet phldrT="[Texto]" custT="1"/>
      <dgm:spPr/>
      <dgm:t>
        <a:bodyPr/>
        <a:lstStyle/>
        <a:p>
          <a:pPr algn="l"/>
          <a:r>
            <a:rPr lang="es-ES" sz="1600" dirty="0" smtClean="0"/>
            <a:t>Factor Económico</a:t>
          </a:r>
          <a:endParaRPr lang="es-ES" sz="1600" dirty="0"/>
        </a:p>
      </dgm:t>
    </dgm:pt>
    <dgm:pt modelId="{104F6A7D-C1DD-4D08-882C-81DC43E4DEAE}" type="parTrans" cxnId="{FAAD84E4-E417-4537-B6E2-9200CBD940D1}">
      <dgm:prSet/>
      <dgm:spPr/>
      <dgm:t>
        <a:bodyPr/>
        <a:lstStyle/>
        <a:p>
          <a:endParaRPr lang="es-ES"/>
        </a:p>
      </dgm:t>
    </dgm:pt>
    <dgm:pt modelId="{A9E53AD2-1F92-4923-98B5-CA23FDF3139D}" type="sibTrans" cxnId="{FAAD84E4-E417-4537-B6E2-9200CBD940D1}">
      <dgm:prSet/>
      <dgm:spPr/>
      <dgm:t>
        <a:bodyPr/>
        <a:lstStyle/>
        <a:p>
          <a:endParaRPr lang="es-ES"/>
        </a:p>
      </dgm:t>
    </dgm:pt>
    <dgm:pt modelId="{69D83AB2-B1E2-472A-9056-3C767AB28839}">
      <dgm:prSet phldrT="[Texto]" custT="1"/>
      <dgm:spPr/>
      <dgm:t>
        <a:bodyPr/>
        <a:lstStyle/>
        <a:p>
          <a:pPr algn="l"/>
          <a:r>
            <a:rPr lang="es-ES" sz="1600" dirty="0" smtClean="0"/>
            <a:t>Factor Social</a:t>
          </a:r>
          <a:endParaRPr lang="es-ES" sz="1600" dirty="0"/>
        </a:p>
      </dgm:t>
    </dgm:pt>
    <dgm:pt modelId="{3E511A8E-1039-448A-A42F-0B143DC7C554}" type="parTrans" cxnId="{2107FD68-128E-41FD-B5FF-A1571EDCF4E5}">
      <dgm:prSet/>
      <dgm:spPr/>
      <dgm:t>
        <a:bodyPr/>
        <a:lstStyle/>
        <a:p>
          <a:endParaRPr lang="es-ES"/>
        </a:p>
      </dgm:t>
    </dgm:pt>
    <dgm:pt modelId="{15C00DE1-378A-4C4A-98E9-37A0580984B6}" type="sibTrans" cxnId="{2107FD68-128E-41FD-B5FF-A1571EDCF4E5}">
      <dgm:prSet/>
      <dgm:spPr/>
      <dgm:t>
        <a:bodyPr/>
        <a:lstStyle/>
        <a:p>
          <a:endParaRPr lang="es-ES"/>
        </a:p>
      </dgm:t>
    </dgm:pt>
    <dgm:pt modelId="{95303D62-8197-47E1-AC70-0ED24E14E92D}">
      <dgm:prSet phldrT="[Texto]" custT="1"/>
      <dgm:spPr/>
      <dgm:t>
        <a:bodyPr/>
        <a:lstStyle/>
        <a:p>
          <a:pPr algn="l"/>
          <a:r>
            <a:rPr lang="es-ES" sz="1600" dirty="0" smtClean="0"/>
            <a:t>Factor Ambiental</a:t>
          </a:r>
          <a:endParaRPr lang="es-ES" sz="1600" dirty="0"/>
        </a:p>
      </dgm:t>
    </dgm:pt>
    <dgm:pt modelId="{AAD8F463-F433-4D7D-96B6-736EE2E08895}" type="parTrans" cxnId="{05785331-6BD5-4B75-943C-4BAD090A3D53}">
      <dgm:prSet/>
      <dgm:spPr/>
      <dgm:t>
        <a:bodyPr/>
        <a:lstStyle/>
        <a:p>
          <a:endParaRPr lang="es-ES"/>
        </a:p>
      </dgm:t>
    </dgm:pt>
    <dgm:pt modelId="{74798671-3261-4B50-BF54-EDC13C565619}" type="sibTrans" cxnId="{05785331-6BD5-4B75-943C-4BAD090A3D53}">
      <dgm:prSet/>
      <dgm:spPr/>
      <dgm:t>
        <a:bodyPr/>
        <a:lstStyle/>
        <a:p>
          <a:endParaRPr lang="es-ES"/>
        </a:p>
      </dgm:t>
    </dgm:pt>
    <dgm:pt modelId="{30FF8293-C752-4B9A-9592-F5777F5B7906}">
      <dgm:prSet phldrT="[Texto]" custT="1"/>
      <dgm:spPr/>
      <dgm:t>
        <a:bodyPr/>
        <a:lstStyle/>
        <a:p>
          <a:pPr algn="l"/>
          <a:endParaRPr lang="es-ES" sz="1600" dirty="0"/>
        </a:p>
      </dgm:t>
    </dgm:pt>
    <dgm:pt modelId="{E893F2A3-316E-43FD-9E10-01A7F403E262}" type="parTrans" cxnId="{263EB40A-78F7-4F9F-BC4F-48606EA75FA3}">
      <dgm:prSet/>
      <dgm:spPr/>
      <dgm:t>
        <a:bodyPr/>
        <a:lstStyle/>
        <a:p>
          <a:endParaRPr lang="es-ES"/>
        </a:p>
      </dgm:t>
    </dgm:pt>
    <dgm:pt modelId="{8C33CBF2-FDF8-49FD-8A65-5349BAFFCD61}" type="sibTrans" cxnId="{263EB40A-78F7-4F9F-BC4F-48606EA75FA3}">
      <dgm:prSet/>
      <dgm:spPr/>
      <dgm:t>
        <a:bodyPr/>
        <a:lstStyle/>
        <a:p>
          <a:endParaRPr lang="es-ES"/>
        </a:p>
      </dgm:t>
    </dgm:pt>
    <dgm:pt modelId="{44842CB3-52B1-439C-A1A4-80599F412B08}" type="pres">
      <dgm:prSet presAssocID="{5C178747-95B2-48F1-9CED-387EF36A922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C90AE31-F187-4C6D-9D46-B11E896531E8}" type="pres">
      <dgm:prSet presAssocID="{33B826B0-1476-424C-BFBC-C365D2306119}" presName="composite" presStyleCnt="0"/>
      <dgm:spPr/>
    </dgm:pt>
    <dgm:pt modelId="{9612D703-3317-4D97-BC78-B0BAB24FF78D}" type="pres">
      <dgm:prSet presAssocID="{33B826B0-1476-424C-BFBC-C365D2306119}" presName="imagSh" presStyleLbl="bgImgPlace1" presStyleIdx="0" presStyleCnt="3"/>
      <dgm:spPr/>
    </dgm:pt>
    <dgm:pt modelId="{0092AF85-D8A5-44FF-8D83-486C34F48834}" type="pres">
      <dgm:prSet presAssocID="{33B826B0-1476-424C-BFBC-C365D2306119}" presName="txNode" presStyleLbl="node1" presStyleIdx="0" presStyleCnt="3" custScaleX="186964" custScaleY="219912" custLinFactNeighborX="-138" custLinFactNeighborY="603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405795-6D99-4A48-AD1B-D0330B4600F6}" type="pres">
      <dgm:prSet presAssocID="{8BE346CF-F511-4C26-99E6-2B8B0AAB8A3B}" presName="sibTrans" presStyleLbl="sibTrans2D1" presStyleIdx="0" presStyleCnt="2" custLinFactY="-175489" custLinFactNeighborY="-200000"/>
      <dgm:spPr/>
      <dgm:t>
        <a:bodyPr/>
        <a:lstStyle/>
        <a:p>
          <a:endParaRPr lang="es-ES"/>
        </a:p>
      </dgm:t>
    </dgm:pt>
    <dgm:pt modelId="{E3395CE2-0760-46B4-912B-C0219C73F11A}" type="pres">
      <dgm:prSet presAssocID="{8BE346CF-F511-4C26-99E6-2B8B0AAB8A3B}" presName="connTx" presStyleLbl="sibTrans2D1" presStyleIdx="0" presStyleCnt="2"/>
      <dgm:spPr/>
      <dgm:t>
        <a:bodyPr/>
        <a:lstStyle/>
        <a:p>
          <a:endParaRPr lang="es-ES"/>
        </a:p>
      </dgm:t>
    </dgm:pt>
    <dgm:pt modelId="{8B3BEEBC-3CC4-441D-867C-4E8830BF15C6}" type="pres">
      <dgm:prSet presAssocID="{7E773F05-D63C-4C51-84FA-BE95BEF95577}" presName="composite" presStyleCnt="0"/>
      <dgm:spPr/>
    </dgm:pt>
    <dgm:pt modelId="{6D0B5AFE-3F36-4E94-BF42-E6505B977FE7}" type="pres">
      <dgm:prSet presAssocID="{7E773F05-D63C-4C51-84FA-BE95BEF95577}" presName="imagSh" presStyleLbl="bgImgPlace1" presStyleIdx="1" presStyleCnt="3"/>
      <dgm:spPr/>
    </dgm:pt>
    <dgm:pt modelId="{66014209-17EF-42A6-9C38-124ECE885C2B}" type="pres">
      <dgm:prSet presAssocID="{7E773F05-D63C-4C51-84FA-BE95BEF95577}" presName="txNode" presStyleLbl="node1" presStyleIdx="1" presStyleCnt="3" custScaleX="180188" custScaleY="226948" custLinFactNeighborX="-2881" custLinFactNeighborY="586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3BC4C5-1E3E-404B-9765-003CD09A88C7}" type="pres">
      <dgm:prSet presAssocID="{31E9144F-A974-4294-87F7-89B60C0A0C5B}" presName="sibTrans" presStyleLbl="sibTrans2D1" presStyleIdx="1" presStyleCnt="2" custLinFactY="-175489" custLinFactNeighborY="-200000"/>
      <dgm:spPr/>
      <dgm:t>
        <a:bodyPr/>
        <a:lstStyle/>
        <a:p>
          <a:endParaRPr lang="es-ES"/>
        </a:p>
      </dgm:t>
    </dgm:pt>
    <dgm:pt modelId="{7DB386A0-8E8D-471E-8E5A-E7E6BDF3E3A4}" type="pres">
      <dgm:prSet presAssocID="{31E9144F-A974-4294-87F7-89B60C0A0C5B}" presName="connTx" presStyleLbl="sibTrans2D1" presStyleIdx="1" presStyleCnt="2"/>
      <dgm:spPr/>
      <dgm:t>
        <a:bodyPr/>
        <a:lstStyle/>
        <a:p>
          <a:endParaRPr lang="es-ES"/>
        </a:p>
      </dgm:t>
    </dgm:pt>
    <dgm:pt modelId="{222B8BDA-292B-47AC-8951-4E1FA8633C27}" type="pres">
      <dgm:prSet presAssocID="{ED491918-8C05-4B57-8E76-7F3BB1CB63A7}" presName="composite" presStyleCnt="0"/>
      <dgm:spPr/>
    </dgm:pt>
    <dgm:pt modelId="{1381CDF2-DD78-440C-8A2B-6BA0D0AE9427}" type="pres">
      <dgm:prSet presAssocID="{ED491918-8C05-4B57-8E76-7F3BB1CB63A7}" presName="imagSh" presStyleLbl="bgImgPlace1" presStyleIdx="2" presStyleCnt="3"/>
      <dgm:spPr/>
    </dgm:pt>
    <dgm:pt modelId="{A3FFE408-C80E-456B-AC4D-96D935A2586E}" type="pres">
      <dgm:prSet presAssocID="{ED491918-8C05-4B57-8E76-7F3BB1CB63A7}" presName="txNode" presStyleLbl="node1" presStyleIdx="2" presStyleCnt="3" custScaleX="191186" custScaleY="230095" custLinFactNeighborX="-4565" custLinFactNeighborY="6866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2BF67DB-C13E-4B95-AB91-6485FEEA8A0C}" srcId="{5C178747-95B2-48F1-9CED-387EF36A9222}" destId="{7E773F05-D63C-4C51-84FA-BE95BEF95577}" srcOrd="1" destOrd="0" parTransId="{B9F0FDA8-2203-4A74-9EAC-1A517191A8B9}" sibTransId="{31E9144F-A974-4294-87F7-89B60C0A0C5B}"/>
    <dgm:cxn modelId="{74C81885-0E3D-4481-96F1-38CBFF8451F1}" type="presOf" srcId="{33B826B0-1476-424C-BFBC-C365D2306119}" destId="{0092AF85-D8A5-44FF-8D83-486C34F48834}" srcOrd="0" destOrd="0" presId="urn:microsoft.com/office/officeart/2005/8/layout/hProcess10"/>
    <dgm:cxn modelId="{9C5E1E4A-D51B-412B-9805-0BD179FF7FDB}" type="presOf" srcId="{E0A537F2-7BB5-45E0-80AA-5A6312F51AEE}" destId="{66014209-17EF-42A6-9C38-124ECE885C2B}" srcOrd="0" destOrd="2" presId="urn:microsoft.com/office/officeart/2005/8/layout/hProcess10"/>
    <dgm:cxn modelId="{90152FAF-37E7-453E-BB04-14367ACEDF60}" type="presOf" srcId="{30FF8293-C752-4B9A-9592-F5777F5B7906}" destId="{0092AF85-D8A5-44FF-8D83-486C34F48834}" srcOrd="0" destOrd="1" presId="urn:microsoft.com/office/officeart/2005/8/layout/hProcess10"/>
    <dgm:cxn modelId="{2107FD68-128E-41FD-B5FF-A1571EDCF4E5}" srcId="{7E773F05-D63C-4C51-84FA-BE95BEF95577}" destId="{69D83AB2-B1E2-472A-9056-3C767AB28839}" srcOrd="2" destOrd="0" parTransId="{3E511A8E-1039-448A-A42F-0B143DC7C554}" sibTransId="{15C00DE1-378A-4C4A-98E9-37A0580984B6}"/>
    <dgm:cxn modelId="{61BCD952-38DD-4756-9CD1-29B572B964C4}" type="presOf" srcId="{499F5623-C98B-4272-A708-B3DD131CABAD}" destId="{0092AF85-D8A5-44FF-8D83-486C34F48834}" srcOrd="0" destOrd="2" presId="urn:microsoft.com/office/officeart/2005/8/layout/hProcess10"/>
    <dgm:cxn modelId="{551AAE52-F5C3-4B0F-B3B7-2F58B6ACAF23}" srcId="{5C178747-95B2-48F1-9CED-387EF36A9222}" destId="{ED491918-8C05-4B57-8E76-7F3BB1CB63A7}" srcOrd="2" destOrd="0" parTransId="{C0B190A0-0539-4B7A-B5CF-BBEB60A43DBC}" sibTransId="{2527E6CF-7B69-4411-8A01-FE1E950F1829}"/>
    <dgm:cxn modelId="{2316182C-0849-4FD3-BAAA-835A88DB58E6}" type="presOf" srcId="{CC1FCB03-9E50-4A69-BC9C-1D1E3A06819C}" destId="{66014209-17EF-42A6-9C38-124ECE885C2B}" srcOrd="0" destOrd="1" presId="urn:microsoft.com/office/officeart/2005/8/layout/hProcess10"/>
    <dgm:cxn modelId="{ABC7DD2E-954B-488D-AFB5-A8FE48D4EFDC}" type="presOf" srcId="{5C178747-95B2-48F1-9CED-387EF36A9222}" destId="{44842CB3-52B1-439C-A1A4-80599F412B08}" srcOrd="0" destOrd="0" presId="urn:microsoft.com/office/officeart/2005/8/layout/hProcess10"/>
    <dgm:cxn modelId="{05785331-6BD5-4B75-943C-4BAD090A3D53}" srcId="{7E773F05-D63C-4C51-84FA-BE95BEF95577}" destId="{95303D62-8197-47E1-AC70-0ED24E14E92D}" srcOrd="3" destOrd="0" parTransId="{AAD8F463-F433-4D7D-96B6-736EE2E08895}" sibTransId="{74798671-3261-4B50-BF54-EDC13C565619}"/>
    <dgm:cxn modelId="{263EB40A-78F7-4F9F-BC4F-48606EA75FA3}" srcId="{33B826B0-1476-424C-BFBC-C365D2306119}" destId="{30FF8293-C752-4B9A-9592-F5777F5B7906}" srcOrd="0" destOrd="0" parTransId="{E893F2A3-316E-43FD-9E10-01A7F403E262}" sibTransId="{8C33CBF2-FDF8-49FD-8A65-5349BAFFCD61}"/>
    <dgm:cxn modelId="{0761521D-8C49-4774-98AD-16259BE3DA23}" srcId="{7E773F05-D63C-4C51-84FA-BE95BEF95577}" destId="{CC1FCB03-9E50-4A69-BC9C-1D1E3A06819C}" srcOrd="0" destOrd="0" parTransId="{1E78FDA5-9E91-4405-9AF5-EE5090187C21}" sibTransId="{BAC24282-9233-4167-8498-59BBE2C207C2}"/>
    <dgm:cxn modelId="{D712A0E7-6333-47B0-B6AC-2C905D0C2FC2}" type="presOf" srcId="{7E773F05-D63C-4C51-84FA-BE95BEF95577}" destId="{66014209-17EF-42A6-9C38-124ECE885C2B}" srcOrd="0" destOrd="0" presId="urn:microsoft.com/office/officeart/2005/8/layout/hProcess10"/>
    <dgm:cxn modelId="{A0BD065E-908F-4D87-9E30-1D28B6BCA16E}" type="presOf" srcId="{95303D62-8197-47E1-AC70-0ED24E14E92D}" destId="{66014209-17EF-42A6-9C38-124ECE885C2B}" srcOrd="0" destOrd="4" presId="urn:microsoft.com/office/officeart/2005/8/layout/hProcess10"/>
    <dgm:cxn modelId="{7678C4C7-A348-455D-A2C1-86ABA7EE68CC}" type="presOf" srcId="{8BE346CF-F511-4C26-99E6-2B8B0AAB8A3B}" destId="{F0405795-6D99-4A48-AD1B-D0330B4600F6}" srcOrd="0" destOrd="0" presId="urn:microsoft.com/office/officeart/2005/8/layout/hProcess10"/>
    <dgm:cxn modelId="{4538BD87-BFFC-42F4-9CC8-6664E70BA62D}" type="presOf" srcId="{8BE346CF-F511-4C26-99E6-2B8B0AAB8A3B}" destId="{E3395CE2-0760-46B4-912B-C0219C73F11A}" srcOrd="1" destOrd="0" presId="urn:microsoft.com/office/officeart/2005/8/layout/hProcess10"/>
    <dgm:cxn modelId="{7E4DE59E-D20D-4F0D-B87D-14BC3C35C854}" type="presOf" srcId="{ED491918-8C05-4B57-8E76-7F3BB1CB63A7}" destId="{A3FFE408-C80E-456B-AC4D-96D935A2586E}" srcOrd="0" destOrd="0" presId="urn:microsoft.com/office/officeart/2005/8/layout/hProcess10"/>
    <dgm:cxn modelId="{FAAD84E4-E417-4537-B6E2-9200CBD940D1}" srcId="{7E773F05-D63C-4C51-84FA-BE95BEF95577}" destId="{E0A537F2-7BB5-45E0-80AA-5A6312F51AEE}" srcOrd="1" destOrd="0" parTransId="{104F6A7D-C1DD-4D08-882C-81DC43E4DEAE}" sibTransId="{A9E53AD2-1F92-4923-98B5-CA23FDF3139D}"/>
    <dgm:cxn modelId="{BEBFF0ED-A6F0-4C43-8269-E1F31E2EA979}" srcId="{5C178747-95B2-48F1-9CED-387EF36A9222}" destId="{33B826B0-1476-424C-BFBC-C365D2306119}" srcOrd="0" destOrd="0" parTransId="{609E2033-B5A1-4147-BAE9-358CB618349A}" sibTransId="{8BE346CF-F511-4C26-99E6-2B8B0AAB8A3B}"/>
    <dgm:cxn modelId="{A6539451-A837-4EC3-9E1F-0FA821AD3F2C}" type="presOf" srcId="{5A901570-B8B6-4F9E-B8F3-499DFEB8698F}" destId="{A3FFE408-C80E-456B-AC4D-96D935A2586E}" srcOrd="0" destOrd="1" presId="urn:microsoft.com/office/officeart/2005/8/layout/hProcess10"/>
    <dgm:cxn modelId="{49BDA6C4-6778-4518-9587-B45BF5A6031C}" type="presOf" srcId="{31E9144F-A974-4294-87F7-89B60C0A0C5B}" destId="{7DB386A0-8E8D-471E-8E5A-E7E6BDF3E3A4}" srcOrd="1" destOrd="0" presId="urn:microsoft.com/office/officeart/2005/8/layout/hProcess10"/>
    <dgm:cxn modelId="{3AFE4765-24A9-47E5-B971-5D5494B12C6B}" type="presOf" srcId="{69D83AB2-B1E2-472A-9056-3C767AB28839}" destId="{66014209-17EF-42A6-9C38-124ECE885C2B}" srcOrd="0" destOrd="3" presId="urn:microsoft.com/office/officeart/2005/8/layout/hProcess10"/>
    <dgm:cxn modelId="{B6286A2D-1F2A-4DC5-92B4-0A734EA400CC}" srcId="{ED491918-8C05-4B57-8E76-7F3BB1CB63A7}" destId="{5A901570-B8B6-4F9E-B8F3-499DFEB8698F}" srcOrd="0" destOrd="0" parTransId="{A172A4F4-7206-495D-8A92-F662E1A0483D}" sibTransId="{7EB0116E-F6EA-46EB-A3F8-B0E0B518C74B}"/>
    <dgm:cxn modelId="{E3C783CE-7A47-4CC9-9172-ABBC96BCC217}" type="presOf" srcId="{31E9144F-A974-4294-87F7-89B60C0A0C5B}" destId="{3B3BC4C5-1E3E-404B-9765-003CD09A88C7}" srcOrd="0" destOrd="0" presId="urn:microsoft.com/office/officeart/2005/8/layout/hProcess10"/>
    <dgm:cxn modelId="{B33E250A-1A0E-4F6A-8C6F-5403F3D69581}" srcId="{33B826B0-1476-424C-BFBC-C365D2306119}" destId="{499F5623-C98B-4272-A708-B3DD131CABAD}" srcOrd="1" destOrd="0" parTransId="{6B6EC6CE-9979-4B58-B5FF-318252207977}" sibTransId="{5FFAEC3E-9C7B-46B2-9A79-B6A4F82D6A36}"/>
    <dgm:cxn modelId="{C848A4F3-2D0D-4403-9E07-3C8B519574AC}" type="presParOf" srcId="{44842CB3-52B1-439C-A1A4-80599F412B08}" destId="{EC90AE31-F187-4C6D-9D46-B11E896531E8}" srcOrd="0" destOrd="0" presId="urn:microsoft.com/office/officeart/2005/8/layout/hProcess10"/>
    <dgm:cxn modelId="{65DE63CF-9978-417C-93BF-DC05899B3E7E}" type="presParOf" srcId="{EC90AE31-F187-4C6D-9D46-B11E896531E8}" destId="{9612D703-3317-4D97-BC78-B0BAB24FF78D}" srcOrd="0" destOrd="0" presId="urn:microsoft.com/office/officeart/2005/8/layout/hProcess10"/>
    <dgm:cxn modelId="{35CB9D24-9F80-4F56-BD67-FCE6D94A463B}" type="presParOf" srcId="{EC90AE31-F187-4C6D-9D46-B11E896531E8}" destId="{0092AF85-D8A5-44FF-8D83-486C34F48834}" srcOrd="1" destOrd="0" presId="urn:microsoft.com/office/officeart/2005/8/layout/hProcess10"/>
    <dgm:cxn modelId="{3322D45F-FFF5-4787-85E8-A9E3DF3F2D2A}" type="presParOf" srcId="{44842CB3-52B1-439C-A1A4-80599F412B08}" destId="{F0405795-6D99-4A48-AD1B-D0330B4600F6}" srcOrd="1" destOrd="0" presId="urn:microsoft.com/office/officeart/2005/8/layout/hProcess10"/>
    <dgm:cxn modelId="{21A59E3F-C2C2-428B-8D6A-806AF7927647}" type="presParOf" srcId="{F0405795-6D99-4A48-AD1B-D0330B4600F6}" destId="{E3395CE2-0760-46B4-912B-C0219C73F11A}" srcOrd="0" destOrd="0" presId="urn:microsoft.com/office/officeart/2005/8/layout/hProcess10"/>
    <dgm:cxn modelId="{D82FA5DC-3097-4BE1-95A6-4CF7DD387461}" type="presParOf" srcId="{44842CB3-52B1-439C-A1A4-80599F412B08}" destId="{8B3BEEBC-3CC4-441D-867C-4E8830BF15C6}" srcOrd="2" destOrd="0" presId="urn:microsoft.com/office/officeart/2005/8/layout/hProcess10"/>
    <dgm:cxn modelId="{CB019853-5795-4243-B81D-F31D7910F016}" type="presParOf" srcId="{8B3BEEBC-3CC4-441D-867C-4E8830BF15C6}" destId="{6D0B5AFE-3F36-4E94-BF42-E6505B977FE7}" srcOrd="0" destOrd="0" presId="urn:microsoft.com/office/officeart/2005/8/layout/hProcess10"/>
    <dgm:cxn modelId="{C67DD825-2D94-4F2B-B07D-5F6457BF8907}" type="presParOf" srcId="{8B3BEEBC-3CC4-441D-867C-4E8830BF15C6}" destId="{66014209-17EF-42A6-9C38-124ECE885C2B}" srcOrd="1" destOrd="0" presId="urn:microsoft.com/office/officeart/2005/8/layout/hProcess10"/>
    <dgm:cxn modelId="{57260997-68D9-4B8F-9CDB-B285514D97CD}" type="presParOf" srcId="{44842CB3-52B1-439C-A1A4-80599F412B08}" destId="{3B3BC4C5-1E3E-404B-9765-003CD09A88C7}" srcOrd="3" destOrd="0" presId="urn:microsoft.com/office/officeart/2005/8/layout/hProcess10"/>
    <dgm:cxn modelId="{6C754550-C7CB-4D40-962D-80C0544B20FF}" type="presParOf" srcId="{3B3BC4C5-1E3E-404B-9765-003CD09A88C7}" destId="{7DB386A0-8E8D-471E-8E5A-E7E6BDF3E3A4}" srcOrd="0" destOrd="0" presId="urn:microsoft.com/office/officeart/2005/8/layout/hProcess10"/>
    <dgm:cxn modelId="{7CF41EFC-80AB-44A2-9D83-07E2F8670B8A}" type="presParOf" srcId="{44842CB3-52B1-439C-A1A4-80599F412B08}" destId="{222B8BDA-292B-47AC-8951-4E1FA8633C27}" srcOrd="4" destOrd="0" presId="urn:microsoft.com/office/officeart/2005/8/layout/hProcess10"/>
    <dgm:cxn modelId="{3072C412-A1E4-4D5A-92BA-2F244C2D1368}" type="presParOf" srcId="{222B8BDA-292B-47AC-8951-4E1FA8633C27}" destId="{1381CDF2-DD78-440C-8A2B-6BA0D0AE9427}" srcOrd="0" destOrd="0" presId="urn:microsoft.com/office/officeart/2005/8/layout/hProcess10"/>
    <dgm:cxn modelId="{74E365B7-2F2C-4FC1-AF2B-9E7557977C00}" type="presParOf" srcId="{222B8BDA-292B-47AC-8951-4E1FA8633C27}" destId="{A3FFE408-C80E-456B-AC4D-96D935A2586E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EC15E2-57F1-464D-AC77-B8FC7ACA1EFE}" type="doc">
      <dgm:prSet loTypeId="urn:microsoft.com/office/officeart/2005/8/layout/bProcess4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34EF63B3-3A2B-47DC-9C04-948FC8F4CE16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Su práctica inicia desde el siglo XVIII</a:t>
          </a:r>
          <a:endParaRPr lang="es-ES" sz="1600" dirty="0">
            <a:solidFill>
              <a:schemeClr val="tx1"/>
            </a:solidFill>
          </a:endParaRPr>
        </a:p>
      </dgm:t>
    </dgm:pt>
    <dgm:pt modelId="{C58A8C92-7F6A-4607-8D84-C1A4DE6BB4F0}" type="parTrans" cxnId="{EBAE4BD1-7E5E-4191-88CF-D72A81DDD254}">
      <dgm:prSet/>
      <dgm:spPr/>
      <dgm:t>
        <a:bodyPr/>
        <a:lstStyle/>
        <a:p>
          <a:endParaRPr lang="es-ES" sz="1600"/>
        </a:p>
      </dgm:t>
    </dgm:pt>
    <dgm:pt modelId="{B3A6A9B9-5407-40F0-BE9D-DB4F39AD590D}" type="sibTrans" cxnId="{EBAE4BD1-7E5E-4191-88CF-D72A81DDD254}">
      <dgm:prSet/>
      <dgm:spPr/>
      <dgm:t>
        <a:bodyPr/>
        <a:lstStyle/>
        <a:p>
          <a:endParaRPr lang="es-ES" sz="1600"/>
        </a:p>
      </dgm:t>
    </dgm:pt>
    <dgm:pt modelId="{1C1438BF-656D-49E2-A643-C3169E2839ED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Ensayo sobre la naturaleza de las riquezas de las naciones</a:t>
          </a:r>
          <a:endParaRPr lang="es-ES" sz="1600" dirty="0">
            <a:solidFill>
              <a:schemeClr val="tx1"/>
            </a:solidFill>
          </a:endParaRPr>
        </a:p>
      </dgm:t>
    </dgm:pt>
    <dgm:pt modelId="{0162C97A-9BBE-4D8B-9932-E44A780C40A6}" type="parTrans" cxnId="{90785FF4-B475-4EB1-9C5D-9E011186E7D7}">
      <dgm:prSet/>
      <dgm:spPr/>
      <dgm:t>
        <a:bodyPr/>
        <a:lstStyle/>
        <a:p>
          <a:endParaRPr lang="es-ES" sz="1600"/>
        </a:p>
      </dgm:t>
    </dgm:pt>
    <dgm:pt modelId="{6AFEB292-6427-4D6C-9F89-A012AF7E63C9}" type="sibTrans" cxnId="{90785FF4-B475-4EB1-9C5D-9E011186E7D7}">
      <dgm:prSet/>
      <dgm:spPr/>
      <dgm:t>
        <a:bodyPr/>
        <a:lstStyle/>
        <a:p>
          <a:endParaRPr lang="es-ES" sz="1600"/>
        </a:p>
      </dgm:t>
    </dgm:pt>
    <dgm:pt modelId="{4C73605B-1A4F-4ED9-A943-699E47169589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La Responsabilidad del Soberano</a:t>
          </a:r>
          <a:endParaRPr lang="es-ES" sz="1600" dirty="0">
            <a:solidFill>
              <a:schemeClr val="tx1"/>
            </a:solidFill>
          </a:endParaRPr>
        </a:p>
      </dgm:t>
    </dgm:pt>
    <dgm:pt modelId="{C6CE5AFE-A202-49B7-B1A9-5885C87AA16B}" type="parTrans" cxnId="{257A9C59-3B29-4DCA-BD36-57AB2435B3B6}">
      <dgm:prSet/>
      <dgm:spPr/>
      <dgm:t>
        <a:bodyPr/>
        <a:lstStyle/>
        <a:p>
          <a:endParaRPr lang="es-ES" sz="1600"/>
        </a:p>
      </dgm:t>
    </dgm:pt>
    <dgm:pt modelId="{0E890533-CE59-4E16-98EE-482F1D001A87}" type="sibTrans" cxnId="{257A9C59-3B29-4DCA-BD36-57AB2435B3B6}">
      <dgm:prSet/>
      <dgm:spPr/>
      <dgm:t>
        <a:bodyPr/>
        <a:lstStyle/>
        <a:p>
          <a:endParaRPr lang="es-ES" sz="1600"/>
        </a:p>
      </dgm:t>
    </dgm:pt>
    <dgm:pt modelId="{D5D4E018-623B-41FC-8BF3-15A0949464B5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Génesis de la RSE</a:t>
          </a:r>
        </a:p>
        <a:p>
          <a:r>
            <a:rPr lang="es-ES" sz="1600" dirty="0" smtClean="0">
              <a:solidFill>
                <a:schemeClr val="tx1"/>
              </a:solidFill>
            </a:rPr>
            <a:t>Concientización.</a:t>
          </a:r>
          <a:endParaRPr lang="es-ES" sz="1600" dirty="0">
            <a:solidFill>
              <a:schemeClr val="tx1"/>
            </a:solidFill>
          </a:endParaRPr>
        </a:p>
      </dgm:t>
    </dgm:pt>
    <dgm:pt modelId="{35D65D11-13F5-4CF5-84EF-EC8AF4D3EA21}" type="parTrans" cxnId="{CB92FF28-319A-473E-9E40-3D1117B4BAC6}">
      <dgm:prSet/>
      <dgm:spPr/>
      <dgm:t>
        <a:bodyPr/>
        <a:lstStyle/>
        <a:p>
          <a:endParaRPr lang="es-ES" sz="1600"/>
        </a:p>
      </dgm:t>
    </dgm:pt>
    <dgm:pt modelId="{F7CC59F4-4C3B-461B-A4EF-AC82EF2719D2}" type="sibTrans" cxnId="{CB92FF28-319A-473E-9E40-3D1117B4BAC6}">
      <dgm:prSet/>
      <dgm:spPr/>
      <dgm:t>
        <a:bodyPr/>
        <a:lstStyle/>
        <a:p>
          <a:endParaRPr lang="es-ES" sz="1600"/>
        </a:p>
      </dgm:t>
    </dgm:pt>
    <dgm:pt modelId="{DC7F32D0-3AF0-4403-AEA3-D2B397D812B1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1930-1944</a:t>
          </a:r>
        </a:p>
        <a:p>
          <a:r>
            <a:rPr lang="es-ES" sz="1600" dirty="0" smtClean="0">
              <a:solidFill>
                <a:schemeClr val="tx1"/>
              </a:solidFill>
            </a:rPr>
            <a:t>Declaración de Filadelfia.</a:t>
          </a:r>
          <a:endParaRPr lang="es-ES" sz="1600" dirty="0">
            <a:solidFill>
              <a:schemeClr val="tx1"/>
            </a:solidFill>
          </a:endParaRPr>
        </a:p>
      </dgm:t>
    </dgm:pt>
    <dgm:pt modelId="{BFA0236D-08F4-4FA9-BC68-3FF269A709FF}" type="parTrans" cxnId="{5E29D97A-D3A0-4098-8076-47797D4C5135}">
      <dgm:prSet/>
      <dgm:spPr/>
      <dgm:t>
        <a:bodyPr/>
        <a:lstStyle/>
        <a:p>
          <a:endParaRPr lang="es-ES" sz="1600"/>
        </a:p>
      </dgm:t>
    </dgm:pt>
    <dgm:pt modelId="{DFCC42F0-DE2F-4AA6-9E4B-C4B90D7D4DAB}" type="sibTrans" cxnId="{5E29D97A-D3A0-4098-8076-47797D4C5135}">
      <dgm:prSet/>
      <dgm:spPr/>
      <dgm:t>
        <a:bodyPr/>
        <a:lstStyle/>
        <a:p>
          <a:endParaRPr lang="es-ES" sz="1600"/>
        </a:p>
      </dgm:t>
    </dgm:pt>
    <dgm:pt modelId="{4D469BBA-B056-41C3-872C-944C79B79EF8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Equilibrio con los grupos de interés 1920</a:t>
          </a:r>
          <a:endParaRPr lang="es-ES" sz="1600" dirty="0">
            <a:solidFill>
              <a:schemeClr val="tx1"/>
            </a:solidFill>
          </a:endParaRPr>
        </a:p>
      </dgm:t>
    </dgm:pt>
    <dgm:pt modelId="{A363B69F-B22A-48C7-8E5D-68C6F8299763}" type="parTrans" cxnId="{BC4169F1-CFCE-4415-8ABF-A24BC1ABC8AE}">
      <dgm:prSet/>
      <dgm:spPr/>
      <dgm:t>
        <a:bodyPr/>
        <a:lstStyle/>
        <a:p>
          <a:endParaRPr lang="es-ES" sz="1600"/>
        </a:p>
      </dgm:t>
    </dgm:pt>
    <dgm:pt modelId="{7C4946E4-092D-4E06-B72B-AF1FD826C090}" type="sibTrans" cxnId="{BC4169F1-CFCE-4415-8ABF-A24BC1ABC8AE}">
      <dgm:prSet/>
      <dgm:spPr/>
      <dgm:t>
        <a:bodyPr/>
        <a:lstStyle/>
        <a:p>
          <a:endParaRPr lang="es-ES" sz="1600"/>
        </a:p>
      </dgm:t>
    </dgm:pt>
    <dgm:pt modelId="{D6836A5C-3C3A-4799-8F55-CD9BB9511B82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Siglo XXI</a:t>
          </a:r>
        </a:p>
        <a:p>
          <a:r>
            <a:rPr lang="es-ES" sz="1600" dirty="0" smtClean="0">
              <a:solidFill>
                <a:schemeClr val="tx1"/>
              </a:solidFill>
            </a:rPr>
            <a:t>Fortalecimiento al compromiso con la sociedad.</a:t>
          </a:r>
          <a:endParaRPr lang="es-ES" sz="1600" dirty="0">
            <a:solidFill>
              <a:schemeClr val="tx1"/>
            </a:solidFill>
          </a:endParaRPr>
        </a:p>
      </dgm:t>
    </dgm:pt>
    <dgm:pt modelId="{38159A52-A63B-4868-8ED2-91193EAE54DB}" type="parTrans" cxnId="{D1595CD8-0A22-4449-83F5-57237768A045}">
      <dgm:prSet/>
      <dgm:spPr/>
      <dgm:t>
        <a:bodyPr/>
        <a:lstStyle/>
        <a:p>
          <a:endParaRPr lang="es-ES" sz="1600"/>
        </a:p>
      </dgm:t>
    </dgm:pt>
    <dgm:pt modelId="{ABF9B2B7-BED1-4375-996B-6ACFEF385AFA}" type="sibTrans" cxnId="{D1595CD8-0A22-4449-83F5-57237768A045}">
      <dgm:prSet/>
      <dgm:spPr/>
      <dgm:t>
        <a:bodyPr/>
        <a:lstStyle/>
        <a:p>
          <a:endParaRPr lang="es-ES" sz="1600"/>
        </a:p>
      </dgm:t>
    </dgm:pt>
    <dgm:pt modelId="{2119C107-0A74-40F9-9748-A44A43089F1D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La Ley de Oro de la Responsabilidad</a:t>
          </a:r>
          <a:endParaRPr lang="es-ES" sz="1600" dirty="0">
            <a:solidFill>
              <a:schemeClr val="tx1"/>
            </a:solidFill>
          </a:endParaRPr>
        </a:p>
      </dgm:t>
    </dgm:pt>
    <dgm:pt modelId="{8F2B789D-D03C-4413-B827-8913C28A119E}" type="parTrans" cxnId="{B279B0A7-AE69-4E32-A0EE-DEC096876C11}">
      <dgm:prSet/>
      <dgm:spPr/>
      <dgm:t>
        <a:bodyPr/>
        <a:lstStyle/>
        <a:p>
          <a:endParaRPr lang="es-ES" sz="1600"/>
        </a:p>
      </dgm:t>
    </dgm:pt>
    <dgm:pt modelId="{D874A72D-4925-444B-A607-97C8D2FF48A4}" type="sibTrans" cxnId="{B279B0A7-AE69-4E32-A0EE-DEC096876C11}">
      <dgm:prSet/>
      <dgm:spPr/>
      <dgm:t>
        <a:bodyPr/>
        <a:lstStyle/>
        <a:p>
          <a:endParaRPr lang="es-ES" sz="1600"/>
        </a:p>
      </dgm:t>
    </dgm:pt>
    <dgm:pt modelId="{26B1618B-017D-4428-97DF-1EF70E6AE5E0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RSE</a:t>
          </a:r>
        </a:p>
        <a:p>
          <a:r>
            <a:rPr lang="es-ES" sz="1600" dirty="0" smtClean="0">
              <a:solidFill>
                <a:schemeClr val="tx1"/>
              </a:solidFill>
            </a:rPr>
            <a:t>Reputación  Empresarial y Éxito Competitivo</a:t>
          </a:r>
          <a:endParaRPr lang="es-ES" sz="1600" dirty="0">
            <a:solidFill>
              <a:schemeClr val="tx1"/>
            </a:solidFill>
          </a:endParaRPr>
        </a:p>
      </dgm:t>
    </dgm:pt>
    <dgm:pt modelId="{727EB219-F754-4B10-98D4-A00610A6D3E9}" type="parTrans" cxnId="{4DEF2DEE-2177-47B2-8BF1-8B8E4CD516C1}">
      <dgm:prSet/>
      <dgm:spPr/>
      <dgm:t>
        <a:bodyPr/>
        <a:lstStyle/>
        <a:p>
          <a:endParaRPr lang="es-ES" sz="1600"/>
        </a:p>
      </dgm:t>
    </dgm:pt>
    <dgm:pt modelId="{9725E1E2-152A-42B7-B8CF-567871229537}" type="sibTrans" cxnId="{4DEF2DEE-2177-47B2-8BF1-8B8E4CD516C1}">
      <dgm:prSet/>
      <dgm:spPr/>
      <dgm:t>
        <a:bodyPr/>
        <a:lstStyle/>
        <a:p>
          <a:endParaRPr lang="es-ES" sz="1600"/>
        </a:p>
      </dgm:t>
    </dgm:pt>
    <dgm:pt modelId="{6072C60C-C7F3-49C5-A977-FB98142B4AEE}" type="pres">
      <dgm:prSet presAssocID="{F6EC15E2-57F1-464D-AC77-B8FC7ACA1EF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23A06992-9451-4227-9E5D-D4ADAF82EB21}" type="pres">
      <dgm:prSet presAssocID="{34EF63B3-3A2B-47DC-9C04-948FC8F4CE16}" presName="compNode" presStyleCnt="0"/>
      <dgm:spPr/>
    </dgm:pt>
    <dgm:pt modelId="{F8A99A60-61B9-4AB7-AD9F-5B68AE875D4E}" type="pres">
      <dgm:prSet presAssocID="{34EF63B3-3A2B-47DC-9C04-948FC8F4CE16}" presName="dummyConnPt" presStyleCnt="0"/>
      <dgm:spPr/>
    </dgm:pt>
    <dgm:pt modelId="{6EB62FA0-DD85-4636-80D8-42919BAB230F}" type="pres">
      <dgm:prSet presAssocID="{34EF63B3-3A2B-47DC-9C04-948FC8F4CE16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65B54B-2FEC-47DF-8D05-C0E482F51324}" type="pres">
      <dgm:prSet presAssocID="{B3A6A9B9-5407-40F0-BE9D-DB4F39AD590D}" presName="sibTrans" presStyleLbl="bgSibTrans2D1" presStyleIdx="0" presStyleCnt="8"/>
      <dgm:spPr/>
      <dgm:t>
        <a:bodyPr/>
        <a:lstStyle/>
        <a:p>
          <a:endParaRPr lang="es-ES"/>
        </a:p>
      </dgm:t>
    </dgm:pt>
    <dgm:pt modelId="{D8074BE8-2A23-49E8-8B63-20E72BB37ACB}" type="pres">
      <dgm:prSet presAssocID="{1C1438BF-656D-49E2-A643-C3169E2839ED}" presName="compNode" presStyleCnt="0"/>
      <dgm:spPr/>
    </dgm:pt>
    <dgm:pt modelId="{F790E3F6-2AC4-42CF-A9EA-A6A0D6EA59C5}" type="pres">
      <dgm:prSet presAssocID="{1C1438BF-656D-49E2-A643-C3169E2839ED}" presName="dummyConnPt" presStyleCnt="0"/>
      <dgm:spPr/>
    </dgm:pt>
    <dgm:pt modelId="{47C05405-7B47-4C2F-A6AF-9F277B80DF0C}" type="pres">
      <dgm:prSet presAssocID="{1C1438BF-656D-49E2-A643-C3169E2839ED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3A6ABA-714C-447F-B635-A05F885D4C6E}" type="pres">
      <dgm:prSet presAssocID="{6AFEB292-6427-4D6C-9F89-A012AF7E63C9}" presName="sibTrans" presStyleLbl="bgSibTrans2D1" presStyleIdx="1" presStyleCnt="8"/>
      <dgm:spPr/>
      <dgm:t>
        <a:bodyPr/>
        <a:lstStyle/>
        <a:p>
          <a:endParaRPr lang="es-ES"/>
        </a:p>
      </dgm:t>
    </dgm:pt>
    <dgm:pt modelId="{40744D49-55AA-4A19-B365-E1F6C538F607}" type="pres">
      <dgm:prSet presAssocID="{4C73605B-1A4F-4ED9-A943-699E47169589}" presName="compNode" presStyleCnt="0"/>
      <dgm:spPr/>
    </dgm:pt>
    <dgm:pt modelId="{7A7E87A2-0B15-42D0-BB3E-64BCE3A43FC8}" type="pres">
      <dgm:prSet presAssocID="{4C73605B-1A4F-4ED9-A943-699E47169589}" presName="dummyConnPt" presStyleCnt="0"/>
      <dgm:spPr/>
    </dgm:pt>
    <dgm:pt modelId="{F59B6A7F-880E-4D10-86E7-FEAA38A66A70}" type="pres">
      <dgm:prSet presAssocID="{4C73605B-1A4F-4ED9-A943-699E47169589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795994-6445-4FAF-8D09-63CA1127F652}" type="pres">
      <dgm:prSet presAssocID="{0E890533-CE59-4E16-98EE-482F1D001A87}" presName="sibTrans" presStyleLbl="bgSibTrans2D1" presStyleIdx="2" presStyleCnt="8"/>
      <dgm:spPr/>
      <dgm:t>
        <a:bodyPr/>
        <a:lstStyle/>
        <a:p>
          <a:endParaRPr lang="es-ES"/>
        </a:p>
      </dgm:t>
    </dgm:pt>
    <dgm:pt modelId="{1CA239D0-236F-4D5B-9F5E-7B1375AB6A98}" type="pres">
      <dgm:prSet presAssocID="{D5D4E018-623B-41FC-8BF3-15A0949464B5}" presName="compNode" presStyleCnt="0"/>
      <dgm:spPr/>
    </dgm:pt>
    <dgm:pt modelId="{59C2C164-6D37-4C77-9E9F-55E3720DF4BB}" type="pres">
      <dgm:prSet presAssocID="{D5D4E018-623B-41FC-8BF3-15A0949464B5}" presName="dummyConnPt" presStyleCnt="0"/>
      <dgm:spPr/>
    </dgm:pt>
    <dgm:pt modelId="{FF9AEE1F-BC3D-4065-9275-4D6BDF38AC60}" type="pres">
      <dgm:prSet presAssocID="{D5D4E018-623B-41FC-8BF3-15A0949464B5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767BD5-7B04-4979-A36C-C4CE2360B722}" type="pres">
      <dgm:prSet presAssocID="{F7CC59F4-4C3B-461B-A4EF-AC82EF2719D2}" presName="sibTrans" presStyleLbl="bgSibTrans2D1" presStyleIdx="3" presStyleCnt="8"/>
      <dgm:spPr/>
      <dgm:t>
        <a:bodyPr/>
        <a:lstStyle/>
        <a:p>
          <a:endParaRPr lang="es-ES"/>
        </a:p>
      </dgm:t>
    </dgm:pt>
    <dgm:pt modelId="{A82B9F90-5F3F-4F20-AC30-ECE4C19D6819}" type="pres">
      <dgm:prSet presAssocID="{DC7F32D0-3AF0-4403-AEA3-D2B397D812B1}" presName="compNode" presStyleCnt="0"/>
      <dgm:spPr/>
    </dgm:pt>
    <dgm:pt modelId="{8C6B1B21-2403-4437-82B3-4407E88E0BCF}" type="pres">
      <dgm:prSet presAssocID="{DC7F32D0-3AF0-4403-AEA3-D2B397D812B1}" presName="dummyConnPt" presStyleCnt="0"/>
      <dgm:spPr/>
    </dgm:pt>
    <dgm:pt modelId="{A5D3592B-9558-4619-A220-CE8DA31199C9}" type="pres">
      <dgm:prSet presAssocID="{DC7F32D0-3AF0-4403-AEA3-D2B397D812B1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357326-B17D-4A5F-9F96-BC6634365356}" type="pres">
      <dgm:prSet presAssocID="{DFCC42F0-DE2F-4AA6-9E4B-C4B90D7D4DAB}" presName="sibTrans" presStyleLbl="bgSibTrans2D1" presStyleIdx="4" presStyleCnt="8"/>
      <dgm:spPr/>
      <dgm:t>
        <a:bodyPr/>
        <a:lstStyle/>
        <a:p>
          <a:endParaRPr lang="es-ES"/>
        </a:p>
      </dgm:t>
    </dgm:pt>
    <dgm:pt modelId="{5014E9B7-C90A-41E7-ACB8-DFEBC379462B}" type="pres">
      <dgm:prSet presAssocID="{4D469BBA-B056-41C3-872C-944C79B79EF8}" presName="compNode" presStyleCnt="0"/>
      <dgm:spPr/>
    </dgm:pt>
    <dgm:pt modelId="{D8C9852D-FA8B-4B32-8B3B-07CC0CC84935}" type="pres">
      <dgm:prSet presAssocID="{4D469BBA-B056-41C3-872C-944C79B79EF8}" presName="dummyConnPt" presStyleCnt="0"/>
      <dgm:spPr/>
    </dgm:pt>
    <dgm:pt modelId="{623908C3-4E29-4530-A2A0-4513A5B9037C}" type="pres">
      <dgm:prSet presAssocID="{4D469BBA-B056-41C3-872C-944C79B79EF8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DA65BE-FB34-4703-BC1C-5F6A5C589F1B}" type="pres">
      <dgm:prSet presAssocID="{7C4946E4-092D-4E06-B72B-AF1FD826C090}" presName="sibTrans" presStyleLbl="bgSibTrans2D1" presStyleIdx="5" presStyleCnt="8"/>
      <dgm:spPr/>
      <dgm:t>
        <a:bodyPr/>
        <a:lstStyle/>
        <a:p>
          <a:endParaRPr lang="es-ES"/>
        </a:p>
      </dgm:t>
    </dgm:pt>
    <dgm:pt modelId="{48F41E74-B141-4345-AD0E-242196C69E02}" type="pres">
      <dgm:prSet presAssocID="{D6836A5C-3C3A-4799-8F55-CD9BB9511B82}" presName="compNode" presStyleCnt="0"/>
      <dgm:spPr/>
    </dgm:pt>
    <dgm:pt modelId="{8DFEEA05-55FB-4565-A004-0C89216A5174}" type="pres">
      <dgm:prSet presAssocID="{D6836A5C-3C3A-4799-8F55-CD9BB9511B82}" presName="dummyConnPt" presStyleCnt="0"/>
      <dgm:spPr/>
    </dgm:pt>
    <dgm:pt modelId="{FD701DE9-F808-4879-A151-2E50D7EFE19A}" type="pres">
      <dgm:prSet presAssocID="{D6836A5C-3C3A-4799-8F55-CD9BB9511B82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A84CB5-69EE-4F73-850F-CCE42C879387}" type="pres">
      <dgm:prSet presAssocID="{ABF9B2B7-BED1-4375-996B-6ACFEF385AFA}" presName="sibTrans" presStyleLbl="bgSibTrans2D1" presStyleIdx="6" presStyleCnt="8"/>
      <dgm:spPr/>
      <dgm:t>
        <a:bodyPr/>
        <a:lstStyle/>
        <a:p>
          <a:endParaRPr lang="es-ES"/>
        </a:p>
      </dgm:t>
    </dgm:pt>
    <dgm:pt modelId="{D35F0184-B4A5-4A96-A291-EEBA5D4F8081}" type="pres">
      <dgm:prSet presAssocID="{2119C107-0A74-40F9-9748-A44A43089F1D}" presName="compNode" presStyleCnt="0"/>
      <dgm:spPr/>
    </dgm:pt>
    <dgm:pt modelId="{D00319A0-D6CE-4E23-A2D6-18DF11F96614}" type="pres">
      <dgm:prSet presAssocID="{2119C107-0A74-40F9-9748-A44A43089F1D}" presName="dummyConnPt" presStyleCnt="0"/>
      <dgm:spPr/>
    </dgm:pt>
    <dgm:pt modelId="{FCB5B8F3-100B-4F6E-AB35-92FAC8ED8BA5}" type="pres">
      <dgm:prSet presAssocID="{2119C107-0A74-40F9-9748-A44A43089F1D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4C2318-76D9-4E6B-9BAD-ED594709AF5C}" type="pres">
      <dgm:prSet presAssocID="{D874A72D-4925-444B-A607-97C8D2FF48A4}" presName="sibTrans" presStyleLbl="bgSibTrans2D1" presStyleIdx="7" presStyleCnt="8"/>
      <dgm:spPr/>
      <dgm:t>
        <a:bodyPr/>
        <a:lstStyle/>
        <a:p>
          <a:endParaRPr lang="es-ES"/>
        </a:p>
      </dgm:t>
    </dgm:pt>
    <dgm:pt modelId="{7164CB37-D509-4563-AA39-C6015D36D320}" type="pres">
      <dgm:prSet presAssocID="{26B1618B-017D-4428-97DF-1EF70E6AE5E0}" presName="compNode" presStyleCnt="0"/>
      <dgm:spPr/>
    </dgm:pt>
    <dgm:pt modelId="{8E4252A9-459E-4D0D-B713-46F5328E3583}" type="pres">
      <dgm:prSet presAssocID="{26B1618B-017D-4428-97DF-1EF70E6AE5E0}" presName="dummyConnPt" presStyleCnt="0"/>
      <dgm:spPr/>
    </dgm:pt>
    <dgm:pt modelId="{1BF04E36-15AA-4927-94B0-ADDA45F54F53}" type="pres">
      <dgm:prSet presAssocID="{26B1618B-017D-4428-97DF-1EF70E6AE5E0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B92FF28-319A-473E-9E40-3D1117B4BAC6}" srcId="{F6EC15E2-57F1-464D-AC77-B8FC7ACA1EFE}" destId="{D5D4E018-623B-41FC-8BF3-15A0949464B5}" srcOrd="3" destOrd="0" parTransId="{35D65D11-13F5-4CF5-84EF-EC8AF4D3EA21}" sibTransId="{F7CC59F4-4C3B-461B-A4EF-AC82EF2719D2}"/>
    <dgm:cxn modelId="{7B96EE4A-271B-4E87-A82D-53A1E99A8F5C}" type="presOf" srcId="{ABF9B2B7-BED1-4375-996B-6ACFEF385AFA}" destId="{12A84CB5-69EE-4F73-850F-CCE42C879387}" srcOrd="0" destOrd="0" presId="urn:microsoft.com/office/officeart/2005/8/layout/bProcess4"/>
    <dgm:cxn modelId="{A45FE3FD-005E-47DC-8755-F3F3176E9C68}" type="presOf" srcId="{D6836A5C-3C3A-4799-8F55-CD9BB9511B82}" destId="{FD701DE9-F808-4879-A151-2E50D7EFE19A}" srcOrd="0" destOrd="0" presId="urn:microsoft.com/office/officeart/2005/8/layout/bProcess4"/>
    <dgm:cxn modelId="{257A9C59-3B29-4DCA-BD36-57AB2435B3B6}" srcId="{F6EC15E2-57F1-464D-AC77-B8FC7ACA1EFE}" destId="{4C73605B-1A4F-4ED9-A943-699E47169589}" srcOrd="2" destOrd="0" parTransId="{C6CE5AFE-A202-49B7-B1A9-5885C87AA16B}" sibTransId="{0E890533-CE59-4E16-98EE-482F1D001A87}"/>
    <dgm:cxn modelId="{C50FC24D-B6E0-4B83-A22C-EC04A793CF93}" type="presOf" srcId="{6AFEB292-6427-4D6C-9F89-A012AF7E63C9}" destId="{C53A6ABA-714C-447F-B635-A05F885D4C6E}" srcOrd="0" destOrd="0" presId="urn:microsoft.com/office/officeart/2005/8/layout/bProcess4"/>
    <dgm:cxn modelId="{399E34AF-2724-4BB5-AD4F-C95CC96A8FD1}" type="presOf" srcId="{DC7F32D0-3AF0-4403-AEA3-D2B397D812B1}" destId="{A5D3592B-9558-4619-A220-CE8DA31199C9}" srcOrd="0" destOrd="0" presId="urn:microsoft.com/office/officeart/2005/8/layout/bProcess4"/>
    <dgm:cxn modelId="{482D5DE2-9734-46E3-9799-F0E380F9CA57}" type="presOf" srcId="{7C4946E4-092D-4E06-B72B-AF1FD826C090}" destId="{2FDA65BE-FB34-4703-BC1C-5F6A5C589F1B}" srcOrd="0" destOrd="0" presId="urn:microsoft.com/office/officeart/2005/8/layout/bProcess4"/>
    <dgm:cxn modelId="{D1595CD8-0A22-4449-83F5-57237768A045}" srcId="{F6EC15E2-57F1-464D-AC77-B8FC7ACA1EFE}" destId="{D6836A5C-3C3A-4799-8F55-CD9BB9511B82}" srcOrd="6" destOrd="0" parTransId="{38159A52-A63B-4868-8ED2-91193EAE54DB}" sibTransId="{ABF9B2B7-BED1-4375-996B-6ACFEF385AFA}"/>
    <dgm:cxn modelId="{2C96E514-6070-49DF-88A6-5E50C71B2BD1}" type="presOf" srcId="{2119C107-0A74-40F9-9748-A44A43089F1D}" destId="{FCB5B8F3-100B-4F6E-AB35-92FAC8ED8BA5}" srcOrd="0" destOrd="0" presId="urn:microsoft.com/office/officeart/2005/8/layout/bProcess4"/>
    <dgm:cxn modelId="{BC4169F1-CFCE-4415-8ABF-A24BC1ABC8AE}" srcId="{F6EC15E2-57F1-464D-AC77-B8FC7ACA1EFE}" destId="{4D469BBA-B056-41C3-872C-944C79B79EF8}" srcOrd="5" destOrd="0" parTransId="{A363B69F-B22A-48C7-8E5D-68C6F8299763}" sibTransId="{7C4946E4-092D-4E06-B72B-AF1FD826C090}"/>
    <dgm:cxn modelId="{0B4EC7B5-148B-4572-B69F-06649007EFDB}" type="presOf" srcId="{D5D4E018-623B-41FC-8BF3-15A0949464B5}" destId="{FF9AEE1F-BC3D-4065-9275-4D6BDF38AC60}" srcOrd="0" destOrd="0" presId="urn:microsoft.com/office/officeart/2005/8/layout/bProcess4"/>
    <dgm:cxn modelId="{CC6D7630-C525-4837-850E-4C974F5A178B}" type="presOf" srcId="{DFCC42F0-DE2F-4AA6-9E4B-C4B90D7D4DAB}" destId="{C7357326-B17D-4A5F-9F96-BC6634365356}" srcOrd="0" destOrd="0" presId="urn:microsoft.com/office/officeart/2005/8/layout/bProcess4"/>
    <dgm:cxn modelId="{1BE950DA-0EE3-4D46-AA85-8D05BC9E26E1}" type="presOf" srcId="{26B1618B-017D-4428-97DF-1EF70E6AE5E0}" destId="{1BF04E36-15AA-4927-94B0-ADDA45F54F53}" srcOrd="0" destOrd="0" presId="urn:microsoft.com/office/officeart/2005/8/layout/bProcess4"/>
    <dgm:cxn modelId="{B279B0A7-AE69-4E32-A0EE-DEC096876C11}" srcId="{F6EC15E2-57F1-464D-AC77-B8FC7ACA1EFE}" destId="{2119C107-0A74-40F9-9748-A44A43089F1D}" srcOrd="7" destOrd="0" parTransId="{8F2B789D-D03C-4413-B827-8913C28A119E}" sibTransId="{D874A72D-4925-444B-A607-97C8D2FF48A4}"/>
    <dgm:cxn modelId="{B599DBFF-BDB6-4EAF-BFDA-03515675A021}" type="presOf" srcId="{4D469BBA-B056-41C3-872C-944C79B79EF8}" destId="{623908C3-4E29-4530-A2A0-4513A5B9037C}" srcOrd="0" destOrd="0" presId="urn:microsoft.com/office/officeart/2005/8/layout/bProcess4"/>
    <dgm:cxn modelId="{0C18C185-A0FD-42B2-B9F4-E36C41C978FE}" type="presOf" srcId="{0E890533-CE59-4E16-98EE-482F1D001A87}" destId="{18795994-6445-4FAF-8D09-63CA1127F652}" srcOrd="0" destOrd="0" presId="urn:microsoft.com/office/officeart/2005/8/layout/bProcess4"/>
    <dgm:cxn modelId="{ECF94523-5DC8-4D9A-AA28-6EC440E84934}" type="presOf" srcId="{D874A72D-4925-444B-A607-97C8D2FF48A4}" destId="{AC4C2318-76D9-4E6B-9BAD-ED594709AF5C}" srcOrd="0" destOrd="0" presId="urn:microsoft.com/office/officeart/2005/8/layout/bProcess4"/>
    <dgm:cxn modelId="{4DEF2DEE-2177-47B2-8BF1-8B8E4CD516C1}" srcId="{F6EC15E2-57F1-464D-AC77-B8FC7ACA1EFE}" destId="{26B1618B-017D-4428-97DF-1EF70E6AE5E0}" srcOrd="8" destOrd="0" parTransId="{727EB219-F754-4B10-98D4-A00610A6D3E9}" sibTransId="{9725E1E2-152A-42B7-B8CF-567871229537}"/>
    <dgm:cxn modelId="{C9EB6708-BDC2-4D61-8456-9E6F47E45F29}" type="presOf" srcId="{B3A6A9B9-5407-40F0-BE9D-DB4F39AD590D}" destId="{7565B54B-2FEC-47DF-8D05-C0E482F51324}" srcOrd="0" destOrd="0" presId="urn:microsoft.com/office/officeart/2005/8/layout/bProcess4"/>
    <dgm:cxn modelId="{948E7E65-F554-4D16-8B64-80CEDE09811E}" type="presOf" srcId="{F6EC15E2-57F1-464D-AC77-B8FC7ACA1EFE}" destId="{6072C60C-C7F3-49C5-A977-FB98142B4AEE}" srcOrd="0" destOrd="0" presId="urn:microsoft.com/office/officeart/2005/8/layout/bProcess4"/>
    <dgm:cxn modelId="{5E29D97A-D3A0-4098-8076-47797D4C5135}" srcId="{F6EC15E2-57F1-464D-AC77-B8FC7ACA1EFE}" destId="{DC7F32D0-3AF0-4403-AEA3-D2B397D812B1}" srcOrd="4" destOrd="0" parTransId="{BFA0236D-08F4-4FA9-BC68-3FF269A709FF}" sibTransId="{DFCC42F0-DE2F-4AA6-9E4B-C4B90D7D4DAB}"/>
    <dgm:cxn modelId="{90785FF4-B475-4EB1-9C5D-9E011186E7D7}" srcId="{F6EC15E2-57F1-464D-AC77-B8FC7ACA1EFE}" destId="{1C1438BF-656D-49E2-A643-C3169E2839ED}" srcOrd="1" destOrd="0" parTransId="{0162C97A-9BBE-4D8B-9932-E44A780C40A6}" sibTransId="{6AFEB292-6427-4D6C-9F89-A012AF7E63C9}"/>
    <dgm:cxn modelId="{A7D47A1E-4FB7-4D3A-A124-2A4441A5A6F1}" type="presOf" srcId="{4C73605B-1A4F-4ED9-A943-699E47169589}" destId="{F59B6A7F-880E-4D10-86E7-FEAA38A66A70}" srcOrd="0" destOrd="0" presId="urn:microsoft.com/office/officeart/2005/8/layout/bProcess4"/>
    <dgm:cxn modelId="{EBAE4BD1-7E5E-4191-88CF-D72A81DDD254}" srcId="{F6EC15E2-57F1-464D-AC77-B8FC7ACA1EFE}" destId="{34EF63B3-3A2B-47DC-9C04-948FC8F4CE16}" srcOrd="0" destOrd="0" parTransId="{C58A8C92-7F6A-4607-8D84-C1A4DE6BB4F0}" sibTransId="{B3A6A9B9-5407-40F0-BE9D-DB4F39AD590D}"/>
    <dgm:cxn modelId="{777F19D5-81F9-4DA0-A678-C0C14DB88AB9}" type="presOf" srcId="{1C1438BF-656D-49E2-A643-C3169E2839ED}" destId="{47C05405-7B47-4C2F-A6AF-9F277B80DF0C}" srcOrd="0" destOrd="0" presId="urn:microsoft.com/office/officeart/2005/8/layout/bProcess4"/>
    <dgm:cxn modelId="{C006C560-26C8-4B4E-9688-9AA34E1EEC3C}" type="presOf" srcId="{34EF63B3-3A2B-47DC-9C04-948FC8F4CE16}" destId="{6EB62FA0-DD85-4636-80D8-42919BAB230F}" srcOrd="0" destOrd="0" presId="urn:microsoft.com/office/officeart/2005/8/layout/bProcess4"/>
    <dgm:cxn modelId="{2B27C962-E5BA-4E73-A923-1B6150C770D4}" type="presOf" srcId="{F7CC59F4-4C3B-461B-A4EF-AC82EF2719D2}" destId="{BB767BD5-7B04-4979-A36C-C4CE2360B722}" srcOrd="0" destOrd="0" presId="urn:microsoft.com/office/officeart/2005/8/layout/bProcess4"/>
    <dgm:cxn modelId="{806781E8-DEB5-4D35-8842-C4079EF51210}" type="presParOf" srcId="{6072C60C-C7F3-49C5-A977-FB98142B4AEE}" destId="{23A06992-9451-4227-9E5D-D4ADAF82EB21}" srcOrd="0" destOrd="0" presId="urn:microsoft.com/office/officeart/2005/8/layout/bProcess4"/>
    <dgm:cxn modelId="{CF8054FF-BE95-4B9B-AB44-A7285243500F}" type="presParOf" srcId="{23A06992-9451-4227-9E5D-D4ADAF82EB21}" destId="{F8A99A60-61B9-4AB7-AD9F-5B68AE875D4E}" srcOrd="0" destOrd="0" presId="urn:microsoft.com/office/officeart/2005/8/layout/bProcess4"/>
    <dgm:cxn modelId="{4E633825-58A1-4FB9-A5FF-CAAC0051090D}" type="presParOf" srcId="{23A06992-9451-4227-9E5D-D4ADAF82EB21}" destId="{6EB62FA0-DD85-4636-80D8-42919BAB230F}" srcOrd="1" destOrd="0" presId="urn:microsoft.com/office/officeart/2005/8/layout/bProcess4"/>
    <dgm:cxn modelId="{9F427AA3-2DB7-42ED-B976-8330C4515DA5}" type="presParOf" srcId="{6072C60C-C7F3-49C5-A977-FB98142B4AEE}" destId="{7565B54B-2FEC-47DF-8D05-C0E482F51324}" srcOrd="1" destOrd="0" presId="urn:microsoft.com/office/officeart/2005/8/layout/bProcess4"/>
    <dgm:cxn modelId="{565AD0E9-68E7-4F28-BAA1-31436EF49142}" type="presParOf" srcId="{6072C60C-C7F3-49C5-A977-FB98142B4AEE}" destId="{D8074BE8-2A23-49E8-8B63-20E72BB37ACB}" srcOrd="2" destOrd="0" presId="urn:microsoft.com/office/officeart/2005/8/layout/bProcess4"/>
    <dgm:cxn modelId="{582716E2-1B51-45ED-B393-319292624D74}" type="presParOf" srcId="{D8074BE8-2A23-49E8-8B63-20E72BB37ACB}" destId="{F790E3F6-2AC4-42CF-A9EA-A6A0D6EA59C5}" srcOrd="0" destOrd="0" presId="urn:microsoft.com/office/officeart/2005/8/layout/bProcess4"/>
    <dgm:cxn modelId="{9120D840-5001-4CCA-BE6B-8663977581C9}" type="presParOf" srcId="{D8074BE8-2A23-49E8-8B63-20E72BB37ACB}" destId="{47C05405-7B47-4C2F-A6AF-9F277B80DF0C}" srcOrd="1" destOrd="0" presId="urn:microsoft.com/office/officeart/2005/8/layout/bProcess4"/>
    <dgm:cxn modelId="{B01180F0-2859-4D42-9999-448CAFDC2CD4}" type="presParOf" srcId="{6072C60C-C7F3-49C5-A977-FB98142B4AEE}" destId="{C53A6ABA-714C-447F-B635-A05F885D4C6E}" srcOrd="3" destOrd="0" presId="urn:microsoft.com/office/officeart/2005/8/layout/bProcess4"/>
    <dgm:cxn modelId="{BE740D48-1F95-4C44-A6F6-3ECF43FF8346}" type="presParOf" srcId="{6072C60C-C7F3-49C5-A977-FB98142B4AEE}" destId="{40744D49-55AA-4A19-B365-E1F6C538F607}" srcOrd="4" destOrd="0" presId="urn:microsoft.com/office/officeart/2005/8/layout/bProcess4"/>
    <dgm:cxn modelId="{6524500D-B925-41A5-A4C6-A39E7C0A1CE8}" type="presParOf" srcId="{40744D49-55AA-4A19-B365-E1F6C538F607}" destId="{7A7E87A2-0B15-42D0-BB3E-64BCE3A43FC8}" srcOrd="0" destOrd="0" presId="urn:microsoft.com/office/officeart/2005/8/layout/bProcess4"/>
    <dgm:cxn modelId="{54928C39-40CC-41BF-AD8B-97302BFC7869}" type="presParOf" srcId="{40744D49-55AA-4A19-B365-E1F6C538F607}" destId="{F59B6A7F-880E-4D10-86E7-FEAA38A66A70}" srcOrd="1" destOrd="0" presId="urn:microsoft.com/office/officeart/2005/8/layout/bProcess4"/>
    <dgm:cxn modelId="{D7F9A68C-C51A-4723-ADA6-28060B938077}" type="presParOf" srcId="{6072C60C-C7F3-49C5-A977-FB98142B4AEE}" destId="{18795994-6445-4FAF-8D09-63CA1127F652}" srcOrd="5" destOrd="0" presId="urn:microsoft.com/office/officeart/2005/8/layout/bProcess4"/>
    <dgm:cxn modelId="{87C0EF20-5E75-49B2-AD4B-61BFD1070B78}" type="presParOf" srcId="{6072C60C-C7F3-49C5-A977-FB98142B4AEE}" destId="{1CA239D0-236F-4D5B-9F5E-7B1375AB6A98}" srcOrd="6" destOrd="0" presId="urn:microsoft.com/office/officeart/2005/8/layout/bProcess4"/>
    <dgm:cxn modelId="{2A9AB356-EC35-48B7-84CC-A00666A191E6}" type="presParOf" srcId="{1CA239D0-236F-4D5B-9F5E-7B1375AB6A98}" destId="{59C2C164-6D37-4C77-9E9F-55E3720DF4BB}" srcOrd="0" destOrd="0" presId="urn:microsoft.com/office/officeart/2005/8/layout/bProcess4"/>
    <dgm:cxn modelId="{3E188DB5-AE5E-4AAF-A149-050C4E21676C}" type="presParOf" srcId="{1CA239D0-236F-4D5B-9F5E-7B1375AB6A98}" destId="{FF9AEE1F-BC3D-4065-9275-4D6BDF38AC60}" srcOrd="1" destOrd="0" presId="urn:microsoft.com/office/officeart/2005/8/layout/bProcess4"/>
    <dgm:cxn modelId="{9F320C98-B737-41D7-A003-9DD4E795B980}" type="presParOf" srcId="{6072C60C-C7F3-49C5-A977-FB98142B4AEE}" destId="{BB767BD5-7B04-4979-A36C-C4CE2360B722}" srcOrd="7" destOrd="0" presId="urn:microsoft.com/office/officeart/2005/8/layout/bProcess4"/>
    <dgm:cxn modelId="{6BA14616-F320-45EC-90A1-64FC24548875}" type="presParOf" srcId="{6072C60C-C7F3-49C5-A977-FB98142B4AEE}" destId="{A82B9F90-5F3F-4F20-AC30-ECE4C19D6819}" srcOrd="8" destOrd="0" presId="urn:microsoft.com/office/officeart/2005/8/layout/bProcess4"/>
    <dgm:cxn modelId="{C1B4C8B2-E679-4390-ABDA-B7CC21BC0054}" type="presParOf" srcId="{A82B9F90-5F3F-4F20-AC30-ECE4C19D6819}" destId="{8C6B1B21-2403-4437-82B3-4407E88E0BCF}" srcOrd="0" destOrd="0" presId="urn:microsoft.com/office/officeart/2005/8/layout/bProcess4"/>
    <dgm:cxn modelId="{3E6D3AA0-2324-4BA5-89B3-726F1A2C1CD4}" type="presParOf" srcId="{A82B9F90-5F3F-4F20-AC30-ECE4C19D6819}" destId="{A5D3592B-9558-4619-A220-CE8DA31199C9}" srcOrd="1" destOrd="0" presId="urn:microsoft.com/office/officeart/2005/8/layout/bProcess4"/>
    <dgm:cxn modelId="{8A849515-3749-4EE2-8E99-C26E588B26B5}" type="presParOf" srcId="{6072C60C-C7F3-49C5-A977-FB98142B4AEE}" destId="{C7357326-B17D-4A5F-9F96-BC6634365356}" srcOrd="9" destOrd="0" presId="urn:microsoft.com/office/officeart/2005/8/layout/bProcess4"/>
    <dgm:cxn modelId="{E7CEEF15-1A37-429D-A696-EB9B534DDB7D}" type="presParOf" srcId="{6072C60C-C7F3-49C5-A977-FB98142B4AEE}" destId="{5014E9B7-C90A-41E7-ACB8-DFEBC379462B}" srcOrd="10" destOrd="0" presId="urn:microsoft.com/office/officeart/2005/8/layout/bProcess4"/>
    <dgm:cxn modelId="{437629EB-5D2A-4212-8A1F-BB39774DBE8D}" type="presParOf" srcId="{5014E9B7-C90A-41E7-ACB8-DFEBC379462B}" destId="{D8C9852D-FA8B-4B32-8B3B-07CC0CC84935}" srcOrd="0" destOrd="0" presId="urn:microsoft.com/office/officeart/2005/8/layout/bProcess4"/>
    <dgm:cxn modelId="{FE9D8764-6FAA-4190-A829-5A0CB34A59CF}" type="presParOf" srcId="{5014E9B7-C90A-41E7-ACB8-DFEBC379462B}" destId="{623908C3-4E29-4530-A2A0-4513A5B9037C}" srcOrd="1" destOrd="0" presId="urn:microsoft.com/office/officeart/2005/8/layout/bProcess4"/>
    <dgm:cxn modelId="{1871CE8E-D8A4-4607-825F-601D9BD527E4}" type="presParOf" srcId="{6072C60C-C7F3-49C5-A977-FB98142B4AEE}" destId="{2FDA65BE-FB34-4703-BC1C-5F6A5C589F1B}" srcOrd="11" destOrd="0" presId="urn:microsoft.com/office/officeart/2005/8/layout/bProcess4"/>
    <dgm:cxn modelId="{7F1FBF72-B312-4E91-B413-45CA12E4993E}" type="presParOf" srcId="{6072C60C-C7F3-49C5-A977-FB98142B4AEE}" destId="{48F41E74-B141-4345-AD0E-242196C69E02}" srcOrd="12" destOrd="0" presId="urn:microsoft.com/office/officeart/2005/8/layout/bProcess4"/>
    <dgm:cxn modelId="{2268B17B-B89D-4689-86B8-497BF66F3A88}" type="presParOf" srcId="{48F41E74-B141-4345-AD0E-242196C69E02}" destId="{8DFEEA05-55FB-4565-A004-0C89216A5174}" srcOrd="0" destOrd="0" presId="urn:microsoft.com/office/officeart/2005/8/layout/bProcess4"/>
    <dgm:cxn modelId="{F06F624F-4DD5-4703-A160-E76DB2FEF45A}" type="presParOf" srcId="{48F41E74-B141-4345-AD0E-242196C69E02}" destId="{FD701DE9-F808-4879-A151-2E50D7EFE19A}" srcOrd="1" destOrd="0" presId="urn:microsoft.com/office/officeart/2005/8/layout/bProcess4"/>
    <dgm:cxn modelId="{1E820585-5C34-4F4A-8868-8B7A0F7FB022}" type="presParOf" srcId="{6072C60C-C7F3-49C5-A977-FB98142B4AEE}" destId="{12A84CB5-69EE-4F73-850F-CCE42C879387}" srcOrd="13" destOrd="0" presId="urn:microsoft.com/office/officeart/2005/8/layout/bProcess4"/>
    <dgm:cxn modelId="{1A548E68-3620-45C5-9D8F-9456B817CD90}" type="presParOf" srcId="{6072C60C-C7F3-49C5-A977-FB98142B4AEE}" destId="{D35F0184-B4A5-4A96-A291-EEBA5D4F8081}" srcOrd="14" destOrd="0" presId="urn:microsoft.com/office/officeart/2005/8/layout/bProcess4"/>
    <dgm:cxn modelId="{26FE32AD-D0E3-4F09-945D-D62A83CBB0D4}" type="presParOf" srcId="{D35F0184-B4A5-4A96-A291-EEBA5D4F8081}" destId="{D00319A0-D6CE-4E23-A2D6-18DF11F96614}" srcOrd="0" destOrd="0" presId="urn:microsoft.com/office/officeart/2005/8/layout/bProcess4"/>
    <dgm:cxn modelId="{381CA88A-D628-4852-854B-D671BB2EAA39}" type="presParOf" srcId="{D35F0184-B4A5-4A96-A291-EEBA5D4F8081}" destId="{FCB5B8F3-100B-4F6E-AB35-92FAC8ED8BA5}" srcOrd="1" destOrd="0" presId="urn:microsoft.com/office/officeart/2005/8/layout/bProcess4"/>
    <dgm:cxn modelId="{029B7CE9-084D-4897-AF71-A4978A6CCC96}" type="presParOf" srcId="{6072C60C-C7F3-49C5-A977-FB98142B4AEE}" destId="{AC4C2318-76D9-4E6B-9BAD-ED594709AF5C}" srcOrd="15" destOrd="0" presId="urn:microsoft.com/office/officeart/2005/8/layout/bProcess4"/>
    <dgm:cxn modelId="{7D74BC5D-3905-4CEB-9630-0CD43263740F}" type="presParOf" srcId="{6072C60C-C7F3-49C5-A977-FB98142B4AEE}" destId="{7164CB37-D509-4563-AA39-C6015D36D320}" srcOrd="16" destOrd="0" presId="urn:microsoft.com/office/officeart/2005/8/layout/bProcess4"/>
    <dgm:cxn modelId="{A5ABE301-FDB5-4BC5-BD64-1E1DE5A66627}" type="presParOf" srcId="{7164CB37-D509-4563-AA39-C6015D36D320}" destId="{8E4252A9-459E-4D0D-B713-46F5328E3583}" srcOrd="0" destOrd="0" presId="urn:microsoft.com/office/officeart/2005/8/layout/bProcess4"/>
    <dgm:cxn modelId="{0C4DA002-3C14-4DD0-A7D0-5E50BF84CFC9}" type="presParOf" srcId="{7164CB37-D509-4563-AA39-C6015D36D320}" destId="{1BF04E36-15AA-4927-94B0-ADDA45F54F53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2F72B1-8355-4322-A82A-1A6E62FECF39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96AF1D3-59A3-4AB4-BD0F-23C24F37BF1A}">
      <dgm:prSet phldrT="[Texto]" custT="1"/>
      <dgm:spPr/>
      <dgm:t>
        <a:bodyPr/>
        <a:lstStyle/>
        <a:p>
          <a:r>
            <a:rPr lang="es-ES" sz="1400" dirty="0" smtClean="0"/>
            <a:t>Gestión Medioambiental – Requisitos de la sociedad</a:t>
          </a:r>
          <a:endParaRPr lang="es-ES" sz="1400" dirty="0"/>
        </a:p>
      </dgm:t>
    </dgm:pt>
    <dgm:pt modelId="{183B55C0-B341-447A-B7D1-AD1165D0469F}" type="parTrans" cxnId="{5771247B-CC43-436B-A043-F3F00E841239}">
      <dgm:prSet/>
      <dgm:spPr/>
      <dgm:t>
        <a:bodyPr/>
        <a:lstStyle/>
        <a:p>
          <a:endParaRPr lang="es-ES"/>
        </a:p>
      </dgm:t>
    </dgm:pt>
    <dgm:pt modelId="{DC7D40FB-5FE2-42C4-BDCE-EB190442861A}" type="sibTrans" cxnId="{5771247B-CC43-436B-A043-F3F00E841239}">
      <dgm:prSet/>
      <dgm:spPr/>
      <dgm:t>
        <a:bodyPr/>
        <a:lstStyle/>
        <a:p>
          <a:endParaRPr lang="es-ES"/>
        </a:p>
      </dgm:t>
    </dgm:pt>
    <dgm:pt modelId="{FB7C5702-FC95-41A3-9D1F-5D9CDE02961F}">
      <dgm:prSet phldrT="[Texto]" custT="1"/>
      <dgm:spPr/>
      <dgm:t>
        <a:bodyPr/>
        <a:lstStyle/>
        <a:p>
          <a:r>
            <a:rPr lang="es-ES" sz="1800" b="1" dirty="0" smtClean="0"/>
            <a:t>ISO 14001</a:t>
          </a:r>
          <a:endParaRPr lang="es-ES" sz="1800" b="1" dirty="0"/>
        </a:p>
      </dgm:t>
    </dgm:pt>
    <dgm:pt modelId="{5D94AD38-320A-4625-A867-23943078EFD0}" type="parTrans" cxnId="{FA7B6F00-828D-4313-AA8A-FDC44A30DEC1}">
      <dgm:prSet/>
      <dgm:spPr/>
      <dgm:t>
        <a:bodyPr/>
        <a:lstStyle/>
        <a:p>
          <a:endParaRPr lang="es-ES"/>
        </a:p>
      </dgm:t>
    </dgm:pt>
    <dgm:pt modelId="{684244BE-1B59-4DCA-BADC-CC2EB6CE5EF3}" type="sibTrans" cxnId="{FA7B6F00-828D-4313-AA8A-FDC44A30DEC1}">
      <dgm:prSet/>
      <dgm:spPr/>
      <dgm:t>
        <a:bodyPr/>
        <a:lstStyle/>
        <a:p>
          <a:endParaRPr lang="es-ES"/>
        </a:p>
      </dgm:t>
    </dgm:pt>
    <dgm:pt modelId="{98DA2889-3B5B-43D0-A434-9D29A6D781B7}">
      <dgm:prSet phldrT="[Texto]" custT="1"/>
      <dgm:spPr/>
      <dgm:t>
        <a:bodyPr/>
        <a:lstStyle/>
        <a:p>
          <a:r>
            <a:rPr lang="es-ES" sz="1400" dirty="0" smtClean="0"/>
            <a:t>Gestión de la Calidad – Requisitos de los Clientes</a:t>
          </a:r>
          <a:endParaRPr lang="es-ES" sz="1400" dirty="0"/>
        </a:p>
      </dgm:t>
    </dgm:pt>
    <dgm:pt modelId="{3089757D-320B-4970-BDAE-17C47CE96C04}" type="parTrans" cxnId="{C7058F89-E262-4055-802B-BCD99240ED01}">
      <dgm:prSet/>
      <dgm:spPr/>
      <dgm:t>
        <a:bodyPr/>
        <a:lstStyle/>
        <a:p>
          <a:endParaRPr lang="es-ES"/>
        </a:p>
      </dgm:t>
    </dgm:pt>
    <dgm:pt modelId="{504D35ED-12CA-4BF9-BBE7-281FF3E8BAA0}" type="sibTrans" cxnId="{C7058F89-E262-4055-802B-BCD99240ED01}">
      <dgm:prSet/>
      <dgm:spPr/>
      <dgm:t>
        <a:bodyPr/>
        <a:lstStyle/>
        <a:p>
          <a:endParaRPr lang="es-ES"/>
        </a:p>
      </dgm:t>
    </dgm:pt>
    <dgm:pt modelId="{4AF126B4-813F-4155-BEC5-E4DB4C858358}">
      <dgm:prSet phldrT="[Texto]" custT="1"/>
      <dgm:spPr/>
      <dgm:t>
        <a:bodyPr/>
        <a:lstStyle/>
        <a:p>
          <a:r>
            <a:rPr lang="es-ES" sz="1800" b="1" dirty="0" smtClean="0"/>
            <a:t>ISO 9001</a:t>
          </a:r>
          <a:endParaRPr lang="es-ES" sz="1800" b="1" dirty="0"/>
        </a:p>
      </dgm:t>
    </dgm:pt>
    <dgm:pt modelId="{17274181-E1B0-4A17-ACDA-818CFF62C97A}" type="parTrans" cxnId="{074A658C-169A-486E-90F6-0F4DBD50B58C}">
      <dgm:prSet/>
      <dgm:spPr/>
      <dgm:t>
        <a:bodyPr/>
        <a:lstStyle/>
        <a:p>
          <a:endParaRPr lang="es-ES"/>
        </a:p>
      </dgm:t>
    </dgm:pt>
    <dgm:pt modelId="{9AEBDB81-F3EA-40B3-B9E0-8924AA768DF4}" type="sibTrans" cxnId="{074A658C-169A-486E-90F6-0F4DBD50B58C}">
      <dgm:prSet/>
      <dgm:spPr/>
      <dgm:t>
        <a:bodyPr/>
        <a:lstStyle/>
        <a:p>
          <a:endParaRPr lang="es-ES"/>
        </a:p>
      </dgm:t>
    </dgm:pt>
    <dgm:pt modelId="{108079B7-AE33-4E7E-AD19-D09977374259}">
      <dgm:prSet phldrT="[Texto]" custT="1"/>
      <dgm:spPr/>
      <dgm:t>
        <a:bodyPr/>
        <a:lstStyle/>
        <a:p>
          <a:r>
            <a:rPr lang="es-ES" sz="1400" dirty="0" smtClean="0"/>
            <a:t>Seguridad y Salud – Requisitos Trabajadores</a:t>
          </a:r>
          <a:endParaRPr lang="es-ES" sz="1400" dirty="0"/>
        </a:p>
      </dgm:t>
    </dgm:pt>
    <dgm:pt modelId="{0BBD64E2-01FE-433B-8F88-FE506CE8B17F}" type="parTrans" cxnId="{CB15B55B-6093-4AC9-BA3D-01FBF76AA11B}">
      <dgm:prSet/>
      <dgm:spPr/>
      <dgm:t>
        <a:bodyPr/>
        <a:lstStyle/>
        <a:p>
          <a:endParaRPr lang="es-ES"/>
        </a:p>
      </dgm:t>
    </dgm:pt>
    <dgm:pt modelId="{97C2E7B4-CD4F-45B9-95E5-ADB20458BC55}" type="sibTrans" cxnId="{CB15B55B-6093-4AC9-BA3D-01FBF76AA11B}">
      <dgm:prSet/>
      <dgm:spPr/>
      <dgm:t>
        <a:bodyPr/>
        <a:lstStyle/>
        <a:p>
          <a:endParaRPr lang="es-ES"/>
        </a:p>
      </dgm:t>
    </dgm:pt>
    <dgm:pt modelId="{DA358712-18B6-42DA-9296-DC21A6884706}">
      <dgm:prSet phldrT="[Texto]" custT="1"/>
      <dgm:spPr/>
      <dgm:t>
        <a:bodyPr/>
        <a:lstStyle/>
        <a:p>
          <a:r>
            <a:rPr lang="es-ES" sz="1800" b="1" dirty="0" smtClean="0"/>
            <a:t>OSHAS 18001</a:t>
          </a:r>
          <a:endParaRPr lang="es-ES" sz="1800" b="1" dirty="0"/>
        </a:p>
      </dgm:t>
    </dgm:pt>
    <dgm:pt modelId="{6A9B5529-8C8B-4E22-AD2B-F79D1301D16F}" type="parTrans" cxnId="{FA616DAB-68AF-4738-9A55-E0B4F974D26A}">
      <dgm:prSet/>
      <dgm:spPr/>
      <dgm:t>
        <a:bodyPr/>
        <a:lstStyle/>
        <a:p>
          <a:endParaRPr lang="es-ES"/>
        </a:p>
      </dgm:t>
    </dgm:pt>
    <dgm:pt modelId="{1F515F63-DEEB-4778-91A8-5F427B71C32D}" type="sibTrans" cxnId="{FA616DAB-68AF-4738-9A55-E0B4F974D26A}">
      <dgm:prSet/>
      <dgm:spPr/>
      <dgm:t>
        <a:bodyPr/>
        <a:lstStyle/>
        <a:p>
          <a:endParaRPr lang="es-ES"/>
        </a:p>
      </dgm:t>
    </dgm:pt>
    <dgm:pt modelId="{3B2DAFDB-9438-4146-B053-EFBBF2BBE54F}">
      <dgm:prSet phldrT="[Texto]" custT="1"/>
      <dgm:spPr/>
      <dgm:t>
        <a:bodyPr/>
        <a:lstStyle/>
        <a:p>
          <a:r>
            <a:rPr lang="es-ES" sz="1400" dirty="0" smtClean="0"/>
            <a:t>Gestión de la RSE</a:t>
          </a:r>
          <a:endParaRPr lang="es-ES" sz="1400" dirty="0"/>
        </a:p>
      </dgm:t>
    </dgm:pt>
    <dgm:pt modelId="{4D0479F4-C3A7-4335-9386-BEC3CDD406B7}" type="parTrans" cxnId="{E05A077A-90BA-4246-B87C-5EA4E22216EC}">
      <dgm:prSet/>
      <dgm:spPr/>
      <dgm:t>
        <a:bodyPr/>
        <a:lstStyle/>
        <a:p>
          <a:endParaRPr lang="es-ES"/>
        </a:p>
      </dgm:t>
    </dgm:pt>
    <dgm:pt modelId="{3DEACD8C-FC1B-48A2-8212-343D032A96D9}" type="sibTrans" cxnId="{E05A077A-90BA-4246-B87C-5EA4E22216EC}">
      <dgm:prSet/>
      <dgm:spPr/>
      <dgm:t>
        <a:bodyPr/>
        <a:lstStyle/>
        <a:p>
          <a:endParaRPr lang="es-ES"/>
        </a:p>
      </dgm:t>
    </dgm:pt>
    <dgm:pt modelId="{73693CDF-16D2-4537-85D6-B5C729CB9FEF}">
      <dgm:prSet phldrT="[Texto]" custT="1"/>
      <dgm:spPr/>
      <dgm:t>
        <a:bodyPr/>
        <a:lstStyle/>
        <a:p>
          <a:r>
            <a:rPr lang="es-ES" sz="1800" b="1" dirty="0" smtClean="0"/>
            <a:t>ISO 26000</a:t>
          </a:r>
          <a:endParaRPr lang="es-ES" sz="1800" b="1" dirty="0"/>
        </a:p>
      </dgm:t>
    </dgm:pt>
    <dgm:pt modelId="{9A3BB548-0A5E-4B06-94D9-D4CBE7CC76DB}" type="parTrans" cxnId="{4CC437C7-4DB3-4E21-AE5D-A102CA2B43D1}">
      <dgm:prSet/>
      <dgm:spPr/>
      <dgm:t>
        <a:bodyPr/>
        <a:lstStyle/>
        <a:p>
          <a:endParaRPr lang="es-ES"/>
        </a:p>
      </dgm:t>
    </dgm:pt>
    <dgm:pt modelId="{7BF667E9-03E9-436F-9366-E815F529BA9E}" type="sibTrans" cxnId="{4CC437C7-4DB3-4E21-AE5D-A102CA2B43D1}">
      <dgm:prSet/>
      <dgm:spPr/>
      <dgm:t>
        <a:bodyPr/>
        <a:lstStyle/>
        <a:p>
          <a:endParaRPr lang="es-ES"/>
        </a:p>
      </dgm:t>
    </dgm:pt>
    <dgm:pt modelId="{AB129487-3A3D-4A6E-87EE-1A62FEC8EC79}" type="pres">
      <dgm:prSet presAssocID="{A72F72B1-8355-4322-A82A-1A6E62FECF3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6C6560E-D9A5-4546-A9A6-80F61DF4A274}" type="pres">
      <dgm:prSet presAssocID="{A72F72B1-8355-4322-A82A-1A6E62FECF39}" presName="children" presStyleCnt="0"/>
      <dgm:spPr/>
    </dgm:pt>
    <dgm:pt modelId="{DFCDD177-27CE-4F27-BFAA-0C9C6E57D643}" type="pres">
      <dgm:prSet presAssocID="{A72F72B1-8355-4322-A82A-1A6E62FECF39}" presName="child1group" presStyleCnt="0"/>
      <dgm:spPr/>
    </dgm:pt>
    <dgm:pt modelId="{72532A41-F78D-4861-962C-DD86ABB0E421}" type="pres">
      <dgm:prSet presAssocID="{A72F72B1-8355-4322-A82A-1A6E62FECF39}" presName="child1" presStyleLbl="bgAcc1" presStyleIdx="0" presStyleCnt="4" custScaleX="82521" custScaleY="54376" custLinFactNeighborX="-6353" custLinFactNeighborY="8061"/>
      <dgm:spPr/>
      <dgm:t>
        <a:bodyPr/>
        <a:lstStyle/>
        <a:p>
          <a:endParaRPr lang="es-ES"/>
        </a:p>
      </dgm:t>
    </dgm:pt>
    <dgm:pt modelId="{38349137-8FC0-4AED-9AEC-59233F91EC6D}" type="pres">
      <dgm:prSet presAssocID="{A72F72B1-8355-4322-A82A-1A6E62FECF39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367E77-31D9-40C3-A92F-30F85FF2DE4F}" type="pres">
      <dgm:prSet presAssocID="{A72F72B1-8355-4322-A82A-1A6E62FECF39}" presName="child2group" presStyleCnt="0"/>
      <dgm:spPr/>
    </dgm:pt>
    <dgm:pt modelId="{5D8DE180-03ED-49F4-9590-F2FC8C7AFF1C}" type="pres">
      <dgm:prSet presAssocID="{A72F72B1-8355-4322-A82A-1A6E62FECF39}" presName="child2" presStyleLbl="bgAcc1" presStyleIdx="1" presStyleCnt="4" custScaleX="82521" custScaleY="54376" custLinFactNeighborX="-13897" custLinFactNeighborY="8061"/>
      <dgm:spPr/>
      <dgm:t>
        <a:bodyPr/>
        <a:lstStyle/>
        <a:p>
          <a:endParaRPr lang="es-ES"/>
        </a:p>
      </dgm:t>
    </dgm:pt>
    <dgm:pt modelId="{71F8AEB2-62BC-48AC-B28C-2141E40820DE}" type="pres">
      <dgm:prSet presAssocID="{A72F72B1-8355-4322-A82A-1A6E62FECF39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9DE3E2-80A6-4CAC-93F4-A28BA1B8EB91}" type="pres">
      <dgm:prSet presAssocID="{A72F72B1-8355-4322-A82A-1A6E62FECF39}" presName="child3group" presStyleCnt="0"/>
      <dgm:spPr/>
    </dgm:pt>
    <dgm:pt modelId="{83DAB100-FACE-4F24-A435-10E41CD0898D}" type="pres">
      <dgm:prSet presAssocID="{A72F72B1-8355-4322-A82A-1A6E62FECF39}" presName="child3" presStyleLbl="bgAcc1" presStyleIdx="2" presStyleCnt="4" custScaleX="82521" custScaleY="54376" custLinFactNeighborX="-13897" custLinFactNeighborY="8061"/>
      <dgm:spPr/>
      <dgm:t>
        <a:bodyPr/>
        <a:lstStyle/>
        <a:p>
          <a:endParaRPr lang="es-ES"/>
        </a:p>
      </dgm:t>
    </dgm:pt>
    <dgm:pt modelId="{5ABACBFA-1B3C-42C9-AFCB-F1D6A474A5B4}" type="pres">
      <dgm:prSet presAssocID="{A72F72B1-8355-4322-A82A-1A6E62FECF39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37BBE1-1CE7-4DFA-AEFC-DB533994C3FE}" type="pres">
      <dgm:prSet presAssocID="{A72F72B1-8355-4322-A82A-1A6E62FECF39}" presName="child4group" presStyleCnt="0"/>
      <dgm:spPr/>
    </dgm:pt>
    <dgm:pt modelId="{61E131C2-5184-4F98-AB79-FDED46F62A5C}" type="pres">
      <dgm:prSet presAssocID="{A72F72B1-8355-4322-A82A-1A6E62FECF39}" presName="child4" presStyleLbl="bgAcc1" presStyleIdx="3" presStyleCnt="4" custScaleX="82521" custScaleY="54376" custLinFactNeighborX="-6353" custLinFactNeighborY="8061"/>
      <dgm:spPr/>
      <dgm:t>
        <a:bodyPr/>
        <a:lstStyle/>
        <a:p>
          <a:endParaRPr lang="es-ES"/>
        </a:p>
      </dgm:t>
    </dgm:pt>
    <dgm:pt modelId="{61126DA9-A031-4D92-B7F1-724C9B82C7F3}" type="pres">
      <dgm:prSet presAssocID="{A72F72B1-8355-4322-A82A-1A6E62FECF39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CDBD07-302F-462D-BBCB-E19648BE35A1}" type="pres">
      <dgm:prSet presAssocID="{A72F72B1-8355-4322-A82A-1A6E62FECF39}" presName="childPlaceholder" presStyleCnt="0"/>
      <dgm:spPr/>
    </dgm:pt>
    <dgm:pt modelId="{041E63B2-2C8B-4909-B3AD-C67CBA0EC68A}" type="pres">
      <dgm:prSet presAssocID="{A72F72B1-8355-4322-A82A-1A6E62FECF39}" presName="circle" presStyleCnt="0"/>
      <dgm:spPr/>
    </dgm:pt>
    <dgm:pt modelId="{729FEE19-4999-42AF-848B-FB944DC78020}" type="pres">
      <dgm:prSet presAssocID="{A72F72B1-8355-4322-A82A-1A6E62FECF39}" presName="quadrant1" presStyleLbl="node1" presStyleIdx="0" presStyleCnt="4" custLinFactNeighborX="188" custLinFactNeighborY="65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813AD1-21BC-4A74-A4DA-B57BC7485E5F}" type="pres">
      <dgm:prSet presAssocID="{A72F72B1-8355-4322-A82A-1A6E62FECF39}" presName="quadrant2" presStyleLbl="node1" presStyleIdx="1" presStyleCnt="4" custLinFactNeighborX="-715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F6C498-BD02-4859-90C6-88AB92AB6CB9}" type="pres">
      <dgm:prSet presAssocID="{A72F72B1-8355-4322-A82A-1A6E62FECF39}" presName="quadrant3" presStyleLbl="node1" presStyleIdx="2" presStyleCnt="4" custLinFactNeighborX="-715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7B0008-49BE-46D3-9E6E-1D3CA8BD5F52}" type="pres">
      <dgm:prSet presAssocID="{A72F72B1-8355-4322-A82A-1A6E62FECF39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360035-B6F2-4C19-A2D1-0598BD75D4ED}" type="pres">
      <dgm:prSet presAssocID="{A72F72B1-8355-4322-A82A-1A6E62FECF39}" presName="quadrantPlaceholder" presStyleCnt="0"/>
      <dgm:spPr/>
    </dgm:pt>
    <dgm:pt modelId="{38755750-58B2-4E16-B038-7FA07E66DBB9}" type="pres">
      <dgm:prSet presAssocID="{A72F72B1-8355-4322-A82A-1A6E62FECF39}" presName="center1" presStyleLbl="fgShp" presStyleIdx="0" presStyleCnt="2" custLinFactNeighborX="8031" custLinFactNeighborY="10365"/>
      <dgm:spPr/>
    </dgm:pt>
    <dgm:pt modelId="{77686CF6-073F-4A59-A218-20DDF1A79BCA}" type="pres">
      <dgm:prSet presAssocID="{A72F72B1-8355-4322-A82A-1A6E62FECF39}" presName="center2" presStyleLbl="fgShp" presStyleIdx="1" presStyleCnt="2" custLinFactNeighborX="-20303" custLinFactNeighborY="4181"/>
      <dgm:spPr/>
    </dgm:pt>
  </dgm:ptLst>
  <dgm:cxnLst>
    <dgm:cxn modelId="{8864F900-B6EB-4C43-8977-3F56742E0F57}" type="presOf" srcId="{196AF1D3-59A3-4AB4-BD0F-23C24F37BF1A}" destId="{729FEE19-4999-42AF-848B-FB944DC78020}" srcOrd="0" destOrd="0" presId="urn:microsoft.com/office/officeart/2005/8/layout/cycle4"/>
    <dgm:cxn modelId="{B00D8EC9-4A29-4623-BBDC-32FA5F3DE7F9}" type="presOf" srcId="{DA358712-18B6-42DA-9296-DC21A6884706}" destId="{5ABACBFA-1B3C-42C9-AFCB-F1D6A474A5B4}" srcOrd="1" destOrd="0" presId="urn:microsoft.com/office/officeart/2005/8/layout/cycle4"/>
    <dgm:cxn modelId="{25C4026A-44D3-4587-B9E0-ADC27901D89A}" type="presOf" srcId="{DA358712-18B6-42DA-9296-DC21A6884706}" destId="{83DAB100-FACE-4F24-A435-10E41CD0898D}" srcOrd="0" destOrd="0" presId="urn:microsoft.com/office/officeart/2005/8/layout/cycle4"/>
    <dgm:cxn modelId="{68530919-04BF-4C2D-8727-91FDC837967B}" type="presOf" srcId="{108079B7-AE33-4E7E-AD19-D09977374259}" destId="{0FF6C498-BD02-4859-90C6-88AB92AB6CB9}" srcOrd="0" destOrd="0" presId="urn:microsoft.com/office/officeart/2005/8/layout/cycle4"/>
    <dgm:cxn modelId="{C7058F89-E262-4055-802B-BCD99240ED01}" srcId="{A72F72B1-8355-4322-A82A-1A6E62FECF39}" destId="{98DA2889-3B5B-43D0-A434-9D29A6D781B7}" srcOrd="1" destOrd="0" parTransId="{3089757D-320B-4970-BDAE-17C47CE96C04}" sibTransId="{504D35ED-12CA-4BF9-BBE7-281FF3E8BAA0}"/>
    <dgm:cxn modelId="{0066747F-FCD2-4B2A-927C-CF9F1CAEF8BA}" type="presOf" srcId="{FB7C5702-FC95-41A3-9D1F-5D9CDE02961F}" destId="{72532A41-F78D-4861-962C-DD86ABB0E421}" srcOrd="0" destOrd="0" presId="urn:microsoft.com/office/officeart/2005/8/layout/cycle4"/>
    <dgm:cxn modelId="{5771247B-CC43-436B-A043-F3F00E841239}" srcId="{A72F72B1-8355-4322-A82A-1A6E62FECF39}" destId="{196AF1D3-59A3-4AB4-BD0F-23C24F37BF1A}" srcOrd="0" destOrd="0" parTransId="{183B55C0-B341-447A-B7D1-AD1165D0469F}" sibTransId="{DC7D40FB-5FE2-42C4-BDCE-EB190442861A}"/>
    <dgm:cxn modelId="{4CC437C7-4DB3-4E21-AE5D-A102CA2B43D1}" srcId="{3B2DAFDB-9438-4146-B053-EFBBF2BBE54F}" destId="{73693CDF-16D2-4537-85D6-B5C729CB9FEF}" srcOrd="0" destOrd="0" parTransId="{9A3BB548-0A5E-4B06-94D9-D4CBE7CC76DB}" sibTransId="{7BF667E9-03E9-436F-9366-E815F529BA9E}"/>
    <dgm:cxn modelId="{B62235E9-3F4F-4768-B045-E1B7F9A5387F}" type="presOf" srcId="{FB7C5702-FC95-41A3-9D1F-5D9CDE02961F}" destId="{38349137-8FC0-4AED-9AEC-59233F91EC6D}" srcOrd="1" destOrd="0" presId="urn:microsoft.com/office/officeart/2005/8/layout/cycle4"/>
    <dgm:cxn modelId="{34B1C9C9-8410-4E4F-AD25-299E9C497665}" type="presOf" srcId="{73693CDF-16D2-4537-85D6-B5C729CB9FEF}" destId="{61E131C2-5184-4F98-AB79-FDED46F62A5C}" srcOrd="0" destOrd="0" presId="urn:microsoft.com/office/officeart/2005/8/layout/cycle4"/>
    <dgm:cxn modelId="{18BBBAF6-C1FF-4B41-B071-F60A2BEC00F0}" type="presOf" srcId="{73693CDF-16D2-4537-85D6-B5C729CB9FEF}" destId="{61126DA9-A031-4D92-B7F1-724C9B82C7F3}" srcOrd="1" destOrd="0" presId="urn:microsoft.com/office/officeart/2005/8/layout/cycle4"/>
    <dgm:cxn modelId="{CB15B55B-6093-4AC9-BA3D-01FBF76AA11B}" srcId="{A72F72B1-8355-4322-A82A-1A6E62FECF39}" destId="{108079B7-AE33-4E7E-AD19-D09977374259}" srcOrd="2" destOrd="0" parTransId="{0BBD64E2-01FE-433B-8F88-FE506CE8B17F}" sibTransId="{97C2E7B4-CD4F-45B9-95E5-ADB20458BC55}"/>
    <dgm:cxn modelId="{FA7B6F00-828D-4313-AA8A-FDC44A30DEC1}" srcId="{196AF1D3-59A3-4AB4-BD0F-23C24F37BF1A}" destId="{FB7C5702-FC95-41A3-9D1F-5D9CDE02961F}" srcOrd="0" destOrd="0" parTransId="{5D94AD38-320A-4625-A867-23943078EFD0}" sibTransId="{684244BE-1B59-4DCA-BADC-CC2EB6CE5EF3}"/>
    <dgm:cxn modelId="{D9EF5EAD-393F-49FE-8DCD-5753B2AF513E}" type="presOf" srcId="{4AF126B4-813F-4155-BEC5-E4DB4C858358}" destId="{71F8AEB2-62BC-48AC-B28C-2141E40820DE}" srcOrd="1" destOrd="0" presId="urn:microsoft.com/office/officeart/2005/8/layout/cycle4"/>
    <dgm:cxn modelId="{E05A077A-90BA-4246-B87C-5EA4E22216EC}" srcId="{A72F72B1-8355-4322-A82A-1A6E62FECF39}" destId="{3B2DAFDB-9438-4146-B053-EFBBF2BBE54F}" srcOrd="3" destOrd="0" parTransId="{4D0479F4-C3A7-4335-9386-BEC3CDD406B7}" sibTransId="{3DEACD8C-FC1B-48A2-8212-343D032A96D9}"/>
    <dgm:cxn modelId="{FA616DAB-68AF-4738-9A55-E0B4F974D26A}" srcId="{108079B7-AE33-4E7E-AD19-D09977374259}" destId="{DA358712-18B6-42DA-9296-DC21A6884706}" srcOrd="0" destOrd="0" parTransId="{6A9B5529-8C8B-4E22-AD2B-F79D1301D16F}" sibTransId="{1F515F63-DEEB-4778-91A8-5F427B71C32D}"/>
    <dgm:cxn modelId="{D2B4B6AF-C7CD-4315-A7A8-9A9EBD09B288}" type="presOf" srcId="{3B2DAFDB-9438-4146-B053-EFBBF2BBE54F}" destId="{DC7B0008-49BE-46D3-9E6E-1D3CA8BD5F52}" srcOrd="0" destOrd="0" presId="urn:microsoft.com/office/officeart/2005/8/layout/cycle4"/>
    <dgm:cxn modelId="{C87150A5-653B-4D66-86B0-2798089420CC}" type="presOf" srcId="{A72F72B1-8355-4322-A82A-1A6E62FECF39}" destId="{AB129487-3A3D-4A6E-87EE-1A62FEC8EC79}" srcOrd="0" destOrd="0" presId="urn:microsoft.com/office/officeart/2005/8/layout/cycle4"/>
    <dgm:cxn modelId="{79C19224-B321-4BA5-9BF8-8A48E4C46BA7}" type="presOf" srcId="{98DA2889-3B5B-43D0-A434-9D29A6D781B7}" destId="{5B813AD1-21BC-4A74-A4DA-B57BC7485E5F}" srcOrd="0" destOrd="0" presId="urn:microsoft.com/office/officeart/2005/8/layout/cycle4"/>
    <dgm:cxn modelId="{F1D93EEE-1E0A-4AB6-AC11-87FACEF13B19}" type="presOf" srcId="{4AF126B4-813F-4155-BEC5-E4DB4C858358}" destId="{5D8DE180-03ED-49F4-9590-F2FC8C7AFF1C}" srcOrd="0" destOrd="0" presId="urn:microsoft.com/office/officeart/2005/8/layout/cycle4"/>
    <dgm:cxn modelId="{074A658C-169A-486E-90F6-0F4DBD50B58C}" srcId="{98DA2889-3B5B-43D0-A434-9D29A6D781B7}" destId="{4AF126B4-813F-4155-BEC5-E4DB4C858358}" srcOrd="0" destOrd="0" parTransId="{17274181-E1B0-4A17-ACDA-818CFF62C97A}" sibTransId="{9AEBDB81-F3EA-40B3-B9E0-8924AA768DF4}"/>
    <dgm:cxn modelId="{D48A2E81-C84E-48F5-A505-0A17A71741D5}" type="presParOf" srcId="{AB129487-3A3D-4A6E-87EE-1A62FEC8EC79}" destId="{66C6560E-D9A5-4546-A9A6-80F61DF4A274}" srcOrd="0" destOrd="0" presId="urn:microsoft.com/office/officeart/2005/8/layout/cycle4"/>
    <dgm:cxn modelId="{6EDA3102-BCA6-400C-B3D3-64919F67BB5F}" type="presParOf" srcId="{66C6560E-D9A5-4546-A9A6-80F61DF4A274}" destId="{DFCDD177-27CE-4F27-BFAA-0C9C6E57D643}" srcOrd="0" destOrd="0" presId="urn:microsoft.com/office/officeart/2005/8/layout/cycle4"/>
    <dgm:cxn modelId="{0292ECB2-5750-48CA-9D2B-20B08D78D17F}" type="presParOf" srcId="{DFCDD177-27CE-4F27-BFAA-0C9C6E57D643}" destId="{72532A41-F78D-4861-962C-DD86ABB0E421}" srcOrd="0" destOrd="0" presId="urn:microsoft.com/office/officeart/2005/8/layout/cycle4"/>
    <dgm:cxn modelId="{A5E84266-4C89-4F1B-9B82-FD30F8BC1438}" type="presParOf" srcId="{DFCDD177-27CE-4F27-BFAA-0C9C6E57D643}" destId="{38349137-8FC0-4AED-9AEC-59233F91EC6D}" srcOrd="1" destOrd="0" presId="urn:microsoft.com/office/officeart/2005/8/layout/cycle4"/>
    <dgm:cxn modelId="{6D6D8890-F73D-4EBC-9DE5-5BCAFEEA32D4}" type="presParOf" srcId="{66C6560E-D9A5-4546-A9A6-80F61DF4A274}" destId="{1A367E77-31D9-40C3-A92F-30F85FF2DE4F}" srcOrd="1" destOrd="0" presId="urn:microsoft.com/office/officeart/2005/8/layout/cycle4"/>
    <dgm:cxn modelId="{370C27BB-AADD-4649-ADC0-529BB5BEA633}" type="presParOf" srcId="{1A367E77-31D9-40C3-A92F-30F85FF2DE4F}" destId="{5D8DE180-03ED-49F4-9590-F2FC8C7AFF1C}" srcOrd="0" destOrd="0" presId="urn:microsoft.com/office/officeart/2005/8/layout/cycle4"/>
    <dgm:cxn modelId="{538FB7C1-F43D-4690-BBB8-41F91AAD9BB5}" type="presParOf" srcId="{1A367E77-31D9-40C3-A92F-30F85FF2DE4F}" destId="{71F8AEB2-62BC-48AC-B28C-2141E40820DE}" srcOrd="1" destOrd="0" presId="urn:microsoft.com/office/officeart/2005/8/layout/cycle4"/>
    <dgm:cxn modelId="{554F3331-2C2F-4063-8CA0-813A265B5289}" type="presParOf" srcId="{66C6560E-D9A5-4546-A9A6-80F61DF4A274}" destId="{429DE3E2-80A6-4CAC-93F4-A28BA1B8EB91}" srcOrd="2" destOrd="0" presId="urn:microsoft.com/office/officeart/2005/8/layout/cycle4"/>
    <dgm:cxn modelId="{617D40E5-C355-433C-8A13-AD7CB4F69C3E}" type="presParOf" srcId="{429DE3E2-80A6-4CAC-93F4-A28BA1B8EB91}" destId="{83DAB100-FACE-4F24-A435-10E41CD0898D}" srcOrd="0" destOrd="0" presId="urn:microsoft.com/office/officeart/2005/8/layout/cycle4"/>
    <dgm:cxn modelId="{7E2BF06C-E855-4158-8BB3-11CE3123F752}" type="presParOf" srcId="{429DE3E2-80A6-4CAC-93F4-A28BA1B8EB91}" destId="{5ABACBFA-1B3C-42C9-AFCB-F1D6A474A5B4}" srcOrd="1" destOrd="0" presId="urn:microsoft.com/office/officeart/2005/8/layout/cycle4"/>
    <dgm:cxn modelId="{17ADD919-7D67-40CC-B0D7-3AE06F73F6D4}" type="presParOf" srcId="{66C6560E-D9A5-4546-A9A6-80F61DF4A274}" destId="{4F37BBE1-1CE7-4DFA-AEFC-DB533994C3FE}" srcOrd="3" destOrd="0" presId="urn:microsoft.com/office/officeart/2005/8/layout/cycle4"/>
    <dgm:cxn modelId="{292B34E4-80F3-42F9-AA5E-B9639269DAFF}" type="presParOf" srcId="{4F37BBE1-1CE7-4DFA-AEFC-DB533994C3FE}" destId="{61E131C2-5184-4F98-AB79-FDED46F62A5C}" srcOrd="0" destOrd="0" presId="urn:microsoft.com/office/officeart/2005/8/layout/cycle4"/>
    <dgm:cxn modelId="{A31B60E8-88C5-47CA-9886-7E3373E45809}" type="presParOf" srcId="{4F37BBE1-1CE7-4DFA-AEFC-DB533994C3FE}" destId="{61126DA9-A031-4D92-B7F1-724C9B82C7F3}" srcOrd="1" destOrd="0" presId="urn:microsoft.com/office/officeart/2005/8/layout/cycle4"/>
    <dgm:cxn modelId="{E6E6F48A-E4AA-4364-8714-A01D6DA635FE}" type="presParOf" srcId="{66C6560E-D9A5-4546-A9A6-80F61DF4A274}" destId="{86CDBD07-302F-462D-BBCB-E19648BE35A1}" srcOrd="4" destOrd="0" presId="urn:microsoft.com/office/officeart/2005/8/layout/cycle4"/>
    <dgm:cxn modelId="{D82C4066-498F-4430-B8D4-869F37FB8DF2}" type="presParOf" srcId="{AB129487-3A3D-4A6E-87EE-1A62FEC8EC79}" destId="{041E63B2-2C8B-4909-B3AD-C67CBA0EC68A}" srcOrd="1" destOrd="0" presId="urn:microsoft.com/office/officeart/2005/8/layout/cycle4"/>
    <dgm:cxn modelId="{B41F95D5-D646-4304-8A1D-37670F7B12ED}" type="presParOf" srcId="{041E63B2-2C8B-4909-B3AD-C67CBA0EC68A}" destId="{729FEE19-4999-42AF-848B-FB944DC78020}" srcOrd="0" destOrd="0" presId="urn:microsoft.com/office/officeart/2005/8/layout/cycle4"/>
    <dgm:cxn modelId="{AB1EA71A-61B8-4C7D-A46C-8963D30F37F4}" type="presParOf" srcId="{041E63B2-2C8B-4909-B3AD-C67CBA0EC68A}" destId="{5B813AD1-21BC-4A74-A4DA-B57BC7485E5F}" srcOrd="1" destOrd="0" presId="urn:microsoft.com/office/officeart/2005/8/layout/cycle4"/>
    <dgm:cxn modelId="{EEBF0EBA-1903-42B2-AD8E-F8931E780A71}" type="presParOf" srcId="{041E63B2-2C8B-4909-B3AD-C67CBA0EC68A}" destId="{0FF6C498-BD02-4859-90C6-88AB92AB6CB9}" srcOrd="2" destOrd="0" presId="urn:microsoft.com/office/officeart/2005/8/layout/cycle4"/>
    <dgm:cxn modelId="{44BF9127-FB27-407D-AF81-88F82CE481AB}" type="presParOf" srcId="{041E63B2-2C8B-4909-B3AD-C67CBA0EC68A}" destId="{DC7B0008-49BE-46D3-9E6E-1D3CA8BD5F52}" srcOrd="3" destOrd="0" presId="urn:microsoft.com/office/officeart/2005/8/layout/cycle4"/>
    <dgm:cxn modelId="{3C879E51-9FB0-4156-9BA9-923CFC673D22}" type="presParOf" srcId="{041E63B2-2C8B-4909-B3AD-C67CBA0EC68A}" destId="{8D360035-B6F2-4C19-A2D1-0598BD75D4ED}" srcOrd="4" destOrd="0" presId="urn:microsoft.com/office/officeart/2005/8/layout/cycle4"/>
    <dgm:cxn modelId="{B343E640-56FB-4AB7-AF57-08195A4F10C9}" type="presParOf" srcId="{AB129487-3A3D-4A6E-87EE-1A62FEC8EC79}" destId="{38755750-58B2-4E16-B038-7FA07E66DBB9}" srcOrd="2" destOrd="0" presId="urn:microsoft.com/office/officeart/2005/8/layout/cycle4"/>
    <dgm:cxn modelId="{42D8E4A8-F336-4DC5-90ED-31715A177F7D}" type="presParOf" srcId="{AB129487-3A3D-4A6E-87EE-1A62FEC8EC79}" destId="{77686CF6-073F-4A59-A218-20DDF1A79BCA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5CD928-6E9E-43EF-B244-B290F8BD9B4C}" type="doc">
      <dgm:prSet loTypeId="urn:microsoft.com/office/officeart/2005/8/layout/vList5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76B5F8B1-302C-48CA-9A3B-A404063028A2}">
      <dgm:prSet phldrT="[Texto]" custT="1"/>
      <dgm:spPr/>
      <dgm:t>
        <a:bodyPr/>
        <a:lstStyle/>
        <a:p>
          <a:r>
            <a:rPr lang="es-ES" sz="2000" dirty="0" smtClean="0"/>
            <a:t>Enfoque de investigación	</a:t>
          </a:r>
          <a:endParaRPr lang="es-ES" sz="2000" dirty="0"/>
        </a:p>
      </dgm:t>
    </dgm:pt>
    <dgm:pt modelId="{C07B0DA4-1D60-4D37-8BC1-1489CBD986EA}" type="parTrans" cxnId="{CEAA3151-2F4C-4820-B84A-B1A7998004AE}">
      <dgm:prSet/>
      <dgm:spPr/>
      <dgm:t>
        <a:bodyPr/>
        <a:lstStyle/>
        <a:p>
          <a:endParaRPr lang="es-ES"/>
        </a:p>
      </dgm:t>
    </dgm:pt>
    <dgm:pt modelId="{DC47C7EA-75E9-4136-BD04-15A5BA0DE4B4}" type="sibTrans" cxnId="{CEAA3151-2F4C-4820-B84A-B1A7998004AE}">
      <dgm:prSet/>
      <dgm:spPr/>
      <dgm:t>
        <a:bodyPr/>
        <a:lstStyle/>
        <a:p>
          <a:endParaRPr lang="es-ES"/>
        </a:p>
      </dgm:t>
    </dgm:pt>
    <dgm:pt modelId="{ECC82665-5143-49D4-A4D3-3236296C6530}">
      <dgm:prSet phldrT="[Texto]" custT="1"/>
      <dgm:spPr/>
      <dgm:t>
        <a:bodyPr/>
        <a:lstStyle/>
        <a:p>
          <a:r>
            <a:rPr lang="es-ES" sz="1600" dirty="0" smtClean="0"/>
            <a:t>Mixto</a:t>
          </a:r>
          <a:endParaRPr lang="es-ES" sz="1600" dirty="0"/>
        </a:p>
      </dgm:t>
    </dgm:pt>
    <dgm:pt modelId="{46F74869-DD08-4A54-AEDF-133292EC0967}" type="parTrans" cxnId="{F7AE34C1-2501-4E01-AC06-81F1AF6C5926}">
      <dgm:prSet/>
      <dgm:spPr/>
      <dgm:t>
        <a:bodyPr/>
        <a:lstStyle/>
        <a:p>
          <a:endParaRPr lang="es-ES"/>
        </a:p>
      </dgm:t>
    </dgm:pt>
    <dgm:pt modelId="{1CD82419-7CB1-40AF-A749-70D014E435DA}" type="sibTrans" cxnId="{F7AE34C1-2501-4E01-AC06-81F1AF6C5926}">
      <dgm:prSet/>
      <dgm:spPr/>
      <dgm:t>
        <a:bodyPr/>
        <a:lstStyle/>
        <a:p>
          <a:endParaRPr lang="es-ES"/>
        </a:p>
      </dgm:t>
    </dgm:pt>
    <dgm:pt modelId="{0766ED0E-50D2-4BE0-B6FF-ACABA0312204}">
      <dgm:prSet phldrT="[Texto]" custT="1"/>
      <dgm:spPr/>
      <dgm:t>
        <a:bodyPr/>
        <a:lstStyle/>
        <a:p>
          <a:r>
            <a:rPr lang="es-ES" sz="2000" dirty="0" smtClean="0"/>
            <a:t>Por su finalidad</a:t>
          </a:r>
          <a:endParaRPr lang="es-ES" sz="2000" dirty="0"/>
        </a:p>
      </dgm:t>
    </dgm:pt>
    <dgm:pt modelId="{75847F7F-D3DD-47DF-AFDA-6E69434E4D3E}" type="parTrans" cxnId="{FA534CB6-FF60-4FC8-8BDF-27A84BEBD7B7}">
      <dgm:prSet/>
      <dgm:spPr/>
      <dgm:t>
        <a:bodyPr/>
        <a:lstStyle/>
        <a:p>
          <a:endParaRPr lang="es-ES"/>
        </a:p>
      </dgm:t>
    </dgm:pt>
    <dgm:pt modelId="{9CD34E8A-69EB-4162-B32C-FDA0517E1DDD}" type="sibTrans" cxnId="{FA534CB6-FF60-4FC8-8BDF-27A84BEBD7B7}">
      <dgm:prSet/>
      <dgm:spPr/>
      <dgm:t>
        <a:bodyPr/>
        <a:lstStyle/>
        <a:p>
          <a:endParaRPr lang="es-ES"/>
        </a:p>
      </dgm:t>
    </dgm:pt>
    <dgm:pt modelId="{6A565794-0538-404B-966D-63F324F1FB9E}">
      <dgm:prSet phldrT="[Texto]" custT="1"/>
      <dgm:spPr/>
      <dgm:t>
        <a:bodyPr/>
        <a:lstStyle/>
        <a:p>
          <a:r>
            <a:rPr lang="es-ES" sz="1600" dirty="0" smtClean="0"/>
            <a:t>Aplicada </a:t>
          </a:r>
          <a:endParaRPr lang="es-ES" sz="1600" dirty="0"/>
        </a:p>
      </dgm:t>
    </dgm:pt>
    <dgm:pt modelId="{44330675-0BF8-4F42-93DB-BB2D808D8253}" type="parTrans" cxnId="{0E3AB435-151F-4F4D-82E9-59D4002777E5}">
      <dgm:prSet/>
      <dgm:spPr/>
      <dgm:t>
        <a:bodyPr/>
        <a:lstStyle/>
        <a:p>
          <a:endParaRPr lang="es-ES"/>
        </a:p>
      </dgm:t>
    </dgm:pt>
    <dgm:pt modelId="{61D88262-26E6-4893-B69E-A940BBB68306}" type="sibTrans" cxnId="{0E3AB435-151F-4F4D-82E9-59D4002777E5}">
      <dgm:prSet/>
      <dgm:spPr/>
      <dgm:t>
        <a:bodyPr/>
        <a:lstStyle/>
        <a:p>
          <a:endParaRPr lang="es-ES"/>
        </a:p>
      </dgm:t>
    </dgm:pt>
    <dgm:pt modelId="{D74D6EA2-7ACB-409A-A03E-95636929AA58}">
      <dgm:prSet phldrT="[Texto]" custT="1"/>
      <dgm:spPr/>
      <dgm:t>
        <a:bodyPr/>
        <a:lstStyle/>
        <a:p>
          <a:r>
            <a:rPr lang="es-ES" sz="2000" dirty="0" smtClean="0"/>
            <a:t>Por las fuentes de información</a:t>
          </a:r>
          <a:endParaRPr lang="es-ES" sz="2000" dirty="0"/>
        </a:p>
      </dgm:t>
    </dgm:pt>
    <dgm:pt modelId="{0C7B9B5E-827A-4318-8058-FFBAACB7034C}" type="parTrans" cxnId="{C81B231E-D038-480E-AB1C-E639B6784CB4}">
      <dgm:prSet/>
      <dgm:spPr/>
      <dgm:t>
        <a:bodyPr/>
        <a:lstStyle/>
        <a:p>
          <a:endParaRPr lang="es-ES"/>
        </a:p>
      </dgm:t>
    </dgm:pt>
    <dgm:pt modelId="{0EE7789C-7BAD-4218-B221-60E033DBEA0E}" type="sibTrans" cxnId="{C81B231E-D038-480E-AB1C-E639B6784CB4}">
      <dgm:prSet/>
      <dgm:spPr/>
      <dgm:t>
        <a:bodyPr/>
        <a:lstStyle/>
        <a:p>
          <a:endParaRPr lang="es-ES"/>
        </a:p>
      </dgm:t>
    </dgm:pt>
    <dgm:pt modelId="{BF520BDD-B56D-4E60-8C23-66E3D0EF5A4C}">
      <dgm:prSet phldrT="[Texto]" custT="1"/>
      <dgm:spPr/>
      <dgm:t>
        <a:bodyPr/>
        <a:lstStyle/>
        <a:p>
          <a:r>
            <a:rPr lang="es-ES" sz="1600" dirty="0" smtClean="0"/>
            <a:t>Mixto </a:t>
          </a:r>
          <a:endParaRPr lang="es-ES" sz="1600" dirty="0"/>
        </a:p>
      </dgm:t>
    </dgm:pt>
    <dgm:pt modelId="{12BB1532-E8DA-4B36-8AF5-03D4469720FB}" type="parTrans" cxnId="{976E3F03-3CA7-49F5-8291-B4C0085B6D9E}">
      <dgm:prSet/>
      <dgm:spPr/>
      <dgm:t>
        <a:bodyPr/>
        <a:lstStyle/>
        <a:p>
          <a:endParaRPr lang="es-ES"/>
        </a:p>
      </dgm:t>
    </dgm:pt>
    <dgm:pt modelId="{8D44F436-93D6-4F01-AE03-E9F1E94B1D15}" type="sibTrans" cxnId="{976E3F03-3CA7-49F5-8291-B4C0085B6D9E}">
      <dgm:prSet/>
      <dgm:spPr/>
      <dgm:t>
        <a:bodyPr/>
        <a:lstStyle/>
        <a:p>
          <a:endParaRPr lang="es-ES"/>
        </a:p>
      </dgm:t>
    </dgm:pt>
    <dgm:pt modelId="{1342F00E-4099-42CA-9481-CBA7B7E91AB2}">
      <dgm:prSet phldrT="[Texto]" custT="1"/>
      <dgm:spPr/>
      <dgm:t>
        <a:bodyPr/>
        <a:lstStyle/>
        <a:p>
          <a:r>
            <a:rPr lang="es-ES" sz="2000" dirty="0" smtClean="0"/>
            <a:t>Por la unidades de análisis</a:t>
          </a:r>
          <a:endParaRPr lang="es-ES" sz="2000" dirty="0"/>
        </a:p>
      </dgm:t>
    </dgm:pt>
    <dgm:pt modelId="{59188683-E99E-499A-B3E2-DF5FC751E915}" type="parTrans" cxnId="{CFF6C785-7E51-401F-AF5B-C5F4AC653995}">
      <dgm:prSet/>
      <dgm:spPr/>
      <dgm:t>
        <a:bodyPr/>
        <a:lstStyle/>
        <a:p>
          <a:endParaRPr lang="es-ES"/>
        </a:p>
      </dgm:t>
    </dgm:pt>
    <dgm:pt modelId="{9FA26A7B-C6A5-452A-AC38-F44C76C2BE0B}" type="sibTrans" cxnId="{CFF6C785-7E51-401F-AF5B-C5F4AC653995}">
      <dgm:prSet/>
      <dgm:spPr/>
      <dgm:t>
        <a:bodyPr/>
        <a:lstStyle/>
        <a:p>
          <a:endParaRPr lang="es-ES"/>
        </a:p>
      </dgm:t>
    </dgm:pt>
    <dgm:pt modelId="{F2082B45-99AF-4552-AF4E-186DBAF7EA80}">
      <dgm:prSet phldrT="[Texto]" custT="1"/>
      <dgm:spPr/>
      <dgm:t>
        <a:bodyPr/>
        <a:lstStyle/>
        <a:p>
          <a:r>
            <a:rPr lang="es-ES" sz="1600" dirty="0" smtClean="0"/>
            <a:t>Mixto </a:t>
          </a:r>
          <a:endParaRPr lang="es-ES" sz="1600" dirty="0"/>
        </a:p>
      </dgm:t>
    </dgm:pt>
    <dgm:pt modelId="{69ABB9AE-D8F2-4DF3-B955-19D8FFF2805A}" type="parTrans" cxnId="{ED5BBE1C-0C44-431E-8564-F320876FEF0C}">
      <dgm:prSet/>
      <dgm:spPr/>
      <dgm:t>
        <a:bodyPr/>
        <a:lstStyle/>
        <a:p>
          <a:endParaRPr lang="es-ES"/>
        </a:p>
      </dgm:t>
    </dgm:pt>
    <dgm:pt modelId="{BE935685-2C83-43AD-A327-16AA6A2059CB}" type="sibTrans" cxnId="{ED5BBE1C-0C44-431E-8564-F320876FEF0C}">
      <dgm:prSet/>
      <dgm:spPr/>
      <dgm:t>
        <a:bodyPr/>
        <a:lstStyle/>
        <a:p>
          <a:endParaRPr lang="es-ES"/>
        </a:p>
      </dgm:t>
    </dgm:pt>
    <dgm:pt modelId="{21C3F858-7DB0-441B-8135-24EE2AA0CFCA}">
      <dgm:prSet phldrT="[Texto]" custT="1"/>
      <dgm:spPr/>
      <dgm:t>
        <a:bodyPr/>
        <a:lstStyle/>
        <a:p>
          <a:r>
            <a:rPr lang="es-ES" sz="2000" dirty="0" smtClean="0"/>
            <a:t>Por el control de las variables</a:t>
          </a:r>
          <a:endParaRPr lang="es-ES" sz="2000" dirty="0"/>
        </a:p>
      </dgm:t>
    </dgm:pt>
    <dgm:pt modelId="{A44F6D25-281D-42AF-94AE-C8605A11BB1D}" type="parTrans" cxnId="{70B94554-B40F-48D8-A7DF-D4B724B6F266}">
      <dgm:prSet/>
      <dgm:spPr/>
      <dgm:t>
        <a:bodyPr/>
        <a:lstStyle/>
        <a:p>
          <a:endParaRPr lang="es-ES"/>
        </a:p>
      </dgm:t>
    </dgm:pt>
    <dgm:pt modelId="{F1E7F733-6A22-417C-BD4F-9ECD63F5C3D2}" type="sibTrans" cxnId="{70B94554-B40F-48D8-A7DF-D4B724B6F266}">
      <dgm:prSet/>
      <dgm:spPr/>
      <dgm:t>
        <a:bodyPr/>
        <a:lstStyle/>
        <a:p>
          <a:endParaRPr lang="es-ES"/>
        </a:p>
      </dgm:t>
    </dgm:pt>
    <dgm:pt modelId="{BA7855E1-51B2-4E4F-B488-2FE0FB70EE82}">
      <dgm:prSet phldrT="[Texto]" custT="1"/>
      <dgm:spPr/>
      <dgm:t>
        <a:bodyPr/>
        <a:lstStyle/>
        <a:p>
          <a:r>
            <a:rPr lang="es-ES" sz="1600" dirty="0" smtClean="0"/>
            <a:t>No experimental</a:t>
          </a:r>
          <a:endParaRPr lang="es-ES" sz="1600" dirty="0"/>
        </a:p>
      </dgm:t>
    </dgm:pt>
    <dgm:pt modelId="{5945A687-BE35-4D4B-8A4B-8B49035471F9}" type="parTrans" cxnId="{2BE457EE-B7FF-40DD-9284-3DCA26D8F155}">
      <dgm:prSet/>
      <dgm:spPr/>
      <dgm:t>
        <a:bodyPr/>
        <a:lstStyle/>
        <a:p>
          <a:endParaRPr lang="es-ES"/>
        </a:p>
      </dgm:t>
    </dgm:pt>
    <dgm:pt modelId="{013460F8-3815-4F4E-8DBF-26B601218CA4}" type="sibTrans" cxnId="{2BE457EE-B7FF-40DD-9284-3DCA26D8F155}">
      <dgm:prSet/>
      <dgm:spPr/>
      <dgm:t>
        <a:bodyPr/>
        <a:lstStyle/>
        <a:p>
          <a:endParaRPr lang="es-ES"/>
        </a:p>
      </dgm:t>
    </dgm:pt>
    <dgm:pt modelId="{50F18313-02C0-46D7-813D-24427FD4D7C4}">
      <dgm:prSet phldrT="[Texto]" custT="1"/>
      <dgm:spPr/>
      <dgm:t>
        <a:bodyPr/>
        <a:lstStyle/>
        <a:p>
          <a:r>
            <a:rPr lang="es-ES" sz="2000" dirty="0" smtClean="0"/>
            <a:t>Por  el alcance</a:t>
          </a:r>
          <a:endParaRPr lang="es-ES" sz="2000" dirty="0"/>
        </a:p>
      </dgm:t>
    </dgm:pt>
    <dgm:pt modelId="{DF7556AD-72C9-4950-A0C4-5114769C269F}" type="parTrans" cxnId="{A427563B-8651-4E93-ADBA-089C9CB23849}">
      <dgm:prSet/>
      <dgm:spPr/>
      <dgm:t>
        <a:bodyPr/>
        <a:lstStyle/>
        <a:p>
          <a:endParaRPr lang="es-ES"/>
        </a:p>
      </dgm:t>
    </dgm:pt>
    <dgm:pt modelId="{34A9E2EF-43C4-4420-98E4-6CB01AB07A78}" type="sibTrans" cxnId="{A427563B-8651-4E93-ADBA-089C9CB23849}">
      <dgm:prSet/>
      <dgm:spPr/>
      <dgm:t>
        <a:bodyPr/>
        <a:lstStyle/>
        <a:p>
          <a:endParaRPr lang="es-ES"/>
        </a:p>
      </dgm:t>
    </dgm:pt>
    <dgm:pt modelId="{0A6A487D-8DE0-48BA-8287-3D13AD502013}">
      <dgm:prSet phldrT="[Texto]" custT="1"/>
      <dgm:spPr/>
      <dgm:t>
        <a:bodyPr/>
        <a:lstStyle/>
        <a:p>
          <a:r>
            <a:rPr lang="es-ES" sz="1600" dirty="0" smtClean="0"/>
            <a:t>Exploratorio - Descriptivo</a:t>
          </a:r>
          <a:endParaRPr lang="es-ES" sz="1600" dirty="0"/>
        </a:p>
      </dgm:t>
    </dgm:pt>
    <dgm:pt modelId="{65056C1B-BD68-428F-814A-EF027884F97C}" type="parTrans" cxnId="{642305FF-DE4A-4966-804D-7207F3298254}">
      <dgm:prSet/>
      <dgm:spPr/>
      <dgm:t>
        <a:bodyPr/>
        <a:lstStyle/>
        <a:p>
          <a:endParaRPr lang="es-ES"/>
        </a:p>
      </dgm:t>
    </dgm:pt>
    <dgm:pt modelId="{3CC574CF-311A-43AC-8E41-4F9C549AFC30}" type="sibTrans" cxnId="{642305FF-DE4A-4966-804D-7207F3298254}">
      <dgm:prSet/>
      <dgm:spPr/>
      <dgm:t>
        <a:bodyPr/>
        <a:lstStyle/>
        <a:p>
          <a:endParaRPr lang="es-ES"/>
        </a:p>
      </dgm:t>
    </dgm:pt>
    <dgm:pt modelId="{34705760-22E4-4941-A725-E72E9F47F217}" type="pres">
      <dgm:prSet presAssocID="{745CD928-6E9E-43EF-B244-B290F8BD9B4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B7D897D-7CCB-43AD-BE2F-362BBEB5C471}" type="pres">
      <dgm:prSet presAssocID="{76B5F8B1-302C-48CA-9A3B-A404063028A2}" presName="linNode" presStyleCnt="0"/>
      <dgm:spPr/>
    </dgm:pt>
    <dgm:pt modelId="{87BDE729-B242-4856-9B1B-CEBE9B65BDDA}" type="pres">
      <dgm:prSet presAssocID="{76B5F8B1-302C-48CA-9A3B-A404063028A2}" presName="parentText" presStyleLbl="node1" presStyleIdx="0" presStyleCnt="6" custLinFactNeighborX="1846" custLinFactNeighborY="-229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40AEEA-BDA4-4BD6-9114-5F9F9EFDBA4B}" type="pres">
      <dgm:prSet presAssocID="{76B5F8B1-302C-48CA-9A3B-A404063028A2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BF9036-5A76-4E55-9953-B57553B0A7DA}" type="pres">
      <dgm:prSet presAssocID="{DC47C7EA-75E9-4136-BD04-15A5BA0DE4B4}" presName="sp" presStyleCnt="0"/>
      <dgm:spPr/>
    </dgm:pt>
    <dgm:pt modelId="{4157E417-FADD-4338-A2DF-CC52FA6CF03D}" type="pres">
      <dgm:prSet presAssocID="{0766ED0E-50D2-4BE0-B6FF-ACABA0312204}" presName="linNode" presStyleCnt="0"/>
      <dgm:spPr/>
    </dgm:pt>
    <dgm:pt modelId="{8708B3AF-1D8F-4A70-B22D-5F77C931673F}" type="pres">
      <dgm:prSet presAssocID="{0766ED0E-50D2-4BE0-B6FF-ACABA0312204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9426A4-5E89-4916-86E5-958DF60F8EB8}" type="pres">
      <dgm:prSet presAssocID="{0766ED0E-50D2-4BE0-B6FF-ACABA0312204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009C13-475E-4A77-BAA4-C26657541CF0}" type="pres">
      <dgm:prSet presAssocID="{9CD34E8A-69EB-4162-B32C-FDA0517E1DDD}" presName="sp" presStyleCnt="0"/>
      <dgm:spPr/>
    </dgm:pt>
    <dgm:pt modelId="{95618C1A-7AB2-4775-A94D-DD3F19AFE591}" type="pres">
      <dgm:prSet presAssocID="{D74D6EA2-7ACB-409A-A03E-95636929AA58}" presName="linNode" presStyleCnt="0"/>
      <dgm:spPr/>
    </dgm:pt>
    <dgm:pt modelId="{4FE08802-598D-4ADB-BCC5-F524EFD5A8CE}" type="pres">
      <dgm:prSet presAssocID="{D74D6EA2-7ACB-409A-A03E-95636929AA58}" presName="parentText" presStyleLbl="node1" presStyleIdx="2" presStyleCnt="6" custLinFactNeighborX="1573" custLinFactNeighborY="97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56271E-1456-4495-9557-95465A7EDC69}" type="pres">
      <dgm:prSet presAssocID="{D74D6EA2-7ACB-409A-A03E-95636929AA58}" presName="descendantText" presStyleLbl="alignAccFollowNode1" presStyleIdx="2" presStyleCnt="6" custLinFactNeighborX="2796" custLinFactNeighborY="122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D4DE52-5261-41D2-B4D6-CF9E6B8B0EBB}" type="pres">
      <dgm:prSet presAssocID="{0EE7789C-7BAD-4218-B221-60E033DBEA0E}" presName="sp" presStyleCnt="0"/>
      <dgm:spPr/>
    </dgm:pt>
    <dgm:pt modelId="{214F7120-D8D1-4EFB-B8A6-0CC3D14EED5E}" type="pres">
      <dgm:prSet presAssocID="{1342F00E-4099-42CA-9481-CBA7B7E91AB2}" presName="linNode" presStyleCnt="0"/>
      <dgm:spPr/>
    </dgm:pt>
    <dgm:pt modelId="{468B074E-2C79-4CB1-A3C9-AA91777F9774}" type="pres">
      <dgm:prSet presAssocID="{1342F00E-4099-42CA-9481-CBA7B7E91AB2}" presName="parentText" presStyleLbl="node1" presStyleIdx="3" presStyleCnt="6" custLinFactNeighborX="1573" custLinFactNeighborY="97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D10A00-136A-4E73-88C4-95711098473F}" type="pres">
      <dgm:prSet presAssocID="{1342F00E-4099-42CA-9481-CBA7B7E91AB2}" presName="descendantText" presStyleLbl="alignAccFollowNode1" presStyleIdx="3" presStyleCnt="6" custLinFactNeighborX="2796" custLinFactNeighborY="122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02DB74-37FA-4053-8719-2B7412A7A4B8}" type="pres">
      <dgm:prSet presAssocID="{9FA26A7B-C6A5-452A-AC38-F44C76C2BE0B}" presName="sp" presStyleCnt="0"/>
      <dgm:spPr/>
    </dgm:pt>
    <dgm:pt modelId="{2B5D8971-5205-422A-B93C-539B7F52B54A}" type="pres">
      <dgm:prSet presAssocID="{21C3F858-7DB0-441B-8135-24EE2AA0CFCA}" presName="linNode" presStyleCnt="0"/>
      <dgm:spPr/>
    </dgm:pt>
    <dgm:pt modelId="{D2C41C87-C0B7-422E-9CE4-BFD6549CBDBE}" type="pres">
      <dgm:prSet presAssocID="{21C3F858-7DB0-441B-8135-24EE2AA0CFCA}" presName="parentText" presStyleLbl="node1" presStyleIdx="4" presStyleCnt="6" custLinFactNeighborX="1573" custLinFactNeighborY="97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A0C3B7-968B-4FFF-A9B8-3B4B2DBFEDC5}" type="pres">
      <dgm:prSet presAssocID="{21C3F858-7DB0-441B-8135-24EE2AA0CFCA}" presName="descendantText" presStyleLbl="alignAccFollowNode1" presStyleIdx="4" presStyleCnt="6" custLinFactNeighborX="2796" custLinFactNeighborY="122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F871B6-99DC-4483-81D2-E9BC2F2C723B}" type="pres">
      <dgm:prSet presAssocID="{F1E7F733-6A22-417C-BD4F-9ECD63F5C3D2}" presName="sp" presStyleCnt="0"/>
      <dgm:spPr/>
    </dgm:pt>
    <dgm:pt modelId="{C1658071-E170-4EB2-8411-E358FC3BBA12}" type="pres">
      <dgm:prSet presAssocID="{50F18313-02C0-46D7-813D-24427FD4D7C4}" presName="linNode" presStyleCnt="0"/>
      <dgm:spPr/>
    </dgm:pt>
    <dgm:pt modelId="{6333279A-63FC-4DE6-8434-A87083ED7ED5}" type="pres">
      <dgm:prSet presAssocID="{50F18313-02C0-46D7-813D-24427FD4D7C4}" presName="parentText" presStyleLbl="node1" presStyleIdx="5" presStyleCnt="6" custLinFactNeighborX="1573" custLinFactNeighborY="97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828B1A-35CC-4118-9FED-1335BE0F56E6}" type="pres">
      <dgm:prSet presAssocID="{50F18313-02C0-46D7-813D-24427FD4D7C4}" presName="descendantText" presStyleLbl="alignAccFollowNode1" presStyleIdx="5" presStyleCnt="6" custLinFactNeighborX="2796" custLinFactNeighborY="122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3877493-1AEF-49FF-8145-B2D40FB20471}" type="presOf" srcId="{BF520BDD-B56D-4E60-8C23-66E3D0EF5A4C}" destId="{9056271E-1456-4495-9557-95465A7EDC69}" srcOrd="0" destOrd="0" presId="urn:microsoft.com/office/officeart/2005/8/layout/vList5"/>
    <dgm:cxn modelId="{E6D87481-F8DF-4B76-A253-2847C6DF4777}" type="presOf" srcId="{76B5F8B1-302C-48CA-9A3B-A404063028A2}" destId="{87BDE729-B242-4856-9B1B-CEBE9B65BDDA}" srcOrd="0" destOrd="0" presId="urn:microsoft.com/office/officeart/2005/8/layout/vList5"/>
    <dgm:cxn modelId="{58B67D3A-088E-4AE8-99F8-8603F30106AB}" type="presOf" srcId="{F2082B45-99AF-4552-AF4E-186DBAF7EA80}" destId="{B3D10A00-136A-4E73-88C4-95711098473F}" srcOrd="0" destOrd="0" presId="urn:microsoft.com/office/officeart/2005/8/layout/vList5"/>
    <dgm:cxn modelId="{734C9D3E-3D97-44DD-B6A7-B49BEB2B9886}" type="presOf" srcId="{745CD928-6E9E-43EF-B244-B290F8BD9B4C}" destId="{34705760-22E4-4941-A725-E72E9F47F217}" srcOrd="0" destOrd="0" presId="urn:microsoft.com/office/officeart/2005/8/layout/vList5"/>
    <dgm:cxn modelId="{C81B231E-D038-480E-AB1C-E639B6784CB4}" srcId="{745CD928-6E9E-43EF-B244-B290F8BD9B4C}" destId="{D74D6EA2-7ACB-409A-A03E-95636929AA58}" srcOrd="2" destOrd="0" parTransId="{0C7B9B5E-827A-4318-8058-FFBAACB7034C}" sibTransId="{0EE7789C-7BAD-4218-B221-60E033DBEA0E}"/>
    <dgm:cxn modelId="{07A25507-9E65-46F3-92EC-D9AAC9F9B2E4}" type="presOf" srcId="{0A6A487D-8DE0-48BA-8287-3D13AD502013}" destId="{6F828B1A-35CC-4118-9FED-1335BE0F56E6}" srcOrd="0" destOrd="0" presId="urn:microsoft.com/office/officeart/2005/8/layout/vList5"/>
    <dgm:cxn modelId="{976E3F03-3CA7-49F5-8291-B4C0085B6D9E}" srcId="{D74D6EA2-7ACB-409A-A03E-95636929AA58}" destId="{BF520BDD-B56D-4E60-8C23-66E3D0EF5A4C}" srcOrd="0" destOrd="0" parTransId="{12BB1532-E8DA-4B36-8AF5-03D4469720FB}" sibTransId="{8D44F436-93D6-4F01-AE03-E9F1E94B1D15}"/>
    <dgm:cxn modelId="{CEAA3151-2F4C-4820-B84A-B1A7998004AE}" srcId="{745CD928-6E9E-43EF-B244-B290F8BD9B4C}" destId="{76B5F8B1-302C-48CA-9A3B-A404063028A2}" srcOrd="0" destOrd="0" parTransId="{C07B0DA4-1D60-4D37-8BC1-1489CBD986EA}" sibTransId="{DC47C7EA-75E9-4136-BD04-15A5BA0DE4B4}"/>
    <dgm:cxn modelId="{70B94554-B40F-48D8-A7DF-D4B724B6F266}" srcId="{745CD928-6E9E-43EF-B244-B290F8BD9B4C}" destId="{21C3F858-7DB0-441B-8135-24EE2AA0CFCA}" srcOrd="4" destOrd="0" parTransId="{A44F6D25-281D-42AF-94AE-C8605A11BB1D}" sibTransId="{F1E7F733-6A22-417C-BD4F-9ECD63F5C3D2}"/>
    <dgm:cxn modelId="{98252054-F490-4C7B-A73E-DA399AF0BF5D}" type="presOf" srcId="{21C3F858-7DB0-441B-8135-24EE2AA0CFCA}" destId="{D2C41C87-C0B7-422E-9CE4-BFD6549CBDBE}" srcOrd="0" destOrd="0" presId="urn:microsoft.com/office/officeart/2005/8/layout/vList5"/>
    <dgm:cxn modelId="{FA534CB6-FF60-4FC8-8BDF-27A84BEBD7B7}" srcId="{745CD928-6E9E-43EF-B244-B290F8BD9B4C}" destId="{0766ED0E-50D2-4BE0-B6FF-ACABA0312204}" srcOrd="1" destOrd="0" parTransId="{75847F7F-D3DD-47DF-AFDA-6E69434E4D3E}" sibTransId="{9CD34E8A-69EB-4162-B32C-FDA0517E1DDD}"/>
    <dgm:cxn modelId="{F7AE34C1-2501-4E01-AC06-81F1AF6C5926}" srcId="{76B5F8B1-302C-48CA-9A3B-A404063028A2}" destId="{ECC82665-5143-49D4-A4D3-3236296C6530}" srcOrd="0" destOrd="0" parTransId="{46F74869-DD08-4A54-AEDF-133292EC0967}" sibTransId="{1CD82419-7CB1-40AF-A749-70D014E435DA}"/>
    <dgm:cxn modelId="{46DB4B2C-2A24-478B-BE81-B73D39DE1A80}" type="presOf" srcId="{50F18313-02C0-46D7-813D-24427FD4D7C4}" destId="{6333279A-63FC-4DE6-8434-A87083ED7ED5}" srcOrd="0" destOrd="0" presId="urn:microsoft.com/office/officeart/2005/8/layout/vList5"/>
    <dgm:cxn modelId="{03C0A471-389B-4E57-A270-FD42D544E354}" type="presOf" srcId="{6A565794-0538-404B-966D-63F324F1FB9E}" destId="{F49426A4-5E89-4916-86E5-958DF60F8EB8}" srcOrd="0" destOrd="0" presId="urn:microsoft.com/office/officeart/2005/8/layout/vList5"/>
    <dgm:cxn modelId="{A427563B-8651-4E93-ADBA-089C9CB23849}" srcId="{745CD928-6E9E-43EF-B244-B290F8BD9B4C}" destId="{50F18313-02C0-46D7-813D-24427FD4D7C4}" srcOrd="5" destOrd="0" parTransId="{DF7556AD-72C9-4950-A0C4-5114769C269F}" sibTransId="{34A9E2EF-43C4-4420-98E4-6CB01AB07A78}"/>
    <dgm:cxn modelId="{0E3AB435-151F-4F4D-82E9-59D4002777E5}" srcId="{0766ED0E-50D2-4BE0-B6FF-ACABA0312204}" destId="{6A565794-0538-404B-966D-63F324F1FB9E}" srcOrd="0" destOrd="0" parTransId="{44330675-0BF8-4F42-93DB-BB2D808D8253}" sibTransId="{61D88262-26E6-4893-B69E-A940BBB68306}"/>
    <dgm:cxn modelId="{0B683DF2-353D-4E4F-9599-14AE8B1E7908}" type="presOf" srcId="{0766ED0E-50D2-4BE0-B6FF-ACABA0312204}" destId="{8708B3AF-1D8F-4A70-B22D-5F77C931673F}" srcOrd="0" destOrd="0" presId="urn:microsoft.com/office/officeart/2005/8/layout/vList5"/>
    <dgm:cxn modelId="{87C06936-A952-4AAC-B11D-01D4C018EDCB}" type="presOf" srcId="{1342F00E-4099-42CA-9481-CBA7B7E91AB2}" destId="{468B074E-2C79-4CB1-A3C9-AA91777F9774}" srcOrd="0" destOrd="0" presId="urn:microsoft.com/office/officeart/2005/8/layout/vList5"/>
    <dgm:cxn modelId="{A67AA621-A07A-4175-A9E5-4DF50383A59C}" type="presOf" srcId="{D74D6EA2-7ACB-409A-A03E-95636929AA58}" destId="{4FE08802-598D-4ADB-BCC5-F524EFD5A8CE}" srcOrd="0" destOrd="0" presId="urn:microsoft.com/office/officeart/2005/8/layout/vList5"/>
    <dgm:cxn modelId="{6CD013E6-8590-4BE1-9A73-899283B48A01}" type="presOf" srcId="{BA7855E1-51B2-4E4F-B488-2FE0FB70EE82}" destId="{75A0C3B7-968B-4FFF-A9B8-3B4B2DBFEDC5}" srcOrd="0" destOrd="0" presId="urn:microsoft.com/office/officeart/2005/8/layout/vList5"/>
    <dgm:cxn modelId="{642305FF-DE4A-4966-804D-7207F3298254}" srcId="{50F18313-02C0-46D7-813D-24427FD4D7C4}" destId="{0A6A487D-8DE0-48BA-8287-3D13AD502013}" srcOrd="0" destOrd="0" parTransId="{65056C1B-BD68-428F-814A-EF027884F97C}" sibTransId="{3CC574CF-311A-43AC-8E41-4F9C549AFC30}"/>
    <dgm:cxn modelId="{2BE457EE-B7FF-40DD-9284-3DCA26D8F155}" srcId="{21C3F858-7DB0-441B-8135-24EE2AA0CFCA}" destId="{BA7855E1-51B2-4E4F-B488-2FE0FB70EE82}" srcOrd="0" destOrd="0" parTransId="{5945A687-BE35-4D4B-8A4B-8B49035471F9}" sibTransId="{013460F8-3815-4F4E-8DBF-26B601218CA4}"/>
    <dgm:cxn modelId="{CFF6C785-7E51-401F-AF5B-C5F4AC653995}" srcId="{745CD928-6E9E-43EF-B244-B290F8BD9B4C}" destId="{1342F00E-4099-42CA-9481-CBA7B7E91AB2}" srcOrd="3" destOrd="0" parTransId="{59188683-E99E-499A-B3E2-DF5FC751E915}" sibTransId="{9FA26A7B-C6A5-452A-AC38-F44C76C2BE0B}"/>
    <dgm:cxn modelId="{ED5BBE1C-0C44-431E-8564-F320876FEF0C}" srcId="{1342F00E-4099-42CA-9481-CBA7B7E91AB2}" destId="{F2082B45-99AF-4552-AF4E-186DBAF7EA80}" srcOrd="0" destOrd="0" parTransId="{69ABB9AE-D8F2-4DF3-B955-19D8FFF2805A}" sibTransId="{BE935685-2C83-43AD-A327-16AA6A2059CB}"/>
    <dgm:cxn modelId="{4ADC0364-EA0D-47F3-B2DA-5092E68DA47E}" type="presOf" srcId="{ECC82665-5143-49D4-A4D3-3236296C6530}" destId="{F340AEEA-BDA4-4BD6-9114-5F9F9EFDBA4B}" srcOrd="0" destOrd="0" presId="urn:microsoft.com/office/officeart/2005/8/layout/vList5"/>
    <dgm:cxn modelId="{836FEC7E-98B4-4F74-8C27-53E8DB4EFCB5}" type="presParOf" srcId="{34705760-22E4-4941-A725-E72E9F47F217}" destId="{DB7D897D-7CCB-43AD-BE2F-362BBEB5C471}" srcOrd="0" destOrd="0" presId="urn:microsoft.com/office/officeart/2005/8/layout/vList5"/>
    <dgm:cxn modelId="{F31B3A94-DD94-4A3B-A782-DB5031489F08}" type="presParOf" srcId="{DB7D897D-7CCB-43AD-BE2F-362BBEB5C471}" destId="{87BDE729-B242-4856-9B1B-CEBE9B65BDDA}" srcOrd="0" destOrd="0" presId="urn:microsoft.com/office/officeart/2005/8/layout/vList5"/>
    <dgm:cxn modelId="{10960627-93B5-4406-B541-DD417CC07B3F}" type="presParOf" srcId="{DB7D897D-7CCB-43AD-BE2F-362BBEB5C471}" destId="{F340AEEA-BDA4-4BD6-9114-5F9F9EFDBA4B}" srcOrd="1" destOrd="0" presId="urn:microsoft.com/office/officeart/2005/8/layout/vList5"/>
    <dgm:cxn modelId="{A4810FB3-617E-489C-A989-2D93EC3888AF}" type="presParOf" srcId="{34705760-22E4-4941-A725-E72E9F47F217}" destId="{9DBF9036-5A76-4E55-9953-B57553B0A7DA}" srcOrd="1" destOrd="0" presId="urn:microsoft.com/office/officeart/2005/8/layout/vList5"/>
    <dgm:cxn modelId="{44668659-D9DE-4DF3-9339-52A1D660D3C8}" type="presParOf" srcId="{34705760-22E4-4941-A725-E72E9F47F217}" destId="{4157E417-FADD-4338-A2DF-CC52FA6CF03D}" srcOrd="2" destOrd="0" presId="urn:microsoft.com/office/officeart/2005/8/layout/vList5"/>
    <dgm:cxn modelId="{8A438D03-19A9-4613-BDBE-046C2B69ABE6}" type="presParOf" srcId="{4157E417-FADD-4338-A2DF-CC52FA6CF03D}" destId="{8708B3AF-1D8F-4A70-B22D-5F77C931673F}" srcOrd="0" destOrd="0" presId="urn:microsoft.com/office/officeart/2005/8/layout/vList5"/>
    <dgm:cxn modelId="{244C6B3C-AD46-4B57-A5AB-9AD49807B28F}" type="presParOf" srcId="{4157E417-FADD-4338-A2DF-CC52FA6CF03D}" destId="{F49426A4-5E89-4916-86E5-958DF60F8EB8}" srcOrd="1" destOrd="0" presId="urn:microsoft.com/office/officeart/2005/8/layout/vList5"/>
    <dgm:cxn modelId="{C5BB8686-AD9B-4566-850B-A49B584B8CF7}" type="presParOf" srcId="{34705760-22E4-4941-A725-E72E9F47F217}" destId="{CC009C13-475E-4A77-BAA4-C26657541CF0}" srcOrd="3" destOrd="0" presId="urn:microsoft.com/office/officeart/2005/8/layout/vList5"/>
    <dgm:cxn modelId="{5A24D3AC-22FB-4F1D-AC32-534CDC166707}" type="presParOf" srcId="{34705760-22E4-4941-A725-E72E9F47F217}" destId="{95618C1A-7AB2-4775-A94D-DD3F19AFE591}" srcOrd="4" destOrd="0" presId="urn:microsoft.com/office/officeart/2005/8/layout/vList5"/>
    <dgm:cxn modelId="{D97F683D-1069-4F27-B840-1C158CDB4796}" type="presParOf" srcId="{95618C1A-7AB2-4775-A94D-DD3F19AFE591}" destId="{4FE08802-598D-4ADB-BCC5-F524EFD5A8CE}" srcOrd="0" destOrd="0" presId="urn:microsoft.com/office/officeart/2005/8/layout/vList5"/>
    <dgm:cxn modelId="{A1176AB5-85E0-4B11-9DCB-6CDA3FF1D061}" type="presParOf" srcId="{95618C1A-7AB2-4775-A94D-DD3F19AFE591}" destId="{9056271E-1456-4495-9557-95465A7EDC69}" srcOrd="1" destOrd="0" presId="urn:microsoft.com/office/officeart/2005/8/layout/vList5"/>
    <dgm:cxn modelId="{1B93CD4E-C3F0-4B6B-94DB-9BA0988BAFF2}" type="presParOf" srcId="{34705760-22E4-4941-A725-E72E9F47F217}" destId="{18D4DE52-5261-41D2-B4D6-CF9E6B8B0EBB}" srcOrd="5" destOrd="0" presId="urn:microsoft.com/office/officeart/2005/8/layout/vList5"/>
    <dgm:cxn modelId="{71FD39BE-93F4-4462-BBC8-11C93124E0C2}" type="presParOf" srcId="{34705760-22E4-4941-A725-E72E9F47F217}" destId="{214F7120-D8D1-4EFB-B8A6-0CC3D14EED5E}" srcOrd="6" destOrd="0" presId="urn:microsoft.com/office/officeart/2005/8/layout/vList5"/>
    <dgm:cxn modelId="{6FE54E08-60A6-42DB-87D0-52656B685D7B}" type="presParOf" srcId="{214F7120-D8D1-4EFB-B8A6-0CC3D14EED5E}" destId="{468B074E-2C79-4CB1-A3C9-AA91777F9774}" srcOrd="0" destOrd="0" presId="urn:microsoft.com/office/officeart/2005/8/layout/vList5"/>
    <dgm:cxn modelId="{CA00CB7F-D8C7-4727-9C1D-2B351AD58624}" type="presParOf" srcId="{214F7120-D8D1-4EFB-B8A6-0CC3D14EED5E}" destId="{B3D10A00-136A-4E73-88C4-95711098473F}" srcOrd="1" destOrd="0" presId="urn:microsoft.com/office/officeart/2005/8/layout/vList5"/>
    <dgm:cxn modelId="{DDA8651A-E8A7-40E9-8D63-185AE60457A2}" type="presParOf" srcId="{34705760-22E4-4941-A725-E72E9F47F217}" destId="{4402DB74-37FA-4053-8719-2B7412A7A4B8}" srcOrd="7" destOrd="0" presId="urn:microsoft.com/office/officeart/2005/8/layout/vList5"/>
    <dgm:cxn modelId="{4DAB1FEF-1760-4DB8-83F3-5E4C84F7A4F9}" type="presParOf" srcId="{34705760-22E4-4941-A725-E72E9F47F217}" destId="{2B5D8971-5205-422A-B93C-539B7F52B54A}" srcOrd="8" destOrd="0" presId="urn:microsoft.com/office/officeart/2005/8/layout/vList5"/>
    <dgm:cxn modelId="{914A5BDA-E0A6-424A-981A-0DC1F23A3C0A}" type="presParOf" srcId="{2B5D8971-5205-422A-B93C-539B7F52B54A}" destId="{D2C41C87-C0B7-422E-9CE4-BFD6549CBDBE}" srcOrd="0" destOrd="0" presId="urn:microsoft.com/office/officeart/2005/8/layout/vList5"/>
    <dgm:cxn modelId="{376ED78E-D018-4765-A2C5-6D759BA2E704}" type="presParOf" srcId="{2B5D8971-5205-422A-B93C-539B7F52B54A}" destId="{75A0C3B7-968B-4FFF-A9B8-3B4B2DBFEDC5}" srcOrd="1" destOrd="0" presId="urn:microsoft.com/office/officeart/2005/8/layout/vList5"/>
    <dgm:cxn modelId="{F9A468FA-A4F2-4C34-834A-B0EEC26679F0}" type="presParOf" srcId="{34705760-22E4-4941-A725-E72E9F47F217}" destId="{76F871B6-99DC-4483-81D2-E9BC2F2C723B}" srcOrd="9" destOrd="0" presId="urn:microsoft.com/office/officeart/2005/8/layout/vList5"/>
    <dgm:cxn modelId="{23C06D4D-AFB4-48B7-B689-CD27CFE4BEAC}" type="presParOf" srcId="{34705760-22E4-4941-A725-E72E9F47F217}" destId="{C1658071-E170-4EB2-8411-E358FC3BBA12}" srcOrd="10" destOrd="0" presId="urn:microsoft.com/office/officeart/2005/8/layout/vList5"/>
    <dgm:cxn modelId="{88BD18A7-DA47-4943-ACB9-BCB1E69A4A5F}" type="presParOf" srcId="{C1658071-E170-4EB2-8411-E358FC3BBA12}" destId="{6333279A-63FC-4DE6-8434-A87083ED7ED5}" srcOrd="0" destOrd="0" presId="urn:microsoft.com/office/officeart/2005/8/layout/vList5"/>
    <dgm:cxn modelId="{DC31522D-FA77-4229-B901-BED6F6EB6FB8}" type="presParOf" srcId="{C1658071-E170-4EB2-8411-E358FC3BBA12}" destId="{6F828B1A-35CC-4118-9FED-1335BE0F56E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B6519A3-05ED-4618-A954-9300FF0D11B2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A3385C5-82A8-4831-AA0F-CC848D27051A}">
      <dgm:prSet phldrT="[Texto]" custT="1"/>
      <dgm:spPr/>
      <dgm:t>
        <a:bodyPr/>
        <a:lstStyle/>
        <a:p>
          <a:r>
            <a:rPr lang="es-ES" sz="1800" dirty="0" smtClean="0"/>
            <a:t>Investigación Bibliográfica</a:t>
          </a:r>
          <a:endParaRPr lang="es-ES" sz="1800" dirty="0"/>
        </a:p>
      </dgm:t>
    </dgm:pt>
    <dgm:pt modelId="{AFCAD761-5405-4039-AF2D-47CC32D31C82}" type="parTrans" cxnId="{C5E69C1C-FAE8-437B-BA57-93702FB0899F}">
      <dgm:prSet/>
      <dgm:spPr/>
      <dgm:t>
        <a:bodyPr/>
        <a:lstStyle/>
        <a:p>
          <a:endParaRPr lang="es-ES"/>
        </a:p>
      </dgm:t>
    </dgm:pt>
    <dgm:pt modelId="{D3C4D474-2CCB-41BC-A24B-1113ABED85CB}" type="sibTrans" cxnId="{C5E69C1C-FAE8-437B-BA57-93702FB0899F}">
      <dgm:prSet/>
      <dgm:spPr/>
      <dgm:t>
        <a:bodyPr/>
        <a:lstStyle/>
        <a:p>
          <a:endParaRPr lang="es-ES"/>
        </a:p>
      </dgm:t>
    </dgm:pt>
    <dgm:pt modelId="{87BBE60F-51F5-492E-B915-A61EA7ADDB60}">
      <dgm:prSet phldrT="[Texto]" custT="1"/>
      <dgm:spPr/>
      <dgm:t>
        <a:bodyPr/>
        <a:lstStyle/>
        <a:p>
          <a:r>
            <a:rPr lang="es-ES" sz="1800" dirty="0" smtClean="0"/>
            <a:t>Entrevista </a:t>
          </a:r>
          <a:endParaRPr lang="es-ES" sz="1800" dirty="0"/>
        </a:p>
      </dgm:t>
    </dgm:pt>
    <dgm:pt modelId="{94C433DC-BB33-46A2-A356-39F66BAB536A}" type="parTrans" cxnId="{DFB53161-AF86-4504-99A5-B017C099D1C5}">
      <dgm:prSet/>
      <dgm:spPr/>
      <dgm:t>
        <a:bodyPr/>
        <a:lstStyle/>
        <a:p>
          <a:endParaRPr lang="es-ES"/>
        </a:p>
      </dgm:t>
    </dgm:pt>
    <dgm:pt modelId="{5D9963C4-311A-4386-9FF5-7CE777D86A3B}" type="sibTrans" cxnId="{DFB53161-AF86-4504-99A5-B017C099D1C5}">
      <dgm:prSet/>
      <dgm:spPr/>
      <dgm:t>
        <a:bodyPr/>
        <a:lstStyle/>
        <a:p>
          <a:endParaRPr lang="es-ES"/>
        </a:p>
      </dgm:t>
    </dgm:pt>
    <dgm:pt modelId="{A73254A7-AAA6-4C68-A66E-9E18D33169E7}">
      <dgm:prSet phldrT="[Texto]" custT="1"/>
      <dgm:spPr/>
      <dgm:t>
        <a:bodyPr/>
        <a:lstStyle/>
        <a:p>
          <a:r>
            <a:rPr lang="es-ES" sz="1800" dirty="0" smtClean="0"/>
            <a:t>Encuesta </a:t>
          </a:r>
          <a:endParaRPr lang="es-ES" sz="1800" dirty="0"/>
        </a:p>
      </dgm:t>
    </dgm:pt>
    <dgm:pt modelId="{7421C172-33E9-4FEE-9853-69C6A16B3D54}" type="parTrans" cxnId="{0314EFBE-35A6-4231-A157-CBD834367CBF}">
      <dgm:prSet/>
      <dgm:spPr/>
      <dgm:t>
        <a:bodyPr/>
        <a:lstStyle/>
        <a:p>
          <a:endParaRPr lang="es-ES"/>
        </a:p>
      </dgm:t>
    </dgm:pt>
    <dgm:pt modelId="{EA7AA884-684B-49C3-927F-4277B41BC860}" type="sibTrans" cxnId="{0314EFBE-35A6-4231-A157-CBD834367CBF}">
      <dgm:prSet/>
      <dgm:spPr/>
      <dgm:t>
        <a:bodyPr/>
        <a:lstStyle/>
        <a:p>
          <a:endParaRPr lang="es-ES"/>
        </a:p>
      </dgm:t>
    </dgm:pt>
    <dgm:pt modelId="{380D36CB-4812-441D-B0BE-F3C409042148}">
      <dgm:prSet phldrT="[Texto]" custT="1"/>
      <dgm:spPr/>
      <dgm:t>
        <a:bodyPr/>
        <a:lstStyle/>
        <a:p>
          <a:r>
            <a:rPr lang="es-ES" sz="1800" dirty="0" smtClean="0"/>
            <a:t>Fichas de Observación</a:t>
          </a:r>
          <a:endParaRPr lang="es-ES" sz="1800" dirty="0"/>
        </a:p>
      </dgm:t>
    </dgm:pt>
    <dgm:pt modelId="{29A086D5-FF7D-4E92-B9DC-A762C3E7EFC1}" type="parTrans" cxnId="{7FCCF0BA-6EB5-4C0F-A0F7-DA4CB78AB444}">
      <dgm:prSet/>
      <dgm:spPr/>
      <dgm:t>
        <a:bodyPr/>
        <a:lstStyle/>
        <a:p>
          <a:endParaRPr lang="es-ES"/>
        </a:p>
      </dgm:t>
    </dgm:pt>
    <dgm:pt modelId="{32A78828-6545-4302-A2F9-87C85B3ABAB2}" type="sibTrans" cxnId="{7FCCF0BA-6EB5-4C0F-A0F7-DA4CB78AB444}">
      <dgm:prSet/>
      <dgm:spPr/>
      <dgm:t>
        <a:bodyPr/>
        <a:lstStyle/>
        <a:p>
          <a:endParaRPr lang="es-ES"/>
        </a:p>
      </dgm:t>
    </dgm:pt>
    <dgm:pt modelId="{BA944D79-79DE-44DB-8089-66EDAAFF9AB6}" type="pres">
      <dgm:prSet presAssocID="{8B6519A3-05ED-4618-A954-9300FF0D11B2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23B76858-A5D7-4A7F-8D9A-F7A08DB7C56D}" type="pres">
      <dgm:prSet presAssocID="{8A3385C5-82A8-4831-AA0F-CC848D27051A}" presName="composite" presStyleCnt="0"/>
      <dgm:spPr/>
    </dgm:pt>
    <dgm:pt modelId="{53A5E956-1379-46AF-8E65-34F388DE8B88}" type="pres">
      <dgm:prSet presAssocID="{8A3385C5-82A8-4831-AA0F-CC848D27051A}" presName="LShape" presStyleLbl="alignNode1" presStyleIdx="0" presStyleCnt="7"/>
      <dgm:spPr/>
    </dgm:pt>
    <dgm:pt modelId="{3EDF6D53-CB20-4942-AA04-36DAE9CE6975}" type="pres">
      <dgm:prSet presAssocID="{8A3385C5-82A8-4831-AA0F-CC848D27051A}" presName="ParentText" presStyleLbl="revTx" presStyleIdx="0" presStyleCnt="4" custScaleX="1127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95095F-554E-41C5-921A-937FBAFD90FC}" type="pres">
      <dgm:prSet presAssocID="{8A3385C5-82A8-4831-AA0F-CC848D27051A}" presName="Triangle" presStyleLbl="alignNode1" presStyleIdx="1" presStyleCnt="7"/>
      <dgm:spPr/>
    </dgm:pt>
    <dgm:pt modelId="{321DFF35-07A9-43B7-A38C-CF77B53DCD52}" type="pres">
      <dgm:prSet presAssocID="{D3C4D474-2CCB-41BC-A24B-1113ABED85CB}" presName="sibTrans" presStyleCnt="0"/>
      <dgm:spPr/>
    </dgm:pt>
    <dgm:pt modelId="{8BA8182D-B9DE-454F-9E44-67D4B636C405}" type="pres">
      <dgm:prSet presAssocID="{D3C4D474-2CCB-41BC-A24B-1113ABED85CB}" presName="space" presStyleCnt="0"/>
      <dgm:spPr/>
    </dgm:pt>
    <dgm:pt modelId="{E6C35BAD-0062-43BC-9F1F-2FBFDA2DBE60}" type="pres">
      <dgm:prSet presAssocID="{87BBE60F-51F5-492E-B915-A61EA7ADDB60}" presName="composite" presStyleCnt="0"/>
      <dgm:spPr/>
    </dgm:pt>
    <dgm:pt modelId="{CE8E0591-72B7-4D46-B6F9-09FEE1D87DD8}" type="pres">
      <dgm:prSet presAssocID="{87BBE60F-51F5-492E-B915-A61EA7ADDB60}" presName="LShape" presStyleLbl="alignNode1" presStyleIdx="2" presStyleCnt="7"/>
      <dgm:spPr/>
    </dgm:pt>
    <dgm:pt modelId="{71B5EEA1-7B3A-46E3-923D-D3F2833594EB}" type="pres">
      <dgm:prSet presAssocID="{87BBE60F-51F5-492E-B915-A61EA7ADDB60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C1541A-B2D2-44C8-AA92-DC3CF8A7E4F3}" type="pres">
      <dgm:prSet presAssocID="{87BBE60F-51F5-492E-B915-A61EA7ADDB60}" presName="Triangle" presStyleLbl="alignNode1" presStyleIdx="3" presStyleCnt="7"/>
      <dgm:spPr/>
    </dgm:pt>
    <dgm:pt modelId="{F553FD3C-4EEB-4D4D-8E5F-E0814F907806}" type="pres">
      <dgm:prSet presAssocID="{5D9963C4-311A-4386-9FF5-7CE777D86A3B}" presName="sibTrans" presStyleCnt="0"/>
      <dgm:spPr/>
    </dgm:pt>
    <dgm:pt modelId="{A1F9529D-80BD-42D2-931F-CA39A18CAE02}" type="pres">
      <dgm:prSet presAssocID="{5D9963C4-311A-4386-9FF5-7CE777D86A3B}" presName="space" presStyleCnt="0"/>
      <dgm:spPr/>
    </dgm:pt>
    <dgm:pt modelId="{7DC2D6B4-DCDA-4D94-82EE-B10F39B5F7D1}" type="pres">
      <dgm:prSet presAssocID="{A73254A7-AAA6-4C68-A66E-9E18D33169E7}" presName="composite" presStyleCnt="0"/>
      <dgm:spPr/>
    </dgm:pt>
    <dgm:pt modelId="{0F83385A-3342-48C8-9583-B31734FE7215}" type="pres">
      <dgm:prSet presAssocID="{A73254A7-AAA6-4C68-A66E-9E18D33169E7}" presName="LShape" presStyleLbl="alignNode1" presStyleIdx="4" presStyleCnt="7"/>
      <dgm:spPr/>
    </dgm:pt>
    <dgm:pt modelId="{C71C0648-D9A7-4B8C-9216-E2F8FAEB3C5E}" type="pres">
      <dgm:prSet presAssocID="{A73254A7-AAA6-4C68-A66E-9E18D33169E7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DDBBFB-1C53-434F-A84D-8C14A671F65D}" type="pres">
      <dgm:prSet presAssocID="{A73254A7-AAA6-4C68-A66E-9E18D33169E7}" presName="Triangle" presStyleLbl="alignNode1" presStyleIdx="5" presStyleCnt="7"/>
      <dgm:spPr/>
    </dgm:pt>
    <dgm:pt modelId="{47119D87-0020-47A3-869D-A7DEC05C8F62}" type="pres">
      <dgm:prSet presAssocID="{EA7AA884-684B-49C3-927F-4277B41BC860}" presName="sibTrans" presStyleCnt="0"/>
      <dgm:spPr/>
    </dgm:pt>
    <dgm:pt modelId="{745684C7-5EC1-4009-B99A-2F33F0718E78}" type="pres">
      <dgm:prSet presAssocID="{EA7AA884-684B-49C3-927F-4277B41BC860}" presName="space" presStyleCnt="0"/>
      <dgm:spPr/>
    </dgm:pt>
    <dgm:pt modelId="{2526EDD6-E05C-4C8B-A8F9-23C6662F5C9A}" type="pres">
      <dgm:prSet presAssocID="{380D36CB-4812-441D-B0BE-F3C409042148}" presName="composite" presStyleCnt="0"/>
      <dgm:spPr/>
    </dgm:pt>
    <dgm:pt modelId="{0ECCAB74-56E3-4BE7-9E32-FF3CA2420C8E}" type="pres">
      <dgm:prSet presAssocID="{380D36CB-4812-441D-B0BE-F3C409042148}" presName="LShape" presStyleLbl="alignNode1" presStyleIdx="6" presStyleCnt="7"/>
      <dgm:spPr/>
    </dgm:pt>
    <dgm:pt modelId="{6C0E8B14-EC98-4E08-B6C3-B94F6247147E}" type="pres">
      <dgm:prSet presAssocID="{380D36CB-4812-441D-B0BE-F3C409042148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5E69C1C-FAE8-437B-BA57-93702FB0899F}" srcId="{8B6519A3-05ED-4618-A954-9300FF0D11B2}" destId="{8A3385C5-82A8-4831-AA0F-CC848D27051A}" srcOrd="0" destOrd="0" parTransId="{AFCAD761-5405-4039-AF2D-47CC32D31C82}" sibTransId="{D3C4D474-2CCB-41BC-A24B-1113ABED85CB}"/>
    <dgm:cxn modelId="{89FEDD10-096D-4BF5-9576-733848377D65}" type="presOf" srcId="{380D36CB-4812-441D-B0BE-F3C409042148}" destId="{6C0E8B14-EC98-4E08-B6C3-B94F6247147E}" srcOrd="0" destOrd="0" presId="urn:microsoft.com/office/officeart/2009/3/layout/StepUpProcess"/>
    <dgm:cxn modelId="{DFB53161-AF86-4504-99A5-B017C099D1C5}" srcId="{8B6519A3-05ED-4618-A954-9300FF0D11B2}" destId="{87BBE60F-51F5-492E-B915-A61EA7ADDB60}" srcOrd="1" destOrd="0" parTransId="{94C433DC-BB33-46A2-A356-39F66BAB536A}" sibTransId="{5D9963C4-311A-4386-9FF5-7CE777D86A3B}"/>
    <dgm:cxn modelId="{7FCCF0BA-6EB5-4C0F-A0F7-DA4CB78AB444}" srcId="{8B6519A3-05ED-4618-A954-9300FF0D11B2}" destId="{380D36CB-4812-441D-B0BE-F3C409042148}" srcOrd="3" destOrd="0" parTransId="{29A086D5-FF7D-4E92-B9DC-A762C3E7EFC1}" sibTransId="{32A78828-6545-4302-A2F9-87C85B3ABAB2}"/>
    <dgm:cxn modelId="{5F9B3F1F-B453-4A7F-8FFF-A22AFA190D04}" type="presOf" srcId="{87BBE60F-51F5-492E-B915-A61EA7ADDB60}" destId="{71B5EEA1-7B3A-46E3-923D-D3F2833594EB}" srcOrd="0" destOrd="0" presId="urn:microsoft.com/office/officeart/2009/3/layout/StepUpProcess"/>
    <dgm:cxn modelId="{0314EFBE-35A6-4231-A157-CBD834367CBF}" srcId="{8B6519A3-05ED-4618-A954-9300FF0D11B2}" destId="{A73254A7-AAA6-4C68-A66E-9E18D33169E7}" srcOrd="2" destOrd="0" parTransId="{7421C172-33E9-4FEE-9853-69C6A16B3D54}" sibTransId="{EA7AA884-684B-49C3-927F-4277B41BC860}"/>
    <dgm:cxn modelId="{A1E0C57D-1388-4BBB-8A0B-B7ED530025D3}" type="presOf" srcId="{A73254A7-AAA6-4C68-A66E-9E18D33169E7}" destId="{C71C0648-D9A7-4B8C-9216-E2F8FAEB3C5E}" srcOrd="0" destOrd="0" presId="urn:microsoft.com/office/officeart/2009/3/layout/StepUpProcess"/>
    <dgm:cxn modelId="{018BA3C2-F13D-437E-B4C6-10DCCB204AB2}" type="presOf" srcId="{8B6519A3-05ED-4618-A954-9300FF0D11B2}" destId="{BA944D79-79DE-44DB-8089-66EDAAFF9AB6}" srcOrd="0" destOrd="0" presId="urn:microsoft.com/office/officeart/2009/3/layout/StepUpProcess"/>
    <dgm:cxn modelId="{F35EBB04-0464-44ED-AD36-A194AD60AC58}" type="presOf" srcId="{8A3385C5-82A8-4831-AA0F-CC848D27051A}" destId="{3EDF6D53-CB20-4942-AA04-36DAE9CE6975}" srcOrd="0" destOrd="0" presId="urn:microsoft.com/office/officeart/2009/3/layout/StepUpProcess"/>
    <dgm:cxn modelId="{59EC4C8E-169E-46B3-866C-3D0A489C9308}" type="presParOf" srcId="{BA944D79-79DE-44DB-8089-66EDAAFF9AB6}" destId="{23B76858-A5D7-4A7F-8D9A-F7A08DB7C56D}" srcOrd="0" destOrd="0" presId="urn:microsoft.com/office/officeart/2009/3/layout/StepUpProcess"/>
    <dgm:cxn modelId="{5D753AA3-9C34-451C-A1EE-8992AC8F3BAF}" type="presParOf" srcId="{23B76858-A5D7-4A7F-8D9A-F7A08DB7C56D}" destId="{53A5E956-1379-46AF-8E65-34F388DE8B88}" srcOrd="0" destOrd="0" presId="urn:microsoft.com/office/officeart/2009/3/layout/StepUpProcess"/>
    <dgm:cxn modelId="{EFAE01D7-AF56-464E-B622-66FB4665CEAE}" type="presParOf" srcId="{23B76858-A5D7-4A7F-8D9A-F7A08DB7C56D}" destId="{3EDF6D53-CB20-4942-AA04-36DAE9CE6975}" srcOrd="1" destOrd="0" presId="urn:microsoft.com/office/officeart/2009/3/layout/StepUpProcess"/>
    <dgm:cxn modelId="{5A23B711-6180-4024-8EAE-66F4DB6813CC}" type="presParOf" srcId="{23B76858-A5D7-4A7F-8D9A-F7A08DB7C56D}" destId="{0F95095F-554E-41C5-921A-937FBAFD90FC}" srcOrd="2" destOrd="0" presId="urn:microsoft.com/office/officeart/2009/3/layout/StepUpProcess"/>
    <dgm:cxn modelId="{0747A9D5-8287-464A-A2C0-25FA328D2D5C}" type="presParOf" srcId="{BA944D79-79DE-44DB-8089-66EDAAFF9AB6}" destId="{321DFF35-07A9-43B7-A38C-CF77B53DCD52}" srcOrd="1" destOrd="0" presId="urn:microsoft.com/office/officeart/2009/3/layout/StepUpProcess"/>
    <dgm:cxn modelId="{6D5E1A11-344B-4A24-BE72-40B2261B203F}" type="presParOf" srcId="{321DFF35-07A9-43B7-A38C-CF77B53DCD52}" destId="{8BA8182D-B9DE-454F-9E44-67D4B636C405}" srcOrd="0" destOrd="0" presId="urn:microsoft.com/office/officeart/2009/3/layout/StepUpProcess"/>
    <dgm:cxn modelId="{7AA99330-8F47-47FD-BA36-45F8AE12ECEF}" type="presParOf" srcId="{BA944D79-79DE-44DB-8089-66EDAAFF9AB6}" destId="{E6C35BAD-0062-43BC-9F1F-2FBFDA2DBE60}" srcOrd="2" destOrd="0" presId="urn:microsoft.com/office/officeart/2009/3/layout/StepUpProcess"/>
    <dgm:cxn modelId="{0F8FF737-528E-408E-ACB1-7EBA56AC720A}" type="presParOf" srcId="{E6C35BAD-0062-43BC-9F1F-2FBFDA2DBE60}" destId="{CE8E0591-72B7-4D46-B6F9-09FEE1D87DD8}" srcOrd="0" destOrd="0" presId="urn:microsoft.com/office/officeart/2009/3/layout/StepUpProcess"/>
    <dgm:cxn modelId="{24C020DF-F234-44E2-BE24-CA1016552AE9}" type="presParOf" srcId="{E6C35BAD-0062-43BC-9F1F-2FBFDA2DBE60}" destId="{71B5EEA1-7B3A-46E3-923D-D3F2833594EB}" srcOrd="1" destOrd="0" presId="urn:microsoft.com/office/officeart/2009/3/layout/StepUpProcess"/>
    <dgm:cxn modelId="{DCA4CDB3-11CA-4485-9836-610F4E8C6892}" type="presParOf" srcId="{E6C35BAD-0062-43BC-9F1F-2FBFDA2DBE60}" destId="{FAC1541A-B2D2-44C8-AA92-DC3CF8A7E4F3}" srcOrd="2" destOrd="0" presId="urn:microsoft.com/office/officeart/2009/3/layout/StepUpProcess"/>
    <dgm:cxn modelId="{1EE73AAB-336A-4358-A8DE-D51799CD3910}" type="presParOf" srcId="{BA944D79-79DE-44DB-8089-66EDAAFF9AB6}" destId="{F553FD3C-4EEB-4D4D-8E5F-E0814F907806}" srcOrd="3" destOrd="0" presId="urn:microsoft.com/office/officeart/2009/3/layout/StepUpProcess"/>
    <dgm:cxn modelId="{29E2EDD1-9BF8-4A01-BBC5-1CBB3079D451}" type="presParOf" srcId="{F553FD3C-4EEB-4D4D-8E5F-E0814F907806}" destId="{A1F9529D-80BD-42D2-931F-CA39A18CAE02}" srcOrd="0" destOrd="0" presId="urn:microsoft.com/office/officeart/2009/3/layout/StepUpProcess"/>
    <dgm:cxn modelId="{D27EFAB8-48FE-4C5E-A99B-CB1092EFE797}" type="presParOf" srcId="{BA944D79-79DE-44DB-8089-66EDAAFF9AB6}" destId="{7DC2D6B4-DCDA-4D94-82EE-B10F39B5F7D1}" srcOrd="4" destOrd="0" presId="urn:microsoft.com/office/officeart/2009/3/layout/StepUpProcess"/>
    <dgm:cxn modelId="{CCCBF525-9CDA-4C29-87C0-C7551495A6FB}" type="presParOf" srcId="{7DC2D6B4-DCDA-4D94-82EE-B10F39B5F7D1}" destId="{0F83385A-3342-48C8-9583-B31734FE7215}" srcOrd="0" destOrd="0" presId="urn:microsoft.com/office/officeart/2009/3/layout/StepUpProcess"/>
    <dgm:cxn modelId="{3EE6D279-D7E7-4D50-8CD1-2F82C0636873}" type="presParOf" srcId="{7DC2D6B4-DCDA-4D94-82EE-B10F39B5F7D1}" destId="{C71C0648-D9A7-4B8C-9216-E2F8FAEB3C5E}" srcOrd="1" destOrd="0" presId="urn:microsoft.com/office/officeart/2009/3/layout/StepUpProcess"/>
    <dgm:cxn modelId="{4E950CA1-5668-4705-8444-839398CFF269}" type="presParOf" srcId="{7DC2D6B4-DCDA-4D94-82EE-B10F39B5F7D1}" destId="{B7DDBBFB-1C53-434F-A84D-8C14A671F65D}" srcOrd="2" destOrd="0" presId="urn:microsoft.com/office/officeart/2009/3/layout/StepUpProcess"/>
    <dgm:cxn modelId="{4453B03C-4032-4EA8-9F8F-C7C2211E3874}" type="presParOf" srcId="{BA944D79-79DE-44DB-8089-66EDAAFF9AB6}" destId="{47119D87-0020-47A3-869D-A7DEC05C8F62}" srcOrd="5" destOrd="0" presId="urn:microsoft.com/office/officeart/2009/3/layout/StepUpProcess"/>
    <dgm:cxn modelId="{B95504BA-9BD3-4888-A9DC-5BDA27EB67FA}" type="presParOf" srcId="{47119D87-0020-47A3-869D-A7DEC05C8F62}" destId="{745684C7-5EC1-4009-B99A-2F33F0718E78}" srcOrd="0" destOrd="0" presId="urn:microsoft.com/office/officeart/2009/3/layout/StepUpProcess"/>
    <dgm:cxn modelId="{7D43D435-4D0E-42B6-8D77-0AE03B99AAB0}" type="presParOf" srcId="{BA944D79-79DE-44DB-8089-66EDAAFF9AB6}" destId="{2526EDD6-E05C-4C8B-A8F9-23C6662F5C9A}" srcOrd="6" destOrd="0" presId="urn:microsoft.com/office/officeart/2009/3/layout/StepUpProcess"/>
    <dgm:cxn modelId="{C9542B55-89E9-41B2-BD7A-94762A1C7B3F}" type="presParOf" srcId="{2526EDD6-E05C-4C8B-A8F9-23C6662F5C9A}" destId="{0ECCAB74-56E3-4BE7-9E32-FF3CA2420C8E}" srcOrd="0" destOrd="0" presId="urn:microsoft.com/office/officeart/2009/3/layout/StepUpProcess"/>
    <dgm:cxn modelId="{7FE16AC9-4635-4268-BC7C-4448C513FC5F}" type="presParOf" srcId="{2526EDD6-E05C-4C8B-A8F9-23C6662F5C9A}" destId="{6C0E8B14-EC98-4E08-B6C3-B94F6247147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DD26F96-12C4-47A9-802E-546219F0D3DA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0898E05-0BBC-4859-BFC9-F5A414E56278}">
      <dgm:prSet phldrT="[Texto]" custT="1"/>
      <dgm:spPr/>
      <dgm:t>
        <a:bodyPr/>
        <a:lstStyle/>
        <a:p>
          <a:r>
            <a:rPr lang="es-ES" sz="1600" dirty="0" smtClean="0"/>
            <a:t>Desarrollo Turístico de las zonas de influencia directa</a:t>
          </a:r>
          <a:endParaRPr lang="es-ES" sz="1600" dirty="0"/>
        </a:p>
      </dgm:t>
    </dgm:pt>
    <dgm:pt modelId="{45FC861A-BCF1-4933-AF2D-CC5B9662B0A6}" type="parTrans" cxnId="{72D58344-7B7E-4FA4-8B00-4E1429532046}">
      <dgm:prSet/>
      <dgm:spPr/>
      <dgm:t>
        <a:bodyPr/>
        <a:lstStyle/>
        <a:p>
          <a:endParaRPr lang="es-ES" sz="1600"/>
        </a:p>
      </dgm:t>
    </dgm:pt>
    <dgm:pt modelId="{CFF5A472-09D8-4491-B8BD-CBACD99310E9}" type="sibTrans" cxnId="{72D58344-7B7E-4FA4-8B00-4E1429532046}">
      <dgm:prSet custT="1"/>
      <dgm:spPr/>
      <dgm:t>
        <a:bodyPr/>
        <a:lstStyle/>
        <a:p>
          <a:r>
            <a:rPr lang="es-ES" sz="1600" dirty="0" smtClean="0"/>
            <a:t>Factibilidad del Turismo Comunitario</a:t>
          </a:r>
          <a:endParaRPr lang="es-ES" sz="1600" dirty="0"/>
        </a:p>
      </dgm:t>
    </dgm:pt>
    <dgm:pt modelId="{87DA61E7-6099-4C82-BF25-F627226348BE}">
      <dgm:prSet phldrT="[Texto]" custT="1"/>
      <dgm:spPr/>
      <dgm:t>
        <a:bodyPr/>
        <a:lstStyle/>
        <a:p>
          <a:r>
            <a:rPr lang="es-ES" sz="1600" dirty="0" smtClean="0"/>
            <a:t>Nuevas estrategias comerciales para impulsar el sector turístico</a:t>
          </a:r>
          <a:endParaRPr lang="es-ES" sz="1600" dirty="0"/>
        </a:p>
      </dgm:t>
    </dgm:pt>
    <dgm:pt modelId="{03E1D5E0-229B-49B2-9AB6-3CD8ED5F814A}" type="parTrans" cxnId="{A75FE5F4-D1F0-4966-9C69-74C426F757A7}">
      <dgm:prSet/>
      <dgm:spPr/>
      <dgm:t>
        <a:bodyPr/>
        <a:lstStyle/>
        <a:p>
          <a:endParaRPr lang="es-ES" sz="1600"/>
        </a:p>
      </dgm:t>
    </dgm:pt>
    <dgm:pt modelId="{2331EAAD-E409-476F-A938-554EA5460857}" type="sibTrans" cxnId="{A75FE5F4-D1F0-4966-9C69-74C426F757A7}">
      <dgm:prSet custT="1"/>
      <dgm:spPr/>
      <dgm:t>
        <a:bodyPr/>
        <a:lstStyle/>
        <a:p>
          <a:r>
            <a:rPr lang="es-ES" sz="1600" dirty="0" smtClean="0"/>
            <a:t>Capacitaciones y seguimiento al desarrollo del sector turístico</a:t>
          </a:r>
          <a:endParaRPr lang="es-ES" sz="1600" dirty="0"/>
        </a:p>
      </dgm:t>
    </dgm:pt>
    <dgm:pt modelId="{C6DAE74A-B5F0-4BD0-ABC8-9306519C25FD}">
      <dgm:prSet phldrT="[Texto]" custT="1"/>
      <dgm:spPr/>
      <dgm:t>
        <a:bodyPr/>
        <a:lstStyle/>
        <a:p>
          <a:endParaRPr lang="es-ES" sz="1600" dirty="0"/>
        </a:p>
      </dgm:t>
    </dgm:pt>
    <dgm:pt modelId="{4D7CE065-CE36-46E2-8724-D627EB2D9CE4}" type="parTrans" cxnId="{3A80DB16-D45F-4492-8A8C-ACF97ACBC74C}">
      <dgm:prSet/>
      <dgm:spPr/>
      <dgm:t>
        <a:bodyPr/>
        <a:lstStyle/>
        <a:p>
          <a:endParaRPr lang="es-ES" sz="1600"/>
        </a:p>
      </dgm:t>
    </dgm:pt>
    <dgm:pt modelId="{18D337E3-34B2-4077-93EE-B9711AF3931C}" type="sibTrans" cxnId="{3A80DB16-D45F-4492-8A8C-ACF97ACBC74C}">
      <dgm:prSet/>
      <dgm:spPr/>
      <dgm:t>
        <a:bodyPr/>
        <a:lstStyle/>
        <a:p>
          <a:endParaRPr lang="es-ES" sz="1600"/>
        </a:p>
      </dgm:t>
    </dgm:pt>
    <dgm:pt modelId="{B0187F25-E5A5-4620-942D-BD5E99A0D7D6}">
      <dgm:prSet phldrT="[Texto]" custT="1"/>
      <dgm:spPr/>
      <dgm:t>
        <a:bodyPr/>
        <a:lstStyle/>
        <a:p>
          <a:r>
            <a:rPr lang="es-ES" sz="1600" dirty="0" smtClean="0"/>
            <a:t>Análisis de las motivaciones de los habitantes para incursionar en el turismo comunitario </a:t>
          </a:r>
          <a:endParaRPr lang="es-ES" sz="1600" dirty="0"/>
        </a:p>
      </dgm:t>
    </dgm:pt>
    <dgm:pt modelId="{BE802644-F980-4CA7-807D-34356C006FEF}" type="parTrans" cxnId="{8DC27DB6-EB9C-4D82-B16A-A746D2E92FCC}">
      <dgm:prSet/>
      <dgm:spPr/>
      <dgm:t>
        <a:bodyPr/>
        <a:lstStyle/>
        <a:p>
          <a:endParaRPr lang="es-ES" sz="1600"/>
        </a:p>
      </dgm:t>
    </dgm:pt>
    <dgm:pt modelId="{CDB91187-8D27-4CDC-8236-A39F4A9CBF4C}" type="sibTrans" cxnId="{8DC27DB6-EB9C-4D82-B16A-A746D2E92FCC}">
      <dgm:prSet custT="1"/>
      <dgm:spPr/>
      <dgm:t>
        <a:bodyPr/>
        <a:lstStyle/>
        <a:p>
          <a:r>
            <a:rPr lang="es-ES" sz="1600" dirty="0" smtClean="0"/>
            <a:t>Estudio comparativo de políticas y prácticas de RSE</a:t>
          </a:r>
          <a:endParaRPr lang="es-ES" sz="1600" dirty="0"/>
        </a:p>
      </dgm:t>
    </dgm:pt>
    <dgm:pt modelId="{09D5EA56-D2E8-494C-B4E7-85392018DA75}">
      <dgm:prSet phldrT="[Texto]" custT="1"/>
      <dgm:spPr/>
      <dgm:t>
        <a:bodyPr/>
        <a:lstStyle/>
        <a:p>
          <a:endParaRPr lang="es-ES" sz="1600" dirty="0"/>
        </a:p>
      </dgm:t>
    </dgm:pt>
    <dgm:pt modelId="{A30AF65E-C6F1-4BE6-91A7-24DE633A9763}" type="parTrans" cxnId="{696E07BF-D4C4-44AC-A982-BF99950A8625}">
      <dgm:prSet/>
      <dgm:spPr/>
      <dgm:t>
        <a:bodyPr/>
        <a:lstStyle/>
        <a:p>
          <a:endParaRPr lang="es-ES" sz="1600"/>
        </a:p>
      </dgm:t>
    </dgm:pt>
    <dgm:pt modelId="{50D83BD6-217B-481B-8C5D-6C6B833E6FFF}" type="sibTrans" cxnId="{696E07BF-D4C4-44AC-A982-BF99950A8625}">
      <dgm:prSet/>
      <dgm:spPr/>
      <dgm:t>
        <a:bodyPr/>
        <a:lstStyle/>
        <a:p>
          <a:endParaRPr lang="es-ES" sz="1600"/>
        </a:p>
      </dgm:t>
    </dgm:pt>
    <dgm:pt modelId="{42A9DFBE-DD0E-4D44-86AB-60D63F464250}" type="pres">
      <dgm:prSet presAssocID="{4DD26F96-12C4-47A9-802E-546219F0D3DA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DCCBBE75-C8FC-4D7A-A4C2-FB87D509DE4A}" type="pres">
      <dgm:prSet presAssocID="{80898E05-0BBC-4859-BFC9-F5A414E56278}" presName="composite" presStyleCnt="0"/>
      <dgm:spPr/>
    </dgm:pt>
    <dgm:pt modelId="{FB0C647B-6F52-4F7E-B531-69DDD0B35537}" type="pres">
      <dgm:prSet presAssocID="{80898E05-0BBC-4859-BFC9-F5A414E56278}" presName="Parent1" presStyleLbl="node1" presStyleIdx="0" presStyleCnt="6" custScaleX="148879" custLinFactNeighborX="-32661" custLinFactNeighborY="-36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72519E-F5DB-4B74-8786-3D40619D9E7F}" type="pres">
      <dgm:prSet presAssocID="{80898E05-0BBC-4859-BFC9-F5A414E56278}" presName="Childtext1" presStyleLbl="revTx" presStyleIdx="0" presStyleCnt="3" custScaleX="74538" custLinFactX="-100000" custLinFactNeighborX="-102923" custLinFactNeighborY="79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03C3FB1-8665-4519-A2D5-F23C7C91B22E}" type="pres">
      <dgm:prSet presAssocID="{80898E05-0BBC-4859-BFC9-F5A414E56278}" presName="BalanceSpacing" presStyleCnt="0"/>
      <dgm:spPr/>
    </dgm:pt>
    <dgm:pt modelId="{10BE544B-3D83-4003-83BD-FD253096BF48}" type="pres">
      <dgm:prSet presAssocID="{80898E05-0BBC-4859-BFC9-F5A414E56278}" presName="BalanceSpacing1" presStyleCnt="0"/>
      <dgm:spPr/>
    </dgm:pt>
    <dgm:pt modelId="{A55BDF9F-7A80-4B55-9A3A-94AF63C07760}" type="pres">
      <dgm:prSet presAssocID="{CFF5A472-09D8-4491-B8BD-CBACD99310E9}" presName="Accent1Text" presStyleLbl="node1" presStyleIdx="1" presStyleCnt="6" custScaleX="153128" custLinFactX="100000" custLinFactNeighborX="130425" custLinFactNeighborY="-3646"/>
      <dgm:spPr/>
      <dgm:t>
        <a:bodyPr/>
        <a:lstStyle/>
        <a:p>
          <a:endParaRPr lang="es-EC"/>
        </a:p>
      </dgm:t>
    </dgm:pt>
    <dgm:pt modelId="{4A2BF6B0-0652-465C-9BA5-7619B3B70A68}" type="pres">
      <dgm:prSet presAssocID="{CFF5A472-09D8-4491-B8BD-CBACD99310E9}" presName="spaceBetweenRectangles" presStyleCnt="0"/>
      <dgm:spPr/>
    </dgm:pt>
    <dgm:pt modelId="{226B5872-D358-4E3D-BA11-8F84A1C3AC90}" type="pres">
      <dgm:prSet presAssocID="{87DA61E7-6099-4C82-BF25-F627226348BE}" presName="composite" presStyleCnt="0"/>
      <dgm:spPr/>
    </dgm:pt>
    <dgm:pt modelId="{7A037B27-6792-471E-8851-1CABD3766C2F}" type="pres">
      <dgm:prSet presAssocID="{87DA61E7-6099-4C82-BF25-F627226348BE}" presName="Parent1" presStyleLbl="node1" presStyleIdx="2" presStyleCnt="6" custScaleX="183639" custLinFactNeighborX="-44910" custLinFactNeighborY="-32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D7744C-330B-46DA-A4C5-58AD002B2364}" type="pres">
      <dgm:prSet presAssocID="{87DA61E7-6099-4C82-BF25-F627226348BE}" presName="Childtext1" presStyleLbl="revTx" presStyleIdx="1" presStyleCnt="3" custScaleX="84176" custLinFactNeighborX="-15865" custLinFactNeighborY="26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F633D8-0A08-4032-B076-6F9BDE7BD968}" type="pres">
      <dgm:prSet presAssocID="{87DA61E7-6099-4C82-BF25-F627226348BE}" presName="BalanceSpacing" presStyleCnt="0"/>
      <dgm:spPr/>
    </dgm:pt>
    <dgm:pt modelId="{C3550F2C-2C1F-483E-A7F3-FE5AD6A861D1}" type="pres">
      <dgm:prSet presAssocID="{87DA61E7-6099-4C82-BF25-F627226348BE}" presName="BalanceSpacing1" presStyleCnt="0"/>
      <dgm:spPr/>
    </dgm:pt>
    <dgm:pt modelId="{5D8B065F-CE59-4E18-9159-9A6FBF5B6115}" type="pres">
      <dgm:prSet presAssocID="{2331EAAD-E409-476F-A938-554EA5460857}" presName="Accent1Text" presStyleLbl="node1" presStyleIdx="3" presStyleCnt="6" custScaleX="165323" custLinFactNeighborX="25737" custLinFactNeighborY="3825"/>
      <dgm:spPr/>
      <dgm:t>
        <a:bodyPr/>
        <a:lstStyle/>
        <a:p>
          <a:endParaRPr lang="es-EC"/>
        </a:p>
      </dgm:t>
    </dgm:pt>
    <dgm:pt modelId="{BD2A36A2-EE94-4B46-9F44-A92199B3C3F9}" type="pres">
      <dgm:prSet presAssocID="{2331EAAD-E409-476F-A938-554EA5460857}" presName="spaceBetweenRectangles" presStyleCnt="0"/>
      <dgm:spPr/>
    </dgm:pt>
    <dgm:pt modelId="{64E00682-A357-4191-91AC-914DCE7CC8E1}" type="pres">
      <dgm:prSet presAssocID="{B0187F25-E5A5-4620-942D-BD5E99A0D7D6}" presName="composite" presStyleCnt="0"/>
      <dgm:spPr/>
    </dgm:pt>
    <dgm:pt modelId="{74163A47-BAFD-4E8D-84E3-3081EA08BAE2}" type="pres">
      <dgm:prSet presAssocID="{B0187F25-E5A5-4620-942D-BD5E99A0D7D6}" presName="Parent1" presStyleLbl="node1" presStyleIdx="4" presStyleCnt="6" custScaleX="181542" custLinFactNeighborX="1903" custLinFactNeighborY="64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4BD106-37EA-4407-9ABD-60D10F7B9C77}" type="pres">
      <dgm:prSet presAssocID="{B0187F25-E5A5-4620-942D-BD5E99A0D7D6}" presName="Childtext1" presStyleLbl="revTx" presStyleIdx="2" presStyleCnt="3" custLinFactNeighborX="13505" custLinFactNeighborY="32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8FCD84-5282-4A13-BE4C-1130DEFEB1E2}" type="pres">
      <dgm:prSet presAssocID="{B0187F25-E5A5-4620-942D-BD5E99A0D7D6}" presName="BalanceSpacing" presStyleCnt="0"/>
      <dgm:spPr/>
    </dgm:pt>
    <dgm:pt modelId="{DF8E2C8A-6DDF-492D-BCAB-9BD5B17E275A}" type="pres">
      <dgm:prSet presAssocID="{B0187F25-E5A5-4620-942D-BD5E99A0D7D6}" presName="BalanceSpacing1" presStyleCnt="0"/>
      <dgm:spPr/>
    </dgm:pt>
    <dgm:pt modelId="{85042E2E-8096-4695-B00C-874F263E3EB7}" type="pres">
      <dgm:prSet presAssocID="{CDB91187-8D27-4CDC-8236-A39F4A9CBF4C}" presName="Accent1Text" presStyleLbl="node1" presStyleIdx="5" presStyleCnt="6" custScaleX="157157" custLinFactNeighborX="-61515" custLinFactNeighborY="-6464"/>
      <dgm:spPr/>
      <dgm:t>
        <a:bodyPr/>
        <a:lstStyle/>
        <a:p>
          <a:endParaRPr lang="es-EC"/>
        </a:p>
      </dgm:t>
    </dgm:pt>
  </dgm:ptLst>
  <dgm:cxnLst>
    <dgm:cxn modelId="{94933F7B-E49F-4AC0-BE35-341BFAFB04BC}" type="presOf" srcId="{C6DAE74A-B5F0-4BD0-ABC8-9306519C25FD}" destId="{5AD7744C-330B-46DA-A4C5-58AD002B2364}" srcOrd="0" destOrd="0" presId="urn:microsoft.com/office/officeart/2008/layout/AlternatingHexagons"/>
    <dgm:cxn modelId="{A0D74648-2E5B-4400-9DB8-F7E406008007}" type="presOf" srcId="{87DA61E7-6099-4C82-BF25-F627226348BE}" destId="{7A037B27-6792-471E-8851-1CABD3766C2F}" srcOrd="0" destOrd="0" presId="urn:microsoft.com/office/officeart/2008/layout/AlternatingHexagons"/>
    <dgm:cxn modelId="{B52FDD26-DE2D-4D2E-AE84-0EEE37BE2F36}" type="presOf" srcId="{CDB91187-8D27-4CDC-8236-A39F4A9CBF4C}" destId="{85042E2E-8096-4695-B00C-874F263E3EB7}" srcOrd="0" destOrd="0" presId="urn:microsoft.com/office/officeart/2008/layout/AlternatingHexagons"/>
    <dgm:cxn modelId="{57FD3827-90F5-4A40-ABB0-939F6B184018}" type="presOf" srcId="{2331EAAD-E409-476F-A938-554EA5460857}" destId="{5D8B065F-CE59-4E18-9159-9A6FBF5B6115}" srcOrd="0" destOrd="0" presId="urn:microsoft.com/office/officeart/2008/layout/AlternatingHexagons"/>
    <dgm:cxn modelId="{357E033D-1AE7-4CC4-A41B-AADDCA420322}" type="presOf" srcId="{CFF5A472-09D8-4491-B8BD-CBACD99310E9}" destId="{A55BDF9F-7A80-4B55-9A3A-94AF63C07760}" srcOrd="0" destOrd="0" presId="urn:microsoft.com/office/officeart/2008/layout/AlternatingHexagons"/>
    <dgm:cxn modelId="{1138BB3B-6323-464E-B610-A53507407E9C}" type="presOf" srcId="{09D5EA56-D2E8-494C-B4E7-85392018DA75}" destId="{2B4BD106-37EA-4407-9ABD-60D10F7B9C77}" srcOrd="0" destOrd="0" presId="urn:microsoft.com/office/officeart/2008/layout/AlternatingHexagons"/>
    <dgm:cxn modelId="{696E07BF-D4C4-44AC-A982-BF99950A8625}" srcId="{B0187F25-E5A5-4620-942D-BD5E99A0D7D6}" destId="{09D5EA56-D2E8-494C-B4E7-85392018DA75}" srcOrd="0" destOrd="0" parTransId="{A30AF65E-C6F1-4BE6-91A7-24DE633A9763}" sibTransId="{50D83BD6-217B-481B-8C5D-6C6B833E6FFF}"/>
    <dgm:cxn modelId="{9D2B5CB9-3B95-4854-A69A-D5A925759ADF}" type="presOf" srcId="{B0187F25-E5A5-4620-942D-BD5E99A0D7D6}" destId="{74163A47-BAFD-4E8D-84E3-3081EA08BAE2}" srcOrd="0" destOrd="0" presId="urn:microsoft.com/office/officeart/2008/layout/AlternatingHexagons"/>
    <dgm:cxn modelId="{72D58344-7B7E-4FA4-8B00-4E1429532046}" srcId="{4DD26F96-12C4-47A9-802E-546219F0D3DA}" destId="{80898E05-0BBC-4859-BFC9-F5A414E56278}" srcOrd="0" destOrd="0" parTransId="{45FC861A-BCF1-4933-AF2D-CC5B9662B0A6}" sibTransId="{CFF5A472-09D8-4491-B8BD-CBACD99310E9}"/>
    <dgm:cxn modelId="{8D55DF2E-844D-488C-83F5-FFD7D47883BD}" type="presOf" srcId="{80898E05-0BBC-4859-BFC9-F5A414E56278}" destId="{FB0C647B-6F52-4F7E-B531-69DDD0B35537}" srcOrd="0" destOrd="0" presId="urn:microsoft.com/office/officeart/2008/layout/AlternatingHexagons"/>
    <dgm:cxn modelId="{A75FE5F4-D1F0-4966-9C69-74C426F757A7}" srcId="{4DD26F96-12C4-47A9-802E-546219F0D3DA}" destId="{87DA61E7-6099-4C82-BF25-F627226348BE}" srcOrd="1" destOrd="0" parTransId="{03E1D5E0-229B-49B2-9AB6-3CD8ED5F814A}" sibTransId="{2331EAAD-E409-476F-A938-554EA5460857}"/>
    <dgm:cxn modelId="{8DC27DB6-EB9C-4D82-B16A-A746D2E92FCC}" srcId="{4DD26F96-12C4-47A9-802E-546219F0D3DA}" destId="{B0187F25-E5A5-4620-942D-BD5E99A0D7D6}" srcOrd="2" destOrd="0" parTransId="{BE802644-F980-4CA7-807D-34356C006FEF}" sibTransId="{CDB91187-8D27-4CDC-8236-A39F4A9CBF4C}"/>
    <dgm:cxn modelId="{78387F63-34A8-44D1-A202-5ABDCD04E78F}" type="presOf" srcId="{4DD26F96-12C4-47A9-802E-546219F0D3DA}" destId="{42A9DFBE-DD0E-4D44-86AB-60D63F464250}" srcOrd="0" destOrd="0" presId="urn:microsoft.com/office/officeart/2008/layout/AlternatingHexagons"/>
    <dgm:cxn modelId="{3A80DB16-D45F-4492-8A8C-ACF97ACBC74C}" srcId="{87DA61E7-6099-4C82-BF25-F627226348BE}" destId="{C6DAE74A-B5F0-4BD0-ABC8-9306519C25FD}" srcOrd="0" destOrd="0" parTransId="{4D7CE065-CE36-46E2-8724-D627EB2D9CE4}" sibTransId="{18D337E3-34B2-4077-93EE-B9711AF3931C}"/>
    <dgm:cxn modelId="{D4545061-C0AF-4D70-83BB-0681A088DE95}" type="presParOf" srcId="{42A9DFBE-DD0E-4D44-86AB-60D63F464250}" destId="{DCCBBE75-C8FC-4D7A-A4C2-FB87D509DE4A}" srcOrd="0" destOrd="0" presId="urn:microsoft.com/office/officeart/2008/layout/AlternatingHexagons"/>
    <dgm:cxn modelId="{9456FEC4-D59D-4B65-BBB2-8E45D40B4C21}" type="presParOf" srcId="{DCCBBE75-C8FC-4D7A-A4C2-FB87D509DE4A}" destId="{FB0C647B-6F52-4F7E-B531-69DDD0B35537}" srcOrd="0" destOrd="0" presId="urn:microsoft.com/office/officeart/2008/layout/AlternatingHexagons"/>
    <dgm:cxn modelId="{F94C9C0D-BDBB-4383-84A1-A4EC96AD881B}" type="presParOf" srcId="{DCCBBE75-C8FC-4D7A-A4C2-FB87D509DE4A}" destId="{2672519E-F5DB-4B74-8786-3D40619D9E7F}" srcOrd="1" destOrd="0" presId="urn:microsoft.com/office/officeart/2008/layout/AlternatingHexagons"/>
    <dgm:cxn modelId="{9A32A1D4-BF6B-4DDD-8660-EFB011C8E5F4}" type="presParOf" srcId="{DCCBBE75-C8FC-4D7A-A4C2-FB87D509DE4A}" destId="{B03C3FB1-8665-4519-A2D5-F23C7C91B22E}" srcOrd="2" destOrd="0" presId="urn:microsoft.com/office/officeart/2008/layout/AlternatingHexagons"/>
    <dgm:cxn modelId="{3DE0606D-FC09-4098-8D45-7C9A6C1B5975}" type="presParOf" srcId="{DCCBBE75-C8FC-4D7A-A4C2-FB87D509DE4A}" destId="{10BE544B-3D83-4003-83BD-FD253096BF48}" srcOrd="3" destOrd="0" presId="urn:microsoft.com/office/officeart/2008/layout/AlternatingHexagons"/>
    <dgm:cxn modelId="{E5A4C39D-F7F3-4723-B89F-F5F5A94F4D58}" type="presParOf" srcId="{DCCBBE75-C8FC-4D7A-A4C2-FB87D509DE4A}" destId="{A55BDF9F-7A80-4B55-9A3A-94AF63C07760}" srcOrd="4" destOrd="0" presId="urn:microsoft.com/office/officeart/2008/layout/AlternatingHexagons"/>
    <dgm:cxn modelId="{DCE19AD9-E590-4978-A58A-5912AD634465}" type="presParOf" srcId="{42A9DFBE-DD0E-4D44-86AB-60D63F464250}" destId="{4A2BF6B0-0652-465C-9BA5-7619B3B70A68}" srcOrd="1" destOrd="0" presId="urn:microsoft.com/office/officeart/2008/layout/AlternatingHexagons"/>
    <dgm:cxn modelId="{3FF48E35-8F59-4584-9935-CEFCD084A5DE}" type="presParOf" srcId="{42A9DFBE-DD0E-4D44-86AB-60D63F464250}" destId="{226B5872-D358-4E3D-BA11-8F84A1C3AC90}" srcOrd="2" destOrd="0" presId="urn:microsoft.com/office/officeart/2008/layout/AlternatingHexagons"/>
    <dgm:cxn modelId="{32AEE00C-9430-404D-992F-DB158996114F}" type="presParOf" srcId="{226B5872-D358-4E3D-BA11-8F84A1C3AC90}" destId="{7A037B27-6792-471E-8851-1CABD3766C2F}" srcOrd="0" destOrd="0" presId="urn:microsoft.com/office/officeart/2008/layout/AlternatingHexagons"/>
    <dgm:cxn modelId="{4CA29EBE-5C5C-435B-8C2D-A055292C9B7F}" type="presParOf" srcId="{226B5872-D358-4E3D-BA11-8F84A1C3AC90}" destId="{5AD7744C-330B-46DA-A4C5-58AD002B2364}" srcOrd="1" destOrd="0" presId="urn:microsoft.com/office/officeart/2008/layout/AlternatingHexagons"/>
    <dgm:cxn modelId="{66D09933-07D5-4F55-8003-EA8F5B1ADF5F}" type="presParOf" srcId="{226B5872-D358-4E3D-BA11-8F84A1C3AC90}" destId="{39F633D8-0A08-4032-B076-6F9BDE7BD968}" srcOrd="2" destOrd="0" presId="urn:microsoft.com/office/officeart/2008/layout/AlternatingHexagons"/>
    <dgm:cxn modelId="{F320DF36-1847-41D9-AFE1-FC558B1D8C76}" type="presParOf" srcId="{226B5872-D358-4E3D-BA11-8F84A1C3AC90}" destId="{C3550F2C-2C1F-483E-A7F3-FE5AD6A861D1}" srcOrd="3" destOrd="0" presId="urn:microsoft.com/office/officeart/2008/layout/AlternatingHexagons"/>
    <dgm:cxn modelId="{E9007948-A560-4436-A38F-2365EDDB65EC}" type="presParOf" srcId="{226B5872-D358-4E3D-BA11-8F84A1C3AC90}" destId="{5D8B065F-CE59-4E18-9159-9A6FBF5B6115}" srcOrd="4" destOrd="0" presId="urn:microsoft.com/office/officeart/2008/layout/AlternatingHexagons"/>
    <dgm:cxn modelId="{A91811D0-84E7-4E29-80B6-1147A8D47BAA}" type="presParOf" srcId="{42A9DFBE-DD0E-4D44-86AB-60D63F464250}" destId="{BD2A36A2-EE94-4B46-9F44-A92199B3C3F9}" srcOrd="3" destOrd="0" presId="urn:microsoft.com/office/officeart/2008/layout/AlternatingHexagons"/>
    <dgm:cxn modelId="{B26A66EF-EAE2-45FF-BD6B-E7C66FE3FC1D}" type="presParOf" srcId="{42A9DFBE-DD0E-4D44-86AB-60D63F464250}" destId="{64E00682-A357-4191-91AC-914DCE7CC8E1}" srcOrd="4" destOrd="0" presId="urn:microsoft.com/office/officeart/2008/layout/AlternatingHexagons"/>
    <dgm:cxn modelId="{33BDA907-E6FA-4AB5-B4D3-D9EFCB3E1D21}" type="presParOf" srcId="{64E00682-A357-4191-91AC-914DCE7CC8E1}" destId="{74163A47-BAFD-4E8D-84E3-3081EA08BAE2}" srcOrd="0" destOrd="0" presId="urn:microsoft.com/office/officeart/2008/layout/AlternatingHexagons"/>
    <dgm:cxn modelId="{194422D8-A14B-4644-9D62-39F9A0DCD1EC}" type="presParOf" srcId="{64E00682-A357-4191-91AC-914DCE7CC8E1}" destId="{2B4BD106-37EA-4407-9ABD-60D10F7B9C77}" srcOrd="1" destOrd="0" presId="urn:microsoft.com/office/officeart/2008/layout/AlternatingHexagons"/>
    <dgm:cxn modelId="{25F101F4-0ABD-432A-ADB3-C08752742AE9}" type="presParOf" srcId="{64E00682-A357-4191-91AC-914DCE7CC8E1}" destId="{E38FCD84-5282-4A13-BE4C-1130DEFEB1E2}" srcOrd="2" destOrd="0" presId="urn:microsoft.com/office/officeart/2008/layout/AlternatingHexagons"/>
    <dgm:cxn modelId="{7F718BB5-D158-4C95-8D27-547C555CD025}" type="presParOf" srcId="{64E00682-A357-4191-91AC-914DCE7CC8E1}" destId="{DF8E2C8A-6DDF-492D-BCAB-9BD5B17E275A}" srcOrd="3" destOrd="0" presId="urn:microsoft.com/office/officeart/2008/layout/AlternatingHexagons"/>
    <dgm:cxn modelId="{79D9F59B-EC1A-46FE-9138-464F7A2A9F81}" type="presParOf" srcId="{64E00682-A357-4191-91AC-914DCE7CC8E1}" destId="{85042E2E-8096-4695-B00C-874F263E3EB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F18C738-DD15-4FF3-A811-46C7E9D769F6}" type="doc">
      <dgm:prSet loTypeId="urn:microsoft.com/office/officeart/2005/8/layout/StepDownProcess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3F5AC752-0B11-456F-BF6B-353E5085F703}">
      <dgm:prSet phldrT="[Texto]" custT="1"/>
      <dgm:spPr/>
      <dgm:t>
        <a:bodyPr/>
        <a:lstStyle/>
        <a:p>
          <a:r>
            <a:rPr lang="es-ES" sz="1600" dirty="0" smtClean="0"/>
            <a:t>Alto prestigio en RSE</a:t>
          </a:r>
          <a:endParaRPr lang="es-ES" sz="1600" dirty="0"/>
        </a:p>
      </dgm:t>
    </dgm:pt>
    <dgm:pt modelId="{04763BF8-400C-46FE-99FC-D46174BA4CB3}" type="parTrans" cxnId="{EE97AD58-4D41-4166-85CC-AE90EF7DED30}">
      <dgm:prSet/>
      <dgm:spPr/>
      <dgm:t>
        <a:bodyPr/>
        <a:lstStyle/>
        <a:p>
          <a:endParaRPr lang="es-ES"/>
        </a:p>
      </dgm:t>
    </dgm:pt>
    <dgm:pt modelId="{44AA6D12-EDC9-47A7-8A7E-4BBEAB6D424A}" type="sibTrans" cxnId="{EE97AD58-4D41-4166-85CC-AE90EF7DED30}">
      <dgm:prSet/>
      <dgm:spPr/>
      <dgm:t>
        <a:bodyPr/>
        <a:lstStyle/>
        <a:p>
          <a:endParaRPr lang="es-ES"/>
        </a:p>
      </dgm:t>
    </dgm:pt>
    <dgm:pt modelId="{124EEF99-B7EA-4960-91A6-23798F7FDB21}">
      <dgm:prSet phldrT="[Texto]" custT="1"/>
      <dgm:spPr/>
      <dgm:t>
        <a:bodyPr/>
        <a:lstStyle/>
        <a:p>
          <a:r>
            <a:rPr lang="es-ES" sz="1600" dirty="0" smtClean="0"/>
            <a:t>RSE Voluntario</a:t>
          </a:r>
          <a:endParaRPr lang="es-ES" sz="1600" dirty="0"/>
        </a:p>
      </dgm:t>
    </dgm:pt>
    <dgm:pt modelId="{D8BFB141-7765-4D60-A6AC-D81B5369794A}" type="parTrans" cxnId="{13693604-7235-430D-B5F6-9EB124A1D9D2}">
      <dgm:prSet/>
      <dgm:spPr/>
      <dgm:t>
        <a:bodyPr/>
        <a:lstStyle/>
        <a:p>
          <a:endParaRPr lang="es-ES"/>
        </a:p>
      </dgm:t>
    </dgm:pt>
    <dgm:pt modelId="{B94CDB5B-BD85-45CC-B89D-5B428C113DF4}" type="sibTrans" cxnId="{13693604-7235-430D-B5F6-9EB124A1D9D2}">
      <dgm:prSet/>
      <dgm:spPr/>
      <dgm:t>
        <a:bodyPr/>
        <a:lstStyle/>
        <a:p>
          <a:endParaRPr lang="es-ES"/>
        </a:p>
      </dgm:t>
    </dgm:pt>
    <dgm:pt modelId="{5AF890AE-D17B-42B5-8376-66D1EB7A4912}">
      <dgm:prSet phldrT="[Texto]" custT="1"/>
      <dgm:spPr/>
      <dgm:t>
        <a:bodyPr/>
        <a:lstStyle/>
        <a:p>
          <a:r>
            <a:rPr lang="es-ES" sz="1600" dirty="0" smtClean="0"/>
            <a:t>Nivel Académico</a:t>
          </a:r>
          <a:endParaRPr lang="es-ES" sz="1600" dirty="0"/>
        </a:p>
      </dgm:t>
    </dgm:pt>
    <dgm:pt modelId="{6A417D5B-CAD7-41B3-A71F-CDBFDF594017}" type="parTrans" cxnId="{C48F4C5D-8E45-423B-BDD3-F5C987BCCAC5}">
      <dgm:prSet/>
      <dgm:spPr/>
      <dgm:t>
        <a:bodyPr/>
        <a:lstStyle/>
        <a:p>
          <a:endParaRPr lang="es-ES"/>
        </a:p>
      </dgm:t>
    </dgm:pt>
    <dgm:pt modelId="{F8434951-3538-42EA-9A3F-D588CC2CF421}" type="sibTrans" cxnId="{C48F4C5D-8E45-423B-BDD3-F5C987BCCAC5}">
      <dgm:prSet/>
      <dgm:spPr/>
      <dgm:t>
        <a:bodyPr/>
        <a:lstStyle/>
        <a:p>
          <a:endParaRPr lang="es-ES"/>
        </a:p>
      </dgm:t>
    </dgm:pt>
    <dgm:pt modelId="{50B28D5B-5DD1-4090-BB04-4AA8DAFA1ED1}">
      <dgm:prSet phldrT="[Texto]" custT="1"/>
      <dgm:spPr/>
      <dgm:t>
        <a:bodyPr/>
        <a:lstStyle/>
        <a:p>
          <a:r>
            <a:rPr lang="es-ES" sz="1600" dirty="0" smtClean="0"/>
            <a:t>RS y PRC</a:t>
          </a:r>
          <a:endParaRPr lang="es-ES" sz="1600" dirty="0"/>
        </a:p>
      </dgm:t>
    </dgm:pt>
    <dgm:pt modelId="{138DCF68-7782-4E0B-8D73-EF13569C1782}" type="parTrans" cxnId="{109B730F-A909-4DA0-B1AA-050D1E66C070}">
      <dgm:prSet/>
      <dgm:spPr/>
      <dgm:t>
        <a:bodyPr/>
        <a:lstStyle/>
        <a:p>
          <a:endParaRPr lang="es-ES"/>
        </a:p>
      </dgm:t>
    </dgm:pt>
    <dgm:pt modelId="{2D1C5C79-700F-4050-AC0D-7F881EEE2328}" type="sibTrans" cxnId="{109B730F-A909-4DA0-B1AA-050D1E66C070}">
      <dgm:prSet/>
      <dgm:spPr/>
      <dgm:t>
        <a:bodyPr/>
        <a:lstStyle/>
        <a:p>
          <a:endParaRPr lang="es-ES"/>
        </a:p>
      </dgm:t>
    </dgm:pt>
    <dgm:pt modelId="{6DAFC6D8-2463-49E8-AE63-B22FB09734F9}">
      <dgm:prSet phldrT="[Texto]" custT="1"/>
      <dgm:spPr/>
      <dgm:t>
        <a:bodyPr/>
        <a:lstStyle/>
        <a:p>
          <a:r>
            <a:rPr lang="es-ES" sz="1600" dirty="0" smtClean="0"/>
            <a:t>Impacto ante Petroamazonas EP</a:t>
          </a:r>
          <a:endParaRPr lang="es-ES" sz="1600" dirty="0"/>
        </a:p>
      </dgm:t>
    </dgm:pt>
    <dgm:pt modelId="{69058A87-0ADD-4AB7-84A4-2C1F7A07AD33}" type="parTrans" cxnId="{84AA6713-80E3-467A-BB62-1EC7D4889902}">
      <dgm:prSet/>
      <dgm:spPr/>
      <dgm:t>
        <a:bodyPr/>
        <a:lstStyle/>
        <a:p>
          <a:endParaRPr lang="es-ES"/>
        </a:p>
      </dgm:t>
    </dgm:pt>
    <dgm:pt modelId="{B2591802-6FEE-4AC0-ABC0-5D91081FC64D}" type="sibTrans" cxnId="{84AA6713-80E3-467A-BB62-1EC7D4889902}">
      <dgm:prSet/>
      <dgm:spPr/>
      <dgm:t>
        <a:bodyPr/>
        <a:lstStyle/>
        <a:p>
          <a:endParaRPr lang="es-ES"/>
        </a:p>
      </dgm:t>
    </dgm:pt>
    <dgm:pt modelId="{D05A0814-4A25-4A59-8EF9-08AEAA398190}">
      <dgm:prSet phldrT="[Texto]" custT="1"/>
      <dgm:spPr/>
      <dgm:t>
        <a:bodyPr/>
        <a:lstStyle/>
        <a:p>
          <a:r>
            <a:rPr lang="es-ES" sz="1600" dirty="0" smtClean="0"/>
            <a:t>Desarrollo Turístico Limitada</a:t>
          </a:r>
          <a:endParaRPr lang="es-ES" sz="1600" dirty="0"/>
        </a:p>
      </dgm:t>
    </dgm:pt>
    <dgm:pt modelId="{24F9F603-1123-4B15-AF9F-2A75F5EBAF02}" type="parTrans" cxnId="{5809C4DE-1C63-40D6-A5A4-0BD0E53D7DA4}">
      <dgm:prSet/>
      <dgm:spPr/>
      <dgm:t>
        <a:bodyPr/>
        <a:lstStyle/>
        <a:p>
          <a:endParaRPr lang="es-ES"/>
        </a:p>
      </dgm:t>
    </dgm:pt>
    <dgm:pt modelId="{2025D305-C7CE-43D8-B269-8978E9339B3E}" type="sibTrans" cxnId="{5809C4DE-1C63-40D6-A5A4-0BD0E53D7DA4}">
      <dgm:prSet/>
      <dgm:spPr/>
      <dgm:t>
        <a:bodyPr/>
        <a:lstStyle/>
        <a:p>
          <a:endParaRPr lang="es-ES"/>
        </a:p>
      </dgm:t>
    </dgm:pt>
    <dgm:pt modelId="{A975AC43-2E7D-4435-BF25-5BAEA7F504F8}">
      <dgm:prSet phldrT="[Texto]" custT="1"/>
      <dgm:spPr/>
      <dgm:t>
        <a:bodyPr/>
        <a:lstStyle/>
        <a:p>
          <a:r>
            <a:rPr lang="es-ES" sz="1600" dirty="0" smtClean="0"/>
            <a:t>Desarrollo del sector</a:t>
          </a:r>
          <a:endParaRPr lang="es-ES" sz="1600" dirty="0"/>
        </a:p>
      </dgm:t>
    </dgm:pt>
    <dgm:pt modelId="{A89BEA31-B49D-46C1-A02D-B1017597D526}" type="parTrans" cxnId="{E5651EBD-E93C-4A62-BD32-18C73BE671EC}">
      <dgm:prSet/>
      <dgm:spPr/>
      <dgm:t>
        <a:bodyPr/>
        <a:lstStyle/>
        <a:p>
          <a:endParaRPr lang="es-ES"/>
        </a:p>
      </dgm:t>
    </dgm:pt>
    <dgm:pt modelId="{CBF2D616-0D61-46CB-8914-850C6EF5E1D8}" type="sibTrans" cxnId="{E5651EBD-E93C-4A62-BD32-18C73BE671EC}">
      <dgm:prSet/>
      <dgm:spPr/>
      <dgm:t>
        <a:bodyPr/>
        <a:lstStyle/>
        <a:p>
          <a:endParaRPr lang="es-ES"/>
        </a:p>
      </dgm:t>
    </dgm:pt>
    <dgm:pt modelId="{5AB8D579-1B4C-456A-BEB5-430276577649}" type="pres">
      <dgm:prSet presAssocID="{EF18C738-DD15-4FF3-A811-46C7E9D769F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5B7E0B62-3385-4A73-9B03-3B39EED357B6}" type="pres">
      <dgm:prSet presAssocID="{3F5AC752-0B11-456F-BF6B-353E5085F703}" presName="composite" presStyleCnt="0"/>
      <dgm:spPr/>
    </dgm:pt>
    <dgm:pt modelId="{528122DE-C57E-4CDB-B7D7-E6ED1A60C94E}" type="pres">
      <dgm:prSet presAssocID="{3F5AC752-0B11-456F-BF6B-353E5085F703}" presName="bentUpArrow1" presStyleLbl="alignImgPlace1" presStyleIdx="0" presStyleCnt="6"/>
      <dgm:spPr/>
    </dgm:pt>
    <dgm:pt modelId="{95EB027F-9F1A-4D00-B0AF-B6D1BBE47A1A}" type="pres">
      <dgm:prSet presAssocID="{3F5AC752-0B11-456F-BF6B-353E5085F703}" presName="ParentText" presStyleLbl="node1" presStyleIdx="0" presStyleCnt="7" custScaleX="15343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E4E328-E007-4859-B16A-411D3C5EF325}" type="pres">
      <dgm:prSet presAssocID="{3F5AC752-0B11-456F-BF6B-353E5085F703}" presName="ChildText" presStyleLbl="revTx" presStyleIdx="0" presStyleCnt="6" custScaleX="225140" custLinFactX="40292" custLinFactNeighborX="100000" custLinFactNeighborY="-35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269DE2-440C-44D9-B5C1-94232B5F7508}" type="pres">
      <dgm:prSet presAssocID="{44AA6D12-EDC9-47A7-8A7E-4BBEAB6D424A}" presName="sibTrans" presStyleCnt="0"/>
      <dgm:spPr/>
    </dgm:pt>
    <dgm:pt modelId="{8E13A6D5-C7EC-4748-8681-D3100FDDCE3A}" type="pres">
      <dgm:prSet presAssocID="{124EEF99-B7EA-4960-91A6-23798F7FDB21}" presName="composite" presStyleCnt="0"/>
      <dgm:spPr/>
    </dgm:pt>
    <dgm:pt modelId="{18EEE738-7190-4D87-B6C4-78C521ADEAFB}" type="pres">
      <dgm:prSet presAssocID="{124EEF99-B7EA-4960-91A6-23798F7FDB21}" presName="bentUpArrow1" presStyleLbl="alignImgPlace1" presStyleIdx="1" presStyleCnt="6"/>
      <dgm:spPr/>
    </dgm:pt>
    <dgm:pt modelId="{F78F86BE-AD9B-4704-94C7-3DA288AC88B3}" type="pres">
      <dgm:prSet presAssocID="{124EEF99-B7EA-4960-91A6-23798F7FDB21}" presName="ParentText" presStyleLbl="node1" presStyleIdx="1" presStyleCnt="7" custScaleX="13684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C31385-C046-4375-ADB4-9F04C7CCAEE3}" type="pres">
      <dgm:prSet presAssocID="{124EEF99-B7EA-4960-91A6-23798F7FDB21}" presName="Child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46FA30-DA6C-4668-892C-C70CD9EE8450}" type="pres">
      <dgm:prSet presAssocID="{B94CDB5B-BD85-45CC-B89D-5B428C113DF4}" presName="sibTrans" presStyleCnt="0"/>
      <dgm:spPr/>
    </dgm:pt>
    <dgm:pt modelId="{2404E0E5-B021-448F-B53B-E3DF830455F1}" type="pres">
      <dgm:prSet presAssocID="{5AF890AE-D17B-42B5-8376-66D1EB7A4912}" presName="composite" presStyleCnt="0"/>
      <dgm:spPr/>
    </dgm:pt>
    <dgm:pt modelId="{F646E1FE-C197-420C-AE2D-10BBD99A704A}" type="pres">
      <dgm:prSet presAssocID="{5AF890AE-D17B-42B5-8376-66D1EB7A4912}" presName="bentUpArrow1" presStyleLbl="alignImgPlace1" presStyleIdx="2" presStyleCnt="6"/>
      <dgm:spPr/>
    </dgm:pt>
    <dgm:pt modelId="{8F51A43D-97E7-4790-A66A-A05FCFEF1184}" type="pres">
      <dgm:prSet presAssocID="{5AF890AE-D17B-42B5-8376-66D1EB7A4912}" presName="ParentText" presStyleLbl="node1" presStyleIdx="2" presStyleCnt="7" custScaleX="15279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CCBF48-E352-4A23-B1F6-F89F5FC6A6C2}" type="pres">
      <dgm:prSet presAssocID="{5AF890AE-D17B-42B5-8376-66D1EB7A4912}" presName="ChildText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95B738-C8DA-44C8-B959-EC3F5CF27C46}" type="pres">
      <dgm:prSet presAssocID="{F8434951-3538-42EA-9A3F-D588CC2CF421}" presName="sibTrans" presStyleCnt="0"/>
      <dgm:spPr/>
    </dgm:pt>
    <dgm:pt modelId="{550130FE-24B3-4B39-B4E3-2BE021FAF0BC}" type="pres">
      <dgm:prSet presAssocID="{50B28D5B-5DD1-4090-BB04-4AA8DAFA1ED1}" presName="composite" presStyleCnt="0"/>
      <dgm:spPr/>
    </dgm:pt>
    <dgm:pt modelId="{7F9687D3-A20F-479F-96C6-21E482CBF963}" type="pres">
      <dgm:prSet presAssocID="{50B28D5B-5DD1-4090-BB04-4AA8DAFA1ED1}" presName="bentUpArrow1" presStyleLbl="alignImgPlace1" presStyleIdx="3" presStyleCnt="6"/>
      <dgm:spPr/>
    </dgm:pt>
    <dgm:pt modelId="{56222136-A01A-4EDB-8E1F-C0833ED0A5FF}" type="pres">
      <dgm:prSet presAssocID="{50B28D5B-5DD1-4090-BB04-4AA8DAFA1ED1}" presName="ParentText" presStyleLbl="node1" presStyleIdx="3" presStyleCnt="7" custScaleX="12442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6DA15A-5989-4908-93A5-20E84454A07D}" type="pres">
      <dgm:prSet presAssocID="{50B28D5B-5DD1-4090-BB04-4AA8DAFA1ED1}" presName="ChildText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5ABF30-4838-4464-9817-ED6C60FCA5D6}" type="pres">
      <dgm:prSet presAssocID="{2D1C5C79-700F-4050-AC0D-7F881EEE2328}" presName="sibTrans" presStyleCnt="0"/>
      <dgm:spPr/>
    </dgm:pt>
    <dgm:pt modelId="{478EE93A-21C3-4A73-8D4D-6DD3FE1DBA52}" type="pres">
      <dgm:prSet presAssocID="{A975AC43-2E7D-4435-BF25-5BAEA7F504F8}" presName="composite" presStyleCnt="0"/>
      <dgm:spPr/>
    </dgm:pt>
    <dgm:pt modelId="{E90F79CB-A312-47C5-9104-FC7CB4C1EF31}" type="pres">
      <dgm:prSet presAssocID="{A975AC43-2E7D-4435-BF25-5BAEA7F504F8}" presName="bentUpArrow1" presStyleLbl="alignImgPlace1" presStyleIdx="4" presStyleCnt="6"/>
      <dgm:spPr/>
    </dgm:pt>
    <dgm:pt modelId="{02A049BE-EB29-4A98-AF06-BBEEF1AF2D7C}" type="pres">
      <dgm:prSet presAssocID="{A975AC43-2E7D-4435-BF25-5BAEA7F504F8}" presName="ParentText" presStyleLbl="node1" presStyleIdx="4" presStyleCnt="7" custScaleX="12954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C71F2A-A830-412E-85B7-118AAC7CD18B}" type="pres">
      <dgm:prSet presAssocID="{A975AC43-2E7D-4435-BF25-5BAEA7F504F8}" presName="Child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92A2B3-6AB1-4158-8AAD-7F39158FA07D}" type="pres">
      <dgm:prSet presAssocID="{CBF2D616-0D61-46CB-8914-850C6EF5E1D8}" presName="sibTrans" presStyleCnt="0"/>
      <dgm:spPr/>
    </dgm:pt>
    <dgm:pt modelId="{844AADF3-4C6E-4E9A-A9FA-9007F68526C6}" type="pres">
      <dgm:prSet presAssocID="{D05A0814-4A25-4A59-8EF9-08AEAA398190}" presName="composite" presStyleCnt="0"/>
      <dgm:spPr/>
    </dgm:pt>
    <dgm:pt modelId="{31D83B6F-4D5F-42EC-A283-14BF21286557}" type="pres">
      <dgm:prSet presAssocID="{D05A0814-4A25-4A59-8EF9-08AEAA398190}" presName="bentUpArrow1" presStyleLbl="alignImgPlace1" presStyleIdx="5" presStyleCnt="6"/>
      <dgm:spPr/>
    </dgm:pt>
    <dgm:pt modelId="{1FADE582-9FA5-47AF-B9D4-D1054524BA9F}" type="pres">
      <dgm:prSet presAssocID="{D05A0814-4A25-4A59-8EF9-08AEAA398190}" presName="ParentText" presStyleLbl="node1" presStyleIdx="5" presStyleCnt="7" custScaleX="15632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4EC2E1-E4BC-4F64-AF35-8D87872EE78C}" type="pres">
      <dgm:prSet presAssocID="{D05A0814-4A25-4A59-8EF9-08AEAA398190}" presName="ChildText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C81516-E1B3-44B8-B35B-F7D2F01BF45C}" type="pres">
      <dgm:prSet presAssocID="{2025D305-C7CE-43D8-B269-8978E9339B3E}" presName="sibTrans" presStyleCnt="0"/>
      <dgm:spPr/>
    </dgm:pt>
    <dgm:pt modelId="{9CE8ED8D-36B6-491E-A3A8-E5C237BA3409}" type="pres">
      <dgm:prSet presAssocID="{6DAFC6D8-2463-49E8-AE63-B22FB09734F9}" presName="composite" presStyleCnt="0"/>
      <dgm:spPr/>
    </dgm:pt>
    <dgm:pt modelId="{EB99E7DB-E429-463C-BF24-8D358CA5F8F2}" type="pres">
      <dgm:prSet presAssocID="{6DAFC6D8-2463-49E8-AE63-B22FB09734F9}" presName="ParentText" presStyleLbl="node1" presStyleIdx="6" presStyleCnt="7" custScaleX="1859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774E300-88DB-4E1F-83E7-D0295CC59A5A}" type="presOf" srcId="{EF18C738-DD15-4FF3-A811-46C7E9D769F6}" destId="{5AB8D579-1B4C-456A-BEB5-430276577649}" srcOrd="0" destOrd="0" presId="urn:microsoft.com/office/officeart/2005/8/layout/StepDownProcess"/>
    <dgm:cxn modelId="{56F5BBD6-3DC5-4DAF-9D4B-8AA204D5A7BA}" type="presOf" srcId="{5AF890AE-D17B-42B5-8376-66D1EB7A4912}" destId="{8F51A43D-97E7-4790-A66A-A05FCFEF1184}" srcOrd="0" destOrd="0" presId="urn:microsoft.com/office/officeart/2005/8/layout/StepDownProcess"/>
    <dgm:cxn modelId="{A284C7BC-8639-449D-A1D5-C965EC1ED199}" type="presOf" srcId="{A975AC43-2E7D-4435-BF25-5BAEA7F504F8}" destId="{02A049BE-EB29-4A98-AF06-BBEEF1AF2D7C}" srcOrd="0" destOrd="0" presId="urn:microsoft.com/office/officeart/2005/8/layout/StepDownProcess"/>
    <dgm:cxn modelId="{0C6F4643-5A1A-46EE-A7DA-2C0F8911C6AA}" type="presOf" srcId="{50B28D5B-5DD1-4090-BB04-4AA8DAFA1ED1}" destId="{56222136-A01A-4EDB-8E1F-C0833ED0A5FF}" srcOrd="0" destOrd="0" presId="urn:microsoft.com/office/officeart/2005/8/layout/StepDownProcess"/>
    <dgm:cxn modelId="{109B730F-A909-4DA0-B1AA-050D1E66C070}" srcId="{EF18C738-DD15-4FF3-A811-46C7E9D769F6}" destId="{50B28D5B-5DD1-4090-BB04-4AA8DAFA1ED1}" srcOrd="3" destOrd="0" parTransId="{138DCF68-7782-4E0B-8D73-EF13569C1782}" sibTransId="{2D1C5C79-700F-4050-AC0D-7F881EEE2328}"/>
    <dgm:cxn modelId="{C48F4C5D-8E45-423B-BDD3-F5C987BCCAC5}" srcId="{EF18C738-DD15-4FF3-A811-46C7E9D769F6}" destId="{5AF890AE-D17B-42B5-8376-66D1EB7A4912}" srcOrd="2" destOrd="0" parTransId="{6A417D5B-CAD7-41B3-A71F-CDBFDF594017}" sibTransId="{F8434951-3538-42EA-9A3F-D588CC2CF421}"/>
    <dgm:cxn modelId="{5809C4DE-1C63-40D6-A5A4-0BD0E53D7DA4}" srcId="{EF18C738-DD15-4FF3-A811-46C7E9D769F6}" destId="{D05A0814-4A25-4A59-8EF9-08AEAA398190}" srcOrd="5" destOrd="0" parTransId="{24F9F603-1123-4B15-AF9F-2A75F5EBAF02}" sibTransId="{2025D305-C7CE-43D8-B269-8978E9339B3E}"/>
    <dgm:cxn modelId="{3CE057A8-29DD-4139-9376-095EBA651F43}" type="presOf" srcId="{6DAFC6D8-2463-49E8-AE63-B22FB09734F9}" destId="{EB99E7DB-E429-463C-BF24-8D358CA5F8F2}" srcOrd="0" destOrd="0" presId="urn:microsoft.com/office/officeart/2005/8/layout/StepDownProcess"/>
    <dgm:cxn modelId="{7A4E9789-1D3C-4DBE-B63C-6CBDEA32D48B}" type="presOf" srcId="{124EEF99-B7EA-4960-91A6-23798F7FDB21}" destId="{F78F86BE-AD9B-4704-94C7-3DA288AC88B3}" srcOrd="0" destOrd="0" presId="urn:microsoft.com/office/officeart/2005/8/layout/StepDownProcess"/>
    <dgm:cxn modelId="{EE97AD58-4D41-4166-85CC-AE90EF7DED30}" srcId="{EF18C738-DD15-4FF3-A811-46C7E9D769F6}" destId="{3F5AC752-0B11-456F-BF6B-353E5085F703}" srcOrd="0" destOrd="0" parTransId="{04763BF8-400C-46FE-99FC-D46174BA4CB3}" sibTransId="{44AA6D12-EDC9-47A7-8A7E-4BBEAB6D424A}"/>
    <dgm:cxn modelId="{E5651EBD-E93C-4A62-BD32-18C73BE671EC}" srcId="{EF18C738-DD15-4FF3-A811-46C7E9D769F6}" destId="{A975AC43-2E7D-4435-BF25-5BAEA7F504F8}" srcOrd="4" destOrd="0" parTransId="{A89BEA31-B49D-46C1-A02D-B1017597D526}" sibTransId="{CBF2D616-0D61-46CB-8914-850C6EF5E1D8}"/>
    <dgm:cxn modelId="{13693604-7235-430D-B5F6-9EB124A1D9D2}" srcId="{EF18C738-DD15-4FF3-A811-46C7E9D769F6}" destId="{124EEF99-B7EA-4960-91A6-23798F7FDB21}" srcOrd="1" destOrd="0" parTransId="{D8BFB141-7765-4D60-A6AC-D81B5369794A}" sibTransId="{B94CDB5B-BD85-45CC-B89D-5B428C113DF4}"/>
    <dgm:cxn modelId="{6130A760-471F-4203-9768-1E2AA556AA84}" type="presOf" srcId="{3F5AC752-0B11-456F-BF6B-353E5085F703}" destId="{95EB027F-9F1A-4D00-B0AF-B6D1BBE47A1A}" srcOrd="0" destOrd="0" presId="urn:microsoft.com/office/officeart/2005/8/layout/StepDownProcess"/>
    <dgm:cxn modelId="{84AA6713-80E3-467A-BB62-1EC7D4889902}" srcId="{EF18C738-DD15-4FF3-A811-46C7E9D769F6}" destId="{6DAFC6D8-2463-49E8-AE63-B22FB09734F9}" srcOrd="6" destOrd="0" parTransId="{69058A87-0ADD-4AB7-84A4-2C1F7A07AD33}" sibTransId="{B2591802-6FEE-4AC0-ABC0-5D91081FC64D}"/>
    <dgm:cxn modelId="{3D99ACAF-8130-4100-BDE9-DF5085405062}" type="presOf" srcId="{D05A0814-4A25-4A59-8EF9-08AEAA398190}" destId="{1FADE582-9FA5-47AF-B9D4-D1054524BA9F}" srcOrd="0" destOrd="0" presId="urn:microsoft.com/office/officeart/2005/8/layout/StepDownProcess"/>
    <dgm:cxn modelId="{AFF9368B-1601-4D8D-9C29-46A6D745834F}" type="presParOf" srcId="{5AB8D579-1B4C-456A-BEB5-430276577649}" destId="{5B7E0B62-3385-4A73-9B03-3B39EED357B6}" srcOrd="0" destOrd="0" presId="urn:microsoft.com/office/officeart/2005/8/layout/StepDownProcess"/>
    <dgm:cxn modelId="{15A071D3-9DB9-4F71-B6BF-181631318603}" type="presParOf" srcId="{5B7E0B62-3385-4A73-9B03-3B39EED357B6}" destId="{528122DE-C57E-4CDB-B7D7-E6ED1A60C94E}" srcOrd="0" destOrd="0" presId="urn:microsoft.com/office/officeart/2005/8/layout/StepDownProcess"/>
    <dgm:cxn modelId="{42DE56FA-1C07-4506-8D1C-96586A5B0DC5}" type="presParOf" srcId="{5B7E0B62-3385-4A73-9B03-3B39EED357B6}" destId="{95EB027F-9F1A-4D00-B0AF-B6D1BBE47A1A}" srcOrd="1" destOrd="0" presId="urn:microsoft.com/office/officeart/2005/8/layout/StepDownProcess"/>
    <dgm:cxn modelId="{AE5D50B2-B185-47AB-951D-F49DFB7CAD62}" type="presParOf" srcId="{5B7E0B62-3385-4A73-9B03-3B39EED357B6}" destId="{A4E4E328-E007-4859-B16A-411D3C5EF325}" srcOrd="2" destOrd="0" presId="urn:microsoft.com/office/officeart/2005/8/layout/StepDownProcess"/>
    <dgm:cxn modelId="{5AB6DC9D-1C63-4FB2-AE46-C787237F78CF}" type="presParOf" srcId="{5AB8D579-1B4C-456A-BEB5-430276577649}" destId="{82269DE2-440C-44D9-B5C1-94232B5F7508}" srcOrd="1" destOrd="0" presId="urn:microsoft.com/office/officeart/2005/8/layout/StepDownProcess"/>
    <dgm:cxn modelId="{BF83976F-2075-43E4-9C0C-7AC7408DD879}" type="presParOf" srcId="{5AB8D579-1B4C-456A-BEB5-430276577649}" destId="{8E13A6D5-C7EC-4748-8681-D3100FDDCE3A}" srcOrd="2" destOrd="0" presId="urn:microsoft.com/office/officeart/2005/8/layout/StepDownProcess"/>
    <dgm:cxn modelId="{C17DEB61-FC28-460D-923D-620A02252C04}" type="presParOf" srcId="{8E13A6D5-C7EC-4748-8681-D3100FDDCE3A}" destId="{18EEE738-7190-4D87-B6C4-78C521ADEAFB}" srcOrd="0" destOrd="0" presId="urn:microsoft.com/office/officeart/2005/8/layout/StepDownProcess"/>
    <dgm:cxn modelId="{9C1CF627-DF73-4E75-BDB1-A22E0EC9C8F3}" type="presParOf" srcId="{8E13A6D5-C7EC-4748-8681-D3100FDDCE3A}" destId="{F78F86BE-AD9B-4704-94C7-3DA288AC88B3}" srcOrd="1" destOrd="0" presId="urn:microsoft.com/office/officeart/2005/8/layout/StepDownProcess"/>
    <dgm:cxn modelId="{F6F5477E-A8DB-4598-A0ED-89C396BEDE56}" type="presParOf" srcId="{8E13A6D5-C7EC-4748-8681-D3100FDDCE3A}" destId="{EAC31385-C046-4375-ADB4-9F04C7CCAEE3}" srcOrd="2" destOrd="0" presId="urn:microsoft.com/office/officeart/2005/8/layout/StepDownProcess"/>
    <dgm:cxn modelId="{565D0713-B7A3-401F-82E3-93A4C1C9F417}" type="presParOf" srcId="{5AB8D579-1B4C-456A-BEB5-430276577649}" destId="{CA46FA30-DA6C-4668-892C-C70CD9EE8450}" srcOrd="3" destOrd="0" presId="urn:microsoft.com/office/officeart/2005/8/layout/StepDownProcess"/>
    <dgm:cxn modelId="{314340BF-6EBF-46D2-B79F-01B1C2F96425}" type="presParOf" srcId="{5AB8D579-1B4C-456A-BEB5-430276577649}" destId="{2404E0E5-B021-448F-B53B-E3DF830455F1}" srcOrd="4" destOrd="0" presId="urn:microsoft.com/office/officeart/2005/8/layout/StepDownProcess"/>
    <dgm:cxn modelId="{D0AED3BF-0821-4562-8BC9-7FFB265079F5}" type="presParOf" srcId="{2404E0E5-B021-448F-B53B-E3DF830455F1}" destId="{F646E1FE-C197-420C-AE2D-10BBD99A704A}" srcOrd="0" destOrd="0" presId="urn:microsoft.com/office/officeart/2005/8/layout/StepDownProcess"/>
    <dgm:cxn modelId="{80E302B3-C2A7-4BED-89C5-E9EC76826570}" type="presParOf" srcId="{2404E0E5-B021-448F-B53B-E3DF830455F1}" destId="{8F51A43D-97E7-4790-A66A-A05FCFEF1184}" srcOrd="1" destOrd="0" presId="urn:microsoft.com/office/officeart/2005/8/layout/StepDownProcess"/>
    <dgm:cxn modelId="{1DED8D80-3386-4ED0-BC6E-D163113FB0C6}" type="presParOf" srcId="{2404E0E5-B021-448F-B53B-E3DF830455F1}" destId="{CDCCBF48-E352-4A23-B1F6-F89F5FC6A6C2}" srcOrd="2" destOrd="0" presId="urn:microsoft.com/office/officeart/2005/8/layout/StepDownProcess"/>
    <dgm:cxn modelId="{FA2E4B4F-B4C9-4F77-BC1C-9A8930DFB115}" type="presParOf" srcId="{5AB8D579-1B4C-456A-BEB5-430276577649}" destId="{1395B738-C8DA-44C8-B959-EC3F5CF27C46}" srcOrd="5" destOrd="0" presId="urn:microsoft.com/office/officeart/2005/8/layout/StepDownProcess"/>
    <dgm:cxn modelId="{A203CB76-F786-46CE-B749-A0B16AF075DF}" type="presParOf" srcId="{5AB8D579-1B4C-456A-BEB5-430276577649}" destId="{550130FE-24B3-4B39-B4E3-2BE021FAF0BC}" srcOrd="6" destOrd="0" presId="urn:microsoft.com/office/officeart/2005/8/layout/StepDownProcess"/>
    <dgm:cxn modelId="{E6F2926B-9BC2-4BA9-9134-65BAE5C109E6}" type="presParOf" srcId="{550130FE-24B3-4B39-B4E3-2BE021FAF0BC}" destId="{7F9687D3-A20F-479F-96C6-21E482CBF963}" srcOrd="0" destOrd="0" presId="urn:microsoft.com/office/officeart/2005/8/layout/StepDownProcess"/>
    <dgm:cxn modelId="{92409BC2-B4EE-448C-B165-A1C1EA9F0DEB}" type="presParOf" srcId="{550130FE-24B3-4B39-B4E3-2BE021FAF0BC}" destId="{56222136-A01A-4EDB-8E1F-C0833ED0A5FF}" srcOrd="1" destOrd="0" presId="urn:microsoft.com/office/officeart/2005/8/layout/StepDownProcess"/>
    <dgm:cxn modelId="{CE492FB4-E532-477F-8480-033AEF65B111}" type="presParOf" srcId="{550130FE-24B3-4B39-B4E3-2BE021FAF0BC}" destId="{066DA15A-5989-4908-93A5-20E84454A07D}" srcOrd="2" destOrd="0" presId="urn:microsoft.com/office/officeart/2005/8/layout/StepDownProcess"/>
    <dgm:cxn modelId="{971223C6-D382-48CE-BA4D-8604D6A1BA6C}" type="presParOf" srcId="{5AB8D579-1B4C-456A-BEB5-430276577649}" destId="{655ABF30-4838-4464-9817-ED6C60FCA5D6}" srcOrd="7" destOrd="0" presId="urn:microsoft.com/office/officeart/2005/8/layout/StepDownProcess"/>
    <dgm:cxn modelId="{6197490A-E9BC-43A0-BA62-9C883DEA5697}" type="presParOf" srcId="{5AB8D579-1B4C-456A-BEB5-430276577649}" destId="{478EE93A-21C3-4A73-8D4D-6DD3FE1DBA52}" srcOrd="8" destOrd="0" presId="urn:microsoft.com/office/officeart/2005/8/layout/StepDownProcess"/>
    <dgm:cxn modelId="{EF9A897A-0DCA-4B52-AA4A-D0C258433E02}" type="presParOf" srcId="{478EE93A-21C3-4A73-8D4D-6DD3FE1DBA52}" destId="{E90F79CB-A312-47C5-9104-FC7CB4C1EF31}" srcOrd="0" destOrd="0" presId="urn:microsoft.com/office/officeart/2005/8/layout/StepDownProcess"/>
    <dgm:cxn modelId="{05DD62FE-A599-41FF-A9E0-E5C87933F199}" type="presParOf" srcId="{478EE93A-21C3-4A73-8D4D-6DD3FE1DBA52}" destId="{02A049BE-EB29-4A98-AF06-BBEEF1AF2D7C}" srcOrd="1" destOrd="0" presId="urn:microsoft.com/office/officeart/2005/8/layout/StepDownProcess"/>
    <dgm:cxn modelId="{8EBD8537-9C3E-4DBC-936B-E4C02BEFF023}" type="presParOf" srcId="{478EE93A-21C3-4A73-8D4D-6DD3FE1DBA52}" destId="{6EC71F2A-A830-412E-85B7-118AAC7CD18B}" srcOrd="2" destOrd="0" presId="urn:microsoft.com/office/officeart/2005/8/layout/StepDownProcess"/>
    <dgm:cxn modelId="{AC894AA3-D7FF-4364-A867-1967D3FC3EF3}" type="presParOf" srcId="{5AB8D579-1B4C-456A-BEB5-430276577649}" destId="{9E92A2B3-6AB1-4158-8AAD-7F39158FA07D}" srcOrd="9" destOrd="0" presId="urn:microsoft.com/office/officeart/2005/8/layout/StepDownProcess"/>
    <dgm:cxn modelId="{8C06BC4B-E5C5-4641-9F11-3770CEE15BA4}" type="presParOf" srcId="{5AB8D579-1B4C-456A-BEB5-430276577649}" destId="{844AADF3-4C6E-4E9A-A9FA-9007F68526C6}" srcOrd="10" destOrd="0" presId="urn:microsoft.com/office/officeart/2005/8/layout/StepDownProcess"/>
    <dgm:cxn modelId="{3F4ABE8D-095D-44B4-8E98-636DE0B0655D}" type="presParOf" srcId="{844AADF3-4C6E-4E9A-A9FA-9007F68526C6}" destId="{31D83B6F-4D5F-42EC-A283-14BF21286557}" srcOrd="0" destOrd="0" presId="urn:microsoft.com/office/officeart/2005/8/layout/StepDownProcess"/>
    <dgm:cxn modelId="{403BD8E4-49F5-48AC-AAE1-4D5F1E43E295}" type="presParOf" srcId="{844AADF3-4C6E-4E9A-A9FA-9007F68526C6}" destId="{1FADE582-9FA5-47AF-B9D4-D1054524BA9F}" srcOrd="1" destOrd="0" presId="urn:microsoft.com/office/officeart/2005/8/layout/StepDownProcess"/>
    <dgm:cxn modelId="{D56346E4-F696-4F74-BAC7-266D098E9984}" type="presParOf" srcId="{844AADF3-4C6E-4E9A-A9FA-9007F68526C6}" destId="{C24EC2E1-E4BC-4F64-AF35-8D87872EE78C}" srcOrd="2" destOrd="0" presId="urn:microsoft.com/office/officeart/2005/8/layout/StepDownProcess"/>
    <dgm:cxn modelId="{8E26E738-4725-4747-8AE6-89109860B0D4}" type="presParOf" srcId="{5AB8D579-1B4C-456A-BEB5-430276577649}" destId="{80C81516-E1B3-44B8-B35B-F7D2F01BF45C}" srcOrd="11" destOrd="0" presId="urn:microsoft.com/office/officeart/2005/8/layout/StepDownProcess"/>
    <dgm:cxn modelId="{8BB83699-5FD6-43CB-8C0A-0633FCFB9970}" type="presParOf" srcId="{5AB8D579-1B4C-456A-BEB5-430276577649}" destId="{9CE8ED8D-36B6-491E-A3A8-E5C237BA3409}" srcOrd="12" destOrd="0" presId="urn:microsoft.com/office/officeart/2005/8/layout/StepDownProcess"/>
    <dgm:cxn modelId="{870A8939-7B6E-4454-9C07-DD6C38D68DD3}" type="presParOf" srcId="{9CE8ED8D-36B6-491E-A3A8-E5C237BA3409}" destId="{EB99E7DB-E429-463C-BF24-8D358CA5F8F2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C0F83-ACD5-4DF2-8503-E06BB1FCFFFA}">
      <dsp:nvSpPr>
        <dsp:cNvPr id="0" name=""/>
        <dsp:cNvSpPr/>
      </dsp:nvSpPr>
      <dsp:spPr>
        <a:xfrm>
          <a:off x="602501" y="333553"/>
          <a:ext cx="2814444" cy="289002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113190-7581-4C89-83CD-EA3E8D4CF2B1}">
      <dsp:nvSpPr>
        <dsp:cNvPr id="0" name=""/>
        <dsp:cNvSpPr/>
      </dsp:nvSpPr>
      <dsp:spPr>
        <a:xfrm>
          <a:off x="1296140" y="1152128"/>
          <a:ext cx="1413809" cy="1069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Analizar Políticas de RSE</a:t>
          </a:r>
          <a:endParaRPr lang="es-ES" sz="1800" b="1" kern="1200" dirty="0"/>
        </a:p>
      </dsp:txBody>
      <dsp:txXfrm>
        <a:off x="1296140" y="1152128"/>
        <a:ext cx="1413809" cy="1069513"/>
      </dsp:txXfrm>
    </dsp:sp>
    <dsp:sp modelId="{98549AFF-82BA-420D-9CEE-5335C6F0C083}">
      <dsp:nvSpPr>
        <dsp:cNvPr id="0" name=""/>
        <dsp:cNvSpPr/>
      </dsp:nvSpPr>
      <dsp:spPr>
        <a:xfrm>
          <a:off x="128829" y="1917735"/>
          <a:ext cx="2355502" cy="230806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EFEFD3-1088-45CA-B0D0-4430992917BC}">
      <dsp:nvSpPr>
        <dsp:cNvPr id="0" name=""/>
        <dsp:cNvSpPr/>
      </dsp:nvSpPr>
      <dsp:spPr>
        <a:xfrm>
          <a:off x="857692" y="2810539"/>
          <a:ext cx="987131" cy="493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 dirty="0"/>
        </a:p>
      </dsp:txBody>
      <dsp:txXfrm>
        <a:off x="857692" y="2810539"/>
        <a:ext cx="987131" cy="493447"/>
      </dsp:txXfrm>
    </dsp:sp>
    <dsp:sp modelId="{61C1F01F-A125-4EBD-A1CB-C55B10D173EF}">
      <dsp:nvSpPr>
        <dsp:cNvPr id="0" name=""/>
        <dsp:cNvSpPr/>
      </dsp:nvSpPr>
      <dsp:spPr>
        <a:xfrm>
          <a:off x="1154587" y="3357888"/>
          <a:ext cx="2077937" cy="270583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AC5111-976C-4227-A888-2C996FFFAA0C}">
      <dsp:nvSpPr>
        <dsp:cNvPr id="0" name=""/>
        <dsp:cNvSpPr/>
      </dsp:nvSpPr>
      <dsp:spPr>
        <a:xfrm>
          <a:off x="1008110" y="4176464"/>
          <a:ext cx="1990590" cy="999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Determinar su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Contribución al Desarrollo Turístico</a:t>
          </a:r>
          <a:endParaRPr lang="es-ES" sz="1800" b="1" kern="1200" dirty="0"/>
        </a:p>
      </dsp:txBody>
      <dsp:txXfrm>
        <a:off x="1008110" y="4176464"/>
        <a:ext cx="1990590" cy="99977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01719A-F2EE-42CE-9824-99E14C70EAA9}">
      <dsp:nvSpPr>
        <dsp:cNvPr id="0" name=""/>
        <dsp:cNvSpPr/>
      </dsp:nvSpPr>
      <dsp:spPr>
        <a:xfrm rot="5400000">
          <a:off x="524352" y="1113483"/>
          <a:ext cx="613454" cy="69839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7CB6EF-FD78-4F52-A55E-8E7019F52D47}">
      <dsp:nvSpPr>
        <dsp:cNvPr id="0" name=""/>
        <dsp:cNvSpPr/>
      </dsp:nvSpPr>
      <dsp:spPr>
        <a:xfrm>
          <a:off x="1449" y="433457"/>
          <a:ext cx="1753445" cy="722853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 Petroamazonas EP</a:t>
          </a:r>
          <a:endParaRPr lang="es-ES" sz="1600" kern="1200" dirty="0"/>
        </a:p>
      </dsp:txBody>
      <dsp:txXfrm>
        <a:off x="36742" y="468750"/>
        <a:ext cx="1682859" cy="652267"/>
      </dsp:txXfrm>
    </dsp:sp>
    <dsp:sp modelId="{5F91DBA5-994E-46F9-B1D9-FE66472321F0}">
      <dsp:nvSpPr>
        <dsp:cNvPr id="0" name=""/>
        <dsp:cNvSpPr/>
      </dsp:nvSpPr>
      <dsp:spPr>
        <a:xfrm>
          <a:off x="1394520" y="502397"/>
          <a:ext cx="751084" cy="584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06F91E-EE0B-4A89-9EC0-CF8BF64742E4}">
      <dsp:nvSpPr>
        <dsp:cNvPr id="0" name=""/>
        <dsp:cNvSpPr/>
      </dsp:nvSpPr>
      <dsp:spPr>
        <a:xfrm rot="5400000">
          <a:off x="1481371" y="2016427"/>
          <a:ext cx="613454" cy="69839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-2645858"/>
            <a:satOff val="-3885"/>
            <a:lumOff val="136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8270EB-CEEE-4CC3-B5C5-68793182F435}">
      <dsp:nvSpPr>
        <dsp:cNvPr id="0" name=""/>
        <dsp:cNvSpPr/>
      </dsp:nvSpPr>
      <dsp:spPr>
        <a:xfrm>
          <a:off x="693169" y="1311404"/>
          <a:ext cx="1609095" cy="722853"/>
        </a:xfrm>
        <a:prstGeom prst="roundRect">
          <a:avLst>
            <a:gd name="adj" fmla="val 16670"/>
          </a:avLst>
        </a:prstGeom>
        <a:solidFill>
          <a:schemeClr val="accent2">
            <a:hueOff val="-2105893"/>
            <a:satOff val="3549"/>
            <a:lumOff val="-43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Integración a Stakeholders</a:t>
          </a:r>
          <a:endParaRPr lang="es-ES" sz="1600" kern="1200" dirty="0"/>
        </a:p>
      </dsp:txBody>
      <dsp:txXfrm>
        <a:off x="728462" y="1346697"/>
        <a:ext cx="1538509" cy="652267"/>
      </dsp:txXfrm>
    </dsp:sp>
    <dsp:sp modelId="{8DEAFE64-F8FC-4B5D-A673-2B1DDA5EA671}">
      <dsp:nvSpPr>
        <dsp:cNvPr id="0" name=""/>
        <dsp:cNvSpPr/>
      </dsp:nvSpPr>
      <dsp:spPr>
        <a:xfrm>
          <a:off x="1760691" y="276687"/>
          <a:ext cx="2775813" cy="904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Iniciativa a proyectos Turísticos Comunitarios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Apoyo Organismos nacionales e internacionales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 dirty="0"/>
        </a:p>
      </dsp:txBody>
      <dsp:txXfrm>
        <a:off x="1760691" y="276687"/>
        <a:ext cx="2775813" cy="904003"/>
      </dsp:txXfrm>
    </dsp:sp>
    <dsp:sp modelId="{3C34D9ED-4169-4F4D-9BA2-ACC01FADE196}">
      <dsp:nvSpPr>
        <dsp:cNvPr id="0" name=""/>
        <dsp:cNvSpPr/>
      </dsp:nvSpPr>
      <dsp:spPr>
        <a:xfrm rot="5400000">
          <a:off x="2438572" y="2828430"/>
          <a:ext cx="613454" cy="69839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-5291717"/>
            <a:satOff val="-7769"/>
            <a:lumOff val="27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DD69D9-A830-4298-B2CE-2EA13207457B}">
      <dsp:nvSpPr>
        <dsp:cNvPr id="0" name=""/>
        <dsp:cNvSpPr/>
      </dsp:nvSpPr>
      <dsp:spPr>
        <a:xfrm>
          <a:off x="1667145" y="2104367"/>
          <a:ext cx="1465106" cy="722853"/>
        </a:xfrm>
        <a:prstGeom prst="roundRect">
          <a:avLst>
            <a:gd name="adj" fmla="val 16670"/>
          </a:avLst>
        </a:prstGeom>
        <a:solidFill>
          <a:schemeClr val="accent2">
            <a:hueOff val="-4211785"/>
            <a:satOff val="7099"/>
            <a:lumOff val="-86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Comunidades</a:t>
          </a:r>
          <a:endParaRPr lang="es-ES" sz="1600" kern="1200" dirty="0"/>
        </a:p>
      </dsp:txBody>
      <dsp:txXfrm>
        <a:off x="1702438" y="2139660"/>
        <a:ext cx="1394520" cy="652267"/>
      </dsp:txXfrm>
    </dsp:sp>
    <dsp:sp modelId="{EEF1B15F-604F-4675-AF41-122B142244A4}">
      <dsp:nvSpPr>
        <dsp:cNvPr id="0" name=""/>
        <dsp:cNvSpPr/>
      </dsp:nvSpPr>
      <dsp:spPr>
        <a:xfrm>
          <a:off x="3128104" y="2173935"/>
          <a:ext cx="1529028" cy="584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Distribución de recursos</a:t>
          </a:r>
          <a:endParaRPr lang="es-ES" sz="1200" kern="1200" dirty="0"/>
        </a:p>
      </dsp:txBody>
      <dsp:txXfrm>
        <a:off x="3128104" y="2173935"/>
        <a:ext cx="1529028" cy="584242"/>
      </dsp:txXfrm>
    </dsp:sp>
    <dsp:sp modelId="{1D3ADC84-A5EB-4234-A7BB-AB33013686D8}">
      <dsp:nvSpPr>
        <dsp:cNvPr id="0" name=""/>
        <dsp:cNvSpPr/>
      </dsp:nvSpPr>
      <dsp:spPr>
        <a:xfrm rot="5400000">
          <a:off x="3251561" y="3640433"/>
          <a:ext cx="613454" cy="69839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-7937575"/>
            <a:satOff val="-11654"/>
            <a:lumOff val="4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DED12D-430F-4A80-A464-64D3EED0C34F}">
      <dsp:nvSpPr>
        <dsp:cNvPr id="0" name=""/>
        <dsp:cNvSpPr/>
      </dsp:nvSpPr>
      <dsp:spPr>
        <a:xfrm>
          <a:off x="2571549" y="2912041"/>
          <a:ext cx="1032696" cy="722853"/>
        </a:xfrm>
        <a:prstGeom prst="roundRect">
          <a:avLst>
            <a:gd name="adj" fmla="val 16670"/>
          </a:avLst>
        </a:prstGeom>
        <a:solidFill>
          <a:schemeClr val="accent2">
            <a:hueOff val="-6317677"/>
            <a:satOff val="10648"/>
            <a:lumOff val="-130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Líderes </a:t>
          </a:r>
          <a:endParaRPr lang="es-ES" sz="1600" kern="1200" dirty="0"/>
        </a:p>
      </dsp:txBody>
      <dsp:txXfrm>
        <a:off x="2606842" y="2947334"/>
        <a:ext cx="962110" cy="652267"/>
      </dsp:txXfrm>
    </dsp:sp>
    <dsp:sp modelId="{A7CF2B64-E091-4A79-92CF-7DD82BF567C1}">
      <dsp:nvSpPr>
        <dsp:cNvPr id="0" name=""/>
        <dsp:cNvSpPr/>
      </dsp:nvSpPr>
      <dsp:spPr>
        <a:xfrm>
          <a:off x="4121729" y="3029347"/>
          <a:ext cx="751084" cy="584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6E25CF-C4C3-4743-9F3F-58141E344EEF}">
      <dsp:nvSpPr>
        <dsp:cNvPr id="0" name=""/>
        <dsp:cNvSpPr/>
      </dsp:nvSpPr>
      <dsp:spPr>
        <a:xfrm rot="5400000">
          <a:off x="4280756" y="4452436"/>
          <a:ext cx="613454" cy="69839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-10583434"/>
            <a:satOff val="-15538"/>
            <a:lumOff val="54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65BEA2-2087-45BD-A032-18ECA9139FAE}">
      <dsp:nvSpPr>
        <dsp:cNvPr id="0" name=""/>
        <dsp:cNvSpPr/>
      </dsp:nvSpPr>
      <dsp:spPr>
        <a:xfrm>
          <a:off x="3446593" y="3764104"/>
          <a:ext cx="1032696" cy="722853"/>
        </a:xfrm>
        <a:prstGeom prst="roundRect">
          <a:avLst>
            <a:gd name="adj" fmla="val 16670"/>
          </a:avLst>
        </a:prstGeom>
        <a:solidFill>
          <a:schemeClr val="accent2">
            <a:hueOff val="-8423570"/>
            <a:satOff val="14198"/>
            <a:lumOff val="-173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GAPO</a:t>
          </a:r>
          <a:endParaRPr lang="es-ES" sz="1600" kern="1200" dirty="0"/>
        </a:p>
      </dsp:txBody>
      <dsp:txXfrm>
        <a:off x="3481886" y="3799397"/>
        <a:ext cx="962110" cy="652267"/>
      </dsp:txXfrm>
    </dsp:sp>
    <dsp:sp modelId="{F70C08AF-1344-4196-B138-8593BE5D2D5B}">
      <dsp:nvSpPr>
        <dsp:cNvPr id="0" name=""/>
        <dsp:cNvSpPr/>
      </dsp:nvSpPr>
      <dsp:spPr>
        <a:xfrm>
          <a:off x="5150923" y="3841351"/>
          <a:ext cx="751084" cy="584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8FB4C1-2E54-4754-8575-F2B944A1F569}">
      <dsp:nvSpPr>
        <dsp:cNvPr id="0" name=""/>
        <dsp:cNvSpPr/>
      </dsp:nvSpPr>
      <dsp:spPr>
        <a:xfrm rot="5400000">
          <a:off x="5489299" y="5264440"/>
          <a:ext cx="613454" cy="69839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-13229292"/>
            <a:satOff val="-19423"/>
            <a:lumOff val="6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7383C8-6731-4254-BC3E-CB5450DF2C25}">
      <dsp:nvSpPr>
        <dsp:cNvPr id="0" name=""/>
        <dsp:cNvSpPr/>
      </dsp:nvSpPr>
      <dsp:spPr>
        <a:xfrm>
          <a:off x="4380356" y="4593991"/>
          <a:ext cx="1391392" cy="722853"/>
        </a:xfrm>
        <a:prstGeom prst="roundRect">
          <a:avLst>
            <a:gd name="adj" fmla="val 16670"/>
          </a:avLst>
        </a:prstGeom>
        <a:solidFill>
          <a:schemeClr val="accent2">
            <a:hueOff val="-10529463"/>
            <a:satOff val="17747"/>
            <a:lumOff val="-217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MINTUR</a:t>
          </a:r>
          <a:endParaRPr lang="es-ES" sz="1600" kern="1200" dirty="0"/>
        </a:p>
      </dsp:txBody>
      <dsp:txXfrm>
        <a:off x="4415649" y="4629284"/>
        <a:ext cx="1320806" cy="652267"/>
      </dsp:txXfrm>
    </dsp:sp>
    <dsp:sp modelId="{02333A0D-AA70-4874-B021-C10B0352C22B}">
      <dsp:nvSpPr>
        <dsp:cNvPr id="0" name=""/>
        <dsp:cNvSpPr/>
      </dsp:nvSpPr>
      <dsp:spPr>
        <a:xfrm>
          <a:off x="6359466" y="4653354"/>
          <a:ext cx="751084" cy="584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336734-E6D7-419B-8777-0E16BFCF08A0}">
      <dsp:nvSpPr>
        <dsp:cNvPr id="0" name=""/>
        <dsp:cNvSpPr/>
      </dsp:nvSpPr>
      <dsp:spPr>
        <a:xfrm>
          <a:off x="5235159" y="5443706"/>
          <a:ext cx="1264298" cy="722853"/>
        </a:xfrm>
        <a:prstGeom prst="roundRect">
          <a:avLst>
            <a:gd name="adj" fmla="val 16670"/>
          </a:avLst>
        </a:prstGeom>
        <a:solidFill>
          <a:schemeClr val="accent2">
            <a:hueOff val="-12635355"/>
            <a:satOff val="21297"/>
            <a:lumOff val="-260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Ministerio Ambiente</a:t>
          </a:r>
          <a:endParaRPr lang="es-ES" sz="1600" kern="1200" dirty="0"/>
        </a:p>
      </dsp:txBody>
      <dsp:txXfrm>
        <a:off x="5270452" y="5478999"/>
        <a:ext cx="1193712" cy="652267"/>
      </dsp:txXfrm>
    </dsp:sp>
    <dsp:sp modelId="{35365096-14DF-4A24-B530-089D5783739F}">
      <dsp:nvSpPr>
        <dsp:cNvPr id="0" name=""/>
        <dsp:cNvSpPr/>
      </dsp:nvSpPr>
      <dsp:spPr>
        <a:xfrm>
          <a:off x="6547227" y="5518079"/>
          <a:ext cx="1733691" cy="584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Capacitación cuidado del medioambiente</a:t>
          </a:r>
          <a:endParaRPr lang="es-ES" sz="1200" kern="1200" dirty="0"/>
        </a:p>
      </dsp:txBody>
      <dsp:txXfrm>
        <a:off x="6547227" y="5518079"/>
        <a:ext cx="1733691" cy="5842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F47361-B60F-474D-96F6-159B582CED5E}">
      <dsp:nvSpPr>
        <dsp:cNvPr id="0" name=""/>
        <dsp:cNvSpPr/>
      </dsp:nvSpPr>
      <dsp:spPr>
        <a:xfrm rot="5400000">
          <a:off x="331916" y="1776095"/>
          <a:ext cx="996439" cy="165805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9A1CF6-DB21-4D69-AC5A-EAF7BB2EC7A4}">
      <dsp:nvSpPr>
        <dsp:cNvPr id="0" name=""/>
        <dsp:cNvSpPr/>
      </dsp:nvSpPr>
      <dsp:spPr>
        <a:xfrm>
          <a:off x="165585" y="2271496"/>
          <a:ext cx="1496900" cy="1312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Identificar la gestión organizacional entorno a la RSE</a:t>
          </a:r>
          <a:endParaRPr lang="es-ES" sz="1600" kern="1200" dirty="0"/>
        </a:p>
      </dsp:txBody>
      <dsp:txXfrm>
        <a:off x="165585" y="2271496"/>
        <a:ext cx="1496900" cy="1312120"/>
      </dsp:txXfrm>
    </dsp:sp>
    <dsp:sp modelId="{C44DC1FA-2521-4A5F-80B7-7E1B76F616CF}">
      <dsp:nvSpPr>
        <dsp:cNvPr id="0" name=""/>
        <dsp:cNvSpPr/>
      </dsp:nvSpPr>
      <dsp:spPr>
        <a:xfrm>
          <a:off x="1380052" y="1654028"/>
          <a:ext cx="282433" cy="28243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8E45E0-4C48-499B-9445-317432758C1C}">
      <dsp:nvSpPr>
        <dsp:cNvPr id="0" name=""/>
        <dsp:cNvSpPr/>
      </dsp:nvSpPr>
      <dsp:spPr>
        <a:xfrm rot="5400000">
          <a:off x="2164414" y="638325"/>
          <a:ext cx="996439" cy="165805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8AEEF6-60D9-44CB-A552-B973699C69E5}">
      <dsp:nvSpPr>
        <dsp:cNvPr id="0" name=""/>
        <dsp:cNvSpPr/>
      </dsp:nvSpPr>
      <dsp:spPr>
        <a:xfrm>
          <a:off x="2016226" y="1152128"/>
          <a:ext cx="1496900" cy="2680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Analizar el entorno empresarial en el que desarrolla sus actividades Petroamazonas EP.</a:t>
          </a:r>
          <a:endParaRPr lang="es-ES" sz="1600" kern="1200" dirty="0"/>
        </a:p>
      </dsp:txBody>
      <dsp:txXfrm>
        <a:off x="2016226" y="1152128"/>
        <a:ext cx="1496900" cy="2680754"/>
      </dsp:txXfrm>
    </dsp:sp>
    <dsp:sp modelId="{A3ED0217-074A-4D5B-8660-B87FD8E17704}">
      <dsp:nvSpPr>
        <dsp:cNvPr id="0" name=""/>
        <dsp:cNvSpPr/>
      </dsp:nvSpPr>
      <dsp:spPr>
        <a:xfrm>
          <a:off x="3212550" y="516257"/>
          <a:ext cx="282433" cy="28243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6D08F4-ECE3-4C0F-95E2-CA3E1EE44366}">
      <dsp:nvSpPr>
        <dsp:cNvPr id="0" name=""/>
        <dsp:cNvSpPr/>
      </dsp:nvSpPr>
      <dsp:spPr>
        <a:xfrm rot="5400000">
          <a:off x="3996912" y="118023"/>
          <a:ext cx="996439" cy="165805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9F280D-6F44-4125-86D5-5D3BBB8A58B1}">
      <dsp:nvSpPr>
        <dsp:cNvPr id="0" name=""/>
        <dsp:cNvSpPr/>
      </dsp:nvSpPr>
      <dsp:spPr>
        <a:xfrm>
          <a:off x="3830582" y="613424"/>
          <a:ext cx="1496900" cy="1312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Diferenciar la aplicación de la política de RSE de las compensaciones otorgadas a la comunidad.</a:t>
          </a:r>
          <a:endParaRPr lang="es-ES" sz="1600" kern="1200" dirty="0"/>
        </a:p>
      </dsp:txBody>
      <dsp:txXfrm>
        <a:off x="3830582" y="613424"/>
        <a:ext cx="1496900" cy="1312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12D703-3317-4D97-BC78-B0BAB24FF78D}">
      <dsp:nvSpPr>
        <dsp:cNvPr id="0" name=""/>
        <dsp:cNvSpPr/>
      </dsp:nvSpPr>
      <dsp:spPr>
        <a:xfrm>
          <a:off x="360659" y="574888"/>
          <a:ext cx="1324911" cy="132491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92AF85-D8A5-44FF-8D83-486C34F48834}">
      <dsp:nvSpPr>
        <dsp:cNvPr id="0" name=""/>
        <dsp:cNvSpPr/>
      </dsp:nvSpPr>
      <dsp:spPr>
        <a:xfrm>
          <a:off x="0" y="1150360"/>
          <a:ext cx="2477107" cy="29136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FILANTROPÍA</a:t>
          </a:r>
          <a:endParaRPr lang="es-ES" sz="18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Ayuda que se ofrece al prójimo sin esperar nada a cambio.</a:t>
          </a:r>
          <a:endParaRPr lang="es-ES" sz="1600" kern="1200" dirty="0"/>
        </a:p>
      </dsp:txBody>
      <dsp:txXfrm>
        <a:off x="72552" y="1222912"/>
        <a:ext cx="2332003" cy="2768535"/>
      </dsp:txXfrm>
    </dsp:sp>
    <dsp:sp modelId="{F0405795-6D99-4A48-AD1B-D0330B4600F6}">
      <dsp:nvSpPr>
        <dsp:cNvPr id="0" name=""/>
        <dsp:cNvSpPr/>
      </dsp:nvSpPr>
      <dsp:spPr>
        <a:xfrm rot="21599660">
          <a:off x="2252847" y="-117382"/>
          <a:ext cx="567275" cy="3183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/>
        </a:p>
      </dsp:txBody>
      <dsp:txXfrm>
        <a:off x="2252847" y="-53706"/>
        <a:ext cx="471768" cy="191015"/>
      </dsp:txXfrm>
    </dsp:sp>
    <dsp:sp modelId="{6D0B5AFE-3F36-4E94-BF42-E6505B977FE7}">
      <dsp:nvSpPr>
        <dsp:cNvPr id="0" name=""/>
        <dsp:cNvSpPr/>
      </dsp:nvSpPr>
      <dsp:spPr>
        <a:xfrm>
          <a:off x="3306359" y="574597"/>
          <a:ext cx="1324911" cy="132491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014209-17EF-42A6-9C38-124ECE885C2B}">
      <dsp:nvSpPr>
        <dsp:cNvPr id="0" name=""/>
        <dsp:cNvSpPr/>
      </dsp:nvSpPr>
      <dsp:spPr>
        <a:xfrm>
          <a:off x="2952662" y="1057139"/>
          <a:ext cx="2387331" cy="30068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RSE</a:t>
          </a:r>
          <a:endParaRPr lang="es-ES" sz="18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Aplicación de normas voluntarias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Factor Económico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Factor Social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Factor Ambiental</a:t>
          </a:r>
          <a:endParaRPr lang="es-ES" sz="1600" kern="1200" dirty="0"/>
        </a:p>
      </dsp:txBody>
      <dsp:txXfrm>
        <a:off x="3022585" y="1127062"/>
        <a:ext cx="2247485" cy="2867014"/>
      </dsp:txXfrm>
    </dsp:sp>
    <dsp:sp modelId="{3B3BC4C5-1E3E-404B-9765-003CD09A88C7}">
      <dsp:nvSpPr>
        <dsp:cNvPr id="0" name=""/>
        <dsp:cNvSpPr/>
      </dsp:nvSpPr>
      <dsp:spPr>
        <a:xfrm>
          <a:off x="5208336" y="-117524"/>
          <a:ext cx="577065" cy="3183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/>
        </a:p>
      </dsp:txBody>
      <dsp:txXfrm>
        <a:off x="5208336" y="-53853"/>
        <a:ext cx="481558" cy="191015"/>
      </dsp:txXfrm>
    </dsp:sp>
    <dsp:sp modelId="{1381CDF2-DD78-440C-8A2B-6BA0D0AE9427}">
      <dsp:nvSpPr>
        <dsp:cNvPr id="0" name=""/>
        <dsp:cNvSpPr/>
      </dsp:nvSpPr>
      <dsp:spPr>
        <a:xfrm>
          <a:off x="6280029" y="574597"/>
          <a:ext cx="1324911" cy="132491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FE408-C80E-456B-AC4D-96D935A2586E}">
      <dsp:nvSpPr>
        <dsp:cNvPr id="0" name=""/>
        <dsp:cNvSpPr/>
      </dsp:nvSpPr>
      <dsp:spPr>
        <a:xfrm>
          <a:off x="5831163" y="1015444"/>
          <a:ext cx="2533045" cy="30485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PAGO DE COMPENSACIÓN SOCIAL</a:t>
          </a:r>
          <a:endParaRPr lang="es-ES" sz="18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Pago en obras y/o acciones realizadas en un sector ante la presencia de una empresa.</a:t>
          </a:r>
          <a:endParaRPr lang="es-ES" sz="1600" kern="1200" dirty="0"/>
        </a:p>
      </dsp:txBody>
      <dsp:txXfrm>
        <a:off x="5905353" y="1089634"/>
        <a:ext cx="2384665" cy="29001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5B54B-2FEC-47DF-8D05-C0E482F51324}">
      <dsp:nvSpPr>
        <dsp:cNvPr id="0" name=""/>
        <dsp:cNvSpPr/>
      </dsp:nvSpPr>
      <dsp:spPr>
        <a:xfrm rot="5400000">
          <a:off x="-381556" y="1333549"/>
          <a:ext cx="1685376" cy="20342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B62FA0-DD85-4636-80D8-42919BAB230F}">
      <dsp:nvSpPr>
        <dsp:cNvPr id="0" name=""/>
        <dsp:cNvSpPr/>
      </dsp:nvSpPr>
      <dsp:spPr>
        <a:xfrm>
          <a:off x="4164" y="255007"/>
          <a:ext cx="2260270" cy="13561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Su práctica inicia desde el siglo XVIII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43885" y="294728"/>
        <a:ext cx="2180828" cy="1276720"/>
      </dsp:txXfrm>
    </dsp:sp>
    <dsp:sp modelId="{C53A6ABA-714C-447F-B635-A05F885D4C6E}">
      <dsp:nvSpPr>
        <dsp:cNvPr id="0" name=""/>
        <dsp:cNvSpPr/>
      </dsp:nvSpPr>
      <dsp:spPr>
        <a:xfrm rot="5400000">
          <a:off x="-381556" y="3028752"/>
          <a:ext cx="1685376" cy="203424"/>
        </a:xfrm>
        <a:prstGeom prst="rect">
          <a:avLst/>
        </a:prstGeom>
        <a:solidFill>
          <a:schemeClr val="accent4">
            <a:hueOff val="1487478"/>
            <a:satOff val="-8457"/>
            <a:lumOff val="271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C05405-7B47-4C2F-A6AF-9F277B80DF0C}">
      <dsp:nvSpPr>
        <dsp:cNvPr id="0" name=""/>
        <dsp:cNvSpPr/>
      </dsp:nvSpPr>
      <dsp:spPr>
        <a:xfrm>
          <a:off x="4164" y="1950210"/>
          <a:ext cx="2260270" cy="1356162"/>
        </a:xfrm>
        <a:prstGeom prst="roundRect">
          <a:avLst>
            <a:gd name="adj" fmla="val 10000"/>
          </a:avLst>
        </a:prstGeom>
        <a:solidFill>
          <a:schemeClr val="accent4">
            <a:hueOff val="1301543"/>
            <a:satOff val="-7400"/>
            <a:lumOff val="23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Ensayo sobre la naturaleza de las riquezas de las naciones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43885" y="1989931"/>
        <a:ext cx="2180828" cy="1276720"/>
      </dsp:txXfrm>
    </dsp:sp>
    <dsp:sp modelId="{18795994-6445-4FAF-8D09-63CA1127F652}">
      <dsp:nvSpPr>
        <dsp:cNvPr id="0" name=""/>
        <dsp:cNvSpPr/>
      </dsp:nvSpPr>
      <dsp:spPr>
        <a:xfrm>
          <a:off x="466045" y="3876353"/>
          <a:ext cx="2996333" cy="203424"/>
        </a:xfrm>
        <a:prstGeom prst="rect">
          <a:avLst/>
        </a:prstGeom>
        <a:solidFill>
          <a:schemeClr val="accent4">
            <a:hueOff val="2974956"/>
            <a:satOff val="-16915"/>
            <a:lumOff val="543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B6A7F-880E-4D10-86E7-FEAA38A66A70}">
      <dsp:nvSpPr>
        <dsp:cNvPr id="0" name=""/>
        <dsp:cNvSpPr/>
      </dsp:nvSpPr>
      <dsp:spPr>
        <a:xfrm>
          <a:off x="4164" y="3645413"/>
          <a:ext cx="2260270" cy="1356162"/>
        </a:xfrm>
        <a:prstGeom prst="roundRect">
          <a:avLst>
            <a:gd name="adj" fmla="val 10000"/>
          </a:avLst>
        </a:prstGeom>
        <a:solidFill>
          <a:schemeClr val="accent4">
            <a:hueOff val="2603086"/>
            <a:satOff val="-14800"/>
            <a:lumOff val="47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La Responsabilidad del Soberano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43885" y="3685134"/>
        <a:ext cx="2180828" cy="1276720"/>
      </dsp:txXfrm>
    </dsp:sp>
    <dsp:sp modelId="{BB767BD5-7B04-4979-A36C-C4CE2360B722}">
      <dsp:nvSpPr>
        <dsp:cNvPr id="0" name=""/>
        <dsp:cNvSpPr/>
      </dsp:nvSpPr>
      <dsp:spPr>
        <a:xfrm rot="16200000">
          <a:off x="2624603" y="3028752"/>
          <a:ext cx="1685376" cy="203424"/>
        </a:xfrm>
        <a:prstGeom prst="rect">
          <a:avLst/>
        </a:prstGeom>
        <a:solidFill>
          <a:schemeClr val="accent4">
            <a:hueOff val="4462434"/>
            <a:satOff val="-25372"/>
            <a:lumOff val="81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9AEE1F-BC3D-4065-9275-4D6BDF38AC60}">
      <dsp:nvSpPr>
        <dsp:cNvPr id="0" name=""/>
        <dsp:cNvSpPr/>
      </dsp:nvSpPr>
      <dsp:spPr>
        <a:xfrm>
          <a:off x="3010324" y="3645413"/>
          <a:ext cx="2260270" cy="1356162"/>
        </a:xfrm>
        <a:prstGeom prst="roundRect">
          <a:avLst>
            <a:gd name="adj" fmla="val 10000"/>
          </a:avLst>
        </a:prstGeom>
        <a:solidFill>
          <a:schemeClr val="accent4">
            <a:hueOff val="3904630"/>
            <a:satOff val="-22201"/>
            <a:lumOff val="71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Génesis de la RSE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Concientización.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3050045" y="3685134"/>
        <a:ext cx="2180828" cy="1276720"/>
      </dsp:txXfrm>
    </dsp:sp>
    <dsp:sp modelId="{C7357326-B17D-4A5F-9F96-BC6634365356}">
      <dsp:nvSpPr>
        <dsp:cNvPr id="0" name=""/>
        <dsp:cNvSpPr/>
      </dsp:nvSpPr>
      <dsp:spPr>
        <a:xfrm rot="16200000">
          <a:off x="2624603" y="1333549"/>
          <a:ext cx="1685376" cy="203424"/>
        </a:xfrm>
        <a:prstGeom prst="rect">
          <a:avLst/>
        </a:prstGeom>
        <a:solidFill>
          <a:schemeClr val="accent4">
            <a:hueOff val="5949912"/>
            <a:satOff val="-33830"/>
            <a:lumOff val="108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D3592B-9558-4619-A220-CE8DA31199C9}">
      <dsp:nvSpPr>
        <dsp:cNvPr id="0" name=""/>
        <dsp:cNvSpPr/>
      </dsp:nvSpPr>
      <dsp:spPr>
        <a:xfrm>
          <a:off x="3010324" y="1950210"/>
          <a:ext cx="2260270" cy="1356162"/>
        </a:xfrm>
        <a:prstGeom prst="roundRect">
          <a:avLst>
            <a:gd name="adj" fmla="val 10000"/>
          </a:avLst>
        </a:prstGeom>
        <a:solidFill>
          <a:schemeClr val="accent4">
            <a:hueOff val="5206173"/>
            <a:satOff val="-29601"/>
            <a:lumOff val="95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1930-1944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Declaración de Filadelfia.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3050045" y="1989931"/>
        <a:ext cx="2180828" cy="1276720"/>
      </dsp:txXfrm>
    </dsp:sp>
    <dsp:sp modelId="{2FDA65BE-FB34-4703-BC1C-5F6A5C589F1B}">
      <dsp:nvSpPr>
        <dsp:cNvPr id="0" name=""/>
        <dsp:cNvSpPr/>
      </dsp:nvSpPr>
      <dsp:spPr>
        <a:xfrm>
          <a:off x="3472204" y="485947"/>
          <a:ext cx="2996333" cy="203424"/>
        </a:xfrm>
        <a:prstGeom prst="rect">
          <a:avLst/>
        </a:prstGeom>
        <a:solidFill>
          <a:schemeClr val="accent4">
            <a:hueOff val="7437390"/>
            <a:satOff val="-42287"/>
            <a:lumOff val="135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3908C3-4E29-4530-A2A0-4513A5B9037C}">
      <dsp:nvSpPr>
        <dsp:cNvPr id="0" name=""/>
        <dsp:cNvSpPr/>
      </dsp:nvSpPr>
      <dsp:spPr>
        <a:xfrm>
          <a:off x="3010324" y="255007"/>
          <a:ext cx="2260270" cy="1356162"/>
        </a:xfrm>
        <a:prstGeom prst="roundRect">
          <a:avLst>
            <a:gd name="adj" fmla="val 10000"/>
          </a:avLst>
        </a:prstGeom>
        <a:solidFill>
          <a:schemeClr val="accent4">
            <a:hueOff val="6507716"/>
            <a:satOff val="-37001"/>
            <a:lumOff val="118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Equilibrio con los grupos de interés 1920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3050045" y="294728"/>
        <a:ext cx="2180828" cy="1276720"/>
      </dsp:txXfrm>
    </dsp:sp>
    <dsp:sp modelId="{12A84CB5-69EE-4F73-850F-CCE42C879387}">
      <dsp:nvSpPr>
        <dsp:cNvPr id="0" name=""/>
        <dsp:cNvSpPr/>
      </dsp:nvSpPr>
      <dsp:spPr>
        <a:xfrm rot="5400000">
          <a:off x="5630763" y="1333549"/>
          <a:ext cx="1685376" cy="203424"/>
        </a:xfrm>
        <a:prstGeom prst="rect">
          <a:avLst/>
        </a:prstGeom>
        <a:solidFill>
          <a:schemeClr val="accent4">
            <a:hueOff val="8924868"/>
            <a:satOff val="-50745"/>
            <a:lumOff val="163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701DE9-F808-4879-A151-2E50D7EFE19A}">
      <dsp:nvSpPr>
        <dsp:cNvPr id="0" name=""/>
        <dsp:cNvSpPr/>
      </dsp:nvSpPr>
      <dsp:spPr>
        <a:xfrm>
          <a:off x="6016484" y="255007"/>
          <a:ext cx="2260270" cy="1356162"/>
        </a:xfrm>
        <a:prstGeom prst="roundRect">
          <a:avLst>
            <a:gd name="adj" fmla="val 10000"/>
          </a:avLst>
        </a:prstGeom>
        <a:solidFill>
          <a:schemeClr val="accent4">
            <a:hueOff val="7809260"/>
            <a:satOff val="-44401"/>
            <a:lumOff val="142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Siglo XXI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Fortalecimiento al compromiso con la sociedad.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6056205" y="294728"/>
        <a:ext cx="2180828" cy="1276720"/>
      </dsp:txXfrm>
    </dsp:sp>
    <dsp:sp modelId="{AC4C2318-76D9-4E6B-9BAD-ED594709AF5C}">
      <dsp:nvSpPr>
        <dsp:cNvPr id="0" name=""/>
        <dsp:cNvSpPr/>
      </dsp:nvSpPr>
      <dsp:spPr>
        <a:xfrm rot="5400000">
          <a:off x="5630763" y="3028752"/>
          <a:ext cx="1685376" cy="203424"/>
        </a:xfrm>
        <a:prstGeom prst="rect">
          <a:avLst/>
        </a:prstGeom>
        <a:solidFill>
          <a:schemeClr val="accent4">
            <a:hueOff val="10412346"/>
            <a:satOff val="-59202"/>
            <a:lumOff val="1902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5B8F3-100B-4F6E-AB35-92FAC8ED8BA5}">
      <dsp:nvSpPr>
        <dsp:cNvPr id="0" name=""/>
        <dsp:cNvSpPr/>
      </dsp:nvSpPr>
      <dsp:spPr>
        <a:xfrm>
          <a:off x="6016484" y="1950210"/>
          <a:ext cx="2260270" cy="1356162"/>
        </a:xfrm>
        <a:prstGeom prst="roundRect">
          <a:avLst>
            <a:gd name="adj" fmla="val 10000"/>
          </a:avLst>
        </a:prstGeom>
        <a:solidFill>
          <a:schemeClr val="accent4">
            <a:hueOff val="9110803"/>
            <a:satOff val="-51802"/>
            <a:lumOff val="166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La Ley de Oro de la Responsabilidad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6056205" y="1989931"/>
        <a:ext cx="2180828" cy="1276720"/>
      </dsp:txXfrm>
    </dsp:sp>
    <dsp:sp modelId="{1BF04E36-15AA-4927-94B0-ADDA45F54F53}">
      <dsp:nvSpPr>
        <dsp:cNvPr id="0" name=""/>
        <dsp:cNvSpPr/>
      </dsp:nvSpPr>
      <dsp:spPr>
        <a:xfrm>
          <a:off x="6016484" y="3645413"/>
          <a:ext cx="2260270" cy="1356162"/>
        </a:xfrm>
        <a:prstGeom prst="roundRect">
          <a:avLst>
            <a:gd name="adj" fmla="val 10000"/>
          </a:avLst>
        </a:prstGeom>
        <a:solidFill>
          <a:schemeClr val="accent4">
            <a:hueOff val="10412346"/>
            <a:satOff val="-59202"/>
            <a:lumOff val="190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RSE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Reputación  Empresarial y Éxito Competitivo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6056205" y="3685134"/>
        <a:ext cx="2180828" cy="12767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DAB100-FACE-4F24-A435-10E41CD0898D}">
      <dsp:nvSpPr>
        <dsp:cNvPr id="0" name=""/>
        <dsp:cNvSpPr/>
      </dsp:nvSpPr>
      <dsp:spPr>
        <a:xfrm>
          <a:off x="3676847" y="4356768"/>
          <a:ext cx="1920356" cy="8196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1" kern="1200" dirty="0" smtClean="0"/>
            <a:t>OSHAS 18001</a:t>
          </a:r>
          <a:endParaRPr lang="es-ES" sz="1800" b="1" kern="1200" dirty="0"/>
        </a:p>
      </dsp:txBody>
      <dsp:txXfrm>
        <a:off x="4270960" y="4579696"/>
        <a:ext cx="1308237" cy="578752"/>
      </dsp:txXfrm>
    </dsp:sp>
    <dsp:sp modelId="{61E131C2-5184-4F98-AB79-FDED46F62A5C}">
      <dsp:nvSpPr>
        <dsp:cNvPr id="0" name=""/>
        <dsp:cNvSpPr/>
      </dsp:nvSpPr>
      <dsp:spPr>
        <a:xfrm>
          <a:off x="55536" y="4356768"/>
          <a:ext cx="1920356" cy="8196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1" kern="1200" dirty="0" smtClean="0"/>
            <a:t>ISO 26000</a:t>
          </a:r>
          <a:endParaRPr lang="es-ES" sz="1800" b="1" kern="1200" dirty="0"/>
        </a:p>
      </dsp:txBody>
      <dsp:txXfrm>
        <a:off x="73542" y="4579696"/>
        <a:ext cx="1308237" cy="578752"/>
      </dsp:txXfrm>
    </dsp:sp>
    <dsp:sp modelId="{5D8DE180-03ED-49F4-9590-F2FC8C7AFF1C}">
      <dsp:nvSpPr>
        <dsp:cNvPr id="0" name=""/>
        <dsp:cNvSpPr/>
      </dsp:nvSpPr>
      <dsp:spPr>
        <a:xfrm>
          <a:off x="3676847" y="1153455"/>
          <a:ext cx="1920356" cy="8196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1" kern="1200" dirty="0" smtClean="0"/>
            <a:t>ISO 9001</a:t>
          </a:r>
          <a:endParaRPr lang="es-ES" sz="1800" b="1" kern="1200" dirty="0"/>
        </a:p>
      </dsp:txBody>
      <dsp:txXfrm>
        <a:off x="4270960" y="1171461"/>
        <a:ext cx="1308237" cy="578752"/>
      </dsp:txXfrm>
    </dsp:sp>
    <dsp:sp modelId="{72532A41-F78D-4861-962C-DD86ABB0E421}">
      <dsp:nvSpPr>
        <dsp:cNvPr id="0" name=""/>
        <dsp:cNvSpPr/>
      </dsp:nvSpPr>
      <dsp:spPr>
        <a:xfrm>
          <a:off x="55536" y="1153455"/>
          <a:ext cx="1920356" cy="8196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1" kern="1200" dirty="0" smtClean="0"/>
            <a:t>ISO 14001</a:t>
          </a:r>
          <a:endParaRPr lang="es-ES" sz="1800" b="1" kern="1200" dirty="0"/>
        </a:p>
      </dsp:txBody>
      <dsp:txXfrm>
        <a:off x="73542" y="1171461"/>
        <a:ext cx="1308237" cy="578752"/>
      </dsp:txXfrm>
    </dsp:sp>
    <dsp:sp modelId="{729FEE19-4999-42AF-848B-FB944DC78020}">
      <dsp:nvSpPr>
        <dsp:cNvPr id="0" name=""/>
        <dsp:cNvSpPr/>
      </dsp:nvSpPr>
      <dsp:spPr>
        <a:xfrm>
          <a:off x="978960" y="969834"/>
          <a:ext cx="2039756" cy="203975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Gestión Medioambiental – Requisitos de la sociedad</a:t>
          </a:r>
          <a:endParaRPr lang="es-ES" sz="1400" kern="1200" dirty="0"/>
        </a:p>
      </dsp:txBody>
      <dsp:txXfrm>
        <a:off x="1576391" y="1567265"/>
        <a:ext cx="1442325" cy="1442325"/>
      </dsp:txXfrm>
    </dsp:sp>
    <dsp:sp modelId="{5B813AD1-21BC-4A74-A4DA-B57BC7485E5F}">
      <dsp:nvSpPr>
        <dsp:cNvPr id="0" name=""/>
        <dsp:cNvSpPr/>
      </dsp:nvSpPr>
      <dsp:spPr>
        <a:xfrm rot="5400000">
          <a:off x="2963255" y="956576"/>
          <a:ext cx="2039756" cy="203975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Gestión de la Calidad – Requisitos de los Clientes</a:t>
          </a:r>
          <a:endParaRPr lang="es-ES" sz="1400" kern="1200" dirty="0"/>
        </a:p>
      </dsp:txBody>
      <dsp:txXfrm rot="-5400000">
        <a:off x="2963255" y="1554007"/>
        <a:ext cx="1442325" cy="1442325"/>
      </dsp:txXfrm>
    </dsp:sp>
    <dsp:sp modelId="{0FF6C498-BD02-4859-90C6-88AB92AB6CB9}">
      <dsp:nvSpPr>
        <dsp:cNvPr id="0" name=""/>
        <dsp:cNvSpPr/>
      </dsp:nvSpPr>
      <dsp:spPr>
        <a:xfrm rot="10800000">
          <a:off x="2963255" y="3090548"/>
          <a:ext cx="2039756" cy="203975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Seguridad y Salud – Requisitos Trabajadores</a:t>
          </a:r>
          <a:endParaRPr lang="es-ES" sz="1400" kern="1200" dirty="0"/>
        </a:p>
      </dsp:txBody>
      <dsp:txXfrm rot="10800000">
        <a:off x="2963255" y="3090548"/>
        <a:ext cx="1442325" cy="1442325"/>
      </dsp:txXfrm>
    </dsp:sp>
    <dsp:sp modelId="{DC7B0008-49BE-46D3-9E6E-1D3CA8BD5F52}">
      <dsp:nvSpPr>
        <dsp:cNvPr id="0" name=""/>
        <dsp:cNvSpPr/>
      </dsp:nvSpPr>
      <dsp:spPr>
        <a:xfrm rot="16200000">
          <a:off x="975126" y="3090548"/>
          <a:ext cx="2039756" cy="203975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Gestión de la RSE</a:t>
          </a:r>
          <a:endParaRPr lang="es-ES" sz="1400" kern="1200" dirty="0"/>
        </a:p>
      </dsp:txBody>
      <dsp:txXfrm rot="5400000">
        <a:off x="1572557" y="3090548"/>
        <a:ext cx="1442325" cy="1442325"/>
      </dsp:txXfrm>
    </dsp:sp>
    <dsp:sp modelId="{38755750-58B2-4E16-B038-7FA07E66DBB9}">
      <dsp:nvSpPr>
        <dsp:cNvPr id="0" name=""/>
        <dsp:cNvSpPr/>
      </dsp:nvSpPr>
      <dsp:spPr>
        <a:xfrm>
          <a:off x="2766420" y="2682947"/>
          <a:ext cx="704257" cy="612398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686CF6-073F-4A59-A218-20DDF1A79BCA}">
      <dsp:nvSpPr>
        <dsp:cNvPr id="0" name=""/>
        <dsp:cNvSpPr/>
      </dsp:nvSpPr>
      <dsp:spPr>
        <a:xfrm rot="10800000">
          <a:off x="2566876" y="2880614"/>
          <a:ext cx="704257" cy="612398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40AEEA-BDA4-4BD6-9114-5F9F9EFDBA4B}">
      <dsp:nvSpPr>
        <dsp:cNvPr id="0" name=""/>
        <dsp:cNvSpPr/>
      </dsp:nvSpPr>
      <dsp:spPr>
        <a:xfrm rot="5400000">
          <a:off x="3937574" y="-1600294"/>
          <a:ext cx="644837" cy="4009405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Mixto</a:t>
          </a:r>
          <a:endParaRPr lang="es-ES" sz="1600" kern="1200" dirty="0"/>
        </a:p>
      </dsp:txBody>
      <dsp:txXfrm rot="-5400000">
        <a:off x="2255290" y="113468"/>
        <a:ext cx="3977927" cy="581881"/>
      </dsp:txXfrm>
    </dsp:sp>
    <dsp:sp modelId="{87BDE729-B242-4856-9B1B-CEBE9B65BDDA}">
      <dsp:nvSpPr>
        <dsp:cNvPr id="0" name=""/>
        <dsp:cNvSpPr/>
      </dsp:nvSpPr>
      <dsp:spPr>
        <a:xfrm>
          <a:off x="74013" y="0"/>
          <a:ext cx="2255290" cy="80604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Enfoque de investigación	</a:t>
          </a:r>
          <a:endParaRPr lang="es-ES" sz="2000" kern="1200" dirty="0"/>
        </a:p>
      </dsp:txBody>
      <dsp:txXfrm>
        <a:off x="113361" y="39348"/>
        <a:ext cx="2176594" cy="727350"/>
      </dsp:txXfrm>
    </dsp:sp>
    <dsp:sp modelId="{F49426A4-5E89-4916-86E5-958DF60F8EB8}">
      <dsp:nvSpPr>
        <dsp:cNvPr id="0" name=""/>
        <dsp:cNvSpPr/>
      </dsp:nvSpPr>
      <dsp:spPr>
        <a:xfrm rot="5400000">
          <a:off x="3937574" y="-753946"/>
          <a:ext cx="644837" cy="4009405"/>
        </a:xfrm>
        <a:prstGeom prst="round2SameRect">
          <a:avLst/>
        </a:prstGeom>
        <a:solidFill>
          <a:schemeClr val="accent4">
            <a:tint val="40000"/>
            <a:alpha val="90000"/>
            <a:hueOff val="2178435"/>
            <a:satOff val="-11462"/>
            <a:lumOff val="41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178435"/>
              <a:satOff val="-11462"/>
              <a:lumOff val="41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Aplicada </a:t>
          </a:r>
          <a:endParaRPr lang="es-ES" sz="1600" kern="1200" dirty="0"/>
        </a:p>
      </dsp:txBody>
      <dsp:txXfrm rot="-5400000">
        <a:off x="2255290" y="959816"/>
        <a:ext cx="3977927" cy="581881"/>
      </dsp:txXfrm>
    </dsp:sp>
    <dsp:sp modelId="{8708B3AF-1D8F-4A70-B22D-5F77C931673F}">
      <dsp:nvSpPr>
        <dsp:cNvPr id="0" name=""/>
        <dsp:cNvSpPr/>
      </dsp:nvSpPr>
      <dsp:spPr>
        <a:xfrm>
          <a:off x="0" y="847733"/>
          <a:ext cx="2255290" cy="806046"/>
        </a:xfrm>
        <a:prstGeom prst="roundRect">
          <a:avLst/>
        </a:prstGeom>
        <a:gradFill rotWithShape="0">
          <a:gsLst>
            <a:gs pos="0">
              <a:schemeClr val="accent4">
                <a:hueOff val="2082469"/>
                <a:satOff val="-11840"/>
                <a:lumOff val="3804"/>
                <a:alphaOff val="0"/>
                <a:shade val="63000"/>
                <a:satMod val="165000"/>
              </a:schemeClr>
            </a:gs>
            <a:gs pos="30000">
              <a:schemeClr val="accent4">
                <a:hueOff val="2082469"/>
                <a:satOff val="-11840"/>
                <a:lumOff val="3804"/>
                <a:alphaOff val="0"/>
                <a:shade val="58000"/>
                <a:satMod val="165000"/>
              </a:schemeClr>
            </a:gs>
            <a:gs pos="75000">
              <a:schemeClr val="accent4">
                <a:hueOff val="2082469"/>
                <a:satOff val="-11840"/>
                <a:lumOff val="3804"/>
                <a:alphaOff val="0"/>
                <a:shade val="30000"/>
                <a:satMod val="175000"/>
              </a:schemeClr>
            </a:gs>
            <a:gs pos="100000">
              <a:schemeClr val="accent4">
                <a:hueOff val="2082469"/>
                <a:satOff val="-11840"/>
                <a:lumOff val="3804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Por su finalidad</a:t>
          </a:r>
          <a:endParaRPr lang="es-ES" sz="2000" kern="1200" dirty="0"/>
        </a:p>
      </dsp:txBody>
      <dsp:txXfrm>
        <a:off x="39348" y="887081"/>
        <a:ext cx="2176594" cy="727350"/>
      </dsp:txXfrm>
    </dsp:sp>
    <dsp:sp modelId="{9056271E-1456-4495-9557-95465A7EDC69}">
      <dsp:nvSpPr>
        <dsp:cNvPr id="0" name=""/>
        <dsp:cNvSpPr/>
      </dsp:nvSpPr>
      <dsp:spPr>
        <a:xfrm rot="5400000">
          <a:off x="3937574" y="100282"/>
          <a:ext cx="644837" cy="4009405"/>
        </a:xfrm>
        <a:prstGeom prst="round2SameRect">
          <a:avLst/>
        </a:prstGeom>
        <a:solidFill>
          <a:schemeClr val="accent4">
            <a:tint val="40000"/>
            <a:alpha val="90000"/>
            <a:hueOff val="4356870"/>
            <a:satOff val="-22924"/>
            <a:lumOff val="82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4356870"/>
              <a:satOff val="-22924"/>
              <a:lumOff val="82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Mixto </a:t>
          </a:r>
          <a:endParaRPr lang="es-ES" sz="1600" kern="1200" dirty="0"/>
        </a:p>
      </dsp:txBody>
      <dsp:txXfrm rot="-5400000">
        <a:off x="2255290" y="1814044"/>
        <a:ext cx="3977927" cy="581881"/>
      </dsp:txXfrm>
    </dsp:sp>
    <dsp:sp modelId="{4FE08802-598D-4ADB-BCC5-F524EFD5A8CE}">
      <dsp:nvSpPr>
        <dsp:cNvPr id="0" name=""/>
        <dsp:cNvSpPr/>
      </dsp:nvSpPr>
      <dsp:spPr>
        <a:xfrm>
          <a:off x="63067" y="1701957"/>
          <a:ext cx="2255290" cy="806046"/>
        </a:xfrm>
        <a:prstGeom prst="roundRect">
          <a:avLst/>
        </a:prstGeom>
        <a:gradFill rotWithShape="0">
          <a:gsLst>
            <a:gs pos="0">
              <a:schemeClr val="accent4">
                <a:hueOff val="4164939"/>
                <a:satOff val="-23681"/>
                <a:lumOff val="7608"/>
                <a:alphaOff val="0"/>
                <a:shade val="63000"/>
                <a:satMod val="165000"/>
              </a:schemeClr>
            </a:gs>
            <a:gs pos="30000">
              <a:schemeClr val="accent4">
                <a:hueOff val="4164939"/>
                <a:satOff val="-23681"/>
                <a:lumOff val="7608"/>
                <a:alphaOff val="0"/>
                <a:shade val="58000"/>
                <a:satMod val="165000"/>
              </a:schemeClr>
            </a:gs>
            <a:gs pos="75000">
              <a:schemeClr val="accent4">
                <a:hueOff val="4164939"/>
                <a:satOff val="-23681"/>
                <a:lumOff val="7608"/>
                <a:alphaOff val="0"/>
                <a:shade val="30000"/>
                <a:satMod val="175000"/>
              </a:schemeClr>
            </a:gs>
            <a:gs pos="100000">
              <a:schemeClr val="accent4">
                <a:hueOff val="4164939"/>
                <a:satOff val="-23681"/>
                <a:lumOff val="7608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Por las fuentes de información</a:t>
          </a:r>
          <a:endParaRPr lang="es-ES" sz="2000" kern="1200" dirty="0"/>
        </a:p>
      </dsp:txBody>
      <dsp:txXfrm>
        <a:off x="102415" y="1741305"/>
        <a:ext cx="2176594" cy="727350"/>
      </dsp:txXfrm>
    </dsp:sp>
    <dsp:sp modelId="{B3D10A00-136A-4E73-88C4-95711098473F}">
      <dsp:nvSpPr>
        <dsp:cNvPr id="0" name=""/>
        <dsp:cNvSpPr/>
      </dsp:nvSpPr>
      <dsp:spPr>
        <a:xfrm rot="5400000">
          <a:off x="3937574" y="946631"/>
          <a:ext cx="644837" cy="4009405"/>
        </a:xfrm>
        <a:prstGeom prst="round2SameRect">
          <a:avLst/>
        </a:prstGeom>
        <a:solidFill>
          <a:schemeClr val="accent4">
            <a:tint val="40000"/>
            <a:alpha val="90000"/>
            <a:hueOff val="6535306"/>
            <a:satOff val="-34387"/>
            <a:lumOff val="123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6535306"/>
              <a:satOff val="-34387"/>
              <a:lumOff val="12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Mixto </a:t>
          </a:r>
          <a:endParaRPr lang="es-ES" sz="1600" kern="1200" dirty="0"/>
        </a:p>
      </dsp:txBody>
      <dsp:txXfrm rot="-5400000">
        <a:off x="2255290" y="2660393"/>
        <a:ext cx="3977927" cy="581881"/>
      </dsp:txXfrm>
    </dsp:sp>
    <dsp:sp modelId="{468B074E-2C79-4CB1-A3C9-AA91777F9774}">
      <dsp:nvSpPr>
        <dsp:cNvPr id="0" name=""/>
        <dsp:cNvSpPr/>
      </dsp:nvSpPr>
      <dsp:spPr>
        <a:xfrm>
          <a:off x="63067" y="2548306"/>
          <a:ext cx="2255290" cy="806046"/>
        </a:xfrm>
        <a:prstGeom prst="roundRect">
          <a:avLst/>
        </a:prstGeom>
        <a:gradFill rotWithShape="0">
          <a:gsLst>
            <a:gs pos="0">
              <a:schemeClr val="accent4">
                <a:hueOff val="6247408"/>
                <a:satOff val="-35521"/>
                <a:lumOff val="11412"/>
                <a:alphaOff val="0"/>
                <a:shade val="63000"/>
                <a:satMod val="165000"/>
              </a:schemeClr>
            </a:gs>
            <a:gs pos="30000">
              <a:schemeClr val="accent4">
                <a:hueOff val="6247408"/>
                <a:satOff val="-35521"/>
                <a:lumOff val="11412"/>
                <a:alphaOff val="0"/>
                <a:shade val="58000"/>
                <a:satMod val="165000"/>
              </a:schemeClr>
            </a:gs>
            <a:gs pos="75000">
              <a:schemeClr val="accent4">
                <a:hueOff val="6247408"/>
                <a:satOff val="-35521"/>
                <a:lumOff val="11412"/>
                <a:alphaOff val="0"/>
                <a:shade val="30000"/>
                <a:satMod val="175000"/>
              </a:schemeClr>
            </a:gs>
            <a:gs pos="100000">
              <a:schemeClr val="accent4">
                <a:hueOff val="6247408"/>
                <a:satOff val="-35521"/>
                <a:lumOff val="11412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Por la unidades de análisis</a:t>
          </a:r>
          <a:endParaRPr lang="es-ES" sz="2000" kern="1200" dirty="0"/>
        </a:p>
      </dsp:txBody>
      <dsp:txXfrm>
        <a:off x="102415" y="2587654"/>
        <a:ext cx="2176594" cy="727350"/>
      </dsp:txXfrm>
    </dsp:sp>
    <dsp:sp modelId="{75A0C3B7-968B-4FFF-A9B8-3B4B2DBFEDC5}">
      <dsp:nvSpPr>
        <dsp:cNvPr id="0" name=""/>
        <dsp:cNvSpPr/>
      </dsp:nvSpPr>
      <dsp:spPr>
        <a:xfrm rot="5400000">
          <a:off x="3937574" y="1792980"/>
          <a:ext cx="644837" cy="4009405"/>
        </a:xfrm>
        <a:prstGeom prst="round2SameRect">
          <a:avLst/>
        </a:prstGeom>
        <a:solidFill>
          <a:schemeClr val="accent4">
            <a:tint val="40000"/>
            <a:alpha val="90000"/>
            <a:hueOff val="8713740"/>
            <a:satOff val="-45849"/>
            <a:lumOff val="164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8713740"/>
              <a:satOff val="-45849"/>
              <a:lumOff val="164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No experimental</a:t>
          </a:r>
          <a:endParaRPr lang="es-ES" sz="1600" kern="1200" dirty="0"/>
        </a:p>
      </dsp:txBody>
      <dsp:txXfrm rot="-5400000">
        <a:off x="2255290" y="3506742"/>
        <a:ext cx="3977927" cy="581881"/>
      </dsp:txXfrm>
    </dsp:sp>
    <dsp:sp modelId="{D2C41C87-C0B7-422E-9CE4-BFD6549CBDBE}">
      <dsp:nvSpPr>
        <dsp:cNvPr id="0" name=""/>
        <dsp:cNvSpPr/>
      </dsp:nvSpPr>
      <dsp:spPr>
        <a:xfrm>
          <a:off x="63067" y="3394655"/>
          <a:ext cx="2255290" cy="806046"/>
        </a:xfrm>
        <a:prstGeom prst="roundRect">
          <a:avLst/>
        </a:prstGeom>
        <a:gradFill rotWithShape="0">
          <a:gsLst>
            <a:gs pos="0">
              <a:schemeClr val="accent4">
                <a:hueOff val="8329877"/>
                <a:satOff val="-47362"/>
                <a:lumOff val="15216"/>
                <a:alphaOff val="0"/>
                <a:shade val="63000"/>
                <a:satMod val="165000"/>
              </a:schemeClr>
            </a:gs>
            <a:gs pos="30000">
              <a:schemeClr val="accent4">
                <a:hueOff val="8329877"/>
                <a:satOff val="-47362"/>
                <a:lumOff val="15216"/>
                <a:alphaOff val="0"/>
                <a:shade val="58000"/>
                <a:satMod val="165000"/>
              </a:schemeClr>
            </a:gs>
            <a:gs pos="75000">
              <a:schemeClr val="accent4">
                <a:hueOff val="8329877"/>
                <a:satOff val="-47362"/>
                <a:lumOff val="15216"/>
                <a:alphaOff val="0"/>
                <a:shade val="30000"/>
                <a:satMod val="175000"/>
              </a:schemeClr>
            </a:gs>
            <a:gs pos="100000">
              <a:schemeClr val="accent4">
                <a:hueOff val="8329877"/>
                <a:satOff val="-47362"/>
                <a:lumOff val="15216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Por el control de las variables</a:t>
          </a:r>
          <a:endParaRPr lang="es-ES" sz="2000" kern="1200" dirty="0"/>
        </a:p>
      </dsp:txBody>
      <dsp:txXfrm>
        <a:off x="102415" y="3434003"/>
        <a:ext cx="2176594" cy="727350"/>
      </dsp:txXfrm>
    </dsp:sp>
    <dsp:sp modelId="{6F828B1A-35CC-4118-9FED-1335BE0F56E6}">
      <dsp:nvSpPr>
        <dsp:cNvPr id="0" name=""/>
        <dsp:cNvSpPr/>
      </dsp:nvSpPr>
      <dsp:spPr>
        <a:xfrm rot="5400000">
          <a:off x="3937574" y="2639329"/>
          <a:ext cx="644837" cy="4009405"/>
        </a:xfrm>
        <a:prstGeom prst="round2SameRect">
          <a:avLst/>
        </a:prstGeom>
        <a:solidFill>
          <a:schemeClr val="accent4">
            <a:tint val="40000"/>
            <a:alpha val="90000"/>
            <a:hueOff val="10892175"/>
            <a:satOff val="-57311"/>
            <a:lumOff val="205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92175"/>
              <a:satOff val="-57311"/>
              <a:lumOff val="20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Exploratorio - Descriptivo</a:t>
          </a:r>
          <a:endParaRPr lang="es-ES" sz="1600" kern="1200" dirty="0"/>
        </a:p>
      </dsp:txBody>
      <dsp:txXfrm rot="-5400000">
        <a:off x="2255290" y="4353091"/>
        <a:ext cx="3977927" cy="581881"/>
      </dsp:txXfrm>
    </dsp:sp>
    <dsp:sp modelId="{6333279A-63FC-4DE6-8434-A87083ED7ED5}">
      <dsp:nvSpPr>
        <dsp:cNvPr id="0" name=""/>
        <dsp:cNvSpPr/>
      </dsp:nvSpPr>
      <dsp:spPr>
        <a:xfrm>
          <a:off x="63067" y="4234513"/>
          <a:ext cx="2255290" cy="806046"/>
        </a:xfrm>
        <a:prstGeom prst="roundRect">
          <a:avLst/>
        </a:prstGeom>
        <a:gradFill rotWithShape="0">
          <a:gsLst>
            <a:gs pos="0">
              <a:schemeClr val="accent4">
                <a:hueOff val="10412346"/>
                <a:satOff val="-59202"/>
                <a:lumOff val="19020"/>
                <a:alphaOff val="0"/>
                <a:shade val="63000"/>
                <a:satMod val="165000"/>
              </a:schemeClr>
            </a:gs>
            <a:gs pos="30000">
              <a:schemeClr val="accent4">
                <a:hueOff val="10412346"/>
                <a:satOff val="-59202"/>
                <a:lumOff val="19020"/>
                <a:alphaOff val="0"/>
                <a:shade val="58000"/>
                <a:satMod val="165000"/>
              </a:schemeClr>
            </a:gs>
            <a:gs pos="75000">
              <a:schemeClr val="accent4">
                <a:hueOff val="10412346"/>
                <a:satOff val="-59202"/>
                <a:lumOff val="19020"/>
                <a:alphaOff val="0"/>
                <a:shade val="30000"/>
                <a:satMod val="175000"/>
              </a:schemeClr>
            </a:gs>
            <a:gs pos="100000">
              <a:schemeClr val="accent4">
                <a:hueOff val="10412346"/>
                <a:satOff val="-59202"/>
                <a:lumOff val="1902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Por  el alcance</a:t>
          </a:r>
          <a:endParaRPr lang="es-ES" sz="2000" kern="1200" dirty="0"/>
        </a:p>
      </dsp:txBody>
      <dsp:txXfrm>
        <a:off x="102415" y="4273861"/>
        <a:ext cx="2176594" cy="7273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A5E956-1379-46AF-8E65-34F388DE8B88}">
      <dsp:nvSpPr>
        <dsp:cNvPr id="0" name=""/>
        <dsp:cNvSpPr/>
      </dsp:nvSpPr>
      <dsp:spPr>
        <a:xfrm rot="5400000">
          <a:off x="340722" y="2166394"/>
          <a:ext cx="1018965" cy="169553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DF6D53-CB20-4942-AA04-36DAE9CE6975}">
      <dsp:nvSpPr>
        <dsp:cNvPr id="0" name=""/>
        <dsp:cNvSpPr/>
      </dsp:nvSpPr>
      <dsp:spPr>
        <a:xfrm>
          <a:off x="72748" y="2672994"/>
          <a:ext cx="1726506" cy="1341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Investigación Bibliográfica</a:t>
          </a:r>
          <a:endParaRPr lang="es-ES" sz="1800" kern="1200" dirty="0"/>
        </a:p>
      </dsp:txBody>
      <dsp:txXfrm>
        <a:off x="72748" y="2672994"/>
        <a:ext cx="1726506" cy="1341783"/>
      </dsp:txXfrm>
    </dsp:sp>
    <dsp:sp modelId="{0F95095F-554E-41C5-921A-937FBAFD90FC}">
      <dsp:nvSpPr>
        <dsp:cNvPr id="0" name=""/>
        <dsp:cNvSpPr/>
      </dsp:nvSpPr>
      <dsp:spPr>
        <a:xfrm>
          <a:off x="1412552" y="2041567"/>
          <a:ext cx="288818" cy="288818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8E0591-72B7-4D46-B6F9-09FEE1D87DD8}">
      <dsp:nvSpPr>
        <dsp:cNvPr id="0" name=""/>
        <dsp:cNvSpPr/>
      </dsp:nvSpPr>
      <dsp:spPr>
        <a:xfrm rot="5400000">
          <a:off x="2312529" y="1702690"/>
          <a:ext cx="1018965" cy="169553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B5EEA1-7B3A-46E3-923D-D3F2833594EB}">
      <dsp:nvSpPr>
        <dsp:cNvPr id="0" name=""/>
        <dsp:cNvSpPr/>
      </dsp:nvSpPr>
      <dsp:spPr>
        <a:xfrm>
          <a:off x="2142439" y="2209290"/>
          <a:ext cx="1530739" cy="1341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Entrevista </a:t>
          </a:r>
          <a:endParaRPr lang="es-ES" sz="1800" kern="1200" dirty="0"/>
        </a:p>
      </dsp:txBody>
      <dsp:txXfrm>
        <a:off x="2142439" y="2209290"/>
        <a:ext cx="1530739" cy="1341783"/>
      </dsp:txXfrm>
    </dsp:sp>
    <dsp:sp modelId="{FAC1541A-B2D2-44C8-AA92-DC3CF8A7E4F3}">
      <dsp:nvSpPr>
        <dsp:cNvPr id="0" name=""/>
        <dsp:cNvSpPr/>
      </dsp:nvSpPr>
      <dsp:spPr>
        <a:xfrm>
          <a:off x="3384359" y="1577862"/>
          <a:ext cx="288818" cy="288818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3385A-3342-48C8-9583-B31734FE7215}">
      <dsp:nvSpPr>
        <dsp:cNvPr id="0" name=""/>
        <dsp:cNvSpPr/>
      </dsp:nvSpPr>
      <dsp:spPr>
        <a:xfrm rot="5400000">
          <a:off x="4284337" y="1238985"/>
          <a:ext cx="1018965" cy="169553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1C0648-D9A7-4B8C-9216-E2F8FAEB3C5E}">
      <dsp:nvSpPr>
        <dsp:cNvPr id="0" name=""/>
        <dsp:cNvSpPr/>
      </dsp:nvSpPr>
      <dsp:spPr>
        <a:xfrm>
          <a:off x="4114246" y="1745585"/>
          <a:ext cx="1530739" cy="1341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Encuesta </a:t>
          </a:r>
          <a:endParaRPr lang="es-ES" sz="1800" kern="1200" dirty="0"/>
        </a:p>
      </dsp:txBody>
      <dsp:txXfrm>
        <a:off x="4114246" y="1745585"/>
        <a:ext cx="1530739" cy="1341783"/>
      </dsp:txXfrm>
    </dsp:sp>
    <dsp:sp modelId="{B7DDBBFB-1C53-434F-A84D-8C14A671F65D}">
      <dsp:nvSpPr>
        <dsp:cNvPr id="0" name=""/>
        <dsp:cNvSpPr/>
      </dsp:nvSpPr>
      <dsp:spPr>
        <a:xfrm>
          <a:off x="5356167" y="1114158"/>
          <a:ext cx="288818" cy="288818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CCAB74-56E3-4BE7-9E32-FF3CA2420C8E}">
      <dsp:nvSpPr>
        <dsp:cNvPr id="0" name=""/>
        <dsp:cNvSpPr/>
      </dsp:nvSpPr>
      <dsp:spPr>
        <a:xfrm rot="5400000">
          <a:off x="6256145" y="775281"/>
          <a:ext cx="1018965" cy="169553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0E8B14-EC98-4E08-B6C3-B94F6247147E}">
      <dsp:nvSpPr>
        <dsp:cNvPr id="0" name=""/>
        <dsp:cNvSpPr/>
      </dsp:nvSpPr>
      <dsp:spPr>
        <a:xfrm>
          <a:off x="6086054" y="1281881"/>
          <a:ext cx="1530739" cy="1341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Fichas de Observación</a:t>
          </a:r>
          <a:endParaRPr lang="es-ES" sz="1800" kern="1200" dirty="0"/>
        </a:p>
      </dsp:txBody>
      <dsp:txXfrm>
        <a:off x="6086054" y="1281881"/>
        <a:ext cx="1530739" cy="13417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0C647B-6F52-4F7E-B531-69DDD0B35537}">
      <dsp:nvSpPr>
        <dsp:cNvPr id="0" name=""/>
        <dsp:cNvSpPr/>
      </dsp:nvSpPr>
      <dsp:spPr>
        <a:xfrm rot="5400000">
          <a:off x="2858025" y="-299273"/>
          <a:ext cx="2027276" cy="262582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Desarrollo Turístico de las zonas de influencia directa</a:t>
          </a:r>
          <a:endParaRPr lang="es-ES" sz="1600" kern="1200" dirty="0"/>
        </a:p>
      </dsp:txBody>
      <dsp:txXfrm rot="-5400000">
        <a:off x="2996389" y="337879"/>
        <a:ext cx="1750549" cy="1351518"/>
      </dsp:txXfrm>
    </dsp:sp>
    <dsp:sp modelId="{2672519E-F5DB-4B74-8786-3D40619D9E7F}">
      <dsp:nvSpPr>
        <dsp:cNvPr id="0" name=""/>
        <dsp:cNvSpPr/>
      </dsp:nvSpPr>
      <dsp:spPr>
        <a:xfrm>
          <a:off x="1080120" y="504058"/>
          <a:ext cx="1686377" cy="1216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5BDF9F-7A80-4B55-9A3A-94AF63C07760}">
      <dsp:nvSpPr>
        <dsp:cNvPr id="0" name=""/>
        <dsp:cNvSpPr/>
      </dsp:nvSpPr>
      <dsp:spPr>
        <a:xfrm rot="5400000">
          <a:off x="5593324" y="-336744"/>
          <a:ext cx="2027276" cy="270076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2527071"/>
            <a:satOff val="4259"/>
            <a:lumOff val="-52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Factibilidad del Turismo Comunitario</a:t>
          </a:r>
          <a:endParaRPr lang="es-ES" sz="1600" kern="1200" dirty="0"/>
        </a:p>
      </dsp:txBody>
      <dsp:txXfrm rot="-5400000">
        <a:off x="5706707" y="337879"/>
        <a:ext cx="1800510" cy="1351518"/>
      </dsp:txXfrm>
    </dsp:sp>
    <dsp:sp modelId="{7A037B27-6792-471E-8851-1CABD3766C2F}">
      <dsp:nvSpPr>
        <dsp:cNvPr id="0" name=""/>
        <dsp:cNvSpPr/>
      </dsp:nvSpPr>
      <dsp:spPr>
        <a:xfrm rot="5400000">
          <a:off x="1685923" y="1050381"/>
          <a:ext cx="2027276" cy="323889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5054142"/>
            <a:satOff val="8519"/>
            <a:lumOff val="-104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Nuevas estrategias comerciales para impulsar el sector turístico</a:t>
          </a:r>
          <a:endParaRPr lang="es-ES" sz="1600" kern="1200" dirty="0"/>
        </a:p>
      </dsp:txBody>
      <dsp:txXfrm rot="-5400000">
        <a:off x="1619929" y="1994070"/>
        <a:ext cx="2159264" cy="1351518"/>
      </dsp:txXfrm>
    </dsp:sp>
    <dsp:sp modelId="{5AD7744C-330B-46DA-A4C5-58AD002B2364}">
      <dsp:nvSpPr>
        <dsp:cNvPr id="0" name=""/>
        <dsp:cNvSpPr/>
      </dsp:nvSpPr>
      <dsp:spPr>
        <a:xfrm>
          <a:off x="173219" y="2160245"/>
          <a:ext cx="1842998" cy="1216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/>
        </a:p>
      </dsp:txBody>
      <dsp:txXfrm>
        <a:off x="173219" y="2160245"/>
        <a:ext cx="1842998" cy="1216365"/>
      </dsp:txXfrm>
    </dsp:sp>
    <dsp:sp modelId="{5D8B065F-CE59-4E18-9159-9A6FBF5B6115}">
      <dsp:nvSpPr>
        <dsp:cNvPr id="0" name=""/>
        <dsp:cNvSpPr/>
      </dsp:nvSpPr>
      <dsp:spPr>
        <a:xfrm rot="5400000">
          <a:off x="4836774" y="1355921"/>
          <a:ext cx="2027276" cy="291585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7581213"/>
            <a:satOff val="12778"/>
            <a:lumOff val="-15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Capacitaciones y seguimiento al desarrollo del sector turístico</a:t>
          </a:r>
          <a:endParaRPr lang="es-ES" sz="1600" kern="1200" dirty="0"/>
        </a:p>
      </dsp:txBody>
      <dsp:txXfrm rot="-5400000">
        <a:off x="4878462" y="2138087"/>
        <a:ext cx="1943901" cy="1351518"/>
      </dsp:txXfrm>
    </dsp:sp>
    <dsp:sp modelId="{74163A47-BAFD-4E8D-84E3-3081EA08BAE2}">
      <dsp:nvSpPr>
        <dsp:cNvPr id="0" name=""/>
        <dsp:cNvSpPr/>
      </dsp:nvSpPr>
      <dsp:spPr>
        <a:xfrm rot="5400000">
          <a:off x="3467641" y="2858014"/>
          <a:ext cx="2027276" cy="320191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0108284"/>
            <a:satOff val="17038"/>
            <a:lumOff val="-20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Análisis de las motivaciones de los habitantes para incursionar en el turismo comunitario </a:t>
          </a:r>
          <a:endParaRPr lang="es-ES" sz="1600" kern="1200" dirty="0"/>
        </a:p>
      </dsp:txBody>
      <dsp:txXfrm rot="-5400000">
        <a:off x="3413976" y="3783210"/>
        <a:ext cx="2134606" cy="1351518"/>
      </dsp:txXfrm>
    </dsp:sp>
    <dsp:sp modelId="{2B4BD106-37EA-4407-9ABD-60D10F7B9C77}">
      <dsp:nvSpPr>
        <dsp:cNvPr id="0" name=""/>
        <dsp:cNvSpPr/>
      </dsp:nvSpPr>
      <dsp:spPr>
        <a:xfrm>
          <a:off x="5688643" y="3888429"/>
          <a:ext cx="2262440" cy="1216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/>
        </a:p>
      </dsp:txBody>
      <dsp:txXfrm>
        <a:off x="5688643" y="3888429"/>
        <a:ext cx="2262440" cy="1216365"/>
      </dsp:txXfrm>
    </dsp:sp>
    <dsp:sp modelId="{85042E2E-8096-4695-B00C-874F263E3EB7}">
      <dsp:nvSpPr>
        <dsp:cNvPr id="0" name=""/>
        <dsp:cNvSpPr/>
      </dsp:nvSpPr>
      <dsp:spPr>
        <a:xfrm rot="5400000">
          <a:off x="444290" y="2940100"/>
          <a:ext cx="2027276" cy="277182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2635355"/>
            <a:satOff val="21297"/>
            <a:lumOff val="-260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Estudio comparativo de políticas y prácticas de RSE</a:t>
          </a:r>
          <a:endParaRPr lang="es-ES" sz="1600" kern="1200" dirty="0"/>
        </a:p>
      </dsp:txBody>
      <dsp:txXfrm rot="-5400000">
        <a:off x="533987" y="3650253"/>
        <a:ext cx="1847883" cy="13515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122DE-C57E-4CDB-B7D7-E6ED1A60C94E}">
      <dsp:nvSpPr>
        <dsp:cNvPr id="0" name=""/>
        <dsp:cNvSpPr/>
      </dsp:nvSpPr>
      <dsp:spPr>
        <a:xfrm rot="5400000">
          <a:off x="412095" y="1307381"/>
          <a:ext cx="570452" cy="64943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EB027F-9F1A-4D00-B0AF-B6D1BBE47A1A}">
      <dsp:nvSpPr>
        <dsp:cNvPr id="0" name=""/>
        <dsp:cNvSpPr/>
      </dsp:nvSpPr>
      <dsp:spPr>
        <a:xfrm>
          <a:off x="4400" y="675023"/>
          <a:ext cx="1473425" cy="67218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Alto prestigio en RSE</a:t>
          </a:r>
          <a:endParaRPr lang="es-ES" sz="1600" kern="1200" dirty="0"/>
        </a:p>
      </dsp:txBody>
      <dsp:txXfrm>
        <a:off x="37219" y="707842"/>
        <a:ext cx="1407787" cy="606544"/>
      </dsp:txXfrm>
    </dsp:sp>
    <dsp:sp modelId="{A4E4E328-E007-4859-B16A-411D3C5EF325}">
      <dsp:nvSpPr>
        <dsp:cNvPr id="0" name=""/>
        <dsp:cNvSpPr/>
      </dsp:nvSpPr>
      <dsp:spPr>
        <a:xfrm>
          <a:off x="1764103" y="719817"/>
          <a:ext cx="1572455" cy="543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EEE738-7190-4D87-B6C4-78C521ADEAFB}">
      <dsp:nvSpPr>
        <dsp:cNvPr id="0" name=""/>
        <dsp:cNvSpPr/>
      </dsp:nvSpPr>
      <dsp:spPr>
        <a:xfrm rot="5400000">
          <a:off x="1461576" y="2062464"/>
          <a:ext cx="570452" cy="64943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2174357"/>
            <a:satOff val="-11735"/>
            <a:lumOff val="1929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78F86BE-AD9B-4704-94C7-3DA288AC88B3}">
      <dsp:nvSpPr>
        <dsp:cNvPr id="0" name=""/>
        <dsp:cNvSpPr/>
      </dsp:nvSpPr>
      <dsp:spPr>
        <a:xfrm>
          <a:off x="1133509" y="1430106"/>
          <a:ext cx="1314168" cy="67218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1735391"/>
                <a:satOff val="-9867"/>
                <a:lumOff val="3170"/>
                <a:alphaOff val="0"/>
                <a:shade val="63000"/>
                <a:satMod val="165000"/>
              </a:schemeClr>
            </a:gs>
            <a:gs pos="30000">
              <a:schemeClr val="accent4">
                <a:hueOff val="1735391"/>
                <a:satOff val="-9867"/>
                <a:lumOff val="3170"/>
                <a:alphaOff val="0"/>
                <a:shade val="58000"/>
                <a:satMod val="165000"/>
              </a:schemeClr>
            </a:gs>
            <a:gs pos="75000">
              <a:schemeClr val="accent4">
                <a:hueOff val="1735391"/>
                <a:satOff val="-9867"/>
                <a:lumOff val="3170"/>
                <a:alphaOff val="0"/>
                <a:shade val="30000"/>
                <a:satMod val="175000"/>
              </a:schemeClr>
            </a:gs>
            <a:gs pos="100000">
              <a:schemeClr val="accent4">
                <a:hueOff val="1735391"/>
                <a:satOff val="-9867"/>
                <a:lumOff val="317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RSE Voluntario</a:t>
          </a:r>
          <a:endParaRPr lang="es-ES" sz="1600" kern="1200" dirty="0"/>
        </a:p>
      </dsp:txBody>
      <dsp:txXfrm>
        <a:off x="1166328" y="1462925"/>
        <a:ext cx="1248530" cy="606544"/>
      </dsp:txXfrm>
    </dsp:sp>
    <dsp:sp modelId="{EAC31385-C046-4375-ADB4-9F04C7CCAEE3}">
      <dsp:nvSpPr>
        <dsp:cNvPr id="0" name=""/>
        <dsp:cNvSpPr/>
      </dsp:nvSpPr>
      <dsp:spPr>
        <a:xfrm>
          <a:off x="2270746" y="1494214"/>
          <a:ext cx="698434" cy="543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46E1FE-C197-420C-AE2D-10BBD99A704A}">
      <dsp:nvSpPr>
        <dsp:cNvPr id="0" name=""/>
        <dsp:cNvSpPr/>
      </dsp:nvSpPr>
      <dsp:spPr>
        <a:xfrm rot="5400000">
          <a:off x="2667245" y="2817547"/>
          <a:ext cx="570452" cy="64943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4348714"/>
            <a:satOff val="-23470"/>
            <a:lumOff val="3858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51A43D-97E7-4790-A66A-A05FCFEF1184}">
      <dsp:nvSpPr>
        <dsp:cNvPr id="0" name=""/>
        <dsp:cNvSpPr/>
      </dsp:nvSpPr>
      <dsp:spPr>
        <a:xfrm>
          <a:off x="2262618" y="2185189"/>
          <a:ext cx="1467289" cy="67218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3470782"/>
                <a:satOff val="-19734"/>
                <a:lumOff val="6340"/>
                <a:alphaOff val="0"/>
                <a:shade val="63000"/>
                <a:satMod val="165000"/>
              </a:schemeClr>
            </a:gs>
            <a:gs pos="30000">
              <a:schemeClr val="accent4">
                <a:hueOff val="3470782"/>
                <a:satOff val="-19734"/>
                <a:lumOff val="6340"/>
                <a:alphaOff val="0"/>
                <a:shade val="58000"/>
                <a:satMod val="165000"/>
              </a:schemeClr>
            </a:gs>
            <a:gs pos="75000">
              <a:schemeClr val="accent4">
                <a:hueOff val="3470782"/>
                <a:satOff val="-19734"/>
                <a:lumOff val="6340"/>
                <a:alphaOff val="0"/>
                <a:shade val="30000"/>
                <a:satMod val="175000"/>
              </a:schemeClr>
            </a:gs>
            <a:gs pos="100000">
              <a:schemeClr val="accent4">
                <a:hueOff val="3470782"/>
                <a:satOff val="-19734"/>
                <a:lumOff val="634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Nivel Académico</a:t>
          </a:r>
          <a:endParaRPr lang="es-ES" sz="1600" kern="1200" dirty="0"/>
        </a:p>
      </dsp:txBody>
      <dsp:txXfrm>
        <a:off x="2295437" y="2218008"/>
        <a:ext cx="1401651" cy="606544"/>
      </dsp:txXfrm>
    </dsp:sp>
    <dsp:sp modelId="{CDCCBF48-E352-4A23-B1F6-F89F5FC6A6C2}">
      <dsp:nvSpPr>
        <dsp:cNvPr id="0" name=""/>
        <dsp:cNvSpPr/>
      </dsp:nvSpPr>
      <dsp:spPr>
        <a:xfrm>
          <a:off x="3476416" y="2249297"/>
          <a:ext cx="698434" cy="543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9687D3-A20F-479F-96C6-21E482CBF963}">
      <dsp:nvSpPr>
        <dsp:cNvPr id="0" name=""/>
        <dsp:cNvSpPr/>
      </dsp:nvSpPr>
      <dsp:spPr>
        <a:xfrm rot="5400000">
          <a:off x="3660154" y="3572630"/>
          <a:ext cx="570452" cy="64943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6523071"/>
            <a:satOff val="-35205"/>
            <a:lumOff val="5786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6222136-A01A-4EDB-8E1F-C0833ED0A5FF}">
      <dsp:nvSpPr>
        <dsp:cNvPr id="0" name=""/>
        <dsp:cNvSpPr/>
      </dsp:nvSpPr>
      <dsp:spPr>
        <a:xfrm>
          <a:off x="3391727" y="2940272"/>
          <a:ext cx="1194888" cy="67218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5206173"/>
                <a:satOff val="-29601"/>
                <a:lumOff val="9510"/>
                <a:alphaOff val="0"/>
                <a:shade val="63000"/>
                <a:satMod val="165000"/>
              </a:schemeClr>
            </a:gs>
            <a:gs pos="30000">
              <a:schemeClr val="accent4">
                <a:hueOff val="5206173"/>
                <a:satOff val="-29601"/>
                <a:lumOff val="9510"/>
                <a:alphaOff val="0"/>
                <a:shade val="58000"/>
                <a:satMod val="165000"/>
              </a:schemeClr>
            </a:gs>
            <a:gs pos="75000">
              <a:schemeClr val="accent4">
                <a:hueOff val="5206173"/>
                <a:satOff val="-29601"/>
                <a:lumOff val="9510"/>
                <a:alphaOff val="0"/>
                <a:shade val="30000"/>
                <a:satMod val="175000"/>
              </a:schemeClr>
            </a:gs>
            <a:gs pos="100000">
              <a:schemeClr val="accent4">
                <a:hueOff val="5206173"/>
                <a:satOff val="-29601"/>
                <a:lumOff val="951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RS y PRC</a:t>
          </a:r>
          <a:endParaRPr lang="es-ES" sz="1600" kern="1200" dirty="0"/>
        </a:p>
      </dsp:txBody>
      <dsp:txXfrm>
        <a:off x="3424546" y="2973091"/>
        <a:ext cx="1129250" cy="606544"/>
      </dsp:txXfrm>
    </dsp:sp>
    <dsp:sp modelId="{066DA15A-5989-4908-93A5-20E84454A07D}">
      <dsp:nvSpPr>
        <dsp:cNvPr id="0" name=""/>
        <dsp:cNvSpPr/>
      </dsp:nvSpPr>
      <dsp:spPr>
        <a:xfrm>
          <a:off x="4469325" y="3004380"/>
          <a:ext cx="698434" cy="543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0F79CB-A312-47C5-9104-FC7CB4C1EF31}">
      <dsp:nvSpPr>
        <dsp:cNvPr id="0" name=""/>
        <dsp:cNvSpPr/>
      </dsp:nvSpPr>
      <dsp:spPr>
        <a:xfrm rot="5400000">
          <a:off x="4813814" y="4327713"/>
          <a:ext cx="570452" cy="64943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8697428"/>
            <a:satOff val="-46940"/>
            <a:lumOff val="7715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A049BE-EB29-4A98-AF06-BBEEF1AF2D7C}">
      <dsp:nvSpPr>
        <dsp:cNvPr id="0" name=""/>
        <dsp:cNvSpPr/>
      </dsp:nvSpPr>
      <dsp:spPr>
        <a:xfrm>
          <a:off x="4520837" y="3695355"/>
          <a:ext cx="1243989" cy="67218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6941564"/>
                <a:satOff val="-39468"/>
                <a:lumOff val="12680"/>
                <a:alphaOff val="0"/>
                <a:shade val="63000"/>
                <a:satMod val="165000"/>
              </a:schemeClr>
            </a:gs>
            <a:gs pos="30000">
              <a:schemeClr val="accent4">
                <a:hueOff val="6941564"/>
                <a:satOff val="-39468"/>
                <a:lumOff val="12680"/>
                <a:alphaOff val="0"/>
                <a:shade val="58000"/>
                <a:satMod val="165000"/>
              </a:schemeClr>
            </a:gs>
            <a:gs pos="75000">
              <a:schemeClr val="accent4">
                <a:hueOff val="6941564"/>
                <a:satOff val="-39468"/>
                <a:lumOff val="12680"/>
                <a:alphaOff val="0"/>
                <a:shade val="30000"/>
                <a:satMod val="175000"/>
              </a:schemeClr>
            </a:gs>
            <a:gs pos="100000">
              <a:schemeClr val="accent4">
                <a:hueOff val="6941564"/>
                <a:satOff val="-39468"/>
                <a:lumOff val="1268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Desarrollo del sector</a:t>
          </a:r>
          <a:endParaRPr lang="es-ES" sz="1600" kern="1200" dirty="0"/>
        </a:p>
      </dsp:txBody>
      <dsp:txXfrm>
        <a:off x="4553656" y="3728174"/>
        <a:ext cx="1178351" cy="606544"/>
      </dsp:txXfrm>
    </dsp:sp>
    <dsp:sp modelId="{6EC71F2A-A830-412E-85B7-118AAC7CD18B}">
      <dsp:nvSpPr>
        <dsp:cNvPr id="0" name=""/>
        <dsp:cNvSpPr/>
      </dsp:nvSpPr>
      <dsp:spPr>
        <a:xfrm>
          <a:off x="5622984" y="3759463"/>
          <a:ext cx="698434" cy="543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D83B6F-4D5F-42EC-A283-14BF21286557}">
      <dsp:nvSpPr>
        <dsp:cNvPr id="0" name=""/>
        <dsp:cNvSpPr/>
      </dsp:nvSpPr>
      <dsp:spPr>
        <a:xfrm rot="5400000">
          <a:off x="6071503" y="5082796"/>
          <a:ext cx="570452" cy="64943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10871786"/>
            <a:satOff val="-58675"/>
            <a:lumOff val="9644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ADE582-9FA5-47AF-B9D4-D1054524BA9F}">
      <dsp:nvSpPr>
        <dsp:cNvPr id="0" name=""/>
        <dsp:cNvSpPr/>
      </dsp:nvSpPr>
      <dsp:spPr>
        <a:xfrm>
          <a:off x="5649946" y="4450438"/>
          <a:ext cx="1501149" cy="67218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8676954"/>
                <a:satOff val="-49335"/>
                <a:lumOff val="15850"/>
                <a:alphaOff val="0"/>
                <a:shade val="63000"/>
                <a:satMod val="165000"/>
              </a:schemeClr>
            </a:gs>
            <a:gs pos="30000">
              <a:schemeClr val="accent4">
                <a:hueOff val="8676954"/>
                <a:satOff val="-49335"/>
                <a:lumOff val="15850"/>
                <a:alphaOff val="0"/>
                <a:shade val="58000"/>
                <a:satMod val="165000"/>
              </a:schemeClr>
            </a:gs>
            <a:gs pos="75000">
              <a:schemeClr val="accent4">
                <a:hueOff val="8676954"/>
                <a:satOff val="-49335"/>
                <a:lumOff val="15850"/>
                <a:alphaOff val="0"/>
                <a:shade val="30000"/>
                <a:satMod val="175000"/>
              </a:schemeClr>
            </a:gs>
            <a:gs pos="100000">
              <a:schemeClr val="accent4">
                <a:hueOff val="8676954"/>
                <a:satOff val="-49335"/>
                <a:lumOff val="1585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Desarrollo Turístico Limitada</a:t>
          </a:r>
          <a:endParaRPr lang="es-ES" sz="1600" kern="1200" dirty="0"/>
        </a:p>
      </dsp:txBody>
      <dsp:txXfrm>
        <a:off x="5682765" y="4483257"/>
        <a:ext cx="1435511" cy="606544"/>
      </dsp:txXfrm>
    </dsp:sp>
    <dsp:sp modelId="{C24EC2E1-E4BC-4F64-AF35-8D87872EE78C}">
      <dsp:nvSpPr>
        <dsp:cNvPr id="0" name=""/>
        <dsp:cNvSpPr/>
      </dsp:nvSpPr>
      <dsp:spPr>
        <a:xfrm>
          <a:off x="6880673" y="4514546"/>
          <a:ext cx="698434" cy="543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99E7DB-E429-463C-BF24-8D358CA5F8F2}">
      <dsp:nvSpPr>
        <dsp:cNvPr id="0" name=""/>
        <dsp:cNvSpPr/>
      </dsp:nvSpPr>
      <dsp:spPr>
        <a:xfrm>
          <a:off x="6779055" y="5205521"/>
          <a:ext cx="1785496" cy="67218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10412346"/>
                <a:satOff val="-59202"/>
                <a:lumOff val="19020"/>
                <a:alphaOff val="0"/>
                <a:shade val="63000"/>
                <a:satMod val="165000"/>
              </a:schemeClr>
            </a:gs>
            <a:gs pos="30000">
              <a:schemeClr val="accent4">
                <a:hueOff val="10412346"/>
                <a:satOff val="-59202"/>
                <a:lumOff val="19020"/>
                <a:alphaOff val="0"/>
                <a:shade val="58000"/>
                <a:satMod val="165000"/>
              </a:schemeClr>
            </a:gs>
            <a:gs pos="75000">
              <a:schemeClr val="accent4">
                <a:hueOff val="10412346"/>
                <a:satOff val="-59202"/>
                <a:lumOff val="19020"/>
                <a:alphaOff val="0"/>
                <a:shade val="30000"/>
                <a:satMod val="175000"/>
              </a:schemeClr>
            </a:gs>
            <a:gs pos="100000">
              <a:schemeClr val="accent4">
                <a:hueOff val="10412346"/>
                <a:satOff val="-59202"/>
                <a:lumOff val="1902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Impacto ante Petroamazonas EP</a:t>
          </a:r>
          <a:endParaRPr lang="es-ES" sz="1600" kern="1200" dirty="0"/>
        </a:p>
      </dsp:txBody>
      <dsp:txXfrm>
        <a:off x="6811874" y="5238340"/>
        <a:ext cx="1719858" cy="606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0.13637</cdr:x>
      <cdr:y>0.03138</cdr:y>
    </cdr:from>
    <cdr:to>
      <cdr:x>0.83526</cdr:x>
      <cdr:y>0.13493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76064" y="135306"/>
          <a:ext cx="2952328" cy="446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400" dirty="0" smtClean="0"/>
            <a:t>Liderazgo con la comunidad</a:t>
          </a:r>
          <a:endParaRPr lang="es-ES" sz="14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A97688D-1FA6-4254-BAD7-4662164E3BFA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ES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A33EB9F-0245-4356-A515-8F3A13B850A5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688D-1FA6-4254-BAD7-4662164E3BFA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3EB9F-0245-4356-A515-8F3A13B850A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688D-1FA6-4254-BAD7-4662164E3BFA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3EB9F-0245-4356-A515-8F3A13B850A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A97688D-1FA6-4254-BAD7-4662164E3BFA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A33EB9F-0245-4356-A515-8F3A13B850A5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A97688D-1FA6-4254-BAD7-4662164E3BFA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ES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A33EB9F-0245-4356-A515-8F3A13B850A5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688D-1FA6-4254-BAD7-4662164E3BFA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3EB9F-0245-4356-A515-8F3A13B850A5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688D-1FA6-4254-BAD7-4662164E3BFA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3EB9F-0245-4356-A515-8F3A13B850A5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A97688D-1FA6-4254-BAD7-4662164E3BFA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A33EB9F-0245-4356-A515-8F3A13B850A5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688D-1FA6-4254-BAD7-4662164E3BFA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3EB9F-0245-4356-A515-8F3A13B850A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A97688D-1FA6-4254-BAD7-4662164E3BFA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A33EB9F-0245-4356-A515-8F3A13B850A5}" type="slidenum">
              <a:rPr lang="es-ES" smtClean="0"/>
              <a:t>‹Nº›</a:t>
            </a:fld>
            <a:endParaRPr lang="es-ES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A97688D-1FA6-4254-BAD7-4662164E3BFA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A33EB9F-0245-4356-A515-8F3A13B850A5}" type="slidenum">
              <a:rPr lang="es-ES" smtClean="0"/>
              <a:t>‹Nº›</a:t>
            </a:fld>
            <a:endParaRPr lang="es-E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A97688D-1FA6-4254-BAD7-4662164E3BFA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A33EB9F-0245-4356-A515-8F3A13B850A5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4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57.png"/><Relationship Id="rId5" Type="http://schemas.openxmlformats.org/officeDocument/2006/relationships/diagramLayout" Target="../diagrams/layout5.xml"/><Relationship Id="rId10" Type="http://schemas.openxmlformats.org/officeDocument/2006/relationships/image" Target="../media/image56.png"/><Relationship Id="rId4" Type="http://schemas.openxmlformats.org/officeDocument/2006/relationships/diagramData" Target="../diagrams/data5.xml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67.pn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66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8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4.png"/><Relationship Id="rId7" Type="http://schemas.openxmlformats.org/officeDocument/2006/relationships/image" Target="../media/image87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21.jpeg"/><Relationship Id="rId10" Type="http://schemas.openxmlformats.org/officeDocument/2006/relationships/image" Target="../media/image90.jpeg"/><Relationship Id="rId4" Type="http://schemas.openxmlformats.org/officeDocument/2006/relationships/image" Target="../media/image85.jpeg"/><Relationship Id="rId9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98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00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jpe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Resultado de imagen para espe">
            <a:extLst>
              <a:ext uri="{FF2B5EF4-FFF2-40B4-BE49-F238E27FC236}">
                <a16:creationId xmlns:a16="http://schemas.microsoft.com/office/drawing/2014/main" xmlns="" id="{952838C4-1017-431A-B83F-EBFFDB7E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82" y="404664"/>
            <a:ext cx="4423906" cy="152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para RESPONSABILIDAD SOCIAL EMPRESAR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23" y="1996617"/>
            <a:ext cx="8475148" cy="467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Resultado de imagen para logo turiso espe">
            <a:extLst>
              <a:ext uri="{FF2B5EF4-FFF2-40B4-BE49-F238E27FC236}">
                <a16:creationId xmlns:a16="http://schemas.microsoft.com/office/drawing/2014/main" xmlns="" id="{C42FC603-348C-40D5-9561-2A6D7665C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5997"/>
            <a:ext cx="1432157" cy="149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3">
            <a:extLst>
              <a:ext uri="{FF2B5EF4-FFF2-40B4-BE49-F238E27FC236}">
                <a16:creationId xmlns:a16="http://schemas.microsoft.com/office/drawing/2014/main" xmlns="" id="{7C87BF92-E0CD-4E25-A66A-4CE84EB528FC}"/>
              </a:ext>
            </a:extLst>
          </p:cNvPr>
          <p:cNvSpPr/>
          <p:nvPr/>
        </p:nvSpPr>
        <p:spPr>
          <a:xfrm>
            <a:off x="631135" y="1939945"/>
            <a:ext cx="791154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b="1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CIENCIAS ECONÓMICAS ADMINISTRATIVAS Y DE </a:t>
            </a:r>
            <a:r>
              <a:rPr lang="es-EC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COMERCIO</a:t>
            </a:r>
          </a:p>
          <a:p>
            <a:pPr algn="ctr"/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CARRERA DE INGENIERÍA EN ADMINISTRACIÓN TURÍSTICA Y HOTELERA</a:t>
            </a:r>
            <a:endParaRPr lang="es-EC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s-EC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1">
            <a:extLst>
              <a:ext uri="{FF2B5EF4-FFF2-40B4-BE49-F238E27FC236}">
                <a16:creationId xmlns:a16="http://schemas.microsoft.com/office/drawing/2014/main" xmlns="" id="{757C8B6D-F57B-4380-98E4-EEFF64F8E9C8}"/>
              </a:ext>
            </a:extLst>
          </p:cNvPr>
          <p:cNvSpPr/>
          <p:nvPr/>
        </p:nvSpPr>
        <p:spPr>
          <a:xfrm>
            <a:off x="84483" y="3183788"/>
            <a:ext cx="90048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TRABAJO DE TITULACIÓN, PREVIO A LA OBTENCIÓN DEL TÍTULO DE</a:t>
            </a:r>
          </a:p>
          <a:p>
            <a:pPr algn="ctr"/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INGENIERO EN ADMINISTRACIÓN TURÍSTICA Y HOTELERA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ángulo 5">
            <a:extLst>
              <a:ext uri="{FF2B5EF4-FFF2-40B4-BE49-F238E27FC236}">
                <a16:creationId xmlns:a16="http://schemas.microsoft.com/office/drawing/2014/main" xmlns="" id="{4B48C697-AA24-4A49-BD9F-E1DA01F871F1}"/>
              </a:ext>
            </a:extLst>
          </p:cNvPr>
          <p:cNvSpPr/>
          <p:nvPr/>
        </p:nvSpPr>
        <p:spPr>
          <a:xfrm>
            <a:off x="496561" y="5797465"/>
            <a:ext cx="3569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AUTORA: VARGAS RIVADENEIRA, RUTH EUNISE</a:t>
            </a:r>
          </a:p>
        </p:txBody>
      </p:sp>
      <p:sp>
        <p:nvSpPr>
          <p:cNvPr id="10" name="Rectángulo 6">
            <a:extLst>
              <a:ext uri="{FF2B5EF4-FFF2-40B4-BE49-F238E27FC236}">
                <a16:creationId xmlns:a16="http://schemas.microsoft.com/office/drawing/2014/main" xmlns="" id="{51D4A658-BED1-42CF-9E2E-AEDA7AFD2D5B}"/>
              </a:ext>
            </a:extLst>
          </p:cNvPr>
          <p:cNvSpPr/>
          <p:nvPr/>
        </p:nvSpPr>
        <p:spPr>
          <a:xfrm>
            <a:off x="4857711" y="5797465"/>
            <a:ext cx="3661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DIRECTOR: M.B.A. ING. AVILÉS LEÓN, BYRON EDUARDO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ángulo 5">
            <a:extLst>
              <a:ext uri="{FF2B5EF4-FFF2-40B4-BE49-F238E27FC236}">
                <a16:creationId xmlns:a16="http://schemas.microsoft.com/office/drawing/2014/main" xmlns="" id="{4B48C697-AA24-4A49-BD9F-E1DA01F871F1}"/>
              </a:ext>
            </a:extLst>
          </p:cNvPr>
          <p:cNvSpPr/>
          <p:nvPr/>
        </p:nvSpPr>
        <p:spPr>
          <a:xfrm>
            <a:off x="509703" y="4437112"/>
            <a:ext cx="83123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latin typeface="Times New Roman" pitchFamily="18" charset="0"/>
                <a:cs typeface="Times New Roman" pitchFamily="18" charset="0"/>
              </a:rPr>
              <a:t>RESPONSABILIDAD SOCIAL EMPRESARIAL </a:t>
            </a:r>
            <a:r>
              <a:rPr lang="es-EC" b="1" dirty="0" smtClean="0">
                <a:latin typeface="Times New Roman" pitchFamily="18" charset="0"/>
                <a:cs typeface="Times New Roman" pitchFamily="18" charset="0"/>
              </a:rPr>
              <a:t>APLICADO POR </a:t>
            </a:r>
            <a:r>
              <a:rPr lang="es-EC" b="1" dirty="0">
                <a:latin typeface="Times New Roman" pitchFamily="18" charset="0"/>
                <a:cs typeface="Times New Roman" pitchFamily="18" charset="0"/>
              </a:rPr>
              <a:t>PETROAMAZONAS Y SU INCIDENCIA EN EL </a:t>
            </a:r>
            <a:r>
              <a:rPr lang="es-EC" b="1" dirty="0" smtClean="0">
                <a:latin typeface="Times New Roman" pitchFamily="18" charset="0"/>
                <a:cs typeface="Times New Roman" pitchFamily="18" charset="0"/>
              </a:rPr>
              <a:t>DESARROLLO </a:t>
            </a:r>
            <a:r>
              <a:rPr lang="es-EC" b="1" dirty="0">
                <a:latin typeface="Times New Roman" pitchFamily="18" charset="0"/>
                <a:cs typeface="Times New Roman" pitchFamily="18" charset="0"/>
              </a:rPr>
              <a:t>TURÍSTICO DE LA PARROQUIA EL EDÉN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449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21 Grupo"/>
          <p:cNvGrpSpPr/>
          <p:nvPr/>
        </p:nvGrpSpPr>
        <p:grpSpPr>
          <a:xfrm>
            <a:off x="270780" y="298585"/>
            <a:ext cx="8471012" cy="6396926"/>
            <a:chOff x="270780" y="298585"/>
            <a:chExt cx="8471012" cy="6396926"/>
          </a:xfrm>
        </p:grpSpPr>
        <p:sp>
          <p:nvSpPr>
            <p:cNvPr id="8" name="7 CuadroTexto"/>
            <p:cNvSpPr txBox="1"/>
            <p:nvPr/>
          </p:nvSpPr>
          <p:spPr>
            <a:xfrm>
              <a:off x="3882277" y="1025516"/>
              <a:ext cx="1512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/>
                <a:t>Interesados directos</a:t>
              </a:r>
              <a:endParaRPr lang="es-ES" dirty="0"/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3852123" y="4268013"/>
              <a:ext cx="1512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/>
                <a:t>Interesados indirectos</a:t>
              </a:r>
              <a:endParaRPr lang="es-ES" dirty="0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5394445" y="6049180"/>
              <a:ext cx="3049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/>
                <a:t>Pueden intervenir en las decisiones de la empresa</a:t>
              </a:r>
              <a:endParaRPr lang="es-ES" dirty="0"/>
            </a:p>
          </p:txBody>
        </p:sp>
        <p:pic>
          <p:nvPicPr>
            <p:cNvPr id="4098" name="Picture 2" descr="Resultado de imagen para STAKEHOLDERS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1" r="7521"/>
            <a:stretch/>
          </p:blipFill>
          <p:spPr bwMode="auto">
            <a:xfrm>
              <a:off x="2309928" y="750474"/>
              <a:ext cx="1542196" cy="2107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Resultado de imagen para accionista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0" r="12384"/>
            <a:stretch/>
          </p:blipFill>
          <p:spPr bwMode="auto">
            <a:xfrm>
              <a:off x="6228184" y="298585"/>
              <a:ext cx="2215283" cy="963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Imagen relacionad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2156" y="999315"/>
              <a:ext cx="1329769" cy="910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Resultado de imagen para cliente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71" b="11667"/>
            <a:stretch/>
          </p:blipFill>
          <p:spPr bwMode="auto">
            <a:xfrm>
              <a:off x="5782156" y="1790065"/>
              <a:ext cx="1577674" cy="938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Resultado de imagen para proveedores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0" r="15279"/>
            <a:stretch/>
          </p:blipFill>
          <p:spPr bwMode="auto">
            <a:xfrm>
              <a:off x="7094529" y="993527"/>
              <a:ext cx="1627998" cy="921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 descr="Resultado de imagen para organismos pÃºblicos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61" b="16162"/>
            <a:stretch/>
          </p:blipFill>
          <p:spPr bwMode="auto">
            <a:xfrm>
              <a:off x="7320519" y="1915138"/>
              <a:ext cx="1421273" cy="690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0" name="Picture 14" descr="Resultado de imagen para comunida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110" y="3728142"/>
              <a:ext cx="1807325" cy="867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2" name="Picture 16" descr="Resultado de imagen para organizaciones de la sociedad civil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43"/>
            <a:stretch/>
          </p:blipFill>
          <p:spPr bwMode="auto">
            <a:xfrm>
              <a:off x="5894350" y="2779235"/>
              <a:ext cx="1472447" cy="941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4" name="Picture 18" descr="Resultado de imagen para asociaciones profesionales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64" t="17901" r="16906" b="52100"/>
            <a:stretch/>
          </p:blipFill>
          <p:spPr bwMode="auto">
            <a:xfrm>
              <a:off x="7359830" y="2530010"/>
              <a:ext cx="1369664" cy="986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6" name="Picture 20" descr="Resultado de imagen para ongs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8315" y="4591178"/>
              <a:ext cx="1675916" cy="84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8" name="Picture 22" descr="Resultado de imagen para grupos religiosos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1132" y="3527161"/>
              <a:ext cx="1255226" cy="830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0" name="Picture 24" descr="Resultado de imagen para pÃºblico en general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4585" y="4395010"/>
              <a:ext cx="1191773" cy="1022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Resultado de imagen para freeman teoria de los stakeholders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28" y="1700808"/>
              <a:ext cx="1617383" cy="2313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27 CuadroTexto"/>
            <p:cNvSpPr txBox="1"/>
            <p:nvPr/>
          </p:nvSpPr>
          <p:spPr>
            <a:xfrm>
              <a:off x="270780" y="4071845"/>
              <a:ext cx="1533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/>
                <a:t>Edward </a:t>
              </a:r>
              <a:r>
                <a:rPr lang="es-ES" b="1" dirty="0" err="1"/>
                <a:t>Freeman</a:t>
              </a:r>
              <a:r>
                <a:rPr lang="es-ES" b="1" dirty="0"/>
                <a:t> </a:t>
              </a: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2288224" y="2929184"/>
              <a:ext cx="19091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i="1" dirty="0" smtClean="0"/>
                <a:t>Teoría de los Stakeholders 1984</a:t>
              </a:r>
              <a:endParaRPr lang="es-ES" i="1" dirty="0"/>
            </a:p>
          </p:txBody>
        </p:sp>
        <p:sp>
          <p:nvSpPr>
            <p:cNvPr id="19" name="18 Flecha abajo"/>
            <p:cNvSpPr/>
            <p:nvPr/>
          </p:nvSpPr>
          <p:spPr>
            <a:xfrm>
              <a:off x="7094529" y="5482448"/>
              <a:ext cx="410056" cy="53510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19 Abrir llave"/>
            <p:cNvSpPr/>
            <p:nvPr/>
          </p:nvSpPr>
          <p:spPr>
            <a:xfrm>
              <a:off x="1804260" y="454750"/>
              <a:ext cx="752392" cy="5854570"/>
            </a:xfrm>
            <a:prstGeom prst="lef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20 Cerrar llave"/>
            <p:cNvSpPr/>
            <p:nvPr/>
          </p:nvSpPr>
          <p:spPr>
            <a:xfrm>
              <a:off x="5394445" y="1348681"/>
              <a:ext cx="689723" cy="3242497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052317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24 Grupo"/>
          <p:cNvGrpSpPr/>
          <p:nvPr/>
        </p:nvGrpSpPr>
        <p:grpSpPr>
          <a:xfrm>
            <a:off x="255405" y="332265"/>
            <a:ext cx="8695179" cy="6325810"/>
            <a:chOff x="255405" y="332265"/>
            <a:chExt cx="8695179" cy="6325810"/>
          </a:xfrm>
        </p:grpSpPr>
        <p:grpSp>
          <p:nvGrpSpPr>
            <p:cNvPr id="17" name="16 Grupo"/>
            <p:cNvGrpSpPr/>
            <p:nvPr/>
          </p:nvGrpSpPr>
          <p:grpSpPr>
            <a:xfrm>
              <a:off x="255405" y="332265"/>
              <a:ext cx="8595176" cy="6325810"/>
              <a:chOff x="255405" y="332265"/>
              <a:chExt cx="8595176" cy="6325810"/>
            </a:xfrm>
          </p:grpSpPr>
          <p:grpSp>
            <p:nvGrpSpPr>
              <p:cNvPr id="4" name="3 Grupo"/>
              <p:cNvGrpSpPr/>
              <p:nvPr/>
            </p:nvGrpSpPr>
            <p:grpSpPr>
              <a:xfrm>
                <a:off x="255405" y="332654"/>
                <a:ext cx="2788212" cy="2653008"/>
                <a:chOff x="415636" y="568035"/>
                <a:chExt cx="2788212" cy="2653008"/>
              </a:xfrm>
            </p:grpSpPr>
            <p:pic>
              <p:nvPicPr>
                <p:cNvPr id="6149" name="Picture 5" descr="Resultado de imagen para RESPONSABILIDAD SOCIAL EMPRESARIAL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59" t="10383"/>
                <a:stretch/>
              </p:blipFill>
              <p:spPr bwMode="auto">
                <a:xfrm>
                  <a:off x="415636" y="568035"/>
                  <a:ext cx="2788212" cy="26530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51" name="Picture 7" descr="Resultado de imagen para SIGNOS DE PREGUNTA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87176" y="1904371"/>
                  <a:ext cx="1316672" cy="13166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6153" name="Picture 9" descr="Resultado de imagen para ComisiÃ³n Europea en la publicaciÃ³n de su libro verd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7864" y="332265"/>
                <a:ext cx="2902649" cy="18050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5" name="Picture 11" descr="Resultado de imagen para RESPONSABILIDAD SOCIAL EMPRESARIAL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0635" y="1021374"/>
                <a:ext cx="2399946" cy="22319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7" name="Picture 13" descr="Resultado de imagen para RESPONSABILIDAD SOCIAL EMPRESARIAL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3968" y="2171986"/>
                <a:ext cx="1768249" cy="2391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9" name="Picture 15" descr="Resultado de imagen para relaciones con sus interlocutores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40" t="42167" r="10273" b="33147"/>
              <a:stretch/>
            </p:blipFill>
            <p:spPr bwMode="auto">
              <a:xfrm>
                <a:off x="1185976" y="3309232"/>
                <a:ext cx="2632365" cy="12330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1" name="Picture 17" descr="Resultado de imagen para RESPONSABILIDAD SOCIAL EMPRESARIAL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710" y="4778943"/>
                <a:ext cx="2516470" cy="17008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3" name="Picture 19" descr="Imagen relacionada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8726" y="5157192"/>
                <a:ext cx="2751787" cy="14309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5" name="Picture 21" descr="Resultado de imagen para RESPONSABILIDAD SOCIAL EMPRESARIAL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257" t="15934" r="6187" b="14091"/>
              <a:stretch/>
            </p:blipFill>
            <p:spPr bwMode="auto">
              <a:xfrm>
                <a:off x="6667669" y="4778943"/>
                <a:ext cx="2182912" cy="18791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11 Flecha circular"/>
              <p:cNvSpPr/>
              <p:nvPr/>
            </p:nvSpPr>
            <p:spPr>
              <a:xfrm>
                <a:off x="2843808" y="332265"/>
                <a:ext cx="974533" cy="902542"/>
              </a:xfrm>
              <a:prstGeom prst="circular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12 Flecha derecha"/>
              <p:cNvSpPr/>
              <p:nvPr/>
            </p:nvSpPr>
            <p:spPr>
              <a:xfrm rot="1193032">
                <a:off x="6339395" y="629498"/>
                <a:ext cx="785661" cy="45127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" name="13 Flecha izquierda"/>
              <p:cNvSpPr/>
              <p:nvPr/>
            </p:nvSpPr>
            <p:spPr>
              <a:xfrm rot="20944295">
                <a:off x="5942787" y="2314936"/>
                <a:ext cx="615452" cy="360040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6" name="25 Flecha izquierda"/>
              <p:cNvSpPr/>
              <p:nvPr/>
            </p:nvSpPr>
            <p:spPr>
              <a:xfrm rot="20944295">
                <a:off x="3846889" y="3187595"/>
                <a:ext cx="615452" cy="360040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" name="14 Flecha abajo"/>
              <p:cNvSpPr/>
              <p:nvPr/>
            </p:nvSpPr>
            <p:spPr>
              <a:xfrm>
                <a:off x="2195736" y="4563246"/>
                <a:ext cx="432048" cy="593946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" name="15 Flecha derecha"/>
              <p:cNvSpPr/>
              <p:nvPr/>
            </p:nvSpPr>
            <p:spPr>
              <a:xfrm>
                <a:off x="3043617" y="6093296"/>
                <a:ext cx="592279" cy="3864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" name="28 Flecha derecha"/>
              <p:cNvSpPr/>
              <p:nvPr/>
            </p:nvSpPr>
            <p:spPr>
              <a:xfrm>
                <a:off x="6126902" y="6208354"/>
                <a:ext cx="592279" cy="3864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8" name="17 CuadroTexto"/>
            <p:cNvSpPr txBox="1"/>
            <p:nvPr/>
          </p:nvSpPr>
          <p:spPr>
            <a:xfrm rot="924097">
              <a:off x="3129687" y="1710235"/>
              <a:ext cx="23085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 smtClean="0"/>
                <a:t>Comisión Europea 2001</a:t>
              </a:r>
              <a:endParaRPr lang="es-ES" sz="1600" b="1" dirty="0"/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7178379" y="593523"/>
              <a:ext cx="1672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 smtClean="0"/>
                <a:t>Integración Voluntaria</a:t>
              </a:r>
              <a:endParaRPr lang="es-ES" sz="1400" b="1" dirty="0"/>
            </a:p>
          </p:txBody>
        </p:sp>
        <p:sp>
          <p:nvSpPr>
            <p:cNvPr id="20" name="19 CuadroTexto"/>
            <p:cNvSpPr txBox="1"/>
            <p:nvPr/>
          </p:nvSpPr>
          <p:spPr>
            <a:xfrm rot="5400000">
              <a:off x="5190079" y="3310322"/>
              <a:ext cx="18736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 smtClean="0"/>
                <a:t>Pilares fundamentales</a:t>
              </a:r>
              <a:endParaRPr lang="es-ES" sz="1600" b="1" dirty="0"/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1009185" y="3029062"/>
              <a:ext cx="29523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 smtClean="0"/>
                <a:t>Grupo de Participantes</a:t>
              </a:r>
              <a:endParaRPr lang="es-ES" sz="1600" b="1" dirty="0"/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255405" y="4715677"/>
              <a:ext cx="19403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 smtClean="0"/>
                <a:t>Genera riqueza</a:t>
              </a:r>
              <a:endParaRPr lang="es-ES" sz="1600" b="1" dirty="0"/>
            </a:p>
          </p:txBody>
        </p:sp>
        <p:sp>
          <p:nvSpPr>
            <p:cNvPr id="23" name="22 CuadroTexto"/>
            <p:cNvSpPr txBox="1"/>
            <p:nvPr/>
          </p:nvSpPr>
          <p:spPr>
            <a:xfrm>
              <a:off x="3923928" y="4621494"/>
              <a:ext cx="22029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 smtClean="0"/>
                <a:t>Necesidades de la sociedad</a:t>
              </a:r>
              <a:endParaRPr lang="es-ES" sz="1600" b="1" dirty="0"/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7078376" y="4247144"/>
              <a:ext cx="18722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 smtClean="0"/>
                <a:t>Desarrollo sostenible</a:t>
              </a:r>
              <a:endParaRPr lang="es-E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21685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839661885"/>
              </p:ext>
            </p:extLst>
          </p:nvPr>
        </p:nvGraphicFramePr>
        <p:xfrm>
          <a:off x="270884" y="1988840"/>
          <a:ext cx="84249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2 Grupo"/>
          <p:cNvGrpSpPr/>
          <p:nvPr/>
        </p:nvGrpSpPr>
        <p:grpSpPr>
          <a:xfrm>
            <a:off x="539552" y="548680"/>
            <a:ext cx="8280920" cy="2664296"/>
            <a:chOff x="395536" y="2060848"/>
            <a:chExt cx="8280920" cy="1779372"/>
          </a:xfrm>
        </p:grpSpPr>
        <p:pic>
          <p:nvPicPr>
            <p:cNvPr id="5122" name="Picture 2" descr="Resultado de imagen para donaciones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0" t="11910" r="3527" b="12130"/>
            <a:stretch/>
          </p:blipFill>
          <p:spPr bwMode="auto">
            <a:xfrm>
              <a:off x="395536" y="2060849"/>
              <a:ext cx="2098281" cy="1779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Resultado de imagen para RESPONSABILIDAD SOCIAL EMPRESARIA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086" y="2060849"/>
              <a:ext cx="2107018" cy="1671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Resultado de imagen para pago de compensaciÃ³n social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71" t="5477" r="24502" b="5656"/>
            <a:stretch/>
          </p:blipFill>
          <p:spPr bwMode="auto">
            <a:xfrm>
              <a:off x="6156176" y="2060848"/>
              <a:ext cx="2520280" cy="1670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5075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antecedentes de la responsabilidad social empresa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64" y="328146"/>
            <a:ext cx="8505257" cy="626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84812017"/>
              </p:ext>
            </p:extLst>
          </p:nvPr>
        </p:nvGraphicFramePr>
        <p:xfrm>
          <a:off x="323528" y="1340768"/>
          <a:ext cx="828092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Rectángulo redondeado"/>
          <p:cNvSpPr/>
          <p:nvPr/>
        </p:nvSpPr>
        <p:spPr>
          <a:xfrm>
            <a:off x="539552" y="427191"/>
            <a:ext cx="4968552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MARCO TEÓRICO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10889010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n para gestion ambient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49087"/>
            <a:ext cx="1496888" cy="873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ultado de imagen para RESPONSABILIDAD SOCIAL EMPRESARI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661248"/>
            <a:ext cx="1496888" cy="98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Resultado de imagen para sge 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8" descr="Resultado de imagen para sge 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2230964847"/>
              </p:ext>
            </p:extLst>
          </p:nvPr>
        </p:nvGraphicFramePr>
        <p:xfrm>
          <a:off x="155575" y="366455"/>
          <a:ext cx="6123981" cy="6086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203" name="Picture 11" descr="Resultado de imagen para gestion de la calida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229" y="460104"/>
            <a:ext cx="1440160" cy="105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Resultado de imagen para salud y seguridad ocupacional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1" r="21323"/>
          <a:stretch/>
        </p:blipFill>
        <p:spPr bwMode="auto">
          <a:xfrm>
            <a:off x="3715396" y="5661248"/>
            <a:ext cx="2151825" cy="98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6320172" y="1511515"/>
            <a:ext cx="2488232" cy="2694084"/>
            <a:chOff x="6228184" y="1511515"/>
            <a:chExt cx="2488232" cy="2694084"/>
          </a:xfrm>
        </p:grpSpPr>
        <p:pic>
          <p:nvPicPr>
            <p:cNvPr id="8201" name="Picture 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1511515"/>
              <a:ext cx="2488232" cy="1557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1 Rectángulo redondeado"/>
            <p:cNvSpPr/>
            <p:nvPr/>
          </p:nvSpPr>
          <p:spPr>
            <a:xfrm>
              <a:off x="6412160" y="3053471"/>
              <a:ext cx="2304256" cy="11521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b="1" dirty="0" smtClean="0"/>
                <a:t>SGE 21</a:t>
              </a:r>
              <a:endParaRPr lang="es-E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55907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8 Grupo"/>
          <p:cNvGrpSpPr/>
          <p:nvPr/>
        </p:nvGrpSpPr>
        <p:grpSpPr>
          <a:xfrm>
            <a:off x="148572" y="445768"/>
            <a:ext cx="2233749" cy="2612561"/>
            <a:chOff x="179512" y="134526"/>
            <a:chExt cx="2233749" cy="2612561"/>
          </a:xfrm>
        </p:grpSpPr>
        <p:pic>
          <p:nvPicPr>
            <p:cNvPr id="6146" name="Picture 2" descr="Resultado de imagen para sge 21- reglas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75" r="55606" b="3878"/>
            <a:stretch/>
          </p:blipFill>
          <p:spPr bwMode="auto">
            <a:xfrm>
              <a:off x="179512" y="134526"/>
              <a:ext cx="2202809" cy="182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2 CuadroTexto"/>
            <p:cNvSpPr txBox="1"/>
            <p:nvPr/>
          </p:nvSpPr>
          <p:spPr>
            <a:xfrm>
              <a:off x="179512" y="2100756"/>
              <a:ext cx="22337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/>
                <a:t>Norma de origen Europeo</a:t>
              </a:r>
              <a:endParaRPr lang="es-ES" dirty="0"/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4067944" y="321223"/>
            <a:ext cx="1944216" cy="2090775"/>
            <a:chOff x="2915816" y="846004"/>
            <a:chExt cx="1944216" cy="2090775"/>
          </a:xfrm>
        </p:grpSpPr>
        <p:pic>
          <p:nvPicPr>
            <p:cNvPr id="6148" name="Picture 4" descr="Resultado de imagen para estrategia y gestio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2" t="29782" b="18829"/>
            <a:stretch/>
          </p:blipFill>
          <p:spPr bwMode="auto">
            <a:xfrm>
              <a:off x="2915816" y="1264732"/>
              <a:ext cx="1944216" cy="1672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3 CuadroTexto"/>
            <p:cNvSpPr txBox="1"/>
            <p:nvPr/>
          </p:nvSpPr>
          <p:spPr>
            <a:xfrm>
              <a:off x="3059832" y="846004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Requisitos</a:t>
              </a:r>
              <a:endParaRPr lang="es-ES" dirty="0"/>
            </a:p>
          </p:txBody>
        </p:sp>
      </p:grp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608912"/>
              </p:ext>
            </p:extLst>
          </p:nvPr>
        </p:nvGraphicFramePr>
        <p:xfrm>
          <a:off x="2413260" y="2747085"/>
          <a:ext cx="6263196" cy="3850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1598"/>
                <a:gridCol w="3131598"/>
              </a:tblGrid>
              <a:tr h="409722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ÁREAS DE GESTIÓN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707192">
                <a:tc>
                  <a:txBody>
                    <a:bodyPr/>
                    <a:lstStyle/>
                    <a:p>
                      <a:r>
                        <a:rPr lang="es-ES" dirty="0" smtClean="0"/>
                        <a:t>Ética y Buen Gobierno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Áreas de alta dirección</a:t>
                      </a:r>
                    </a:p>
                    <a:p>
                      <a:r>
                        <a:rPr lang="es-ES" dirty="0" smtClean="0"/>
                        <a:t>Inversores</a:t>
                      </a:r>
                      <a:endParaRPr lang="es-ES" dirty="0"/>
                    </a:p>
                  </a:txBody>
                  <a:tcPr/>
                </a:tc>
              </a:tr>
              <a:tr h="707192">
                <a:tc>
                  <a:txBody>
                    <a:bodyPr/>
                    <a:lstStyle/>
                    <a:p>
                      <a:r>
                        <a:rPr lang="es-ES" dirty="0" smtClean="0"/>
                        <a:t>Aspectos Sociales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Recursos Humanos</a:t>
                      </a:r>
                    </a:p>
                    <a:p>
                      <a:r>
                        <a:rPr lang="es-ES" dirty="0" smtClean="0"/>
                        <a:t>Entorno</a:t>
                      </a:r>
                      <a:r>
                        <a:rPr lang="es-ES" baseline="0" dirty="0" smtClean="0"/>
                        <a:t> Social</a:t>
                      </a:r>
                      <a:endParaRPr lang="es-ES" dirty="0"/>
                    </a:p>
                  </a:txBody>
                  <a:tcPr/>
                </a:tc>
              </a:tr>
              <a:tr h="409722">
                <a:tc>
                  <a:txBody>
                    <a:bodyPr/>
                    <a:lstStyle/>
                    <a:p>
                      <a:r>
                        <a:rPr lang="es-ES" dirty="0" smtClean="0"/>
                        <a:t>Aspectos Ambientales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Entorno Ambiental</a:t>
                      </a:r>
                      <a:endParaRPr lang="es-ES" dirty="0"/>
                    </a:p>
                  </a:txBody>
                  <a:tcPr/>
                </a:tc>
              </a:tr>
              <a:tr h="1616438">
                <a:tc>
                  <a:txBody>
                    <a:bodyPr/>
                    <a:lstStyle/>
                    <a:p>
                      <a:r>
                        <a:rPr lang="es-ES" dirty="0" smtClean="0"/>
                        <a:t>Aspectos Económicos</a:t>
                      </a:r>
                      <a:r>
                        <a:rPr lang="es-ES" baseline="0" dirty="0" smtClean="0"/>
                        <a:t> y de Mercado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Clientes</a:t>
                      </a:r>
                    </a:p>
                    <a:p>
                      <a:r>
                        <a:rPr lang="es-ES" dirty="0" smtClean="0"/>
                        <a:t>Proveedores</a:t>
                      </a:r>
                    </a:p>
                    <a:p>
                      <a:r>
                        <a:rPr lang="es-ES" dirty="0" smtClean="0"/>
                        <a:t>Competencia</a:t>
                      </a:r>
                    </a:p>
                    <a:p>
                      <a:r>
                        <a:rPr lang="es-ES" dirty="0" smtClean="0"/>
                        <a:t>Administraciones Públicas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9 Flecha derecha"/>
          <p:cNvSpPr/>
          <p:nvPr/>
        </p:nvSpPr>
        <p:spPr>
          <a:xfrm>
            <a:off x="2771800" y="1268760"/>
            <a:ext cx="936104" cy="431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Flecha abajo"/>
          <p:cNvSpPr/>
          <p:nvPr/>
        </p:nvSpPr>
        <p:spPr>
          <a:xfrm>
            <a:off x="6588224" y="1844824"/>
            <a:ext cx="684076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01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3933056"/>
            <a:ext cx="6172200" cy="1016134"/>
          </a:xfrm>
        </p:spPr>
        <p:txBody>
          <a:bodyPr>
            <a:normAutofit/>
          </a:bodyPr>
          <a:lstStyle/>
          <a:p>
            <a:r>
              <a:rPr lang="es-ES" sz="2800" dirty="0" smtClean="0"/>
              <a:t>CAPÍTULO II</a:t>
            </a:r>
            <a:endParaRPr lang="es-ES" sz="28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414504"/>
            <a:ext cx="6172200" cy="967246"/>
          </a:xfrm>
        </p:spPr>
        <p:txBody>
          <a:bodyPr/>
          <a:lstStyle/>
          <a:p>
            <a:pPr algn="r"/>
            <a:r>
              <a:rPr lang="es-ES" sz="2800" dirty="0" smtClean="0"/>
              <a:t>MARCO METODOLÓGICO</a:t>
            </a:r>
            <a:endParaRPr lang="es-ES" sz="2800" dirty="0"/>
          </a:p>
        </p:txBody>
      </p:sp>
      <p:pic>
        <p:nvPicPr>
          <p:cNvPr id="7172" name="Picture 4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9" b="7905"/>
          <a:stretch/>
        </p:blipFill>
        <p:spPr bwMode="auto">
          <a:xfrm>
            <a:off x="4690504" y="2317859"/>
            <a:ext cx="4201976" cy="190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sultado de imagen para orellana - parroquia e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754" y="188640"/>
            <a:ext cx="3533726" cy="210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esultado de imagen para RESPONSABILIDAD SOCIAL EMPRESARI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64704"/>
            <a:ext cx="3451050" cy="236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11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344673254"/>
              </p:ext>
            </p:extLst>
          </p:nvPr>
        </p:nvGraphicFramePr>
        <p:xfrm>
          <a:off x="899592" y="1412776"/>
          <a:ext cx="626469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611560" y="260648"/>
            <a:ext cx="7467600" cy="940966"/>
          </a:xfrm>
        </p:spPr>
        <p:txBody>
          <a:bodyPr>
            <a:normAutofit/>
          </a:bodyPr>
          <a:lstStyle/>
          <a:p>
            <a:r>
              <a:rPr lang="es-ES" sz="3600" b="1" dirty="0" smtClean="0"/>
              <a:t>Tipología de investigación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8004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400" b="1" dirty="0" smtClean="0"/>
              <a:t>INSTRUMENTO DE LA RECOLECCIÓN DE INFORMACIÓN</a:t>
            </a:r>
            <a:endParaRPr lang="es-ES" sz="2400" b="1" dirty="0"/>
          </a:p>
        </p:txBody>
      </p:sp>
      <p:pic>
        <p:nvPicPr>
          <p:cNvPr id="10242" name="Picture 2" descr="Resultado de imagen para instrumento de recoleccion de informac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2038350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929660312"/>
              </p:ext>
            </p:extLst>
          </p:nvPr>
        </p:nvGraphicFramePr>
        <p:xfrm>
          <a:off x="971600" y="1522119"/>
          <a:ext cx="7619231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44" name="Picture 4" descr="Resultado de imagen para investigacion bibliografic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37" y="5085184"/>
            <a:ext cx="1729580" cy="143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sultado de imagen para entrevista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9079" r="2866" b="20234"/>
          <a:stretch/>
        </p:blipFill>
        <p:spPr bwMode="auto">
          <a:xfrm>
            <a:off x="3131839" y="2037608"/>
            <a:ext cx="1523869" cy="127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" t="31343" r="68742" b="54104"/>
          <a:stretch/>
        </p:blipFill>
        <p:spPr bwMode="auto">
          <a:xfrm>
            <a:off x="6876256" y="1556792"/>
            <a:ext cx="1730610" cy="106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8 Imagen"/>
          <p:cNvPicPr/>
          <p:nvPr/>
        </p:nvPicPr>
        <p:blipFill rotWithShape="1">
          <a:blip r:embed="rId11"/>
          <a:srcRect l="28219" t="27919" r="45502" b="37262"/>
          <a:stretch/>
        </p:blipFill>
        <p:spPr bwMode="auto">
          <a:xfrm>
            <a:off x="5148064" y="3989174"/>
            <a:ext cx="3458802" cy="25346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383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640"/>
            <a:ext cx="6984776" cy="375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/>
              <a:t>CAPÍTULO III</a:t>
            </a:r>
            <a:endParaRPr lang="es-ES" sz="3200" dirty="0"/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s-ES" sz="2400" dirty="0" smtClean="0"/>
              <a:t>RESULTADOS E INTERPRETACIÓN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51937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introducción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>
              <a:spcBef>
                <a:spcPct val="0"/>
              </a:spcBef>
            </a:pPr>
            <a:r>
              <a:rPr lang="es-ES" sz="3000" cap="small" dirty="0">
                <a:latin typeface="+mj-lt"/>
                <a:ea typeface="+mj-ea"/>
                <a:cs typeface="+mj-cs"/>
              </a:rPr>
              <a:t>OBJETIVOS</a:t>
            </a:r>
          </a:p>
        </p:txBody>
      </p:sp>
      <p:pic>
        <p:nvPicPr>
          <p:cNvPr id="1026" name="Picture 2" descr="Resultado de imagen para RESPONSABILIDAD SOCIAL EMPRESA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2656"/>
            <a:ext cx="6827912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84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Flecha a la derecha con bandas"/>
          <p:cNvSpPr/>
          <p:nvPr/>
        </p:nvSpPr>
        <p:spPr>
          <a:xfrm>
            <a:off x="1907704" y="2485500"/>
            <a:ext cx="5580620" cy="1440160"/>
          </a:xfrm>
          <a:prstGeom prst="strip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800" b="1" dirty="0" smtClean="0"/>
              <a:t>RSE</a:t>
            </a:r>
            <a:endParaRPr lang="es-ES" sz="4800" b="1" dirty="0"/>
          </a:p>
        </p:txBody>
      </p:sp>
      <p:grpSp>
        <p:nvGrpSpPr>
          <p:cNvPr id="5" name="4 Grupo"/>
          <p:cNvGrpSpPr/>
          <p:nvPr/>
        </p:nvGrpSpPr>
        <p:grpSpPr>
          <a:xfrm>
            <a:off x="251520" y="260647"/>
            <a:ext cx="8406294" cy="2286539"/>
            <a:chOff x="251520" y="260647"/>
            <a:chExt cx="8406294" cy="2286539"/>
          </a:xfrm>
        </p:grpSpPr>
        <p:pic>
          <p:nvPicPr>
            <p:cNvPr id="12290" name="Picture 2" descr="Resultado de imagen para HONESTIDA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60647"/>
              <a:ext cx="2249680" cy="2286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2" name="Picture 4" descr="Resultado de imagen para cambio cultura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378028"/>
              <a:ext cx="1872208" cy="2107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4" name="Picture 6" descr="Resultado de imagen para RESPONSABILIDAD SOCIAL EMPRESARIA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557636"/>
              <a:ext cx="1332562" cy="1692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6" name="Picture 8" descr="Resultado de imagen para empresa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260648"/>
              <a:ext cx="1349510" cy="18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3 Flecha derecha"/>
            <p:cNvSpPr/>
            <p:nvPr/>
          </p:nvSpPr>
          <p:spPr>
            <a:xfrm>
              <a:off x="2267744" y="964790"/>
              <a:ext cx="720080" cy="4669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1 Flecha derecha"/>
            <p:cNvSpPr/>
            <p:nvPr/>
          </p:nvSpPr>
          <p:spPr>
            <a:xfrm>
              <a:off x="4853011" y="1403915"/>
              <a:ext cx="720080" cy="4669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2 Flecha derecha"/>
            <p:cNvSpPr/>
            <p:nvPr/>
          </p:nvSpPr>
          <p:spPr>
            <a:xfrm>
              <a:off x="6588224" y="1598404"/>
              <a:ext cx="720080" cy="4669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251520" y="3933056"/>
            <a:ext cx="8317262" cy="1757605"/>
            <a:chOff x="251520" y="3933056"/>
            <a:chExt cx="8317262" cy="1757605"/>
          </a:xfrm>
        </p:grpSpPr>
        <p:pic>
          <p:nvPicPr>
            <p:cNvPr id="12298" name="Picture 10" descr="Resultado de imagen para utilidad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0" t="17682" r="7799"/>
            <a:stretch/>
          </p:blipFill>
          <p:spPr bwMode="auto">
            <a:xfrm>
              <a:off x="251520" y="3933056"/>
              <a:ext cx="2376264" cy="1757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0" name="Picture 12" descr="Resultado de imagen para etic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3933057"/>
              <a:ext cx="1800200" cy="1757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1 Elipse"/>
            <p:cNvSpPr/>
            <p:nvPr/>
          </p:nvSpPr>
          <p:spPr>
            <a:xfrm>
              <a:off x="5508104" y="3933057"/>
              <a:ext cx="1152542" cy="148297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2000" b="1" dirty="0" smtClean="0"/>
                <a:t>RSE</a:t>
              </a:r>
              <a:endParaRPr lang="es-ES" sz="2000" b="1" dirty="0"/>
            </a:p>
          </p:txBody>
        </p:sp>
        <p:pic>
          <p:nvPicPr>
            <p:cNvPr id="12302" name="Picture 14" descr="Imagen relacionad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3933056"/>
              <a:ext cx="1404494" cy="1757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13 Flecha derecha"/>
            <p:cNvSpPr/>
            <p:nvPr/>
          </p:nvSpPr>
          <p:spPr>
            <a:xfrm>
              <a:off x="2501200" y="4077072"/>
              <a:ext cx="720080" cy="4669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14 Flecha derecha"/>
            <p:cNvSpPr/>
            <p:nvPr/>
          </p:nvSpPr>
          <p:spPr>
            <a:xfrm>
              <a:off x="4833772" y="4578371"/>
              <a:ext cx="720080" cy="4669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15 Flecha derecha"/>
            <p:cNvSpPr/>
            <p:nvPr/>
          </p:nvSpPr>
          <p:spPr>
            <a:xfrm>
              <a:off x="6444208" y="5046491"/>
              <a:ext cx="720080" cy="4669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6268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17 Grupo"/>
          <p:cNvGrpSpPr/>
          <p:nvPr/>
        </p:nvGrpSpPr>
        <p:grpSpPr>
          <a:xfrm>
            <a:off x="323528" y="281507"/>
            <a:ext cx="8712968" cy="6459861"/>
            <a:chOff x="323528" y="281507"/>
            <a:chExt cx="8712968" cy="6459861"/>
          </a:xfrm>
        </p:grpSpPr>
        <p:grpSp>
          <p:nvGrpSpPr>
            <p:cNvPr id="5" name="4 Grupo"/>
            <p:cNvGrpSpPr/>
            <p:nvPr/>
          </p:nvGrpSpPr>
          <p:grpSpPr>
            <a:xfrm>
              <a:off x="323528" y="1100011"/>
              <a:ext cx="3024336" cy="3392547"/>
              <a:chOff x="323528" y="260648"/>
              <a:chExt cx="2592288" cy="1953508"/>
            </a:xfrm>
          </p:grpSpPr>
          <p:pic>
            <p:nvPicPr>
              <p:cNvPr id="13316" name="Picture 4" descr="Resultado de imagen para PROGRAMA DE RELACIONES COMUNITARIAS DE PETROAMAZONAS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260648"/>
                <a:ext cx="2592288" cy="19442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5" descr="Resultado de imagen para responsabilidad social de petroamazona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260648"/>
                <a:ext cx="864096" cy="4334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1 CuadroTexto"/>
              <p:cNvSpPr txBox="1"/>
              <p:nvPr/>
            </p:nvSpPr>
            <p:spPr>
              <a:xfrm>
                <a:off x="539552" y="1844824"/>
                <a:ext cx="936104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solidFill>
                      <a:schemeClr val="tx1"/>
                    </a:solidFill>
                  </a:rPr>
                  <a:t>RSE</a:t>
                </a:r>
                <a:endParaRPr lang="es-ES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3318" name="Picture 6" descr="Resultado de imagen para derechos humano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9787" y="281507"/>
              <a:ext cx="2088232" cy="1229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14 Grupo"/>
            <p:cNvGrpSpPr/>
            <p:nvPr/>
          </p:nvGrpSpPr>
          <p:grpSpPr>
            <a:xfrm>
              <a:off x="5724129" y="692696"/>
              <a:ext cx="3096344" cy="1896058"/>
              <a:chOff x="6031363" y="692696"/>
              <a:chExt cx="2789109" cy="1719247"/>
            </a:xfrm>
          </p:grpSpPr>
          <p:pic>
            <p:nvPicPr>
              <p:cNvPr id="13320" name="Picture 8" descr="Resultado de imagen para PROGRAMA DE RELACIONES COMUNITARIAS DE PETROAMAZONAS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28" t="4053" r="47136" b="19499"/>
              <a:stretch/>
            </p:blipFill>
            <p:spPr bwMode="auto">
              <a:xfrm>
                <a:off x="6300192" y="1062028"/>
                <a:ext cx="2131101" cy="13499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7 CuadroTexto"/>
              <p:cNvSpPr txBox="1"/>
              <p:nvPr/>
            </p:nvSpPr>
            <p:spPr>
              <a:xfrm>
                <a:off x="6031363" y="692696"/>
                <a:ext cx="27891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/>
                  <a:t>Proyectos  Productivos</a:t>
                </a:r>
                <a:endParaRPr lang="es-ES" dirty="0"/>
              </a:p>
            </p:txBody>
          </p:sp>
        </p:grpSp>
        <p:grpSp>
          <p:nvGrpSpPr>
            <p:cNvPr id="14" name="13 Grupo"/>
            <p:cNvGrpSpPr/>
            <p:nvPr/>
          </p:nvGrpSpPr>
          <p:grpSpPr>
            <a:xfrm>
              <a:off x="6300192" y="2657890"/>
              <a:ext cx="2736304" cy="1635205"/>
              <a:chOff x="6660232" y="2780928"/>
              <a:chExt cx="2376264" cy="1520664"/>
            </a:xfrm>
          </p:grpSpPr>
          <p:pic>
            <p:nvPicPr>
              <p:cNvPr id="13322" name="Picture 10" descr="Resultado de imagen para politicas de responsabilidad social empresarial de petroamazonas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23313" y="3082093"/>
                <a:ext cx="1827720" cy="1219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8 CuadroTexto"/>
              <p:cNvSpPr txBox="1"/>
              <p:nvPr/>
            </p:nvSpPr>
            <p:spPr>
              <a:xfrm>
                <a:off x="6660232" y="2780928"/>
                <a:ext cx="23762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/>
                  <a:t>Salud Comunitaria</a:t>
                </a:r>
                <a:endParaRPr lang="es-ES" dirty="0"/>
              </a:p>
            </p:txBody>
          </p:sp>
        </p:grpSp>
        <p:grpSp>
          <p:nvGrpSpPr>
            <p:cNvPr id="13" name="12 Grupo"/>
            <p:cNvGrpSpPr/>
            <p:nvPr/>
          </p:nvGrpSpPr>
          <p:grpSpPr>
            <a:xfrm>
              <a:off x="5724128" y="4437112"/>
              <a:ext cx="2520280" cy="1872208"/>
              <a:chOff x="6156176" y="4756502"/>
              <a:chExt cx="2352196" cy="1726163"/>
            </a:xfrm>
          </p:grpSpPr>
          <p:pic>
            <p:nvPicPr>
              <p:cNvPr id="13324" name="Picture 12" descr="Resultado de imagen para educacion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5085184"/>
                <a:ext cx="2352196" cy="13974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9 CuadroTexto"/>
              <p:cNvSpPr txBox="1"/>
              <p:nvPr/>
            </p:nvSpPr>
            <p:spPr>
              <a:xfrm>
                <a:off x="6156176" y="4756502"/>
                <a:ext cx="23521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/>
                  <a:t>Educación</a:t>
                </a:r>
                <a:endParaRPr lang="es-ES" dirty="0"/>
              </a:p>
            </p:txBody>
          </p:sp>
        </p:grpSp>
        <p:grpSp>
          <p:nvGrpSpPr>
            <p:cNvPr id="12" name="11 Grupo"/>
            <p:cNvGrpSpPr/>
            <p:nvPr/>
          </p:nvGrpSpPr>
          <p:grpSpPr>
            <a:xfrm>
              <a:off x="1853113" y="4702883"/>
              <a:ext cx="3277700" cy="2038485"/>
              <a:chOff x="1853113" y="4702883"/>
              <a:chExt cx="3277700" cy="2038485"/>
            </a:xfrm>
          </p:grpSpPr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179" b="27717"/>
              <a:stretch/>
            </p:blipFill>
            <p:spPr bwMode="auto">
              <a:xfrm>
                <a:off x="1853113" y="5072215"/>
                <a:ext cx="3277700" cy="16691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10 CuadroTexto"/>
              <p:cNvSpPr txBox="1"/>
              <p:nvPr/>
            </p:nvSpPr>
            <p:spPr>
              <a:xfrm>
                <a:off x="1853113" y="4702883"/>
                <a:ext cx="32777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/>
                  <a:t>Infraestructura Comunitaria</a:t>
                </a:r>
                <a:endParaRPr lang="es-ES" dirty="0"/>
              </a:p>
            </p:txBody>
          </p:sp>
        </p:grpSp>
        <p:sp>
          <p:nvSpPr>
            <p:cNvPr id="16" name="15 Rectángulo redondeado"/>
            <p:cNvSpPr/>
            <p:nvPr/>
          </p:nvSpPr>
          <p:spPr>
            <a:xfrm>
              <a:off x="3629787" y="2788216"/>
              <a:ext cx="2526389" cy="10486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smtClean="0"/>
                <a:t>PROGRAMA DE RELACIONES COMUNITARIAS</a:t>
              </a:r>
              <a:endParaRPr lang="es-E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4786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789431"/>
              </p:ext>
            </p:extLst>
          </p:nvPr>
        </p:nvGraphicFramePr>
        <p:xfrm>
          <a:off x="179512" y="332656"/>
          <a:ext cx="4536504" cy="2926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163"/>
                <a:gridCol w="3063341"/>
              </a:tblGrid>
              <a:tr h="335913"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CATEGORÍA</a:t>
                      </a:r>
                      <a:r>
                        <a:rPr lang="es-ES" sz="1400" baseline="0" dirty="0" smtClean="0"/>
                        <a:t> EP</a:t>
                      </a:r>
                      <a:endParaRPr lang="es-ES" sz="1400" dirty="0"/>
                    </a:p>
                  </a:txBody>
                  <a:tcPr/>
                </a:tc>
              </a:tr>
              <a:tr h="414139">
                <a:tc rowSpan="5">
                  <a:txBody>
                    <a:bodyPr/>
                    <a:lstStyle/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r>
                        <a:rPr lang="es-ES" sz="1400" dirty="0" smtClean="0"/>
                        <a:t>PREMIO</a:t>
                      </a:r>
                      <a:r>
                        <a:rPr lang="es-ES" sz="1400" baseline="0" dirty="0" smtClean="0"/>
                        <a:t> GENERAL RUMIÑAHUI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Reconocimiento de Honor de B</a:t>
                      </a:r>
                      <a:r>
                        <a:rPr lang="es-ES" sz="1400" baseline="0" dirty="0" smtClean="0"/>
                        <a:t>P de Gobernanza de las Organizaciones</a:t>
                      </a:r>
                      <a:endParaRPr lang="es-ES" sz="1400" dirty="0"/>
                    </a:p>
                  </a:txBody>
                  <a:tcPr/>
                </a:tc>
              </a:tr>
              <a:tr h="4141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Reconocimiento de Honor BP Justas de Operación</a:t>
                      </a:r>
                      <a:endParaRPr lang="es-ES" sz="1400" dirty="0"/>
                    </a:p>
                  </a:txBody>
                  <a:tcPr/>
                </a:tc>
              </a:tr>
              <a:tr h="414139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Merecimiento de Honor BP DD.HH </a:t>
                      </a:r>
                      <a:endParaRPr lang="es-ES" sz="1400" dirty="0"/>
                    </a:p>
                  </a:txBody>
                  <a:tcPr/>
                </a:tc>
              </a:tr>
              <a:tr h="414139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Reconocimiento al Diálogo Social y Stakeholders</a:t>
                      </a:r>
                      <a:endParaRPr lang="es-ES" sz="1400" dirty="0"/>
                    </a:p>
                  </a:txBody>
                  <a:tcPr/>
                </a:tc>
              </a:tr>
              <a:tr h="49958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Territorio</a:t>
                      </a:r>
                      <a:r>
                        <a:rPr lang="es-ES" sz="1400" baseline="0" dirty="0" smtClean="0"/>
                        <a:t> Socialmente Responsable  </a:t>
                      </a:r>
                      <a:endParaRPr lang="es-E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981565"/>
              </p:ext>
            </p:extLst>
          </p:nvPr>
        </p:nvGraphicFramePr>
        <p:xfrm>
          <a:off x="4860032" y="2564904"/>
          <a:ext cx="3912096" cy="3030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/>
                <a:gridCol w="2111896"/>
              </a:tblGrid>
              <a:tr h="492055"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CERTIFICACIONES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CARACTERÍSTICA</a:t>
                      </a:r>
                      <a:endParaRPr lang="es-ES" sz="1200" dirty="0"/>
                    </a:p>
                  </a:txBody>
                  <a:tcPr/>
                </a:tc>
              </a:tr>
              <a:tr h="492055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ISO</a:t>
                      </a:r>
                      <a:r>
                        <a:rPr lang="es-ES" sz="1400" baseline="0" dirty="0" smtClean="0"/>
                        <a:t> 9001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Gestión</a:t>
                      </a:r>
                      <a:r>
                        <a:rPr lang="es-ES" sz="1400" baseline="0" dirty="0" smtClean="0"/>
                        <a:t> de Calidad</a:t>
                      </a:r>
                      <a:endParaRPr lang="es-ES" sz="1400" dirty="0"/>
                    </a:p>
                  </a:txBody>
                  <a:tcPr/>
                </a:tc>
              </a:tr>
              <a:tr h="492055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ISO 14001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Gestión Ambiental</a:t>
                      </a:r>
                      <a:endParaRPr lang="es-ES" sz="1400" dirty="0"/>
                    </a:p>
                  </a:txBody>
                  <a:tcPr/>
                </a:tc>
              </a:tr>
              <a:tr h="492055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OHSAS</a:t>
                      </a:r>
                      <a:r>
                        <a:rPr lang="es-ES" sz="1400" baseline="0" dirty="0" smtClean="0"/>
                        <a:t> 18001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Seguridad</a:t>
                      </a:r>
                      <a:r>
                        <a:rPr lang="es-ES" sz="1400" baseline="0" dirty="0" smtClean="0"/>
                        <a:t> Industrial y Salud Ocupacional</a:t>
                      </a:r>
                      <a:endParaRPr lang="es-ES" sz="1400" dirty="0"/>
                    </a:p>
                  </a:txBody>
                  <a:tcPr/>
                </a:tc>
              </a:tr>
              <a:tr h="492055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ISO/IEC 17025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Norma de Calidad en Laboratorios</a:t>
                      </a:r>
                      <a:endParaRPr lang="es-ES" sz="1400" dirty="0"/>
                    </a:p>
                  </a:txBody>
                  <a:tcPr/>
                </a:tc>
              </a:tr>
              <a:tr h="492055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ISO 26000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Guía</a:t>
                      </a:r>
                      <a:r>
                        <a:rPr lang="es-ES" sz="1400" baseline="0" dirty="0" smtClean="0"/>
                        <a:t> de Responsabilidad Social</a:t>
                      </a:r>
                      <a:endParaRPr lang="es-E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338" name="Picture 2" descr="Resultado de imagen para premio general rumiÃ±ahui de responsabilidad soci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7"/>
          <a:stretch/>
        </p:blipFill>
        <p:spPr bwMode="auto">
          <a:xfrm>
            <a:off x="611560" y="3284984"/>
            <a:ext cx="304800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esultado de imagen para certificaciones  de responsabilidad soci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6672"/>
            <a:ext cx="3672408" cy="16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83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15 Grupo"/>
          <p:cNvGrpSpPr/>
          <p:nvPr/>
        </p:nvGrpSpPr>
        <p:grpSpPr>
          <a:xfrm>
            <a:off x="270926" y="332656"/>
            <a:ext cx="8564861" cy="6222981"/>
            <a:chOff x="270926" y="332656"/>
            <a:chExt cx="8564861" cy="6222981"/>
          </a:xfrm>
        </p:grpSpPr>
        <p:pic>
          <p:nvPicPr>
            <p:cNvPr id="15362" name="Picture 2" descr="Resultado de imagen para flora y fauna de orellan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332656"/>
              <a:ext cx="2488366" cy="1714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2 Grupo"/>
            <p:cNvGrpSpPr/>
            <p:nvPr/>
          </p:nvGrpSpPr>
          <p:grpSpPr>
            <a:xfrm>
              <a:off x="270926" y="332656"/>
              <a:ext cx="3453402" cy="2304256"/>
              <a:chOff x="323528" y="332656"/>
              <a:chExt cx="3453402" cy="2304256"/>
            </a:xfrm>
          </p:grpSpPr>
          <p:pic>
            <p:nvPicPr>
              <p:cNvPr id="15363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85" t="39366" r="40526" b="21082"/>
              <a:stretch/>
            </p:blipFill>
            <p:spPr bwMode="auto">
              <a:xfrm>
                <a:off x="323528" y="660364"/>
                <a:ext cx="3453402" cy="19765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1 CuadroTexto"/>
              <p:cNvSpPr txBox="1"/>
              <p:nvPr/>
            </p:nvSpPr>
            <p:spPr>
              <a:xfrm>
                <a:off x="323528" y="332656"/>
                <a:ext cx="30963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/>
                  <a:t>Parroquia El Edén</a:t>
                </a:r>
                <a:endParaRPr lang="es-ES" b="1" dirty="0"/>
              </a:p>
            </p:txBody>
          </p:sp>
        </p:grpSp>
        <p:pic>
          <p:nvPicPr>
            <p:cNvPr id="7" name="6 Imagen" descr="Resultado de imagen para parque nacional yasuni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5" t="2828" r="1462" b="4721"/>
            <a:stretch/>
          </p:blipFill>
          <p:spPr bwMode="auto">
            <a:xfrm>
              <a:off x="5456143" y="1700808"/>
              <a:ext cx="3379644" cy="33834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8" name="29 Grupo"/>
            <p:cNvGrpSpPr/>
            <p:nvPr/>
          </p:nvGrpSpPr>
          <p:grpSpPr>
            <a:xfrm>
              <a:off x="1259632" y="3392515"/>
              <a:ext cx="4638080" cy="3163122"/>
              <a:chOff x="0" y="0"/>
              <a:chExt cx="5686425" cy="3810000"/>
            </a:xfrm>
          </p:grpSpPr>
          <p:pic>
            <p:nvPicPr>
              <p:cNvPr id="9" name="8 Imagen" descr="La imagen puede contener: exterior y naturaleza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905000" cy="1905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9 Imagen" descr="La imagen puede contener: una o varias personas, Ã¡rbol, cielo, exterior, naturaleza y agua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5000" y="0"/>
                <a:ext cx="1905000" cy="1905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10 Imagen" descr="La imagen puede contener: 4 personas, personas de pie, noche e interior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5000" y="1905000"/>
                <a:ext cx="1905000" cy="1905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11 Imagen" descr="La imagen puede contener: personas sentadas, tabla, comida e interior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905000"/>
                <a:ext cx="1905000" cy="1905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12 Imagen" descr="La imagen puede contener: montaÃ±a, cÃ©sped, exterior y naturaleza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1425" y="0"/>
                <a:ext cx="1905000" cy="1905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13 Imagen" descr="La imagen puede contener: pÃ¡jaro, planta, Ã¡rbol y exterior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1425" y="1905000"/>
                <a:ext cx="1905000" cy="1905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" name="3 CuadroTexto"/>
            <p:cNvSpPr txBox="1"/>
            <p:nvPr/>
          </p:nvSpPr>
          <p:spPr>
            <a:xfrm>
              <a:off x="2215783" y="2852936"/>
              <a:ext cx="3240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/>
                <a:t>Potencial Turístico</a:t>
              </a:r>
              <a:endParaRPr lang="es-ES" sz="2400" b="1" dirty="0"/>
            </a:p>
          </p:txBody>
        </p:sp>
        <p:sp>
          <p:nvSpPr>
            <p:cNvPr id="5" name="4 Flecha derecha"/>
            <p:cNvSpPr/>
            <p:nvPr/>
          </p:nvSpPr>
          <p:spPr>
            <a:xfrm>
              <a:off x="3590326" y="1052736"/>
              <a:ext cx="776898" cy="4320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5 Flecha abajo"/>
            <p:cNvSpPr/>
            <p:nvPr/>
          </p:nvSpPr>
          <p:spPr>
            <a:xfrm>
              <a:off x="7884368" y="980728"/>
              <a:ext cx="504056" cy="66791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14 Flecha izquierda"/>
            <p:cNvSpPr/>
            <p:nvPr/>
          </p:nvSpPr>
          <p:spPr>
            <a:xfrm>
              <a:off x="6444208" y="5661248"/>
              <a:ext cx="701757" cy="504056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411286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7998" y="188640"/>
            <a:ext cx="7467600" cy="580926"/>
          </a:xfrm>
        </p:spPr>
        <p:txBody>
          <a:bodyPr>
            <a:normAutofit/>
          </a:bodyPr>
          <a:lstStyle/>
          <a:p>
            <a:r>
              <a:rPr lang="es-ES" sz="2000" b="1" dirty="0" smtClean="0"/>
              <a:t>PERFIL DE LOS MIEMBROS DE LA COMUNIDAD</a:t>
            </a:r>
            <a:endParaRPr lang="es-ES" sz="20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6" t="40812" r="43392" b="14599"/>
          <a:stretch/>
        </p:blipFill>
        <p:spPr bwMode="auto">
          <a:xfrm>
            <a:off x="683568" y="980728"/>
            <a:ext cx="3097897" cy="269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9" t="38618" r="40526" b="22202"/>
          <a:stretch/>
        </p:blipFill>
        <p:spPr bwMode="auto">
          <a:xfrm>
            <a:off x="4654514" y="836712"/>
            <a:ext cx="3845077" cy="269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15 Gráfico"/>
          <p:cNvGraphicFramePr/>
          <p:nvPr>
            <p:extLst>
              <p:ext uri="{D42A27DB-BD31-4B8C-83A1-F6EECF244321}">
                <p14:modId xmlns:p14="http://schemas.microsoft.com/office/powerpoint/2010/main" val="661757269"/>
              </p:ext>
            </p:extLst>
          </p:nvPr>
        </p:nvGraphicFramePr>
        <p:xfrm>
          <a:off x="107504" y="3676643"/>
          <a:ext cx="5192507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4000916236"/>
              </p:ext>
            </p:extLst>
          </p:nvPr>
        </p:nvGraphicFramePr>
        <p:xfrm>
          <a:off x="5364088" y="3676643"/>
          <a:ext cx="3347492" cy="3044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425192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423965164"/>
              </p:ext>
            </p:extLst>
          </p:nvPr>
        </p:nvGraphicFramePr>
        <p:xfrm>
          <a:off x="179512" y="116632"/>
          <a:ext cx="8568952" cy="662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684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140820909"/>
              </p:ext>
            </p:extLst>
          </p:nvPr>
        </p:nvGraphicFramePr>
        <p:xfrm>
          <a:off x="179512" y="1052736"/>
          <a:ext cx="403244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2123728" y="260648"/>
            <a:ext cx="626469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/>
              <a:t>Conocimiento de la RSE en la parroquia El Edén</a:t>
            </a:r>
            <a:endParaRPr lang="es-ES" b="1" dirty="0"/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4236515057"/>
              </p:ext>
            </p:extLst>
          </p:nvPr>
        </p:nvGraphicFramePr>
        <p:xfrm>
          <a:off x="4499992" y="908720"/>
          <a:ext cx="4276725" cy="3015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816763800"/>
              </p:ext>
            </p:extLst>
          </p:nvPr>
        </p:nvGraphicFramePr>
        <p:xfrm>
          <a:off x="2339752" y="4005064"/>
          <a:ext cx="4320480" cy="269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534852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259632" y="332656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Factores de la Responsabilidad Social Empresarial</a:t>
            </a:r>
            <a:endParaRPr lang="es-ES" dirty="0"/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1821224949"/>
              </p:ext>
            </p:extLst>
          </p:nvPr>
        </p:nvGraphicFramePr>
        <p:xfrm>
          <a:off x="1933574" y="836712"/>
          <a:ext cx="6022801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2788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971600" y="332656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Aportes para el desarrollo de la parroquia El </a:t>
            </a:r>
            <a:r>
              <a:rPr lang="es-ES" b="1" dirty="0" smtClean="0"/>
              <a:t>Edén</a:t>
            </a:r>
            <a:endParaRPr lang="es-ES" dirty="0"/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3191739932"/>
              </p:ext>
            </p:extLst>
          </p:nvPr>
        </p:nvGraphicFramePr>
        <p:xfrm>
          <a:off x="395536" y="701988"/>
          <a:ext cx="7848872" cy="2911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1598113743"/>
              </p:ext>
            </p:extLst>
          </p:nvPr>
        </p:nvGraphicFramePr>
        <p:xfrm>
          <a:off x="683568" y="3645024"/>
          <a:ext cx="7488832" cy="3096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41524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3196291554"/>
              </p:ext>
            </p:extLst>
          </p:nvPr>
        </p:nvGraphicFramePr>
        <p:xfrm>
          <a:off x="683568" y="116632"/>
          <a:ext cx="7416824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305225889"/>
              </p:ext>
            </p:extLst>
          </p:nvPr>
        </p:nvGraphicFramePr>
        <p:xfrm>
          <a:off x="755576" y="3284984"/>
          <a:ext cx="7416824" cy="3345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7795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457380" y="620688"/>
            <a:ext cx="8219076" cy="5852183"/>
            <a:chOff x="457380" y="620688"/>
            <a:chExt cx="8219076" cy="5852183"/>
          </a:xfrm>
        </p:grpSpPr>
        <p:pic>
          <p:nvPicPr>
            <p:cNvPr id="2050" name="Picture 2" descr="Resultado de imagen para provincia de orellan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380" y="620688"/>
              <a:ext cx="4186628" cy="5832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3 CuadroTexto"/>
            <p:cNvSpPr txBox="1"/>
            <p:nvPr/>
          </p:nvSpPr>
          <p:spPr>
            <a:xfrm>
              <a:off x="611560" y="836712"/>
              <a:ext cx="42484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 smtClean="0"/>
                <a:t>PROVINCIA DE ORELLANA</a:t>
              </a:r>
              <a:endParaRPr lang="es-ES" sz="2000" b="1" dirty="0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4" t="16908" r="34965" b="14881"/>
            <a:stretch/>
          </p:blipFill>
          <p:spPr bwMode="auto">
            <a:xfrm>
              <a:off x="4860032" y="1226366"/>
              <a:ext cx="3816424" cy="3314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4 Flecha circular"/>
            <p:cNvSpPr/>
            <p:nvPr/>
          </p:nvSpPr>
          <p:spPr>
            <a:xfrm>
              <a:off x="3743908" y="1822820"/>
              <a:ext cx="1800200" cy="1564140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4860032" y="836712"/>
              <a:ext cx="360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PARROQUIA EL EDÉN</a:t>
              </a:r>
              <a:endParaRPr lang="es-ES" b="1" dirty="0"/>
            </a:p>
          </p:txBody>
        </p:sp>
        <p:pic>
          <p:nvPicPr>
            <p:cNvPr id="2053" name="Picture 5" descr="Resultado de imagen para responsabilidad social de petroamazona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4960703"/>
              <a:ext cx="3014825" cy="151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6 Flecha abajo"/>
            <p:cNvSpPr/>
            <p:nvPr/>
          </p:nvSpPr>
          <p:spPr>
            <a:xfrm>
              <a:off x="7442809" y="4076553"/>
              <a:ext cx="576064" cy="811623"/>
            </a:xfrm>
            <a:prstGeom prst="down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8861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3167099550"/>
              </p:ext>
            </p:extLst>
          </p:nvPr>
        </p:nvGraphicFramePr>
        <p:xfrm>
          <a:off x="827584" y="116632"/>
          <a:ext cx="7416824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171141894"/>
              </p:ext>
            </p:extLst>
          </p:nvPr>
        </p:nvGraphicFramePr>
        <p:xfrm>
          <a:off x="899592" y="3429000"/>
          <a:ext cx="7272808" cy="326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937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3716890359"/>
              </p:ext>
            </p:extLst>
          </p:nvPr>
        </p:nvGraphicFramePr>
        <p:xfrm>
          <a:off x="971600" y="116633"/>
          <a:ext cx="7488832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2947287302"/>
              </p:ext>
            </p:extLst>
          </p:nvPr>
        </p:nvGraphicFramePr>
        <p:xfrm>
          <a:off x="971600" y="3501008"/>
          <a:ext cx="7416824" cy="3331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4320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332656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Integración de Petroamazonas hacia la parroquia El Edén.</a:t>
            </a:r>
            <a:endParaRPr lang="es-ES" sz="1600" dirty="0"/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1853986016"/>
              </p:ext>
            </p:extLst>
          </p:nvPr>
        </p:nvGraphicFramePr>
        <p:xfrm>
          <a:off x="179512" y="1196752"/>
          <a:ext cx="4224313" cy="4311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4860032" y="332656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Progreso de los Sectores en Desarrollo</a:t>
            </a:r>
            <a:endParaRPr lang="es-ES" sz="1600" dirty="0"/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2106773576"/>
              </p:ext>
            </p:extLst>
          </p:nvPr>
        </p:nvGraphicFramePr>
        <p:xfrm>
          <a:off x="4355976" y="1052736"/>
          <a:ext cx="455066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2075431745"/>
              </p:ext>
            </p:extLst>
          </p:nvPr>
        </p:nvGraphicFramePr>
        <p:xfrm>
          <a:off x="4684365" y="3789040"/>
          <a:ext cx="4095750" cy="2903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89426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3042353597"/>
              </p:ext>
            </p:extLst>
          </p:nvPr>
        </p:nvGraphicFramePr>
        <p:xfrm>
          <a:off x="179512" y="3717032"/>
          <a:ext cx="439248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1903308625"/>
              </p:ext>
            </p:extLst>
          </p:nvPr>
        </p:nvGraphicFramePr>
        <p:xfrm>
          <a:off x="4716016" y="188640"/>
          <a:ext cx="4064893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1644623109"/>
              </p:ext>
            </p:extLst>
          </p:nvPr>
        </p:nvGraphicFramePr>
        <p:xfrm>
          <a:off x="179512" y="116632"/>
          <a:ext cx="4238625" cy="3496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3582267564"/>
              </p:ext>
            </p:extLst>
          </p:nvPr>
        </p:nvGraphicFramePr>
        <p:xfrm>
          <a:off x="4644008" y="3356992"/>
          <a:ext cx="4117851" cy="3308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07504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26064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Publicaciones de la aplicación de RSE de Petroamazonas EP</a:t>
            </a:r>
            <a:endParaRPr lang="es-ES" sz="1400" dirty="0"/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1836390325"/>
              </p:ext>
            </p:extLst>
          </p:nvPr>
        </p:nvGraphicFramePr>
        <p:xfrm>
          <a:off x="179512" y="783869"/>
          <a:ext cx="5114925" cy="2717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5239560" y="248341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/>
              <a:t>Impulso de RSE de Petroamazonas EP ante sus proveedores.</a:t>
            </a:r>
            <a:endParaRPr lang="es-ES" sz="1400" b="1" dirty="0"/>
          </a:p>
        </p:txBody>
      </p: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1965169421"/>
              </p:ext>
            </p:extLst>
          </p:nvPr>
        </p:nvGraphicFramePr>
        <p:xfrm>
          <a:off x="5239560" y="783868"/>
          <a:ext cx="3680032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982516" y="3463631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Relación con el sector público.</a:t>
            </a:r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3322257288"/>
              </p:ext>
            </p:extLst>
          </p:nvPr>
        </p:nvGraphicFramePr>
        <p:xfrm>
          <a:off x="2843808" y="3771408"/>
          <a:ext cx="3733800" cy="2966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71167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627784" y="157735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/>
              <a:t>Percepción de la comunidad en medidas de RSE del Sector Público.</a:t>
            </a:r>
            <a:endParaRPr lang="es-ES" sz="1400" b="1" dirty="0"/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524175604"/>
              </p:ext>
            </p:extLst>
          </p:nvPr>
        </p:nvGraphicFramePr>
        <p:xfrm>
          <a:off x="1187624" y="908720"/>
          <a:ext cx="6480720" cy="577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114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332656"/>
            <a:ext cx="8064896" cy="508918"/>
          </a:xfrm>
        </p:spPr>
        <p:txBody>
          <a:bodyPr>
            <a:normAutofit/>
          </a:bodyPr>
          <a:lstStyle/>
          <a:p>
            <a:r>
              <a:rPr lang="es-ES" sz="2000" b="1" dirty="0" smtClean="0"/>
              <a:t>	COMPORTAMIENTO SOCIAL Y MEDIOAMBIENTAL</a:t>
            </a:r>
            <a:endParaRPr lang="es-ES" sz="2000" b="1" dirty="0"/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323018243"/>
              </p:ext>
            </p:extLst>
          </p:nvPr>
        </p:nvGraphicFramePr>
        <p:xfrm>
          <a:off x="107504" y="855401"/>
          <a:ext cx="424847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5292080" y="2790220"/>
            <a:ext cx="3456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/>
              <a:t>Percepción de la comunidad ante los siguientes factores.</a:t>
            </a:r>
            <a:endParaRPr lang="es-ES" sz="1400" b="1" dirty="0"/>
          </a:p>
          <a:p>
            <a:pPr algn="ctr"/>
            <a:endParaRPr lang="es-ES" sz="1400" dirty="0"/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1518458506"/>
              </p:ext>
            </p:extLst>
          </p:nvPr>
        </p:nvGraphicFramePr>
        <p:xfrm>
          <a:off x="1763688" y="3501008"/>
          <a:ext cx="6840760" cy="3051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0704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1607264408"/>
              </p:ext>
            </p:extLst>
          </p:nvPr>
        </p:nvGraphicFramePr>
        <p:xfrm>
          <a:off x="1043608" y="188640"/>
          <a:ext cx="7056784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1171384958"/>
              </p:ext>
            </p:extLst>
          </p:nvPr>
        </p:nvGraphicFramePr>
        <p:xfrm>
          <a:off x="1187624" y="3284984"/>
          <a:ext cx="6912768" cy="3338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27079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376596438"/>
              </p:ext>
            </p:extLst>
          </p:nvPr>
        </p:nvGraphicFramePr>
        <p:xfrm>
          <a:off x="971600" y="188640"/>
          <a:ext cx="7128792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3012043275"/>
              </p:ext>
            </p:extLst>
          </p:nvPr>
        </p:nvGraphicFramePr>
        <p:xfrm>
          <a:off x="1043608" y="3429000"/>
          <a:ext cx="7128792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674040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4148337447"/>
              </p:ext>
            </p:extLst>
          </p:nvPr>
        </p:nvGraphicFramePr>
        <p:xfrm>
          <a:off x="251520" y="188640"/>
          <a:ext cx="4392488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1046213230"/>
              </p:ext>
            </p:extLst>
          </p:nvPr>
        </p:nvGraphicFramePr>
        <p:xfrm>
          <a:off x="4679504" y="188640"/>
          <a:ext cx="4212976" cy="3162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1042091338"/>
              </p:ext>
            </p:extLst>
          </p:nvPr>
        </p:nvGraphicFramePr>
        <p:xfrm>
          <a:off x="1691680" y="3717032"/>
          <a:ext cx="619268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825326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50" y="393251"/>
            <a:ext cx="4142238" cy="223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Flecha derecha"/>
          <p:cNvSpPr/>
          <p:nvPr/>
        </p:nvSpPr>
        <p:spPr>
          <a:xfrm rot="20398730">
            <a:off x="4590421" y="1173688"/>
            <a:ext cx="896506" cy="47288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5" descr="Resultado de imagen para responsabilidad social de petroamazon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21" y="241154"/>
            <a:ext cx="2501046" cy="102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14 Grupo"/>
          <p:cNvGrpSpPr/>
          <p:nvPr/>
        </p:nvGrpSpPr>
        <p:grpSpPr>
          <a:xfrm>
            <a:off x="251520" y="399276"/>
            <a:ext cx="8500626" cy="6268665"/>
            <a:chOff x="251520" y="399276"/>
            <a:chExt cx="8500626" cy="6268665"/>
          </a:xfrm>
        </p:grpSpPr>
        <p:grpSp>
          <p:nvGrpSpPr>
            <p:cNvPr id="9" name="8 Grupo"/>
            <p:cNvGrpSpPr/>
            <p:nvPr/>
          </p:nvGrpSpPr>
          <p:grpSpPr>
            <a:xfrm>
              <a:off x="251520" y="399276"/>
              <a:ext cx="8500626" cy="6268665"/>
              <a:chOff x="251520" y="399276"/>
              <a:chExt cx="8500626" cy="6268665"/>
            </a:xfrm>
          </p:grpSpPr>
          <p:pic>
            <p:nvPicPr>
              <p:cNvPr id="3074" name="Picture 2" descr="Resultado de imagen para responsabilidad social de petroamazonas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0" t="50000" r="2653" b="994"/>
              <a:stretch/>
            </p:blipFill>
            <p:spPr bwMode="auto">
              <a:xfrm>
                <a:off x="3777533" y="3712545"/>
                <a:ext cx="2526341" cy="2911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6" name="Picture 4" descr="Resultado de imagen para RESPONSABILIDAD SOCIAL EMPRESARIAL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4061" y="2596268"/>
                <a:ext cx="1715566" cy="1715567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0" name="Picture 8" descr="Imagen relacionada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325" y="399276"/>
                <a:ext cx="4142238" cy="2238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1 CuadroTexto"/>
              <p:cNvSpPr txBox="1"/>
              <p:nvPr/>
            </p:nvSpPr>
            <p:spPr>
              <a:xfrm>
                <a:off x="432107" y="519077"/>
                <a:ext cx="4104456" cy="3231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ES" sz="1500" b="1" dirty="0" smtClean="0"/>
                  <a:t>Decreto Ejecutivo Nº 314 – 06/mar/2010</a:t>
                </a:r>
                <a:endParaRPr lang="es-ES" sz="1500" b="1" dirty="0"/>
              </a:p>
            </p:txBody>
          </p:sp>
          <p:sp>
            <p:nvSpPr>
              <p:cNvPr id="4" name="3 Flecha abajo"/>
              <p:cNvSpPr/>
              <p:nvPr/>
            </p:nvSpPr>
            <p:spPr>
              <a:xfrm rot="1671037">
                <a:off x="7860782" y="2100471"/>
                <a:ext cx="375133" cy="679897"/>
              </a:xfrm>
              <a:prstGeom prst="downArrow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" name="4 CuadroTexto"/>
              <p:cNvSpPr txBox="1"/>
              <p:nvPr/>
            </p:nvSpPr>
            <p:spPr>
              <a:xfrm>
                <a:off x="6303874" y="4311835"/>
                <a:ext cx="24482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400" b="1" dirty="0" smtClean="0"/>
                  <a:t>PRC</a:t>
                </a:r>
              </a:p>
              <a:p>
                <a:r>
                  <a:rPr lang="es-ES" sz="1400" b="1" dirty="0" smtClean="0"/>
                  <a:t>PETROAMAZONAS EP</a:t>
                </a:r>
                <a:endParaRPr lang="es-ES" sz="1400" b="1" dirty="0"/>
              </a:p>
            </p:txBody>
          </p:sp>
          <p:pic>
            <p:nvPicPr>
              <p:cNvPr id="3082" name="Picture 10" descr="Resultado de imagen para calidad de vida de las personas de la amazonia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2095" y="5171446"/>
                <a:ext cx="1540531" cy="1496495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5 Flecha izquierda"/>
              <p:cNvSpPr/>
              <p:nvPr/>
            </p:nvSpPr>
            <p:spPr>
              <a:xfrm rot="20000666">
                <a:off x="7049428" y="5078789"/>
                <a:ext cx="936104" cy="648072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" name="6 Flecha izquierda"/>
              <p:cNvSpPr/>
              <p:nvPr/>
            </p:nvSpPr>
            <p:spPr>
              <a:xfrm rot="1622023">
                <a:off x="2893349" y="4042791"/>
                <a:ext cx="870944" cy="508470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179" b="27717"/>
              <a:stretch/>
            </p:blipFill>
            <p:spPr bwMode="auto">
              <a:xfrm>
                <a:off x="251520" y="3391669"/>
                <a:ext cx="2573854" cy="1511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7 Flecha izquierda"/>
              <p:cNvSpPr/>
              <p:nvPr/>
            </p:nvSpPr>
            <p:spPr>
              <a:xfrm rot="20195569">
                <a:off x="2804383" y="5153112"/>
                <a:ext cx="810522" cy="478813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0" name="9 CuadroTexto"/>
            <p:cNvSpPr txBox="1"/>
            <p:nvPr/>
          </p:nvSpPr>
          <p:spPr>
            <a:xfrm>
              <a:off x="5292080" y="1337872"/>
              <a:ext cx="34600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/>
                <a:t>Exploración y Explotación de Hidrocarburos</a:t>
              </a:r>
              <a:endParaRPr lang="es-ES" b="1" dirty="0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3548527" y="3066214"/>
              <a:ext cx="27553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/>
                <a:t>Desarrollo de programas - Proyectos</a:t>
              </a:r>
              <a:endParaRPr lang="es-ES" dirty="0"/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251520" y="2745338"/>
              <a:ext cx="25738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/>
                <a:t>Desarrollo de las comunidades</a:t>
              </a:r>
              <a:endParaRPr lang="es-ES" dirty="0"/>
            </a:p>
          </p:txBody>
        </p:sp>
        <p:sp>
          <p:nvSpPr>
            <p:cNvPr id="14" name="13 CuadroTexto"/>
            <p:cNvSpPr txBox="1"/>
            <p:nvPr/>
          </p:nvSpPr>
          <p:spPr>
            <a:xfrm rot="18885933">
              <a:off x="-155562" y="5477311"/>
              <a:ext cx="1938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Calidad de vida</a:t>
              </a:r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140055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619672" y="116632"/>
            <a:ext cx="4014192" cy="941490"/>
          </a:xfrm>
        </p:spPr>
        <p:txBody>
          <a:bodyPr>
            <a:normAutofit/>
          </a:bodyPr>
          <a:lstStyle/>
          <a:p>
            <a:r>
              <a:rPr lang="es-ES" sz="3600" dirty="0" smtClean="0"/>
              <a:t>CAPÍTULO IV</a:t>
            </a:r>
            <a:endParaRPr lang="es-ES" sz="3600" dirty="0"/>
          </a:p>
        </p:txBody>
      </p:sp>
      <p:pic>
        <p:nvPicPr>
          <p:cNvPr id="1026" name="Picture 2" descr="Resultado de imagen para atractivos turisticos de orell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96752"/>
            <a:ext cx="684076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738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508099"/>
            <a:ext cx="7467600" cy="695549"/>
          </a:xfrm>
        </p:spPr>
        <p:txBody>
          <a:bodyPr>
            <a:normAutofit/>
          </a:bodyPr>
          <a:lstStyle/>
          <a:p>
            <a:pPr algn="ctr"/>
            <a:r>
              <a:rPr lang="es-EC" sz="1800" b="1" dirty="0"/>
              <a:t>RESTRICCIONES PRESENTADAS EN LA REALIZACIÓN DEL PROYECTO DE INVESTIGACIÓN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ES" sz="1800" dirty="0" smtClean="0"/>
              <a:t>Nivel de académico.</a:t>
            </a:r>
          </a:p>
          <a:p>
            <a:r>
              <a:rPr lang="es-ES" sz="1800" dirty="0" smtClean="0"/>
              <a:t>Idioma </a:t>
            </a:r>
            <a:r>
              <a:rPr lang="es-ES" sz="1800" dirty="0" err="1" smtClean="0"/>
              <a:t>kichua</a:t>
            </a:r>
            <a:endParaRPr lang="es-ES" sz="1800" dirty="0" smtClean="0"/>
          </a:p>
          <a:p>
            <a:r>
              <a:rPr lang="es-ES" sz="1800" dirty="0" smtClean="0"/>
              <a:t>Accesibilidad</a:t>
            </a:r>
          </a:p>
          <a:p>
            <a:r>
              <a:rPr lang="es-ES" sz="1800" dirty="0" smtClean="0"/>
              <a:t>Ausencia de las personas en sus domicilios.</a:t>
            </a:r>
          </a:p>
          <a:p>
            <a:r>
              <a:rPr lang="es-ES" sz="1800" dirty="0" smtClean="0"/>
              <a:t>Ausencia de los líderes comunitarios.</a:t>
            </a:r>
          </a:p>
          <a:p>
            <a:r>
              <a:rPr lang="es-ES" sz="1800" dirty="0" smtClean="0"/>
              <a:t>Representante del gobierno</a:t>
            </a:r>
          </a:p>
          <a:p>
            <a:r>
              <a:rPr lang="es-ES" sz="1800" dirty="0" smtClean="0"/>
              <a:t>Miembro de algún partido político</a:t>
            </a:r>
            <a:endParaRPr lang="es-ES" sz="1800" dirty="0"/>
          </a:p>
        </p:txBody>
      </p:sp>
      <p:pic>
        <p:nvPicPr>
          <p:cNvPr id="8" name="7 Imagen" descr="F:\FOTOS CÁMARA\SAM_202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56792"/>
            <a:ext cx="2755900" cy="20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 descr="F:\FOTOS CÁMARA\SAM_20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2" y="2591524"/>
            <a:ext cx="2752725" cy="2064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0 Imagen" descr="F:\FOTOS CÁMARA\SAM_206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34309" y="4480332"/>
            <a:ext cx="1851025" cy="220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11 Imagen" descr="F:\FOTOS CÁMARA\SAM_207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49183"/>
            <a:ext cx="2490788" cy="2876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80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52928" cy="576064"/>
          </a:xfrm>
        </p:spPr>
        <p:txBody>
          <a:bodyPr>
            <a:normAutofit/>
          </a:bodyPr>
          <a:lstStyle/>
          <a:p>
            <a:pPr algn="ctr"/>
            <a:r>
              <a:rPr lang="es-EC" sz="1800" b="1" dirty="0"/>
              <a:t>PROPUESTA PARA NUEVOS PROYECTOS DE </a:t>
            </a:r>
            <a:r>
              <a:rPr lang="es-EC" sz="1800" b="1" dirty="0" smtClean="0"/>
              <a:t>INVESTIGACIÓN</a:t>
            </a:r>
            <a:endParaRPr lang="es-ES" sz="1800" dirty="0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860325764"/>
              </p:ext>
            </p:extLst>
          </p:nvPr>
        </p:nvGraphicFramePr>
        <p:xfrm>
          <a:off x="683568" y="1124744"/>
          <a:ext cx="799288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874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462330219"/>
              </p:ext>
            </p:extLst>
          </p:nvPr>
        </p:nvGraphicFramePr>
        <p:xfrm>
          <a:off x="251520" y="116632"/>
          <a:ext cx="8568952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3635896" y="548680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CONCLUSIONES</a:t>
            </a:r>
            <a:endParaRPr lang="es-ES" sz="2400" b="1" dirty="0"/>
          </a:p>
        </p:txBody>
      </p:sp>
      <p:pic>
        <p:nvPicPr>
          <p:cNvPr id="2052" name="Picture 4" descr="Resultado de imagen para atractivos turisticos de orella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6" y="4293096"/>
            <a:ext cx="3168352" cy="2103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Resultado de imagen para PETROAMAZONAS BLOQU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60" y="1196752"/>
            <a:ext cx="3305175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7787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371971689"/>
              </p:ext>
            </p:extLst>
          </p:nvPr>
        </p:nvGraphicFramePr>
        <p:xfrm>
          <a:off x="251520" y="419472"/>
          <a:ext cx="8568952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627784" y="1600161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200" dirty="0" smtClean="0"/>
              <a:t>Comparta sus políticas de RSE</a:t>
            </a:r>
            <a:endParaRPr lang="es-ES" sz="1200" dirty="0"/>
          </a:p>
        </p:txBody>
      </p:sp>
      <p:sp>
        <p:nvSpPr>
          <p:cNvPr id="7" name="6 CuadroTexto"/>
          <p:cNvSpPr txBox="1"/>
          <p:nvPr/>
        </p:nvSpPr>
        <p:spPr>
          <a:xfrm>
            <a:off x="3851920" y="3296017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200" dirty="0" smtClean="0"/>
              <a:t>Conozcan la RSE</a:t>
            </a:r>
            <a:endParaRPr lang="es-ES" sz="1200" dirty="0"/>
          </a:p>
        </p:txBody>
      </p:sp>
      <p:sp>
        <p:nvSpPr>
          <p:cNvPr id="8" name="7 CuadroTexto"/>
          <p:cNvSpPr txBox="1"/>
          <p:nvPr/>
        </p:nvSpPr>
        <p:spPr>
          <a:xfrm>
            <a:off x="4778270" y="3788391"/>
            <a:ext cx="2160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200" dirty="0" smtClean="0"/>
              <a:t>Capacite a la comunidad en teas turísticos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200" dirty="0" smtClean="0"/>
              <a:t>Programas de actividades turísticas</a:t>
            </a:r>
            <a:endParaRPr lang="es-ES" sz="1200" dirty="0"/>
          </a:p>
        </p:txBody>
      </p:sp>
      <p:sp>
        <p:nvSpPr>
          <p:cNvPr id="9" name="8 CuadroTexto"/>
          <p:cNvSpPr txBox="1"/>
          <p:nvPr/>
        </p:nvSpPr>
        <p:spPr>
          <a:xfrm>
            <a:off x="6012160" y="494116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200" dirty="0" smtClean="0"/>
              <a:t>Asesore a las comunidades en el sector turístico</a:t>
            </a:r>
            <a:endParaRPr lang="es-ES" sz="12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5076056" y="620688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RECOMENDACIONES</a:t>
            </a:r>
            <a:endParaRPr lang="es-ES" sz="2400" b="1" dirty="0"/>
          </a:p>
        </p:txBody>
      </p:sp>
      <p:pic>
        <p:nvPicPr>
          <p:cNvPr id="3074" name="Picture 2" descr="Resultado de imagen para COMUNIDAD EL EDEN EN ORELLAN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6" y="4296221"/>
            <a:ext cx="3291597" cy="218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267" y="1268760"/>
            <a:ext cx="2968025" cy="182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97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923928" y="620688"/>
            <a:ext cx="4806280" cy="800110"/>
          </a:xfrm>
        </p:spPr>
        <p:txBody>
          <a:bodyPr>
            <a:noAutofit/>
          </a:bodyPr>
          <a:lstStyle/>
          <a:p>
            <a:r>
              <a:rPr lang="es-ES" sz="7200" dirty="0" smtClean="0"/>
              <a:t>gracias</a:t>
            </a:r>
            <a:endParaRPr lang="es-ES" sz="7200" dirty="0"/>
          </a:p>
        </p:txBody>
      </p:sp>
      <p:pic>
        <p:nvPicPr>
          <p:cNvPr id="4098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64904"/>
            <a:ext cx="320040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960440" cy="263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1283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15 Grupo"/>
          <p:cNvGrpSpPr/>
          <p:nvPr/>
        </p:nvGrpSpPr>
        <p:grpSpPr>
          <a:xfrm>
            <a:off x="344635" y="169784"/>
            <a:ext cx="8400814" cy="6518432"/>
            <a:chOff x="344635" y="169784"/>
            <a:chExt cx="8400814" cy="6518432"/>
          </a:xfrm>
        </p:grpSpPr>
        <p:grpSp>
          <p:nvGrpSpPr>
            <p:cNvPr id="10" name="9 Grupo"/>
            <p:cNvGrpSpPr/>
            <p:nvPr/>
          </p:nvGrpSpPr>
          <p:grpSpPr>
            <a:xfrm>
              <a:off x="344635" y="169784"/>
              <a:ext cx="8366503" cy="6518432"/>
              <a:chOff x="344635" y="260649"/>
              <a:chExt cx="8366503" cy="6518432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7787" y="2924944"/>
                <a:ext cx="3371769" cy="20920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255" t="18254" r="36861" b="12897"/>
              <a:stretch/>
            </p:blipFill>
            <p:spPr bwMode="auto">
              <a:xfrm>
                <a:off x="344635" y="260649"/>
                <a:ext cx="2643189" cy="35283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03" name="Picture 7" descr="Resultado de imagen para calidad de vida de las personas de la amazonia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0" t="4588" b="10227"/>
              <a:stretch/>
            </p:blipFill>
            <p:spPr bwMode="auto">
              <a:xfrm>
                <a:off x="5496869" y="1801521"/>
                <a:ext cx="3214269" cy="14496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7123" y="4586716"/>
                <a:ext cx="2554015" cy="2192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330" y="4586716"/>
                <a:ext cx="2923153" cy="2192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1 Flecha derecha"/>
              <p:cNvSpPr/>
              <p:nvPr/>
            </p:nvSpPr>
            <p:spPr>
              <a:xfrm>
                <a:off x="2987824" y="908720"/>
                <a:ext cx="720080" cy="50405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" name="2 Flecha abajo"/>
              <p:cNvSpPr/>
              <p:nvPr/>
            </p:nvSpPr>
            <p:spPr>
              <a:xfrm>
                <a:off x="7524328" y="433370"/>
                <a:ext cx="504056" cy="597715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" name="3 Flecha abajo"/>
              <p:cNvSpPr/>
              <p:nvPr/>
            </p:nvSpPr>
            <p:spPr>
              <a:xfrm>
                <a:off x="5724128" y="3068960"/>
                <a:ext cx="504056" cy="72008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" name="4 Flecha abajo"/>
              <p:cNvSpPr/>
              <p:nvPr/>
            </p:nvSpPr>
            <p:spPr>
              <a:xfrm>
                <a:off x="7524328" y="4224784"/>
                <a:ext cx="504056" cy="72386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" name="5 Flecha izquierda"/>
              <p:cNvSpPr/>
              <p:nvPr/>
            </p:nvSpPr>
            <p:spPr>
              <a:xfrm>
                <a:off x="4765554" y="5641250"/>
                <a:ext cx="731315" cy="410398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1" name="10 CuadroTexto"/>
            <p:cNvSpPr txBox="1"/>
            <p:nvPr/>
          </p:nvSpPr>
          <p:spPr>
            <a:xfrm>
              <a:off x="3779618" y="776027"/>
              <a:ext cx="23650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dirty="0" smtClean="0"/>
                <a:t>ALTO ÍNDICE DE POBREZA</a:t>
              </a:r>
              <a:endParaRPr lang="es-ES" sz="2000" dirty="0"/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6478519" y="1160748"/>
              <a:ext cx="22669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/>
                <a:t>&gt;</a:t>
              </a:r>
              <a:r>
                <a:rPr lang="es-ES" dirty="0" smtClean="0"/>
                <a:t> Apoyo Proyectos Turísticos</a:t>
              </a:r>
              <a:endParaRPr lang="es-ES" dirty="0"/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3267787" y="2526343"/>
              <a:ext cx="22290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/>
                <a:t>&gt;</a:t>
              </a:r>
              <a:r>
                <a:rPr lang="es-ES" dirty="0" smtClean="0"/>
                <a:t> Infraestructura Física</a:t>
              </a:r>
              <a:endParaRPr lang="es-ES" dirty="0"/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6639556" y="3327375"/>
              <a:ext cx="20715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Escasas vías de comunicación -  accesibilidad</a:t>
              </a:r>
              <a:endParaRPr lang="es-ES" dirty="0"/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344635" y="3927539"/>
              <a:ext cx="2923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Escasa capacitación – Cultura Ancestral</a:t>
              </a:r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22610327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8 Grupo"/>
          <p:cNvGrpSpPr/>
          <p:nvPr/>
        </p:nvGrpSpPr>
        <p:grpSpPr>
          <a:xfrm>
            <a:off x="337617" y="444839"/>
            <a:ext cx="8304937" cy="5845913"/>
            <a:chOff x="337617" y="444839"/>
            <a:chExt cx="8304937" cy="5845913"/>
          </a:xfrm>
        </p:grpSpPr>
        <p:grpSp>
          <p:nvGrpSpPr>
            <p:cNvPr id="7" name="6 Grupo"/>
            <p:cNvGrpSpPr/>
            <p:nvPr/>
          </p:nvGrpSpPr>
          <p:grpSpPr>
            <a:xfrm>
              <a:off x="337617" y="444839"/>
              <a:ext cx="8304937" cy="5845913"/>
              <a:chOff x="337617" y="444839"/>
              <a:chExt cx="8304937" cy="5845913"/>
            </a:xfrm>
          </p:grpSpPr>
          <p:grpSp>
            <p:nvGrpSpPr>
              <p:cNvPr id="2" name="1 Grupo"/>
              <p:cNvGrpSpPr/>
              <p:nvPr/>
            </p:nvGrpSpPr>
            <p:grpSpPr>
              <a:xfrm>
                <a:off x="337617" y="849164"/>
                <a:ext cx="3860254" cy="2764027"/>
                <a:chOff x="179512" y="404664"/>
                <a:chExt cx="3860254" cy="2575655"/>
              </a:xfrm>
            </p:grpSpPr>
            <p:pic>
              <p:nvPicPr>
                <p:cNvPr id="5126" name="Picture 6" descr="Imagen relacionada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9512" y="404664"/>
                  <a:ext cx="3860254" cy="25756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5" descr="Resultado de imagen para responsabilidad social de petroamazonas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9792" y="2278557"/>
                  <a:ext cx="1339974" cy="6721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5128" name="Picture 8" descr="Resultado de imagen para politicas de responsabilidad social empresarial de petroamazonas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6263" y="1092912"/>
                <a:ext cx="3596159" cy="2520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2 CuadroTexto"/>
              <p:cNvSpPr txBox="1"/>
              <p:nvPr/>
            </p:nvSpPr>
            <p:spPr>
              <a:xfrm>
                <a:off x="4039766" y="1812992"/>
                <a:ext cx="89227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s-EC" sz="8000" b="1" dirty="0" smtClean="0"/>
                  <a:t>≠</a:t>
                </a:r>
                <a:endParaRPr lang="es-ES" sz="8000" b="1" dirty="0"/>
              </a:p>
            </p:txBody>
          </p:sp>
          <p:sp>
            <p:nvSpPr>
              <p:cNvPr id="4" name="3 CuadroTexto"/>
              <p:cNvSpPr txBox="1"/>
              <p:nvPr/>
            </p:nvSpPr>
            <p:spPr>
              <a:xfrm>
                <a:off x="899592" y="444839"/>
                <a:ext cx="27363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/>
                  <a:t>POLÍTICAS DE RSE</a:t>
                </a:r>
                <a:endParaRPr lang="es-ES" b="1" dirty="0"/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4936263" y="476672"/>
                <a:ext cx="35961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b="1" dirty="0" smtClean="0"/>
                  <a:t>PAGO DE COMPENSACIÓN SOCIAL</a:t>
                </a:r>
                <a:endParaRPr lang="es-ES" b="1" dirty="0"/>
              </a:p>
            </p:txBody>
          </p:sp>
          <p:sp>
            <p:nvSpPr>
              <p:cNvPr id="5" name="4 Flecha abajo"/>
              <p:cNvSpPr/>
              <p:nvPr/>
            </p:nvSpPr>
            <p:spPr>
              <a:xfrm>
                <a:off x="4361447" y="3221320"/>
                <a:ext cx="504056" cy="720079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14" name="13 Imagen" descr="La imagen puede contener: exterior y naturaleza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4169584"/>
                <a:ext cx="1944216" cy="212116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4295312"/>
                <a:ext cx="2270354" cy="1941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76" t="18119" r="4412"/>
              <a:stretch/>
            </p:blipFill>
            <p:spPr bwMode="auto">
              <a:xfrm>
                <a:off x="433652" y="4434010"/>
                <a:ext cx="2175164" cy="1803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7 CuadroTexto"/>
            <p:cNvSpPr txBox="1"/>
            <p:nvPr/>
          </p:nvSpPr>
          <p:spPr>
            <a:xfrm>
              <a:off x="429429" y="3787679"/>
              <a:ext cx="20501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/>
                <a:t>Percepción de la comunidad</a:t>
              </a:r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676192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424614435"/>
              </p:ext>
            </p:extLst>
          </p:nvPr>
        </p:nvGraphicFramePr>
        <p:xfrm>
          <a:off x="0" y="476672"/>
          <a:ext cx="3336032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1584176" cy="12511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55576" y="476672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OBJETIVOS GENERALES</a:t>
            </a:r>
            <a:endParaRPr lang="es-ES" sz="2000" b="1" dirty="0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486876482"/>
              </p:ext>
            </p:extLst>
          </p:nvPr>
        </p:nvGraphicFramePr>
        <p:xfrm>
          <a:off x="3563888" y="1268760"/>
          <a:ext cx="5328592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4644008" y="522181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OBJETIVOS ESPECÍFICOS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500258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sz="4000" dirty="0" smtClean="0"/>
              <a:t>CAPÍTULO I</a:t>
            </a:r>
            <a:endParaRPr lang="es-ES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s-ES" sz="3600" dirty="0" smtClean="0"/>
              <a:t>MARCO TEÓRICO</a:t>
            </a:r>
            <a:endParaRPr lang="es-ES" sz="3600" dirty="0"/>
          </a:p>
        </p:txBody>
      </p:sp>
      <p:pic>
        <p:nvPicPr>
          <p:cNvPr id="1028" name="Picture 4" descr="Resultado de imagen para RESPONSABILIDAD SOCIAL EMPRESA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5108"/>
            <a:ext cx="7056784" cy="391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7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para STAKEHOLD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76064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 rot="5400000">
            <a:off x="4275090" y="2789806"/>
            <a:ext cx="5636642" cy="866358"/>
          </a:xfrm>
        </p:spPr>
        <p:txBody>
          <a:bodyPr>
            <a:normAutofit/>
          </a:bodyPr>
          <a:lstStyle/>
          <a:p>
            <a:pPr algn="ctr"/>
            <a:r>
              <a:rPr lang="es-ES" sz="3200" dirty="0" smtClean="0"/>
              <a:t>TEORÍA DE SOPORTE</a:t>
            </a:r>
            <a:endParaRPr lang="es-ES" sz="3200" dirty="0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237479" y="125688"/>
            <a:ext cx="5638800" cy="6327648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479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2396</TotalTime>
  <Words>1271</Words>
  <Application>Microsoft Office PowerPoint</Application>
  <PresentationFormat>Presentación en pantalla (4:3)</PresentationFormat>
  <Paragraphs>396</Paragraphs>
  <Slides>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2" baseType="lpstr">
      <vt:lpstr>Arial</vt:lpstr>
      <vt:lpstr>Calibri</vt:lpstr>
      <vt:lpstr>Century Schoolbook</vt:lpstr>
      <vt:lpstr>Times New Roman</vt:lpstr>
      <vt:lpstr>Wingdings</vt:lpstr>
      <vt:lpstr>Wingdings 2</vt:lpstr>
      <vt:lpstr>Mirador</vt:lpstr>
      <vt:lpstr>Presentación de PowerPoint</vt:lpstr>
      <vt:lpstr>introducción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CAPÍTULO I</vt:lpstr>
      <vt:lpstr>TEORÍA DE SOPORTE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CAPÍTULO II</vt:lpstr>
      <vt:lpstr>Tipología de investigación</vt:lpstr>
      <vt:lpstr>INSTRUMENTO DE LA RECOLECCIÓN DE INFORMACIÓN</vt:lpstr>
      <vt:lpstr>CAPÍTULO III</vt:lpstr>
      <vt:lpstr>Presentación de PowerPoint</vt:lpstr>
      <vt:lpstr>Presentación de PowerPoint</vt:lpstr>
      <vt:lpstr>Presentación de PowerPoint</vt:lpstr>
      <vt:lpstr>Presentación de PowerPoint</vt:lpstr>
      <vt:lpstr>PERFIL DE LOS MIEMBROS DE LA COMUNIDAD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COMPORTAMIENTO SOCIAL Y MEDIOAMBIENTAL</vt:lpstr>
      <vt:lpstr>Presentación de PowerPoint</vt:lpstr>
      <vt:lpstr>Presentación de PowerPoint</vt:lpstr>
      <vt:lpstr>Presentación de PowerPoint</vt:lpstr>
      <vt:lpstr>CAPÍTULO IV</vt:lpstr>
      <vt:lpstr>RESTRICCIONES PRESENTADAS EN LA REALIZACIÓN DEL PROYECTO DE INVESTIGACIÓN</vt:lpstr>
      <vt:lpstr>PROPUESTA PARA NUEVOS PROYECTOS DE INVESTIGACIÓN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Maquina01</cp:lastModifiedBy>
  <cp:revision>124</cp:revision>
  <dcterms:created xsi:type="dcterms:W3CDTF">2019-01-20T00:02:42Z</dcterms:created>
  <dcterms:modified xsi:type="dcterms:W3CDTF">2019-01-28T18:37:04Z</dcterms:modified>
</cp:coreProperties>
</file>