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2"/>
    <p:sldId id="257" r:id="rId3"/>
    <p:sldId id="284" r:id="rId4"/>
    <p:sldId id="258" r:id="rId5"/>
    <p:sldId id="285" r:id="rId6"/>
    <p:sldId id="286" r:id="rId7"/>
    <p:sldId id="259" r:id="rId8"/>
    <p:sldId id="268" r:id="rId9"/>
    <p:sldId id="287" r:id="rId10"/>
    <p:sldId id="260" r:id="rId11"/>
    <p:sldId id="261" r:id="rId12"/>
    <p:sldId id="262" r:id="rId13"/>
    <p:sldId id="288" r:id="rId14"/>
    <p:sldId id="289" r:id="rId15"/>
    <p:sldId id="263" r:id="rId16"/>
    <p:sldId id="271" r:id="rId17"/>
    <p:sldId id="272" r:id="rId18"/>
    <p:sldId id="290" r:id="rId19"/>
    <p:sldId id="273" r:id="rId20"/>
    <p:sldId id="274" r:id="rId21"/>
    <p:sldId id="275" r:id="rId22"/>
    <p:sldId id="276" r:id="rId23"/>
    <p:sldId id="277" r:id="rId24"/>
    <p:sldId id="278" r:id="rId25"/>
    <p:sldId id="291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C1E-4ADC-9325-A9AAA58AC8A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C1E-4ADC-9325-A9AAA58AC8A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C1E-4ADC-9325-A9AAA58AC8A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C1E-4ADC-9325-A9AAA58AC8A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Hoja1!$A$2:$A$5</c:f>
              <c:strCache>
                <c:ptCount val="4"/>
                <c:pt idx="0">
                  <c:v>Asia</c:v>
                </c:pt>
                <c:pt idx="1">
                  <c:v>Europa</c:v>
                </c:pt>
                <c:pt idx="2">
                  <c:v>América del Norte (Estados Unidos)</c:v>
                </c:pt>
                <c:pt idx="3">
                  <c:v>América del sur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0.53</c:v>
                </c:pt>
                <c:pt idx="1">
                  <c:v>0.25</c:v>
                </c:pt>
                <c:pt idx="2" formatCode="0.00%">
                  <c:v>0.19500000000000001</c:v>
                </c:pt>
                <c:pt idx="3" formatCode="0.00%">
                  <c:v>2.5000000000000001E-2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C1E-4ADC-9325-A9AAA58AC8A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diagrams/_rels/data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diagrams/_rels/drawing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E023B-092B-4F05-BF3F-83584D4FA3D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4490980-70E0-4F27-9C5A-CCA3B7A89C01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r>
            <a:rPr lang="es-EC" dirty="0" smtClean="0"/>
            <a:t>Impulsar la producción</a:t>
          </a:r>
          <a:endParaRPr lang="es-EC" dirty="0"/>
        </a:p>
      </dgm:t>
    </dgm:pt>
    <dgm:pt modelId="{E9F25396-AEEA-41A2-8D34-C03698903EDD}" type="parTrans" cxnId="{065C2298-0DA9-4419-817F-06125B144C52}">
      <dgm:prSet/>
      <dgm:spPr/>
      <dgm:t>
        <a:bodyPr/>
        <a:lstStyle/>
        <a:p>
          <a:endParaRPr lang="es-EC"/>
        </a:p>
      </dgm:t>
    </dgm:pt>
    <dgm:pt modelId="{819054AF-9C96-4519-A6E3-F425E8218986}" type="sibTrans" cxnId="{065C2298-0DA9-4419-817F-06125B144C52}">
      <dgm:prSet/>
      <dgm:spPr/>
      <dgm:t>
        <a:bodyPr/>
        <a:lstStyle/>
        <a:p>
          <a:endParaRPr lang="es-EC"/>
        </a:p>
      </dgm:t>
    </dgm:pt>
    <dgm:pt modelId="{B46E42FB-F312-481B-AD5B-45CDC2A2618D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r>
            <a:rPr lang="es-EC" dirty="0" smtClean="0"/>
            <a:t>Productos en mercados internacionales</a:t>
          </a:r>
          <a:endParaRPr lang="es-EC" dirty="0"/>
        </a:p>
      </dgm:t>
    </dgm:pt>
    <dgm:pt modelId="{64198D0A-BF54-4222-94C8-7C2B4F0670A4}" type="parTrans" cxnId="{EAD1886D-C81E-4BFE-8AD6-AA29A48A70E2}">
      <dgm:prSet/>
      <dgm:spPr/>
      <dgm:t>
        <a:bodyPr/>
        <a:lstStyle/>
        <a:p>
          <a:endParaRPr lang="es-EC"/>
        </a:p>
      </dgm:t>
    </dgm:pt>
    <dgm:pt modelId="{715B4802-8CAB-420F-873A-A224E667D2E2}" type="sibTrans" cxnId="{EAD1886D-C81E-4BFE-8AD6-AA29A48A70E2}">
      <dgm:prSet/>
      <dgm:spPr/>
      <dgm:t>
        <a:bodyPr/>
        <a:lstStyle/>
        <a:p>
          <a:endParaRPr lang="es-EC"/>
        </a:p>
      </dgm:t>
    </dgm:pt>
    <dgm:pt modelId="{B7545F42-E924-40B6-9800-D1A099EF12DD}" type="pres">
      <dgm:prSet presAssocID="{2F6E023B-092B-4F05-BF3F-83584D4FA3D0}" presName="linearFlow" presStyleCnt="0">
        <dgm:presLayoutVars>
          <dgm:resizeHandles val="exact"/>
        </dgm:presLayoutVars>
      </dgm:prSet>
      <dgm:spPr/>
    </dgm:pt>
    <dgm:pt modelId="{436BBFFF-F78D-4E56-BEDF-3EFCE6F74850}" type="pres">
      <dgm:prSet presAssocID="{C4490980-70E0-4F27-9C5A-CCA3B7A89C01}" presName="node" presStyleLbl="node1" presStyleIdx="0" presStyleCnt="2" custScaleX="1152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27DBEC-24D3-4D01-B17A-AA84F28EED8D}" type="pres">
      <dgm:prSet presAssocID="{819054AF-9C96-4519-A6E3-F425E8218986}" presName="sibTrans" presStyleLbl="sibTrans2D1" presStyleIdx="0" presStyleCnt="1"/>
      <dgm:spPr/>
      <dgm:t>
        <a:bodyPr/>
        <a:lstStyle/>
        <a:p>
          <a:endParaRPr lang="es-EC"/>
        </a:p>
      </dgm:t>
    </dgm:pt>
    <dgm:pt modelId="{6AE8660D-8DB0-4270-9C46-5A1C87586E8D}" type="pres">
      <dgm:prSet presAssocID="{819054AF-9C96-4519-A6E3-F425E8218986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696B28F1-DF35-4C94-A85A-2AF440EDC18E}" type="pres">
      <dgm:prSet presAssocID="{B46E42FB-F312-481B-AD5B-45CDC2A2618D}" presName="node" presStyleLbl="node1" presStyleIdx="1" presStyleCnt="2" custScaleX="1152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1688CD9-6598-4E2F-9E10-D2920C023506}" type="presOf" srcId="{2F6E023B-092B-4F05-BF3F-83584D4FA3D0}" destId="{B7545F42-E924-40B6-9800-D1A099EF12DD}" srcOrd="0" destOrd="0" presId="urn:microsoft.com/office/officeart/2005/8/layout/process2"/>
    <dgm:cxn modelId="{720780C7-784D-41D6-9254-083199B7070C}" type="presOf" srcId="{819054AF-9C96-4519-A6E3-F425E8218986}" destId="{E427DBEC-24D3-4D01-B17A-AA84F28EED8D}" srcOrd="0" destOrd="0" presId="urn:microsoft.com/office/officeart/2005/8/layout/process2"/>
    <dgm:cxn modelId="{76A966CC-8FFA-4804-BB8A-B4CE00AE4F31}" type="presOf" srcId="{C4490980-70E0-4F27-9C5A-CCA3B7A89C01}" destId="{436BBFFF-F78D-4E56-BEDF-3EFCE6F74850}" srcOrd="0" destOrd="0" presId="urn:microsoft.com/office/officeart/2005/8/layout/process2"/>
    <dgm:cxn modelId="{22250626-D0AF-4462-8CB1-69CAD9FFCD16}" type="presOf" srcId="{819054AF-9C96-4519-A6E3-F425E8218986}" destId="{6AE8660D-8DB0-4270-9C46-5A1C87586E8D}" srcOrd="1" destOrd="0" presId="urn:microsoft.com/office/officeart/2005/8/layout/process2"/>
    <dgm:cxn modelId="{D694B1CC-8E81-49AE-A231-81F335177F7B}" type="presOf" srcId="{B46E42FB-F312-481B-AD5B-45CDC2A2618D}" destId="{696B28F1-DF35-4C94-A85A-2AF440EDC18E}" srcOrd="0" destOrd="0" presId="urn:microsoft.com/office/officeart/2005/8/layout/process2"/>
    <dgm:cxn modelId="{065C2298-0DA9-4419-817F-06125B144C52}" srcId="{2F6E023B-092B-4F05-BF3F-83584D4FA3D0}" destId="{C4490980-70E0-4F27-9C5A-CCA3B7A89C01}" srcOrd="0" destOrd="0" parTransId="{E9F25396-AEEA-41A2-8D34-C03698903EDD}" sibTransId="{819054AF-9C96-4519-A6E3-F425E8218986}"/>
    <dgm:cxn modelId="{EAD1886D-C81E-4BFE-8AD6-AA29A48A70E2}" srcId="{2F6E023B-092B-4F05-BF3F-83584D4FA3D0}" destId="{B46E42FB-F312-481B-AD5B-45CDC2A2618D}" srcOrd="1" destOrd="0" parTransId="{64198D0A-BF54-4222-94C8-7C2B4F0670A4}" sibTransId="{715B4802-8CAB-420F-873A-A224E667D2E2}"/>
    <dgm:cxn modelId="{FA4C8A77-FE71-4654-AEA1-9859F8FBBAAE}" type="presParOf" srcId="{B7545F42-E924-40B6-9800-D1A099EF12DD}" destId="{436BBFFF-F78D-4E56-BEDF-3EFCE6F74850}" srcOrd="0" destOrd="0" presId="urn:microsoft.com/office/officeart/2005/8/layout/process2"/>
    <dgm:cxn modelId="{5436EADC-F03F-40C5-BA46-6577CB40E6CE}" type="presParOf" srcId="{B7545F42-E924-40B6-9800-D1A099EF12DD}" destId="{E427DBEC-24D3-4D01-B17A-AA84F28EED8D}" srcOrd="1" destOrd="0" presId="urn:microsoft.com/office/officeart/2005/8/layout/process2"/>
    <dgm:cxn modelId="{0272BF27-8709-4838-ACC5-09A762A3B886}" type="presParOf" srcId="{E427DBEC-24D3-4D01-B17A-AA84F28EED8D}" destId="{6AE8660D-8DB0-4270-9C46-5A1C87586E8D}" srcOrd="0" destOrd="0" presId="urn:microsoft.com/office/officeart/2005/8/layout/process2"/>
    <dgm:cxn modelId="{7060B1C8-074B-491E-9367-A5DE778018B1}" type="presParOf" srcId="{B7545F42-E924-40B6-9800-D1A099EF12DD}" destId="{696B28F1-DF35-4C94-A85A-2AF440EDC18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A52DDB5-D11C-4C6E-86CD-8F6A7F847F28}" type="doc">
      <dgm:prSet loTypeId="urn:microsoft.com/office/officeart/2005/8/layout/process1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0E6A0001-2612-491F-9D1E-C07593A0CFB3}">
      <dgm:prSet phldrT="[Texto]"/>
      <dgm:spPr/>
      <dgm:t>
        <a:bodyPr/>
        <a:lstStyle/>
        <a:p>
          <a:r>
            <a:rPr lang="es-ES" dirty="0" smtClean="0"/>
            <a:t>Contribuir al desarrollo y cooperación</a:t>
          </a:r>
          <a:endParaRPr lang="es-ES" dirty="0"/>
        </a:p>
      </dgm:t>
    </dgm:pt>
    <dgm:pt modelId="{1CB6B74E-5B76-4D2F-A77A-0D510748E197}" type="parTrans" cxnId="{DB552ADD-E5F2-4244-851F-7B2872C78270}">
      <dgm:prSet/>
      <dgm:spPr/>
      <dgm:t>
        <a:bodyPr/>
        <a:lstStyle/>
        <a:p>
          <a:endParaRPr lang="es-ES"/>
        </a:p>
      </dgm:t>
    </dgm:pt>
    <dgm:pt modelId="{317B9939-0F1B-443C-AAAB-4096DBEA1823}" type="sibTrans" cxnId="{DB552ADD-E5F2-4244-851F-7B2872C78270}">
      <dgm:prSet/>
      <dgm:spPr/>
      <dgm:t>
        <a:bodyPr/>
        <a:lstStyle/>
        <a:p>
          <a:endParaRPr lang="es-ES"/>
        </a:p>
      </dgm:t>
    </dgm:pt>
    <dgm:pt modelId="{A1C44806-45DF-4489-ADC0-272CEB63F30E}">
      <dgm:prSet phldrT="[Texto]"/>
      <dgm:spPr/>
      <dgm:t>
        <a:bodyPr/>
        <a:lstStyle/>
        <a:p>
          <a:r>
            <a:rPr lang="es-ES" dirty="0" smtClean="0"/>
            <a:t>Otorgar preferencias arancelarias</a:t>
          </a:r>
          <a:endParaRPr lang="es-ES" dirty="0"/>
        </a:p>
      </dgm:t>
    </dgm:pt>
    <dgm:pt modelId="{229C2194-684D-4A7A-BD35-C8DFA5E5891D}" type="parTrans" cxnId="{DF55BE63-A5C6-4CAD-B573-8B80A72F0711}">
      <dgm:prSet/>
      <dgm:spPr/>
      <dgm:t>
        <a:bodyPr/>
        <a:lstStyle/>
        <a:p>
          <a:endParaRPr lang="es-ES"/>
        </a:p>
      </dgm:t>
    </dgm:pt>
    <dgm:pt modelId="{36486CB9-169F-451B-AAB7-2E210A4B9A31}" type="sibTrans" cxnId="{DF55BE63-A5C6-4CAD-B573-8B80A72F0711}">
      <dgm:prSet/>
      <dgm:spPr/>
      <dgm:t>
        <a:bodyPr/>
        <a:lstStyle/>
        <a:p>
          <a:endParaRPr lang="es-ES"/>
        </a:p>
      </dgm:t>
    </dgm:pt>
    <dgm:pt modelId="{69187A3E-89C1-46EF-B8BF-297F4EADADE4}">
      <dgm:prSet phldrT="[Texto]"/>
      <dgm:spPr/>
      <dgm:t>
        <a:bodyPr/>
        <a:lstStyle/>
        <a:p>
          <a:r>
            <a:rPr lang="es-ES" dirty="0" smtClean="0"/>
            <a:t>Cumplimiento de normas y reglamentos</a:t>
          </a:r>
          <a:endParaRPr lang="es-ES" dirty="0"/>
        </a:p>
      </dgm:t>
    </dgm:pt>
    <dgm:pt modelId="{9BF28888-3B6C-4737-87B1-A4694B294D51}" type="parTrans" cxnId="{714BB50A-B4B0-45AE-AC60-7710134700B6}">
      <dgm:prSet/>
      <dgm:spPr/>
      <dgm:t>
        <a:bodyPr/>
        <a:lstStyle/>
        <a:p>
          <a:endParaRPr lang="es-ES"/>
        </a:p>
      </dgm:t>
    </dgm:pt>
    <dgm:pt modelId="{CB251E49-B15E-4ADC-891B-B270BC8F3FAF}" type="sibTrans" cxnId="{714BB50A-B4B0-45AE-AC60-7710134700B6}">
      <dgm:prSet/>
      <dgm:spPr/>
      <dgm:t>
        <a:bodyPr/>
        <a:lstStyle/>
        <a:p>
          <a:endParaRPr lang="es-ES"/>
        </a:p>
      </dgm:t>
    </dgm:pt>
    <dgm:pt modelId="{8F20C952-B19D-4DFB-A3B9-A64B94B73C78}">
      <dgm:prSet phldrT="[Texto]"/>
      <dgm:spPr/>
      <dgm:t>
        <a:bodyPr/>
        <a:lstStyle/>
        <a:p>
          <a:r>
            <a:rPr lang="es-ES" dirty="0" smtClean="0"/>
            <a:t>Fomentar el comercio</a:t>
          </a:r>
          <a:endParaRPr lang="es-ES" dirty="0"/>
        </a:p>
      </dgm:t>
    </dgm:pt>
    <dgm:pt modelId="{B33CDC7C-A9F1-4891-AE30-951B96FCC73A}" type="parTrans" cxnId="{0253C149-6976-4A6D-B217-B5B52C34A173}">
      <dgm:prSet/>
      <dgm:spPr/>
      <dgm:t>
        <a:bodyPr/>
        <a:lstStyle/>
        <a:p>
          <a:endParaRPr lang="es-ES"/>
        </a:p>
      </dgm:t>
    </dgm:pt>
    <dgm:pt modelId="{3F55E256-8C9F-48EA-9254-25EC6E1F88B7}" type="sibTrans" cxnId="{0253C149-6976-4A6D-B217-B5B52C34A173}">
      <dgm:prSet/>
      <dgm:spPr/>
      <dgm:t>
        <a:bodyPr/>
        <a:lstStyle/>
        <a:p>
          <a:endParaRPr lang="es-ES"/>
        </a:p>
      </dgm:t>
    </dgm:pt>
    <dgm:pt modelId="{54FFC3C8-A331-4401-B9B1-F55B38D06A1D}">
      <dgm:prSet phldrT="[Texto]"/>
      <dgm:spPr/>
      <dgm:t>
        <a:bodyPr/>
        <a:lstStyle/>
        <a:p>
          <a:r>
            <a:rPr lang="es-ES" dirty="0" smtClean="0"/>
            <a:t>Sistemas de información </a:t>
          </a:r>
          <a:endParaRPr lang="es-ES" dirty="0"/>
        </a:p>
      </dgm:t>
    </dgm:pt>
    <dgm:pt modelId="{A0D90375-C90C-4C55-A10C-8655813FA21F}" type="parTrans" cxnId="{95B6DBBB-95FB-4ECF-8D06-7465763BC6C2}">
      <dgm:prSet/>
      <dgm:spPr/>
      <dgm:t>
        <a:bodyPr/>
        <a:lstStyle/>
        <a:p>
          <a:endParaRPr lang="es-ES"/>
        </a:p>
      </dgm:t>
    </dgm:pt>
    <dgm:pt modelId="{123141CB-7031-437D-B501-CF2CC86EC2C3}" type="sibTrans" cxnId="{95B6DBBB-95FB-4ECF-8D06-7465763BC6C2}">
      <dgm:prSet/>
      <dgm:spPr/>
      <dgm:t>
        <a:bodyPr/>
        <a:lstStyle/>
        <a:p>
          <a:endParaRPr lang="es-ES"/>
        </a:p>
      </dgm:t>
    </dgm:pt>
    <dgm:pt modelId="{D0EF945B-3E3B-4B8F-9E18-B5FAEB3C4499}" type="pres">
      <dgm:prSet presAssocID="{AA52DDB5-D11C-4C6E-86CD-8F6A7F847F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BB4CFD7-C912-4BE0-97D8-17DDBCC06F9A}" type="pres">
      <dgm:prSet presAssocID="{0E6A0001-2612-491F-9D1E-C07593A0CFB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52B3C3-1C49-4B51-A2E7-CC40C2ABFE48}" type="pres">
      <dgm:prSet presAssocID="{317B9939-0F1B-443C-AAAB-4096DBEA1823}" presName="sibTrans" presStyleLbl="sibTrans2D1" presStyleIdx="0" presStyleCnt="4"/>
      <dgm:spPr/>
      <dgm:t>
        <a:bodyPr/>
        <a:lstStyle/>
        <a:p>
          <a:endParaRPr lang="es-ES"/>
        </a:p>
      </dgm:t>
    </dgm:pt>
    <dgm:pt modelId="{294E4907-F7D2-4AE0-8314-509817B22ED6}" type="pres">
      <dgm:prSet presAssocID="{317B9939-0F1B-443C-AAAB-4096DBEA1823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BAEBC251-3446-49B7-ADC1-A44AE360E6F4}" type="pres">
      <dgm:prSet presAssocID="{A1C44806-45DF-4489-ADC0-272CEB63F30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C5EE7B-8877-4C5C-B51B-8ABAF44D76C4}" type="pres">
      <dgm:prSet presAssocID="{36486CB9-169F-451B-AAB7-2E210A4B9A31}" presName="sibTrans" presStyleLbl="sibTrans2D1" presStyleIdx="1" presStyleCnt="4"/>
      <dgm:spPr/>
      <dgm:t>
        <a:bodyPr/>
        <a:lstStyle/>
        <a:p>
          <a:endParaRPr lang="es-ES"/>
        </a:p>
      </dgm:t>
    </dgm:pt>
    <dgm:pt modelId="{9BC329B6-9DC1-4FF0-BC7D-0E2B6A6B80C6}" type="pres">
      <dgm:prSet presAssocID="{36486CB9-169F-451B-AAB7-2E210A4B9A31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4ED0512B-6992-469D-8DCD-AFDD28E5FC35}" type="pres">
      <dgm:prSet presAssocID="{69187A3E-89C1-46EF-B8BF-297F4EADADE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D79AD9-BBCC-4545-811A-0942136F30E8}" type="pres">
      <dgm:prSet presAssocID="{CB251E49-B15E-4ADC-891B-B270BC8F3FAF}" presName="sibTrans" presStyleLbl="sibTrans2D1" presStyleIdx="2" presStyleCnt="4"/>
      <dgm:spPr/>
      <dgm:t>
        <a:bodyPr/>
        <a:lstStyle/>
        <a:p>
          <a:endParaRPr lang="es-ES"/>
        </a:p>
      </dgm:t>
    </dgm:pt>
    <dgm:pt modelId="{6C980D29-9F6A-409B-B05A-37487C0F234F}" type="pres">
      <dgm:prSet presAssocID="{CB251E49-B15E-4ADC-891B-B270BC8F3FAF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657A448B-1877-4FDD-A11A-1C803984F4DA}" type="pres">
      <dgm:prSet presAssocID="{8F20C952-B19D-4DFB-A3B9-A64B94B73C7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29CC40-6919-4749-BAC2-8AD1CD504AD6}" type="pres">
      <dgm:prSet presAssocID="{3F55E256-8C9F-48EA-9254-25EC6E1F88B7}" presName="sibTrans" presStyleLbl="sibTrans2D1" presStyleIdx="3" presStyleCnt="4"/>
      <dgm:spPr/>
      <dgm:t>
        <a:bodyPr/>
        <a:lstStyle/>
        <a:p>
          <a:endParaRPr lang="es-ES"/>
        </a:p>
      </dgm:t>
    </dgm:pt>
    <dgm:pt modelId="{23601BBC-E2C5-4D49-A893-406B63B589AA}" type="pres">
      <dgm:prSet presAssocID="{3F55E256-8C9F-48EA-9254-25EC6E1F88B7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5BB7B906-3CCF-4355-8C81-76F9E692C444}" type="pres">
      <dgm:prSet presAssocID="{54FFC3C8-A331-4401-B9B1-F55B38D06A1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253C149-6976-4A6D-B217-B5B52C34A173}" srcId="{AA52DDB5-D11C-4C6E-86CD-8F6A7F847F28}" destId="{8F20C952-B19D-4DFB-A3B9-A64B94B73C78}" srcOrd="3" destOrd="0" parTransId="{B33CDC7C-A9F1-4891-AE30-951B96FCC73A}" sibTransId="{3F55E256-8C9F-48EA-9254-25EC6E1F88B7}"/>
    <dgm:cxn modelId="{89DB7D2B-CAD3-40A2-AA47-2C8DBB396F4C}" type="presOf" srcId="{3F55E256-8C9F-48EA-9254-25EC6E1F88B7}" destId="{23601BBC-E2C5-4D49-A893-406B63B589AA}" srcOrd="1" destOrd="0" presId="urn:microsoft.com/office/officeart/2005/8/layout/process1"/>
    <dgm:cxn modelId="{FF285F8F-DF94-4F54-902D-0404C7AA46D5}" type="presOf" srcId="{69187A3E-89C1-46EF-B8BF-297F4EADADE4}" destId="{4ED0512B-6992-469D-8DCD-AFDD28E5FC35}" srcOrd="0" destOrd="0" presId="urn:microsoft.com/office/officeart/2005/8/layout/process1"/>
    <dgm:cxn modelId="{B7C6832C-D3ED-4CB0-B8DB-E755B084FB5B}" type="presOf" srcId="{317B9939-0F1B-443C-AAAB-4096DBEA1823}" destId="{0C52B3C3-1C49-4B51-A2E7-CC40C2ABFE48}" srcOrd="0" destOrd="0" presId="urn:microsoft.com/office/officeart/2005/8/layout/process1"/>
    <dgm:cxn modelId="{DB552ADD-E5F2-4244-851F-7B2872C78270}" srcId="{AA52DDB5-D11C-4C6E-86CD-8F6A7F847F28}" destId="{0E6A0001-2612-491F-9D1E-C07593A0CFB3}" srcOrd="0" destOrd="0" parTransId="{1CB6B74E-5B76-4D2F-A77A-0D510748E197}" sibTransId="{317B9939-0F1B-443C-AAAB-4096DBEA1823}"/>
    <dgm:cxn modelId="{95B6DBBB-95FB-4ECF-8D06-7465763BC6C2}" srcId="{AA52DDB5-D11C-4C6E-86CD-8F6A7F847F28}" destId="{54FFC3C8-A331-4401-B9B1-F55B38D06A1D}" srcOrd="4" destOrd="0" parTransId="{A0D90375-C90C-4C55-A10C-8655813FA21F}" sibTransId="{123141CB-7031-437D-B501-CF2CC86EC2C3}"/>
    <dgm:cxn modelId="{DAA65671-C86C-4135-BF85-4F369F01A333}" type="presOf" srcId="{8F20C952-B19D-4DFB-A3B9-A64B94B73C78}" destId="{657A448B-1877-4FDD-A11A-1C803984F4DA}" srcOrd="0" destOrd="0" presId="urn:microsoft.com/office/officeart/2005/8/layout/process1"/>
    <dgm:cxn modelId="{996DC0F8-C950-46F9-8AA4-4CFA3B16E888}" type="presOf" srcId="{36486CB9-169F-451B-AAB7-2E210A4B9A31}" destId="{9BC329B6-9DC1-4FF0-BC7D-0E2B6A6B80C6}" srcOrd="1" destOrd="0" presId="urn:microsoft.com/office/officeart/2005/8/layout/process1"/>
    <dgm:cxn modelId="{6C6B7127-1138-416D-9076-5BCED4CECD61}" type="presOf" srcId="{CB251E49-B15E-4ADC-891B-B270BC8F3FAF}" destId="{6C980D29-9F6A-409B-B05A-37487C0F234F}" srcOrd="1" destOrd="0" presId="urn:microsoft.com/office/officeart/2005/8/layout/process1"/>
    <dgm:cxn modelId="{D01239E1-2279-4696-B09F-262A7A844F3F}" type="presOf" srcId="{A1C44806-45DF-4489-ADC0-272CEB63F30E}" destId="{BAEBC251-3446-49B7-ADC1-A44AE360E6F4}" srcOrd="0" destOrd="0" presId="urn:microsoft.com/office/officeart/2005/8/layout/process1"/>
    <dgm:cxn modelId="{825642D7-9AF5-4072-B825-2DF85DA27B71}" type="presOf" srcId="{CB251E49-B15E-4ADC-891B-B270BC8F3FAF}" destId="{98D79AD9-BBCC-4545-811A-0942136F30E8}" srcOrd="0" destOrd="0" presId="urn:microsoft.com/office/officeart/2005/8/layout/process1"/>
    <dgm:cxn modelId="{714BB50A-B4B0-45AE-AC60-7710134700B6}" srcId="{AA52DDB5-D11C-4C6E-86CD-8F6A7F847F28}" destId="{69187A3E-89C1-46EF-B8BF-297F4EADADE4}" srcOrd="2" destOrd="0" parTransId="{9BF28888-3B6C-4737-87B1-A4694B294D51}" sibTransId="{CB251E49-B15E-4ADC-891B-B270BC8F3FAF}"/>
    <dgm:cxn modelId="{22470952-9616-46EA-A026-D46216115493}" type="presOf" srcId="{AA52DDB5-D11C-4C6E-86CD-8F6A7F847F28}" destId="{D0EF945B-3E3B-4B8F-9E18-B5FAEB3C4499}" srcOrd="0" destOrd="0" presId="urn:microsoft.com/office/officeart/2005/8/layout/process1"/>
    <dgm:cxn modelId="{10BAD5E9-DCB3-49E2-A789-F32EF8393379}" type="presOf" srcId="{54FFC3C8-A331-4401-B9B1-F55B38D06A1D}" destId="{5BB7B906-3CCF-4355-8C81-76F9E692C444}" srcOrd="0" destOrd="0" presId="urn:microsoft.com/office/officeart/2005/8/layout/process1"/>
    <dgm:cxn modelId="{3C369175-2E6B-4898-A0E8-B5EBD67303EF}" type="presOf" srcId="{3F55E256-8C9F-48EA-9254-25EC6E1F88B7}" destId="{5C29CC40-6919-4749-BAC2-8AD1CD504AD6}" srcOrd="0" destOrd="0" presId="urn:microsoft.com/office/officeart/2005/8/layout/process1"/>
    <dgm:cxn modelId="{DF55BE63-A5C6-4CAD-B573-8B80A72F0711}" srcId="{AA52DDB5-D11C-4C6E-86CD-8F6A7F847F28}" destId="{A1C44806-45DF-4489-ADC0-272CEB63F30E}" srcOrd="1" destOrd="0" parTransId="{229C2194-684D-4A7A-BD35-C8DFA5E5891D}" sibTransId="{36486CB9-169F-451B-AAB7-2E210A4B9A31}"/>
    <dgm:cxn modelId="{91F7A59C-97C2-48F0-B07E-A8A20F837CC2}" type="presOf" srcId="{317B9939-0F1B-443C-AAAB-4096DBEA1823}" destId="{294E4907-F7D2-4AE0-8314-509817B22ED6}" srcOrd="1" destOrd="0" presId="urn:microsoft.com/office/officeart/2005/8/layout/process1"/>
    <dgm:cxn modelId="{A990A2EF-E055-4E58-9E09-6F08E12B9D7D}" type="presOf" srcId="{0E6A0001-2612-491F-9D1E-C07593A0CFB3}" destId="{4BB4CFD7-C912-4BE0-97D8-17DDBCC06F9A}" srcOrd="0" destOrd="0" presId="urn:microsoft.com/office/officeart/2005/8/layout/process1"/>
    <dgm:cxn modelId="{43DEA137-A40E-40B2-8E99-3B569FB9AC98}" type="presOf" srcId="{36486CB9-169F-451B-AAB7-2E210A4B9A31}" destId="{78C5EE7B-8877-4C5C-B51B-8ABAF44D76C4}" srcOrd="0" destOrd="0" presId="urn:microsoft.com/office/officeart/2005/8/layout/process1"/>
    <dgm:cxn modelId="{9F8423AF-4646-449E-A4F0-0AEE7D9C69A9}" type="presParOf" srcId="{D0EF945B-3E3B-4B8F-9E18-B5FAEB3C4499}" destId="{4BB4CFD7-C912-4BE0-97D8-17DDBCC06F9A}" srcOrd="0" destOrd="0" presId="urn:microsoft.com/office/officeart/2005/8/layout/process1"/>
    <dgm:cxn modelId="{CD7F3A4C-3C89-4F98-98CC-73205ABB3765}" type="presParOf" srcId="{D0EF945B-3E3B-4B8F-9E18-B5FAEB3C4499}" destId="{0C52B3C3-1C49-4B51-A2E7-CC40C2ABFE48}" srcOrd="1" destOrd="0" presId="urn:microsoft.com/office/officeart/2005/8/layout/process1"/>
    <dgm:cxn modelId="{9B423757-C59F-4DDF-8F55-5F241978C3E5}" type="presParOf" srcId="{0C52B3C3-1C49-4B51-A2E7-CC40C2ABFE48}" destId="{294E4907-F7D2-4AE0-8314-509817B22ED6}" srcOrd="0" destOrd="0" presId="urn:microsoft.com/office/officeart/2005/8/layout/process1"/>
    <dgm:cxn modelId="{252AD70B-0F43-465B-B484-6AF5428AFD15}" type="presParOf" srcId="{D0EF945B-3E3B-4B8F-9E18-B5FAEB3C4499}" destId="{BAEBC251-3446-49B7-ADC1-A44AE360E6F4}" srcOrd="2" destOrd="0" presId="urn:microsoft.com/office/officeart/2005/8/layout/process1"/>
    <dgm:cxn modelId="{87E04BB0-9656-4789-BE7C-3E3C23D4AFA0}" type="presParOf" srcId="{D0EF945B-3E3B-4B8F-9E18-B5FAEB3C4499}" destId="{78C5EE7B-8877-4C5C-B51B-8ABAF44D76C4}" srcOrd="3" destOrd="0" presId="urn:microsoft.com/office/officeart/2005/8/layout/process1"/>
    <dgm:cxn modelId="{BF156946-7C7B-45A7-AC93-19FED0916F18}" type="presParOf" srcId="{78C5EE7B-8877-4C5C-B51B-8ABAF44D76C4}" destId="{9BC329B6-9DC1-4FF0-BC7D-0E2B6A6B80C6}" srcOrd="0" destOrd="0" presId="urn:microsoft.com/office/officeart/2005/8/layout/process1"/>
    <dgm:cxn modelId="{792F80B9-4E78-4E60-B97B-8299B55DB1D1}" type="presParOf" srcId="{D0EF945B-3E3B-4B8F-9E18-B5FAEB3C4499}" destId="{4ED0512B-6992-469D-8DCD-AFDD28E5FC35}" srcOrd="4" destOrd="0" presId="urn:microsoft.com/office/officeart/2005/8/layout/process1"/>
    <dgm:cxn modelId="{B5553ECF-22C2-411C-8735-679DC56D68C9}" type="presParOf" srcId="{D0EF945B-3E3B-4B8F-9E18-B5FAEB3C4499}" destId="{98D79AD9-BBCC-4545-811A-0942136F30E8}" srcOrd="5" destOrd="0" presId="urn:microsoft.com/office/officeart/2005/8/layout/process1"/>
    <dgm:cxn modelId="{A2E42325-C2F3-49B4-8C1A-18ADCE1E3D25}" type="presParOf" srcId="{98D79AD9-BBCC-4545-811A-0942136F30E8}" destId="{6C980D29-9F6A-409B-B05A-37487C0F234F}" srcOrd="0" destOrd="0" presId="urn:microsoft.com/office/officeart/2005/8/layout/process1"/>
    <dgm:cxn modelId="{18DAB9E2-5814-454C-A150-5DCCEDC4C2FB}" type="presParOf" srcId="{D0EF945B-3E3B-4B8F-9E18-B5FAEB3C4499}" destId="{657A448B-1877-4FDD-A11A-1C803984F4DA}" srcOrd="6" destOrd="0" presId="urn:microsoft.com/office/officeart/2005/8/layout/process1"/>
    <dgm:cxn modelId="{B4413496-3869-47F5-A2B2-C4EF1E31ADAF}" type="presParOf" srcId="{D0EF945B-3E3B-4B8F-9E18-B5FAEB3C4499}" destId="{5C29CC40-6919-4749-BAC2-8AD1CD504AD6}" srcOrd="7" destOrd="0" presId="urn:microsoft.com/office/officeart/2005/8/layout/process1"/>
    <dgm:cxn modelId="{A4098619-FDB5-4AEB-A916-EA49119BD1A5}" type="presParOf" srcId="{5C29CC40-6919-4749-BAC2-8AD1CD504AD6}" destId="{23601BBC-E2C5-4D49-A893-406B63B589AA}" srcOrd="0" destOrd="0" presId="urn:microsoft.com/office/officeart/2005/8/layout/process1"/>
    <dgm:cxn modelId="{904BB619-0420-4D39-BBE8-0A6D89BD4EF0}" type="presParOf" srcId="{D0EF945B-3E3B-4B8F-9E18-B5FAEB3C4499}" destId="{5BB7B906-3CCF-4355-8C81-76F9E692C44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C95F5B4-2064-4549-BB96-127A8ED3BFBA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BF255F6-7584-4F24-960F-A88CE2803583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2000" dirty="0" smtClean="0"/>
            <a:t>Características demográficas</a:t>
          </a:r>
          <a:endParaRPr lang="es-EC" sz="2000" dirty="0"/>
        </a:p>
      </dgm:t>
    </dgm:pt>
    <dgm:pt modelId="{16270501-3138-4457-B0FD-59C3070822BE}" type="parTrans" cxnId="{8313CB11-1836-4004-A237-9AE143A49DC4}">
      <dgm:prSet/>
      <dgm:spPr/>
      <dgm:t>
        <a:bodyPr/>
        <a:lstStyle/>
        <a:p>
          <a:endParaRPr lang="es-EC"/>
        </a:p>
      </dgm:t>
    </dgm:pt>
    <dgm:pt modelId="{D679507D-BB43-4BA4-BE35-B524A4549A0F}" type="sibTrans" cxnId="{8313CB11-1836-4004-A237-9AE143A49DC4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/>
        </a:p>
      </dgm:t>
    </dgm:pt>
    <dgm:pt modelId="{E24C52FE-9BA5-4374-992C-AA6AE9E336A2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2000" dirty="0" smtClean="0"/>
            <a:t>Situación y percepción</a:t>
          </a:r>
          <a:endParaRPr lang="es-EC" sz="2000" dirty="0"/>
        </a:p>
      </dgm:t>
    </dgm:pt>
    <dgm:pt modelId="{E05F43C2-4839-4171-9B4D-6D03E231C04B}" type="parTrans" cxnId="{F798F2AB-2FAD-41B1-B344-DA59C08AD75D}">
      <dgm:prSet/>
      <dgm:spPr/>
      <dgm:t>
        <a:bodyPr/>
        <a:lstStyle/>
        <a:p>
          <a:endParaRPr lang="es-EC"/>
        </a:p>
      </dgm:t>
    </dgm:pt>
    <dgm:pt modelId="{E1D375E1-5B03-4AFA-8CDF-AC80438CAF20}" type="sibTrans" cxnId="{F798F2AB-2FAD-41B1-B344-DA59C08AD75D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/>
        </a:p>
      </dgm:t>
    </dgm:pt>
    <dgm:pt modelId="{E1A441AC-53BB-4B1B-AF63-81E4CD3D0A29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2000" dirty="0" smtClean="0"/>
            <a:t>Poderes del estado de Guatemala</a:t>
          </a:r>
          <a:endParaRPr lang="es-EC" sz="2000" dirty="0"/>
        </a:p>
      </dgm:t>
    </dgm:pt>
    <dgm:pt modelId="{C541710C-CEAE-4B88-86C0-76B0D518D836}" type="parTrans" cxnId="{F9957F3B-FF82-4075-9DDB-EA4A6D9A677E}">
      <dgm:prSet/>
      <dgm:spPr/>
      <dgm:t>
        <a:bodyPr/>
        <a:lstStyle/>
        <a:p>
          <a:endParaRPr lang="es-EC"/>
        </a:p>
      </dgm:t>
    </dgm:pt>
    <dgm:pt modelId="{52ACDA4A-8FE9-41CB-BF54-69F69241D717}" type="sibTrans" cxnId="{F9957F3B-FF82-4075-9DDB-EA4A6D9A677E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/>
        </a:p>
      </dgm:t>
    </dgm:pt>
    <dgm:pt modelId="{61A49454-A71B-4E3A-855A-92EA1FC90C83}" type="pres">
      <dgm:prSet presAssocID="{0C95F5B4-2064-4549-BB96-127A8ED3BFBA}" presName="linearFlow" presStyleCnt="0">
        <dgm:presLayoutVars>
          <dgm:resizeHandles val="exact"/>
        </dgm:presLayoutVars>
      </dgm:prSet>
      <dgm:spPr/>
    </dgm:pt>
    <dgm:pt modelId="{888D7FF9-BEDE-44A8-B692-E4F2E1D9EB17}" type="pres">
      <dgm:prSet presAssocID="{FBF255F6-7584-4F24-960F-A88CE2803583}" presName="node" presStyleLbl="node1" presStyleIdx="0" presStyleCnt="3" custLinFactX="-131168" custLinFactNeighborX="-200000" custLinFactNeighborY="-1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CE5231-A900-4AF9-8816-E595E7AD630F}" type="pres">
      <dgm:prSet presAssocID="{D679507D-BB43-4BA4-BE35-B524A4549A0F}" presName="sibTrans" presStyleLbl="sibTrans2D1" presStyleIdx="0" presStyleCnt="2"/>
      <dgm:spPr/>
      <dgm:t>
        <a:bodyPr/>
        <a:lstStyle/>
        <a:p>
          <a:endParaRPr lang="es-EC"/>
        </a:p>
      </dgm:t>
    </dgm:pt>
    <dgm:pt modelId="{6B666CEB-DE37-479A-BAAA-FC2738A969B3}" type="pres">
      <dgm:prSet presAssocID="{D679507D-BB43-4BA4-BE35-B524A4549A0F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AC1C7E55-FC47-479D-A353-05F561597E54}" type="pres">
      <dgm:prSet presAssocID="{E24C52FE-9BA5-4374-992C-AA6AE9E336A2}" presName="node" presStyleLbl="node1" presStyleIdx="1" presStyleCnt="3" custLinFactX="-30575" custLinFactNeighborX="-100000" custLinFactNeighborY="41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60CADF-1B53-4761-A7F9-ACD0C1AA3E3F}" type="pres">
      <dgm:prSet presAssocID="{E1D375E1-5B03-4AFA-8CDF-AC80438CAF20}" presName="sibTrans" presStyleLbl="sibTrans2D1" presStyleIdx="1" presStyleCnt="2"/>
      <dgm:spPr/>
      <dgm:t>
        <a:bodyPr/>
        <a:lstStyle/>
        <a:p>
          <a:endParaRPr lang="es-EC"/>
        </a:p>
      </dgm:t>
    </dgm:pt>
    <dgm:pt modelId="{490FB1E0-2C03-415C-B8C6-7A68AB106D1D}" type="pres">
      <dgm:prSet presAssocID="{E1D375E1-5B03-4AFA-8CDF-AC80438CAF20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CE1C3215-E429-4B69-854C-F12B0054D373}" type="pres">
      <dgm:prSet presAssocID="{E1A441AC-53BB-4B1B-AF63-81E4CD3D0A29}" presName="node" presStyleLbl="node1" presStyleIdx="2" presStyleCnt="3" custLinFactNeighborX="-55563" custLinFactNeighborY="-48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9957F3B-FF82-4075-9DDB-EA4A6D9A677E}" srcId="{0C95F5B4-2064-4549-BB96-127A8ED3BFBA}" destId="{E1A441AC-53BB-4B1B-AF63-81E4CD3D0A29}" srcOrd="2" destOrd="0" parTransId="{C541710C-CEAE-4B88-86C0-76B0D518D836}" sibTransId="{52ACDA4A-8FE9-41CB-BF54-69F69241D717}"/>
    <dgm:cxn modelId="{9D94660A-8957-4FBC-B286-23FF401F1E75}" type="presOf" srcId="{E24C52FE-9BA5-4374-992C-AA6AE9E336A2}" destId="{AC1C7E55-FC47-479D-A353-05F561597E54}" srcOrd="0" destOrd="0" presId="urn:microsoft.com/office/officeart/2005/8/layout/process2"/>
    <dgm:cxn modelId="{EF72032E-B1AD-4B08-A112-755FA93FF2A0}" type="presOf" srcId="{FBF255F6-7584-4F24-960F-A88CE2803583}" destId="{888D7FF9-BEDE-44A8-B692-E4F2E1D9EB17}" srcOrd="0" destOrd="0" presId="urn:microsoft.com/office/officeart/2005/8/layout/process2"/>
    <dgm:cxn modelId="{DFB06178-49DC-4BDF-9677-F104512C603D}" type="presOf" srcId="{E1A441AC-53BB-4B1B-AF63-81E4CD3D0A29}" destId="{CE1C3215-E429-4B69-854C-F12B0054D373}" srcOrd="0" destOrd="0" presId="urn:microsoft.com/office/officeart/2005/8/layout/process2"/>
    <dgm:cxn modelId="{905D105A-E3CB-4130-8BC5-4D352DBF354B}" type="presOf" srcId="{E1D375E1-5B03-4AFA-8CDF-AC80438CAF20}" destId="{D360CADF-1B53-4761-A7F9-ACD0C1AA3E3F}" srcOrd="0" destOrd="0" presId="urn:microsoft.com/office/officeart/2005/8/layout/process2"/>
    <dgm:cxn modelId="{E3B44AB3-0D8D-4961-A2AD-FB23471E28C4}" type="presOf" srcId="{D679507D-BB43-4BA4-BE35-B524A4549A0F}" destId="{95CE5231-A900-4AF9-8816-E595E7AD630F}" srcOrd="0" destOrd="0" presId="urn:microsoft.com/office/officeart/2005/8/layout/process2"/>
    <dgm:cxn modelId="{8313CB11-1836-4004-A237-9AE143A49DC4}" srcId="{0C95F5B4-2064-4549-BB96-127A8ED3BFBA}" destId="{FBF255F6-7584-4F24-960F-A88CE2803583}" srcOrd="0" destOrd="0" parTransId="{16270501-3138-4457-B0FD-59C3070822BE}" sibTransId="{D679507D-BB43-4BA4-BE35-B524A4549A0F}"/>
    <dgm:cxn modelId="{FA47B7FB-4F65-4616-B100-4C03A52F7BA1}" type="presOf" srcId="{E1D375E1-5B03-4AFA-8CDF-AC80438CAF20}" destId="{490FB1E0-2C03-415C-B8C6-7A68AB106D1D}" srcOrd="1" destOrd="0" presId="urn:microsoft.com/office/officeart/2005/8/layout/process2"/>
    <dgm:cxn modelId="{E238F5D1-17D6-4600-9246-0BFE6F65777A}" type="presOf" srcId="{0C95F5B4-2064-4549-BB96-127A8ED3BFBA}" destId="{61A49454-A71B-4E3A-855A-92EA1FC90C83}" srcOrd="0" destOrd="0" presId="urn:microsoft.com/office/officeart/2005/8/layout/process2"/>
    <dgm:cxn modelId="{0EE87260-E0C3-4DDA-9719-D5E6E5FA7790}" type="presOf" srcId="{D679507D-BB43-4BA4-BE35-B524A4549A0F}" destId="{6B666CEB-DE37-479A-BAAA-FC2738A969B3}" srcOrd="1" destOrd="0" presId="urn:microsoft.com/office/officeart/2005/8/layout/process2"/>
    <dgm:cxn modelId="{F798F2AB-2FAD-41B1-B344-DA59C08AD75D}" srcId="{0C95F5B4-2064-4549-BB96-127A8ED3BFBA}" destId="{E24C52FE-9BA5-4374-992C-AA6AE9E336A2}" srcOrd="1" destOrd="0" parTransId="{E05F43C2-4839-4171-9B4D-6D03E231C04B}" sibTransId="{E1D375E1-5B03-4AFA-8CDF-AC80438CAF20}"/>
    <dgm:cxn modelId="{CEA3BEAA-3358-4227-B633-6C75116E981F}" type="presParOf" srcId="{61A49454-A71B-4E3A-855A-92EA1FC90C83}" destId="{888D7FF9-BEDE-44A8-B692-E4F2E1D9EB17}" srcOrd="0" destOrd="0" presId="urn:microsoft.com/office/officeart/2005/8/layout/process2"/>
    <dgm:cxn modelId="{601812F7-34DE-43B4-AA1D-F929CD1F0F50}" type="presParOf" srcId="{61A49454-A71B-4E3A-855A-92EA1FC90C83}" destId="{95CE5231-A900-4AF9-8816-E595E7AD630F}" srcOrd="1" destOrd="0" presId="urn:microsoft.com/office/officeart/2005/8/layout/process2"/>
    <dgm:cxn modelId="{C32992DE-EA60-408D-8606-E4D53345ABBC}" type="presParOf" srcId="{95CE5231-A900-4AF9-8816-E595E7AD630F}" destId="{6B666CEB-DE37-479A-BAAA-FC2738A969B3}" srcOrd="0" destOrd="0" presId="urn:microsoft.com/office/officeart/2005/8/layout/process2"/>
    <dgm:cxn modelId="{7D0C0F69-FB78-46EE-B7BD-BF261FCDCCFF}" type="presParOf" srcId="{61A49454-A71B-4E3A-855A-92EA1FC90C83}" destId="{AC1C7E55-FC47-479D-A353-05F561597E54}" srcOrd="2" destOrd="0" presId="urn:microsoft.com/office/officeart/2005/8/layout/process2"/>
    <dgm:cxn modelId="{F2F72A95-284D-48EF-BCBC-DE54109BE9AD}" type="presParOf" srcId="{61A49454-A71B-4E3A-855A-92EA1FC90C83}" destId="{D360CADF-1B53-4761-A7F9-ACD0C1AA3E3F}" srcOrd="3" destOrd="0" presId="urn:microsoft.com/office/officeart/2005/8/layout/process2"/>
    <dgm:cxn modelId="{E5EE40E3-001C-4E66-8DDB-8579961C1F34}" type="presParOf" srcId="{D360CADF-1B53-4761-A7F9-ACD0C1AA3E3F}" destId="{490FB1E0-2C03-415C-B8C6-7A68AB106D1D}" srcOrd="0" destOrd="0" presId="urn:microsoft.com/office/officeart/2005/8/layout/process2"/>
    <dgm:cxn modelId="{E1AA6130-9D9A-4E0F-97EC-8BB5BA721EAE}" type="presParOf" srcId="{61A49454-A71B-4E3A-855A-92EA1FC90C83}" destId="{CE1C3215-E429-4B69-854C-F12B0054D37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C95F5B4-2064-4549-BB96-127A8ED3BFBA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97C6878F-B3A0-48B5-8CAB-936EC664442F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2800" b="1" dirty="0" smtClean="0"/>
            <a:t>Situación comercial</a:t>
          </a:r>
          <a:endParaRPr lang="es-EC" sz="2800" b="1" dirty="0"/>
        </a:p>
      </dgm:t>
    </dgm:pt>
    <dgm:pt modelId="{15842A37-6FA1-422E-A10F-CFE3C32803F0}" type="parTrans" cxnId="{6CA2BB54-04D1-4253-A71A-04B0C8BAD13D}">
      <dgm:prSet/>
      <dgm:spPr/>
      <dgm:t>
        <a:bodyPr/>
        <a:lstStyle/>
        <a:p>
          <a:endParaRPr lang="es-EC"/>
        </a:p>
      </dgm:t>
    </dgm:pt>
    <dgm:pt modelId="{B2BA021C-1560-4CB6-9E38-9A93F45237C5}" type="sibTrans" cxnId="{6CA2BB54-04D1-4253-A71A-04B0C8BAD13D}">
      <dgm:prSet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/>
        </a:p>
      </dgm:t>
    </dgm:pt>
    <dgm:pt modelId="{FE9F11FA-B5A9-4D94-9B86-7A040855B9A6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2800" b="1" dirty="0" smtClean="0"/>
            <a:t>Perfil logístico para el ingreso de productos</a:t>
          </a:r>
          <a:endParaRPr lang="es-EC" sz="2800" b="1" dirty="0"/>
        </a:p>
      </dgm:t>
    </dgm:pt>
    <dgm:pt modelId="{57FEE30D-32A1-40F6-B123-98B1CB0F0656}" type="parTrans" cxnId="{B6E000C9-ED00-414E-9359-10AD489B3B79}">
      <dgm:prSet/>
      <dgm:spPr/>
      <dgm:t>
        <a:bodyPr/>
        <a:lstStyle/>
        <a:p>
          <a:endParaRPr lang="es-EC"/>
        </a:p>
      </dgm:t>
    </dgm:pt>
    <dgm:pt modelId="{D15AF26F-2A76-498B-B20C-1CE74D0C5886}" type="sibTrans" cxnId="{B6E000C9-ED00-414E-9359-10AD489B3B79}">
      <dgm:prSet/>
      <dgm:spPr/>
      <dgm:t>
        <a:bodyPr/>
        <a:lstStyle/>
        <a:p>
          <a:endParaRPr lang="es-EC"/>
        </a:p>
      </dgm:t>
    </dgm:pt>
    <dgm:pt modelId="{61A49454-A71B-4E3A-855A-92EA1FC90C83}" type="pres">
      <dgm:prSet presAssocID="{0C95F5B4-2064-4549-BB96-127A8ED3BFBA}" presName="linearFlow" presStyleCnt="0">
        <dgm:presLayoutVars>
          <dgm:resizeHandles val="exact"/>
        </dgm:presLayoutVars>
      </dgm:prSet>
      <dgm:spPr/>
    </dgm:pt>
    <dgm:pt modelId="{D1B3797A-99B2-4FB0-AC1A-9DC5D5BD0372}" type="pres">
      <dgm:prSet presAssocID="{97C6878F-B3A0-48B5-8CAB-936EC664442F}" presName="node" presStyleLbl="node1" presStyleIdx="0" presStyleCnt="2" custScaleX="51509" custScaleY="47667" custLinFactNeighborX="71504" custLinFactNeighborY="-6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D119CA-7BC7-4576-AFD9-C91CE267C2D2}" type="pres">
      <dgm:prSet presAssocID="{B2BA021C-1560-4CB6-9E38-9A93F45237C5}" presName="sibTrans" presStyleLbl="sibTrans2D1" presStyleIdx="0" presStyleCnt="1"/>
      <dgm:spPr/>
      <dgm:t>
        <a:bodyPr/>
        <a:lstStyle/>
        <a:p>
          <a:endParaRPr lang="es-EC"/>
        </a:p>
      </dgm:t>
    </dgm:pt>
    <dgm:pt modelId="{2304B1E0-C5D9-4FCC-B9F1-B9C98E5F8413}" type="pres">
      <dgm:prSet presAssocID="{B2BA021C-1560-4CB6-9E38-9A93F45237C5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57117E15-F2FE-4BDF-943A-6189012EDF1E}" type="pres">
      <dgm:prSet presAssocID="{FE9F11FA-B5A9-4D94-9B86-7A040855B9A6}" presName="node" presStyleLbl="node1" presStyleIdx="1" presStyleCnt="2" custScaleX="59110" custScaleY="48797" custLinFactNeighborX="-86336" custLinFactNeighborY="-99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D151B5B-BBD6-4FA5-BAAD-3826EE2AFB91}" type="presOf" srcId="{B2BA021C-1560-4CB6-9E38-9A93F45237C5}" destId="{89D119CA-7BC7-4576-AFD9-C91CE267C2D2}" srcOrd="0" destOrd="0" presId="urn:microsoft.com/office/officeart/2005/8/layout/process2"/>
    <dgm:cxn modelId="{0168667D-61E2-45CC-A179-42FA089D91FC}" type="presOf" srcId="{FE9F11FA-B5A9-4D94-9B86-7A040855B9A6}" destId="{57117E15-F2FE-4BDF-943A-6189012EDF1E}" srcOrd="0" destOrd="0" presId="urn:microsoft.com/office/officeart/2005/8/layout/process2"/>
    <dgm:cxn modelId="{1C972696-4089-4F27-B9C8-29D08696E5A3}" type="presOf" srcId="{B2BA021C-1560-4CB6-9E38-9A93F45237C5}" destId="{2304B1E0-C5D9-4FCC-B9F1-B9C98E5F8413}" srcOrd="1" destOrd="0" presId="urn:microsoft.com/office/officeart/2005/8/layout/process2"/>
    <dgm:cxn modelId="{6A9AE287-EA96-411F-A296-E9C2A4032417}" type="presOf" srcId="{97C6878F-B3A0-48B5-8CAB-936EC664442F}" destId="{D1B3797A-99B2-4FB0-AC1A-9DC5D5BD0372}" srcOrd="0" destOrd="0" presId="urn:microsoft.com/office/officeart/2005/8/layout/process2"/>
    <dgm:cxn modelId="{B6E000C9-ED00-414E-9359-10AD489B3B79}" srcId="{0C95F5B4-2064-4549-BB96-127A8ED3BFBA}" destId="{FE9F11FA-B5A9-4D94-9B86-7A040855B9A6}" srcOrd="1" destOrd="0" parTransId="{57FEE30D-32A1-40F6-B123-98B1CB0F0656}" sibTransId="{D15AF26F-2A76-498B-B20C-1CE74D0C5886}"/>
    <dgm:cxn modelId="{6CA2BB54-04D1-4253-A71A-04B0C8BAD13D}" srcId="{0C95F5B4-2064-4549-BB96-127A8ED3BFBA}" destId="{97C6878F-B3A0-48B5-8CAB-936EC664442F}" srcOrd="0" destOrd="0" parTransId="{15842A37-6FA1-422E-A10F-CFE3C32803F0}" sibTransId="{B2BA021C-1560-4CB6-9E38-9A93F45237C5}"/>
    <dgm:cxn modelId="{4ECD33ED-579E-46D0-BEAA-ACA9516FF6F6}" type="presOf" srcId="{0C95F5B4-2064-4549-BB96-127A8ED3BFBA}" destId="{61A49454-A71B-4E3A-855A-92EA1FC90C83}" srcOrd="0" destOrd="0" presId="urn:microsoft.com/office/officeart/2005/8/layout/process2"/>
    <dgm:cxn modelId="{13151729-BD81-4BC7-9799-64DB252DDBAB}" type="presParOf" srcId="{61A49454-A71B-4E3A-855A-92EA1FC90C83}" destId="{D1B3797A-99B2-4FB0-AC1A-9DC5D5BD0372}" srcOrd="0" destOrd="0" presId="urn:microsoft.com/office/officeart/2005/8/layout/process2"/>
    <dgm:cxn modelId="{8544AE55-0716-4B7A-9110-D5BD08653CA0}" type="presParOf" srcId="{61A49454-A71B-4E3A-855A-92EA1FC90C83}" destId="{89D119CA-7BC7-4576-AFD9-C91CE267C2D2}" srcOrd="1" destOrd="0" presId="urn:microsoft.com/office/officeart/2005/8/layout/process2"/>
    <dgm:cxn modelId="{828BABF9-2ADB-4156-830F-6AE2ADD10E95}" type="presParOf" srcId="{89D119CA-7BC7-4576-AFD9-C91CE267C2D2}" destId="{2304B1E0-C5D9-4FCC-B9F1-B9C98E5F8413}" srcOrd="0" destOrd="0" presId="urn:microsoft.com/office/officeart/2005/8/layout/process2"/>
    <dgm:cxn modelId="{4F4BAC09-B218-4EBB-A5D7-CE67F0B6FB59}" type="presParOf" srcId="{61A49454-A71B-4E3A-855A-92EA1FC90C83}" destId="{57117E15-F2FE-4BDF-943A-6189012EDF1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735C94C-CA97-43CE-A8AF-1B28DE14FFA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2058889-FEFC-43EB-8E61-CAE594E8EE4D}">
      <dgm:prSet/>
      <dgm:spPr/>
      <dgm:t>
        <a:bodyPr/>
        <a:lstStyle/>
        <a:p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463F39-7932-4516-BF0F-63BB3A3720F8}" type="parTrans" cxnId="{072A9457-0F5D-49B9-8CD3-16E5DA6CDE7B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CAF366-4498-4273-84EA-2AED3C620E4E}" type="sibTrans" cxnId="{072A9457-0F5D-49B9-8CD3-16E5DA6CDE7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3F88C-7938-4341-934C-A5C6F2C0E724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Orígenes de las importaciones Norte y Centro América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A75AC6-D811-4E9F-9224-0DD619786E6C}" type="parTrans" cxnId="{20277CC1-C1BE-4840-8CD4-5A18ABD7F0D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7F717E-0E3D-4CEC-A5AC-217E2536D470}" type="sibTrans" cxnId="{20277CC1-C1BE-4840-8CD4-5A18ABD7F0DE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915FE0-2FD4-4BD5-89E0-96876EBC359F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América del sur  5,7%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D78E35-F641-48C1-9B4D-681FF1CF807A}" type="parTrans" cxnId="{D0CB66C7-4AD2-4C80-AEB7-F9DF6F7C8087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DC36D2-5077-4BA0-B355-A138521AD13B}" type="sibTrans" cxnId="{D0CB66C7-4AD2-4C80-AEB7-F9DF6F7C8087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3653E7-9906-4379-8CC6-8E82A85A7F17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 que mas importa son Maquinas 17%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A633C5-ECAF-4E73-A4A3-4B098432FAA2}" type="parTrans" cxnId="{41941C30-44A7-4D26-A792-EFD2FB007B5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10EDE1-DD6F-4DB4-B527-09B3BFB91C9F}" type="sibTrans" cxnId="{41941C30-44A7-4D26-A792-EFD2FB007B59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144BE4-1EF4-4CAB-B511-542F15FBA8A2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Exporta 26% del reino vegetal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372F19-3B95-4613-8EF8-13C01DC3CAA5}" type="parTrans" cxnId="{0894DB30-7A28-401E-BCDB-E38274E0307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1EF4C-2476-497E-B13C-3D954C56B8CB}" type="sibTrans" cxnId="{0894DB30-7A28-401E-BCDB-E38274E03071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9D8A75-07ED-42FC-A23A-CD17C9590177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 destino exportable es América del Norte 76%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E6554-7A9C-406C-8810-1A6D20B258D2}" type="parTrans" cxnId="{9018BCBA-F6C6-4D75-9848-35F619F37D28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817689-752D-4532-B6A5-48CD0A7F7F9E}" type="sibTrans" cxnId="{9018BCBA-F6C6-4D75-9848-35F619F37D28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36659E-8DE0-4F0A-B7F5-126EE3E44DC7}" type="pres">
      <dgm:prSet presAssocID="{5735C94C-CA97-43CE-A8AF-1B28DE14FFA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915D2AF5-D453-4E05-B88B-61897EE41627}" type="pres">
      <dgm:prSet presAssocID="{5735C94C-CA97-43CE-A8AF-1B28DE14FFA4}" presName="Name1" presStyleCnt="0"/>
      <dgm:spPr/>
    </dgm:pt>
    <dgm:pt modelId="{A9DDC69D-CC58-4214-A399-904D38711BBD}" type="pres">
      <dgm:prSet presAssocID="{53CAF366-4498-4273-84EA-2AED3C620E4E}" presName="picture_1" presStyleCnt="0"/>
      <dgm:spPr/>
    </dgm:pt>
    <dgm:pt modelId="{6257F526-05AD-49CF-8A40-6CBCB3EFC7E6}" type="pres">
      <dgm:prSet presAssocID="{53CAF366-4498-4273-84EA-2AED3C620E4E}" presName="pictureRepeatNode" presStyleLbl="alignImgPlace1" presStyleIdx="0" presStyleCnt="5" custLinFactNeighborX="-4" custLinFactNeighborY="192"/>
      <dgm:spPr/>
      <dgm:t>
        <a:bodyPr/>
        <a:lstStyle/>
        <a:p>
          <a:endParaRPr lang="es-ES"/>
        </a:p>
      </dgm:t>
    </dgm:pt>
    <dgm:pt modelId="{044AE221-BA89-4D95-8822-A4F7C1B3A6CD}" type="pres">
      <dgm:prSet presAssocID="{A2058889-FEFC-43EB-8E61-CAE594E8EE4D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B23E8A-F51D-4C9E-8CFD-86E51ADFEE9B}" type="pres">
      <dgm:prSet presAssocID="{937F717E-0E3D-4CEC-A5AC-217E2536D470}" presName="picture_2" presStyleCnt="0"/>
      <dgm:spPr/>
    </dgm:pt>
    <dgm:pt modelId="{BAF8E050-9479-4BF3-8999-995F64106812}" type="pres">
      <dgm:prSet presAssocID="{937F717E-0E3D-4CEC-A5AC-217E2536D470}" presName="pictureRepeatNode" presStyleLbl="alignImgPlace1" presStyleIdx="1" presStyleCnt="5"/>
      <dgm:spPr/>
      <dgm:t>
        <a:bodyPr/>
        <a:lstStyle/>
        <a:p>
          <a:endParaRPr lang="es-ES"/>
        </a:p>
      </dgm:t>
    </dgm:pt>
    <dgm:pt modelId="{76B1A1BE-6ECD-4A43-A251-F6047D0491B7}" type="pres">
      <dgm:prSet presAssocID="{3C93F88C-7938-4341-934C-A5C6F2C0E724}" presName="line_2" presStyleLbl="parChTrans1D1" presStyleIdx="0" presStyleCnt="4"/>
      <dgm:spPr/>
    </dgm:pt>
    <dgm:pt modelId="{76309821-9BF4-4722-9B7A-A0617A6EA710}" type="pres">
      <dgm:prSet presAssocID="{3C93F88C-7938-4341-934C-A5C6F2C0E724}" presName="textparent_2" presStyleLbl="node1" presStyleIdx="0" presStyleCnt="0"/>
      <dgm:spPr/>
    </dgm:pt>
    <dgm:pt modelId="{2DEDE51D-CFEB-4E08-BDE2-34C7D286D224}" type="pres">
      <dgm:prSet presAssocID="{3C93F88C-7938-4341-934C-A5C6F2C0E724}" presName="text_2" presStyleLbl="revTx" presStyleIdx="0" presStyleCnt="4" custScaleX="13194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9B8264-E703-4258-A364-86B14D9C0685}" type="pres">
      <dgm:prSet presAssocID="{8510EDE1-DD6F-4DB4-B527-09B3BFB91C9F}" presName="picture_3" presStyleCnt="0"/>
      <dgm:spPr/>
    </dgm:pt>
    <dgm:pt modelId="{6BC21C44-432D-499D-8318-754121C0EEB1}" type="pres">
      <dgm:prSet presAssocID="{8510EDE1-DD6F-4DB4-B527-09B3BFB91C9F}" presName="pictureRepeatNode" presStyleLbl="alignImgPlace1" presStyleIdx="2" presStyleCnt="5"/>
      <dgm:spPr/>
      <dgm:t>
        <a:bodyPr/>
        <a:lstStyle/>
        <a:p>
          <a:endParaRPr lang="es-ES"/>
        </a:p>
      </dgm:t>
    </dgm:pt>
    <dgm:pt modelId="{EAD75443-F1D8-455B-B4F5-2A3327FB6691}" type="pres">
      <dgm:prSet presAssocID="{D33653E7-9906-4379-8CC6-8E82A85A7F17}" presName="line_3" presStyleLbl="parChTrans1D1" presStyleIdx="1" presStyleCnt="4"/>
      <dgm:spPr/>
    </dgm:pt>
    <dgm:pt modelId="{5499F5B3-EA0C-4AE3-9F6D-E36AC0761FCD}" type="pres">
      <dgm:prSet presAssocID="{D33653E7-9906-4379-8CC6-8E82A85A7F17}" presName="textparent_3" presStyleLbl="node1" presStyleIdx="0" presStyleCnt="0"/>
      <dgm:spPr/>
    </dgm:pt>
    <dgm:pt modelId="{4CE158F7-EED4-484E-B7C9-431E8C3D26D3}" type="pres">
      <dgm:prSet presAssocID="{D33653E7-9906-4379-8CC6-8E82A85A7F17}" presName="text_3" presStyleLbl="revTx" presStyleIdx="1" presStyleCnt="4" custScaleX="2869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CF76D5-C9AD-4257-AA3A-3740422BA49E}" type="pres">
      <dgm:prSet presAssocID="{7B81EF4C-2476-497E-B13C-3D954C56B8CB}" presName="picture_4" presStyleCnt="0"/>
      <dgm:spPr/>
    </dgm:pt>
    <dgm:pt modelId="{B1927F1E-31EE-42DF-B04D-599BE00508B9}" type="pres">
      <dgm:prSet presAssocID="{7B81EF4C-2476-497E-B13C-3D954C56B8CB}" presName="pictureRepeatNode" presStyleLbl="alignImgPlace1" presStyleIdx="3" presStyleCnt="5"/>
      <dgm:spPr/>
      <dgm:t>
        <a:bodyPr/>
        <a:lstStyle/>
        <a:p>
          <a:endParaRPr lang="es-ES"/>
        </a:p>
      </dgm:t>
    </dgm:pt>
    <dgm:pt modelId="{DBF68B41-22CF-4295-9EE1-93E3B25382B6}" type="pres">
      <dgm:prSet presAssocID="{85144BE4-1EF4-4CAB-B511-542F15FBA8A2}" presName="line_4" presStyleLbl="parChTrans1D1" presStyleIdx="2" presStyleCnt="4"/>
      <dgm:spPr/>
    </dgm:pt>
    <dgm:pt modelId="{AEA43220-7814-4603-A421-EBD61B410956}" type="pres">
      <dgm:prSet presAssocID="{85144BE4-1EF4-4CAB-B511-542F15FBA8A2}" presName="textparent_4" presStyleLbl="node1" presStyleIdx="0" presStyleCnt="0"/>
      <dgm:spPr/>
    </dgm:pt>
    <dgm:pt modelId="{4DE63EF8-96B5-4A37-BA91-4101DAB429FC}" type="pres">
      <dgm:prSet presAssocID="{85144BE4-1EF4-4CAB-B511-542F15FBA8A2}" presName="text_4" presStyleLbl="revTx" presStyleIdx="2" presStyleCnt="4" custScaleX="3261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71B57E-D3DF-402B-8FD0-CD104F6AD1EB}" type="pres">
      <dgm:prSet presAssocID="{36817689-752D-4532-B6A5-48CD0A7F7F9E}" presName="picture_5" presStyleCnt="0"/>
      <dgm:spPr/>
    </dgm:pt>
    <dgm:pt modelId="{60E5CF56-623D-4E76-A2B1-AF99830724A6}" type="pres">
      <dgm:prSet presAssocID="{36817689-752D-4532-B6A5-48CD0A7F7F9E}" presName="pictureRepeatNode" presStyleLbl="alignImgPlace1" presStyleIdx="4" presStyleCnt="5"/>
      <dgm:spPr/>
      <dgm:t>
        <a:bodyPr/>
        <a:lstStyle/>
        <a:p>
          <a:endParaRPr lang="es-ES"/>
        </a:p>
      </dgm:t>
    </dgm:pt>
    <dgm:pt modelId="{4DFCBE98-0A59-4E19-8B28-92B8CB38B66D}" type="pres">
      <dgm:prSet presAssocID="{919D8A75-07ED-42FC-A23A-CD17C9590177}" presName="line_5" presStyleLbl="parChTrans1D1" presStyleIdx="3" presStyleCnt="4"/>
      <dgm:spPr/>
    </dgm:pt>
    <dgm:pt modelId="{21323568-3688-4853-A080-D8D2E33D8717}" type="pres">
      <dgm:prSet presAssocID="{919D8A75-07ED-42FC-A23A-CD17C9590177}" presName="textparent_5" presStyleLbl="node1" presStyleIdx="0" presStyleCnt="0"/>
      <dgm:spPr/>
    </dgm:pt>
    <dgm:pt modelId="{6C220CE5-CE77-48E1-BBF6-B03907CD72BE}" type="pres">
      <dgm:prSet presAssocID="{919D8A75-07ED-42FC-A23A-CD17C9590177}" presName="text_5" presStyleLbl="revTx" presStyleIdx="3" presStyleCnt="4" custScaleX="1916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1941C30-44A7-4D26-A792-EFD2FB007B59}" srcId="{5735C94C-CA97-43CE-A8AF-1B28DE14FFA4}" destId="{D33653E7-9906-4379-8CC6-8E82A85A7F17}" srcOrd="2" destOrd="0" parTransId="{CFA633C5-ECAF-4E73-A4A3-4B098432FAA2}" sibTransId="{8510EDE1-DD6F-4DB4-B527-09B3BFB91C9F}"/>
    <dgm:cxn modelId="{324A3F88-2AF1-4D7B-BD0B-BFA77AE08C4C}" type="presOf" srcId="{53CAF366-4498-4273-84EA-2AED3C620E4E}" destId="{6257F526-05AD-49CF-8A40-6CBCB3EFC7E6}" srcOrd="0" destOrd="0" presId="urn:microsoft.com/office/officeart/2008/layout/CircularPictureCallout"/>
    <dgm:cxn modelId="{0894DB30-7A28-401E-BCDB-E38274E03071}" srcId="{5735C94C-CA97-43CE-A8AF-1B28DE14FFA4}" destId="{85144BE4-1EF4-4CAB-B511-542F15FBA8A2}" srcOrd="3" destOrd="0" parTransId="{D7372F19-3B95-4613-8EF8-13C01DC3CAA5}" sibTransId="{7B81EF4C-2476-497E-B13C-3D954C56B8CB}"/>
    <dgm:cxn modelId="{F3A7C8AA-7ECE-4327-A507-0F07AB2130A3}" type="presOf" srcId="{919D8A75-07ED-42FC-A23A-CD17C9590177}" destId="{6C220CE5-CE77-48E1-BBF6-B03907CD72BE}" srcOrd="0" destOrd="0" presId="urn:microsoft.com/office/officeart/2008/layout/CircularPictureCallout"/>
    <dgm:cxn modelId="{57FB2D4D-E8AE-44BB-8AB2-D89944A9E633}" type="presOf" srcId="{8510EDE1-DD6F-4DB4-B527-09B3BFB91C9F}" destId="{6BC21C44-432D-499D-8318-754121C0EEB1}" srcOrd="0" destOrd="0" presId="urn:microsoft.com/office/officeart/2008/layout/CircularPictureCallout"/>
    <dgm:cxn modelId="{072A9457-0F5D-49B9-8CD3-16E5DA6CDE7B}" srcId="{5735C94C-CA97-43CE-A8AF-1B28DE14FFA4}" destId="{A2058889-FEFC-43EB-8E61-CAE594E8EE4D}" srcOrd="0" destOrd="0" parTransId="{92463F39-7932-4516-BF0F-63BB3A3720F8}" sibTransId="{53CAF366-4498-4273-84EA-2AED3C620E4E}"/>
    <dgm:cxn modelId="{D09D75D6-7109-463E-8524-03420401CEE9}" type="presOf" srcId="{29915FE0-2FD4-4BD5-89E0-96876EBC359F}" destId="{2DEDE51D-CFEB-4E08-BDE2-34C7D286D224}" srcOrd="0" destOrd="1" presId="urn:microsoft.com/office/officeart/2008/layout/CircularPictureCallout"/>
    <dgm:cxn modelId="{AFF32020-4504-4961-8892-D13B7985707E}" type="presOf" srcId="{3C93F88C-7938-4341-934C-A5C6F2C0E724}" destId="{2DEDE51D-CFEB-4E08-BDE2-34C7D286D224}" srcOrd="0" destOrd="0" presId="urn:microsoft.com/office/officeart/2008/layout/CircularPictureCallout"/>
    <dgm:cxn modelId="{D3F40312-6A57-41FC-A2F3-764407624FB5}" type="presOf" srcId="{36817689-752D-4532-B6A5-48CD0A7F7F9E}" destId="{60E5CF56-623D-4E76-A2B1-AF99830724A6}" srcOrd="0" destOrd="0" presId="urn:microsoft.com/office/officeart/2008/layout/CircularPictureCallout"/>
    <dgm:cxn modelId="{B860787F-3F0D-468B-A925-DBAE63A924A3}" type="presOf" srcId="{A2058889-FEFC-43EB-8E61-CAE594E8EE4D}" destId="{044AE221-BA89-4D95-8822-A4F7C1B3A6CD}" srcOrd="0" destOrd="0" presId="urn:microsoft.com/office/officeart/2008/layout/CircularPictureCallout"/>
    <dgm:cxn modelId="{1C1D955C-0B90-41AD-A0D3-9D37200C50A4}" type="presOf" srcId="{D33653E7-9906-4379-8CC6-8E82A85A7F17}" destId="{4CE158F7-EED4-484E-B7C9-431E8C3D26D3}" srcOrd="0" destOrd="0" presId="urn:microsoft.com/office/officeart/2008/layout/CircularPictureCallout"/>
    <dgm:cxn modelId="{70BEA7A5-C0D7-41BF-9ABD-01725465BC15}" type="presOf" srcId="{85144BE4-1EF4-4CAB-B511-542F15FBA8A2}" destId="{4DE63EF8-96B5-4A37-BA91-4101DAB429FC}" srcOrd="0" destOrd="0" presId="urn:microsoft.com/office/officeart/2008/layout/CircularPictureCallout"/>
    <dgm:cxn modelId="{E0888194-4303-405F-9A92-46D70A0A475A}" type="presOf" srcId="{5735C94C-CA97-43CE-A8AF-1B28DE14FFA4}" destId="{A836659E-8DE0-4F0A-B7F5-126EE3E44DC7}" srcOrd="0" destOrd="0" presId="urn:microsoft.com/office/officeart/2008/layout/CircularPictureCallout"/>
    <dgm:cxn modelId="{9018BCBA-F6C6-4D75-9848-35F619F37D28}" srcId="{5735C94C-CA97-43CE-A8AF-1B28DE14FFA4}" destId="{919D8A75-07ED-42FC-A23A-CD17C9590177}" srcOrd="4" destOrd="0" parTransId="{7EEE6554-7A9C-406C-8810-1A6D20B258D2}" sibTransId="{36817689-752D-4532-B6A5-48CD0A7F7F9E}"/>
    <dgm:cxn modelId="{20277CC1-C1BE-4840-8CD4-5A18ABD7F0DE}" srcId="{5735C94C-CA97-43CE-A8AF-1B28DE14FFA4}" destId="{3C93F88C-7938-4341-934C-A5C6F2C0E724}" srcOrd="1" destOrd="0" parTransId="{4AA75AC6-D811-4E9F-9224-0DD619786E6C}" sibTransId="{937F717E-0E3D-4CEC-A5AC-217E2536D470}"/>
    <dgm:cxn modelId="{D0CB66C7-4AD2-4C80-AEB7-F9DF6F7C8087}" srcId="{3C93F88C-7938-4341-934C-A5C6F2C0E724}" destId="{29915FE0-2FD4-4BD5-89E0-96876EBC359F}" srcOrd="0" destOrd="0" parTransId="{02D78E35-F641-48C1-9B4D-681FF1CF807A}" sibTransId="{B7DC36D2-5077-4BA0-B355-A138521AD13B}"/>
    <dgm:cxn modelId="{A78F5B5C-EB65-448D-8ED6-5B9589BDB949}" type="presOf" srcId="{937F717E-0E3D-4CEC-A5AC-217E2536D470}" destId="{BAF8E050-9479-4BF3-8999-995F64106812}" srcOrd="0" destOrd="0" presId="urn:microsoft.com/office/officeart/2008/layout/CircularPictureCallout"/>
    <dgm:cxn modelId="{2D7D5E5B-00AD-4954-BC0D-44AF621ADD5E}" type="presOf" srcId="{7B81EF4C-2476-497E-B13C-3D954C56B8CB}" destId="{B1927F1E-31EE-42DF-B04D-599BE00508B9}" srcOrd="0" destOrd="0" presId="urn:microsoft.com/office/officeart/2008/layout/CircularPictureCallout"/>
    <dgm:cxn modelId="{4346AA7F-A7AF-4FEC-A1E1-A33C469EB62F}" type="presParOf" srcId="{A836659E-8DE0-4F0A-B7F5-126EE3E44DC7}" destId="{915D2AF5-D453-4E05-B88B-61897EE41627}" srcOrd="0" destOrd="0" presId="urn:microsoft.com/office/officeart/2008/layout/CircularPictureCallout"/>
    <dgm:cxn modelId="{9081A7E8-6B1B-4F45-BAA8-10A9801EF017}" type="presParOf" srcId="{915D2AF5-D453-4E05-B88B-61897EE41627}" destId="{A9DDC69D-CC58-4214-A399-904D38711BBD}" srcOrd="0" destOrd="0" presId="urn:microsoft.com/office/officeart/2008/layout/CircularPictureCallout"/>
    <dgm:cxn modelId="{ACC84906-D2A0-40BA-9936-5D7FBCDDB1FD}" type="presParOf" srcId="{A9DDC69D-CC58-4214-A399-904D38711BBD}" destId="{6257F526-05AD-49CF-8A40-6CBCB3EFC7E6}" srcOrd="0" destOrd="0" presId="urn:microsoft.com/office/officeart/2008/layout/CircularPictureCallout"/>
    <dgm:cxn modelId="{4C80301D-F2EE-40DB-95C8-B8F334BD717A}" type="presParOf" srcId="{915D2AF5-D453-4E05-B88B-61897EE41627}" destId="{044AE221-BA89-4D95-8822-A4F7C1B3A6CD}" srcOrd="1" destOrd="0" presId="urn:microsoft.com/office/officeart/2008/layout/CircularPictureCallout"/>
    <dgm:cxn modelId="{CB07E4F3-2F47-49CE-BDD7-EAA216ABDEE6}" type="presParOf" srcId="{915D2AF5-D453-4E05-B88B-61897EE41627}" destId="{0FB23E8A-F51D-4C9E-8CFD-86E51ADFEE9B}" srcOrd="2" destOrd="0" presId="urn:microsoft.com/office/officeart/2008/layout/CircularPictureCallout"/>
    <dgm:cxn modelId="{706A4D74-BC1C-4F72-9AC5-F4AC6555BBBA}" type="presParOf" srcId="{0FB23E8A-F51D-4C9E-8CFD-86E51ADFEE9B}" destId="{BAF8E050-9479-4BF3-8999-995F64106812}" srcOrd="0" destOrd="0" presId="urn:microsoft.com/office/officeart/2008/layout/CircularPictureCallout"/>
    <dgm:cxn modelId="{8A06CB76-321C-42BE-8978-01A49896D391}" type="presParOf" srcId="{915D2AF5-D453-4E05-B88B-61897EE41627}" destId="{76B1A1BE-6ECD-4A43-A251-F6047D0491B7}" srcOrd="3" destOrd="0" presId="urn:microsoft.com/office/officeart/2008/layout/CircularPictureCallout"/>
    <dgm:cxn modelId="{0FAC8DEC-D19F-4FDE-B881-AD00A3DDF32F}" type="presParOf" srcId="{915D2AF5-D453-4E05-B88B-61897EE41627}" destId="{76309821-9BF4-4722-9B7A-A0617A6EA710}" srcOrd="4" destOrd="0" presId="urn:microsoft.com/office/officeart/2008/layout/CircularPictureCallout"/>
    <dgm:cxn modelId="{4D42D7D9-AD57-47AE-A9B8-295A86B923D1}" type="presParOf" srcId="{76309821-9BF4-4722-9B7A-A0617A6EA710}" destId="{2DEDE51D-CFEB-4E08-BDE2-34C7D286D224}" srcOrd="0" destOrd="0" presId="urn:microsoft.com/office/officeart/2008/layout/CircularPictureCallout"/>
    <dgm:cxn modelId="{43EBDA14-351A-4E48-B0E7-9253E94B3093}" type="presParOf" srcId="{915D2AF5-D453-4E05-B88B-61897EE41627}" destId="{779B8264-E703-4258-A364-86B14D9C0685}" srcOrd="5" destOrd="0" presId="urn:microsoft.com/office/officeart/2008/layout/CircularPictureCallout"/>
    <dgm:cxn modelId="{666859BC-7CB3-4794-B34B-78E377965BD0}" type="presParOf" srcId="{779B8264-E703-4258-A364-86B14D9C0685}" destId="{6BC21C44-432D-499D-8318-754121C0EEB1}" srcOrd="0" destOrd="0" presId="urn:microsoft.com/office/officeart/2008/layout/CircularPictureCallout"/>
    <dgm:cxn modelId="{5A1B8BB7-2688-4994-A988-3D8BA94B464A}" type="presParOf" srcId="{915D2AF5-D453-4E05-B88B-61897EE41627}" destId="{EAD75443-F1D8-455B-B4F5-2A3327FB6691}" srcOrd="6" destOrd="0" presId="urn:microsoft.com/office/officeart/2008/layout/CircularPictureCallout"/>
    <dgm:cxn modelId="{7138A53F-173B-4E98-AA82-F37A2BE166B4}" type="presParOf" srcId="{915D2AF5-D453-4E05-B88B-61897EE41627}" destId="{5499F5B3-EA0C-4AE3-9F6D-E36AC0761FCD}" srcOrd="7" destOrd="0" presId="urn:microsoft.com/office/officeart/2008/layout/CircularPictureCallout"/>
    <dgm:cxn modelId="{E1651845-FF80-4D88-B744-513D28081313}" type="presParOf" srcId="{5499F5B3-EA0C-4AE3-9F6D-E36AC0761FCD}" destId="{4CE158F7-EED4-484E-B7C9-431E8C3D26D3}" srcOrd="0" destOrd="0" presId="urn:microsoft.com/office/officeart/2008/layout/CircularPictureCallout"/>
    <dgm:cxn modelId="{61AECB9A-9A1E-411C-81B9-280FFB18DE9A}" type="presParOf" srcId="{915D2AF5-D453-4E05-B88B-61897EE41627}" destId="{FDCF76D5-C9AD-4257-AA3A-3740422BA49E}" srcOrd="8" destOrd="0" presId="urn:microsoft.com/office/officeart/2008/layout/CircularPictureCallout"/>
    <dgm:cxn modelId="{1E0E31A7-66E3-4B74-A568-E86C8C70BD27}" type="presParOf" srcId="{FDCF76D5-C9AD-4257-AA3A-3740422BA49E}" destId="{B1927F1E-31EE-42DF-B04D-599BE00508B9}" srcOrd="0" destOrd="0" presId="urn:microsoft.com/office/officeart/2008/layout/CircularPictureCallout"/>
    <dgm:cxn modelId="{9A6174B2-EC42-4A50-A0F5-993090797CEE}" type="presParOf" srcId="{915D2AF5-D453-4E05-B88B-61897EE41627}" destId="{DBF68B41-22CF-4295-9EE1-93E3B25382B6}" srcOrd="9" destOrd="0" presId="urn:microsoft.com/office/officeart/2008/layout/CircularPictureCallout"/>
    <dgm:cxn modelId="{3D6716BE-257B-402E-94E1-513FE87809BD}" type="presParOf" srcId="{915D2AF5-D453-4E05-B88B-61897EE41627}" destId="{AEA43220-7814-4603-A421-EBD61B410956}" srcOrd="10" destOrd="0" presId="urn:microsoft.com/office/officeart/2008/layout/CircularPictureCallout"/>
    <dgm:cxn modelId="{DFB2AFED-565B-4EC3-8C31-522C243CF173}" type="presParOf" srcId="{AEA43220-7814-4603-A421-EBD61B410956}" destId="{4DE63EF8-96B5-4A37-BA91-4101DAB429FC}" srcOrd="0" destOrd="0" presId="urn:microsoft.com/office/officeart/2008/layout/CircularPictureCallout"/>
    <dgm:cxn modelId="{5FE9C4AF-B9F5-4790-99B6-BA5565B40F33}" type="presParOf" srcId="{915D2AF5-D453-4E05-B88B-61897EE41627}" destId="{DC71B57E-D3DF-402B-8FD0-CD104F6AD1EB}" srcOrd="11" destOrd="0" presId="urn:microsoft.com/office/officeart/2008/layout/CircularPictureCallout"/>
    <dgm:cxn modelId="{CFF1745B-BE5A-42B9-BA65-C8A7F76D8B5D}" type="presParOf" srcId="{DC71B57E-D3DF-402B-8FD0-CD104F6AD1EB}" destId="{60E5CF56-623D-4E76-A2B1-AF99830724A6}" srcOrd="0" destOrd="0" presId="urn:microsoft.com/office/officeart/2008/layout/CircularPictureCallout"/>
    <dgm:cxn modelId="{F39082C6-B9AF-48EF-8B1A-9DB821CEAECD}" type="presParOf" srcId="{915D2AF5-D453-4E05-B88B-61897EE41627}" destId="{4DFCBE98-0A59-4E19-8B28-92B8CB38B66D}" srcOrd="12" destOrd="0" presId="urn:microsoft.com/office/officeart/2008/layout/CircularPictureCallout"/>
    <dgm:cxn modelId="{F3CEFA57-8B14-4DF4-B74A-DD9916B49291}" type="presParOf" srcId="{915D2AF5-D453-4E05-B88B-61897EE41627}" destId="{21323568-3688-4853-A080-D8D2E33D8717}" srcOrd="13" destOrd="0" presId="urn:microsoft.com/office/officeart/2008/layout/CircularPictureCallout"/>
    <dgm:cxn modelId="{D2D39718-8470-4C8F-9810-3C37F2C6DA79}" type="presParOf" srcId="{21323568-3688-4853-A080-D8D2E33D8717}" destId="{6C220CE5-CE77-48E1-BBF6-B03907CD72B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C2B2419-AD93-4396-8A33-7AD148487347}" type="doc">
      <dgm:prSet loTypeId="urn:microsoft.com/office/officeart/2005/8/layout/process2" loCatId="process" qsTypeId="urn:microsoft.com/office/officeart/2005/8/quickstyle/simple1" qsCatId="simple" csTypeId="urn:microsoft.com/office/officeart/2005/8/colors/accent0_1" csCatId="mainScheme" phldr="1"/>
      <dgm:spPr/>
    </dgm:pt>
    <dgm:pt modelId="{7769D24F-50FA-406C-8950-472ED9EA7C2E}">
      <dgm:prSet phldrT="[Texto]"/>
      <dgm:spPr/>
      <dgm:t>
        <a:bodyPr/>
        <a:lstStyle/>
        <a:p>
          <a:r>
            <a:rPr lang="es-EC" b="1" i="1" dirty="0" smtClean="0"/>
            <a:t>GUATEMALA Y BELICE 	</a:t>
          </a:r>
          <a:endParaRPr lang="es-EC" dirty="0"/>
        </a:p>
      </dgm:t>
    </dgm:pt>
    <dgm:pt modelId="{92FCBFBA-2B40-4D13-8C83-76EA7069A0F9}" type="parTrans" cxnId="{32B207DE-8AEF-476A-8610-3A6B540E41F4}">
      <dgm:prSet/>
      <dgm:spPr/>
      <dgm:t>
        <a:bodyPr/>
        <a:lstStyle/>
        <a:p>
          <a:endParaRPr lang="es-EC"/>
        </a:p>
      </dgm:t>
    </dgm:pt>
    <dgm:pt modelId="{3E945376-6019-4B01-8952-ED7B79DAB0AF}" type="sibTrans" cxnId="{32B207DE-8AEF-476A-8610-3A6B540E41F4}">
      <dgm:prSet/>
      <dgm:spPr/>
      <dgm:t>
        <a:bodyPr/>
        <a:lstStyle/>
        <a:p>
          <a:endParaRPr lang="es-EC"/>
        </a:p>
      </dgm:t>
    </dgm:pt>
    <dgm:pt modelId="{3AC5AE4C-67C4-45D5-BAAB-E401E9C311C4}">
      <dgm:prSet/>
      <dgm:spPr/>
      <dgm:t>
        <a:bodyPr/>
        <a:lstStyle/>
        <a:p>
          <a:r>
            <a:rPr lang="es-EC" dirty="0" smtClean="0"/>
            <a:t>Entró en vigencia el 04 abril del 2010</a:t>
          </a:r>
          <a:endParaRPr lang="es-EC" dirty="0"/>
        </a:p>
      </dgm:t>
    </dgm:pt>
    <dgm:pt modelId="{D24FB438-177B-4FE4-8A4E-49822EC12FF5}" type="parTrans" cxnId="{90A395B4-B88E-4995-B302-AFEC9E78296A}">
      <dgm:prSet/>
      <dgm:spPr/>
      <dgm:t>
        <a:bodyPr/>
        <a:lstStyle/>
        <a:p>
          <a:endParaRPr lang="es-EC"/>
        </a:p>
      </dgm:t>
    </dgm:pt>
    <dgm:pt modelId="{71FA9AF9-146F-447C-A88C-F7C64A619017}" type="sibTrans" cxnId="{90A395B4-B88E-4995-B302-AFEC9E78296A}">
      <dgm:prSet/>
      <dgm:spPr/>
      <dgm:t>
        <a:bodyPr/>
        <a:lstStyle/>
        <a:p>
          <a:endParaRPr lang="es-EC"/>
        </a:p>
      </dgm:t>
    </dgm:pt>
    <dgm:pt modelId="{4F53E28B-34B8-4516-B5A4-960A2B7620D0}">
      <dgm:prSet/>
      <dgm:spPr/>
      <dgm:t>
        <a:bodyPr/>
        <a:lstStyle/>
        <a:p>
          <a:r>
            <a:rPr lang="es-EC" dirty="0" smtClean="0"/>
            <a:t>Belice para Guatemala es socio  comercial  de  las  exportaciones  el número 24 y de las importaciones el número 51</a:t>
          </a:r>
          <a:endParaRPr lang="es-EC" dirty="0"/>
        </a:p>
      </dgm:t>
    </dgm:pt>
    <dgm:pt modelId="{505942D6-A7A4-4645-BE8F-1F9809973184}" type="parTrans" cxnId="{688658F6-C95D-425F-9A36-FD3F04F6E631}">
      <dgm:prSet/>
      <dgm:spPr/>
      <dgm:t>
        <a:bodyPr/>
        <a:lstStyle/>
        <a:p>
          <a:endParaRPr lang="es-EC"/>
        </a:p>
      </dgm:t>
    </dgm:pt>
    <dgm:pt modelId="{10BC0CF4-14B9-4D0F-8392-8D010845C111}" type="sibTrans" cxnId="{688658F6-C95D-425F-9A36-FD3F04F6E631}">
      <dgm:prSet/>
      <dgm:spPr/>
      <dgm:t>
        <a:bodyPr/>
        <a:lstStyle/>
        <a:p>
          <a:endParaRPr lang="es-EC"/>
        </a:p>
      </dgm:t>
    </dgm:pt>
    <dgm:pt modelId="{B5E00097-6EC1-4076-9950-A0DE0CBA755D}">
      <dgm:prSet/>
      <dgm:spPr/>
      <dgm:t>
        <a:bodyPr/>
        <a:lstStyle/>
        <a:p>
          <a:r>
            <a:rPr lang="es-EC" dirty="0" smtClean="0"/>
            <a:t>Guatemala para Belice, ocupó el número 10 para las exportaciones y el número 5 para las importaciones. </a:t>
          </a:r>
          <a:endParaRPr lang="es-EC" dirty="0"/>
        </a:p>
      </dgm:t>
    </dgm:pt>
    <dgm:pt modelId="{2AEFF64A-42CD-41D9-ABFA-E5649B24CE05}" type="parTrans" cxnId="{7AE9B14A-91F7-466E-8673-7030E8262E32}">
      <dgm:prSet/>
      <dgm:spPr/>
      <dgm:t>
        <a:bodyPr/>
        <a:lstStyle/>
        <a:p>
          <a:endParaRPr lang="es-EC"/>
        </a:p>
      </dgm:t>
    </dgm:pt>
    <dgm:pt modelId="{935BD328-AABD-4863-A271-1D789D93B9E8}" type="sibTrans" cxnId="{7AE9B14A-91F7-466E-8673-7030E8262E32}">
      <dgm:prSet/>
      <dgm:spPr/>
      <dgm:t>
        <a:bodyPr/>
        <a:lstStyle/>
        <a:p>
          <a:endParaRPr lang="es-EC"/>
        </a:p>
      </dgm:t>
    </dgm:pt>
    <dgm:pt modelId="{2B1E40A4-3A77-4E31-A376-5D4E92758081}" type="pres">
      <dgm:prSet presAssocID="{3C2B2419-AD93-4396-8A33-7AD148487347}" presName="linearFlow" presStyleCnt="0">
        <dgm:presLayoutVars>
          <dgm:resizeHandles val="exact"/>
        </dgm:presLayoutVars>
      </dgm:prSet>
      <dgm:spPr/>
    </dgm:pt>
    <dgm:pt modelId="{C2F8A5D3-EED1-4D38-BF42-4C92DD67798D}" type="pres">
      <dgm:prSet presAssocID="{7769D24F-50FA-406C-8950-472ED9EA7C2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EE6755-FBB3-44CC-81C1-2EF36E28A1B0}" type="pres">
      <dgm:prSet presAssocID="{3E945376-6019-4B01-8952-ED7B79DAB0AF}" presName="sibTrans" presStyleLbl="sibTrans2D1" presStyleIdx="0" presStyleCnt="3"/>
      <dgm:spPr/>
      <dgm:t>
        <a:bodyPr/>
        <a:lstStyle/>
        <a:p>
          <a:endParaRPr lang="es-EC"/>
        </a:p>
      </dgm:t>
    </dgm:pt>
    <dgm:pt modelId="{04263148-2643-436E-8270-DAE995135F6B}" type="pres">
      <dgm:prSet presAssocID="{3E945376-6019-4B01-8952-ED7B79DAB0AF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4ED8405C-9F1A-4CD0-848C-7657E9F390CB}" type="pres">
      <dgm:prSet presAssocID="{3AC5AE4C-67C4-45D5-BAAB-E401E9C311C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49486D-E65E-4EB3-9193-FF735CEA3F65}" type="pres">
      <dgm:prSet presAssocID="{71FA9AF9-146F-447C-A88C-F7C64A619017}" presName="sibTrans" presStyleLbl="sibTrans2D1" presStyleIdx="1" presStyleCnt="3"/>
      <dgm:spPr/>
      <dgm:t>
        <a:bodyPr/>
        <a:lstStyle/>
        <a:p>
          <a:endParaRPr lang="es-EC"/>
        </a:p>
      </dgm:t>
    </dgm:pt>
    <dgm:pt modelId="{EF94814C-912D-477D-9AE1-A958A00E3662}" type="pres">
      <dgm:prSet presAssocID="{71FA9AF9-146F-447C-A88C-F7C64A619017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2113240D-6AD5-40FE-AC58-7966172315A8}" type="pres">
      <dgm:prSet presAssocID="{4F53E28B-34B8-4516-B5A4-960A2B7620D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B06B37-CAA0-42E5-9320-852B79FE2580}" type="pres">
      <dgm:prSet presAssocID="{10BC0CF4-14B9-4D0F-8392-8D010845C111}" presName="sibTrans" presStyleLbl="sibTrans2D1" presStyleIdx="2" presStyleCnt="3"/>
      <dgm:spPr/>
      <dgm:t>
        <a:bodyPr/>
        <a:lstStyle/>
        <a:p>
          <a:endParaRPr lang="es-EC"/>
        </a:p>
      </dgm:t>
    </dgm:pt>
    <dgm:pt modelId="{12CC8D56-C922-49CE-93D2-4CCB04C19CCA}" type="pres">
      <dgm:prSet presAssocID="{10BC0CF4-14B9-4D0F-8392-8D010845C111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C53C5884-EC45-44D7-88A9-3C5B9B320651}" type="pres">
      <dgm:prSet presAssocID="{B5E00097-6EC1-4076-9950-A0DE0CBA755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2B207DE-8AEF-476A-8610-3A6B540E41F4}" srcId="{3C2B2419-AD93-4396-8A33-7AD148487347}" destId="{7769D24F-50FA-406C-8950-472ED9EA7C2E}" srcOrd="0" destOrd="0" parTransId="{92FCBFBA-2B40-4D13-8C83-76EA7069A0F9}" sibTransId="{3E945376-6019-4B01-8952-ED7B79DAB0AF}"/>
    <dgm:cxn modelId="{FFE6ADE7-CE04-4C1D-8A4F-1C24A7BAA2B3}" type="presOf" srcId="{71FA9AF9-146F-447C-A88C-F7C64A619017}" destId="{EF94814C-912D-477D-9AE1-A958A00E3662}" srcOrd="1" destOrd="0" presId="urn:microsoft.com/office/officeart/2005/8/layout/process2"/>
    <dgm:cxn modelId="{270F89EF-C172-401E-9A86-9C650BFE8898}" type="presOf" srcId="{B5E00097-6EC1-4076-9950-A0DE0CBA755D}" destId="{C53C5884-EC45-44D7-88A9-3C5B9B320651}" srcOrd="0" destOrd="0" presId="urn:microsoft.com/office/officeart/2005/8/layout/process2"/>
    <dgm:cxn modelId="{58EFCFB4-C219-49F8-A59D-0563E0BD0616}" type="presOf" srcId="{71FA9AF9-146F-447C-A88C-F7C64A619017}" destId="{AA49486D-E65E-4EB3-9193-FF735CEA3F65}" srcOrd="0" destOrd="0" presId="urn:microsoft.com/office/officeart/2005/8/layout/process2"/>
    <dgm:cxn modelId="{1B901C90-4E4C-4FDA-8895-8A58C41A937B}" type="presOf" srcId="{3AC5AE4C-67C4-45D5-BAAB-E401E9C311C4}" destId="{4ED8405C-9F1A-4CD0-848C-7657E9F390CB}" srcOrd="0" destOrd="0" presId="urn:microsoft.com/office/officeart/2005/8/layout/process2"/>
    <dgm:cxn modelId="{7AE9B14A-91F7-466E-8673-7030E8262E32}" srcId="{3C2B2419-AD93-4396-8A33-7AD148487347}" destId="{B5E00097-6EC1-4076-9950-A0DE0CBA755D}" srcOrd="3" destOrd="0" parTransId="{2AEFF64A-42CD-41D9-ABFA-E5649B24CE05}" sibTransId="{935BD328-AABD-4863-A271-1D789D93B9E8}"/>
    <dgm:cxn modelId="{83A5395D-ED1E-40C0-993C-1EA70D5F0BA2}" type="presOf" srcId="{3E945376-6019-4B01-8952-ED7B79DAB0AF}" destId="{04263148-2643-436E-8270-DAE995135F6B}" srcOrd="1" destOrd="0" presId="urn:microsoft.com/office/officeart/2005/8/layout/process2"/>
    <dgm:cxn modelId="{A262E9EC-1B73-49A9-B362-91E1D2723DB4}" type="presOf" srcId="{3E945376-6019-4B01-8952-ED7B79DAB0AF}" destId="{F7EE6755-FBB3-44CC-81C1-2EF36E28A1B0}" srcOrd="0" destOrd="0" presId="urn:microsoft.com/office/officeart/2005/8/layout/process2"/>
    <dgm:cxn modelId="{90A395B4-B88E-4995-B302-AFEC9E78296A}" srcId="{3C2B2419-AD93-4396-8A33-7AD148487347}" destId="{3AC5AE4C-67C4-45D5-BAAB-E401E9C311C4}" srcOrd="1" destOrd="0" parTransId="{D24FB438-177B-4FE4-8A4E-49822EC12FF5}" sibTransId="{71FA9AF9-146F-447C-A88C-F7C64A619017}"/>
    <dgm:cxn modelId="{8FBAD527-4D9F-4CA0-AD41-C36884A36248}" type="presOf" srcId="{10BC0CF4-14B9-4D0F-8392-8D010845C111}" destId="{12CC8D56-C922-49CE-93D2-4CCB04C19CCA}" srcOrd="1" destOrd="0" presId="urn:microsoft.com/office/officeart/2005/8/layout/process2"/>
    <dgm:cxn modelId="{688658F6-C95D-425F-9A36-FD3F04F6E631}" srcId="{3C2B2419-AD93-4396-8A33-7AD148487347}" destId="{4F53E28B-34B8-4516-B5A4-960A2B7620D0}" srcOrd="2" destOrd="0" parTransId="{505942D6-A7A4-4645-BE8F-1F9809973184}" sibTransId="{10BC0CF4-14B9-4D0F-8392-8D010845C111}"/>
    <dgm:cxn modelId="{5F8E2C91-B7BC-4EA7-A50F-D4B519581529}" type="presOf" srcId="{7769D24F-50FA-406C-8950-472ED9EA7C2E}" destId="{C2F8A5D3-EED1-4D38-BF42-4C92DD67798D}" srcOrd="0" destOrd="0" presId="urn:microsoft.com/office/officeart/2005/8/layout/process2"/>
    <dgm:cxn modelId="{68DDFE17-3531-44C7-AA85-FDBAF149FBEE}" type="presOf" srcId="{10BC0CF4-14B9-4D0F-8392-8D010845C111}" destId="{C2B06B37-CAA0-42E5-9320-852B79FE2580}" srcOrd="0" destOrd="0" presId="urn:microsoft.com/office/officeart/2005/8/layout/process2"/>
    <dgm:cxn modelId="{1F854849-E934-4E2E-A6E5-36E267C7461F}" type="presOf" srcId="{3C2B2419-AD93-4396-8A33-7AD148487347}" destId="{2B1E40A4-3A77-4E31-A376-5D4E92758081}" srcOrd="0" destOrd="0" presId="urn:microsoft.com/office/officeart/2005/8/layout/process2"/>
    <dgm:cxn modelId="{A338EEDD-7AF8-4EDB-9E70-43D95EF0D871}" type="presOf" srcId="{4F53E28B-34B8-4516-B5A4-960A2B7620D0}" destId="{2113240D-6AD5-40FE-AC58-7966172315A8}" srcOrd="0" destOrd="0" presId="urn:microsoft.com/office/officeart/2005/8/layout/process2"/>
    <dgm:cxn modelId="{B4DB9278-9124-44A2-84B0-E0F451003DA7}" type="presParOf" srcId="{2B1E40A4-3A77-4E31-A376-5D4E92758081}" destId="{C2F8A5D3-EED1-4D38-BF42-4C92DD67798D}" srcOrd="0" destOrd="0" presId="urn:microsoft.com/office/officeart/2005/8/layout/process2"/>
    <dgm:cxn modelId="{F6BD72C8-CD78-41C5-A208-00D93E2B1E48}" type="presParOf" srcId="{2B1E40A4-3A77-4E31-A376-5D4E92758081}" destId="{F7EE6755-FBB3-44CC-81C1-2EF36E28A1B0}" srcOrd="1" destOrd="0" presId="urn:microsoft.com/office/officeart/2005/8/layout/process2"/>
    <dgm:cxn modelId="{7EF6C16D-4D54-42FE-822C-73BFA450560D}" type="presParOf" srcId="{F7EE6755-FBB3-44CC-81C1-2EF36E28A1B0}" destId="{04263148-2643-436E-8270-DAE995135F6B}" srcOrd="0" destOrd="0" presId="urn:microsoft.com/office/officeart/2005/8/layout/process2"/>
    <dgm:cxn modelId="{0056D19A-4B65-4755-AA48-2678CE86EA86}" type="presParOf" srcId="{2B1E40A4-3A77-4E31-A376-5D4E92758081}" destId="{4ED8405C-9F1A-4CD0-848C-7657E9F390CB}" srcOrd="2" destOrd="0" presId="urn:microsoft.com/office/officeart/2005/8/layout/process2"/>
    <dgm:cxn modelId="{E3BA0A15-8464-473E-8821-4ADA7343BEC6}" type="presParOf" srcId="{2B1E40A4-3A77-4E31-A376-5D4E92758081}" destId="{AA49486D-E65E-4EB3-9193-FF735CEA3F65}" srcOrd="3" destOrd="0" presId="urn:microsoft.com/office/officeart/2005/8/layout/process2"/>
    <dgm:cxn modelId="{5600E2F4-2A18-4AC2-A5B4-0CD24D3AFBD2}" type="presParOf" srcId="{AA49486D-E65E-4EB3-9193-FF735CEA3F65}" destId="{EF94814C-912D-477D-9AE1-A958A00E3662}" srcOrd="0" destOrd="0" presId="urn:microsoft.com/office/officeart/2005/8/layout/process2"/>
    <dgm:cxn modelId="{35D39B57-8FF8-4B7C-A4CF-F86CE13CD86A}" type="presParOf" srcId="{2B1E40A4-3A77-4E31-A376-5D4E92758081}" destId="{2113240D-6AD5-40FE-AC58-7966172315A8}" srcOrd="4" destOrd="0" presId="urn:microsoft.com/office/officeart/2005/8/layout/process2"/>
    <dgm:cxn modelId="{6010DA0A-0061-462D-B8D9-896A231D1C8D}" type="presParOf" srcId="{2B1E40A4-3A77-4E31-A376-5D4E92758081}" destId="{C2B06B37-CAA0-42E5-9320-852B79FE2580}" srcOrd="5" destOrd="0" presId="urn:microsoft.com/office/officeart/2005/8/layout/process2"/>
    <dgm:cxn modelId="{BFEF2E21-6749-485D-A18E-9B53A8DE9365}" type="presParOf" srcId="{C2B06B37-CAA0-42E5-9320-852B79FE2580}" destId="{12CC8D56-C922-49CE-93D2-4CCB04C19CCA}" srcOrd="0" destOrd="0" presId="urn:microsoft.com/office/officeart/2005/8/layout/process2"/>
    <dgm:cxn modelId="{27D61E5D-F342-401F-B702-181C0DAAE2E3}" type="presParOf" srcId="{2B1E40A4-3A77-4E31-A376-5D4E92758081}" destId="{C53C5884-EC45-44D7-88A9-3C5B9B320651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C2B2419-AD93-4396-8A33-7AD148487347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</dgm:pt>
    <dgm:pt modelId="{7769D24F-50FA-406C-8950-472ED9EA7C2E}">
      <dgm:prSet phldrT="[Texto]"/>
      <dgm:spPr/>
      <dgm:t>
        <a:bodyPr/>
        <a:lstStyle/>
        <a:p>
          <a:r>
            <a:rPr lang="es-EC" b="1" i="1" dirty="0" smtClean="0"/>
            <a:t>GUATEMALA Y CUBA</a:t>
          </a:r>
          <a:endParaRPr lang="es-EC" dirty="0"/>
        </a:p>
      </dgm:t>
    </dgm:pt>
    <dgm:pt modelId="{92FCBFBA-2B40-4D13-8C83-76EA7069A0F9}" type="parTrans" cxnId="{32B207DE-8AEF-476A-8610-3A6B540E41F4}">
      <dgm:prSet/>
      <dgm:spPr/>
      <dgm:t>
        <a:bodyPr/>
        <a:lstStyle/>
        <a:p>
          <a:endParaRPr lang="es-EC"/>
        </a:p>
      </dgm:t>
    </dgm:pt>
    <dgm:pt modelId="{3E945376-6019-4B01-8952-ED7B79DAB0AF}" type="sibTrans" cxnId="{32B207DE-8AEF-476A-8610-3A6B540E41F4}">
      <dgm:prSet/>
      <dgm:spPr/>
      <dgm:t>
        <a:bodyPr/>
        <a:lstStyle/>
        <a:p>
          <a:endParaRPr lang="es-EC"/>
        </a:p>
      </dgm:t>
    </dgm:pt>
    <dgm:pt modelId="{3B478804-E503-43CE-B5A1-55139354E7DC}">
      <dgm:prSet phldrT="[Texto]"/>
      <dgm:spPr/>
      <dgm:t>
        <a:bodyPr/>
        <a:lstStyle/>
        <a:p>
          <a:r>
            <a:rPr lang="es-EC" dirty="0" smtClean="0"/>
            <a:t>Entró en vigencia el 18 mayo de 2001</a:t>
          </a:r>
          <a:endParaRPr lang="es-EC" dirty="0"/>
        </a:p>
      </dgm:t>
    </dgm:pt>
    <dgm:pt modelId="{1AA125A9-E5F7-41EB-A20C-3505FC0B5979}" type="parTrans" cxnId="{29A5EFCD-8EE5-4153-8F9B-122E0940918C}">
      <dgm:prSet/>
      <dgm:spPr/>
      <dgm:t>
        <a:bodyPr/>
        <a:lstStyle/>
        <a:p>
          <a:endParaRPr lang="es-EC"/>
        </a:p>
      </dgm:t>
    </dgm:pt>
    <dgm:pt modelId="{471D90DB-8498-47AB-8E08-E97AFDF61622}" type="sibTrans" cxnId="{29A5EFCD-8EE5-4153-8F9B-122E0940918C}">
      <dgm:prSet/>
      <dgm:spPr/>
      <dgm:t>
        <a:bodyPr/>
        <a:lstStyle/>
        <a:p>
          <a:endParaRPr lang="es-EC"/>
        </a:p>
      </dgm:t>
    </dgm:pt>
    <dgm:pt modelId="{E32C3085-02A2-4F42-8D93-448B88C19F2F}">
      <dgm:prSet phldrT="[Texto]"/>
      <dgm:spPr/>
      <dgm:t>
        <a:bodyPr/>
        <a:lstStyle/>
        <a:p>
          <a:r>
            <a:rPr lang="es-EC" dirty="0" smtClean="0"/>
            <a:t>Cuba para Guatemala, ocupó como socio comercial de las exportaciones el número 41, y respecto a las importaciones el número 77</a:t>
          </a:r>
          <a:endParaRPr lang="es-EC" dirty="0"/>
        </a:p>
      </dgm:t>
    </dgm:pt>
    <dgm:pt modelId="{AFF49AC5-0FC4-46D0-96D8-D5F59FE2E600}" type="parTrans" cxnId="{2BD4FA82-BE34-4959-8D0C-5BC387D3E242}">
      <dgm:prSet/>
      <dgm:spPr/>
      <dgm:t>
        <a:bodyPr/>
        <a:lstStyle/>
        <a:p>
          <a:endParaRPr lang="es-EC"/>
        </a:p>
      </dgm:t>
    </dgm:pt>
    <dgm:pt modelId="{24285284-462C-4EDB-811D-BD28A766A2C1}" type="sibTrans" cxnId="{2BD4FA82-BE34-4959-8D0C-5BC387D3E242}">
      <dgm:prSet/>
      <dgm:spPr/>
      <dgm:t>
        <a:bodyPr/>
        <a:lstStyle/>
        <a:p>
          <a:endParaRPr lang="es-EC"/>
        </a:p>
      </dgm:t>
    </dgm:pt>
    <dgm:pt modelId="{08CF6692-699A-464C-BEF2-6F4D121F6F56}">
      <dgm:prSet phldrT="[Texto]"/>
      <dgm:spPr/>
      <dgm:t>
        <a:bodyPr/>
        <a:lstStyle/>
        <a:p>
          <a:r>
            <a:rPr lang="es-EC" dirty="0" smtClean="0"/>
            <a:t>Guatemala para Cuba, ocupó el número 107 para las exportaciones y el número 93 para </a:t>
          </a:r>
          <a:r>
            <a:rPr lang="es-EC" smtClean="0"/>
            <a:t>las importaciones</a:t>
          </a:r>
          <a:endParaRPr lang="es-EC" dirty="0"/>
        </a:p>
      </dgm:t>
    </dgm:pt>
    <dgm:pt modelId="{3D0F0252-6154-4FCB-9A1B-82D19BB2E112}" type="parTrans" cxnId="{9A2BBB4A-6273-49B2-BBC1-6FABE083E07E}">
      <dgm:prSet/>
      <dgm:spPr/>
      <dgm:t>
        <a:bodyPr/>
        <a:lstStyle/>
        <a:p>
          <a:endParaRPr lang="es-EC"/>
        </a:p>
      </dgm:t>
    </dgm:pt>
    <dgm:pt modelId="{78B8B0DF-52D4-40D0-AD29-DFF4A48F0BDE}" type="sibTrans" cxnId="{9A2BBB4A-6273-49B2-BBC1-6FABE083E07E}">
      <dgm:prSet/>
      <dgm:spPr/>
      <dgm:t>
        <a:bodyPr/>
        <a:lstStyle/>
        <a:p>
          <a:endParaRPr lang="es-EC"/>
        </a:p>
      </dgm:t>
    </dgm:pt>
    <dgm:pt modelId="{2B1E40A4-3A77-4E31-A376-5D4E92758081}" type="pres">
      <dgm:prSet presAssocID="{3C2B2419-AD93-4396-8A33-7AD148487347}" presName="linearFlow" presStyleCnt="0">
        <dgm:presLayoutVars>
          <dgm:resizeHandles val="exact"/>
        </dgm:presLayoutVars>
      </dgm:prSet>
      <dgm:spPr/>
    </dgm:pt>
    <dgm:pt modelId="{C2F8A5D3-EED1-4D38-BF42-4C92DD67798D}" type="pres">
      <dgm:prSet presAssocID="{7769D24F-50FA-406C-8950-472ED9EA7C2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EE6755-FBB3-44CC-81C1-2EF36E28A1B0}" type="pres">
      <dgm:prSet presAssocID="{3E945376-6019-4B01-8952-ED7B79DAB0AF}" presName="sibTrans" presStyleLbl="sibTrans2D1" presStyleIdx="0" presStyleCnt="3"/>
      <dgm:spPr/>
      <dgm:t>
        <a:bodyPr/>
        <a:lstStyle/>
        <a:p>
          <a:endParaRPr lang="es-EC"/>
        </a:p>
      </dgm:t>
    </dgm:pt>
    <dgm:pt modelId="{04263148-2643-436E-8270-DAE995135F6B}" type="pres">
      <dgm:prSet presAssocID="{3E945376-6019-4B01-8952-ED7B79DAB0AF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A71BEAFD-DFAC-4050-A16E-F12A4BCA969B}" type="pres">
      <dgm:prSet presAssocID="{3B478804-E503-43CE-B5A1-55139354E7D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548721-604C-4A9A-8F4F-2C34BC56A944}" type="pres">
      <dgm:prSet presAssocID="{471D90DB-8498-47AB-8E08-E97AFDF61622}" presName="sibTrans" presStyleLbl="sibTrans2D1" presStyleIdx="1" presStyleCnt="3"/>
      <dgm:spPr/>
      <dgm:t>
        <a:bodyPr/>
        <a:lstStyle/>
        <a:p>
          <a:endParaRPr lang="es-EC"/>
        </a:p>
      </dgm:t>
    </dgm:pt>
    <dgm:pt modelId="{35BFDCE8-255E-4F12-A936-B4AB01CD4BBD}" type="pres">
      <dgm:prSet presAssocID="{471D90DB-8498-47AB-8E08-E97AFDF61622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F201D7F5-715F-4C4C-BEF0-C12B51CC0B06}" type="pres">
      <dgm:prSet presAssocID="{E32C3085-02A2-4F42-8D93-448B88C19F2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88FEFC5-FD34-431A-9ED6-8E8AC9D130C2}" type="pres">
      <dgm:prSet presAssocID="{24285284-462C-4EDB-811D-BD28A766A2C1}" presName="sibTrans" presStyleLbl="sibTrans2D1" presStyleIdx="2" presStyleCnt="3"/>
      <dgm:spPr/>
      <dgm:t>
        <a:bodyPr/>
        <a:lstStyle/>
        <a:p>
          <a:endParaRPr lang="es-EC"/>
        </a:p>
      </dgm:t>
    </dgm:pt>
    <dgm:pt modelId="{D3EF8E75-C51B-4741-9C0A-68A434D2F416}" type="pres">
      <dgm:prSet presAssocID="{24285284-462C-4EDB-811D-BD28A766A2C1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5D1AAE26-DC5B-42A4-B0A3-80C1361D76B0}" type="pres">
      <dgm:prSet presAssocID="{08CF6692-699A-464C-BEF2-6F4D121F6F5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CCA895D-0A41-4CBC-A8DB-CBC4F2F21785}" type="presOf" srcId="{24285284-462C-4EDB-811D-BD28A766A2C1}" destId="{688FEFC5-FD34-431A-9ED6-8E8AC9D130C2}" srcOrd="0" destOrd="0" presId="urn:microsoft.com/office/officeart/2005/8/layout/process2"/>
    <dgm:cxn modelId="{4AB57FCC-7B44-4D17-8CF6-8EB8A06D6C99}" type="presOf" srcId="{E32C3085-02A2-4F42-8D93-448B88C19F2F}" destId="{F201D7F5-715F-4C4C-BEF0-C12B51CC0B06}" srcOrd="0" destOrd="0" presId="urn:microsoft.com/office/officeart/2005/8/layout/process2"/>
    <dgm:cxn modelId="{051CBA59-AF8F-4A41-9BC5-5F93A3B761F4}" type="presOf" srcId="{7769D24F-50FA-406C-8950-472ED9EA7C2E}" destId="{C2F8A5D3-EED1-4D38-BF42-4C92DD67798D}" srcOrd="0" destOrd="0" presId="urn:microsoft.com/office/officeart/2005/8/layout/process2"/>
    <dgm:cxn modelId="{9A2BBB4A-6273-49B2-BBC1-6FABE083E07E}" srcId="{3C2B2419-AD93-4396-8A33-7AD148487347}" destId="{08CF6692-699A-464C-BEF2-6F4D121F6F56}" srcOrd="3" destOrd="0" parTransId="{3D0F0252-6154-4FCB-9A1B-82D19BB2E112}" sibTransId="{78B8B0DF-52D4-40D0-AD29-DFF4A48F0BDE}"/>
    <dgm:cxn modelId="{FE5C8173-0D73-49AE-962A-148A62BF4E4B}" type="presOf" srcId="{471D90DB-8498-47AB-8E08-E97AFDF61622}" destId="{35BFDCE8-255E-4F12-A936-B4AB01CD4BBD}" srcOrd="1" destOrd="0" presId="urn:microsoft.com/office/officeart/2005/8/layout/process2"/>
    <dgm:cxn modelId="{32B207DE-8AEF-476A-8610-3A6B540E41F4}" srcId="{3C2B2419-AD93-4396-8A33-7AD148487347}" destId="{7769D24F-50FA-406C-8950-472ED9EA7C2E}" srcOrd="0" destOrd="0" parTransId="{92FCBFBA-2B40-4D13-8C83-76EA7069A0F9}" sibTransId="{3E945376-6019-4B01-8952-ED7B79DAB0AF}"/>
    <dgm:cxn modelId="{7251A978-A301-4B83-B4A4-DD08FC4F96BA}" type="presOf" srcId="{3E945376-6019-4B01-8952-ED7B79DAB0AF}" destId="{04263148-2643-436E-8270-DAE995135F6B}" srcOrd="1" destOrd="0" presId="urn:microsoft.com/office/officeart/2005/8/layout/process2"/>
    <dgm:cxn modelId="{2324914A-EF6C-42FD-BDF6-5B1FAF18B362}" type="presOf" srcId="{3E945376-6019-4B01-8952-ED7B79DAB0AF}" destId="{F7EE6755-FBB3-44CC-81C1-2EF36E28A1B0}" srcOrd="0" destOrd="0" presId="urn:microsoft.com/office/officeart/2005/8/layout/process2"/>
    <dgm:cxn modelId="{29A5EFCD-8EE5-4153-8F9B-122E0940918C}" srcId="{3C2B2419-AD93-4396-8A33-7AD148487347}" destId="{3B478804-E503-43CE-B5A1-55139354E7DC}" srcOrd="1" destOrd="0" parTransId="{1AA125A9-E5F7-41EB-A20C-3505FC0B5979}" sibTransId="{471D90DB-8498-47AB-8E08-E97AFDF61622}"/>
    <dgm:cxn modelId="{2BD4FA82-BE34-4959-8D0C-5BC387D3E242}" srcId="{3C2B2419-AD93-4396-8A33-7AD148487347}" destId="{E32C3085-02A2-4F42-8D93-448B88C19F2F}" srcOrd="2" destOrd="0" parTransId="{AFF49AC5-0FC4-46D0-96D8-D5F59FE2E600}" sibTransId="{24285284-462C-4EDB-811D-BD28A766A2C1}"/>
    <dgm:cxn modelId="{5521184A-AE87-4F36-A6AC-8536E3AF5E6D}" type="presOf" srcId="{471D90DB-8498-47AB-8E08-E97AFDF61622}" destId="{C9548721-604C-4A9A-8F4F-2C34BC56A944}" srcOrd="0" destOrd="0" presId="urn:microsoft.com/office/officeart/2005/8/layout/process2"/>
    <dgm:cxn modelId="{E73D4AEC-B3B3-41C7-B643-046DA532B29C}" type="presOf" srcId="{3B478804-E503-43CE-B5A1-55139354E7DC}" destId="{A71BEAFD-DFAC-4050-A16E-F12A4BCA969B}" srcOrd="0" destOrd="0" presId="urn:microsoft.com/office/officeart/2005/8/layout/process2"/>
    <dgm:cxn modelId="{84120601-4179-46EA-A187-AAABEE3DCD3F}" type="presOf" srcId="{08CF6692-699A-464C-BEF2-6F4D121F6F56}" destId="{5D1AAE26-DC5B-42A4-B0A3-80C1361D76B0}" srcOrd="0" destOrd="0" presId="urn:microsoft.com/office/officeart/2005/8/layout/process2"/>
    <dgm:cxn modelId="{4AF38D10-06FF-4E84-A8E5-64FA03AFD042}" type="presOf" srcId="{3C2B2419-AD93-4396-8A33-7AD148487347}" destId="{2B1E40A4-3A77-4E31-A376-5D4E92758081}" srcOrd="0" destOrd="0" presId="urn:microsoft.com/office/officeart/2005/8/layout/process2"/>
    <dgm:cxn modelId="{E93B3C2C-9C18-48E4-9B2B-68589E740FB2}" type="presOf" srcId="{24285284-462C-4EDB-811D-BD28A766A2C1}" destId="{D3EF8E75-C51B-4741-9C0A-68A434D2F416}" srcOrd="1" destOrd="0" presId="urn:microsoft.com/office/officeart/2005/8/layout/process2"/>
    <dgm:cxn modelId="{57FFECEB-BE51-4231-B8A5-4EB87290A933}" type="presParOf" srcId="{2B1E40A4-3A77-4E31-A376-5D4E92758081}" destId="{C2F8A5D3-EED1-4D38-BF42-4C92DD67798D}" srcOrd="0" destOrd="0" presId="urn:microsoft.com/office/officeart/2005/8/layout/process2"/>
    <dgm:cxn modelId="{318EE7E3-032F-4302-9A28-79A7BD667B49}" type="presParOf" srcId="{2B1E40A4-3A77-4E31-A376-5D4E92758081}" destId="{F7EE6755-FBB3-44CC-81C1-2EF36E28A1B0}" srcOrd="1" destOrd="0" presId="urn:microsoft.com/office/officeart/2005/8/layout/process2"/>
    <dgm:cxn modelId="{FAF9D31A-1935-4C04-8BD9-8F43D0C3192D}" type="presParOf" srcId="{F7EE6755-FBB3-44CC-81C1-2EF36E28A1B0}" destId="{04263148-2643-436E-8270-DAE995135F6B}" srcOrd="0" destOrd="0" presId="urn:microsoft.com/office/officeart/2005/8/layout/process2"/>
    <dgm:cxn modelId="{DCB4F87C-8D5D-4BE7-A975-29548AA9EB4E}" type="presParOf" srcId="{2B1E40A4-3A77-4E31-A376-5D4E92758081}" destId="{A71BEAFD-DFAC-4050-A16E-F12A4BCA969B}" srcOrd="2" destOrd="0" presId="urn:microsoft.com/office/officeart/2005/8/layout/process2"/>
    <dgm:cxn modelId="{01311EB0-B665-416D-9470-68891F53D9EE}" type="presParOf" srcId="{2B1E40A4-3A77-4E31-A376-5D4E92758081}" destId="{C9548721-604C-4A9A-8F4F-2C34BC56A944}" srcOrd="3" destOrd="0" presId="urn:microsoft.com/office/officeart/2005/8/layout/process2"/>
    <dgm:cxn modelId="{EAD514CC-DE8B-4270-85A3-9FF48AC23DF5}" type="presParOf" srcId="{C9548721-604C-4A9A-8F4F-2C34BC56A944}" destId="{35BFDCE8-255E-4F12-A936-B4AB01CD4BBD}" srcOrd="0" destOrd="0" presId="urn:microsoft.com/office/officeart/2005/8/layout/process2"/>
    <dgm:cxn modelId="{7CA99FA9-00AD-43A8-B272-104529904845}" type="presParOf" srcId="{2B1E40A4-3A77-4E31-A376-5D4E92758081}" destId="{F201D7F5-715F-4C4C-BEF0-C12B51CC0B06}" srcOrd="4" destOrd="0" presId="urn:microsoft.com/office/officeart/2005/8/layout/process2"/>
    <dgm:cxn modelId="{1410C79A-8728-4CDE-8CB3-8BF2D0B800EC}" type="presParOf" srcId="{2B1E40A4-3A77-4E31-A376-5D4E92758081}" destId="{688FEFC5-FD34-431A-9ED6-8E8AC9D130C2}" srcOrd="5" destOrd="0" presId="urn:microsoft.com/office/officeart/2005/8/layout/process2"/>
    <dgm:cxn modelId="{424C0428-2B5D-4369-A6FE-248EE61C9F45}" type="presParOf" srcId="{688FEFC5-FD34-431A-9ED6-8E8AC9D130C2}" destId="{D3EF8E75-C51B-4741-9C0A-68A434D2F416}" srcOrd="0" destOrd="0" presId="urn:microsoft.com/office/officeart/2005/8/layout/process2"/>
    <dgm:cxn modelId="{663858A7-97FA-4345-81D6-3FAC653A16DF}" type="presParOf" srcId="{2B1E40A4-3A77-4E31-A376-5D4E92758081}" destId="{5D1AAE26-DC5B-42A4-B0A3-80C1361D76B0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C2B2419-AD93-4396-8A33-7AD148487347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7769D24F-50FA-406C-8950-472ED9EA7C2E}">
      <dgm:prSet phldrT="[Texto]"/>
      <dgm:spPr/>
      <dgm:t>
        <a:bodyPr/>
        <a:lstStyle/>
        <a:p>
          <a:r>
            <a:rPr lang="es-EC" b="1" i="1" dirty="0" smtClean="0"/>
            <a:t>GUATEMALA Y VENEZUELA 	</a:t>
          </a:r>
          <a:endParaRPr lang="es-EC" dirty="0"/>
        </a:p>
      </dgm:t>
    </dgm:pt>
    <dgm:pt modelId="{92FCBFBA-2B40-4D13-8C83-76EA7069A0F9}" type="parTrans" cxnId="{32B207DE-8AEF-476A-8610-3A6B540E41F4}">
      <dgm:prSet/>
      <dgm:spPr/>
      <dgm:t>
        <a:bodyPr/>
        <a:lstStyle/>
        <a:p>
          <a:endParaRPr lang="es-EC"/>
        </a:p>
      </dgm:t>
    </dgm:pt>
    <dgm:pt modelId="{3E945376-6019-4B01-8952-ED7B79DAB0AF}" type="sibTrans" cxnId="{32B207DE-8AEF-476A-8610-3A6B540E41F4}">
      <dgm:prSet/>
      <dgm:spPr/>
      <dgm:t>
        <a:bodyPr/>
        <a:lstStyle/>
        <a:p>
          <a:endParaRPr lang="es-EC"/>
        </a:p>
      </dgm:t>
    </dgm:pt>
    <dgm:pt modelId="{E76C76CE-7AF7-4130-A1FB-FF4384AA5E9D}">
      <dgm:prSet/>
      <dgm:spPr/>
      <dgm:t>
        <a:bodyPr/>
        <a:lstStyle/>
        <a:p>
          <a:r>
            <a:rPr lang="es-EC" dirty="0" smtClean="0"/>
            <a:t>Vigente desde el 10 de abril de 1986</a:t>
          </a:r>
          <a:endParaRPr lang="es-EC" dirty="0"/>
        </a:p>
      </dgm:t>
    </dgm:pt>
    <dgm:pt modelId="{74D249FA-7C29-4563-83FC-8CD5962298E3}" type="parTrans" cxnId="{B34DFEED-5630-4E26-919E-CC974A04ACC6}">
      <dgm:prSet/>
      <dgm:spPr/>
      <dgm:t>
        <a:bodyPr/>
        <a:lstStyle/>
        <a:p>
          <a:endParaRPr lang="es-EC"/>
        </a:p>
      </dgm:t>
    </dgm:pt>
    <dgm:pt modelId="{54E6CF8C-C33C-44B1-AF7A-A3E4B70109B4}" type="sibTrans" cxnId="{B34DFEED-5630-4E26-919E-CC974A04ACC6}">
      <dgm:prSet/>
      <dgm:spPr/>
      <dgm:t>
        <a:bodyPr/>
        <a:lstStyle/>
        <a:p>
          <a:endParaRPr lang="es-EC"/>
        </a:p>
      </dgm:t>
    </dgm:pt>
    <dgm:pt modelId="{5E10498A-86C1-4BCC-9983-8C4F5859B70E}">
      <dgm:prSet/>
      <dgm:spPr/>
      <dgm:t>
        <a:bodyPr/>
        <a:lstStyle/>
        <a:p>
          <a:r>
            <a:rPr lang="es-EC" dirty="0" smtClean="0"/>
            <a:t>Venezuela para Guatemala, ocupó el puesto de socio comercial de las exportaciones el número 31, y respecto a las importaciones el número 44</a:t>
          </a:r>
          <a:endParaRPr lang="es-EC" dirty="0"/>
        </a:p>
      </dgm:t>
    </dgm:pt>
    <dgm:pt modelId="{DA5B3148-7F0D-4971-834D-26EF1E6050B4}" type="parTrans" cxnId="{D2251B1A-2B18-4D57-8FFF-DD7E42B6C61B}">
      <dgm:prSet/>
      <dgm:spPr/>
      <dgm:t>
        <a:bodyPr/>
        <a:lstStyle/>
        <a:p>
          <a:endParaRPr lang="es-EC"/>
        </a:p>
      </dgm:t>
    </dgm:pt>
    <dgm:pt modelId="{B7B79F6F-6155-4759-927B-AE733C800133}" type="sibTrans" cxnId="{D2251B1A-2B18-4D57-8FFF-DD7E42B6C61B}">
      <dgm:prSet/>
      <dgm:spPr/>
      <dgm:t>
        <a:bodyPr/>
        <a:lstStyle/>
        <a:p>
          <a:endParaRPr lang="es-EC"/>
        </a:p>
      </dgm:t>
    </dgm:pt>
    <dgm:pt modelId="{1DAB1722-0C0F-477E-971C-BA709C542CE1}">
      <dgm:prSet/>
      <dgm:spPr/>
      <dgm:t>
        <a:bodyPr/>
        <a:lstStyle/>
        <a:p>
          <a:r>
            <a:rPr lang="es-EC" dirty="0" smtClean="0"/>
            <a:t>Guatemala para Venezuela ocupó el número 36 para las exportaciones y el número 52 para </a:t>
          </a:r>
          <a:r>
            <a:rPr lang="es-EC" smtClean="0"/>
            <a:t>las importaciones</a:t>
          </a:r>
          <a:endParaRPr lang="es-EC" dirty="0"/>
        </a:p>
      </dgm:t>
    </dgm:pt>
    <dgm:pt modelId="{DE46549E-1FDC-4A13-8164-4B1DA4A737A7}" type="parTrans" cxnId="{EC590F43-F920-49BE-AE5A-776F631DFBC7}">
      <dgm:prSet/>
      <dgm:spPr/>
      <dgm:t>
        <a:bodyPr/>
        <a:lstStyle/>
        <a:p>
          <a:endParaRPr lang="es-EC"/>
        </a:p>
      </dgm:t>
    </dgm:pt>
    <dgm:pt modelId="{BD25E036-D467-49BE-B553-C214A2CD912C}" type="sibTrans" cxnId="{EC590F43-F920-49BE-AE5A-776F631DFBC7}">
      <dgm:prSet/>
      <dgm:spPr/>
      <dgm:t>
        <a:bodyPr/>
        <a:lstStyle/>
        <a:p>
          <a:endParaRPr lang="es-EC"/>
        </a:p>
      </dgm:t>
    </dgm:pt>
    <dgm:pt modelId="{5B8BFDA9-E164-4E5D-8C77-6FE87F717058}" type="pres">
      <dgm:prSet presAssocID="{3C2B2419-AD93-4396-8A33-7AD148487347}" presName="Name0" presStyleCnt="0">
        <dgm:presLayoutVars>
          <dgm:dir/>
          <dgm:resizeHandles val="exact"/>
        </dgm:presLayoutVars>
      </dgm:prSet>
      <dgm:spPr/>
    </dgm:pt>
    <dgm:pt modelId="{9645FAE4-9860-4C44-9CA2-D2623F621926}" type="pres">
      <dgm:prSet presAssocID="{7769D24F-50FA-406C-8950-472ED9EA7C2E}" presName="node" presStyleLbl="node1" presStyleIdx="0" presStyleCnt="4" custScaleX="68144" custScaleY="1024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54E0ED-5824-4A2E-AB8D-0DA791203AE1}" type="pres">
      <dgm:prSet presAssocID="{3E945376-6019-4B01-8952-ED7B79DAB0AF}" presName="sibTrans" presStyleLbl="sibTrans2D1" presStyleIdx="0" presStyleCnt="3"/>
      <dgm:spPr/>
      <dgm:t>
        <a:bodyPr/>
        <a:lstStyle/>
        <a:p>
          <a:endParaRPr lang="es-EC"/>
        </a:p>
      </dgm:t>
    </dgm:pt>
    <dgm:pt modelId="{26E72AE9-74F5-4064-9456-32ED44AEBAE1}" type="pres">
      <dgm:prSet presAssocID="{3E945376-6019-4B01-8952-ED7B79DAB0AF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85881309-AC18-4042-B973-EF82A1709F9B}" type="pres">
      <dgm:prSet presAssocID="{E76C76CE-7AF7-4130-A1FB-FF4384AA5E9D}" presName="node" presStyleLbl="node1" presStyleIdx="1" presStyleCnt="4" custScaleX="68144" custScaleY="1024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C7BA4D-3E26-405F-BB16-2B19BE6CC3E7}" type="pres">
      <dgm:prSet presAssocID="{54E6CF8C-C33C-44B1-AF7A-A3E4B70109B4}" presName="sibTrans" presStyleLbl="sibTrans2D1" presStyleIdx="1" presStyleCnt="3"/>
      <dgm:spPr/>
      <dgm:t>
        <a:bodyPr/>
        <a:lstStyle/>
        <a:p>
          <a:endParaRPr lang="es-EC"/>
        </a:p>
      </dgm:t>
    </dgm:pt>
    <dgm:pt modelId="{1A3F45B1-C34E-4A2E-8070-4A15B04A8DA3}" type="pres">
      <dgm:prSet presAssocID="{54E6CF8C-C33C-44B1-AF7A-A3E4B70109B4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DB15DBB6-FF58-4429-AC99-DDD9F48C0D0A}" type="pres">
      <dgm:prSet presAssocID="{5E10498A-86C1-4BCC-9983-8C4F5859B70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4B347F-0A16-46C3-A618-2550ED0C9632}" type="pres">
      <dgm:prSet presAssocID="{B7B79F6F-6155-4759-927B-AE733C800133}" presName="sibTrans" presStyleLbl="sibTrans2D1" presStyleIdx="2" presStyleCnt="3"/>
      <dgm:spPr/>
      <dgm:t>
        <a:bodyPr/>
        <a:lstStyle/>
        <a:p>
          <a:endParaRPr lang="es-EC"/>
        </a:p>
      </dgm:t>
    </dgm:pt>
    <dgm:pt modelId="{5240C41D-3099-4047-9982-0578E6DECF56}" type="pres">
      <dgm:prSet presAssocID="{B7B79F6F-6155-4759-927B-AE733C800133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F98CF5CB-4793-4D6C-9843-756184701D31}" type="pres">
      <dgm:prSet presAssocID="{1DAB1722-0C0F-477E-971C-BA709C542CE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2B207DE-8AEF-476A-8610-3A6B540E41F4}" srcId="{3C2B2419-AD93-4396-8A33-7AD148487347}" destId="{7769D24F-50FA-406C-8950-472ED9EA7C2E}" srcOrd="0" destOrd="0" parTransId="{92FCBFBA-2B40-4D13-8C83-76EA7069A0F9}" sibTransId="{3E945376-6019-4B01-8952-ED7B79DAB0AF}"/>
    <dgm:cxn modelId="{608C1EBC-C8A7-4088-B0DC-F072A3135B41}" type="presOf" srcId="{B7B79F6F-6155-4759-927B-AE733C800133}" destId="{5240C41D-3099-4047-9982-0578E6DECF56}" srcOrd="1" destOrd="0" presId="urn:microsoft.com/office/officeart/2005/8/layout/process1"/>
    <dgm:cxn modelId="{61C18ACA-AA37-4229-80A3-97EBE5B42B64}" type="presOf" srcId="{E76C76CE-7AF7-4130-A1FB-FF4384AA5E9D}" destId="{85881309-AC18-4042-B973-EF82A1709F9B}" srcOrd="0" destOrd="0" presId="urn:microsoft.com/office/officeart/2005/8/layout/process1"/>
    <dgm:cxn modelId="{2A79FDED-3D88-4C12-9997-A230F630EFD1}" type="presOf" srcId="{7769D24F-50FA-406C-8950-472ED9EA7C2E}" destId="{9645FAE4-9860-4C44-9CA2-D2623F621926}" srcOrd="0" destOrd="0" presId="urn:microsoft.com/office/officeart/2005/8/layout/process1"/>
    <dgm:cxn modelId="{1B2042E5-3D99-453E-87FB-11E350720C4F}" type="presOf" srcId="{3E945376-6019-4B01-8952-ED7B79DAB0AF}" destId="{26E72AE9-74F5-4064-9456-32ED44AEBAE1}" srcOrd="1" destOrd="0" presId="urn:microsoft.com/office/officeart/2005/8/layout/process1"/>
    <dgm:cxn modelId="{EC590F43-F920-49BE-AE5A-776F631DFBC7}" srcId="{3C2B2419-AD93-4396-8A33-7AD148487347}" destId="{1DAB1722-0C0F-477E-971C-BA709C542CE1}" srcOrd="3" destOrd="0" parTransId="{DE46549E-1FDC-4A13-8164-4B1DA4A737A7}" sibTransId="{BD25E036-D467-49BE-B553-C214A2CD912C}"/>
    <dgm:cxn modelId="{3B3090EE-C01B-4EE0-B304-132619BA8199}" type="presOf" srcId="{B7B79F6F-6155-4759-927B-AE733C800133}" destId="{584B347F-0A16-46C3-A618-2550ED0C9632}" srcOrd="0" destOrd="0" presId="urn:microsoft.com/office/officeart/2005/8/layout/process1"/>
    <dgm:cxn modelId="{1FE56DFD-406D-42F3-A907-126323A31C7F}" type="presOf" srcId="{5E10498A-86C1-4BCC-9983-8C4F5859B70E}" destId="{DB15DBB6-FF58-4429-AC99-DDD9F48C0D0A}" srcOrd="0" destOrd="0" presId="urn:microsoft.com/office/officeart/2005/8/layout/process1"/>
    <dgm:cxn modelId="{3A79AE86-E546-4E35-BE2B-81B5042734A1}" type="presOf" srcId="{54E6CF8C-C33C-44B1-AF7A-A3E4B70109B4}" destId="{B4C7BA4D-3E26-405F-BB16-2B19BE6CC3E7}" srcOrd="0" destOrd="0" presId="urn:microsoft.com/office/officeart/2005/8/layout/process1"/>
    <dgm:cxn modelId="{4CC02063-C67E-479E-9B72-F79894020B3E}" type="presOf" srcId="{1DAB1722-0C0F-477E-971C-BA709C542CE1}" destId="{F98CF5CB-4793-4D6C-9843-756184701D31}" srcOrd="0" destOrd="0" presId="urn:microsoft.com/office/officeart/2005/8/layout/process1"/>
    <dgm:cxn modelId="{B34DFEED-5630-4E26-919E-CC974A04ACC6}" srcId="{3C2B2419-AD93-4396-8A33-7AD148487347}" destId="{E76C76CE-7AF7-4130-A1FB-FF4384AA5E9D}" srcOrd="1" destOrd="0" parTransId="{74D249FA-7C29-4563-83FC-8CD5962298E3}" sibTransId="{54E6CF8C-C33C-44B1-AF7A-A3E4B70109B4}"/>
    <dgm:cxn modelId="{8E5101C2-6FB8-415A-8F5F-3027DA173D0C}" type="presOf" srcId="{3E945376-6019-4B01-8952-ED7B79DAB0AF}" destId="{A754E0ED-5824-4A2E-AB8D-0DA791203AE1}" srcOrd="0" destOrd="0" presId="urn:microsoft.com/office/officeart/2005/8/layout/process1"/>
    <dgm:cxn modelId="{205E626B-A8AF-4FEC-8709-3C0B0398C92F}" type="presOf" srcId="{3C2B2419-AD93-4396-8A33-7AD148487347}" destId="{5B8BFDA9-E164-4E5D-8C77-6FE87F717058}" srcOrd="0" destOrd="0" presId="urn:microsoft.com/office/officeart/2005/8/layout/process1"/>
    <dgm:cxn modelId="{D2251B1A-2B18-4D57-8FFF-DD7E42B6C61B}" srcId="{3C2B2419-AD93-4396-8A33-7AD148487347}" destId="{5E10498A-86C1-4BCC-9983-8C4F5859B70E}" srcOrd="2" destOrd="0" parTransId="{DA5B3148-7F0D-4971-834D-26EF1E6050B4}" sibTransId="{B7B79F6F-6155-4759-927B-AE733C800133}"/>
    <dgm:cxn modelId="{6E1390DD-C650-4BF1-B914-18A5ED485792}" type="presOf" srcId="{54E6CF8C-C33C-44B1-AF7A-A3E4B70109B4}" destId="{1A3F45B1-C34E-4A2E-8070-4A15B04A8DA3}" srcOrd="1" destOrd="0" presId="urn:microsoft.com/office/officeart/2005/8/layout/process1"/>
    <dgm:cxn modelId="{F81710B6-5B88-474B-B2FD-AF43704A0549}" type="presParOf" srcId="{5B8BFDA9-E164-4E5D-8C77-6FE87F717058}" destId="{9645FAE4-9860-4C44-9CA2-D2623F621926}" srcOrd="0" destOrd="0" presId="urn:microsoft.com/office/officeart/2005/8/layout/process1"/>
    <dgm:cxn modelId="{EEAA7E3E-2DF2-4B7A-A2B0-B3C2A302568A}" type="presParOf" srcId="{5B8BFDA9-E164-4E5D-8C77-6FE87F717058}" destId="{A754E0ED-5824-4A2E-AB8D-0DA791203AE1}" srcOrd="1" destOrd="0" presId="urn:microsoft.com/office/officeart/2005/8/layout/process1"/>
    <dgm:cxn modelId="{B3EAC7C8-52A2-4FE4-ABA2-157ACE20CDBB}" type="presParOf" srcId="{A754E0ED-5824-4A2E-AB8D-0DA791203AE1}" destId="{26E72AE9-74F5-4064-9456-32ED44AEBAE1}" srcOrd="0" destOrd="0" presId="urn:microsoft.com/office/officeart/2005/8/layout/process1"/>
    <dgm:cxn modelId="{758D288A-0423-447E-B263-FFC767F4857D}" type="presParOf" srcId="{5B8BFDA9-E164-4E5D-8C77-6FE87F717058}" destId="{85881309-AC18-4042-B973-EF82A1709F9B}" srcOrd="2" destOrd="0" presId="urn:microsoft.com/office/officeart/2005/8/layout/process1"/>
    <dgm:cxn modelId="{3FE8C785-46A0-4A0D-ABA9-F32358BC3F51}" type="presParOf" srcId="{5B8BFDA9-E164-4E5D-8C77-6FE87F717058}" destId="{B4C7BA4D-3E26-405F-BB16-2B19BE6CC3E7}" srcOrd="3" destOrd="0" presId="urn:microsoft.com/office/officeart/2005/8/layout/process1"/>
    <dgm:cxn modelId="{F830440F-8A6B-43DB-858A-D9B3637E5455}" type="presParOf" srcId="{B4C7BA4D-3E26-405F-BB16-2B19BE6CC3E7}" destId="{1A3F45B1-C34E-4A2E-8070-4A15B04A8DA3}" srcOrd="0" destOrd="0" presId="urn:microsoft.com/office/officeart/2005/8/layout/process1"/>
    <dgm:cxn modelId="{CE984FB3-7686-446A-A8D4-811FFB08F687}" type="presParOf" srcId="{5B8BFDA9-E164-4E5D-8C77-6FE87F717058}" destId="{DB15DBB6-FF58-4429-AC99-DDD9F48C0D0A}" srcOrd="4" destOrd="0" presId="urn:microsoft.com/office/officeart/2005/8/layout/process1"/>
    <dgm:cxn modelId="{74DE8796-1B95-45E0-956B-A255926502E7}" type="presParOf" srcId="{5B8BFDA9-E164-4E5D-8C77-6FE87F717058}" destId="{584B347F-0A16-46C3-A618-2550ED0C9632}" srcOrd="5" destOrd="0" presId="urn:microsoft.com/office/officeart/2005/8/layout/process1"/>
    <dgm:cxn modelId="{BB0BE978-FD0A-454B-9A98-89B9DE72B09F}" type="presParOf" srcId="{584B347F-0A16-46C3-A618-2550ED0C9632}" destId="{5240C41D-3099-4047-9982-0578E6DECF56}" srcOrd="0" destOrd="0" presId="urn:microsoft.com/office/officeart/2005/8/layout/process1"/>
    <dgm:cxn modelId="{619580A6-0780-4354-AE42-0A51E2494CAD}" type="presParOf" srcId="{5B8BFDA9-E164-4E5D-8C77-6FE87F717058}" destId="{F98CF5CB-4793-4D6C-9843-756184701D3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9023CE2-13F1-4158-9412-54B0689741C3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87C8B5F-7113-4C1E-BD9F-8530D70190D0}">
      <dgm:prSet phldrT="[Texto]"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Segundo producto mas exportado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759564-2DF2-49C5-A456-723DF62A825A}" type="parTrans" cxnId="{822EEC61-C0BE-4793-A87F-5C1055956B0A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FF796C-2B6F-4DE9-85BB-C144FE71A25A}" type="sibTrans" cxnId="{822EEC61-C0BE-4793-A87F-5C1055956B0A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A89193-1E7D-4B71-BC88-54D8AACA8AB6}">
      <dgm:prSet phldrT="[Texto]" custT="1"/>
      <dgm:spPr/>
      <dgm:t>
        <a:bodyPr/>
        <a:lstStyle/>
        <a:p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Certificaciones</a:t>
          </a:r>
          <a:endParaRPr lang="es-ES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11A145-5C3B-4687-B9EC-5D89534F12B9}" type="parTrans" cxnId="{52F0286B-24C4-40FF-B4B6-2F7D842EACB3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FB1ED1-476E-4326-B1D5-F15EA857E87F}" type="sibTrans" cxnId="{52F0286B-24C4-40FF-B4B6-2F7D842EACB3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B0A441-4DF8-44CB-9BCE-DD5D195D5D6E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20% del total de productos primarios</a:t>
          </a:r>
        </a:p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24% de participación en las exportaciones no petroleras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072DEB-05FB-4B85-B841-3431F277F4CB}" type="parTrans" cxnId="{994881E9-379A-4093-8D14-02CC783EB37E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AD1EDC-34A1-4E40-BC03-6943653329ED}" type="sibTrans" cxnId="{994881E9-379A-4093-8D14-02CC783EB37E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F7FAA7-4956-415A-BD21-094B3E69ABEF}" type="pres">
      <dgm:prSet presAssocID="{E9023CE2-13F1-4158-9412-54B0689741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2BA5F9B-FA85-4FC1-BF8A-884ACC0741F3}" type="pres">
      <dgm:prSet presAssocID="{687C8B5F-7113-4C1E-BD9F-8530D70190D0}" presName="compNode" presStyleCnt="0"/>
      <dgm:spPr/>
    </dgm:pt>
    <dgm:pt modelId="{07203E1A-9154-4F77-94E5-DFB36B7EB919}" type="pres">
      <dgm:prSet presAssocID="{687C8B5F-7113-4C1E-BD9F-8530D70190D0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EA9EC23-9230-4E5C-A6FF-8AC3A70B18E8}" type="pres">
      <dgm:prSet presAssocID="{687C8B5F-7113-4C1E-BD9F-8530D70190D0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66C8C5-A98F-4920-ACDF-48777702122F}" type="pres">
      <dgm:prSet presAssocID="{B9FF796C-2B6F-4DE9-85BB-C144FE71A25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25FBC15-4069-4190-9374-CB04B3CEE822}" type="pres">
      <dgm:prSet presAssocID="{35A89193-1E7D-4B71-BC88-54D8AACA8AB6}" presName="compNode" presStyleCnt="0"/>
      <dgm:spPr/>
    </dgm:pt>
    <dgm:pt modelId="{2A0EA66D-33E9-47CD-ACF0-3F9CBD0718CC}" type="pres">
      <dgm:prSet presAssocID="{35A89193-1E7D-4B71-BC88-54D8AACA8AB6}" presName="pictRect" presStyleLbl="node1" presStyleIdx="1" presStyleCnt="3" custLinFactX="6977" custLinFactNeighborX="100000" custLinFactNeighborY="81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6426518-3CC1-4639-9D84-FC27FAA7B402}" type="pres">
      <dgm:prSet presAssocID="{35A89193-1E7D-4B71-BC88-54D8AACA8AB6}" presName="textRect" presStyleLbl="revTx" presStyleIdx="1" presStyleCnt="3" custLinFactX="6977" custLinFactNeighborX="100000" custLinFactNeighborY="199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371517-5D8B-4DA3-972A-F0856E5FABA5}" type="pres">
      <dgm:prSet presAssocID="{92FB1ED1-476E-4326-B1D5-F15EA857E87F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2F2691F-AD23-4784-9E68-3B3F46EDBB85}" type="pres">
      <dgm:prSet presAssocID="{1BB0A441-4DF8-44CB-9BCE-DD5D195D5D6E}" presName="compNode" presStyleCnt="0"/>
      <dgm:spPr/>
    </dgm:pt>
    <dgm:pt modelId="{E6EA8AAF-23C2-44F0-B926-FB7586C82334}" type="pres">
      <dgm:prSet presAssocID="{1BB0A441-4DF8-44CB-9BCE-DD5D195D5D6E}" presName="pictRect" presStyleLbl="node1" presStyleIdx="2" presStyleCnt="3" custLinFactX="-10004" custLinFactNeighborX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DCC7197-54A3-4019-9F74-24D8DB63AC23}" type="pres">
      <dgm:prSet presAssocID="{1BB0A441-4DF8-44CB-9BCE-DD5D195D5D6E}" presName="textRect" presStyleLbl="revTx" presStyleIdx="2" presStyleCnt="3" custLinFactX="-10004" custLinFactNeighborX="-100000" custLinFactNeighborY="2042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2E86894-CD3C-44C7-A3C2-C11B691A1387}" type="presOf" srcId="{92FB1ED1-476E-4326-B1D5-F15EA857E87F}" destId="{40371517-5D8B-4DA3-972A-F0856E5FABA5}" srcOrd="0" destOrd="0" presId="urn:microsoft.com/office/officeart/2005/8/layout/pList1"/>
    <dgm:cxn modelId="{22D3C738-E068-4242-81BA-58D19F2E40DB}" type="presOf" srcId="{35A89193-1E7D-4B71-BC88-54D8AACA8AB6}" destId="{06426518-3CC1-4639-9D84-FC27FAA7B402}" srcOrd="0" destOrd="0" presId="urn:microsoft.com/office/officeart/2005/8/layout/pList1"/>
    <dgm:cxn modelId="{822EEC61-C0BE-4793-A87F-5C1055956B0A}" srcId="{E9023CE2-13F1-4158-9412-54B0689741C3}" destId="{687C8B5F-7113-4C1E-BD9F-8530D70190D0}" srcOrd="0" destOrd="0" parTransId="{97759564-2DF2-49C5-A456-723DF62A825A}" sibTransId="{B9FF796C-2B6F-4DE9-85BB-C144FE71A25A}"/>
    <dgm:cxn modelId="{DAD23A88-8C9B-4CA3-BBB4-E68C5DE15948}" type="presOf" srcId="{687C8B5F-7113-4C1E-BD9F-8530D70190D0}" destId="{1EA9EC23-9230-4E5C-A6FF-8AC3A70B18E8}" srcOrd="0" destOrd="0" presId="urn:microsoft.com/office/officeart/2005/8/layout/pList1"/>
    <dgm:cxn modelId="{8AF31698-DB6F-427B-BC90-8C43B935B324}" type="presOf" srcId="{1BB0A441-4DF8-44CB-9BCE-DD5D195D5D6E}" destId="{3DCC7197-54A3-4019-9F74-24D8DB63AC23}" srcOrd="0" destOrd="0" presId="urn:microsoft.com/office/officeart/2005/8/layout/pList1"/>
    <dgm:cxn modelId="{644DC201-E3E7-45E9-8E6F-486F5B3EAA96}" type="presOf" srcId="{E9023CE2-13F1-4158-9412-54B0689741C3}" destId="{24F7FAA7-4956-415A-BD21-094B3E69ABEF}" srcOrd="0" destOrd="0" presId="urn:microsoft.com/office/officeart/2005/8/layout/pList1"/>
    <dgm:cxn modelId="{994881E9-379A-4093-8D14-02CC783EB37E}" srcId="{E9023CE2-13F1-4158-9412-54B0689741C3}" destId="{1BB0A441-4DF8-44CB-9BCE-DD5D195D5D6E}" srcOrd="2" destOrd="0" parTransId="{85072DEB-05FB-4B85-B841-3431F277F4CB}" sibTransId="{61AD1EDC-34A1-4E40-BC03-6943653329ED}"/>
    <dgm:cxn modelId="{83CCB6C3-6E8A-443A-AD99-F80FF642DDFF}" type="presOf" srcId="{B9FF796C-2B6F-4DE9-85BB-C144FE71A25A}" destId="{F966C8C5-A98F-4920-ACDF-48777702122F}" srcOrd="0" destOrd="0" presId="urn:microsoft.com/office/officeart/2005/8/layout/pList1"/>
    <dgm:cxn modelId="{52F0286B-24C4-40FF-B4B6-2F7D842EACB3}" srcId="{E9023CE2-13F1-4158-9412-54B0689741C3}" destId="{35A89193-1E7D-4B71-BC88-54D8AACA8AB6}" srcOrd="1" destOrd="0" parTransId="{5B11A145-5C3B-4687-B9EC-5D89534F12B9}" sibTransId="{92FB1ED1-476E-4326-B1D5-F15EA857E87F}"/>
    <dgm:cxn modelId="{36C1FF6D-00D3-4D69-B224-BE0C49801025}" type="presParOf" srcId="{24F7FAA7-4956-415A-BD21-094B3E69ABEF}" destId="{E2BA5F9B-FA85-4FC1-BF8A-884ACC0741F3}" srcOrd="0" destOrd="0" presId="urn:microsoft.com/office/officeart/2005/8/layout/pList1"/>
    <dgm:cxn modelId="{F79677B7-F587-4DB8-9B5F-48D4E78211E7}" type="presParOf" srcId="{E2BA5F9B-FA85-4FC1-BF8A-884ACC0741F3}" destId="{07203E1A-9154-4F77-94E5-DFB36B7EB919}" srcOrd="0" destOrd="0" presId="urn:microsoft.com/office/officeart/2005/8/layout/pList1"/>
    <dgm:cxn modelId="{E52FE8F3-2CCA-49C8-B443-B1BB28C54899}" type="presParOf" srcId="{E2BA5F9B-FA85-4FC1-BF8A-884ACC0741F3}" destId="{1EA9EC23-9230-4E5C-A6FF-8AC3A70B18E8}" srcOrd="1" destOrd="0" presId="urn:microsoft.com/office/officeart/2005/8/layout/pList1"/>
    <dgm:cxn modelId="{FEF67AEF-2961-4822-83C4-CCE7F61147BC}" type="presParOf" srcId="{24F7FAA7-4956-415A-BD21-094B3E69ABEF}" destId="{F966C8C5-A98F-4920-ACDF-48777702122F}" srcOrd="1" destOrd="0" presId="urn:microsoft.com/office/officeart/2005/8/layout/pList1"/>
    <dgm:cxn modelId="{543D5DCE-4023-449D-ABA3-2C9B6DC3887D}" type="presParOf" srcId="{24F7FAA7-4956-415A-BD21-094B3E69ABEF}" destId="{025FBC15-4069-4190-9374-CB04B3CEE822}" srcOrd="2" destOrd="0" presId="urn:microsoft.com/office/officeart/2005/8/layout/pList1"/>
    <dgm:cxn modelId="{C6383A62-8B01-4EAA-B172-B0D181041CAE}" type="presParOf" srcId="{025FBC15-4069-4190-9374-CB04B3CEE822}" destId="{2A0EA66D-33E9-47CD-ACF0-3F9CBD0718CC}" srcOrd="0" destOrd="0" presId="urn:microsoft.com/office/officeart/2005/8/layout/pList1"/>
    <dgm:cxn modelId="{D831F404-3D2A-4063-A953-396862A184D9}" type="presParOf" srcId="{025FBC15-4069-4190-9374-CB04B3CEE822}" destId="{06426518-3CC1-4639-9D84-FC27FAA7B402}" srcOrd="1" destOrd="0" presId="urn:microsoft.com/office/officeart/2005/8/layout/pList1"/>
    <dgm:cxn modelId="{211D52A2-166B-4ADD-AA86-402B0538C3D8}" type="presParOf" srcId="{24F7FAA7-4956-415A-BD21-094B3E69ABEF}" destId="{40371517-5D8B-4DA3-972A-F0856E5FABA5}" srcOrd="3" destOrd="0" presId="urn:microsoft.com/office/officeart/2005/8/layout/pList1"/>
    <dgm:cxn modelId="{DB43B88F-4FB6-4C05-B323-636CEE709651}" type="presParOf" srcId="{24F7FAA7-4956-415A-BD21-094B3E69ABEF}" destId="{42F2691F-AD23-4784-9E68-3B3F46EDBB85}" srcOrd="4" destOrd="0" presId="urn:microsoft.com/office/officeart/2005/8/layout/pList1"/>
    <dgm:cxn modelId="{E471F6F8-B8DC-41CA-AF99-C9E7AE658EE9}" type="presParOf" srcId="{42F2691F-AD23-4784-9E68-3B3F46EDBB85}" destId="{E6EA8AAF-23C2-44F0-B926-FB7586C82334}" srcOrd="0" destOrd="0" presId="urn:microsoft.com/office/officeart/2005/8/layout/pList1"/>
    <dgm:cxn modelId="{C67F1E71-69BD-41B9-9151-6A4F6FDDF367}" type="presParOf" srcId="{42F2691F-AD23-4784-9E68-3B3F46EDBB85}" destId="{3DCC7197-54A3-4019-9F74-24D8DB63AC2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C050E68-17EF-407F-9304-CFBA1898092A}" type="doc">
      <dgm:prSet loTypeId="urn:microsoft.com/office/officeart/2005/8/layout/cycle3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2F1228FF-7956-4D6F-A0EC-BDFCB60D4243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2000" dirty="0" smtClean="0"/>
            <a:t>Administración del Acuerdo</a:t>
          </a:r>
          <a:endParaRPr lang="es-EC" sz="2000" dirty="0"/>
        </a:p>
      </dgm:t>
    </dgm:pt>
    <dgm:pt modelId="{4203DE05-73C5-4FC1-AF5A-8EC24DD1F15B}" type="parTrans" cxnId="{3E5BDF90-B548-48D8-93E8-F8DC0CEB71D3}">
      <dgm:prSet/>
      <dgm:spPr/>
      <dgm:t>
        <a:bodyPr/>
        <a:lstStyle/>
        <a:p>
          <a:endParaRPr lang="es-EC" sz="2800"/>
        </a:p>
      </dgm:t>
    </dgm:pt>
    <dgm:pt modelId="{F2BAF924-3617-40E5-A3D4-00F027AE9F00}" type="sibTrans" cxnId="{3E5BDF90-B548-48D8-93E8-F8DC0CEB71D3}">
      <dgm:prSet/>
      <dgm:spPr/>
      <dgm:t>
        <a:bodyPr/>
        <a:lstStyle/>
        <a:p>
          <a:endParaRPr lang="es-EC" sz="2800"/>
        </a:p>
      </dgm:t>
    </dgm:pt>
    <dgm:pt modelId="{7B4F955E-EFF8-493D-80C9-1B0833DAD406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2000" dirty="0" smtClean="0"/>
            <a:t>Solución de controversias</a:t>
          </a:r>
          <a:endParaRPr lang="es-EC" sz="2000" dirty="0"/>
        </a:p>
      </dgm:t>
    </dgm:pt>
    <dgm:pt modelId="{9A3F7173-6386-4084-8339-99E65EC1BFA8}" type="parTrans" cxnId="{4A32D4C3-BB3C-406D-9ABB-59EE1FA5D5AB}">
      <dgm:prSet/>
      <dgm:spPr/>
      <dgm:t>
        <a:bodyPr/>
        <a:lstStyle/>
        <a:p>
          <a:endParaRPr lang="es-EC" sz="2800"/>
        </a:p>
      </dgm:t>
    </dgm:pt>
    <dgm:pt modelId="{7C9C8FDB-8269-4ADD-A09D-1EA5CDE549D5}" type="sibTrans" cxnId="{4A32D4C3-BB3C-406D-9ABB-59EE1FA5D5AB}">
      <dgm:prSet/>
      <dgm:spPr/>
      <dgm:t>
        <a:bodyPr/>
        <a:lstStyle/>
        <a:p>
          <a:endParaRPr lang="es-EC" sz="2800"/>
        </a:p>
      </dgm:t>
    </dgm:pt>
    <dgm:pt modelId="{3AC894F2-BBA0-4671-8C5B-429B3E273AC6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2000" dirty="0" smtClean="0"/>
            <a:t>Propuesta según el análisis para el camarón</a:t>
          </a:r>
          <a:endParaRPr lang="es-EC" sz="2000" dirty="0"/>
        </a:p>
      </dgm:t>
    </dgm:pt>
    <dgm:pt modelId="{A2125E40-D8EE-4808-AA7A-0BD347387B22}" type="parTrans" cxnId="{1DC61360-A330-44E2-886F-F396C6858859}">
      <dgm:prSet/>
      <dgm:spPr/>
      <dgm:t>
        <a:bodyPr/>
        <a:lstStyle/>
        <a:p>
          <a:endParaRPr lang="es-EC" sz="2800"/>
        </a:p>
      </dgm:t>
    </dgm:pt>
    <dgm:pt modelId="{859848E2-81D5-4956-A7FC-4A6F3B02E0AD}" type="sibTrans" cxnId="{1DC61360-A330-44E2-886F-F396C6858859}">
      <dgm:prSet/>
      <dgm:spPr/>
      <dgm:t>
        <a:bodyPr/>
        <a:lstStyle/>
        <a:p>
          <a:endParaRPr lang="es-EC" sz="2800"/>
        </a:p>
      </dgm:t>
    </dgm:pt>
    <dgm:pt modelId="{80A6839B-1A59-46FF-92A8-6E0AA35664F4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2000" dirty="0" smtClean="0"/>
            <a:t>La matriz para el acceso de un producto a un nuevo mercado</a:t>
          </a:r>
          <a:endParaRPr lang="es-EC" sz="2000" dirty="0"/>
        </a:p>
      </dgm:t>
    </dgm:pt>
    <dgm:pt modelId="{C8AB7F90-0651-49BF-ADE0-AEF9712EDEBB}" type="parTrans" cxnId="{E6A99D0B-07F4-460D-90D9-624F9EECEAAD}">
      <dgm:prSet/>
      <dgm:spPr/>
      <dgm:t>
        <a:bodyPr/>
        <a:lstStyle/>
        <a:p>
          <a:endParaRPr lang="es-EC" sz="2800"/>
        </a:p>
      </dgm:t>
    </dgm:pt>
    <dgm:pt modelId="{1E282923-549A-48FA-B2BF-794F643352C0}" type="sibTrans" cxnId="{E6A99D0B-07F4-460D-90D9-624F9EECEAAD}">
      <dgm:prSet/>
      <dgm:spPr/>
      <dgm:t>
        <a:bodyPr/>
        <a:lstStyle/>
        <a:p>
          <a:endParaRPr lang="es-EC" sz="2800"/>
        </a:p>
      </dgm:t>
    </dgm:pt>
    <dgm:pt modelId="{AE22FE0A-98B3-42AE-882C-7D6F63D2C5C2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2000" dirty="0" smtClean="0"/>
            <a:t>Contexto del Acuerdo de Alcance Parcial y Complementación Económica</a:t>
          </a:r>
          <a:endParaRPr lang="es-EC" sz="2000" dirty="0"/>
        </a:p>
      </dgm:t>
    </dgm:pt>
    <dgm:pt modelId="{A1E1A7A2-DA13-4980-B2C6-4BFD3A839BBE}" type="parTrans" cxnId="{B133BB81-2167-4503-9F1B-849C120544EB}">
      <dgm:prSet/>
      <dgm:spPr/>
      <dgm:t>
        <a:bodyPr/>
        <a:lstStyle/>
        <a:p>
          <a:endParaRPr lang="es-EC" sz="2800"/>
        </a:p>
      </dgm:t>
    </dgm:pt>
    <dgm:pt modelId="{3BDDA4E2-1252-4317-97C0-692BF6E92800}" type="sibTrans" cxnId="{B133BB81-2167-4503-9F1B-849C120544EB}">
      <dgm:prSet/>
      <dgm:spPr/>
      <dgm:t>
        <a:bodyPr/>
        <a:lstStyle/>
        <a:p>
          <a:endParaRPr lang="es-EC" sz="2800"/>
        </a:p>
      </dgm:t>
    </dgm:pt>
    <dgm:pt modelId="{C6C04CCA-8691-4B0C-AAE0-35B975BCCCD1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2000" dirty="0" smtClean="0"/>
            <a:t>Propuesta según el análisis para nuevos productos</a:t>
          </a:r>
          <a:endParaRPr lang="es-EC" sz="2000" dirty="0"/>
        </a:p>
      </dgm:t>
    </dgm:pt>
    <dgm:pt modelId="{0A6CF197-1B57-4C70-BA3A-09CFA91EA2A9}" type="parTrans" cxnId="{8D0E17A5-A20B-4124-BF39-7CFE2EDDA170}">
      <dgm:prSet/>
      <dgm:spPr/>
      <dgm:t>
        <a:bodyPr/>
        <a:lstStyle/>
        <a:p>
          <a:endParaRPr lang="es-EC" sz="2800"/>
        </a:p>
      </dgm:t>
    </dgm:pt>
    <dgm:pt modelId="{910E339A-1EF7-4E6B-8AC6-6E122CB9F2E3}" type="sibTrans" cxnId="{8D0E17A5-A20B-4124-BF39-7CFE2EDDA170}">
      <dgm:prSet/>
      <dgm:spPr/>
      <dgm:t>
        <a:bodyPr/>
        <a:lstStyle/>
        <a:p>
          <a:endParaRPr lang="es-EC" sz="2800"/>
        </a:p>
      </dgm:t>
    </dgm:pt>
    <dgm:pt modelId="{67C1DF3B-A24B-42E6-A947-46A71A5AD77B}" type="pres">
      <dgm:prSet presAssocID="{7C050E68-17EF-407F-9304-CFBA1898092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F97FB9B-1E9E-4A06-9765-1874E56D31B1}" type="pres">
      <dgm:prSet presAssocID="{7C050E68-17EF-407F-9304-CFBA1898092A}" presName="cycle" presStyleCnt="0"/>
      <dgm:spPr/>
    </dgm:pt>
    <dgm:pt modelId="{545D74EE-8B0D-4EB3-93E5-43710DCEBF0B}" type="pres">
      <dgm:prSet presAssocID="{2F1228FF-7956-4D6F-A0EC-BDFCB60D4243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7D4E2C-AE0B-414A-94C4-9167621E8F4F}" type="pres">
      <dgm:prSet presAssocID="{F2BAF924-3617-40E5-A3D4-00F027AE9F00}" presName="sibTransFirstNode" presStyleLbl="bgShp" presStyleIdx="0" presStyleCnt="1"/>
      <dgm:spPr/>
      <dgm:t>
        <a:bodyPr/>
        <a:lstStyle/>
        <a:p>
          <a:endParaRPr lang="es-EC"/>
        </a:p>
      </dgm:t>
    </dgm:pt>
    <dgm:pt modelId="{2FFF20BD-202C-43B6-AC7B-319ED4428687}" type="pres">
      <dgm:prSet presAssocID="{7B4F955E-EFF8-493D-80C9-1B0833DAD406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F87977-DDA0-4DA5-9205-38BBD2DEA2F5}" type="pres">
      <dgm:prSet presAssocID="{AE22FE0A-98B3-42AE-882C-7D6F63D2C5C2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E126A9-9D7B-436A-8DFD-F808FFEEDB03}" type="pres">
      <dgm:prSet presAssocID="{3AC894F2-BBA0-4671-8C5B-429B3E273AC6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EF0456-E13B-4149-9EC2-F77B27C70341}" type="pres">
      <dgm:prSet presAssocID="{C6C04CCA-8691-4B0C-AAE0-35B975BCCCD1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671707-A490-48BC-98FE-048A0FB1008B}" type="pres">
      <dgm:prSet presAssocID="{80A6839B-1A59-46FF-92A8-6E0AA35664F4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4FEF289-A202-4CDA-B1A7-921D9FA42B6F}" type="presOf" srcId="{AE22FE0A-98B3-42AE-882C-7D6F63D2C5C2}" destId="{55F87977-DDA0-4DA5-9205-38BBD2DEA2F5}" srcOrd="0" destOrd="0" presId="urn:microsoft.com/office/officeart/2005/8/layout/cycle3"/>
    <dgm:cxn modelId="{B133BB81-2167-4503-9F1B-849C120544EB}" srcId="{7C050E68-17EF-407F-9304-CFBA1898092A}" destId="{AE22FE0A-98B3-42AE-882C-7D6F63D2C5C2}" srcOrd="2" destOrd="0" parTransId="{A1E1A7A2-DA13-4980-B2C6-4BFD3A839BBE}" sibTransId="{3BDDA4E2-1252-4317-97C0-692BF6E92800}"/>
    <dgm:cxn modelId="{8CE01840-E321-4450-B0CE-56739131564D}" type="presOf" srcId="{F2BAF924-3617-40E5-A3D4-00F027AE9F00}" destId="{2D7D4E2C-AE0B-414A-94C4-9167621E8F4F}" srcOrd="0" destOrd="0" presId="urn:microsoft.com/office/officeart/2005/8/layout/cycle3"/>
    <dgm:cxn modelId="{545EFBCF-5F4A-44D4-B24D-4FD92DD956B2}" type="presOf" srcId="{7C050E68-17EF-407F-9304-CFBA1898092A}" destId="{67C1DF3B-A24B-42E6-A947-46A71A5AD77B}" srcOrd="0" destOrd="0" presId="urn:microsoft.com/office/officeart/2005/8/layout/cycle3"/>
    <dgm:cxn modelId="{70D5A351-2B9F-46E8-9C60-4EE8249C40E4}" type="presOf" srcId="{C6C04CCA-8691-4B0C-AAE0-35B975BCCCD1}" destId="{95EF0456-E13B-4149-9EC2-F77B27C70341}" srcOrd="0" destOrd="0" presId="urn:microsoft.com/office/officeart/2005/8/layout/cycle3"/>
    <dgm:cxn modelId="{1DC61360-A330-44E2-886F-F396C6858859}" srcId="{7C050E68-17EF-407F-9304-CFBA1898092A}" destId="{3AC894F2-BBA0-4671-8C5B-429B3E273AC6}" srcOrd="3" destOrd="0" parTransId="{A2125E40-D8EE-4808-AA7A-0BD347387B22}" sibTransId="{859848E2-81D5-4956-A7FC-4A6F3B02E0AD}"/>
    <dgm:cxn modelId="{4A32D4C3-BB3C-406D-9ABB-59EE1FA5D5AB}" srcId="{7C050E68-17EF-407F-9304-CFBA1898092A}" destId="{7B4F955E-EFF8-493D-80C9-1B0833DAD406}" srcOrd="1" destOrd="0" parTransId="{9A3F7173-6386-4084-8339-99E65EC1BFA8}" sibTransId="{7C9C8FDB-8269-4ADD-A09D-1EA5CDE549D5}"/>
    <dgm:cxn modelId="{BF244B0B-542C-4810-8734-7DFA6E51A4D0}" type="presOf" srcId="{7B4F955E-EFF8-493D-80C9-1B0833DAD406}" destId="{2FFF20BD-202C-43B6-AC7B-319ED4428687}" srcOrd="0" destOrd="0" presId="urn:microsoft.com/office/officeart/2005/8/layout/cycle3"/>
    <dgm:cxn modelId="{13FAA775-1589-48AC-AC91-A0BDC39CEC6B}" type="presOf" srcId="{2F1228FF-7956-4D6F-A0EC-BDFCB60D4243}" destId="{545D74EE-8B0D-4EB3-93E5-43710DCEBF0B}" srcOrd="0" destOrd="0" presId="urn:microsoft.com/office/officeart/2005/8/layout/cycle3"/>
    <dgm:cxn modelId="{31E52713-80E1-4F98-BAFE-13D7BC3780D5}" type="presOf" srcId="{3AC894F2-BBA0-4671-8C5B-429B3E273AC6}" destId="{D8E126A9-9D7B-436A-8DFD-F808FFEEDB03}" srcOrd="0" destOrd="0" presId="urn:microsoft.com/office/officeart/2005/8/layout/cycle3"/>
    <dgm:cxn modelId="{8D0E17A5-A20B-4124-BF39-7CFE2EDDA170}" srcId="{7C050E68-17EF-407F-9304-CFBA1898092A}" destId="{C6C04CCA-8691-4B0C-AAE0-35B975BCCCD1}" srcOrd="4" destOrd="0" parTransId="{0A6CF197-1B57-4C70-BA3A-09CFA91EA2A9}" sibTransId="{910E339A-1EF7-4E6B-8AC6-6E122CB9F2E3}"/>
    <dgm:cxn modelId="{E6A99D0B-07F4-460D-90D9-624F9EECEAAD}" srcId="{7C050E68-17EF-407F-9304-CFBA1898092A}" destId="{80A6839B-1A59-46FF-92A8-6E0AA35664F4}" srcOrd="5" destOrd="0" parTransId="{C8AB7F90-0651-49BF-ADE0-AEF9712EDEBB}" sibTransId="{1E282923-549A-48FA-B2BF-794F643352C0}"/>
    <dgm:cxn modelId="{3E5BDF90-B548-48D8-93E8-F8DC0CEB71D3}" srcId="{7C050E68-17EF-407F-9304-CFBA1898092A}" destId="{2F1228FF-7956-4D6F-A0EC-BDFCB60D4243}" srcOrd="0" destOrd="0" parTransId="{4203DE05-73C5-4FC1-AF5A-8EC24DD1F15B}" sibTransId="{F2BAF924-3617-40E5-A3D4-00F027AE9F00}"/>
    <dgm:cxn modelId="{DC72DD43-C486-4E46-A584-E318043FDF4A}" type="presOf" srcId="{80A6839B-1A59-46FF-92A8-6E0AA35664F4}" destId="{9A671707-A490-48BC-98FE-048A0FB1008B}" srcOrd="0" destOrd="0" presId="urn:microsoft.com/office/officeart/2005/8/layout/cycle3"/>
    <dgm:cxn modelId="{A4F17954-AF80-465E-960A-05705C6B37EC}" type="presParOf" srcId="{67C1DF3B-A24B-42E6-A947-46A71A5AD77B}" destId="{CF97FB9B-1E9E-4A06-9765-1874E56D31B1}" srcOrd="0" destOrd="0" presId="urn:microsoft.com/office/officeart/2005/8/layout/cycle3"/>
    <dgm:cxn modelId="{0AF47402-07E9-4CA4-9C3F-A537356217EB}" type="presParOf" srcId="{CF97FB9B-1E9E-4A06-9765-1874E56D31B1}" destId="{545D74EE-8B0D-4EB3-93E5-43710DCEBF0B}" srcOrd="0" destOrd="0" presId="urn:microsoft.com/office/officeart/2005/8/layout/cycle3"/>
    <dgm:cxn modelId="{9AFE4063-8569-494A-B642-137D1D5F21E8}" type="presParOf" srcId="{CF97FB9B-1E9E-4A06-9765-1874E56D31B1}" destId="{2D7D4E2C-AE0B-414A-94C4-9167621E8F4F}" srcOrd="1" destOrd="0" presId="urn:microsoft.com/office/officeart/2005/8/layout/cycle3"/>
    <dgm:cxn modelId="{3C01A318-500A-4547-9585-6A048A509882}" type="presParOf" srcId="{CF97FB9B-1E9E-4A06-9765-1874E56D31B1}" destId="{2FFF20BD-202C-43B6-AC7B-319ED4428687}" srcOrd="2" destOrd="0" presId="urn:microsoft.com/office/officeart/2005/8/layout/cycle3"/>
    <dgm:cxn modelId="{04543CB3-6174-4BFF-8B00-09176401E85C}" type="presParOf" srcId="{CF97FB9B-1E9E-4A06-9765-1874E56D31B1}" destId="{55F87977-DDA0-4DA5-9205-38BBD2DEA2F5}" srcOrd="3" destOrd="0" presId="urn:microsoft.com/office/officeart/2005/8/layout/cycle3"/>
    <dgm:cxn modelId="{BC742A37-9FB7-4672-B81C-A9371A4FCB6E}" type="presParOf" srcId="{CF97FB9B-1E9E-4A06-9765-1874E56D31B1}" destId="{D8E126A9-9D7B-436A-8DFD-F808FFEEDB03}" srcOrd="4" destOrd="0" presId="urn:microsoft.com/office/officeart/2005/8/layout/cycle3"/>
    <dgm:cxn modelId="{BF968D73-D1C1-4C5B-88F6-4164FF0E641B}" type="presParOf" srcId="{CF97FB9B-1E9E-4A06-9765-1874E56D31B1}" destId="{95EF0456-E13B-4149-9EC2-F77B27C70341}" srcOrd="5" destOrd="0" presId="urn:microsoft.com/office/officeart/2005/8/layout/cycle3"/>
    <dgm:cxn modelId="{0A44BDBB-3706-4EAA-A30B-A8E96285944A}" type="presParOf" srcId="{CF97FB9B-1E9E-4A06-9765-1874E56D31B1}" destId="{9A671707-A490-48BC-98FE-048A0FB1008B}" srcOrd="6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CABC87A-C16F-490D-B8F2-6AD772599EE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00DC952D-C9AD-4B29-8767-C482D479D839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600" dirty="0" smtClean="0"/>
            <a:t>Fuente de ingresos de un país</a:t>
          </a:r>
          <a:endParaRPr lang="es-EC" sz="1600" dirty="0"/>
        </a:p>
      </dgm:t>
    </dgm:pt>
    <dgm:pt modelId="{B16D6688-CE1F-4878-A241-F38EF9E03DA1}" type="parTrans" cxnId="{862E26F5-46A6-4F12-BAC4-C6999E8C771D}">
      <dgm:prSet/>
      <dgm:spPr/>
      <dgm:t>
        <a:bodyPr/>
        <a:lstStyle/>
        <a:p>
          <a:endParaRPr lang="es-EC" sz="2400"/>
        </a:p>
      </dgm:t>
    </dgm:pt>
    <dgm:pt modelId="{0E18D9E8-4C73-498D-BB59-F5B7785CB804}" type="sibTrans" cxnId="{862E26F5-46A6-4F12-BAC4-C6999E8C771D}">
      <dgm:prSet/>
      <dgm:spPr/>
      <dgm:t>
        <a:bodyPr/>
        <a:lstStyle/>
        <a:p>
          <a:endParaRPr lang="es-EC" sz="2400"/>
        </a:p>
      </dgm:t>
    </dgm:pt>
    <dgm:pt modelId="{E7BBB7AE-24CF-48DE-878B-DC27C70DC65D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600" dirty="0" smtClean="0"/>
            <a:t>La oferta exportable</a:t>
          </a:r>
          <a:endParaRPr lang="es-EC" sz="1600" dirty="0"/>
        </a:p>
      </dgm:t>
    </dgm:pt>
    <dgm:pt modelId="{D486548A-B4C9-4EC1-8E65-48B6BA08E78C}" type="parTrans" cxnId="{3ED8068E-ACA9-4C2B-BC43-194A55668F7B}">
      <dgm:prSet/>
      <dgm:spPr/>
      <dgm:t>
        <a:bodyPr/>
        <a:lstStyle/>
        <a:p>
          <a:endParaRPr lang="es-EC" sz="2400"/>
        </a:p>
      </dgm:t>
    </dgm:pt>
    <dgm:pt modelId="{988319D6-B08F-45AE-A2D6-E99154053076}" type="sibTrans" cxnId="{3ED8068E-ACA9-4C2B-BC43-194A55668F7B}">
      <dgm:prSet/>
      <dgm:spPr/>
      <dgm:t>
        <a:bodyPr/>
        <a:lstStyle/>
        <a:p>
          <a:endParaRPr lang="es-EC" sz="2400"/>
        </a:p>
      </dgm:t>
    </dgm:pt>
    <dgm:pt modelId="{36A0C29A-F55A-40C6-8D48-C2F0B0F26072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600" dirty="0" smtClean="0"/>
            <a:t>La balanza comercial refleja la situación real de cada país</a:t>
          </a:r>
          <a:endParaRPr lang="es-EC" sz="1600" dirty="0"/>
        </a:p>
      </dgm:t>
    </dgm:pt>
    <dgm:pt modelId="{C13EAC6D-7757-4B01-93F6-4B9F195AEA07}" type="parTrans" cxnId="{048B100F-2DEF-43AD-8185-547EA93EB9D8}">
      <dgm:prSet/>
      <dgm:spPr/>
      <dgm:t>
        <a:bodyPr/>
        <a:lstStyle/>
        <a:p>
          <a:endParaRPr lang="es-EC" sz="2400"/>
        </a:p>
      </dgm:t>
    </dgm:pt>
    <dgm:pt modelId="{065319DA-DD61-419C-8FE1-0BACC7D0E809}" type="sibTrans" cxnId="{048B100F-2DEF-43AD-8185-547EA93EB9D8}">
      <dgm:prSet/>
      <dgm:spPr/>
      <dgm:t>
        <a:bodyPr/>
        <a:lstStyle/>
        <a:p>
          <a:endParaRPr lang="es-EC" sz="2400"/>
        </a:p>
      </dgm:t>
    </dgm:pt>
    <dgm:pt modelId="{B355C648-1B09-4ACE-82E4-59153B1E824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600" dirty="0" smtClean="0"/>
            <a:t>El saldo comercial de Guatemala</a:t>
          </a:r>
          <a:endParaRPr lang="es-EC" sz="1600" dirty="0"/>
        </a:p>
      </dgm:t>
    </dgm:pt>
    <dgm:pt modelId="{AD4BB3DC-32BA-4CF2-A074-506D58DE8642}" type="parTrans" cxnId="{7E7EBEEE-3E1D-43BC-97B1-AF1ABB4CC3CA}">
      <dgm:prSet/>
      <dgm:spPr/>
      <dgm:t>
        <a:bodyPr/>
        <a:lstStyle/>
        <a:p>
          <a:endParaRPr lang="es-EC" sz="2400"/>
        </a:p>
      </dgm:t>
    </dgm:pt>
    <dgm:pt modelId="{7C2A9999-6529-4B82-A8B0-D6D50E15166C}" type="sibTrans" cxnId="{7E7EBEEE-3E1D-43BC-97B1-AF1ABB4CC3CA}">
      <dgm:prSet/>
      <dgm:spPr/>
      <dgm:t>
        <a:bodyPr/>
        <a:lstStyle/>
        <a:p>
          <a:endParaRPr lang="es-EC" sz="2400"/>
        </a:p>
      </dgm:t>
    </dgm:pt>
    <dgm:pt modelId="{E2BB9D81-C8FA-47D2-8041-CBF1BEB3B023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600" dirty="0" smtClean="0"/>
            <a:t>Presencia de varios competidores</a:t>
          </a:r>
          <a:endParaRPr lang="es-EC" sz="1600" dirty="0"/>
        </a:p>
      </dgm:t>
    </dgm:pt>
    <dgm:pt modelId="{8DD185EB-63C8-4EBF-B771-2D34A171D8C6}" type="parTrans" cxnId="{F78093FD-DF22-4B94-8E5F-6EEFF1D63665}">
      <dgm:prSet/>
      <dgm:spPr/>
      <dgm:t>
        <a:bodyPr/>
        <a:lstStyle/>
        <a:p>
          <a:endParaRPr lang="es-EC" sz="2400"/>
        </a:p>
      </dgm:t>
    </dgm:pt>
    <dgm:pt modelId="{74585A3F-E6B2-4FED-9F2D-40D170BF5240}" type="sibTrans" cxnId="{F78093FD-DF22-4B94-8E5F-6EEFF1D63665}">
      <dgm:prSet/>
      <dgm:spPr/>
      <dgm:t>
        <a:bodyPr/>
        <a:lstStyle/>
        <a:p>
          <a:endParaRPr lang="es-EC" sz="2400"/>
        </a:p>
      </dgm:t>
    </dgm:pt>
    <dgm:pt modelId="{9A991945-A2A1-4CF1-B53F-6527DCB57E4D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600" dirty="0" smtClean="0"/>
            <a:t>La producción ecuatoriana de camarón</a:t>
          </a:r>
          <a:endParaRPr lang="es-EC" sz="1600" dirty="0"/>
        </a:p>
      </dgm:t>
    </dgm:pt>
    <dgm:pt modelId="{36BA1C77-38BD-4A5E-8B74-C2E9BCEB9282}" type="parTrans" cxnId="{FFE45B5B-39C7-4B83-A3B5-BE3422C9F54C}">
      <dgm:prSet/>
      <dgm:spPr/>
      <dgm:t>
        <a:bodyPr/>
        <a:lstStyle/>
        <a:p>
          <a:endParaRPr lang="es-EC" sz="2400"/>
        </a:p>
      </dgm:t>
    </dgm:pt>
    <dgm:pt modelId="{63910A87-37F0-4886-A8C0-2812F4729689}" type="sibTrans" cxnId="{FFE45B5B-39C7-4B83-A3B5-BE3422C9F54C}">
      <dgm:prSet/>
      <dgm:spPr/>
      <dgm:t>
        <a:bodyPr/>
        <a:lstStyle/>
        <a:p>
          <a:endParaRPr lang="es-EC" sz="2400"/>
        </a:p>
      </dgm:t>
    </dgm:pt>
    <dgm:pt modelId="{B4BEFC22-A7E7-466B-AF49-70FDF34AFBCD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600" dirty="0" smtClean="0"/>
            <a:t>Punto de equilibro</a:t>
          </a:r>
          <a:endParaRPr lang="es-EC" sz="1600" dirty="0"/>
        </a:p>
      </dgm:t>
    </dgm:pt>
    <dgm:pt modelId="{21C3F39C-1428-40E4-AB1F-405EBCA35310}" type="parTrans" cxnId="{1CD268D8-F162-438C-8931-F443B75099FC}">
      <dgm:prSet/>
      <dgm:spPr/>
      <dgm:t>
        <a:bodyPr/>
        <a:lstStyle/>
        <a:p>
          <a:endParaRPr lang="es-EC" sz="2400"/>
        </a:p>
      </dgm:t>
    </dgm:pt>
    <dgm:pt modelId="{5B0440AE-784E-47B5-802F-3E31E83B1A88}" type="sibTrans" cxnId="{1CD268D8-F162-438C-8931-F443B75099FC}">
      <dgm:prSet/>
      <dgm:spPr/>
      <dgm:t>
        <a:bodyPr/>
        <a:lstStyle/>
        <a:p>
          <a:endParaRPr lang="es-EC" sz="2400"/>
        </a:p>
      </dgm:t>
    </dgm:pt>
    <dgm:pt modelId="{BEC439D1-5BA5-4F55-8C99-80826103749D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600" dirty="0" smtClean="0"/>
            <a:t>Las exportaciones de cada país</a:t>
          </a:r>
          <a:endParaRPr lang="es-EC" sz="1600" dirty="0"/>
        </a:p>
      </dgm:t>
    </dgm:pt>
    <dgm:pt modelId="{F15C4446-BB0C-4AB6-822F-BC6F88F15F03}" type="parTrans" cxnId="{660819C0-1D72-4694-AE82-68AB77F6D535}">
      <dgm:prSet/>
      <dgm:spPr/>
      <dgm:t>
        <a:bodyPr/>
        <a:lstStyle/>
        <a:p>
          <a:endParaRPr lang="es-EC" sz="2400"/>
        </a:p>
      </dgm:t>
    </dgm:pt>
    <dgm:pt modelId="{20A3A56E-DB38-4C02-A691-ED0F7D43ABAF}" type="sibTrans" cxnId="{660819C0-1D72-4694-AE82-68AB77F6D535}">
      <dgm:prSet/>
      <dgm:spPr/>
      <dgm:t>
        <a:bodyPr/>
        <a:lstStyle/>
        <a:p>
          <a:endParaRPr lang="es-EC" sz="2400"/>
        </a:p>
      </dgm:t>
    </dgm:pt>
    <dgm:pt modelId="{E466AFB5-D6CA-48CD-9C7E-1BB34ABF823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600" dirty="0" smtClean="0"/>
            <a:t>Las exportaciones de productos no petroleros desde Ecuador hacia Guatemala</a:t>
          </a:r>
          <a:endParaRPr lang="es-EC" sz="1600" dirty="0"/>
        </a:p>
      </dgm:t>
    </dgm:pt>
    <dgm:pt modelId="{AE27459B-A95D-4220-8C5F-8A594297FF96}" type="parTrans" cxnId="{74788B57-8581-4E56-A79C-366A05CCFA8A}">
      <dgm:prSet/>
      <dgm:spPr/>
      <dgm:t>
        <a:bodyPr/>
        <a:lstStyle/>
        <a:p>
          <a:endParaRPr lang="es-EC" sz="2400"/>
        </a:p>
      </dgm:t>
    </dgm:pt>
    <dgm:pt modelId="{662787BC-4AD0-4FC9-9680-B5D5948DD37D}" type="sibTrans" cxnId="{74788B57-8581-4E56-A79C-366A05CCFA8A}">
      <dgm:prSet/>
      <dgm:spPr/>
      <dgm:t>
        <a:bodyPr/>
        <a:lstStyle/>
        <a:p>
          <a:endParaRPr lang="es-EC" sz="2400"/>
        </a:p>
      </dgm:t>
    </dgm:pt>
    <dgm:pt modelId="{02BFB24C-5160-4063-ACE8-9D2AE97C135F}" type="pres">
      <dgm:prSet presAssocID="{4CABC87A-C16F-490D-B8F2-6AD772599EE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B1705CD-CE4F-4470-BE08-CCD83A7866B2}" type="pres">
      <dgm:prSet presAssocID="{00DC952D-C9AD-4B29-8767-C482D479D839}" presName="composite" presStyleCnt="0"/>
      <dgm:spPr/>
    </dgm:pt>
    <dgm:pt modelId="{60611C95-4689-4528-B3EE-2939FB49B71B}" type="pres">
      <dgm:prSet presAssocID="{00DC952D-C9AD-4B29-8767-C482D479D839}" presName="rect1" presStyleLbl="b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81F19D9-FD09-463E-8F5B-ACAF9FA26FEC}" type="pres">
      <dgm:prSet presAssocID="{00DC952D-C9AD-4B29-8767-C482D479D839}" presName="wedgeRectCallout1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6BB130-ECB2-41D6-8CC8-7DEF6EB6330D}" type="pres">
      <dgm:prSet presAssocID="{0E18D9E8-4C73-498D-BB59-F5B7785CB804}" presName="sibTrans" presStyleCnt="0"/>
      <dgm:spPr/>
    </dgm:pt>
    <dgm:pt modelId="{1914340D-FC0F-4513-97A9-A8928BDCD555}" type="pres">
      <dgm:prSet presAssocID="{9A991945-A2A1-4CF1-B53F-6527DCB57E4D}" presName="composite" presStyleCnt="0"/>
      <dgm:spPr/>
    </dgm:pt>
    <dgm:pt modelId="{E6EB60B5-69FF-4D90-B5BE-0A787BBD7ED5}" type="pres">
      <dgm:prSet presAssocID="{9A991945-A2A1-4CF1-B53F-6527DCB57E4D}" presName="rect1" presStyleLbl="b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54BA8F5-C5C3-4ED9-9BBA-807330BE2753}" type="pres">
      <dgm:prSet presAssocID="{9A991945-A2A1-4CF1-B53F-6527DCB57E4D}" presName="wedgeRectCallout1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F88E77-A786-45CD-B8EC-3C9668E717C5}" type="pres">
      <dgm:prSet presAssocID="{63910A87-37F0-4886-A8C0-2812F4729689}" presName="sibTrans" presStyleCnt="0"/>
      <dgm:spPr/>
    </dgm:pt>
    <dgm:pt modelId="{12482193-E988-4A2F-813E-92C1F84262DC}" type="pres">
      <dgm:prSet presAssocID="{B4BEFC22-A7E7-466B-AF49-70FDF34AFBCD}" presName="composite" presStyleCnt="0"/>
      <dgm:spPr/>
    </dgm:pt>
    <dgm:pt modelId="{FC27BE1B-8F60-4B3F-A60B-1894087B9710}" type="pres">
      <dgm:prSet presAssocID="{B4BEFC22-A7E7-466B-AF49-70FDF34AFBCD}" presName="rect1" presStyleLbl="b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9C5F58C-6C8E-4C74-B45D-CB74E8DBFA96}" type="pres">
      <dgm:prSet presAssocID="{B4BEFC22-A7E7-466B-AF49-70FDF34AFBCD}" presName="wedgeRectCallout1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607745-5961-46A7-BFBD-383D6660C29A}" type="pres">
      <dgm:prSet presAssocID="{5B0440AE-784E-47B5-802F-3E31E83B1A88}" presName="sibTrans" presStyleCnt="0"/>
      <dgm:spPr/>
    </dgm:pt>
    <dgm:pt modelId="{CD1671EC-E791-4C6B-ADAD-E62F37A2AF6D}" type="pres">
      <dgm:prSet presAssocID="{BEC439D1-5BA5-4F55-8C99-80826103749D}" presName="composite" presStyleCnt="0"/>
      <dgm:spPr/>
    </dgm:pt>
    <dgm:pt modelId="{6BF2AA15-84CD-482B-A9E2-1B96DE94F464}" type="pres">
      <dgm:prSet presAssocID="{BEC439D1-5BA5-4F55-8C99-80826103749D}" presName="rect1" presStyleLbl="bgImgPlace1" presStyleIdx="3" presStyleCnt="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62CBBED-9566-4684-A4E8-D17D98FA89B8}" type="pres">
      <dgm:prSet presAssocID="{BEC439D1-5BA5-4F55-8C99-80826103749D}" presName="wedgeRectCallout1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5BE21F-5410-4207-ACEF-9876EF4ADD14}" type="pres">
      <dgm:prSet presAssocID="{20A3A56E-DB38-4C02-A691-ED0F7D43ABAF}" presName="sibTrans" presStyleCnt="0"/>
      <dgm:spPr/>
    </dgm:pt>
    <dgm:pt modelId="{7F431139-89A2-4094-8122-C78AAAF40C63}" type="pres">
      <dgm:prSet presAssocID="{E466AFB5-D6CA-48CD-9C7E-1BB34ABF8237}" presName="composite" presStyleCnt="0"/>
      <dgm:spPr/>
    </dgm:pt>
    <dgm:pt modelId="{0EB5A388-5C33-4FFA-9B70-F841BBEBA292}" type="pres">
      <dgm:prSet presAssocID="{E466AFB5-D6CA-48CD-9C7E-1BB34ABF8237}" presName="rect1" presStyleLbl="bgImgPlace1" presStyleIdx="4" presStyleCnt="9" custLinFactNeighborY="719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FD01194-89E8-46D2-A3BB-2D70045240EC}" type="pres">
      <dgm:prSet presAssocID="{E466AFB5-D6CA-48CD-9C7E-1BB34ABF8237}" presName="wedgeRectCallout1" presStyleLbl="node1" presStyleIdx="4" presStyleCnt="9" custScaleY="166418" custLinFactNeighborY="205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AC69BE-5409-457A-85F1-A43908D16E2A}" type="pres">
      <dgm:prSet presAssocID="{662787BC-4AD0-4FC9-9680-B5D5948DD37D}" presName="sibTrans" presStyleCnt="0"/>
      <dgm:spPr/>
    </dgm:pt>
    <dgm:pt modelId="{1D2656B1-3BF5-4651-9F9F-5782791C3CE0}" type="pres">
      <dgm:prSet presAssocID="{E7BBB7AE-24CF-48DE-878B-DC27C70DC65D}" presName="composite" presStyleCnt="0"/>
      <dgm:spPr/>
    </dgm:pt>
    <dgm:pt modelId="{6A1815C5-D8CB-4A63-9606-50795C983020}" type="pres">
      <dgm:prSet presAssocID="{E7BBB7AE-24CF-48DE-878B-DC27C70DC65D}" presName="rect1" presStyleLbl="bgImgPlace1" presStyleIdx="5" presStyleCnt="9" custLinFactNeighborX="-575" custLinFactNeighborY="30932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9FDE5CB2-74AD-4A27-ADE5-EAF6D0C88AA7}" type="pres">
      <dgm:prSet presAssocID="{E7BBB7AE-24CF-48DE-878B-DC27C70DC65D}" presName="wedgeRectCallout1" presStyleLbl="node1" presStyleIdx="5" presStyleCnt="9" custLinFactNeighborX="-647" custLinFactNeighborY="883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8DD93C-F705-40D1-907B-B0643F2FE0AA}" type="pres">
      <dgm:prSet presAssocID="{988319D6-B08F-45AE-A2D6-E99154053076}" presName="sibTrans" presStyleCnt="0"/>
      <dgm:spPr/>
    </dgm:pt>
    <dgm:pt modelId="{77FE32EB-0211-462A-882D-4AC9760E71B5}" type="pres">
      <dgm:prSet presAssocID="{36A0C29A-F55A-40C6-8D48-C2F0B0F26072}" presName="composite" presStyleCnt="0"/>
      <dgm:spPr/>
    </dgm:pt>
    <dgm:pt modelId="{826E688A-9442-4658-A726-0DC1487B179C}" type="pres">
      <dgm:prSet presAssocID="{36A0C29A-F55A-40C6-8D48-C2F0B0F26072}" presName="rect1" presStyleLbl="bgImgPlace1" presStyleIdx="6" presStyleCnt="9" custLinFactNeighborX="-575" custLinFactNeighborY="30932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307780C9-D12E-4615-9F21-3551B277A57E}" type="pres">
      <dgm:prSet presAssocID="{36A0C29A-F55A-40C6-8D48-C2F0B0F26072}" presName="wedgeRectCallout1" presStyleLbl="node1" presStyleIdx="6" presStyleCnt="9" custLinFactNeighborX="-647" custLinFactNeighborY="883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318139-EDF5-4089-BA13-C14CA0D25835}" type="pres">
      <dgm:prSet presAssocID="{065319DA-DD61-419C-8FE1-0BACC7D0E809}" presName="sibTrans" presStyleCnt="0"/>
      <dgm:spPr/>
    </dgm:pt>
    <dgm:pt modelId="{083597B0-629E-4894-BF36-3266C2CBB9E8}" type="pres">
      <dgm:prSet presAssocID="{B355C648-1B09-4ACE-82E4-59153B1E8243}" presName="composite" presStyleCnt="0"/>
      <dgm:spPr/>
    </dgm:pt>
    <dgm:pt modelId="{DB77B75F-0D48-47FA-B5A8-08149EF82C6B}" type="pres">
      <dgm:prSet presAssocID="{B355C648-1B09-4ACE-82E4-59153B1E8243}" presName="rect1" presStyleLbl="bgImgPlace1" presStyleIdx="7" presStyleCnt="9" custLinFactNeighborX="-575" custLinFactNeighborY="30932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A31AC2D5-BCA3-41F5-9C21-72A51D639659}" type="pres">
      <dgm:prSet presAssocID="{B355C648-1B09-4ACE-82E4-59153B1E8243}" presName="wedgeRectCallout1" presStyleLbl="node1" presStyleIdx="7" presStyleCnt="9" custLinFactNeighborX="-647" custLinFactNeighborY="883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AE109F-7F0B-4CFB-9010-B19EB96AD0DA}" type="pres">
      <dgm:prSet presAssocID="{7C2A9999-6529-4B82-A8B0-D6D50E15166C}" presName="sibTrans" presStyleCnt="0"/>
      <dgm:spPr/>
    </dgm:pt>
    <dgm:pt modelId="{7EEBD90A-FF7C-4463-A591-64688C1A250C}" type="pres">
      <dgm:prSet presAssocID="{E2BB9D81-C8FA-47D2-8041-CBF1BEB3B023}" presName="composite" presStyleCnt="0"/>
      <dgm:spPr/>
    </dgm:pt>
    <dgm:pt modelId="{82DC4344-4E4C-4E36-BCFA-EFD3E054CB97}" type="pres">
      <dgm:prSet presAssocID="{E2BB9D81-C8FA-47D2-8041-CBF1BEB3B023}" presName="rect1" presStyleLbl="bgImgPlace1" presStyleIdx="8" presStyleCnt="9" custLinFactNeighborX="-575" custLinFactNeighborY="30932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18CE691B-A820-41F0-AADA-3DFD525F5C74}" type="pres">
      <dgm:prSet presAssocID="{E2BB9D81-C8FA-47D2-8041-CBF1BEB3B023}" presName="wedgeRectCallout1" presStyleLbl="node1" presStyleIdx="8" presStyleCnt="9" custLinFactNeighborX="-647" custLinFactNeighborY="883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48B100F-2DEF-43AD-8185-547EA93EB9D8}" srcId="{4CABC87A-C16F-490D-B8F2-6AD772599EEF}" destId="{36A0C29A-F55A-40C6-8D48-C2F0B0F26072}" srcOrd="6" destOrd="0" parTransId="{C13EAC6D-7757-4B01-93F6-4B9F195AEA07}" sibTransId="{065319DA-DD61-419C-8FE1-0BACC7D0E809}"/>
    <dgm:cxn modelId="{846B20AB-55E4-4F27-B36F-71411EE5678F}" type="presOf" srcId="{E2BB9D81-C8FA-47D2-8041-CBF1BEB3B023}" destId="{18CE691B-A820-41F0-AADA-3DFD525F5C74}" srcOrd="0" destOrd="0" presId="urn:microsoft.com/office/officeart/2008/layout/BendingPictureCaptionList"/>
    <dgm:cxn modelId="{C1638E5D-A8B1-4459-8DA9-00499307AD73}" type="presOf" srcId="{E7BBB7AE-24CF-48DE-878B-DC27C70DC65D}" destId="{9FDE5CB2-74AD-4A27-ADE5-EAF6D0C88AA7}" srcOrd="0" destOrd="0" presId="urn:microsoft.com/office/officeart/2008/layout/BendingPictureCaptionList"/>
    <dgm:cxn modelId="{0FBE35C9-796B-489B-B100-657EAC56F1A5}" type="presOf" srcId="{00DC952D-C9AD-4B29-8767-C482D479D839}" destId="{D81F19D9-FD09-463E-8F5B-ACAF9FA26FEC}" srcOrd="0" destOrd="0" presId="urn:microsoft.com/office/officeart/2008/layout/BendingPictureCaptionList"/>
    <dgm:cxn modelId="{74788B57-8581-4E56-A79C-366A05CCFA8A}" srcId="{4CABC87A-C16F-490D-B8F2-6AD772599EEF}" destId="{E466AFB5-D6CA-48CD-9C7E-1BB34ABF8237}" srcOrd="4" destOrd="0" parTransId="{AE27459B-A95D-4220-8C5F-8A594297FF96}" sibTransId="{662787BC-4AD0-4FC9-9680-B5D5948DD37D}"/>
    <dgm:cxn modelId="{73D6AA5D-A1EC-42BD-BD4D-8866981439CD}" type="presOf" srcId="{9A991945-A2A1-4CF1-B53F-6527DCB57E4D}" destId="{D54BA8F5-C5C3-4ED9-9BBA-807330BE2753}" srcOrd="0" destOrd="0" presId="urn:microsoft.com/office/officeart/2008/layout/BendingPictureCaptionList"/>
    <dgm:cxn modelId="{7FCD15E3-92B3-4222-BBAD-7DD03A5433C8}" type="presOf" srcId="{B4BEFC22-A7E7-466B-AF49-70FDF34AFBCD}" destId="{E9C5F58C-6C8E-4C74-B45D-CB74E8DBFA96}" srcOrd="0" destOrd="0" presId="urn:microsoft.com/office/officeart/2008/layout/BendingPictureCaptionList"/>
    <dgm:cxn modelId="{FFE45B5B-39C7-4B83-A3B5-BE3422C9F54C}" srcId="{4CABC87A-C16F-490D-B8F2-6AD772599EEF}" destId="{9A991945-A2A1-4CF1-B53F-6527DCB57E4D}" srcOrd="1" destOrd="0" parTransId="{36BA1C77-38BD-4A5E-8B74-C2E9BCEB9282}" sibTransId="{63910A87-37F0-4886-A8C0-2812F4729689}"/>
    <dgm:cxn modelId="{3ED8068E-ACA9-4C2B-BC43-194A55668F7B}" srcId="{4CABC87A-C16F-490D-B8F2-6AD772599EEF}" destId="{E7BBB7AE-24CF-48DE-878B-DC27C70DC65D}" srcOrd="5" destOrd="0" parTransId="{D486548A-B4C9-4EC1-8E65-48B6BA08E78C}" sibTransId="{988319D6-B08F-45AE-A2D6-E99154053076}"/>
    <dgm:cxn modelId="{172C23FE-8883-4416-B9AF-EF5960E8DDED}" type="presOf" srcId="{36A0C29A-F55A-40C6-8D48-C2F0B0F26072}" destId="{307780C9-D12E-4615-9F21-3551B277A57E}" srcOrd="0" destOrd="0" presId="urn:microsoft.com/office/officeart/2008/layout/BendingPictureCaptionList"/>
    <dgm:cxn modelId="{660819C0-1D72-4694-AE82-68AB77F6D535}" srcId="{4CABC87A-C16F-490D-B8F2-6AD772599EEF}" destId="{BEC439D1-5BA5-4F55-8C99-80826103749D}" srcOrd="3" destOrd="0" parTransId="{F15C4446-BB0C-4AB6-822F-BC6F88F15F03}" sibTransId="{20A3A56E-DB38-4C02-A691-ED0F7D43ABAF}"/>
    <dgm:cxn modelId="{1D058096-450B-4AC1-AD6A-7D7A0B7E1FFA}" type="presOf" srcId="{4CABC87A-C16F-490D-B8F2-6AD772599EEF}" destId="{02BFB24C-5160-4063-ACE8-9D2AE97C135F}" srcOrd="0" destOrd="0" presId="urn:microsoft.com/office/officeart/2008/layout/BendingPictureCaptionList"/>
    <dgm:cxn modelId="{C105EFD0-3C9B-4478-8978-4EB14646C4C8}" type="presOf" srcId="{E466AFB5-D6CA-48CD-9C7E-1BB34ABF8237}" destId="{7FD01194-89E8-46D2-A3BB-2D70045240EC}" srcOrd="0" destOrd="0" presId="urn:microsoft.com/office/officeart/2008/layout/BendingPictureCaptionList"/>
    <dgm:cxn modelId="{FF730710-255E-43EB-8FE0-F57E1BB95A94}" type="presOf" srcId="{BEC439D1-5BA5-4F55-8C99-80826103749D}" destId="{662CBBED-9566-4684-A4E8-D17D98FA89B8}" srcOrd="0" destOrd="0" presId="urn:microsoft.com/office/officeart/2008/layout/BendingPictureCaptionList"/>
    <dgm:cxn modelId="{7E7EBEEE-3E1D-43BC-97B1-AF1ABB4CC3CA}" srcId="{4CABC87A-C16F-490D-B8F2-6AD772599EEF}" destId="{B355C648-1B09-4ACE-82E4-59153B1E8243}" srcOrd="7" destOrd="0" parTransId="{AD4BB3DC-32BA-4CF2-A074-506D58DE8642}" sibTransId="{7C2A9999-6529-4B82-A8B0-D6D50E15166C}"/>
    <dgm:cxn modelId="{F78093FD-DF22-4B94-8E5F-6EEFF1D63665}" srcId="{4CABC87A-C16F-490D-B8F2-6AD772599EEF}" destId="{E2BB9D81-C8FA-47D2-8041-CBF1BEB3B023}" srcOrd="8" destOrd="0" parTransId="{8DD185EB-63C8-4EBF-B771-2D34A171D8C6}" sibTransId="{74585A3F-E6B2-4FED-9F2D-40D170BF5240}"/>
    <dgm:cxn modelId="{1CD268D8-F162-438C-8931-F443B75099FC}" srcId="{4CABC87A-C16F-490D-B8F2-6AD772599EEF}" destId="{B4BEFC22-A7E7-466B-AF49-70FDF34AFBCD}" srcOrd="2" destOrd="0" parTransId="{21C3F39C-1428-40E4-AB1F-405EBCA35310}" sibTransId="{5B0440AE-784E-47B5-802F-3E31E83B1A88}"/>
    <dgm:cxn modelId="{862E26F5-46A6-4F12-BAC4-C6999E8C771D}" srcId="{4CABC87A-C16F-490D-B8F2-6AD772599EEF}" destId="{00DC952D-C9AD-4B29-8767-C482D479D839}" srcOrd="0" destOrd="0" parTransId="{B16D6688-CE1F-4878-A241-F38EF9E03DA1}" sibTransId="{0E18D9E8-4C73-498D-BB59-F5B7785CB804}"/>
    <dgm:cxn modelId="{C48EDCBA-0853-4D9C-821C-89C708BB4879}" type="presOf" srcId="{B355C648-1B09-4ACE-82E4-59153B1E8243}" destId="{A31AC2D5-BCA3-41F5-9C21-72A51D639659}" srcOrd="0" destOrd="0" presId="urn:microsoft.com/office/officeart/2008/layout/BendingPictureCaptionList"/>
    <dgm:cxn modelId="{62F3D07C-330D-4AD5-86E9-A3437EE0BD3D}" type="presParOf" srcId="{02BFB24C-5160-4063-ACE8-9D2AE97C135F}" destId="{EB1705CD-CE4F-4470-BE08-CCD83A7866B2}" srcOrd="0" destOrd="0" presId="urn:microsoft.com/office/officeart/2008/layout/BendingPictureCaptionList"/>
    <dgm:cxn modelId="{8A691A89-1EC1-481A-AB2D-9ABDC6234CEB}" type="presParOf" srcId="{EB1705CD-CE4F-4470-BE08-CCD83A7866B2}" destId="{60611C95-4689-4528-B3EE-2939FB49B71B}" srcOrd="0" destOrd="0" presId="urn:microsoft.com/office/officeart/2008/layout/BendingPictureCaptionList"/>
    <dgm:cxn modelId="{90020A0C-8214-4487-9B9F-4E7A948F9E29}" type="presParOf" srcId="{EB1705CD-CE4F-4470-BE08-CCD83A7866B2}" destId="{D81F19D9-FD09-463E-8F5B-ACAF9FA26FEC}" srcOrd="1" destOrd="0" presId="urn:microsoft.com/office/officeart/2008/layout/BendingPictureCaptionList"/>
    <dgm:cxn modelId="{2354FA26-F722-4E79-8579-EF0ADBDCDFB1}" type="presParOf" srcId="{02BFB24C-5160-4063-ACE8-9D2AE97C135F}" destId="{296BB130-ECB2-41D6-8CC8-7DEF6EB6330D}" srcOrd="1" destOrd="0" presId="urn:microsoft.com/office/officeart/2008/layout/BendingPictureCaptionList"/>
    <dgm:cxn modelId="{133B36B8-79F1-43E1-9CCA-B90EB3768EC6}" type="presParOf" srcId="{02BFB24C-5160-4063-ACE8-9D2AE97C135F}" destId="{1914340D-FC0F-4513-97A9-A8928BDCD555}" srcOrd="2" destOrd="0" presId="urn:microsoft.com/office/officeart/2008/layout/BendingPictureCaptionList"/>
    <dgm:cxn modelId="{B986E59A-EEAD-4DC2-A7F4-6368C08E29C3}" type="presParOf" srcId="{1914340D-FC0F-4513-97A9-A8928BDCD555}" destId="{E6EB60B5-69FF-4D90-B5BE-0A787BBD7ED5}" srcOrd="0" destOrd="0" presId="urn:microsoft.com/office/officeart/2008/layout/BendingPictureCaptionList"/>
    <dgm:cxn modelId="{BB9BD919-46A5-4BF6-9F28-70E9DCF1922A}" type="presParOf" srcId="{1914340D-FC0F-4513-97A9-A8928BDCD555}" destId="{D54BA8F5-C5C3-4ED9-9BBA-807330BE2753}" srcOrd="1" destOrd="0" presId="urn:microsoft.com/office/officeart/2008/layout/BendingPictureCaptionList"/>
    <dgm:cxn modelId="{0EE63347-958C-4FE5-A81C-E9CD7CFD5540}" type="presParOf" srcId="{02BFB24C-5160-4063-ACE8-9D2AE97C135F}" destId="{07F88E77-A786-45CD-B8EC-3C9668E717C5}" srcOrd="3" destOrd="0" presId="urn:microsoft.com/office/officeart/2008/layout/BendingPictureCaptionList"/>
    <dgm:cxn modelId="{9B25C19B-023D-434B-83E3-890527CA7FFF}" type="presParOf" srcId="{02BFB24C-5160-4063-ACE8-9D2AE97C135F}" destId="{12482193-E988-4A2F-813E-92C1F84262DC}" srcOrd="4" destOrd="0" presId="urn:microsoft.com/office/officeart/2008/layout/BendingPictureCaptionList"/>
    <dgm:cxn modelId="{4F8F6C3A-4B6D-4589-AB00-0E79E94AF93E}" type="presParOf" srcId="{12482193-E988-4A2F-813E-92C1F84262DC}" destId="{FC27BE1B-8F60-4B3F-A60B-1894087B9710}" srcOrd="0" destOrd="0" presId="urn:microsoft.com/office/officeart/2008/layout/BendingPictureCaptionList"/>
    <dgm:cxn modelId="{40C94316-1ADE-4BF9-BED6-80132A17AB09}" type="presParOf" srcId="{12482193-E988-4A2F-813E-92C1F84262DC}" destId="{E9C5F58C-6C8E-4C74-B45D-CB74E8DBFA96}" srcOrd="1" destOrd="0" presId="urn:microsoft.com/office/officeart/2008/layout/BendingPictureCaptionList"/>
    <dgm:cxn modelId="{A156A5CC-61EA-4417-8725-8D47B97CD5B2}" type="presParOf" srcId="{02BFB24C-5160-4063-ACE8-9D2AE97C135F}" destId="{FB607745-5961-46A7-BFBD-383D6660C29A}" srcOrd="5" destOrd="0" presId="urn:microsoft.com/office/officeart/2008/layout/BendingPictureCaptionList"/>
    <dgm:cxn modelId="{3D915B80-ED78-4A81-9330-8F69C015AC1E}" type="presParOf" srcId="{02BFB24C-5160-4063-ACE8-9D2AE97C135F}" destId="{CD1671EC-E791-4C6B-ADAD-E62F37A2AF6D}" srcOrd="6" destOrd="0" presId="urn:microsoft.com/office/officeart/2008/layout/BendingPictureCaptionList"/>
    <dgm:cxn modelId="{5399ACAD-0B18-4FB6-B58D-DDAB5490662E}" type="presParOf" srcId="{CD1671EC-E791-4C6B-ADAD-E62F37A2AF6D}" destId="{6BF2AA15-84CD-482B-A9E2-1B96DE94F464}" srcOrd="0" destOrd="0" presId="urn:microsoft.com/office/officeart/2008/layout/BendingPictureCaptionList"/>
    <dgm:cxn modelId="{A6E5A626-ADBC-4B13-A327-7D347C2E7772}" type="presParOf" srcId="{CD1671EC-E791-4C6B-ADAD-E62F37A2AF6D}" destId="{662CBBED-9566-4684-A4E8-D17D98FA89B8}" srcOrd="1" destOrd="0" presId="urn:microsoft.com/office/officeart/2008/layout/BendingPictureCaptionList"/>
    <dgm:cxn modelId="{617073EC-A0DD-45C9-960F-A225154AA92B}" type="presParOf" srcId="{02BFB24C-5160-4063-ACE8-9D2AE97C135F}" destId="{4D5BE21F-5410-4207-ACEF-9876EF4ADD14}" srcOrd="7" destOrd="0" presId="urn:microsoft.com/office/officeart/2008/layout/BendingPictureCaptionList"/>
    <dgm:cxn modelId="{D052E46B-E0EC-4E7D-8362-BB21036B5BD3}" type="presParOf" srcId="{02BFB24C-5160-4063-ACE8-9D2AE97C135F}" destId="{7F431139-89A2-4094-8122-C78AAAF40C63}" srcOrd="8" destOrd="0" presId="urn:microsoft.com/office/officeart/2008/layout/BendingPictureCaptionList"/>
    <dgm:cxn modelId="{9CD260A0-96C3-4913-A20C-674EA10B9B7B}" type="presParOf" srcId="{7F431139-89A2-4094-8122-C78AAAF40C63}" destId="{0EB5A388-5C33-4FFA-9B70-F841BBEBA292}" srcOrd="0" destOrd="0" presId="urn:microsoft.com/office/officeart/2008/layout/BendingPictureCaptionList"/>
    <dgm:cxn modelId="{E9F2A738-08DB-4C4E-BD1E-C30FE868CA85}" type="presParOf" srcId="{7F431139-89A2-4094-8122-C78AAAF40C63}" destId="{7FD01194-89E8-46D2-A3BB-2D70045240EC}" srcOrd="1" destOrd="0" presId="urn:microsoft.com/office/officeart/2008/layout/BendingPictureCaptionList"/>
    <dgm:cxn modelId="{F1DB99F2-51A6-4236-8F1B-CB2A6296EF54}" type="presParOf" srcId="{02BFB24C-5160-4063-ACE8-9D2AE97C135F}" destId="{CFAC69BE-5409-457A-85F1-A43908D16E2A}" srcOrd="9" destOrd="0" presId="urn:microsoft.com/office/officeart/2008/layout/BendingPictureCaptionList"/>
    <dgm:cxn modelId="{F303FE93-A082-49C8-B7F9-F915900C09B3}" type="presParOf" srcId="{02BFB24C-5160-4063-ACE8-9D2AE97C135F}" destId="{1D2656B1-3BF5-4651-9F9F-5782791C3CE0}" srcOrd="10" destOrd="0" presId="urn:microsoft.com/office/officeart/2008/layout/BendingPictureCaptionList"/>
    <dgm:cxn modelId="{51577B5B-73CE-4510-8AAE-D7932CB7D7AA}" type="presParOf" srcId="{1D2656B1-3BF5-4651-9F9F-5782791C3CE0}" destId="{6A1815C5-D8CB-4A63-9606-50795C983020}" srcOrd="0" destOrd="0" presId="urn:microsoft.com/office/officeart/2008/layout/BendingPictureCaptionList"/>
    <dgm:cxn modelId="{B7EC2803-990D-4220-B9B5-93B430C05B04}" type="presParOf" srcId="{1D2656B1-3BF5-4651-9F9F-5782791C3CE0}" destId="{9FDE5CB2-74AD-4A27-ADE5-EAF6D0C88AA7}" srcOrd="1" destOrd="0" presId="urn:microsoft.com/office/officeart/2008/layout/BendingPictureCaptionList"/>
    <dgm:cxn modelId="{6038A860-BE68-4B70-AD98-77893E1FB9D0}" type="presParOf" srcId="{02BFB24C-5160-4063-ACE8-9D2AE97C135F}" destId="{568DD93C-F705-40D1-907B-B0643F2FE0AA}" srcOrd="11" destOrd="0" presId="urn:microsoft.com/office/officeart/2008/layout/BendingPictureCaptionList"/>
    <dgm:cxn modelId="{62CF6AAC-CE72-4441-A5A5-D2D60DFE44F9}" type="presParOf" srcId="{02BFB24C-5160-4063-ACE8-9D2AE97C135F}" destId="{77FE32EB-0211-462A-882D-4AC9760E71B5}" srcOrd="12" destOrd="0" presId="urn:microsoft.com/office/officeart/2008/layout/BendingPictureCaptionList"/>
    <dgm:cxn modelId="{99B88C03-A6D5-409C-B067-94AFEC828220}" type="presParOf" srcId="{77FE32EB-0211-462A-882D-4AC9760E71B5}" destId="{826E688A-9442-4658-A726-0DC1487B179C}" srcOrd="0" destOrd="0" presId="urn:microsoft.com/office/officeart/2008/layout/BendingPictureCaptionList"/>
    <dgm:cxn modelId="{959F9040-5126-4233-B074-AC6E265E7A0E}" type="presParOf" srcId="{77FE32EB-0211-462A-882D-4AC9760E71B5}" destId="{307780C9-D12E-4615-9F21-3551B277A57E}" srcOrd="1" destOrd="0" presId="urn:microsoft.com/office/officeart/2008/layout/BendingPictureCaptionList"/>
    <dgm:cxn modelId="{8FF0944C-CB9D-4992-92D0-86D29EBCCDDC}" type="presParOf" srcId="{02BFB24C-5160-4063-ACE8-9D2AE97C135F}" destId="{C0318139-EDF5-4089-BA13-C14CA0D25835}" srcOrd="13" destOrd="0" presId="urn:microsoft.com/office/officeart/2008/layout/BendingPictureCaptionList"/>
    <dgm:cxn modelId="{1A9BDF81-2B41-4511-A8AE-FBC819A9FA1C}" type="presParOf" srcId="{02BFB24C-5160-4063-ACE8-9D2AE97C135F}" destId="{083597B0-629E-4894-BF36-3266C2CBB9E8}" srcOrd="14" destOrd="0" presId="urn:microsoft.com/office/officeart/2008/layout/BendingPictureCaptionList"/>
    <dgm:cxn modelId="{FCC33C21-273D-4834-81AF-EEE35BC8D226}" type="presParOf" srcId="{083597B0-629E-4894-BF36-3266C2CBB9E8}" destId="{DB77B75F-0D48-47FA-B5A8-08149EF82C6B}" srcOrd="0" destOrd="0" presId="urn:microsoft.com/office/officeart/2008/layout/BendingPictureCaptionList"/>
    <dgm:cxn modelId="{DC7E0782-73EE-4871-87B1-388B1B958B63}" type="presParOf" srcId="{083597B0-629E-4894-BF36-3266C2CBB9E8}" destId="{A31AC2D5-BCA3-41F5-9C21-72A51D639659}" srcOrd="1" destOrd="0" presId="urn:microsoft.com/office/officeart/2008/layout/BendingPictureCaptionList"/>
    <dgm:cxn modelId="{73C59852-E271-42E0-9E0F-AB4D80385A6B}" type="presParOf" srcId="{02BFB24C-5160-4063-ACE8-9D2AE97C135F}" destId="{7FAE109F-7F0B-4CFB-9010-B19EB96AD0DA}" srcOrd="15" destOrd="0" presId="urn:microsoft.com/office/officeart/2008/layout/BendingPictureCaptionList"/>
    <dgm:cxn modelId="{F04D873E-C33B-4E4C-88B1-B735C75D3ABA}" type="presParOf" srcId="{02BFB24C-5160-4063-ACE8-9D2AE97C135F}" destId="{7EEBD90A-FF7C-4463-A591-64688C1A250C}" srcOrd="16" destOrd="0" presId="urn:microsoft.com/office/officeart/2008/layout/BendingPictureCaptionList"/>
    <dgm:cxn modelId="{B67D517D-8912-4E87-8600-A5413AB0B458}" type="presParOf" srcId="{7EEBD90A-FF7C-4463-A591-64688C1A250C}" destId="{82DC4344-4E4C-4E36-BCFA-EFD3E054CB97}" srcOrd="0" destOrd="0" presId="urn:microsoft.com/office/officeart/2008/layout/BendingPictureCaptionList"/>
    <dgm:cxn modelId="{5A303564-DC5C-435A-B2FB-4CC358AFB05F}" type="presParOf" srcId="{7EEBD90A-FF7C-4463-A591-64688C1A250C}" destId="{18CE691B-A820-41F0-AADA-3DFD525F5C7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6E023B-092B-4F05-BF3F-83584D4FA3D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4490980-70E0-4F27-9C5A-CCA3B7A89C01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r>
            <a:rPr lang="es-EC" dirty="0" smtClean="0"/>
            <a:t>Reducir las barreras al comercio exterior</a:t>
          </a:r>
          <a:endParaRPr lang="es-EC" dirty="0"/>
        </a:p>
      </dgm:t>
    </dgm:pt>
    <dgm:pt modelId="{E9F25396-AEEA-41A2-8D34-C03698903EDD}" type="parTrans" cxnId="{065C2298-0DA9-4419-817F-06125B144C52}">
      <dgm:prSet/>
      <dgm:spPr/>
      <dgm:t>
        <a:bodyPr/>
        <a:lstStyle/>
        <a:p>
          <a:endParaRPr lang="es-EC"/>
        </a:p>
      </dgm:t>
    </dgm:pt>
    <dgm:pt modelId="{819054AF-9C96-4519-A6E3-F425E8218986}" type="sibTrans" cxnId="{065C2298-0DA9-4419-817F-06125B144C52}">
      <dgm:prSet/>
      <dgm:spPr/>
      <dgm:t>
        <a:bodyPr/>
        <a:lstStyle/>
        <a:p>
          <a:endParaRPr lang="es-EC"/>
        </a:p>
      </dgm:t>
    </dgm:pt>
    <dgm:pt modelId="{B46E42FB-F312-481B-AD5B-45CDC2A2618D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r>
            <a:rPr lang="es-EC" dirty="0" smtClean="0"/>
            <a:t>Precios más competitivos en mercados internacionales</a:t>
          </a:r>
          <a:endParaRPr lang="es-EC" dirty="0"/>
        </a:p>
      </dgm:t>
    </dgm:pt>
    <dgm:pt modelId="{64198D0A-BF54-4222-94C8-7C2B4F0670A4}" type="parTrans" cxnId="{EAD1886D-C81E-4BFE-8AD6-AA29A48A70E2}">
      <dgm:prSet/>
      <dgm:spPr/>
      <dgm:t>
        <a:bodyPr/>
        <a:lstStyle/>
        <a:p>
          <a:endParaRPr lang="es-EC"/>
        </a:p>
      </dgm:t>
    </dgm:pt>
    <dgm:pt modelId="{715B4802-8CAB-420F-873A-A224E667D2E2}" type="sibTrans" cxnId="{EAD1886D-C81E-4BFE-8AD6-AA29A48A70E2}">
      <dgm:prSet/>
      <dgm:spPr/>
      <dgm:t>
        <a:bodyPr/>
        <a:lstStyle/>
        <a:p>
          <a:endParaRPr lang="es-EC"/>
        </a:p>
      </dgm:t>
    </dgm:pt>
    <dgm:pt modelId="{B7545F42-E924-40B6-9800-D1A099EF12DD}" type="pres">
      <dgm:prSet presAssocID="{2F6E023B-092B-4F05-BF3F-83584D4FA3D0}" presName="linearFlow" presStyleCnt="0">
        <dgm:presLayoutVars>
          <dgm:resizeHandles val="exact"/>
        </dgm:presLayoutVars>
      </dgm:prSet>
      <dgm:spPr/>
    </dgm:pt>
    <dgm:pt modelId="{436BBFFF-F78D-4E56-BEDF-3EFCE6F74850}" type="pres">
      <dgm:prSet presAssocID="{C4490980-70E0-4F27-9C5A-CCA3B7A89C0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27DBEC-24D3-4D01-B17A-AA84F28EED8D}" type="pres">
      <dgm:prSet presAssocID="{819054AF-9C96-4519-A6E3-F425E8218986}" presName="sibTrans" presStyleLbl="sibTrans2D1" presStyleIdx="0" presStyleCnt="1"/>
      <dgm:spPr/>
      <dgm:t>
        <a:bodyPr/>
        <a:lstStyle/>
        <a:p>
          <a:endParaRPr lang="es-EC"/>
        </a:p>
      </dgm:t>
    </dgm:pt>
    <dgm:pt modelId="{6AE8660D-8DB0-4270-9C46-5A1C87586E8D}" type="pres">
      <dgm:prSet presAssocID="{819054AF-9C96-4519-A6E3-F425E8218986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696B28F1-DF35-4C94-A85A-2AF440EDC18E}" type="pres">
      <dgm:prSet presAssocID="{B46E42FB-F312-481B-AD5B-45CDC2A2618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BA7A8F3-3B63-4FCA-A292-E0176EE44997}" type="presOf" srcId="{C4490980-70E0-4F27-9C5A-CCA3B7A89C01}" destId="{436BBFFF-F78D-4E56-BEDF-3EFCE6F74850}" srcOrd="0" destOrd="0" presId="urn:microsoft.com/office/officeart/2005/8/layout/process2"/>
    <dgm:cxn modelId="{ED1FEE9C-FA84-46E9-839F-9B5E5F7A2DF8}" type="presOf" srcId="{819054AF-9C96-4519-A6E3-F425E8218986}" destId="{E427DBEC-24D3-4D01-B17A-AA84F28EED8D}" srcOrd="0" destOrd="0" presId="urn:microsoft.com/office/officeart/2005/8/layout/process2"/>
    <dgm:cxn modelId="{36414BF5-7331-4790-8545-D402C3385458}" type="presOf" srcId="{2F6E023B-092B-4F05-BF3F-83584D4FA3D0}" destId="{B7545F42-E924-40B6-9800-D1A099EF12DD}" srcOrd="0" destOrd="0" presId="urn:microsoft.com/office/officeart/2005/8/layout/process2"/>
    <dgm:cxn modelId="{065C2298-0DA9-4419-817F-06125B144C52}" srcId="{2F6E023B-092B-4F05-BF3F-83584D4FA3D0}" destId="{C4490980-70E0-4F27-9C5A-CCA3B7A89C01}" srcOrd="0" destOrd="0" parTransId="{E9F25396-AEEA-41A2-8D34-C03698903EDD}" sibTransId="{819054AF-9C96-4519-A6E3-F425E8218986}"/>
    <dgm:cxn modelId="{EAD1886D-C81E-4BFE-8AD6-AA29A48A70E2}" srcId="{2F6E023B-092B-4F05-BF3F-83584D4FA3D0}" destId="{B46E42FB-F312-481B-AD5B-45CDC2A2618D}" srcOrd="1" destOrd="0" parTransId="{64198D0A-BF54-4222-94C8-7C2B4F0670A4}" sibTransId="{715B4802-8CAB-420F-873A-A224E667D2E2}"/>
    <dgm:cxn modelId="{03C95405-313B-476C-97D2-3A176749C52C}" type="presOf" srcId="{819054AF-9C96-4519-A6E3-F425E8218986}" destId="{6AE8660D-8DB0-4270-9C46-5A1C87586E8D}" srcOrd="1" destOrd="0" presId="urn:microsoft.com/office/officeart/2005/8/layout/process2"/>
    <dgm:cxn modelId="{87513C8C-5B4D-4EA2-BD2D-28CFA727E0CE}" type="presOf" srcId="{B46E42FB-F312-481B-AD5B-45CDC2A2618D}" destId="{696B28F1-DF35-4C94-A85A-2AF440EDC18E}" srcOrd="0" destOrd="0" presId="urn:microsoft.com/office/officeart/2005/8/layout/process2"/>
    <dgm:cxn modelId="{ED4A8B2C-446F-47F4-AF78-CF8C78912D93}" type="presParOf" srcId="{B7545F42-E924-40B6-9800-D1A099EF12DD}" destId="{436BBFFF-F78D-4E56-BEDF-3EFCE6F74850}" srcOrd="0" destOrd="0" presId="urn:microsoft.com/office/officeart/2005/8/layout/process2"/>
    <dgm:cxn modelId="{9D2706DD-E0AE-41D3-925C-3CAC42E24343}" type="presParOf" srcId="{B7545F42-E924-40B6-9800-D1A099EF12DD}" destId="{E427DBEC-24D3-4D01-B17A-AA84F28EED8D}" srcOrd="1" destOrd="0" presId="urn:microsoft.com/office/officeart/2005/8/layout/process2"/>
    <dgm:cxn modelId="{A7CC6215-4374-40ED-8DC8-522F6DA8F4CA}" type="presParOf" srcId="{E427DBEC-24D3-4D01-B17A-AA84F28EED8D}" destId="{6AE8660D-8DB0-4270-9C46-5A1C87586E8D}" srcOrd="0" destOrd="0" presId="urn:microsoft.com/office/officeart/2005/8/layout/process2"/>
    <dgm:cxn modelId="{0CB1A83F-3EE2-4395-AE4C-42D74737B747}" type="presParOf" srcId="{B7545F42-E924-40B6-9800-D1A099EF12DD}" destId="{696B28F1-DF35-4C94-A85A-2AF440EDC18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CABC87A-C16F-490D-B8F2-6AD772599EE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4DF10AA9-92D0-44FA-A768-EB2D831A8AB0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800" dirty="0" smtClean="0"/>
            <a:t>Fortalezas - Oportunidades</a:t>
          </a:r>
          <a:endParaRPr lang="es-EC" sz="1800" dirty="0"/>
        </a:p>
      </dgm:t>
    </dgm:pt>
    <dgm:pt modelId="{2F247ECA-7A1A-4D1E-AEDE-465A7D8B2D22}" type="parTrans" cxnId="{00140889-82CA-4D4E-9AC4-457F03647695}">
      <dgm:prSet/>
      <dgm:spPr/>
      <dgm:t>
        <a:bodyPr/>
        <a:lstStyle/>
        <a:p>
          <a:endParaRPr lang="es-EC" sz="2400"/>
        </a:p>
      </dgm:t>
    </dgm:pt>
    <dgm:pt modelId="{D31D2B7D-34C5-4897-A943-B81C6415AF21}" type="sibTrans" cxnId="{00140889-82CA-4D4E-9AC4-457F03647695}">
      <dgm:prSet/>
      <dgm:spPr/>
      <dgm:t>
        <a:bodyPr/>
        <a:lstStyle/>
        <a:p>
          <a:endParaRPr lang="es-EC" sz="2400"/>
        </a:p>
      </dgm:t>
    </dgm:pt>
    <dgm:pt modelId="{D599B5D8-FA62-4BC9-BC70-327CE1D61627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800" dirty="0" smtClean="0"/>
            <a:t>Durante las rondas de negociación</a:t>
          </a:r>
          <a:endParaRPr lang="es-EC" sz="1800" dirty="0"/>
        </a:p>
      </dgm:t>
    </dgm:pt>
    <dgm:pt modelId="{59B41B56-C5DE-486E-968A-E1C785D37A6A}" type="parTrans" cxnId="{F0F8929C-294A-4701-AEBC-B8B4FA330A36}">
      <dgm:prSet/>
      <dgm:spPr/>
      <dgm:t>
        <a:bodyPr/>
        <a:lstStyle/>
        <a:p>
          <a:endParaRPr lang="es-EC" sz="2400"/>
        </a:p>
      </dgm:t>
    </dgm:pt>
    <dgm:pt modelId="{E9575475-67E0-4B9E-B0E7-A178221B810E}" type="sibTrans" cxnId="{F0F8929C-294A-4701-AEBC-B8B4FA330A36}">
      <dgm:prSet/>
      <dgm:spPr/>
      <dgm:t>
        <a:bodyPr/>
        <a:lstStyle/>
        <a:p>
          <a:endParaRPr lang="es-EC" sz="2400"/>
        </a:p>
      </dgm:t>
    </dgm:pt>
    <dgm:pt modelId="{86AFF600-F909-4C14-87CB-9D11A90FAFDC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800" dirty="0" smtClean="0"/>
            <a:t>El Ecuador busca negociar Acuerdos</a:t>
          </a:r>
          <a:endParaRPr lang="es-EC" sz="1800" dirty="0"/>
        </a:p>
      </dgm:t>
    </dgm:pt>
    <dgm:pt modelId="{BE34EB25-0F03-4F00-B10F-5C7F605C3A38}" type="parTrans" cxnId="{C0AEB174-58A4-4DFA-A45A-60EC9D9EEFD9}">
      <dgm:prSet/>
      <dgm:spPr/>
      <dgm:t>
        <a:bodyPr/>
        <a:lstStyle/>
        <a:p>
          <a:endParaRPr lang="es-EC" sz="2400"/>
        </a:p>
      </dgm:t>
    </dgm:pt>
    <dgm:pt modelId="{6E2F6C17-3843-4EA2-823E-FA6747EAA5EB}" type="sibTrans" cxnId="{C0AEB174-58A4-4DFA-A45A-60EC9D9EEFD9}">
      <dgm:prSet/>
      <dgm:spPr/>
      <dgm:t>
        <a:bodyPr/>
        <a:lstStyle/>
        <a:p>
          <a:endParaRPr lang="es-EC" sz="2400"/>
        </a:p>
      </dgm:t>
    </dgm:pt>
    <dgm:pt modelId="{36868E55-12A0-4D03-8D5E-CE4F14B2761E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800" dirty="0" smtClean="0"/>
            <a:t>Las entidades públicas y privadas están vinculadas</a:t>
          </a:r>
          <a:endParaRPr lang="es-EC" sz="1800" dirty="0"/>
        </a:p>
      </dgm:t>
    </dgm:pt>
    <dgm:pt modelId="{7D0B0BBB-EEA6-44C0-944E-93A73BDA373A}" type="parTrans" cxnId="{66A5B47F-A3C8-4D5E-A251-4F1F6BC010DF}">
      <dgm:prSet/>
      <dgm:spPr/>
      <dgm:t>
        <a:bodyPr/>
        <a:lstStyle/>
        <a:p>
          <a:endParaRPr lang="es-EC" sz="2400"/>
        </a:p>
      </dgm:t>
    </dgm:pt>
    <dgm:pt modelId="{07EF5C2F-D689-42BD-B68C-B7C15A068171}" type="sibTrans" cxnId="{66A5B47F-A3C8-4D5E-A251-4F1F6BC010DF}">
      <dgm:prSet/>
      <dgm:spPr/>
      <dgm:t>
        <a:bodyPr/>
        <a:lstStyle/>
        <a:p>
          <a:endParaRPr lang="es-EC" sz="2400"/>
        </a:p>
      </dgm:t>
    </dgm:pt>
    <dgm:pt modelId="{79D074AD-C2C9-4602-A4F6-7D6B10C8E91C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800" dirty="0" smtClean="0"/>
            <a:t>Análisis del acuerdo </a:t>
          </a:r>
          <a:endParaRPr lang="es-EC" sz="1800" dirty="0"/>
        </a:p>
      </dgm:t>
    </dgm:pt>
    <dgm:pt modelId="{CE71676E-8BDD-457B-95C2-64432E169811}" type="parTrans" cxnId="{24E623AF-0E0F-4D07-BFF6-6D7F0305FC70}">
      <dgm:prSet/>
      <dgm:spPr/>
      <dgm:t>
        <a:bodyPr/>
        <a:lstStyle/>
        <a:p>
          <a:endParaRPr lang="es-EC" sz="2400"/>
        </a:p>
      </dgm:t>
    </dgm:pt>
    <dgm:pt modelId="{BB5FC91B-2081-4A95-935C-49CACAD4BE4F}" type="sibTrans" cxnId="{24E623AF-0E0F-4D07-BFF6-6D7F0305FC70}">
      <dgm:prSet/>
      <dgm:spPr/>
      <dgm:t>
        <a:bodyPr/>
        <a:lstStyle/>
        <a:p>
          <a:endParaRPr lang="es-EC" sz="2400"/>
        </a:p>
      </dgm:t>
    </dgm:pt>
    <dgm:pt modelId="{879DC4BB-9580-4205-93A3-984E5F044DF7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800" dirty="0" smtClean="0"/>
            <a:t>Teoría de </a:t>
          </a:r>
          <a:r>
            <a:rPr lang="es-EC" sz="1800" dirty="0" err="1" smtClean="0"/>
            <a:t>Heckscher</a:t>
          </a:r>
          <a:r>
            <a:rPr lang="es-EC" sz="1800" dirty="0" smtClean="0"/>
            <a:t> </a:t>
          </a:r>
          <a:r>
            <a:rPr lang="es-EC" sz="1800" dirty="0" err="1" smtClean="0"/>
            <a:t>Ohlin</a:t>
          </a:r>
          <a:endParaRPr lang="es-EC" sz="1800" dirty="0"/>
        </a:p>
      </dgm:t>
    </dgm:pt>
    <dgm:pt modelId="{946759DB-CC7F-44E9-A5FF-587BDEC5343E}" type="parTrans" cxnId="{1C03F048-6071-47B0-9C69-E2A944D2A54E}">
      <dgm:prSet/>
      <dgm:spPr/>
      <dgm:t>
        <a:bodyPr/>
        <a:lstStyle/>
        <a:p>
          <a:endParaRPr lang="es-EC" sz="2400"/>
        </a:p>
      </dgm:t>
    </dgm:pt>
    <dgm:pt modelId="{DCD24622-DB2A-42A2-8CBD-54004B89FF41}" type="sibTrans" cxnId="{1C03F048-6071-47B0-9C69-E2A944D2A54E}">
      <dgm:prSet/>
      <dgm:spPr/>
      <dgm:t>
        <a:bodyPr/>
        <a:lstStyle/>
        <a:p>
          <a:endParaRPr lang="es-EC" sz="2400"/>
        </a:p>
      </dgm:t>
    </dgm:pt>
    <dgm:pt modelId="{289EE502-5FF0-4476-BB6C-451DB105060B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800" dirty="0" smtClean="0"/>
            <a:t>La Teoría de la integración económica</a:t>
          </a:r>
          <a:endParaRPr lang="es-EC" sz="1800" dirty="0"/>
        </a:p>
      </dgm:t>
    </dgm:pt>
    <dgm:pt modelId="{99CEE307-AEA5-4864-83E2-661BCCC09275}" type="parTrans" cxnId="{7029742C-46AC-4FB1-812A-4857C83FDB24}">
      <dgm:prSet/>
      <dgm:spPr/>
      <dgm:t>
        <a:bodyPr/>
        <a:lstStyle/>
        <a:p>
          <a:endParaRPr lang="es-EC" sz="2400"/>
        </a:p>
      </dgm:t>
    </dgm:pt>
    <dgm:pt modelId="{F115921A-DABE-4B7B-A460-254DCA0BD0CC}" type="sibTrans" cxnId="{7029742C-46AC-4FB1-812A-4857C83FDB24}">
      <dgm:prSet/>
      <dgm:spPr/>
      <dgm:t>
        <a:bodyPr/>
        <a:lstStyle/>
        <a:p>
          <a:endParaRPr lang="es-EC" sz="2400"/>
        </a:p>
      </dgm:t>
    </dgm:pt>
    <dgm:pt modelId="{BDDA1188-7218-48F1-854F-E4632D24795F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800" dirty="0" smtClean="0"/>
            <a:t>Debilidad - Amenazas</a:t>
          </a:r>
          <a:endParaRPr lang="es-EC" sz="1800" dirty="0"/>
        </a:p>
      </dgm:t>
    </dgm:pt>
    <dgm:pt modelId="{C32C209C-09B1-4E16-A799-1BF15232E02A}" type="parTrans" cxnId="{8D64B216-9E00-49E8-9A5B-AF4FFC466440}">
      <dgm:prSet/>
      <dgm:spPr/>
      <dgm:t>
        <a:bodyPr/>
        <a:lstStyle/>
        <a:p>
          <a:endParaRPr lang="es-EC" sz="2400"/>
        </a:p>
      </dgm:t>
    </dgm:pt>
    <dgm:pt modelId="{D7682A52-D18A-4BA5-AE02-46C64FA2EE28}" type="sibTrans" cxnId="{8D64B216-9E00-49E8-9A5B-AF4FFC466440}">
      <dgm:prSet/>
      <dgm:spPr/>
      <dgm:t>
        <a:bodyPr/>
        <a:lstStyle/>
        <a:p>
          <a:endParaRPr lang="es-EC" sz="2400"/>
        </a:p>
      </dgm:t>
    </dgm:pt>
    <dgm:pt modelId="{060EA233-0C26-4520-B95C-EDEDDDF3748F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s-EC" sz="1800" dirty="0" smtClean="0"/>
            <a:t>Beneficios de un acuerdo</a:t>
          </a:r>
          <a:endParaRPr lang="es-EC" sz="1800" dirty="0"/>
        </a:p>
      </dgm:t>
    </dgm:pt>
    <dgm:pt modelId="{B8D34B7E-9974-4F78-9E8A-423629A1525D}" type="parTrans" cxnId="{73342EBE-6447-47D6-ACE3-2EED7534DEE9}">
      <dgm:prSet/>
      <dgm:spPr/>
      <dgm:t>
        <a:bodyPr/>
        <a:lstStyle/>
        <a:p>
          <a:endParaRPr lang="es-EC" sz="2400"/>
        </a:p>
      </dgm:t>
    </dgm:pt>
    <dgm:pt modelId="{5D30450E-1ECF-4342-AA94-3647C08CEE03}" type="sibTrans" cxnId="{73342EBE-6447-47D6-ACE3-2EED7534DEE9}">
      <dgm:prSet/>
      <dgm:spPr/>
      <dgm:t>
        <a:bodyPr/>
        <a:lstStyle/>
        <a:p>
          <a:endParaRPr lang="es-EC" sz="2400"/>
        </a:p>
      </dgm:t>
    </dgm:pt>
    <dgm:pt modelId="{02BFB24C-5160-4063-ACE8-9D2AE97C135F}" type="pres">
      <dgm:prSet presAssocID="{4CABC87A-C16F-490D-B8F2-6AD772599EE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61C8906-AC05-4147-84AD-27D57A7C540C}" type="pres">
      <dgm:prSet presAssocID="{879DC4BB-9580-4205-93A3-984E5F044DF7}" presName="composite" presStyleCnt="0"/>
      <dgm:spPr/>
    </dgm:pt>
    <dgm:pt modelId="{5B9C8FDF-D6D9-4EE5-ABC7-E52A537CAF04}" type="pres">
      <dgm:prSet presAssocID="{879DC4BB-9580-4205-93A3-984E5F044DF7}" presName="rect1" presStyleLbl="b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1912DCF-DB6A-4E5B-8B3F-57C753451955}" type="pres">
      <dgm:prSet presAssocID="{879DC4BB-9580-4205-93A3-984E5F044DF7}" presName="wedgeRectCallout1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7437FD-130B-43F5-96F0-60C4A1F5F97F}" type="pres">
      <dgm:prSet presAssocID="{DCD24622-DB2A-42A2-8CBD-54004B89FF41}" presName="sibTrans" presStyleCnt="0"/>
      <dgm:spPr/>
    </dgm:pt>
    <dgm:pt modelId="{6C5A7C26-523C-4338-B6A0-4A4C4E8917DA}" type="pres">
      <dgm:prSet presAssocID="{289EE502-5FF0-4476-BB6C-451DB105060B}" presName="composite" presStyleCnt="0"/>
      <dgm:spPr/>
    </dgm:pt>
    <dgm:pt modelId="{43B6AA17-E91D-4D59-8DCC-C9750EC4A435}" type="pres">
      <dgm:prSet presAssocID="{289EE502-5FF0-4476-BB6C-451DB105060B}" presName="rect1" presStyleLbl="b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A71C3C0-B6E2-45F3-A866-1E6D42866045}" type="pres">
      <dgm:prSet presAssocID="{289EE502-5FF0-4476-BB6C-451DB105060B}" presName="wedgeRectCallout1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1288CC-CE1A-4925-B160-6733FC60E55B}" type="pres">
      <dgm:prSet presAssocID="{F115921A-DABE-4B7B-A460-254DCA0BD0CC}" presName="sibTrans" presStyleCnt="0"/>
      <dgm:spPr/>
    </dgm:pt>
    <dgm:pt modelId="{2AE8FD6A-750D-4A5C-8526-80E2EF7039CC}" type="pres">
      <dgm:prSet presAssocID="{4DF10AA9-92D0-44FA-A768-EB2D831A8AB0}" presName="composite" presStyleCnt="0"/>
      <dgm:spPr/>
    </dgm:pt>
    <dgm:pt modelId="{8A9C447D-B61C-47AF-9B8A-BBAAE05E46CF}" type="pres">
      <dgm:prSet presAssocID="{4DF10AA9-92D0-44FA-A768-EB2D831A8AB0}" presName="rect1" presStyleLbl="b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3C230DC-9B5D-4960-87EC-690391CC4223}" type="pres">
      <dgm:prSet presAssocID="{4DF10AA9-92D0-44FA-A768-EB2D831A8AB0}" presName="wedgeRectCallout1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B17C45-602F-4409-94DC-429F9B58091D}" type="pres">
      <dgm:prSet presAssocID="{D31D2B7D-34C5-4897-A943-B81C6415AF21}" presName="sibTrans" presStyleCnt="0"/>
      <dgm:spPr/>
    </dgm:pt>
    <dgm:pt modelId="{7A355238-5FEE-40E4-930F-20ACEA755EC5}" type="pres">
      <dgm:prSet presAssocID="{BDDA1188-7218-48F1-854F-E4632D24795F}" presName="composite" presStyleCnt="0"/>
      <dgm:spPr/>
    </dgm:pt>
    <dgm:pt modelId="{710545E2-218B-4799-9A25-0450344D48EE}" type="pres">
      <dgm:prSet presAssocID="{BDDA1188-7218-48F1-854F-E4632D24795F}" presName="rect1" presStyleLbl="bgImgPlace1" presStyleIdx="3" presStyleCnt="9" custLinFactNeighborY="257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7DB8600-42DB-4261-8EE7-692E42EE309F}" type="pres">
      <dgm:prSet presAssocID="{BDDA1188-7218-48F1-854F-E4632D24795F}" presName="wedgeRectCallout1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F9C5AC-407F-4126-93A7-825C1EF61AD7}" type="pres">
      <dgm:prSet presAssocID="{D7682A52-D18A-4BA5-AE02-46C64FA2EE28}" presName="sibTrans" presStyleCnt="0"/>
      <dgm:spPr/>
    </dgm:pt>
    <dgm:pt modelId="{F9199E3F-858B-4ECE-9D79-24CDFB806EB9}" type="pres">
      <dgm:prSet presAssocID="{D599B5D8-FA62-4BC9-BC70-327CE1D61627}" presName="composite" presStyleCnt="0"/>
      <dgm:spPr/>
    </dgm:pt>
    <dgm:pt modelId="{769CCEDC-E29E-4E0C-AB82-E43046FD34B0}" type="pres">
      <dgm:prSet presAssocID="{D599B5D8-FA62-4BC9-BC70-327CE1D61627}" presName="rect1" presStyleLbl="b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D9071966-CE06-4691-A2DB-3BAED136CF3B}" type="pres">
      <dgm:prSet presAssocID="{D599B5D8-FA62-4BC9-BC70-327CE1D61627}" presName="wedgeRectCallout1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559E34-929E-4B7E-807D-347A80D98626}" type="pres">
      <dgm:prSet presAssocID="{E9575475-67E0-4B9E-B0E7-A178221B810E}" presName="sibTrans" presStyleCnt="0"/>
      <dgm:spPr/>
    </dgm:pt>
    <dgm:pt modelId="{6BFBA3FD-BF49-4F23-80DB-917A834F8024}" type="pres">
      <dgm:prSet presAssocID="{86AFF600-F909-4C14-87CB-9D11A90FAFDC}" presName="composite" presStyleCnt="0"/>
      <dgm:spPr/>
    </dgm:pt>
    <dgm:pt modelId="{4CB085C7-E28F-48D2-89EF-E1E625CE3521}" type="pres">
      <dgm:prSet presAssocID="{86AFF600-F909-4C14-87CB-9D11A90FAFDC}" presName="rect1" presStyleLbl="bgImgPlace1" presStyleIdx="5" presStyleCnt="9" custLinFactNeighborX="575" custLinFactNeighborY="2230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F22033-E05D-41E2-B4F3-51475F07B02F}" type="pres">
      <dgm:prSet presAssocID="{86AFF600-F909-4C14-87CB-9D11A90FAFDC}" presName="wedgeRectCallout1" presStyleLbl="node1" presStyleIdx="5" presStyleCnt="9" custLinFactNeighborX="647" custLinFactNeighborY="637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BAC6B4-3277-4B10-822E-208E85B2108A}" type="pres">
      <dgm:prSet presAssocID="{6E2F6C17-3843-4EA2-823E-FA6747EAA5EB}" presName="sibTrans" presStyleCnt="0"/>
      <dgm:spPr/>
    </dgm:pt>
    <dgm:pt modelId="{65EA9878-E45C-4447-8AE2-D8E5BBD713D4}" type="pres">
      <dgm:prSet presAssocID="{36868E55-12A0-4D03-8D5E-CE4F14B2761E}" presName="composite" presStyleCnt="0"/>
      <dgm:spPr/>
    </dgm:pt>
    <dgm:pt modelId="{7AB2CE22-2027-4CDD-B30F-4C5D3ED78063}" type="pres">
      <dgm:prSet presAssocID="{36868E55-12A0-4D03-8D5E-CE4F14B2761E}" presName="rect1" presStyleLbl="bgImgPlace1" presStyleIdx="6" presStyleCnt="9" custLinFactNeighborX="575" custLinFactNeighborY="2230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64DEF885-952A-4560-89E9-F00A1F802E39}" type="pres">
      <dgm:prSet presAssocID="{36868E55-12A0-4D03-8D5E-CE4F14B2761E}" presName="wedgeRectCallout1" presStyleLbl="node1" presStyleIdx="6" presStyleCnt="9" custLinFactNeighborX="647" custLinFactNeighborY="637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CAC48E-4E58-4B4C-AD03-1E5FCF5697EB}" type="pres">
      <dgm:prSet presAssocID="{07EF5C2F-D689-42BD-B68C-B7C15A068171}" presName="sibTrans" presStyleCnt="0"/>
      <dgm:spPr/>
    </dgm:pt>
    <dgm:pt modelId="{70CE854D-F863-481E-BC5A-52F8499F1B39}" type="pres">
      <dgm:prSet presAssocID="{060EA233-0C26-4520-B95C-EDEDDDF3748F}" presName="composite" presStyleCnt="0"/>
      <dgm:spPr/>
    </dgm:pt>
    <dgm:pt modelId="{5045747C-1D17-4B75-A34D-FDEF04FAF5AE}" type="pres">
      <dgm:prSet presAssocID="{060EA233-0C26-4520-B95C-EDEDDDF3748F}" presName="rect1" presStyleLbl="bgImgPlace1" presStyleIdx="7" presStyleCnt="9" custLinFactNeighborX="575" custLinFactNeighborY="22300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F18A75C7-CB07-4D00-A4F2-D3789679E9E8}" type="pres">
      <dgm:prSet presAssocID="{060EA233-0C26-4520-B95C-EDEDDDF3748F}" presName="wedgeRectCallout1" presStyleLbl="node1" presStyleIdx="7" presStyleCnt="9" custLinFactNeighborX="647" custLinFactNeighborY="637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DC007A-5CC0-4772-A512-69655C2BA859}" type="pres">
      <dgm:prSet presAssocID="{5D30450E-1ECF-4342-AA94-3647C08CEE03}" presName="sibTrans" presStyleCnt="0"/>
      <dgm:spPr/>
    </dgm:pt>
    <dgm:pt modelId="{5819A597-0E6A-443E-A2B9-BCC7B50D49FD}" type="pres">
      <dgm:prSet presAssocID="{79D074AD-C2C9-4602-A4F6-7D6B10C8E91C}" presName="composite" presStyleCnt="0"/>
      <dgm:spPr/>
    </dgm:pt>
    <dgm:pt modelId="{FCA14193-CCE4-4096-946F-496764C54FC5}" type="pres">
      <dgm:prSet presAssocID="{79D074AD-C2C9-4602-A4F6-7D6B10C8E91C}" presName="rect1" presStyleLbl="bgImgPlace1" presStyleIdx="8" presStyleCnt="9" custLinFactNeighborX="575" custLinFactNeighborY="22300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7EBFE7CB-6425-416D-B13B-F5843DEF9B44}" type="pres">
      <dgm:prSet presAssocID="{79D074AD-C2C9-4602-A4F6-7D6B10C8E91C}" presName="wedgeRectCallout1" presStyleLbl="node1" presStyleIdx="8" presStyleCnt="9" custLinFactNeighborX="647" custLinFactNeighborY="637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0AEB174-58A4-4DFA-A45A-60EC9D9EEFD9}" srcId="{4CABC87A-C16F-490D-B8F2-6AD772599EEF}" destId="{86AFF600-F909-4C14-87CB-9D11A90FAFDC}" srcOrd="5" destOrd="0" parTransId="{BE34EB25-0F03-4F00-B10F-5C7F605C3A38}" sibTransId="{6E2F6C17-3843-4EA2-823E-FA6747EAA5EB}"/>
    <dgm:cxn modelId="{E3F19057-65DF-4B90-9426-A12326184C13}" type="presOf" srcId="{D599B5D8-FA62-4BC9-BC70-327CE1D61627}" destId="{D9071966-CE06-4691-A2DB-3BAED136CF3B}" srcOrd="0" destOrd="0" presId="urn:microsoft.com/office/officeart/2008/layout/BendingPictureCaptionList"/>
    <dgm:cxn modelId="{0C1C0A91-ED7D-4AE5-9871-A738B6E91066}" type="presOf" srcId="{BDDA1188-7218-48F1-854F-E4632D24795F}" destId="{77DB8600-42DB-4261-8EE7-692E42EE309F}" srcOrd="0" destOrd="0" presId="urn:microsoft.com/office/officeart/2008/layout/BendingPictureCaptionList"/>
    <dgm:cxn modelId="{7029742C-46AC-4FB1-812A-4857C83FDB24}" srcId="{4CABC87A-C16F-490D-B8F2-6AD772599EEF}" destId="{289EE502-5FF0-4476-BB6C-451DB105060B}" srcOrd="1" destOrd="0" parTransId="{99CEE307-AEA5-4864-83E2-661BCCC09275}" sibTransId="{F115921A-DABE-4B7B-A460-254DCA0BD0CC}"/>
    <dgm:cxn modelId="{66A5B47F-A3C8-4D5E-A251-4F1F6BC010DF}" srcId="{4CABC87A-C16F-490D-B8F2-6AD772599EEF}" destId="{36868E55-12A0-4D03-8D5E-CE4F14B2761E}" srcOrd="6" destOrd="0" parTransId="{7D0B0BBB-EEA6-44C0-944E-93A73BDA373A}" sibTransId="{07EF5C2F-D689-42BD-B68C-B7C15A068171}"/>
    <dgm:cxn modelId="{378BA7E2-49A1-47D0-9643-C3EC0E3F930B}" type="presOf" srcId="{36868E55-12A0-4D03-8D5E-CE4F14B2761E}" destId="{64DEF885-952A-4560-89E9-F00A1F802E39}" srcOrd="0" destOrd="0" presId="urn:microsoft.com/office/officeart/2008/layout/BendingPictureCaptionList"/>
    <dgm:cxn modelId="{F0F8929C-294A-4701-AEBC-B8B4FA330A36}" srcId="{4CABC87A-C16F-490D-B8F2-6AD772599EEF}" destId="{D599B5D8-FA62-4BC9-BC70-327CE1D61627}" srcOrd="4" destOrd="0" parTransId="{59B41B56-C5DE-486E-968A-E1C785D37A6A}" sibTransId="{E9575475-67E0-4B9E-B0E7-A178221B810E}"/>
    <dgm:cxn modelId="{1C03F048-6071-47B0-9C69-E2A944D2A54E}" srcId="{4CABC87A-C16F-490D-B8F2-6AD772599EEF}" destId="{879DC4BB-9580-4205-93A3-984E5F044DF7}" srcOrd="0" destOrd="0" parTransId="{946759DB-CC7F-44E9-A5FF-587BDEC5343E}" sibTransId="{DCD24622-DB2A-42A2-8CBD-54004B89FF41}"/>
    <dgm:cxn modelId="{550C6A9F-B665-48B7-9237-D3A7225EC5B4}" type="presOf" srcId="{060EA233-0C26-4520-B95C-EDEDDDF3748F}" destId="{F18A75C7-CB07-4D00-A4F2-D3789679E9E8}" srcOrd="0" destOrd="0" presId="urn:microsoft.com/office/officeart/2008/layout/BendingPictureCaptionList"/>
    <dgm:cxn modelId="{C8C668BF-3E99-4FA6-A011-F6D9C8B87CC6}" type="presOf" srcId="{4CABC87A-C16F-490D-B8F2-6AD772599EEF}" destId="{02BFB24C-5160-4063-ACE8-9D2AE97C135F}" srcOrd="0" destOrd="0" presId="urn:microsoft.com/office/officeart/2008/layout/BendingPictureCaptionList"/>
    <dgm:cxn modelId="{8D64B216-9E00-49E8-9A5B-AF4FFC466440}" srcId="{4CABC87A-C16F-490D-B8F2-6AD772599EEF}" destId="{BDDA1188-7218-48F1-854F-E4632D24795F}" srcOrd="3" destOrd="0" parTransId="{C32C209C-09B1-4E16-A799-1BF15232E02A}" sibTransId="{D7682A52-D18A-4BA5-AE02-46C64FA2EE28}"/>
    <dgm:cxn modelId="{00140889-82CA-4D4E-9AC4-457F03647695}" srcId="{4CABC87A-C16F-490D-B8F2-6AD772599EEF}" destId="{4DF10AA9-92D0-44FA-A768-EB2D831A8AB0}" srcOrd="2" destOrd="0" parTransId="{2F247ECA-7A1A-4D1E-AEDE-465A7D8B2D22}" sibTransId="{D31D2B7D-34C5-4897-A943-B81C6415AF21}"/>
    <dgm:cxn modelId="{73342EBE-6447-47D6-ACE3-2EED7534DEE9}" srcId="{4CABC87A-C16F-490D-B8F2-6AD772599EEF}" destId="{060EA233-0C26-4520-B95C-EDEDDDF3748F}" srcOrd="7" destOrd="0" parTransId="{B8D34B7E-9974-4F78-9E8A-423629A1525D}" sibTransId="{5D30450E-1ECF-4342-AA94-3647C08CEE03}"/>
    <dgm:cxn modelId="{F55A7777-2B3B-4615-BDDB-064B98F33219}" type="presOf" srcId="{289EE502-5FF0-4476-BB6C-451DB105060B}" destId="{BA71C3C0-B6E2-45F3-A866-1E6D42866045}" srcOrd="0" destOrd="0" presId="urn:microsoft.com/office/officeart/2008/layout/BendingPictureCaptionList"/>
    <dgm:cxn modelId="{106C4677-E1C7-4F39-93C4-E0304615009C}" type="presOf" srcId="{879DC4BB-9580-4205-93A3-984E5F044DF7}" destId="{21912DCF-DB6A-4E5B-8B3F-57C753451955}" srcOrd="0" destOrd="0" presId="urn:microsoft.com/office/officeart/2008/layout/BendingPictureCaptionList"/>
    <dgm:cxn modelId="{2F33E2A7-EAA4-4259-81FB-7D4F4989351D}" type="presOf" srcId="{86AFF600-F909-4C14-87CB-9D11A90FAFDC}" destId="{FAF22033-E05D-41E2-B4F3-51475F07B02F}" srcOrd="0" destOrd="0" presId="urn:microsoft.com/office/officeart/2008/layout/BendingPictureCaptionList"/>
    <dgm:cxn modelId="{24E623AF-0E0F-4D07-BFF6-6D7F0305FC70}" srcId="{4CABC87A-C16F-490D-B8F2-6AD772599EEF}" destId="{79D074AD-C2C9-4602-A4F6-7D6B10C8E91C}" srcOrd="8" destOrd="0" parTransId="{CE71676E-8BDD-457B-95C2-64432E169811}" sibTransId="{BB5FC91B-2081-4A95-935C-49CACAD4BE4F}"/>
    <dgm:cxn modelId="{17CF42EE-1A1B-4E6C-8E0A-CAAB156DAE45}" type="presOf" srcId="{79D074AD-C2C9-4602-A4F6-7D6B10C8E91C}" destId="{7EBFE7CB-6425-416D-B13B-F5843DEF9B44}" srcOrd="0" destOrd="0" presId="urn:microsoft.com/office/officeart/2008/layout/BendingPictureCaptionList"/>
    <dgm:cxn modelId="{A4D82E46-BDF6-4967-BD4A-0E029BEDDB25}" type="presOf" srcId="{4DF10AA9-92D0-44FA-A768-EB2D831A8AB0}" destId="{93C230DC-9B5D-4960-87EC-690391CC4223}" srcOrd="0" destOrd="0" presId="urn:microsoft.com/office/officeart/2008/layout/BendingPictureCaptionList"/>
    <dgm:cxn modelId="{23C429A7-B011-4A16-B6E7-AAD7D62CDA45}" type="presParOf" srcId="{02BFB24C-5160-4063-ACE8-9D2AE97C135F}" destId="{761C8906-AC05-4147-84AD-27D57A7C540C}" srcOrd="0" destOrd="0" presId="urn:microsoft.com/office/officeart/2008/layout/BendingPictureCaptionList"/>
    <dgm:cxn modelId="{3405F907-CE24-4E79-9C6D-6C1CBE54E930}" type="presParOf" srcId="{761C8906-AC05-4147-84AD-27D57A7C540C}" destId="{5B9C8FDF-D6D9-4EE5-ABC7-E52A537CAF04}" srcOrd="0" destOrd="0" presId="urn:microsoft.com/office/officeart/2008/layout/BendingPictureCaptionList"/>
    <dgm:cxn modelId="{6FF129FA-793B-4E2B-A642-65AE725BFA2A}" type="presParOf" srcId="{761C8906-AC05-4147-84AD-27D57A7C540C}" destId="{21912DCF-DB6A-4E5B-8B3F-57C753451955}" srcOrd="1" destOrd="0" presId="urn:microsoft.com/office/officeart/2008/layout/BendingPictureCaptionList"/>
    <dgm:cxn modelId="{DF54D7F5-5940-418F-A6EA-58CDE715A809}" type="presParOf" srcId="{02BFB24C-5160-4063-ACE8-9D2AE97C135F}" destId="{1D7437FD-130B-43F5-96F0-60C4A1F5F97F}" srcOrd="1" destOrd="0" presId="urn:microsoft.com/office/officeart/2008/layout/BendingPictureCaptionList"/>
    <dgm:cxn modelId="{8F63D0A3-7DEA-4C22-A736-8E3EE007EF26}" type="presParOf" srcId="{02BFB24C-5160-4063-ACE8-9D2AE97C135F}" destId="{6C5A7C26-523C-4338-B6A0-4A4C4E8917DA}" srcOrd="2" destOrd="0" presId="urn:microsoft.com/office/officeart/2008/layout/BendingPictureCaptionList"/>
    <dgm:cxn modelId="{8705A94F-B6B2-42CA-BD92-C23263956298}" type="presParOf" srcId="{6C5A7C26-523C-4338-B6A0-4A4C4E8917DA}" destId="{43B6AA17-E91D-4D59-8DCC-C9750EC4A435}" srcOrd="0" destOrd="0" presId="urn:microsoft.com/office/officeart/2008/layout/BendingPictureCaptionList"/>
    <dgm:cxn modelId="{D7C8E1C6-57BD-4A00-AA6D-BF3C37D6F248}" type="presParOf" srcId="{6C5A7C26-523C-4338-B6A0-4A4C4E8917DA}" destId="{BA71C3C0-B6E2-45F3-A866-1E6D42866045}" srcOrd="1" destOrd="0" presId="urn:microsoft.com/office/officeart/2008/layout/BendingPictureCaptionList"/>
    <dgm:cxn modelId="{05285FD1-BBBF-4EDA-8863-18838C6839D9}" type="presParOf" srcId="{02BFB24C-5160-4063-ACE8-9D2AE97C135F}" destId="{781288CC-CE1A-4925-B160-6733FC60E55B}" srcOrd="3" destOrd="0" presId="urn:microsoft.com/office/officeart/2008/layout/BendingPictureCaptionList"/>
    <dgm:cxn modelId="{07E4F318-DE0D-4C80-BD08-685024D5A6F7}" type="presParOf" srcId="{02BFB24C-5160-4063-ACE8-9D2AE97C135F}" destId="{2AE8FD6A-750D-4A5C-8526-80E2EF7039CC}" srcOrd="4" destOrd="0" presId="urn:microsoft.com/office/officeart/2008/layout/BendingPictureCaptionList"/>
    <dgm:cxn modelId="{3DA461C5-1320-4D69-BA55-5B01E58155A1}" type="presParOf" srcId="{2AE8FD6A-750D-4A5C-8526-80E2EF7039CC}" destId="{8A9C447D-B61C-47AF-9B8A-BBAAE05E46CF}" srcOrd="0" destOrd="0" presId="urn:microsoft.com/office/officeart/2008/layout/BendingPictureCaptionList"/>
    <dgm:cxn modelId="{69D0B671-1891-4D1C-A5F5-0740630EB18A}" type="presParOf" srcId="{2AE8FD6A-750D-4A5C-8526-80E2EF7039CC}" destId="{93C230DC-9B5D-4960-87EC-690391CC4223}" srcOrd="1" destOrd="0" presId="urn:microsoft.com/office/officeart/2008/layout/BendingPictureCaptionList"/>
    <dgm:cxn modelId="{BE4949C6-DFAD-493F-931C-DE10ADA6C56E}" type="presParOf" srcId="{02BFB24C-5160-4063-ACE8-9D2AE97C135F}" destId="{EDB17C45-602F-4409-94DC-429F9B58091D}" srcOrd="5" destOrd="0" presId="urn:microsoft.com/office/officeart/2008/layout/BendingPictureCaptionList"/>
    <dgm:cxn modelId="{FE635430-A17F-48EF-8226-382226193296}" type="presParOf" srcId="{02BFB24C-5160-4063-ACE8-9D2AE97C135F}" destId="{7A355238-5FEE-40E4-930F-20ACEA755EC5}" srcOrd="6" destOrd="0" presId="urn:microsoft.com/office/officeart/2008/layout/BendingPictureCaptionList"/>
    <dgm:cxn modelId="{174FC3B0-9281-4DF0-9F91-188076850826}" type="presParOf" srcId="{7A355238-5FEE-40E4-930F-20ACEA755EC5}" destId="{710545E2-218B-4799-9A25-0450344D48EE}" srcOrd="0" destOrd="0" presId="urn:microsoft.com/office/officeart/2008/layout/BendingPictureCaptionList"/>
    <dgm:cxn modelId="{1795FCE0-268B-43C7-898B-8F1C08CB0576}" type="presParOf" srcId="{7A355238-5FEE-40E4-930F-20ACEA755EC5}" destId="{77DB8600-42DB-4261-8EE7-692E42EE309F}" srcOrd="1" destOrd="0" presId="urn:microsoft.com/office/officeart/2008/layout/BendingPictureCaptionList"/>
    <dgm:cxn modelId="{C139F8B3-EFD6-4D4C-9F7B-A61E023D7E03}" type="presParOf" srcId="{02BFB24C-5160-4063-ACE8-9D2AE97C135F}" destId="{FCF9C5AC-407F-4126-93A7-825C1EF61AD7}" srcOrd="7" destOrd="0" presId="urn:microsoft.com/office/officeart/2008/layout/BendingPictureCaptionList"/>
    <dgm:cxn modelId="{2C553702-B7B5-4205-B8E8-EB9AAD42503C}" type="presParOf" srcId="{02BFB24C-5160-4063-ACE8-9D2AE97C135F}" destId="{F9199E3F-858B-4ECE-9D79-24CDFB806EB9}" srcOrd="8" destOrd="0" presId="urn:microsoft.com/office/officeart/2008/layout/BendingPictureCaptionList"/>
    <dgm:cxn modelId="{55D50E49-6603-4F54-A260-2A048A80C5BA}" type="presParOf" srcId="{F9199E3F-858B-4ECE-9D79-24CDFB806EB9}" destId="{769CCEDC-E29E-4E0C-AB82-E43046FD34B0}" srcOrd="0" destOrd="0" presId="urn:microsoft.com/office/officeart/2008/layout/BendingPictureCaptionList"/>
    <dgm:cxn modelId="{F1B01E6B-BFA4-4251-8EE5-769B09E30D01}" type="presParOf" srcId="{F9199E3F-858B-4ECE-9D79-24CDFB806EB9}" destId="{D9071966-CE06-4691-A2DB-3BAED136CF3B}" srcOrd="1" destOrd="0" presId="urn:microsoft.com/office/officeart/2008/layout/BendingPictureCaptionList"/>
    <dgm:cxn modelId="{2C9BEA08-31DB-48DD-AE75-463627EEEDDF}" type="presParOf" srcId="{02BFB24C-5160-4063-ACE8-9D2AE97C135F}" destId="{66559E34-929E-4B7E-807D-347A80D98626}" srcOrd="9" destOrd="0" presId="urn:microsoft.com/office/officeart/2008/layout/BendingPictureCaptionList"/>
    <dgm:cxn modelId="{4BB0FF73-0ACD-400E-B6CB-EF1A156545EE}" type="presParOf" srcId="{02BFB24C-5160-4063-ACE8-9D2AE97C135F}" destId="{6BFBA3FD-BF49-4F23-80DB-917A834F8024}" srcOrd="10" destOrd="0" presId="urn:microsoft.com/office/officeart/2008/layout/BendingPictureCaptionList"/>
    <dgm:cxn modelId="{45391CB8-7AD6-46DF-A991-33B93EF56C33}" type="presParOf" srcId="{6BFBA3FD-BF49-4F23-80DB-917A834F8024}" destId="{4CB085C7-E28F-48D2-89EF-E1E625CE3521}" srcOrd="0" destOrd="0" presId="urn:microsoft.com/office/officeart/2008/layout/BendingPictureCaptionList"/>
    <dgm:cxn modelId="{116E5D17-C742-4B23-BEDF-F0AB345C1CE2}" type="presParOf" srcId="{6BFBA3FD-BF49-4F23-80DB-917A834F8024}" destId="{FAF22033-E05D-41E2-B4F3-51475F07B02F}" srcOrd="1" destOrd="0" presId="urn:microsoft.com/office/officeart/2008/layout/BendingPictureCaptionList"/>
    <dgm:cxn modelId="{68E3663B-593E-40C0-A3DE-506AC83D8753}" type="presParOf" srcId="{02BFB24C-5160-4063-ACE8-9D2AE97C135F}" destId="{BDBAC6B4-3277-4B10-822E-208E85B2108A}" srcOrd="11" destOrd="0" presId="urn:microsoft.com/office/officeart/2008/layout/BendingPictureCaptionList"/>
    <dgm:cxn modelId="{EB7B740A-9C64-49C4-8A52-56B293C76A62}" type="presParOf" srcId="{02BFB24C-5160-4063-ACE8-9D2AE97C135F}" destId="{65EA9878-E45C-4447-8AE2-D8E5BBD713D4}" srcOrd="12" destOrd="0" presId="urn:microsoft.com/office/officeart/2008/layout/BendingPictureCaptionList"/>
    <dgm:cxn modelId="{1908345B-487A-4654-9CEC-D3CFED4AE074}" type="presParOf" srcId="{65EA9878-E45C-4447-8AE2-D8E5BBD713D4}" destId="{7AB2CE22-2027-4CDD-B30F-4C5D3ED78063}" srcOrd="0" destOrd="0" presId="urn:microsoft.com/office/officeart/2008/layout/BendingPictureCaptionList"/>
    <dgm:cxn modelId="{69453B72-879F-498E-B1FA-81EE906A7C2E}" type="presParOf" srcId="{65EA9878-E45C-4447-8AE2-D8E5BBD713D4}" destId="{64DEF885-952A-4560-89E9-F00A1F802E39}" srcOrd="1" destOrd="0" presId="urn:microsoft.com/office/officeart/2008/layout/BendingPictureCaptionList"/>
    <dgm:cxn modelId="{8C716504-4168-41D1-9BA4-46D789EBCFC5}" type="presParOf" srcId="{02BFB24C-5160-4063-ACE8-9D2AE97C135F}" destId="{3DCAC48E-4E58-4B4C-AD03-1E5FCF5697EB}" srcOrd="13" destOrd="0" presId="urn:microsoft.com/office/officeart/2008/layout/BendingPictureCaptionList"/>
    <dgm:cxn modelId="{38DD7F88-D8EC-4012-ADA5-A04B31319CDA}" type="presParOf" srcId="{02BFB24C-5160-4063-ACE8-9D2AE97C135F}" destId="{70CE854D-F863-481E-BC5A-52F8499F1B39}" srcOrd="14" destOrd="0" presId="urn:microsoft.com/office/officeart/2008/layout/BendingPictureCaptionList"/>
    <dgm:cxn modelId="{90418D00-F8A1-49C0-A366-72FC0E269BF2}" type="presParOf" srcId="{70CE854D-F863-481E-BC5A-52F8499F1B39}" destId="{5045747C-1D17-4B75-A34D-FDEF04FAF5AE}" srcOrd="0" destOrd="0" presId="urn:microsoft.com/office/officeart/2008/layout/BendingPictureCaptionList"/>
    <dgm:cxn modelId="{DDBFC158-6F04-49A2-9AE7-B6AAD17C699C}" type="presParOf" srcId="{70CE854D-F863-481E-BC5A-52F8499F1B39}" destId="{F18A75C7-CB07-4D00-A4F2-D3789679E9E8}" srcOrd="1" destOrd="0" presId="urn:microsoft.com/office/officeart/2008/layout/BendingPictureCaptionList"/>
    <dgm:cxn modelId="{FAE93860-1919-4D38-A243-6CDE2068D658}" type="presParOf" srcId="{02BFB24C-5160-4063-ACE8-9D2AE97C135F}" destId="{F8DC007A-5CC0-4772-A512-69655C2BA859}" srcOrd="15" destOrd="0" presId="urn:microsoft.com/office/officeart/2008/layout/BendingPictureCaptionList"/>
    <dgm:cxn modelId="{D1C0D197-FABE-40D5-8AAF-3226DBAD975E}" type="presParOf" srcId="{02BFB24C-5160-4063-ACE8-9D2AE97C135F}" destId="{5819A597-0E6A-443E-A2B9-BCC7B50D49FD}" srcOrd="16" destOrd="0" presId="urn:microsoft.com/office/officeart/2008/layout/BendingPictureCaptionList"/>
    <dgm:cxn modelId="{22F57AB6-4094-4E7F-B4FA-D43A8ECB794B}" type="presParOf" srcId="{5819A597-0E6A-443E-A2B9-BCC7B50D49FD}" destId="{FCA14193-CCE4-4096-946F-496764C54FC5}" srcOrd="0" destOrd="0" presId="urn:microsoft.com/office/officeart/2008/layout/BendingPictureCaptionList"/>
    <dgm:cxn modelId="{BCDCBCDE-9F93-4C40-B365-75010DAB71FE}" type="presParOf" srcId="{5819A597-0E6A-443E-A2B9-BCC7B50D49FD}" destId="{7EBFE7CB-6425-416D-B13B-F5843DEF9B4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6E023B-092B-4F05-BF3F-83584D4FA3D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4490980-70E0-4F27-9C5A-CCA3B7A89C01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r>
            <a:rPr lang="es-EC" dirty="0" smtClean="0"/>
            <a:t>Aumentar la complementación económica entre los países</a:t>
          </a:r>
          <a:endParaRPr lang="es-EC" dirty="0"/>
        </a:p>
      </dgm:t>
    </dgm:pt>
    <dgm:pt modelId="{E9F25396-AEEA-41A2-8D34-C03698903EDD}" type="parTrans" cxnId="{065C2298-0DA9-4419-817F-06125B144C52}">
      <dgm:prSet/>
      <dgm:spPr/>
      <dgm:t>
        <a:bodyPr/>
        <a:lstStyle/>
        <a:p>
          <a:endParaRPr lang="es-EC"/>
        </a:p>
      </dgm:t>
    </dgm:pt>
    <dgm:pt modelId="{819054AF-9C96-4519-A6E3-F425E8218986}" type="sibTrans" cxnId="{065C2298-0DA9-4419-817F-06125B144C52}">
      <dgm:prSet/>
      <dgm:spPr/>
      <dgm:t>
        <a:bodyPr/>
        <a:lstStyle/>
        <a:p>
          <a:endParaRPr lang="es-EC"/>
        </a:p>
      </dgm:t>
    </dgm:pt>
    <dgm:pt modelId="{B46E42FB-F312-481B-AD5B-45CDC2A2618D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r>
            <a:rPr lang="es-CO" dirty="0" smtClean="0"/>
            <a:t>Productos específicos establecidos en el acuerdo</a:t>
          </a:r>
          <a:endParaRPr lang="es-EC" dirty="0"/>
        </a:p>
      </dgm:t>
    </dgm:pt>
    <dgm:pt modelId="{64198D0A-BF54-4222-94C8-7C2B4F0670A4}" type="parTrans" cxnId="{EAD1886D-C81E-4BFE-8AD6-AA29A48A70E2}">
      <dgm:prSet/>
      <dgm:spPr/>
      <dgm:t>
        <a:bodyPr/>
        <a:lstStyle/>
        <a:p>
          <a:endParaRPr lang="es-EC"/>
        </a:p>
      </dgm:t>
    </dgm:pt>
    <dgm:pt modelId="{715B4802-8CAB-420F-873A-A224E667D2E2}" type="sibTrans" cxnId="{EAD1886D-C81E-4BFE-8AD6-AA29A48A70E2}">
      <dgm:prSet/>
      <dgm:spPr/>
      <dgm:t>
        <a:bodyPr/>
        <a:lstStyle/>
        <a:p>
          <a:endParaRPr lang="es-EC"/>
        </a:p>
      </dgm:t>
    </dgm:pt>
    <dgm:pt modelId="{B7545F42-E924-40B6-9800-D1A099EF12DD}" type="pres">
      <dgm:prSet presAssocID="{2F6E023B-092B-4F05-BF3F-83584D4FA3D0}" presName="linearFlow" presStyleCnt="0">
        <dgm:presLayoutVars>
          <dgm:resizeHandles val="exact"/>
        </dgm:presLayoutVars>
      </dgm:prSet>
      <dgm:spPr/>
    </dgm:pt>
    <dgm:pt modelId="{436BBFFF-F78D-4E56-BEDF-3EFCE6F74850}" type="pres">
      <dgm:prSet presAssocID="{C4490980-70E0-4F27-9C5A-CCA3B7A89C0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27DBEC-24D3-4D01-B17A-AA84F28EED8D}" type="pres">
      <dgm:prSet presAssocID="{819054AF-9C96-4519-A6E3-F425E8218986}" presName="sibTrans" presStyleLbl="sibTrans2D1" presStyleIdx="0" presStyleCnt="1"/>
      <dgm:spPr/>
      <dgm:t>
        <a:bodyPr/>
        <a:lstStyle/>
        <a:p>
          <a:endParaRPr lang="es-EC"/>
        </a:p>
      </dgm:t>
    </dgm:pt>
    <dgm:pt modelId="{6AE8660D-8DB0-4270-9C46-5A1C87586E8D}" type="pres">
      <dgm:prSet presAssocID="{819054AF-9C96-4519-A6E3-F425E8218986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696B28F1-DF35-4C94-A85A-2AF440EDC18E}" type="pres">
      <dgm:prSet presAssocID="{B46E42FB-F312-481B-AD5B-45CDC2A2618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011BA59-638D-48FB-ACCB-7A0D2660BE32}" type="presOf" srcId="{2F6E023B-092B-4F05-BF3F-83584D4FA3D0}" destId="{B7545F42-E924-40B6-9800-D1A099EF12DD}" srcOrd="0" destOrd="0" presId="urn:microsoft.com/office/officeart/2005/8/layout/process2"/>
    <dgm:cxn modelId="{065C2298-0DA9-4419-817F-06125B144C52}" srcId="{2F6E023B-092B-4F05-BF3F-83584D4FA3D0}" destId="{C4490980-70E0-4F27-9C5A-CCA3B7A89C01}" srcOrd="0" destOrd="0" parTransId="{E9F25396-AEEA-41A2-8D34-C03698903EDD}" sibTransId="{819054AF-9C96-4519-A6E3-F425E8218986}"/>
    <dgm:cxn modelId="{FC1C5F54-C92A-45A9-B30F-F261CDC82C9C}" type="presOf" srcId="{B46E42FB-F312-481B-AD5B-45CDC2A2618D}" destId="{696B28F1-DF35-4C94-A85A-2AF440EDC18E}" srcOrd="0" destOrd="0" presId="urn:microsoft.com/office/officeart/2005/8/layout/process2"/>
    <dgm:cxn modelId="{EAD1886D-C81E-4BFE-8AD6-AA29A48A70E2}" srcId="{2F6E023B-092B-4F05-BF3F-83584D4FA3D0}" destId="{B46E42FB-F312-481B-AD5B-45CDC2A2618D}" srcOrd="1" destOrd="0" parTransId="{64198D0A-BF54-4222-94C8-7C2B4F0670A4}" sibTransId="{715B4802-8CAB-420F-873A-A224E667D2E2}"/>
    <dgm:cxn modelId="{9BB4EF89-263F-46E7-8E8C-DAF41BFD30BF}" type="presOf" srcId="{C4490980-70E0-4F27-9C5A-CCA3B7A89C01}" destId="{436BBFFF-F78D-4E56-BEDF-3EFCE6F74850}" srcOrd="0" destOrd="0" presId="urn:microsoft.com/office/officeart/2005/8/layout/process2"/>
    <dgm:cxn modelId="{368410EF-FD91-4FDC-BBBD-AEAA605C40F6}" type="presOf" srcId="{819054AF-9C96-4519-A6E3-F425E8218986}" destId="{6AE8660D-8DB0-4270-9C46-5A1C87586E8D}" srcOrd="1" destOrd="0" presId="urn:microsoft.com/office/officeart/2005/8/layout/process2"/>
    <dgm:cxn modelId="{AA27FB4D-8ACD-4B5A-8128-AB9FC5997656}" type="presOf" srcId="{819054AF-9C96-4519-A6E3-F425E8218986}" destId="{E427DBEC-24D3-4D01-B17A-AA84F28EED8D}" srcOrd="0" destOrd="0" presId="urn:microsoft.com/office/officeart/2005/8/layout/process2"/>
    <dgm:cxn modelId="{E60B0564-F6D2-4469-9EF5-F907AC9ED278}" type="presParOf" srcId="{B7545F42-E924-40B6-9800-D1A099EF12DD}" destId="{436BBFFF-F78D-4E56-BEDF-3EFCE6F74850}" srcOrd="0" destOrd="0" presId="urn:microsoft.com/office/officeart/2005/8/layout/process2"/>
    <dgm:cxn modelId="{55997950-8C1E-4495-9277-032C81494A8A}" type="presParOf" srcId="{B7545F42-E924-40B6-9800-D1A099EF12DD}" destId="{E427DBEC-24D3-4D01-B17A-AA84F28EED8D}" srcOrd="1" destOrd="0" presId="urn:microsoft.com/office/officeart/2005/8/layout/process2"/>
    <dgm:cxn modelId="{E5DCFFCE-83B6-47D3-B9D3-BAE41672F048}" type="presParOf" srcId="{E427DBEC-24D3-4D01-B17A-AA84F28EED8D}" destId="{6AE8660D-8DB0-4270-9C46-5A1C87586E8D}" srcOrd="0" destOrd="0" presId="urn:microsoft.com/office/officeart/2005/8/layout/process2"/>
    <dgm:cxn modelId="{D1F20CD3-4E1D-47C7-9D6F-8E387F9D7AB4}" type="presParOf" srcId="{B7545F42-E924-40B6-9800-D1A099EF12DD}" destId="{696B28F1-DF35-4C94-A85A-2AF440EDC18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6E023B-092B-4F05-BF3F-83584D4FA3D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C4490980-70E0-4F27-9C5A-CCA3B7A89C01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r>
            <a:rPr lang="es-CO" dirty="0" smtClean="0"/>
            <a:t>Posiciones de las partes involucradas en la negociación</a:t>
          </a:r>
          <a:endParaRPr lang="es-EC" dirty="0"/>
        </a:p>
      </dgm:t>
    </dgm:pt>
    <dgm:pt modelId="{E9F25396-AEEA-41A2-8D34-C03698903EDD}" type="parTrans" cxnId="{065C2298-0DA9-4419-817F-06125B144C52}">
      <dgm:prSet/>
      <dgm:spPr/>
      <dgm:t>
        <a:bodyPr/>
        <a:lstStyle/>
        <a:p>
          <a:endParaRPr lang="es-EC"/>
        </a:p>
      </dgm:t>
    </dgm:pt>
    <dgm:pt modelId="{819054AF-9C96-4519-A6E3-F425E8218986}" type="sibTrans" cxnId="{065C2298-0DA9-4419-817F-06125B144C52}">
      <dgm:prSet/>
      <dgm:spPr/>
      <dgm:t>
        <a:bodyPr/>
        <a:lstStyle/>
        <a:p>
          <a:endParaRPr lang="es-EC"/>
        </a:p>
      </dgm:t>
    </dgm:pt>
    <dgm:pt modelId="{38FE8465-A29F-40CE-BB4D-FB227310A62E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r>
            <a:rPr lang="es-EC" smtClean="0"/>
            <a:t>Acuerdos entre países</a:t>
          </a:r>
          <a:endParaRPr lang="es-EC"/>
        </a:p>
      </dgm:t>
    </dgm:pt>
    <dgm:pt modelId="{EC300B2A-F37A-43F4-9309-71B0337DF583}" type="parTrans" cxnId="{7801A1BB-0162-41A9-B736-1D98C9F0770D}">
      <dgm:prSet/>
      <dgm:spPr/>
      <dgm:t>
        <a:bodyPr/>
        <a:lstStyle/>
        <a:p>
          <a:endParaRPr lang="es-EC"/>
        </a:p>
      </dgm:t>
    </dgm:pt>
    <dgm:pt modelId="{FED6B30F-204E-4017-8E9D-8DD765F2B433}" type="sibTrans" cxnId="{7801A1BB-0162-41A9-B736-1D98C9F0770D}">
      <dgm:prSet/>
      <dgm:spPr/>
      <dgm:t>
        <a:bodyPr/>
        <a:lstStyle/>
        <a:p>
          <a:endParaRPr lang="es-EC"/>
        </a:p>
      </dgm:t>
    </dgm:pt>
    <dgm:pt modelId="{B7545F42-E924-40B6-9800-D1A099EF12DD}" type="pres">
      <dgm:prSet presAssocID="{2F6E023B-092B-4F05-BF3F-83584D4FA3D0}" presName="linearFlow" presStyleCnt="0">
        <dgm:presLayoutVars>
          <dgm:resizeHandles val="exact"/>
        </dgm:presLayoutVars>
      </dgm:prSet>
      <dgm:spPr/>
    </dgm:pt>
    <dgm:pt modelId="{436BBFFF-F78D-4E56-BEDF-3EFCE6F74850}" type="pres">
      <dgm:prSet presAssocID="{C4490980-70E0-4F27-9C5A-CCA3B7A89C01}" presName="node" presStyleLbl="node1" presStyleIdx="0" presStyleCnt="2" custScaleX="1272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27DBEC-24D3-4D01-B17A-AA84F28EED8D}" type="pres">
      <dgm:prSet presAssocID="{819054AF-9C96-4519-A6E3-F425E8218986}" presName="sibTrans" presStyleLbl="sibTrans2D1" presStyleIdx="0" presStyleCnt="1"/>
      <dgm:spPr/>
      <dgm:t>
        <a:bodyPr/>
        <a:lstStyle/>
        <a:p>
          <a:endParaRPr lang="es-EC"/>
        </a:p>
      </dgm:t>
    </dgm:pt>
    <dgm:pt modelId="{6AE8660D-8DB0-4270-9C46-5A1C87586E8D}" type="pres">
      <dgm:prSet presAssocID="{819054AF-9C96-4519-A6E3-F425E8218986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6CEAA514-6BCD-4773-A271-989557F8427F}" type="pres">
      <dgm:prSet presAssocID="{38FE8465-A29F-40CE-BB4D-FB227310A62E}" presName="node" presStyleLbl="node1" presStyleIdx="1" presStyleCnt="2" custScaleX="1272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801A1BB-0162-41A9-B736-1D98C9F0770D}" srcId="{2F6E023B-092B-4F05-BF3F-83584D4FA3D0}" destId="{38FE8465-A29F-40CE-BB4D-FB227310A62E}" srcOrd="1" destOrd="0" parTransId="{EC300B2A-F37A-43F4-9309-71B0337DF583}" sibTransId="{FED6B30F-204E-4017-8E9D-8DD765F2B433}"/>
    <dgm:cxn modelId="{065C2298-0DA9-4419-817F-06125B144C52}" srcId="{2F6E023B-092B-4F05-BF3F-83584D4FA3D0}" destId="{C4490980-70E0-4F27-9C5A-CCA3B7A89C01}" srcOrd="0" destOrd="0" parTransId="{E9F25396-AEEA-41A2-8D34-C03698903EDD}" sibTransId="{819054AF-9C96-4519-A6E3-F425E8218986}"/>
    <dgm:cxn modelId="{2BC33CB9-0317-4AB0-9C23-C2D322D4E328}" type="presOf" srcId="{38FE8465-A29F-40CE-BB4D-FB227310A62E}" destId="{6CEAA514-6BCD-4773-A271-989557F8427F}" srcOrd="0" destOrd="0" presId="urn:microsoft.com/office/officeart/2005/8/layout/process2"/>
    <dgm:cxn modelId="{622BE725-2471-4D16-B2CB-E3C9A6BD8DA4}" type="presOf" srcId="{C4490980-70E0-4F27-9C5A-CCA3B7A89C01}" destId="{436BBFFF-F78D-4E56-BEDF-3EFCE6F74850}" srcOrd="0" destOrd="0" presId="urn:microsoft.com/office/officeart/2005/8/layout/process2"/>
    <dgm:cxn modelId="{344B479C-9A7A-4CAD-A398-D2EE8B69B29E}" type="presOf" srcId="{819054AF-9C96-4519-A6E3-F425E8218986}" destId="{6AE8660D-8DB0-4270-9C46-5A1C87586E8D}" srcOrd="1" destOrd="0" presId="urn:microsoft.com/office/officeart/2005/8/layout/process2"/>
    <dgm:cxn modelId="{5CDA2CAA-2790-4F86-AA46-4FFAFC9E430D}" type="presOf" srcId="{819054AF-9C96-4519-A6E3-F425E8218986}" destId="{E427DBEC-24D3-4D01-B17A-AA84F28EED8D}" srcOrd="0" destOrd="0" presId="urn:microsoft.com/office/officeart/2005/8/layout/process2"/>
    <dgm:cxn modelId="{0AD6B23C-2457-4D1D-A2D4-20357D780119}" type="presOf" srcId="{2F6E023B-092B-4F05-BF3F-83584D4FA3D0}" destId="{B7545F42-E924-40B6-9800-D1A099EF12DD}" srcOrd="0" destOrd="0" presId="urn:microsoft.com/office/officeart/2005/8/layout/process2"/>
    <dgm:cxn modelId="{7A6AAEB9-218A-41FC-A620-9FEE3689792C}" type="presParOf" srcId="{B7545F42-E924-40B6-9800-D1A099EF12DD}" destId="{436BBFFF-F78D-4E56-BEDF-3EFCE6F74850}" srcOrd="0" destOrd="0" presId="urn:microsoft.com/office/officeart/2005/8/layout/process2"/>
    <dgm:cxn modelId="{2B7370A1-E8A4-414D-8A5D-E8059CEB502C}" type="presParOf" srcId="{B7545F42-E924-40B6-9800-D1A099EF12DD}" destId="{E427DBEC-24D3-4D01-B17A-AA84F28EED8D}" srcOrd="1" destOrd="0" presId="urn:microsoft.com/office/officeart/2005/8/layout/process2"/>
    <dgm:cxn modelId="{F489ABEC-5399-4ECD-AD36-A57E9CC944F3}" type="presParOf" srcId="{E427DBEC-24D3-4D01-B17A-AA84F28EED8D}" destId="{6AE8660D-8DB0-4270-9C46-5A1C87586E8D}" srcOrd="0" destOrd="0" presId="urn:microsoft.com/office/officeart/2005/8/layout/process2"/>
    <dgm:cxn modelId="{F966BF7D-AE97-4FCF-BF2C-C40EC1656C18}" type="presParOf" srcId="{B7545F42-E924-40B6-9800-D1A099EF12DD}" destId="{6CEAA514-6BCD-4773-A271-989557F8427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D83FF3-4F25-4C82-A7D9-2AFA21F59EB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6B0F6ED-1B9C-435D-A340-40224273D0A6}">
      <dgm:prSet phldrT="[Texto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r>
            <a:rPr lang="es-EC" dirty="0" smtClean="0"/>
            <a:t>Analizar las exportaciones de camarones</a:t>
          </a:r>
          <a:endParaRPr lang="es-EC" dirty="0"/>
        </a:p>
      </dgm:t>
    </dgm:pt>
    <dgm:pt modelId="{BB3A7696-AA4B-43A9-AD66-D034C7604265}" type="parTrans" cxnId="{11AA747E-7237-49B9-AECD-DBF7DEE14045}">
      <dgm:prSet/>
      <dgm:spPr/>
      <dgm:t>
        <a:bodyPr/>
        <a:lstStyle/>
        <a:p>
          <a:endParaRPr lang="es-EC"/>
        </a:p>
      </dgm:t>
    </dgm:pt>
    <dgm:pt modelId="{7E843DA3-71EE-4318-A6D7-5CEB6DBF6027}" type="sibTrans" cxnId="{11AA747E-7237-49B9-AECD-DBF7DEE14045}">
      <dgm:prSet/>
      <dgm:spPr/>
      <dgm:t>
        <a:bodyPr/>
        <a:lstStyle/>
        <a:p>
          <a:endParaRPr lang="es-EC"/>
        </a:p>
      </dgm:t>
    </dgm:pt>
    <dgm:pt modelId="{F0803BE0-C231-40AA-8A21-F7102EA93373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r>
            <a:rPr lang="es-EC" dirty="0" smtClean="0"/>
            <a:t>Analizar los beneficios para el sector camaronero</a:t>
          </a:r>
          <a:endParaRPr lang="es-EC" dirty="0"/>
        </a:p>
      </dgm:t>
    </dgm:pt>
    <dgm:pt modelId="{F049B492-4B27-4851-A0FF-B741FC1664C8}" type="parTrans" cxnId="{15758ED1-675E-4FAE-BC17-21CE1EB414F8}">
      <dgm:prSet/>
      <dgm:spPr/>
      <dgm:t>
        <a:bodyPr/>
        <a:lstStyle/>
        <a:p>
          <a:endParaRPr lang="es-EC"/>
        </a:p>
      </dgm:t>
    </dgm:pt>
    <dgm:pt modelId="{E6EAACE3-4B87-4BAC-A3E0-BFD1AF092191}" type="sibTrans" cxnId="{15758ED1-675E-4FAE-BC17-21CE1EB414F8}">
      <dgm:prSet/>
      <dgm:spPr/>
      <dgm:t>
        <a:bodyPr/>
        <a:lstStyle/>
        <a:p>
          <a:endParaRPr lang="es-EC"/>
        </a:p>
      </dgm:t>
    </dgm:pt>
    <dgm:pt modelId="{51DB60B1-86D8-47BA-9B22-6617176DB098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r>
            <a:rPr lang="es-EC" dirty="0" smtClean="0"/>
            <a:t>Comparar el acuerdo </a:t>
          </a:r>
          <a:endParaRPr lang="es-EC" dirty="0"/>
        </a:p>
      </dgm:t>
    </dgm:pt>
    <dgm:pt modelId="{789BF94D-2D21-416A-855E-962CC93D3F05}" type="parTrans" cxnId="{02DF7CAB-1AE8-4800-B4F5-33AA46727ECE}">
      <dgm:prSet/>
      <dgm:spPr/>
      <dgm:t>
        <a:bodyPr/>
        <a:lstStyle/>
        <a:p>
          <a:endParaRPr lang="es-EC"/>
        </a:p>
      </dgm:t>
    </dgm:pt>
    <dgm:pt modelId="{25D17927-A5DC-47E1-9F65-565DDB97A3ED}" type="sibTrans" cxnId="{02DF7CAB-1AE8-4800-B4F5-33AA46727ECE}">
      <dgm:prSet/>
      <dgm:spPr/>
      <dgm:t>
        <a:bodyPr/>
        <a:lstStyle/>
        <a:p>
          <a:endParaRPr lang="es-EC"/>
        </a:p>
      </dgm:t>
    </dgm:pt>
    <dgm:pt modelId="{327FF085-6CC6-4A85-A40A-1039C79884F0}" type="pres">
      <dgm:prSet presAssocID="{4DD83FF3-4F25-4C82-A7D9-2AFA21F59EB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B711219-1732-460E-A202-B09CB2A9332E}" type="pres">
      <dgm:prSet presAssocID="{E6B0F6ED-1B9C-435D-A340-40224273D0A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2C2BCD-2D6E-4A49-A85C-7948DD7D8925}" type="pres">
      <dgm:prSet presAssocID="{7E843DA3-71EE-4318-A6D7-5CEB6DBF6027}" presName="sibTrans" presStyleCnt="0"/>
      <dgm:spPr/>
    </dgm:pt>
    <dgm:pt modelId="{A1F8E9D1-B520-452E-856F-5E8E780A2166}" type="pres">
      <dgm:prSet presAssocID="{F0803BE0-C231-40AA-8A21-F7102EA933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8F43E4-6DC4-4027-B689-BC4322BEC077}" type="pres">
      <dgm:prSet presAssocID="{E6EAACE3-4B87-4BAC-A3E0-BFD1AF092191}" presName="sibTrans" presStyleCnt="0"/>
      <dgm:spPr/>
    </dgm:pt>
    <dgm:pt modelId="{7FCB526C-C067-4F0D-95FF-96D4EA61B8A6}" type="pres">
      <dgm:prSet presAssocID="{51DB60B1-86D8-47BA-9B22-6617176DB09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5758ED1-675E-4FAE-BC17-21CE1EB414F8}" srcId="{4DD83FF3-4F25-4C82-A7D9-2AFA21F59EBF}" destId="{F0803BE0-C231-40AA-8A21-F7102EA93373}" srcOrd="1" destOrd="0" parTransId="{F049B492-4B27-4851-A0FF-B741FC1664C8}" sibTransId="{E6EAACE3-4B87-4BAC-A3E0-BFD1AF092191}"/>
    <dgm:cxn modelId="{02DF7CAB-1AE8-4800-B4F5-33AA46727ECE}" srcId="{4DD83FF3-4F25-4C82-A7D9-2AFA21F59EBF}" destId="{51DB60B1-86D8-47BA-9B22-6617176DB098}" srcOrd="2" destOrd="0" parTransId="{789BF94D-2D21-416A-855E-962CC93D3F05}" sibTransId="{25D17927-A5DC-47E1-9F65-565DDB97A3ED}"/>
    <dgm:cxn modelId="{A9C073D3-F7BF-48CC-BE1B-99DD62023C23}" type="presOf" srcId="{F0803BE0-C231-40AA-8A21-F7102EA93373}" destId="{A1F8E9D1-B520-452E-856F-5E8E780A2166}" srcOrd="0" destOrd="0" presId="urn:microsoft.com/office/officeart/2005/8/layout/default"/>
    <dgm:cxn modelId="{11AA747E-7237-49B9-AECD-DBF7DEE14045}" srcId="{4DD83FF3-4F25-4C82-A7D9-2AFA21F59EBF}" destId="{E6B0F6ED-1B9C-435D-A340-40224273D0A6}" srcOrd="0" destOrd="0" parTransId="{BB3A7696-AA4B-43A9-AD66-D034C7604265}" sibTransId="{7E843DA3-71EE-4318-A6D7-5CEB6DBF6027}"/>
    <dgm:cxn modelId="{4A1C2FDD-E175-4B43-84A2-E300974CEB35}" type="presOf" srcId="{E6B0F6ED-1B9C-435D-A340-40224273D0A6}" destId="{EB711219-1732-460E-A202-B09CB2A9332E}" srcOrd="0" destOrd="0" presId="urn:microsoft.com/office/officeart/2005/8/layout/default"/>
    <dgm:cxn modelId="{52C92132-38BF-4372-883F-B23C7B9EFBF6}" type="presOf" srcId="{4DD83FF3-4F25-4C82-A7D9-2AFA21F59EBF}" destId="{327FF085-6CC6-4A85-A40A-1039C79884F0}" srcOrd="0" destOrd="0" presId="urn:microsoft.com/office/officeart/2005/8/layout/default"/>
    <dgm:cxn modelId="{4F317AED-7104-4F64-AFFA-4EA28DEDC00B}" type="presOf" srcId="{51DB60B1-86D8-47BA-9B22-6617176DB098}" destId="{7FCB526C-C067-4F0D-95FF-96D4EA61B8A6}" srcOrd="0" destOrd="0" presId="urn:microsoft.com/office/officeart/2005/8/layout/default"/>
    <dgm:cxn modelId="{242F1943-4E4D-4E55-A9C4-CF58E1F46902}" type="presParOf" srcId="{327FF085-6CC6-4A85-A40A-1039C79884F0}" destId="{EB711219-1732-460E-A202-B09CB2A9332E}" srcOrd="0" destOrd="0" presId="urn:microsoft.com/office/officeart/2005/8/layout/default"/>
    <dgm:cxn modelId="{6C2E0BC7-B939-4E8C-8518-1C95DC620BF4}" type="presParOf" srcId="{327FF085-6CC6-4A85-A40A-1039C79884F0}" destId="{D12C2BCD-2D6E-4A49-A85C-7948DD7D8925}" srcOrd="1" destOrd="0" presId="urn:microsoft.com/office/officeart/2005/8/layout/default"/>
    <dgm:cxn modelId="{0051D011-2294-4083-A1DE-865AA3DC5FD9}" type="presParOf" srcId="{327FF085-6CC6-4A85-A40A-1039C79884F0}" destId="{A1F8E9D1-B520-452E-856F-5E8E780A2166}" srcOrd="2" destOrd="0" presId="urn:microsoft.com/office/officeart/2005/8/layout/default"/>
    <dgm:cxn modelId="{44140359-569B-4804-948E-4E2493E8582F}" type="presParOf" srcId="{327FF085-6CC6-4A85-A40A-1039C79884F0}" destId="{B78F43E4-6DC4-4027-B689-BC4322BEC077}" srcOrd="3" destOrd="0" presId="urn:microsoft.com/office/officeart/2005/8/layout/default"/>
    <dgm:cxn modelId="{BF8B0035-304B-4299-AFAF-41D1CE7AF9C4}" type="presParOf" srcId="{327FF085-6CC6-4A85-A40A-1039C79884F0}" destId="{7FCB526C-C067-4F0D-95FF-96D4EA61B8A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201A39-9B45-4DD4-A2E6-20877ADC210F}" type="doc">
      <dgm:prSet loTypeId="urn:microsoft.com/office/officeart/2005/8/layout/hierarchy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8963656-EFBA-48CB-9FCE-0A4C39EA3E65}">
      <dgm:prSet phldrT="[Texto]" custT="1"/>
      <dgm:spPr>
        <a:noFill/>
      </dgm:spPr>
      <dgm:t>
        <a:bodyPr/>
        <a:lstStyle/>
        <a:p>
          <a:pPr marL="0" algn="ctr" defTabSz="914400" rtl="0" eaLnBrk="1" latinLnBrk="0" hangingPunct="1"/>
          <a:r>
            <a:rPr lang="es-EC" sz="28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Times New Roman" panose="02020603050405020304" pitchFamily="18" charset="0"/>
            </a:rPr>
            <a:t>Justificación e importancia</a:t>
          </a:r>
          <a:endParaRPr lang="es-ES" sz="2800" b="1" i="0" kern="1200" dirty="0">
            <a:solidFill>
              <a:schemeClr val="tx1"/>
            </a:solidFill>
            <a:effectLst/>
            <a:latin typeface="+mn-lt"/>
            <a:ea typeface="+mn-ea"/>
            <a:cs typeface="Times New Roman" panose="02020603050405020304" pitchFamily="18" charset="0"/>
          </a:endParaRPr>
        </a:p>
      </dgm:t>
    </dgm:pt>
    <dgm:pt modelId="{0E14397E-310A-4501-B427-8C31DB156C79}" type="parTrans" cxnId="{B8E21702-68E0-43A3-97DF-7F9981A12C70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2B0628-FB47-4704-BB27-020D335CD9E1}" type="sibTrans" cxnId="{B8E21702-68E0-43A3-97DF-7F9981A12C70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404CF2-2925-4504-88F6-7E750B5DF0A6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Importancia del camarón en el mercado Guatemalteco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16C98A-35D6-487C-8B69-789CB0458291}" type="parTrans" cxnId="{DD6959C8-4748-4A9D-9AEC-65298E86B707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9B6ADA-434E-4EE8-A0DB-28359D4D6022}" type="sibTrans" cxnId="{DD6959C8-4748-4A9D-9AEC-65298E86B707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6C4E2-5CA8-416A-BD55-BB1B04A03AE8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del desarrollo de las exportaciones del camarón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BB616D-FE07-4019-93F4-2027C8B75EF0}" type="parTrans" cxnId="{758C643A-5C55-4E03-B399-65C3ABE10F0C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71F9C2-0A3F-436C-8AEA-6241828CB4ED}" type="sibTrans" cxnId="{758C643A-5C55-4E03-B399-65C3ABE10F0C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A0409C-E27F-48AE-AF75-7516233C7907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Comparación con otros acuerdos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A98224-972E-42B8-9F8B-FDFE60B9B7C6}" type="parTrans" cxnId="{AD5E177A-B751-402E-871B-EB4E84AEBE53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906A16-52DE-4FD1-B923-3EE78E6DE7D8}" type="sibTrans" cxnId="{AD5E177A-B751-402E-871B-EB4E84AEBE53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81C990-F65A-48F6-9DD7-08618DC4002B}" type="pres">
      <dgm:prSet presAssocID="{60201A39-9B45-4DD4-A2E6-20877ADC210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DA968F2-ADAC-4A7C-AA3C-54721DFC23E4}" type="pres">
      <dgm:prSet presAssocID="{98963656-EFBA-48CB-9FCE-0A4C39EA3E65}" presName="vertOne" presStyleCnt="0"/>
      <dgm:spPr/>
      <dgm:t>
        <a:bodyPr/>
        <a:lstStyle/>
        <a:p>
          <a:endParaRPr lang="es-ES"/>
        </a:p>
      </dgm:t>
    </dgm:pt>
    <dgm:pt modelId="{F4589C8D-7FB9-4661-8B13-20B328379C32}" type="pres">
      <dgm:prSet presAssocID="{98963656-EFBA-48CB-9FCE-0A4C39EA3E65}" presName="txOne" presStyleLbl="node0" presStyleIdx="0" presStyleCnt="1" custScaleX="67288" custScaleY="45673" custLinFactNeighborX="-5645" custLinFactNeighborY="2243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BD2302F-8019-4C9D-A3CF-E903B1B74016}" type="pres">
      <dgm:prSet presAssocID="{98963656-EFBA-48CB-9FCE-0A4C39EA3E65}" presName="parTransOne" presStyleCnt="0"/>
      <dgm:spPr/>
      <dgm:t>
        <a:bodyPr/>
        <a:lstStyle/>
        <a:p>
          <a:endParaRPr lang="es-ES"/>
        </a:p>
      </dgm:t>
    </dgm:pt>
    <dgm:pt modelId="{ACDD6DC7-6262-426D-8A01-839A6A21EB26}" type="pres">
      <dgm:prSet presAssocID="{98963656-EFBA-48CB-9FCE-0A4C39EA3E65}" presName="horzOne" presStyleCnt="0"/>
      <dgm:spPr/>
      <dgm:t>
        <a:bodyPr/>
        <a:lstStyle/>
        <a:p>
          <a:endParaRPr lang="es-ES"/>
        </a:p>
      </dgm:t>
    </dgm:pt>
    <dgm:pt modelId="{D9906110-07B8-4C7B-82F4-C2F616FFB140}" type="pres">
      <dgm:prSet presAssocID="{24404CF2-2925-4504-88F6-7E750B5DF0A6}" presName="vertTwo" presStyleCnt="0"/>
      <dgm:spPr/>
      <dgm:t>
        <a:bodyPr/>
        <a:lstStyle/>
        <a:p>
          <a:endParaRPr lang="es-ES"/>
        </a:p>
      </dgm:t>
    </dgm:pt>
    <dgm:pt modelId="{29B9C915-C7C6-4D96-9045-F30ECD7BBF47}" type="pres">
      <dgm:prSet presAssocID="{24404CF2-2925-4504-88F6-7E750B5DF0A6}" presName="txTwo" presStyleLbl="node2" presStyleIdx="0" presStyleCnt="3" custScaleX="90322" custScaleY="5538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F8FF9FF-A23A-483C-874A-ACAA974A2A37}" type="pres">
      <dgm:prSet presAssocID="{24404CF2-2925-4504-88F6-7E750B5DF0A6}" presName="horzTwo" presStyleCnt="0"/>
      <dgm:spPr/>
      <dgm:t>
        <a:bodyPr/>
        <a:lstStyle/>
        <a:p>
          <a:endParaRPr lang="es-ES"/>
        </a:p>
      </dgm:t>
    </dgm:pt>
    <dgm:pt modelId="{648150EB-0914-47BA-A21B-EEDF02C50066}" type="pres">
      <dgm:prSet presAssocID="{E09B6ADA-434E-4EE8-A0DB-28359D4D6022}" presName="sibSpaceTwo" presStyleCnt="0"/>
      <dgm:spPr/>
      <dgm:t>
        <a:bodyPr/>
        <a:lstStyle/>
        <a:p>
          <a:endParaRPr lang="es-ES"/>
        </a:p>
      </dgm:t>
    </dgm:pt>
    <dgm:pt modelId="{424C667E-E50A-4A21-AE89-325EA07FC6D8}" type="pres">
      <dgm:prSet presAssocID="{22E6C4E2-5CA8-416A-BD55-BB1B04A03AE8}" presName="vertTwo" presStyleCnt="0"/>
      <dgm:spPr/>
      <dgm:t>
        <a:bodyPr/>
        <a:lstStyle/>
        <a:p>
          <a:endParaRPr lang="es-ES"/>
        </a:p>
      </dgm:t>
    </dgm:pt>
    <dgm:pt modelId="{9EBB9EBE-D8FB-493E-8E74-158ADEA4CDC7}" type="pres">
      <dgm:prSet presAssocID="{22E6C4E2-5CA8-416A-BD55-BB1B04A03AE8}" presName="txTwo" presStyleLbl="node2" presStyleIdx="1" presStyleCnt="3" custScaleX="90526" custScaleY="7265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AA53231-4D5C-4F7D-817D-4ECA0EE9A344}" type="pres">
      <dgm:prSet presAssocID="{22E6C4E2-5CA8-416A-BD55-BB1B04A03AE8}" presName="horzTwo" presStyleCnt="0"/>
      <dgm:spPr/>
      <dgm:t>
        <a:bodyPr/>
        <a:lstStyle/>
        <a:p>
          <a:endParaRPr lang="es-ES"/>
        </a:p>
      </dgm:t>
    </dgm:pt>
    <dgm:pt modelId="{4B310CFF-42DE-4A48-B3C8-83CC207FC93E}" type="pres">
      <dgm:prSet presAssocID="{4171F9C2-0A3F-436C-8AEA-6241828CB4ED}" presName="sibSpaceTwo" presStyleCnt="0"/>
      <dgm:spPr/>
      <dgm:t>
        <a:bodyPr/>
        <a:lstStyle/>
        <a:p>
          <a:endParaRPr lang="es-ES"/>
        </a:p>
      </dgm:t>
    </dgm:pt>
    <dgm:pt modelId="{26DCD600-C576-428E-AF9B-86D34546544D}" type="pres">
      <dgm:prSet presAssocID="{0CA0409C-E27F-48AE-AF75-7516233C7907}" presName="vertTwo" presStyleCnt="0"/>
      <dgm:spPr/>
      <dgm:t>
        <a:bodyPr/>
        <a:lstStyle/>
        <a:p>
          <a:endParaRPr lang="es-ES"/>
        </a:p>
      </dgm:t>
    </dgm:pt>
    <dgm:pt modelId="{03670F30-40C9-44F0-BDE1-549BAB471DFB}" type="pres">
      <dgm:prSet presAssocID="{0CA0409C-E27F-48AE-AF75-7516233C7907}" presName="txTwo" presStyleLbl="node2" presStyleIdx="2" presStyleCnt="3" custScaleX="91481" custScaleY="6655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DFFDC51-9AC6-4BB6-A1E1-747DA6F90BC2}" type="pres">
      <dgm:prSet presAssocID="{0CA0409C-E27F-48AE-AF75-7516233C7907}" presName="horzTwo" presStyleCnt="0"/>
      <dgm:spPr/>
      <dgm:t>
        <a:bodyPr/>
        <a:lstStyle/>
        <a:p>
          <a:endParaRPr lang="es-ES"/>
        </a:p>
      </dgm:t>
    </dgm:pt>
  </dgm:ptLst>
  <dgm:cxnLst>
    <dgm:cxn modelId="{7AE25D00-BF10-408B-B6DA-5F5A4153A568}" type="presOf" srcId="{24404CF2-2925-4504-88F6-7E750B5DF0A6}" destId="{29B9C915-C7C6-4D96-9045-F30ECD7BBF47}" srcOrd="0" destOrd="0" presId="urn:microsoft.com/office/officeart/2005/8/layout/hierarchy4"/>
    <dgm:cxn modelId="{DD6959C8-4748-4A9D-9AEC-65298E86B707}" srcId="{98963656-EFBA-48CB-9FCE-0A4C39EA3E65}" destId="{24404CF2-2925-4504-88F6-7E750B5DF0A6}" srcOrd="0" destOrd="0" parTransId="{3116C98A-35D6-487C-8B69-789CB0458291}" sibTransId="{E09B6ADA-434E-4EE8-A0DB-28359D4D6022}"/>
    <dgm:cxn modelId="{AD5E177A-B751-402E-871B-EB4E84AEBE53}" srcId="{98963656-EFBA-48CB-9FCE-0A4C39EA3E65}" destId="{0CA0409C-E27F-48AE-AF75-7516233C7907}" srcOrd="2" destOrd="0" parTransId="{CFA98224-972E-42B8-9F8B-FDFE60B9B7C6}" sibTransId="{BD906A16-52DE-4FD1-B923-3EE78E6DE7D8}"/>
    <dgm:cxn modelId="{05248EC2-1AA4-4C9F-9E3F-841B89569B6C}" type="presOf" srcId="{0CA0409C-E27F-48AE-AF75-7516233C7907}" destId="{03670F30-40C9-44F0-BDE1-549BAB471DFB}" srcOrd="0" destOrd="0" presId="urn:microsoft.com/office/officeart/2005/8/layout/hierarchy4"/>
    <dgm:cxn modelId="{5270FC54-1DCC-4DE7-8811-2FB80A092203}" type="presOf" srcId="{22E6C4E2-5CA8-416A-BD55-BB1B04A03AE8}" destId="{9EBB9EBE-D8FB-493E-8E74-158ADEA4CDC7}" srcOrd="0" destOrd="0" presId="urn:microsoft.com/office/officeart/2005/8/layout/hierarchy4"/>
    <dgm:cxn modelId="{3502FCDD-CF85-4967-AD17-9015552F84A8}" type="presOf" srcId="{60201A39-9B45-4DD4-A2E6-20877ADC210F}" destId="{A581C990-F65A-48F6-9DD7-08618DC4002B}" srcOrd="0" destOrd="0" presId="urn:microsoft.com/office/officeart/2005/8/layout/hierarchy4"/>
    <dgm:cxn modelId="{B8E21702-68E0-43A3-97DF-7F9981A12C70}" srcId="{60201A39-9B45-4DD4-A2E6-20877ADC210F}" destId="{98963656-EFBA-48CB-9FCE-0A4C39EA3E65}" srcOrd="0" destOrd="0" parTransId="{0E14397E-310A-4501-B427-8C31DB156C79}" sibTransId="{BF2B0628-FB47-4704-BB27-020D335CD9E1}"/>
    <dgm:cxn modelId="{9564E830-1B08-4A03-B022-B1BA5FC77A6F}" type="presOf" srcId="{98963656-EFBA-48CB-9FCE-0A4C39EA3E65}" destId="{F4589C8D-7FB9-4661-8B13-20B328379C32}" srcOrd="0" destOrd="0" presId="urn:microsoft.com/office/officeart/2005/8/layout/hierarchy4"/>
    <dgm:cxn modelId="{758C643A-5C55-4E03-B399-65C3ABE10F0C}" srcId="{98963656-EFBA-48CB-9FCE-0A4C39EA3E65}" destId="{22E6C4E2-5CA8-416A-BD55-BB1B04A03AE8}" srcOrd="1" destOrd="0" parTransId="{E8BB616D-FE07-4019-93F4-2027C8B75EF0}" sibTransId="{4171F9C2-0A3F-436C-8AEA-6241828CB4ED}"/>
    <dgm:cxn modelId="{559A7EAE-BE67-46F3-A1D6-269894BA57E4}" type="presParOf" srcId="{A581C990-F65A-48F6-9DD7-08618DC4002B}" destId="{7DA968F2-ADAC-4A7C-AA3C-54721DFC23E4}" srcOrd="0" destOrd="0" presId="urn:microsoft.com/office/officeart/2005/8/layout/hierarchy4"/>
    <dgm:cxn modelId="{6F8480F3-F00A-4505-8AAB-D7C7CAB7AC35}" type="presParOf" srcId="{7DA968F2-ADAC-4A7C-AA3C-54721DFC23E4}" destId="{F4589C8D-7FB9-4661-8B13-20B328379C32}" srcOrd="0" destOrd="0" presId="urn:microsoft.com/office/officeart/2005/8/layout/hierarchy4"/>
    <dgm:cxn modelId="{E5D1A845-9B05-459C-A81D-E3FD157C7E42}" type="presParOf" srcId="{7DA968F2-ADAC-4A7C-AA3C-54721DFC23E4}" destId="{8BD2302F-8019-4C9D-A3CF-E903B1B74016}" srcOrd="1" destOrd="0" presId="urn:microsoft.com/office/officeart/2005/8/layout/hierarchy4"/>
    <dgm:cxn modelId="{31682F53-DE5B-424C-BB02-B0FA78C0EAF4}" type="presParOf" srcId="{7DA968F2-ADAC-4A7C-AA3C-54721DFC23E4}" destId="{ACDD6DC7-6262-426D-8A01-839A6A21EB26}" srcOrd="2" destOrd="0" presId="urn:microsoft.com/office/officeart/2005/8/layout/hierarchy4"/>
    <dgm:cxn modelId="{DF8724FE-26F9-4D58-9B97-15DE037A8853}" type="presParOf" srcId="{ACDD6DC7-6262-426D-8A01-839A6A21EB26}" destId="{D9906110-07B8-4C7B-82F4-C2F616FFB140}" srcOrd="0" destOrd="0" presId="urn:microsoft.com/office/officeart/2005/8/layout/hierarchy4"/>
    <dgm:cxn modelId="{DCDD6ABE-2670-4683-BD3D-E2AFA13A877C}" type="presParOf" srcId="{D9906110-07B8-4C7B-82F4-C2F616FFB140}" destId="{29B9C915-C7C6-4D96-9045-F30ECD7BBF47}" srcOrd="0" destOrd="0" presId="urn:microsoft.com/office/officeart/2005/8/layout/hierarchy4"/>
    <dgm:cxn modelId="{1343061E-C7BF-4976-849B-BE7DC17F4AE7}" type="presParOf" srcId="{D9906110-07B8-4C7B-82F4-C2F616FFB140}" destId="{4F8FF9FF-A23A-483C-874A-ACAA974A2A37}" srcOrd="1" destOrd="0" presId="urn:microsoft.com/office/officeart/2005/8/layout/hierarchy4"/>
    <dgm:cxn modelId="{8B578B75-311D-4DA8-8C23-0100A24F9A06}" type="presParOf" srcId="{ACDD6DC7-6262-426D-8A01-839A6A21EB26}" destId="{648150EB-0914-47BA-A21B-EEDF02C50066}" srcOrd="1" destOrd="0" presId="urn:microsoft.com/office/officeart/2005/8/layout/hierarchy4"/>
    <dgm:cxn modelId="{D79F9E01-3FAB-4BFC-8A61-7F7CF3E4A347}" type="presParOf" srcId="{ACDD6DC7-6262-426D-8A01-839A6A21EB26}" destId="{424C667E-E50A-4A21-AE89-325EA07FC6D8}" srcOrd="2" destOrd="0" presId="urn:microsoft.com/office/officeart/2005/8/layout/hierarchy4"/>
    <dgm:cxn modelId="{DB4842F0-3D79-4241-99D4-4A6B0289407E}" type="presParOf" srcId="{424C667E-E50A-4A21-AE89-325EA07FC6D8}" destId="{9EBB9EBE-D8FB-493E-8E74-158ADEA4CDC7}" srcOrd="0" destOrd="0" presId="urn:microsoft.com/office/officeart/2005/8/layout/hierarchy4"/>
    <dgm:cxn modelId="{D72CD884-0BEC-4495-8EB9-C6DAEA910157}" type="presParOf" srcId="{424C667E-E50A-4A21-AE89-325EA07FC6D8}" destId="{0AA53231-4D5C-4F7D-817D-4ECA0EE9A344}" srcOrd="1" destOrd="0" presId="urn:microsoft.com/office/officeart/2005/8/layout/hierarchy4"/>
    <dgm:cxn modelId="{669769FA-1F7D-4521-9DE8-94684B33B988}" type="presParOf" srcId="{ACDD6DC7-6262-426D-8A01-839A6A21EB26}" destId="{4B310CFF-42DE-4A48-B3C8-83CC207FC93E}" srcOrd="3" destOrd="0" presId="urn:microsoft.com/office/officeart/2005/8/layout/hierarchy4"/>
    <dgm:cxn modelId="{0DE20E40-C09C-40A2-BFB3-6E556BE60C56}" type="presParOf" srcId="{ACDD6DC7-6262-426D-8A01-839A6A21EB26}" destId="{26DCD600-C576-428E-AF9B-86D34546544D}" srcOrd="4" destOrd="0" presId="urn:microsoft.com/office/officeart/2005/8/layout/hierarchy4"/>
    <dgm:cxn modelId="{1CF62ED3-17CA-4BB9-A651-377BB9B8A6FD}" type="presParOf" srcId="{26DCD600-C576-428E-AF9B-86D34546544D}" destId="{03670F30-40C9-44F0-BDE1-549BAB471DFB}" srcOrd="0" destOrd="0" presId="urn:microsoft.com/office/officeart/2005/8/layout/hierarchy4"/>
    <dgm:cxn modelId="{3CF0569E-9492-4B70-9B96-D804DF7F508F}" type="presParOf" srcId="{26DCD600-C576-428E-AF9B-86D34546544D}" destId="{EDFFDC51-9AC6-4BB6-A1E1-747DA6F90BC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8527A93-C926-4C51-981C-C6939F30C74D}" type="doc">
      <dgm:prSet loTypeId="urn:microsoft.com/office/officeart/2005/8/layout/hierarchy1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D456E0C5-3BFD-4148-BCDC-29C960183259}">
      <dgm:prSet phldrT="[Texto]"/>
      <dgm:spPr/>
      <dgm:t>
        <a:bodyPr/>
        <a:lstStyle/>
        <a:p>
          <a:r>
            <a:rPr lang="es-EC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Políticas comerciales</a:t>
          </a:r>
          <a:endParaRPr lang="es-ES" dirty="0"/>
        </a:p>
      </dgm:t>
    </dgm:pt>
    <dgm:pt modelId="{B4AE0046-91C3-4790-A2E1-E123C2AE9DE7}" type="parTrans" cxnId="{B635ABAC-D30C-4264-8CAC-E8957B4D547C}">
      <dgm:prSet/>
      <dgm:spPr/>
      <dgm:t>
        <a:bodyPr/>
        <a:lstStyle/>
        <a:p>
          <a:endParaRPr lang="es-ES"/>
        </a:p>
      </dgm:t>
    </dgm:pt>
    <dgm:pt modelId="{A820FE7D-1AFF-42DD-BF18-41777CB2A446}" type="sibTrans" cxnId="{B635ABAC-D30C-4264-8CAC-E8957B4D547C}">
      <dgm:prSet/>
      <dgm:spPr/>
      <dgm:t>
        <a:bodyPr/>
        <a:lstStyle/>
        <a:p>
          <a:endParaRPr lang="es-ES"/>
        </a:p>
      </dgm:t>
    </dgm:pt>
    <dgm:pt modelId="{6111B31A-F53D-4B7F-BCD0-D0C30AA9378D}">
      <dgm:prSet phldrT="[Texto]"/>
      <dgm:spPr/>
      <dgm:t>
        <a:bodyPr/>
        <a:lstStyle/>
        <a:p>
          <a:r>
            <a:rPr lang="es-ES" dirty="0" smtClean="0"/>
            <a:t>Producción </a:t>
          </a:r>
          <a:endParaRPr lang="es-ES" dirty="0"/>
        </a:p>
      </dgm:t>
    </dgm:pt>
    <dgm:pt modelId="{C062FD4B-3A46-4A21-A057-44DE4AA7A421}" type="parTrans" cxnId="{3C180D0C-B9E5-4E51-A6F2-0F33B7B4239A}">
      <dgm:prSet/>
      <dgm:spPr/>
      <dgm:t>
        <a:bodyPr/>
        <a:lstStyle/>
        <a:p>
          <a:endParaRPr lang="es-ES"/>
        </a:p>
      </dgm:t>
    </dgm:pt>
    <dgm:pt modelId="{9C131984-904E-46D6-8393-E58D2B1F7E75}" type="sibTrans" cxnId="{3C180D0C-B9E5-4E51-A6F2-0F33B7B4239A}">
      <dgm:prSet/>
      <dgm:spPr/>
      <dgm:t>
        <a:bodyPr/>
        <a:lstStyle/>
        <a:p>
          <a:endParaRPr lang="es-ES"/>
        </a:p>
      </dgm:t>
    </dgm:pt>
    <dgm:pt modelId="{54223489-A9D0-4E41-B714-ACF57F829A5A}">
      <dgm:prSet phldrT="[Texto]"/>
      <dgm:spPr/>
      <dgm:t>
        <a:bodyPr/>
        <a:lstStyle/>
        <a:p>
          <a:r>
            <a:rPr lang="es-ES" dirty="0" smtClean="0"/>
            <a:t>Exportaciones	</a:t>
          </a:r>
          <a:endParaRPr lang="es-ES" dirty="0"/>
        </a:p>
      </dgm:t>
    </dgm:pt>
    <dgm:pt modelId="{8CAFCD4C-8A54-4741-87D0-CB798533FEA4}" type="parTrans" cxnId="{BB3F8450-747F-475B-A4F0-469F22E1CEA1}">
      <dgm:prSet/>
      <dgm:spPr/>
      <dgm:t>
        <a:bodyPr/>
        <a:lstStyle/>
        <a:p>
          <a:endParaRPr lang="es-ES"/>
        </a:p>
      </dgm:t>
    </dgm:pt>
    <dgm:pt modelId="{B5F9876E-B8B7-4CD1-9C77-D6CA87E046D0}" type="sibTrans" cxnId="{BB3F8450-747F-475B-A4F0-469F22E1CEA1}">
      <dgm:prSet/>
      <dgm:spPr/>
      <dgm:t>
        <a:bodyPr/>
        <a:lstStyle/>
        <a:p>
          <a:endParaRPr lang="es-ES"/>
        </a:p>
      </dgm:t>
    </dgm:pt>
    <dgm:pt modelId="{E5B05B27-EB6A-476C-A1FA-6C6BC20B4778}" type="pres">
      <dgm:prSet presAssocID="{38527A93-C926-4C51-981C-C6939F30C74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E6A0475-78A3-4AA3-B380-B49BD9B9F435}" type="pres">
      <dgm:prSet presAssocID="{D456E0C5-3BFD-4148-BCDC-29C960183259}" presName="hierRoot1" presStyleCnt="0"/>
      <dgm:spPr/>
    </dgm:pt>
    <dgm:pt modelId="{9288C9D4-078D-49AF-BF3C-0FF975CADD9C}" type="pres">
      <dgm:prSet presAssocID="{D456E0C5-3BFD-4148-BCDC-29C960183259}" presName="composite" presStyleCnt="0"/>
      <dgm:spPr/>
    </dgm:pt>
    <dgm:pt modelId="{500C48A3-E06E-4EAD-B104-827A9C48684B}" type="pres">
      <dgm:prSet presAssocID="{D456E0C5-3BFD-4148-BCDC-29C960183259}" presName="background" presStyleLbl="node0" presStyleIdx="0" presStyleCnt="1"/>
      <dgm:spPr/>
    </dgm:pt>
    <dgm:pt modelId="{E7AAA95F-C374-4BDC-8481-A9ED59F51A79}" type="pres">
      <dgm:prSet presAssocID="{D456E0C5-3BFD-4148-BCDC-29C96018325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411CC09-3942-48D7-8FA9-4A74749A964A}" type="pres">
      <dgm:prSet presAssocID="{D456E0C5-3BFD-4148-BCDC-29C960183259}" presName="hierChild2" presStyleCnt="0"/>
      <dgm:spPr/>
    </dgm:pt>
    <dgm:pt modelId="{C9A7E4EE-51B3-4705-8F3B-F28DDEB7441E}" type="pres">
      <dgm:prSet presAssocID="{C062FD4B-3A46-4A21-A057-44DE4AA7A421}" presName="Name10" presStyleLbl="parChTrans1D2" presStyleIdx="0" presStyleCnt="2"/>
      <dgm:spPr/>
      <dgm:t>
        <a:bodyPr/>
        <a:lstStyle/>
        <a:p>
          <a:endParaRPr lang="es-ES"/>
        </a:p>
      </dgm:t>
    </dgm:pt>
    <dgm:pt modelId="{9AAEE0D8-8333-490A-B661-C9B1112B9214}" type="pres">
      <dgm:prSet presAssocID="{6111B31A-F53D-4B7F-BCD0-D0C30AA9378D}" presName="hierRoot2" presStyleCnt="0"/>
      <dgm:spPr/>
    </dgm:pt>
    <dgm:pt modelId="{9A4B307C-2859-4583-97B5-85484F32B99D}" type="pres">
      <dgm:prSet presAssocID="{6111B31A-F53D-4B7F-BCD0-D0C30AA9378D}" presName="composite2" presStyleCnt="0"/>
      <dgm:spPr/>
    </dgm:pt>
    <dgm:pt modelId="{CB1C0BBC-7CBF-4CF3-B5E0-B9FE5D9A8462}" type="pres">
      <dgm:prSet presAssocID="{6111B31A-F53D-4B7F-BCD0-D0C30AA9378D}" presName="background2" presStyleLbl="node2" presStyleIdx="0" presStyleCnt="2"/>
      <dgm:spPr/>
    </dgm:pt>
    <dgm:pt modelId="{C343FE55-36CB-434A-87F3-CB692C03434A}" type="pres">
      <dgm:prSet presAssocID="{6111B31A-F53D-4B7F-BCD0-D0C30AA9378D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61101EB-956E-465F-93CF-5D0C04A7CF6F}" type="pres">
      <dgm:prSet presAssocID="{6111B31A-F53D-4B7F-BCD0-D0C30AA9378D}" presName="hierChild3" presStyleCnt="0"/>
      <dgm:spPr/>
    </dgm:pt>
    <dgm:pt modelId="{D264F9BA-12BE-4152-8AC9-8BC46883ABA4}" type="pres">
      <dgm:prSet presAssocID="{8CAFCD4C-8A54-4741-87D0-CB798533FEA4}" presName="Name10" presStyleLbl="parChTrans1D2" presStyleIdx="1" presStyleCnt="2"/>
      <dgm:spPr/>
      <dgm:t>
        <a:bodyPr/>
        <a:lstStyle/>
        <a:p>
          <a:endParaRPr lang="es-ES"/>
        </a:p>
      </dgm:t>
    </dgm:pt>
    <dgm:pt modelId="{B2D92742-6281-47C0-A591-56664FA7AC79}" type="pres">
      <dgm:prSet presAssocID="{54223489-A9D0-4E41-B714-ACF57F829A5A}" presName="hierRoot2" presStyleCnt="0"/>
      <dgm:spPr/>
    </dgm:pt>
    <dgm:pt modelId="{680D9175-F0A1-4D99-8A92-57ACD353AEC3}" type="pres">
      <dgm:prSet presAssocID="{54223489-A9D0-4E41-B714-ACF57F829A5A}" presName="composite2" presStyleCnt="0"/>
      <dgm:spPr/>
    </dgm:pt>
    <dgm:pt modelId="{BD204AF3-1459-4268-9E7A-E412469B338F}" type="pres">
      <dgm:prSet presAssocID="{54223489-A9D0-4E41-B714-ACF57F829A5A}" presName="background2" presStyleLbl="node2" presStyleIdx="1" presStyleCnt="2"/>
      <dgm:spPr/>
    </dgm:pt>
    <dgm:pt modelId="{C6034516-88D8-4469-93EA-22D718B6A3F9}" type="pres">
      <dgm:prSet presAssocID="{54223489-A9D0-4E41-B714-ACF57F829A5A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95282E8-6F0F-4522-9FDD-1FA2625C6F3F}" type="pres">
      <dgm:prSet presAssocID="{54223489-A9D0-4E41-B714-ACF57F829A5A}" presName="hierChild3" presStyleCnt="0"/>
      <dgm:spPr/>
    </dgm:pt>
  </dgm:ptLst>
  <dgm:cxnLst>
    <dgm:cxn modelId="{1D8BB2A3-36F4-4E83-AF2A-FA7862D86D38}" type="presOf" srcId="{54223489-A9D0-4E41-B714-ACF57F829A5A}" destId="{C6034516-88D8-4469-93EA-22D718B6A3F9}" srcOrd="0" destOrd="0" presId="urn:microsoft.com/office/officeart/2005/8/layout/hierarchy1"/>
    <dgm:cxn modelId="{B635ABAC-D30C-4264-8CAC-E8957B4D547C}" srcId="{38527A93-C926-4C51-981C-C6939F30C74D}" destId="{D456E0C5-3BFD-4148-BCDC-29C960183259}" srcOrd="0" destOrd="0" parTransId="{B4AE0046-91C3-4790-A2E1-E123C2AE9DE7}" sibTransId="{A820FE7D-1AFF-42DD-BF18-41777CB2A446}"/>
    <dgm:cxn modelId="{ECDF1EFD-FF95-4CB6-9D06-41F4D764944D}" type="presOf" srcId="{8CAFCD4C-8A54-4741-87D0-CB798533FEA4}" destId="{D264F9BA-12BE-4152-8AC9-8BC46883ABA4}" srcOrd="0" destOrd="0" presId="urn:microsoft.com/office/officeart/2005/8/layout/hierarchy1"/>
    <dgm:cxn modelId="{5F50B4AB-9FD6-4E7D-BD01-EADD5F1941F6}" type="presOf" srcId="{38527A93-C926-4C51-981C-C6939F30C74D}" destId="{E5B05B27-EB6A-476C-A1FA-6C6BC20B4778}" srcOrd="0" destOrd="0" presId="urn:microsoft.com/office/officeart/2005/8/layout/hierarchy1"/>
    <dgm:cxn modelId="{C5059E54-9498-4309-88DA-8583F45D1D5F}" type="presOf" srcId="{D456E0C5-3BFD-4148-BCDC-29C960183259}" destId="{E7AAA95F-C374-4BDC-8481-A9ED59F51A79}" srcOrd="0" destOrd="0" presId="urn:microsoft.com/office/officeart/2005/8/layout/hierarchy1"/>
    <dgm:cxn modelId="{3C180D0C-B9E5-4E51-A6F2-0F33B7B4239A}" srcId="{D456E0C5-3BFD-4148-BCDC-29C960183259}" destId="{6111B31A-F53D-4B7F-BCD0-D0C30AA9378D}" srcOrd="0" destOrd="0" parTransId="{C062FD4B-3A46-4A21-A057-44DE4AA7A421}" sibTransId="{9C131984-904E-46D6-8393-E58D2B1F7E75}"/>
    <dgm:cxn modelId="{BB3F8450-747F-475B-A4F0-469F22E1CEA1}" srcId="{D456E0C5-3BFD-4148-BCDC-29C960183259}" destId="{54223489-A9D0-4E41-B714-ACF57F829A5A}" srcOrd="1" destOrd="0" parTransId="{8CAFCD4C-8A54-4741-87D0-CB798533FEA4}" sibTransId="{B5F9876E-B8B7-4CD1-9C77-D6CA87E046D0}"/>
    <dgm:cxn modelId="{90CEFCDF-0ADB-4B0B-B543-426A3A6A6E9A}" type="presOf" srcId="{6111B31A-F53D-4B7F-BCD0-D0C30AA9378D}" destId="{C343FE55-36CB-434A-87F3-CB692C03434A}" srcOrd="0" destOrd="0" presId="urn:microsoft.com/office/officeart/2005/8/layout/hierarchy1"/>
    <dgm:cxn modelId="{378B0819-A5A5-4168-95F8-822355DBDD16}" type="presOf" srcId="{C062FD4B-3A46-4A21-A057-44DE4AA7A421}" destId="{C9A7E4EE-51B3-4705-8F3B-F28DDEB7441E}" srcOrd="0" destOrd="0" presId="urn:microsoft.com/office/officeart/2005/8/layout/hierarchy1"/>
    <dgm:cxn modelId="{C46237EC-AFB1-4C1E-B213-E895C757D1EB}" type="presParOf" srcId="{E5B05B27-EB6A-476C-A1FA-6C6BC20B4778}" destId="{AE6A0475-78A3-4AA3-B380-B49BD9B9F435}" srcOrd="0" destOrd="0" presId="urn:microsoft.com/office/officeart/2005/8/layout/hierarchy1"/>
    <dgm:cxn modelId="{59184666-4B04-4DEF-BFDA-B09DB1B506E0}" type="presParOf" srcId="{AE6A0475-78A3-4AA3-B380-B49BD9B9F435}" destId="{9288C9D4-078D-49AF-BF3C-0FF975CADD9C}" srcOrd="0" destOrd="0" presId="urn:microsoft.com/office/officeart/2005/8/layout/hierarchy1"/>
    <dgm:cxn modelId="{F06FED40-E40E-4600-9F24-3D3401217D2D}" type="presParOf" srcId="{9288C9D4-078D-49AF-BF3C-0FF975CADD9C}" destId="{500C48A3-E06E-4EAD-B104-827A9C48684B}" srcOrd="0" destOrd="0" presId="urn:microsoft.com/office/officeart/2005/8/layout/hierarchy1"/>
    <dgm:cxn modelId="{B0330A98-622B-432A-A58C-293478E56641}" type="presParOf" srcId="{9288C9D4-078D-49AF-BF3C-0FF975CADD9C}" destId="{E7AAA95F-C374-4BDC-8481-A9ED59F51A79}" srcOrd="1" destOrd="0" presId="urn:microsoft.com/office/officeart/2005/8/layout/hierarchy1"/>
    <dgm:cxn modelId="{1FA293D3-3B28-4E40-B1E0-76C79E16AF30}" type="presParOf" srcId="{AE6A0475-78A3-4AA3-B380-B49BD9B9F435}" destId="{5411CC09-3942-48D7-8FA9-4A74749A964A}" srcOrd="1" destOrd="0" presId="urn:microsoft.com/office/officeart/2005/8/layout/hierarchy1"/>
    <dgm:cxn modelId="{A206D7CD-7437-4549-B3E2-B6A7BC090B15}" type="presParOf" srcId="{5411CC09-3942-48D7-8FA9-4A74749A964A}" destId="{C9A7E4EE-51B3-4705-8F3B-F28DDEB7441E}" srcOrd="0" destOrd="0" presId="urn:microsoft.com/office/officeart/2005/8/layout/hierarchy1"/>
    <dgm:cxn modelId="{E9E42378-04A6-47E1-851A-D5F4EBBED855}" type="presParOf" srcId="{5411CC09-3942-48D7-8FA9-4A74749A964A}" destId="{9AAEE0D8-8333-490A-B661-C9B1112B9214}" srcOrd="1" destOrd="0" presId="urn:microsoft.com/office/officeart/2005/8/layout/hierarchy1"/>
    <dgm:cxn modelId="{A92090EA-B873-40CD-B21F-0D8E2FC4BAA0}" type="presParOf" srcId="{9AAEE0D8-8333-490A-B661-C9B1112B9214}" destId="{9A4B307C-2859-4583-97B5-85484F32B99D}" srcOrd="0" destOrd="0" presId="urn:microsoft.com/office/officeart/2005/8/layout/hierarchy1"/>
    <dgm:cxn modelId="{D5B68705-0613-4BFA-962B-864E9426D72D}" type="presParOf" srcId="{9A4B307C-2859-4583-97B5-85484F32B99D}" destId="{CB1C0BBC-7CBF-4CF3-B5E0-B9FE5D9A8462}" srcOrd="0" destOrd="0" presId="urn:microsoft.com/office/officeart/2005/8/layout/hierarchy1"/>
    <dgm:cxn modelId="{2235F95B-1961-45DE-AE0A-A7EA104F12F2}" type="presParOf" srcId="{9A4B307C-2859-4583-97B5-85484F32B99D}" destId="{C343FE55-36CB-434A-87F3-CB692C03434A}" srcOrd="1" destOrd="0" presId="urn:microsoft.com/office/officeart/2005/8/layout/hierarchy1"/>
    <dgm:cxn modelId="{2E0AF737-F590-48BE-B4BE-621338A98E8F}" type="presParOf" srcId="{9AAEE0D8-8333-490A-B661-C9B1112B9214}" destId="{061101EB-956E-465F-93CF-5D0C04A7CF6F}" srcOrd="1" destOrd="0" presId="urn:microsoft.com/office/officeart/2005/8/layout/hierarchy1"/>
    <dgm:cxn modelId="{E26989AB-BBA4-4E8F-9E2C-BFB02C7E6FE4}" type="presParOf" srcId="{5411CC09-3942-48D7-8FA9-4A74749A964A}" destId="{D264F9BA-12BE-4152-8AC9-8BC46883ABA4}" srcOrd="2" destOrd="0" presId="urn:microsoft.com/office/officeart/2005/8/layout/hierarchy1"/>
    <dgm:cxn modelId="{BFD9D122-5E10-4884-94E9-AA0990799711}" type="presParOf" srcId="{5411CC09-3942-48D7-8FA9-4A74749A964A}" destId="{B2D92742-6281-47C0-A591-56664FA7AC79}" srcOrd="3" destOrd="0" presId="urn:microsoft.com/office/officeart/2005/8/layout/hierarchy1"/>
    <dgm:cxn modelId="{2279DEDD-C2B8-4A06-991A-6D7E35F9474E}" type="presParOf" srcId="{B2D92742-6281-47C0-A591-56664FA7AC79}" destId="{680D9175-F0A1-4D99-8A92-57ACD353AEC3}" srcOrd="0" destOrd="0" presId="urn:microsoft.com/office/officeart/2005/8/layout/hierarchy1"/>
    <dgm:cxn modelId="{22B32413-6090-4AD0-9FD8-3F78D92F8EB3}" type="presParOf" srcId="{680D9175-F0A1-4D99-8A92-57ACD353AEC3}" destId="{BD204AF3-1459-4268-9E7A-E412469B338F}" srcOrd="0" destOrd="0" presId="urn:microsoft.com/office/officeart/2005/8/layout/hierarchy1"/>
    <dgm:cxn modelId="{9068F1E7-BB25-4A80-9D0D-1970C57141E7}" type="presParOf" srcId="{680D9175-F0A1-4D99-8A92-57ACD353AEC3}" destId="{C6034516-88D8-4469-93EA-22D718B6A3F9}" srcOrd="1" destOrd="0" presId="urn:microsoft.com/office/officeart/2005/8/layout/hierarchy1"/>
    <dgm:cxn modelId="{F524EE60-FE0C-4E4A-A2CB-CB49A9316F51}" type="presParOf" srcId="{B2D92742-6281-47C0-A591-56664FA7AC79}" destId="{095282E8-6F0F-4522-9FDD-1FA2625C6F3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55B386-0C67-4021-9A51-9B829E219C3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60F701-76DF-43E3-AF14-AF113A201417}">
      <dgm:prSet phldrT="[Texto]"/>
      <dgm:spPr/>
      <dgm:t>
        <a:bodyPr/>
        <a:lstStyle/>
        <a:p>
          <a:r>
            <a:rPr lang="es-EC" b="0" dirty="0" smtClean="0"/>
            <a:t>Enfoque de investigación (Exploratorio-Descriptivo)</a:t>
          </a:r>
          <a:endParaRPr lang="es-EC" b="0" dirty="0"/>
        </a:p>
      </dgm:t>
    </dgm:pt>
    <dgm:pt modelId="{1D5BE632-FEB0-4831-92BA-546A57ABC564}" type="parTrans" cxnId="{31DAB3EE-0F49-4B0A-A09D-5EBCF9955823}">
      <dgm:prSet/>
      <dgm:spPr/>
      <dgm:t>
        <a:bodyPr/>
        <a:lstStyle/>
        <a:p>
          <a:endParaRPr lang="es-EC"/>
        </a:p>
      </dgm:t>
    </dgm:pt>
    <dgm:pt modelId="{F29BE959-DBCF-4E4E-A326-1C11EDEDB0CF}" type="sibTrans" cxnId="{31DAB3EE-0F49-4B0A-A09D-5EBCF9955823}">
      <dgm:prSet/>
      <dgm:spPr/>
      <dgm:t>
        <a:bodyPr/>
        <a:lstStyle/>
        <a:p>
          <a:endParaRPr lang="es-EC"/>
        </a:p>
      </dgm:t>
    </dgm:pt>
    <dgm:pt modelId="{C869D253-FB3A-4877-92C0-34902CC86190}">
      <dgm:prSet/>
      <dgm:spPr/>
      <dgm:t>
        <a:bodyPr/>
        <a:lstStyle/>
        <a:p>
          <a:r>
            <a:rPr lang="es-EC" b="0" dirty="0" smtClean="0"/>
            <a:t>Tipología de investigación (Cuantitativa y cualitativa)</a:t>
          </a:r>
          <a:endParaRPr lang="es-EC" b="0" dirty="0"/>
        </a:p>
      </dgm:t>
    </dgm:pt>
    <dgm:pt modelId="{39F6D331-8FCF-4A73-BBE3-FA9474C0A7F6}" type="parTrans" cxnId="{9F36C494-FF68-4BEA-99F6-9A8954B83637}">
      <dgm:prSet/>
      <dgm:spPr/>
      <dgm:t>
        <a:bodyPr/>
        <a:lstStyle/>
        <a:p>
          <a:endParaRPr lang="es-EC"/>
        </a:p>
      </dgm:t>
    </dgm:pt>
    <dgm:pt modelId="{A585A3D4-D084-448E-A0E1-CF8BE7CC6055}" type="sibTrans" cxnId="{9F36C494-FF68-4BEA-99F6-9A8954B83637}">
      <dgm:prSet/>
      <dgm:spPr/>
      <dgm:t>
        <a:bodyPr/>
        <a:lstStyle/>
        <a:p>
          <a:endParaRPr lang="es-EC"/>
        </a:p>
      </dgm:t>
    </dgm:pt>
    <dgm:pt modelId="{AA16B7CC-FCDA-4983-98B3-D022F6B260E2}">
      <dgm:prSet/>
      <dgm:spPr/>
      <dgm:t>
        <a:bodyPr/>
        <a:lstStyle/>
        <a:p>
          <a:r>
            <a:rPr lang="es-EC" b="0" dirty="0" smtClean="0"/>
            <a:t>Por su finalidad</a:t>
          </a:r>
        </a:p>
        <a:p>
          <a:r>
            <a:rPr lang="es-EC" b="0" dirty="0" smtClean="0"/>
            <a:t>(aplicada)</a:t>
          </a:r>
          <a:endParaRPr lang="es-EC" b="0" dirty="0"/>
        </a:p>
      </dgm:t>
    </dgm:pt>
    <dgm:pt modelId="{29C6F12E-5DD8-4A10-AEBF-BB91CC33451B}" type="parTrans" cxnId="{5E0FF4A0-6EA1-4FB7-A0EE-B1DCBDC8BCE3}">
      <dgm:prSet/>
      <dgm:spPr/>
      <dgm:t>
        <a:bodyPr/>
        <a:lstStyle/>
        <a:p>
          <a:endParaRPr lang="es-EC"/>
        </a:p>
      </dgm:t>
    </dgm:pt>
    <dgm:pt modelId="{DE47AA7E-693D-4603-8A7E-D28446AA115F}" type="sibTrans" cxnId="{5E0FF4A0-6EA1-4FB7-A0EE-B1DCBDC8BCE3}">
      <dgm:prSet/>
      <dgm:spPr/>
      <dgm:t>
        <a:bodyPr/>
        <a:lstStyle/>
        <a:p>
          <a:endParaRPr lang="es-EC"/>
        </a:p>
      </dgm:t>
    </dgm:pt>
    <dgm:pt modelId="{15E6815C-6C22-4A7E-A31C-DE47DB625EA2}">
      <dgm:prSet/>
      <dgm:spPr/>
      <dgm:t>
        <a:bodyPr/>
        <a:lstStyle/>
        <a:p>
          <a:r>
            <a:rPr lang="es-EC" b="0" dirty="0" smtClean="0"/>
            <a:t>Por las fuentes de información </a:t>
          </a:r>
        </a:p>
        <a:p>
          <a:r>
            <a:rPr lang="es-EC" b="0" dirty="0" smtClean="0"/>
            <a:t>(documental)</a:t>
          </a:r>
          <a:endParaRPr lang="es-EC" b="0" dirty="0"/>
        </a:p>
      </dgm:t>
    </dgm:pt>
    <dgm:pt modelId="{E9B9EEC0-3D21-4A42-8705-87783B33C20D}" type="parTrans" cxnId="{86C97A5A-38A8-4AE5-A674-7C23B9B1EF61}">
      <dgm:prSet/>
      <dgm:spPr/>
      <dgm:t>
        <a:bodyPr/>
        <a:lstStyle/>
        <a:p>
          <a:endParaRPr lang="es-EC"/>
        </a:p>
      </dgm:t>
    </dgm:pt>
    <dgm:pt modelId="{4DFC36DF-3B4B-48E6-850E-F7210F72D4F4}" type="sibTrans" cxnId="{86C97A5A-38A8-4AE5-A674-7C23B9B1EF61}">
      <dgm:prSet/>
      <dgm:spPr/>
      <dgm:t>
        <a:bodyPr/>
        <a:lstStyle/>
        <a:p>
          <a:endParaRPr lang="es-EC"/>
        </a:p>
      </dgm:t>
    </dgm:pt>
    <dgm:pt modelId="{5AD93E19-2E08-473F-ABC1-192AC359121A}">
      <dgm:prSet/>
      <dgm:spPr/>
      <dgm:t>
        <a:bodyPr/>
        <a:lstStyle/>
        <a:p>
          <a:r>
            <a:rPr lang="es-EC" b="0" dirty="0" smtClean="0"/>
            <a:t>Por el control de las variables </a:t>
          </a:r>
        </a:p>
        <a:p>
          <a:r>
            <a:rPr lang="es-EC" b="0" dirty="0" smtClean="0"/>
            <a:t>(No Experimental)</a:t>
          </a:r>
          <a:endParaRPr lang="es-EC" b="0" dirty="0"/>
        </a:p>
      </dgm:t>
    </dgm:pt>
    <dgm:pt modelId="{DB89E820-C8F4-401A-B968-8A1D31D839BF}" type="parTrans" cxnId="{9437AFB7-8F58-424A-92E7-8EB356FECCFA}">
      <dgm:prSet/>
      <dgm:spPr/>
      <dgm:t>
        <a:bodyPr/>
        <a:lstStyle/>
        <a:p>
          <a:endParaRPr lang="es-EC"/>
        </a:p>
      </dgm:t>
    </dgm:pt>
    <dgm:pt modelId="{6B49FCBD-E3C7-4F63-8050-8110A9C0AB9E}" type="sibTrans" cxnId="{9437AFB7-8F58-424A-92E7-8EB356FECCFA}">
      <dgm:prSet/>
      <dgm:spPr/>
      <dgm:t>
        <a:bodyPr/>
        <a:lstStyle/>
        <a:p>
          <a:endParaRPr lang="es-EC"/>
        </a:p>
      </dgm:t>
    </dgm:pt>
    <dgm:pt modelId="{A9EB50B3-0CCA-4E27-A6E8-58CB33A83B7F}">
      <dgm:prSet/>
      <dgm:spPr/>
      <dgm:t>
        <a:bodyPr/>
        <a:lstStyle/>
        <a:p>
          <a:r>
            <a:rPr lang="es-EC" b="0" dirty="0" smtClean="0"/>
            <a:t>Instrumentos de recolección (Fuentes secundarias y Instrumentos de análisis de contenido)</a:t>
          </a:r>
        </a:p>
      </dgm:t>
    </dgm:pt>
    <dgm:pt modelId="{4155AE88-5673-49CB-BDE0-F6606C0FF84A}" type="parTrans" cxnId="{3129891D-32C5-4E50-A6E1-2F15BA2A6FEA}">
      <dgm:prSet/>
      <dgm:spPr/>
      <dgm:t>
        <a:bodyPr/>
        <a:lstStyle/>
        <a:p>
          <a:endParaRPr lang="es-EC"/>
        </a:p>
      </dgm:t>
    </dgm:pt>
    <dgm:pt modelId="{A6B94041-4F93-4DBA-9814-D1B3186FB54B}" type="sibTrans" cxnId="{3129891D-32C5-4E50-A6E1-2F15BA2A6FEA}">
      <dgm:prSet/>
      <dgm:spPr/>
      <dgm:t>
        <a:bodyPr/>
        <a:lstStyle/>
        <a:p>
          <a:endParaRPr lang="es-EC"/>
        </a:p>
      </dgm:t>
    </dgm:pt>
    <dgm:pt modelId="{DB0A855B-C3A8-46EB-8FC6-03CFE27A7AA1}">
      <dgm:prSet/>
      <dgm:spPr/>
      <dgm:t>
        <a:bodyPr/>
        <a:lstStyle/>
        <a:p>
          <a:r>
            <a:rPr lang="es-EC" b="0" dirty="0" smtClean="0"/>
            <a:t>Procedimiento para tratamiento y análisis de información Tabulación simple (Herramientas informáticas )</a:t>
          </a:r>
          <a:endParaRPr lang="es-EC" b="0" dirty="0"/>
        </a:p>
      </dgm:t>
    </dgm:pt>
    <dgm:pt modelId="{294D752F-F81F-4EA1-938F-C0016921CCDA}" type="parTrans" cxnId="{62A31203-E9E4-42E7-9469-E69C28C667D0}">
      <dgm:prSet/>
      <dgm:spPr/>
      <dgm:t>
        <a:bodyPr/>
        <a:lstStyle/>
        <a:p>
          <a:endParaRPr lang="es-EC"/>
        </a:p>
      </dgm:t>
    </dgm:pt>
    <dgm:pt modelId="{DDEB446A-0EB0-4A7C-A97D-3A9372CA9D71}" type="sibTrans" cxnId="{62A31203-E9E4-42E7-9469-E69C28C667D0}">
      <dgm:prSet/>
      <dgm:spPr/>
      <dgm:t>
        <a:bodyPr/>
        <a:lstStyle/>
        <a:p>
          <a:endParaRPr lang="es-EC"/>
        </a:p>
      </dgm:t>
    </dgm:pt>
    <dgm:pt modelId="{ADAF23D6-71BD-4698-A269-C29721B8EFE6}" type="pres">
      <dgm:prSet presAssocID="{2855B386-0C67-4021-9A51-9B829E219C3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F5A6F8E-4144-4867-8CF7-73D2515DF15D}" type="pres">
      <dgm:prSet presAssocID="{7760F701-76DF-43E3-AF14-AF113A201417}" presName="compNode" presStyleCnt="0"/>
      <dgm:spPr/>
    </dgm:pt>
    <dgm:pt modelId="{A4C2ED98-8DBE-4260-AA21-9FAA160DFAC8}" type="pres">
      <dgm:prSet presAssocID="{7760F701-76DF-43E3-AF14-AF113A201417}" presName="pictRect" presStyleLbl="node1" presStyleIdx="0" presStyleCnt="7" custScaleX="79740" custScaleY="772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B464B2B-67D8-4661-927D-EE18BBE0A5A1}" type="pres">
      <dgm:prSet presAssocID="{7760F701-76DF-43E3-AF14-AF113A201417}" presName="textRect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4E0B3D-E10A-4D61-98DB-F7C20877C137}" type="pres">
      <dgm:prSet presAssocID="{F29BE959-DBCF-4E4E-A326-1C11EDEDB0C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C1171D4-FDA0-40F8-829C-BFC75E4E4550}" type="pres">
      <dgm:prSet presAssocID="{C869D253-FB3A-4877-92C0-34902CC86190}" presName="compNode" presStyleCnt="0"/>
      <dgm:spPr/>
    </dgm:pt>
    <dgm:pt modelId="{6488C7A0-7E93-4225-9F50-F48F847BA3C2}" type="pres">
      <dgm:prSet presAssocID="{C869D253-FB3A-4877-92C0-34902CC86190}" presName="pictRect" presStyleLbl="node1" presStyleIdx="1" presStyleCnt="7" custScaleX="79740" custScaleY="772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FF36C02-8FE0-4890-BC1A-1D3BACC0FA35}" type="pres">
      <dgm:prSet presAssocID="{C869D253-FB3A-4877-92C0-34902CC86190}" presName="textRec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5D1F87-B8D8-41A3-AB8C-FDCAC45B1995}" type="pres">
      <dgm:prSet presAssocID="{A585A3D4-D084-448E-A0E1-CF8BE7CC605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DC7C3B78-B9DD-4BD6-B0B7-E6C7952CE593}" type="pres">
      <dgm:prSet presAssocID="{AA16B7CC-FCDA-4983-98B3-D022F6B260E2}" presName="compNode" presStyleCnt="0"/>
      <dgm:spPr/>
    </dgm:pt>
    <dgm:pt modelId="{F240F681-2E9C-4DF4-AF1B-03E4A8298337}" type="pres">
      <dgm:prSet presAssocID="{AA16B7CC-FCDA-4983-98B3-D022F6B260E2}" presName="pictRect" presStyleLbl="node1" presStyleIdx="2" presStyleCnt="7" custScaleX="79740" custScaleY="772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91420A5-3761-47BE-8326-5AD75E41C0EB}" type="pres">
      <dgm:prSet presAssocID="{AA16B7CC-FCDA-4983-98B3-D022F6B260E2}" presName="textRect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1B0F06-D296-432E-B672-C9BB8F110B8B}" type="pres">
      <dgm:prSet presAssocID="{DE47AA7E-693D-4603-8A7E-D28446AA115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8C67B5B-BBCC-4446-B5C5-46E5310ED0CB}" type="pres">
      <dgm:prSet presAssocID="{15E6815C-6C22-4A7E-A31C-DE47DB625EA2}" presName="compNode" presStyleCnt="0"/>
      <dgm:spPr/>
    </dgm:pt>
    <dgm:pt modelId="{F29BA083-9AD3-4BF7-9C71-4E6D4372C43C}" type="pres">
      <dgm:prSet presAssocID="{15E6815C-6C22-4A7E-A31C-DE47DB625EA2}" presName="pictRect" presStyleLbl="node1" presStyleIdx="3" presStyleCnt="7" custScaleX="79740" custScaleY="772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84CA313-2606-4CBC-A707-3F878E426C2A}" type="pres">
      <dgm:prSet presAssocID="{15E6815C-6C22-4A7E-A31C-DE47DB625EA2}" presName="textRec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DCCE9B-35FF-4837-8E06-CBB4CF7BC47D}" type="pres">
      <dgm:prSet presAssocID="{4DFC36DF-3B4B-48E6-850E-F7210F72D4F4}" presName="sibTrans" presStyleLbl="sibTrans2D1" presStyleIdx="0" presStyleCnt="0"/>
      <dgm:spPr/>
      <dgm:t>
        <a:bodyPr/>
        <a:lstStyle/>
        <a:p>
          <a:endParaRPr lang="es-EC"/>
        </a:p>
      </dgm:t>
    </dgm:pt>
    <dgm:pt modelId="{C22F6AE1-E08B-42DC-B04D-9006529C91B8}" type="pres">
      <dgm:prSet presAssocID="{5AD93E19-2E08-473F-ABC1-192AC359121A}" presName="compNode" presStyleCnt="0"/>
      <dgm:spPr/>
    </dgm:pt>
    <dgm:pt modelId="{6C5674E2-399C-4D4C-9BE6-4307EBF86503}" type="pres">
      <dgm:prSet presAssocID="{5AD93E19-2E08-473F-ABC1-192AC359121A}" presName="pictRect" presStyleLbl="node1" presStyleIdx="4" presStyleCnt="7" custScaleX="79740" custScaleY="77200" custLinFactNeighborY="-1094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1B18F6A-B16B-47D0-BB16-2883A902D69A}" type="pres">
      <dgm:prSet presAssocID="{5AD93E19-2E08-473F-ABC1-192AC359121A}" presName="textRect" presStyleLbl="revTx" presStyleIdx="4" presStyleCnt="7" custLinFactNeighborY="-203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09FAB8-531A-45A8-8B13-2BC16EB08F22}" type="pres">
      <dgm:prSet presAssocID="{6B49FCBD-E3C7-4F63-8050-8110A9C0AB9E}" presName="sibTrans" presStyleLbl="sibTrans2D1" presStyleIdx="0" presStyleCnt="0"/>
      <dgm:spPr/>
      <dgm:t>
        <a:bodyPr/>
        <a:lstStyle/>
        <a:p>
          <a:endParaRPr lang="es-EC"/>
        </a:p>
      </dgm:t>
    </dgm:pt>
    <dgm:pt modelId="{CEFC39A3-DCAC-4A45-9720-4C412DC0DB04}" type="pres">
      <dgm:prSet presAssocID="{A9EB50B3-0CCA-4E27-A6E8-58CB33A83B7F}" presName="compNode" presStyleCnt="0"/>
      <dgm:spPr/>
    </dgm:pt>
    <dgm:pt modelId="{ED40A82B-2448-4EA8-9A1F-709A37C65922}" type="pres">
      <dgm:prSet presAssocID="{A9EB50B3-0CCA-4E27-A6E8-58CB33A83B7F}" presName="pictRect" presStyleLbl="node1" presStyleIdx="5" presStyleCnt="7" custScaleX="79740" custScaleY="77200" custLinFactNeighborY="-10944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8B60899-D426-48F2-89A7-3E8C7EACE27B}" type="pres">
      <dgm:prSet presAssocID="{A9EB50B3-0CCA-4E27-A6E8-58CB33A83B7F}" presName="textRect" presStyleLbl="revTx" presStyleIdx="5" presStyleCnt="7" custLinFactNeighborY="-203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7E42BE-DF7C-40F9-A3B1-5E51796EC147}" type="pres">
      <dgm:prSet presAssocID="{A6B94041-4F93-4DBA-9814-D1B3186FB54B}" presName="sibTrans" presStyleLbl="sibTrans2D1" presStyleIdx="0" presStyleCnt="0"/>
      <dgm:spPr/>
      <dgm:t>
        <a:bodyPr/>
        <a:lstStyle/>
        <a:p>
          <a:endParaRPr lang="es-EC"/>
        </a:p>
      </dgm:t>
    </dgm:pt>
    <dgm:pt modelId="{D7484575-1C5F-483B-88AE-65B7CD5D38D0}" type="pres">
      <dgm:prSet presAssocID="{DB0A855B-C3A8-46EB-8FC6-03CFE27A7AA1}" presName="compNode" presStyleCnt="0"/>
      <dgm:spPr/>
    </dgm:pt>
    <dgm:pt modelId="{93A116F9-419B-4BC6-B1B4-B10A18821D96}" type="pres">
      <dgm:prSet presAssocID="{DB0A855B-C3A8-46EB-8FC6-03CFE27A7AA1}" presName="pictRect" presStyleLbl="node1" presStyleIdx="6" presStyleCnt="7" custScaleX="79740" custScaleY="77200" custLinFactNeighborY="-10944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DCB466A-4580-49E7-93B9-A528DD68AA6E}" type="pres">
      <dgm:prSet presAssocID="{DB0A855B-C3A8-46EB-8FC6-03CFE27A7AA1}" presName="textRect" presStyleLbl="revTx" presStyleIdx="6" presStyleCnt="7" custLinFactNeighborY="-203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1DAB3EE-0F49-4B0A-A09D-5EBCF9955823}" srcId="{2855B386-0C67-4021-9A51-9B829E219C3D}" destId="{7760F701-76DF-43E3-AF14-AF113A201417}" srcOrd="0" destOrd="0" parTransId="{1D5BE632-FEB0-4831-92BA-546A57ABC564}" sibTransId="{F29BE959-DBCF-4E4E-A326-1C11EDEDB0CF}"/>
    <dgm:cxn modelId="{9F4C4D61-48C4-4129-948E-3E4CC84305C9}" type="presOf" srcId="{A585A3D4-D084-448E-A0E1-CF8BE7CC6055}" destId="{1B5D1F87-B8D8-41A3-AB8C-FDCAC45B1995}" srcOrd="0" destOrd="0" presId="urn:microsoft.com/office/officeart/2005/8/layout/pList1"/>
    <dgm:cxn modelId="{86C97A5A-38A8-4AE5-A674-7C23B9B1EF61}" srcId="{2855B386-0C67-4021-9A51-9B829E219C3D}" destId="{15E6815C-6C22-4A7E-A31C-DE47DB625EA2}" srcOrd="3" destOrd="0" parTransId="{E9B9EEC0-3D21-4A42-8705-87783B33C20D}" sibTransId="{4DFC36DF-3B4B-48E6-850E-F7210F72D4F4}"/>
    <dgm:cxn modelId="{3FEA2138-C257-451D-A5E3-7884FE845FB5}" type="presOf" srcId="{7760F701-76DF-43E3-AF14-AF113A201417}" destId="{4B464B2B-67D8-4661-927D-EE18BBE0A5A1}" srcOrd="0" destOrd="0" presId="urn:microsoft.com/office/officeart/2005/8/layout/pList1"/>
    <dgm:cxn modelId="{3129891D-32C5-4E50-A6E1-2F15BA2A6FEA}" srcId="{2855B386-0C67-4021-9A51-9B829E219C3D}" destId="{A9EB50B3-0CCA-4E27-A6E8-58CB33A83B7F}" srcOrd="5" destOrd="0" parTransId="{4155AE88-5673-49CB-BDE0-F6606C0FF84A}" sibTransId="{A6B94041-4F93-4DBA-9814-D1B3186FB54B}"/>
    <dgm:cxn modelId="{03CB5F29-32C1-4A63-A6CA-718070732666}" type="presOf" srcId="{F29BE959-DBCF-4E4E-A326-1C11EDEDB0CF}" destId="{FE4E0B3D-E10A-4D61-98DB-F7C20877C137}" srcOrd="0" destOrd="0" presId="urn:microsoft.com/office/officeart/2005/8/layout/pList1"/>
    <dgm:cxn modelId="{9311C366-A93D-4710-A40F-5CB4B31A4F67}" type="presOf" srcId="{A9EB50B3-0CCA-4E27-A6E8-58CB33A83B7F}" destId="{08B60899-D426-48F2-89A7-3E8C7EACE27B}" srcOrd="0" destOrd="0" presId="urn:microsoft.com/office/officeart/2005/8/layout/pList1"/>
    <dgm:cxn modelId="{FF831728-C51C-414A-8DCF-A25E4B12402A}" type="presOf" srcId="{15E6815C-6C22-4A7E-A31C-DE47DB625EA2}" destId="{884CA313-2606-4CBC-A707-3F878E426C2A}" srcOrd="0" destOrd="0" presId="urn:microsoft.com/office/officeart/2005/8/layout/pList1"/>
    <dgm:cxn modelId="{D867EAC9-6A71-4101-BC17-4A862DC8BA14}" type="presOf" srcId="{4DFC36DF-3B4B-48E6-850E-F7210F72D4F4}" destId="{ABDCCE9B-35FF-4837-8E06-CBB4CF7BC47D}" srcOrd="0" destOrd="0" presId="urn:microsoft.com/office/officeart/2005/8/layout/pList1"/>
    <dgm:cxn modelId="{CBC8F9A2-8BB5-4B5F-8FDD-12C5CACC33B1}" type="presOf" srcId="{DB0A855B-C3A8-46EB-8FC6-03CFE27A7AA1}" destId="{7DCB466A-4580-49E7-93B9-A528DD68AA6E}" srcOrd="0" destOrd="0" presId="urn:microsoft.com/office/officeart/2005/8/layout/pList1"/>
    <dgm:cxn modelId="{777757B1-7A2C-4A9C-BF9D-BF6E1DF4C7D4}" type="presOf" srcId="{6B49FCBD-E3C7-4F63-8050-8110A9C0AB9E}" destId="{2709FAB8-531A-45A8-8B13-2BC16EB08F22}" srcOrd="0" destOrd="0" presId="urn:microsoft.com/office/officeart/2005/8/layout/pList1"/>
    <dgm:cxn modelId="{5E0FF4A0-6EA1-4FB7-A0EE-B1DCBDC8BCE3}" srcId="{2855B386-0C67-4021-9A51-9B829E219C3D}" destId="{AA16B7CC-FCDA-4983-98B3-D022F6B260E2}" srcOrd="2" destOrd="0" parTransId="{29C6F12E-5DD8-4A10-AEBF-BB91CC33451B}" sibTransId="{DE47AA7E-693D-4603-8A7E-D28446AA115F}"/>
    <dgm:cxn modelId="{2DFE29E5-7F14-4BC9-8A19-45BF0E03ED0A}" type="presOf" srcId="{C869D253-FB3A-4877-92C0-34902CC86190}" destId="{6FF36C02-8FE0-4890-BC1A-1D3BACC0FA35}" srcOrd="0" destOrd="0" presId="urn:microsoft.com/office/officeart/2005/8/layout/pList1"/>
    <dgm:cxn modelId="{61E1B674-810B-4208-8204-32ABA75F1ACE}" type="presOf" srcId="{2855B386-0C67-4021-9A51-9B829E219C3D}" destId="{ADAF23D6-71BD-4698-A269-C29721B8EFE6}" srcOrd="0" destOrd="0" presId="urn:microsoft.com/office/officeart/2005/8/layout/pList1"/>
    <dgm:cxn modelId="{31FEC911-6427-42D9-ABED-F4911F788EE6}" type="presOf" srcId="{5AD93E19-2E08-473F-ABC1-192AC359121A}" destId="{61B18F6A-B16B-47D0-BB16-2883A902D69A}" srcOrd="0" destOrd="0" presId="urn:microsoft.com/office/officeart/2005/8/layout/pList1"/>
    <dgm:cxn modelId="{9437AFB7-8F58-424A-92E7-8EB356FECCFA}" srcId="{2855B386-0C67-4021-9A51-9B829E219C3D}" destId="{5AD93E19-2E08-473F-ABC1-192AC359121A}" srcOrd="4" destOrd="0" parTransId="{DB89E820-C8F4-401A-B968-8A1D31D839BF}" sibTransId="{6B49FCBD-E3C7-4F63-8050-8110A9C0AB9E}"/>
    <dgm:cxn modelId="{394224BE-43EC-41F7-B3F7-D837A6A96BE8}" type="presOf" srcId="{AA16B7CC-FCDA-4983-98B3-D022F6B260E2}" destId="{E91420A5-3761-47BE-8326-5AD75E41C0EB}" srcOrd="0" destOrd="0" presId="urn:microsoft.com/office/officeart/2005/8/layout/pList1"/>
    <dgm:cxn modelId="{36F78919-BA72-4F34-BE8A-814F24817ADA}" type="presOf" srcId="{DE47AA7E-693D-4603-8A7E-D28446AA115F}" destId="{4F1B0F06-D296-432E-B672-C9BB8F110B8B}" srcOrd="0" destOrd="0" presId="urn:microsoft.com/office/officeart/2005/8/layout/pList1"/>
    <dgm:cxn modelId="{62A31203-E9E4-42E7-9469-E69C28C667D0}" srcId="{2855B386-0C67-4021-9A51-9B829E219C3D}" destId="{DB0A855B-C3A8-46EB-8FC6-03CFE27A7AA1}" srcOrd="6" destOrd="0" parTransId="{294D752F-F81F-4EA1-938F-C0016921CCDA}" sibTransId="{DDEB446A-0EB0-4A7C-A97D-3A9372CA9D71}"/>
    <dgm:cxn modelId="{E1E4FE2E-B771-4F04-AB8D-7801BB273DD5}" type="presOf" srcId="{A6B94041-4F93-4DBA-9814-D1B3186FB54B}" destId="{777E42BE-DF7C-40F9-A3B1-5E51796EC147}" srcOrd="0" destOrd="0" presId="urn:microsoft.com/office/officeart/2005/8/layout/pList1"/>
    <dgm:cxn modelId="{9F36C494-FF68-4BEA-99F6-9A8954B83637}" srcId="{2855B386-0C67-4021-9A51-9B829E219C3D}" destId="{C869D253-FB3A-4877-92C0-34902CC86190}" srcOrd="1" destOrd="0" parTransId="{39F6D331-8FCF-4A73-BBE3-FA9474C0A7F6}" sibTransId="{A585A3D4-D084-448E-A0E1-CF8BE7CC6055}"/>
    <dgm:cxn modelId="{275C905C-602D-41EF-A474-35FD35A0D9F3}" type="presParOf" srcId="{ADAF23D6-71BD-4698-A269-C29721B8EFE6}" destId="{DF5A6F8E-4144-4867-8CF7-73D2515DF15D}" srcOrd="0" destOrd="0" presId="urn:microsoft.com/office/officeart/2005/8/layout/pList1"/>
    <dgm:cxn modelId="{C5957D5F-4EDB-4011-BE36-290E21F73005}" type="presParOf" srcId="{DF5A6F8E-4144-4867-8CF7-73D2515DF15D}" destId="{A4C2ED98-8DBE-4260-AA21-9FAA160DFAC8}" srcOrd="0" destOrd="0" presId="urn:microsoft.com/office/officeart/2005/8/layout/pList1"/>
    <dgm:cxn modelId="{14929342-7D62-43D7-94EB-20D0AC4B23A1}" type="presParOf" srcId="{DF5A6F8E-4144-4867-8CF7-73D2515DF15D}" destId="{4B464B2B-67D8-4661-927D-EE18BBE0A5A1}" srcOrd="1" destOrd="0" presId="urn:microsoft.com/office/officeart/2005/8/layout/pList1"/>
    <dgm:cxn modelId="{6249505C-B1F4-44B0-A2F7-5A813E7DDF82}" type="presParOf" srcId="{ADAF23D6-71BD-4698-A269-C29721B8EFE6}" destId="{FE4E0B3D-E10A-4D61-98DB-F7C20877C137}" srcOrd="1" destOrd="0" presId="urn:microsoft.com/office/officeart/2005/8/layout/pList1"/>
    <dgm:cxn modelId="{EC809545-11C7-4063-BFBB-308B27C4E80C}" type="presParOf" srcId="{ADAF23D6-71BD-4698-A269-C29721B8EFE6}" destId="{BC1171D4-FDA0-40F8-829C-BFC75E4E4550}" srcOrd="2" destOrd="0" presId="urn:microsoft.com/office/officeart/2005/8/layout/pList1"/>
    <dgm:cxn modelId="{26E23BBB-07BC-4DB0-B1CB-5872B798D208}" type="presParOf" srcId="{BC1171D4-FDA0-40F8-829C-BFC75E4E4550}" destId="{6488C7A0-7E93-4225-9F50-F48F847BA3C2}" srcOrd="0" destOrd="0" presId="urn:microsoft.com/office/officeart/2005/8/layout/pList1"/>
    <dgm:cxn modelId="{1542B022-AF29-4979-8E29-6EE26191FB34}" type="presParOf" srcId="{BC1171D4-FDA0-40F8-829C-BFC75E4E4550}" destId="{6FF36C02-8FE0-4890-BC1A-1D3BACC0FA35}" srcOrd="1" destOrd="0" presId="urn:microsoft.com/office/officeart/2005/8/layout/pList1"/>
    <dgm:cxn modelId="{B6C87448-896C-401B-8362-FF9A36B863B0}" type="presParOf" srcId="{ADAF23D6-71BD-4698-A269-C29721B8EFE6}" destId="{1B5D1F87-B8D8-41A3-AB8C-FDCAC45B1995}" srcOrd="3" destOrd="0" presId="urn:microsoft.com/office/officeart/2005/8/layout/pList1"/>
    <dgm:cxn modelId="{132B1465-AA33-4332-81C4-3C0B44C89278}" type="presParOf" srcId="{ADAF23D6-71BD-4698-A269-C29721B8EFE6}" destId="{DC7C3B78-B9DD-4BD6-B0B7-E6C7952CE593}" srcOrd="4" destOrd="0" presId="urn:microsoft.com/office/officeart/2005/8/layout/pList1"/>
    <dgm:cxn modelId="{8226FD0E-8BBF-4836-98F9-916F74011E4E}" type="presParOf" srcId="{DC7C3B78-B9DD-4BD6-B0B7-E6C7952CE593}" destId="{F240F681-2E9C-4DF4-AF1B-03E4A8298337}" srcOrd="0" destOrd="0" presId="urn:microsoft.com/office/officeart/2005/8/layout/pList1"/>
    <dgm:cxn modelId="{2120898F-3A13-4774-917F-F2FC0A1DC18A}" type="presParOf" srcId="{DC7C3B78-B9DD-4BD6-B0B7-E6C7952CE593}" destId="{E91420A5-3761-47BE-8326-5AD75E41C0EB}" srcOrd="1" destOrd="0" presId="urn:microsoft.com/office/officeart/2005/8/layout/pList1"/>
    <dgm:cxn modelId="{9F3B7D0B-2D4B-4268-BA3B-72C65F00A839}" type="presParOf" srcId="{ADAF23D6-71BD-4698-A269-C29721B8EFE6}" destId="{4F1B0F06-D296-432E-B672-C9BB8F110B8B}" srcOrd="5" destOrd="0" presId="urn:microsoft.com/office/officeart/2005/8/layout/pList1"/>
    <dgm:cxn modelId="{2D5DB8A0-F064-456F-9EC3-CA01766F41EC}" type="presParOf" srcId="{ADAF23D6-71BD-4698-A269-C29721B8EFE6}" destId="{F8C67B5B-BBCC-4446-B5C5-46E5310ED0CB}" srcOrd="6" destOrd="0" presId="urn:microsoft.com/office/officeart/2005/8/layout/pList1"/>
    <dgm:cxn modelId="{7920CF45-14A1-4B0F-B83D-869C11FF9DF6}" type="presParOf" srcId="{F8C67B5B-BBCC-4446-B5C5-46E5310ED0CB}" destId="{F29BA083-9AD3-4BF7-9C71-4E6D4372C43C}" srcOrd="0" destOrd="0" presId="urn:microsoft.com/office/officeart/2005/8/layout/pList1"/>
    <dgm:cxn modelId="{F2423596-6DE6-417D-839B-F8156895706C}" type="presParOf" srcId="{F8C67B5B-BBCC-4446-B5C5-46E5310ED0CB}" destId="{884CA313-2606-4CBC-A707-3F878E426C2A}" srcOrd="1" destOrd="0" presId="urn:microsoft.com/office/officeart/2005/8/layout/pList1"/>
    <dgm:cxn modelId="{AAB1FAC9-9D62-4BAA-9E66-EB7710652D02}" type="presParOf" srcId="{ADAF23D6-71BD-4698-A269-C29721B8EFE6}" destId="{ABDCCE9B-35FF-4837-8E06-CBB4CF7BC47D}" srcOrd="7" destOrd="0" presId="urn:microsoft.com/office/officeart/2005/8/layout/pList1"/>
    <dgm:cxn modelId="{9C91D360-7663-40EF-985C-F05A36D44996}" type="presParOf" srcId="{ADAF23D6-71BD-4698-A269-C29721B8EFE6}" destId="{C22F6AE1-E08B-42DC-B04D-9006529C91B8}" srcOrd="8" destOrd="0" presId="urn:microsoft.com/office/officeart/2005/8/layout/pList1"/>
    <dgm:cxn modelId="{0AD30BA2-3981-4233-9CEB-361B1C534E77}" type="presParOf" srcId="{C22F6AE1-E08B-42DC-B04D-9006529C91B8}" destId="{6C5674E2-399C-4D4C-9BE6-4307EBF86503}" srcOrd="0" destOrd="0" presId="urn:microsoft.com/office/officeart/2005/8/layout/pList1"/>
    <dgm:cxn modelId="{3A83ED3D-09CA-44A8-981E-E1C124BC92AD}" type="presParOf" srcId="{C22F6AE1-E08B-42DC-B04D-9006529C91B8}" destId="{61B18F6A-B16B-47D0-BB16-2883A902D69A}" srcOrd="1" destOrd="0" presId="urn:microsoft.com/office/officeart/2005/8/layout/pList1"/>
    <dgm:cxn modelId="{1D4F927D-CB89-4D97-A601-9C036C07DAE3}" type="presParOf" srcId="{ADAF23D6-71BD-4698-A269-C29721B8EFE6}" destId="{2709FAB8-531A-45A8-8B13-2BC16EB08F22}" srcOrd="9" destOrd="0" presId="urn:microsoft.com/office/officeart/2005/8/layout/pList1"/>
    <dgm:cxn modelId="{6CFF84AA-07E2-4B4A-8D90-6F168438D864}" type="presParOf" srcId="{ADAF23D6-71BD-4698-A269-C29721B8EFE6}" destId="{CEFC39A3-DCAC-4A45-9720-4C412DC0DB04}" srcOrd="10" destOrd="0" presId="urn:microsoft.com/office/officeart/2005/8/layout/pList1"/>
    <dgm:cxn modelId="{0C44E6AF-AAE5-4DF0-A6E2-F6BEC6C4BA38}" type="presParOf" srcId="{CEFC39A3-DCAC-4A45-9720-4C412DC0DB04}" destId="{ED40A82B-2448-4EA8-9A1F-709A37C65922}" srcOrd="0" destOrd="0" presId="urn:microsoft.com/office/officeart/2005/8/layout/pList1"/>
    <dgm:cxn modelId="{127FCC99-FF77-4601-ADB3-BF0E545BE7BE}" type="presParOf" srcId="{CEFC39A3-DCAC-4A45-9720-4C412DC0DB04}" destId="{08B60899-D426-48F2-89A7-3E8C7EACE27B}" srcOrd="1" destOrd="0" presId="urn:microsoft.com/office/officeart/2005/8/layout/pList1"/>
    <dgm:cxn modelId="{69B482C9-B0D4-4D0C-8F40-C9B97329766B}" type="presParOf" srcId="{ADAF23D6-71BD-4698-A269-C29721B8EFE6}" destId="{777E42BE-DF7C-40F9-A3B1-5E51796EC147}" srcOrd="11" destOrd="0" presId="urn:microsoft.com/office/officeart/2005/8/layout/pList1"/>
    <dgm:cxn modelId="{57ACA0A5-3E06-4972-9054-E113806F03CD}" type="presParOf" srcId="{ADAF23D6-71BD-4698-A269-C29721B8EFE6}" destId="{D7484575-1C5F-483B-88AE-65B7CD5D38D0}" srcOrd="12" destOrd="0" presId="urn:microsoft.com/office/officeart/2005/8/layout/pList1"/>
    <dgm:cxn modelId="{6D877D85-5373-4A31-B8B2-8E9BA97DF8CC}" type="presParOf" srcId="{D7484575-1C5F-483B-88AE-65B7CD5D38D0}" destId="{93A116F9-419B-4BC6-B1B4-B10A18821D96}" srcOrd="0" destOrd="0" presId="urn:microsoft.com/office/officeart/2005/8/layout/pList1"/>
    <dgm:cxn modelId="{A56FB551-CF9C-43A1-9152-4369ADBFC722}" type="presParOf" srcId="{D7484575-1C5F-483B-88AE-65B7CD5D38D0}" destId="{7DCB466A-4580-49E7-93B9-A528DD68AA6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4CCD1A9-4376-4853-AE41-4A45A1539CD9}" type="doc">
      <dgm:prSet loTypeId="urn:microsoft.com/office/officeart/2005/8/layout/process5" loCatId="process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948F8EC8-1CA2-4AEB-A3D7-55CE62044394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Teoría de la integración económica</a:t>
          </a:r>
          <a:endParaRPr lang="es-ES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DE8D1F-6FFE-4DBA-8469-EF02EC179798}" type="parTrans" cxnId="{DDF1667C-234C-4481-AACA-0E7596342F84}">
      <dgm:prSet/>
      <dgm:spPr/>
      <dgm:t>
        <a:bodyPr/>
        <a:lstStyle/>
        <a:p>
          <a:endParaRPr lang="es-ES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D0D60A-CD90-4FB4-8608-010C199BAF77}" type="sibTrans" cxnId="{DDF1667C-234C-4481-AACA-0E7596342F84}">
      <dgm:prSet/>
      <dgm:spPr/>
      <dgm:t>
        <a:bodyPr/>
        <a:lstStyle/>
        <a:p>
          <a:endParaRPr lang="es-ES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32BE76-C9DC-4F7F-AC77-C4E7998D975A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Teoría de </a:t>
          </a:r>
          <a:r>
            <a:rPr lang="es-EC" b="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Heckscher</a:t>
          </a:r>
          <a:r>
            <a:rPr lang="es-EC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b="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Ohlin</a:t>
          </a:r>
          <a:endParaRPr lang="es-ES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04746F-6FD7-40E1-9C45-8BB6DD8040AD}" type="parTrans" cxnId="{FD45EA4D-98FB-4DCB-8E56-F54A7023208D}">
      <dgm:prSet/>
      <dgm:spPr/>
      <dgm:t>
        <a:bodyPr/>
        <a:lstStyle/>
        <a:p>
          <a:endParaRPr lang="es-ES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8E02C3-9266-4F92-A122-3C0635F6E232}" type="sibTrans" cxnId="{FD45EA4D-98FB-4DCB-8E56-F54A7023208D}">
      <dgm:prSet/>
      <dgm:spPr/>
      <dgm:t>
        <a:bodyPr/>
        <a:lstStyle/>
        <a:p>
          <a:endParaRPr lang="es-ES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E99579-172A-4C30-A3A7-D557E536DE28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Teoría clásica del comercio internacional</a:t>
          </a:r>
          <a:endParaRPr lang="es-ES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D0C7AF-E701-40C3-9057-7176C4FACB0A}" type="parTrans" cxnId="{3892C596-8810-431E-96BC-820E1E9B939E}">
      <dgm:prSet/>
      <dgm:spPr/>
      <dgm:t>
        <a:bodyPr/>
        <a:lstStyle/>
        <a:p>
          <a:endParaRPr lang="es-ES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07EFB0-167D-4DC0-B696-73B23B2597A0}" type="sibTrans" cxnId="{3892C596-8810-431E-96BC-820E1E9B939E}">
      <dgm:prSet/>
      <dgm:spPr/>
      <dgm:t>
        <a:bodyPr/>
        <a:lstStyle/>
        <a:p>
          <a:endParaRPr lang="es-ES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01DC4C-1D76-4743-9BD9-C17B6221D825}">
      <dgm:prSet phldrT="[Texto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Teoría del equilibrio internacional</a:t>
          </a:r>
          <a:endParaRPr lang="es-ES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7C6838-E610-44BB-B3D3-AF0FFA9F4BB8}" type="parTrans" cxnId="{A8486749-A3EF-4348-9AE7-52A108EA2382}">
      <dgm:prSet/>
      <dgm:spPr/>
      <dgm:t>
        <a:bodyPr/>
        <a:lstStyle/>
        <a:p>
          <a:endParaRPr lang="es-ES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B78F2C-2C69-4CBB-A490-1C5259C4A188}" type="sibTrans" cxnId="{A8486749-A3EF-4348-9AE7-52A108EA2382}">
      <dgm:prSet/>
      <dgm:spPr/>
      <dgm:t>
        <a:bodyPr/>
        <a:lstStyle/>
        <a:p>
          <a:endParaRPr lang="es-ES" b="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C3B9F-17EB-46BC-8E56-BA3F5E0AA2FA}" type="pres">
      <dgm:prSet presAssocID="{44CCD1A9-4376-4853-AE41-4A45A1539CD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920EE32-C1C2-4FBB-A429-56115D1FA887}" type="pres">
      <dgm:prSet presAssocID="{948F8EC8-1CA2-4AEB-A3D7-55CE62044394}" presName="node" presStyleLbl="node1" presStyleIdx="0" presStyleCnt="4" custLinFactY="71530" custLinFactNeighborX="-5290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C9C8CB-EB14-4997-9BAE-FEF9E398855A}" type="pres">
      <dgm:prSet presAssocID="{EFD0D60A-CD90-4FB4-8608-010C199BAF77}" presName="sibTrans" presStyleLbl="sibTrans2D1" presStyleIdx="0" presStyleCnt="3"/>
      <dgm:spPr/>
      <dgm:t>
        <a:bodyPr/>
        <a:lstStyle/>
        <a:p>
          <a:endParaRPr lang="es-ES"/>
        </a:p>
      </dgm:t>
    </dgm:pt>
    <dgm:pt modelId="{170DE402-5D49-4E17-A15B-26839A17CBC4}" type="pres">
      <dgm:prSet presAssocID="{EFD0D60A-CD90-4FB4-8608-010C199BAF77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5B59696B-8A7D-4F29-B27A-319BE7DEEBAB}" type="pres">
      <dgm:prSet presAssocID="{8D32BE76-C9DC-4F7F-AC77-C4E7998D975A}" presName="node" presStyleLbl="node1" presStyleIdx="1" presStyleCnt="4" custLinFactNeighborX="-82715" custLinFactNeighborY="80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F9D217-EFD4-4B77-97EF-885E53701F8C}" type="pres">
      <dgm:prSet presAssocID="{168E02C3-9266-4F92-A122-3C0635F6E232}" presName="sibTrans" presStyleLbl="sibTrans2D1" presStyleIdx="1" presStyleCnt="3"/>
      <dgm:spPr/>
      <dgm:t>
        <a:bodyPr/>
        <a:lstStyle/>
        <a:p>
          <a:endParaRPr lang="es-ES"/>
        </a:p>
      </dgm:t>
    </dgm:pt>
    <dgm:pt modelId="{F9CA93D3-EFC9-44AE-AF69-70048F61A545}" type="pres">
      <dgm:prSet presAssocID="{168E02C3-9266-4F92-A122-3C0635F6E232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16134BFE-32FE-4DD3-BD1B-F49314FFBB13}" type="pres">
      <dgm:prSet presAssocID="{11E99579-172A-4C30-A3A7-D557E536DE28}" presName="node" presStyleLbl="node1" presStyleIdx="2" presStyleCnt="4" custLinFactNeighborX="-76469" custLinFactNeighborY="88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3F3871-43F2-4F8F-A9D3-86C94AF54655}" type="pres">
      <dgm:prSet presAssocID="{C107EFB0-167D-4DC0-B696-73B23B2597A0}" presName="sibTrans" presStyleLbl="sibTrans2D1" presStyleIdx="2" presStyleCnt="3"/>
      <dgm:spPr/>
      <dgm:t>
        <a:bodyPr/>
        <a:lstStyle/>
        <a:p>
          <a:endParaRPr lang="es-ES"/>
        </a:p>
      </dgm:t>
    </dgm:pt>
    <dgm:pt modelId="{5B5535A5-8F47-4827-89D7-6205E2F5C0F2}" type="pres">
      <dgm:prSet presAssocID="{C107EFB0-167D-4DC0-B696-73B23B2597A0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4F5AE916-8C8A-4426-9933-05023F11F983}" type="pres">
      <dgm:prSet presAssocID="{F301DC4C-1D76-4743-9BD9-C17B6221D825}" presName="node" presStyleLbl="node1" presStyleIdx="3" presStyleCnt="4" custLinFactNeighborX="177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4809872-5A3D-438C-B231-32D566C6F68F}" type="presOf" srcId="{948F8EC8-1CA2-4AEB-A3D7-55CE62044394}" destId="{C920EE32-C1C2-4FBB-A429-56115D1FA887}" srcOrd="0" destOrd="0" presId="urn:microsoft.com/office/officeart/2005/8/layout/process5"/>
    <dgm:cxn modelId="{FF9338BE-E0AF-4A24-9CB9-4B98DA2FF8A8}" type="presOf" srcId="{168E02C3-9266-4F92-A122-3C0635F6E232}" destId="{F9CA93D3-EFC9-44AE-AF69-70048F61A545}" srcOrd="1" destOrd="0" presId="urn:microsoft.com/office/officeart/2005/8/layout/process5"/>
    <dgm:cxn modelId="{67A5284E-D1B3-47EF-9F1E-28F5366F66CE}" type="presOf" srcId="{8D32BE76-C9DC-4F7F-AC77-C4E7998D975A}" destId="{5B59696B-8A7D-4F29-B27A-319BE7DEEBAB}" srcOrd="0" destOrd="0" presId="urn:microsoft.com/office/officeart/2005/8/layout/process5"/>
    <dgm:cxn modelId="{CEF4F55D-0364-42EA-8EED-3430B4ABCACF}" type="presOf" srcId="{C107EFB0-167D-4DC0-B696-73B23B2597A0}" destId="{013F3871-43F2-4F8F-A9D3-86C94AF54655}" srcOrd="0" destOrd="0" presId="urn:microsoft.com/office/officeart/2005/8/layout/process5"/>
    <dgm:cxn modelId="{FD45EA4D-98FB-4DCB-8E56-F54A7023208D}" srcId="{44CCD1A9-4376-4853-AE41-4A45A1539CD9}" destId="{8D32BE76-C9DC-4F7F-AC77-C4E7998D975A}" srcOrd="1" destOrd="0" parTransId="{EF04746F-6FD7-40E1-9C45-8BB6DD8040AD}" sibTransId="{168E02C3-9266-4F92-A122-3C0635F6E232}"/>
    <dgm:cxn modelId="{224FCF26-A914-4310-A562-8AA3F6393D2F}" type="presOf" srcId="{C107EFB0-167D-4DC0-B696-73B23B2597A0}" destId="{5B5535A5-8F47-4827-89D7-6205E2F5C0F2}" srcOrd="1" destOrd="0" presId="urn:microsoft.com/office/officeart/2005/8/layout/process5"/>
    <dgm:cxn modelId="{A8486749-A3EF-4348-9AE7-52A108EA2382}" srcId="{44CCD1A9-4376-4853-AE41-4A45A1539CD9}" destId="{F301DC4C-1D76-4743-9BD9-C17B6221D825}" srcOrd="3" destOrd="0" parTransId="{967C6838-E610-44BB-B3D3-AF0FFA9F4BB8}" sibTransId="{DAB78F2C-2C69-4CBB-A490-1C5259C4A188}"/>
    <dgm:cxn modelId="{DDF1667C-234C-4481-AACA-0E7596342F84}" srcId="{44CCD1A9-4376-4853-AE41-4A45A1539CD9}" destId="{948F8EC8-1CA2-4AEB-A3D7-55CE62044394}" srcOrd="0" destOrd="0" parTransId="{D2DE8D1F-6FFE-4DBA-8469-EF02EC179798}" sibTransId="{EFD0D60A-CD90-4FB4-8608-010C199BAF77}"/>
    <dgm:cxn modelId="{3892C596-8810-431E-96BC-820E1E9B939E}" srcId="{44CCD1A9-4376-4853-AE41-4A45A1539CD9}" destId="{11E99579-172A-4C30-A3A7-D557E536DE28}" srcOrd="2" destOrd="0" parTransId="{74D0C7AF-E701-40C3-9057-7176C4FACB0A}" sibTransId="{C107EFB0-167D-4DC0-B696-73B23B2597A0}"/>
    <dgm:cxn modelId="{2DB51C0F-83F8-418F-A23C-BDE714304203}" type="presOf" srcId="{11E99579-172A-4C30-A3A7-D557E536DE28}" destId="{16134BFE-32FE-4DD3-BD1B-F49314FFBB13}" srcOrd="0" destOrd="0" presId="urn:microsoft.com/office/officeart/2005/8/layout/process5"/>
    <dgm:cxn modelId="{E4FC70CD-BA10-4FBA-B18C-E016BF1DD63C}" type="presOf" srcId="{F301DC4C-1D76-4743-9BD9-C17B6221D825}" destId="{4F5AE916-8C8A-4426-9933-05023F11F983}" srcOrd="0" destOrd="0" presId="urn:microsoft.com/office/officeart/2005/8/layout/process5"/>
    <dgm:cxn modelId="{E6DA2C31-28B5-4781-92F4-1E3F43100084}" type="presOf" srcId="{EFD0D60A-CD90-4FB4-8608-010C199BAF77}" destId="{170DE402-5D49-4E17-A15B-26839A17CBC4}" srcOrd="1" destOrd="0" presId="urn:microsoft.com/office/officeart/2005/8/layout/process5"/>
    <dgm:cxn modelId="{A198AB3C-6B9D-4ACF-8750-183BC29EC15C}" type="presOf" srcId="{44CCD1A9-4376-4853-AE41-4A45A1539CD9}" destId="{51CC3B9F-17EB-46BC-8E56-BA3F5E0AA2FA}" srcOrd="0" destOrd="0" presId="urn:microsoft.com/office/officeart/2005/8/layout/process5"/>
    <dgm:cxn modelId="{D32309E5-AC60-437D-B60E-128E0FB30469}" type="presOf" srcId="{EFD0D60A-CD90-4FB4-8608-010C199BAF77}" destId="{D0C9C8CB-EB14-4997-9BAE-FEF9E398855A}" srcOrd="0" destOrd="0" presId="urn:microsoft.com/office/officeart/2005/8/layout/process5"/>
    <dgm:cxn modelId="{0F9FB30C-66E3-4545-A429-F53D795B8FDD}" type="presOf" srcId="{168E02C3-9266-4F92-A122-3C0635F6E232}" destId="{FEF9D217-EFD4-4B77-97EF-885E53701F8C}" srcOrd="0" destOrd="0" presId="urn:microsoft.com/office/officeart/2005/8/layout/process5"/>
    <dgm:cxn modelId="{15FD3871-A247-41E8-840D-79EE2547597B}" type="presParOf" srcId="{51CC3B9F-17EB-46BC-8E56-BA3F5E0AA2FA}" destId="{C920EE32-C1C2-4FBB-A429-56115D1FA887}" srcOrd="0" destOrd="0" presId="urn:microsoft.com/office/officeart/2005/8/layout/process5"/>
    <dgm:cxn modelId="{FC25A63E-F512-49A8-AF94-FDC58CE3B0C4}" type="presParOf" srcId="{51CC3B9F-17EB-46BC-8E56-BA3F5E0AA2FA}" destId="{D0C9C8CB-EB14-4997-9BAE-FEF9E398855A}" srcOrd="1" destOrd="0" presId="urn:microsoft.com/office/officeart/2005/8/layout/process5"/>
    <dgm:cxn modelId="{8CBBA60D-40A3-40FB-9500-88105485B4CA}" type="presParOf" srcId="{D0C9C8CB-EB14-4997-9BAE-FEF9E398855A}" destId="{170DE402-5D49-4E17-A15B-26839A17CBC4}" srcOrd="0" destOrd="0" presId="urn:microsoft.com/office/officeart/2005/8/layout/process5"/>
    <dgm:cxn modelId="{4D507E0F-28D7-4CF2-9EAC-E51FCA49F7CF}" type="presParOf" srcId="{51CC3B9F-17EB-46BC-8E56-BA3F5E0AA2FA}" destId="{5B59696B-8A7D-4F29-B27A-319BE7DEEBAB}" srcOrd="2" destOrd="0" presId="urn:microsoft.com/office/officeart/2005/8/layout/process5"/>
    <dgm:cxn modelId="{C0417C7F-A2A6-4409-924D-5B7FE866B128}" type="presParOf" srcId="{51CC3B9F-17EB-46BC-8E56-BA3F5E0AA2FA}" destId="{FEF9D217-EFD4-4B77-97EF-885E53701F8C}" srcOrd="3" destOrd="0" presId="urn:microsoft.com/office/officeart/2005/8/layout/process5"/>
    <dgm:cxn modelId="{1B2B7711-30AB-43FA-903E-C1A0E53B5243}" type="presParOf" srcId="{FEF9D217-EFD4-4B77-97EF-885E53701F8C}" destId="{F9CA93D3-EFC9-44AE-AF69-70048F61A545}" srcOrd="0" destOrd="0" presId="urn:microsoft.com/office/officeart/2005/8/layout/process5"/>
    <dgm:cxn modelId="{58899544-E152-4BAC-81C5-37486C63B626}" type="presParOf" srcId="{51CC3B9F-17EB-46BC-8E56-BA3F5E0AA2FA}" destId="{16134BFE-32FE-4DD3-BD1B-F49314FFBB13}" srcOrd="4" destOrd="0" presId="urn:microsoft.com/office/officeart/2005/8/layout/process5"/>
    <dgm:cxn modelId="{F93AB650-2B66-4A3D-8253-514D5AE7F129}" type="presParOf" srcId="{51CC3B9F-17EB-46BC-8E56-BA3F5E0AA2FA}" destId="{013F3871-43F2-4F8F-A9D3-86C94AF54655}" srcOrd="5" destOrd="0" presId="urn:microsoft.com/office/officeart/2005/8/layout/process5"/>
    <dgm:cxn modelId="{8242E8E7-8AB4-4BEE-9EDC-2F09398ED7F8}" type="presParOf" srcId="{013F3871-43F2-4F8F-A9D3-86C94AF54655}" destId="{5B5535A5-8F47-4827-89D7-6205E2F5C0F2}" srcOrd="0" destOrd="0" presId="urn:microsoft.com/office/officeart/2005/8/layout/process5"/>
    <dgm:cxn modelId="{56D8288E-6353-42D8-A101-47AB6E9CC738}" type="presParOf" srcId="{51CC3B9F-17EB-46BC-8E56-BA3F5E0AA2FA}" destId="{4F5AE916-8C8A-4426-9933-05023F11F983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BBFFF-F78D-4E56-BEDF-3EFCE6F74850}">
      <dsp:nvSpPr>
        <dsp:cNvPr id="0" name=""/>
        <dsp:cNvSpPr/>
      </dsp:nvSpPr>
      <dsp:spPr>
        <a:xfrm>
          <a:off x="171711" y="334"/>
          <a:ext cx="2275279" cy="1097012"/>
        </a:xfrm>
        <a:prstGeom prst="roundRect">
          <a:avLst>
            <a:gd name="adj" fmla="val 10000"/>
          </a:avLst>
        </a:prstGeom>
        <a:solidFill>
          <a:schemeClr val="lt1"/>
        </a:solidFill>
        <a:ln w="5715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Impulsar la producción</a:t>
          </a:r>
          <a:endParaRPr lang="es-EC" sz="2200" kern="1200" dirty="0"/>
        </a:p>
      </dsp:txBody>
      <dsp:txXfrm>
        <a:off x="203841" y="32464"/>
        <a:ext cx="2211019" cy="1032752"/>
      </dsp:txXfrm>
    </dsp:sp>
    <dsp:sp modelId="{E427DBEC-24D3-4D01-B17A-AA84F28EED8D}">
      <dsp:nvSpPr>
        <dsp:cNvPr id="0" name=""/>
        <dsp:cNvSpPr/>
      </dsp:nvSpPr>
      <dsp:spPr>
        <a:xfrm rot="5400000">
          <a:off x="1103661" y="1124773"/>
          <a:ext cx="411379" cy="4936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 rot="-5400000">
        <a:off x="1161254" y="1165911"/>
        <a:ext cx="296193" cy="287965"/>
      </dsp:txXfrm>
    </dsp:sp>
    <dsp:sp modelId="{696B28F1-DF35-4C94-A85A-2AF440EDC18E}">
      <dsp:nvSpPr>
        <dsp:cNvPr id="0" name=""/>
        <dsp:cNvSpPr/>
      </dsp:nvSpPr>
      <dsp:spPr>
        <a:xfrm>
          <a:off x="171711" y="1645854"/>
          <a:ext cx="2275279" cy="1097012"/>
        </a:xfrm>
        <a:prstGeom prst="roundRect">
          <a:avLst>
            <a:gd name="adj" fmla="val 10000"/>
          </a:avLst>
        </a:prstGeom>
        <a:solidFill>
          <a:schemeClr val="lt1"/>
        </a:solidFill>
        <a:ln w="5715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Productos en mercados internacionales</a:t>
          </a:r>
          <a:endParaRPr lang="es-EC" sz="2200" kern="1200" dirty="0"/>
        </a:p>
      </dsp:txBody>
      <dsp:txXfrm>
        <a:off x="203841" y="1677984"/>
        <a:ext cx="2211019" cy="10327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4CFD7-C912-4BE0-97D8-17DDBCC06F9A}">
      <dsp:nvSpPr>
        <dsp:cNvPr id="0" name=""/>
        <dsp:cNvSpPr/>
      </dsp:nvSpPr>
      <dsp:spPr>
        <a:xfrm>
          <a:off x="5903" y="936887"/>
          <a:ext cx="1830039" cy="109802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Contribuir al desarrollo y cooperación</a:t>
          </a:r>
          <a:endParaRPr lang="es-ES" sz="2200" kern="1200" dirty="0"/>
        </a:p>
      </dsp:txBody>
      <dsp:txXfrm>
        <a:off x="38063" y="969047"/>
        <a:ext cx="1765719" cy="1033703"/>
      </dsp:txXfrm>
    </dsp:sp>
    <dsp:sp modelId="{0C52B3C3-1C49-4B51-A2E7-CC40C2ABFE48}">
      <dsp:nvSpPr>
        <dsp:cNvPr id="0" name=""/>
        <dsp:cNvSpPr/>
      </dsp:nvSpPr>
      <dsp:spPr>
        <a:xfrm>
          <a:off x="2018947" y="1258974"/>
          <a:ext cx="387968" cy="453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2018947" y="1349744"/>
        <a:ext cx="271578" cy="272309"/>
      </dsp:txXfrm>
    </dsp:sp>
    <dsp:sp modelId="{BAEBC251-3446-49B7-ADC1-A44AE360E6F4}">
      <dsp:nvSpPr>
        <dsp:cNvPr id="0" name=""/>
        <dsp:cNvSpPr/>
      </dsp:nvSpPr>
      <dsp:spPr>
        <a:xfrm>
          <a:off x="2567959" y="936887"/>
          <a:ext cx="1830039" cy="109802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79635"/>
            <a:satOff val="2060"/>
            <a:lumOff val="601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Otorgar preferencias arancelarias</a:t>
          </a:r>
          <a:endParaRPr lang="es-ES" sz="2200" kern="1200" dirty="0"/>
        </a:p>
      </dsp:txBody>
      <dsp:txXfrm>
        <a:off x="2600119" y="969047"/>
        <a:ext cx="1765719" cy="1033703"/>
      </dsp:txXfrm>
    </dsp:sp>
    <dsp:sp modelId="{78C5EE7B-8877-4C5C-B51B-8ABAF44D76C4}">
      <dsp:nvSpPr>
        <dsp:cNvPr id="0" name=""/>
        <dsp:cNvSpPr/>
      </dsp:nvSpPr>
      <dsp:spPr>
        <a:xfrm>
          <a:off x="4581003" y="1258974"/>
          <a:ext cx="387968" cy="453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06195"/>
            <a:satOff val="376"/>
            <a:lumOff val="70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4581003" y="1349744"/>
        <a:ext cx="271578" cy="272309"/>
      </dsp:txXfrm>
    </dsp:sp>
    <dsp:sp modelId="{4ED0512B-6992-469D-8DCD-AFDD28E5FC35}">
      <dsp:nvSpPr>
        <dsp:cNvPr id="0" name=""/>
        <dsp:cNvSpPr/>
      </dsp:nvSpPr>
      <dsp:spPr>
        <a:xfrm>
          <a:off x="5130015" y="936887"/>
          <a:ext cx="1830039" cy="109802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59270"/>
            <a:satOff val="4120"/>
            <a:lumOff val="1202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Cumplimiento de normas y reglamentos</a:t>
          </a:r>
          <a:endParaRPr lang="es-ES" sz="2200" kern="1200" dirty="0"/>
        </a:p>
      </dsp:txBody>
      <dsp:txXfrm>
        <a:off x="5162175" y="969047"/>
        <a:ext cx="1765719" cy="1033703"/>
      </dsp:txXfrm>
    </dsp:sp>
    <dsp:sp modelId="{98D79AD9-BBCC-4545-811A-0942136F30E8}">
      <dsp:nvSpPr>
        <dsp:cNvPr id="0" name=""/>
        <dsp:cNvSpPr/>
      </dsp:nvSpPr>
      <dsp:spPr>
        <a:xfrm>
          <a:off x="7143058" y="1258974"/>
          <a:ext cx="387968" cy="453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12390"/>
            <a:satOff val="753"/>
            <a:lumOff val="140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7143058" y="1349744"/>
        <a:ext cx="271578" cy="272309"/>
      </dsp:txXfrm>
    </dsp:sp>
    <dsp:sp modelId="{657A448B-1877-4FDD-A11A-1C803984F4DA}">
      <dsp:nvSpPr>
        <dsp:cNvPr id="0" name=""/>
        <dsp:cNvSpPr/>
      </dsp:nvSpPr>
      <dsp:spPr>
        <a:xfrm>
          <a:off x="7692070" y="936887"/>
          <a:ext cx="1830039" cy="109802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38905"/>
            <a:satOff val="6179"/>
            <a:lumOff val="1804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Fomentar el comercio</a:t>
          </a:r>
          <a:endParaRPr lang="es-ES" sz="2200" kern="1200" dirty="0"/>
        </a:p>
      </dsp:txBody>
      <dsp:txXfrm>
        <a:off x="7724230" y="969047"/>
        <a:ext cx="1765719" cy="1033703"/>
      </dsp:txXfrm>
    </dsp:sp>
    <dsp:sp modelId="{5C29CC40-6919-4749-BAC2-8AD1CD504AD6}">
      <dsp:nvSpPr>
        <dsp:cNvPr id="0" name=""/>
        <dsp:cNvSpPr/>
      </dsp:nvSpPr>
      <dsp:spPr>
        <a:xfrm>
          <a:off x="9705114" y="1258974"/>
          <a:ext cx="387968" cy="453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18585"/>
            <a:satOff val="1129"/>
            <a:lumOff val="2109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9705114" y="1349744"/>
        <a:ext cx="271578" cy="272309"/>
      </dsp:txXfrm>
    </dsp:sp>
    <dsp:sp modelId="{5BB7B906-3CCF-4355-8C81-76F9E692C444}">
      <dsp:nvSpPr>
        <dsp:cNvPr id="0" name=""/>
        <dsp:cNvSpPr/>
      </dsp:nvSpPr>
      <dsp:spPr>
        <a:xfrm>
          <a:off x="10254126" y="936887"/>
          <a:ext cx="1830039" cy="109802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18539"/>
            <a:satOff val="8239"/>
            <a:lumOff val="2405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Sistemas de información </a:t>
          </a:r>
          <a:endParaRPr lang="es-ES" sz="2200" kern="1200" dirty="0"/>
        </a:p>
      </dsp:txBody>
      <dsp:txXfrm>
        <a:off x="10286286" y="969047"/>
        <a:ext cx="1765719" cy="103370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D7FF9-BEDE-44A8-B692-E4F2E1D9EB17}">
      <dsp:nvSpPr>
        <dsp:cNvPr id="0" name=""/>
        <dsp:cNvSpPr/>
      </dsp:nvSpPr>
      <dsp:spPr>
        <a:xfrm>
          <a:off x="0" y="0"/>
          <a:ext cx="2740194" cy="1522330"/>
        </a:xfrm>
        <a:prstGeom prst="roundRect">
          <a:avLst>
            <a:gd name="adj" fmla="val 10000"/>
          </a:avLst>
        </a:prstGeom>
        <a:solidFill>
          <a:schemeClr val="lt1"/>
        </a:solidFill>
        <a:ln w="381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Características demográficas</a:t>
          </a:r>
          <a:endParaRPr lang="es-EC" sz="2000" kern="1200" dirty="0"/>
        </a:p>
      </dsp:txBody>
      <dsp:txXfrm>
        <a:off x="44588" y="44588"/>
        <a:ext cx="2651018" cy="1433154"/>
      </dsp:txXfrm>
    </dsp:sp>
    <dsp:sp modelId="{95CE5231-A900-4AF9-8816-E595E7AD630F}">
      <dsp:nvSpPr>
        <dsp:cNvPr id="0" name=""/>
        <dsp:cNvSpPr/>
      </dsp:nvSpPr>
      <dsp:spPr>
        <a:xfrm rot="3898905">
          <a:off x="1582294" y="1576068"/>
          <a:ext cx="655938" cy="685048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22225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 rot="-5400000">
        <a:off x="1663138" y="1599855"/>
        <a:ext cx="411028" cy="459157"/>
      </dsp:txXfrm>
    </dsp:sp>
    <dsp:sp modelId="{AC1C7E55-FC47-479D-A353-05F561597E54}">
      <dsp:nvSpPr>
        <dsp:cNvPr id="0" name=""/>
        <dsp:cNvSpPr/>
      </dsp:nvSpPr>
      <dsp:spPr>
        <a:xfrm>
          <a:off x="1080332" y="2314855"/>
          <a:ext cx="2740194" cy="1522330"/>
        </a:xfrm>
        <a:prstGeom prst="roundRect">
          <a:avLst>
            <a:gd name="adj" fmla="val 10000"/>
          </a:avLst>
        </a:prstGeom>
        <a:solidFill>
          <a:schemeClr val="lt1"/>
        </a:solidFill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Situación y percepción</a:t>
          </a:r>
          <a:endParaRPr lang="es-EC" sz="2000" kern="1200" dirty="0"/>
        </a:p>
      </dsp:txBody>
      <dsp:txXfrm>
        <a:off x="1124920" y="2359443"/>
        <a:ext cx="2651018" cy="1433154"/>
      </dsp:txXfrm>
    </dsp:sp>
    <dsp:sp modelId="{D360CADF-1B53-4761-A7F9-ACD0C1AA3E3F}">
      <dsp:nvSpPr>
        <dsp:cNvPr id="0" name=""/>
        <dsp:cNvSpPr/>
      </dsp:nvSpPr>
      <dsp:spPr>
        <a:xfrm rot="2854054">
          <a:off x="3109228" y="3857733"/>
          <a:ext cx="737877" cy="685048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22225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200" kern="1200"/>
        </a:p>
      </dsp:txBody>
      <dsp:txXfrm rot="-5400000">
        <a:off x="3203320" y="3858234"/>
        <a:ext cx="411028" cy="532363"/>
      </dsp:txXfrm>
    </dsp:sp>
    <dsp:sp modelId="{CE1C3215-E429-4B69-854C-F12B0054D373}">
      <dsp:nvSpPr>
        <dsp:cNvPr id="0" name=""/>
        <dsp:cNvSpPr/>
      </dsp:nvSpPr>
      <dsp:spPr>
        <a:xfrm>
          <a:off x="3135807" y="4563329"/>
          <a:ext cx="2740194" cy="1522330"/>
        </a:xfrm>
        <a:prstGeom prst="roundRect">
          <a:avLst>
            <a:gd name="adj" fmla="val 10000"/>
          </a:avLst>
        </a:prstGeom>
        <a:solidFill>
          <a:schemeClr val="lt1"/>
        </a:solidFill>
        <a:ln w="381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Poderes del estado de Guatemala</a:t>
          </a:r>
          <a:endParaRPr lang="es-EC" sz="2000" kern="1200" dirty="0"/>
        </a:p>
      </dsp:txBody>
      <dsp:txXfrm>
        <a:off x="3180395" y="4607917"/>
        <a:ext cx="2651018" cy="143315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3797A-99B2-4FB0-AC1A-9DC5D5BD0372}">
      <dsp:nvSpPr>
        <dsp:cNvPr id="0" name=""/>
        <dsp:cNvSpPr/>
      </dsp:nvSpPr>
      <dsp:spPr>
        <a:xfrm>
          <a:off x="8260655" y="0"/>
          <a:ext cx="3931344" cy="2021172"/>
        </a:xfrm>
        <a:prstGeom prst="roundRect">
          <a:avLst>
            <a:gd name="adj" fmla="val 10000"/>
          </a:avLst>
        </a:prstGeom>
        <a:solidFill>
          <a:schemeClr val="lt1"/>
        </a:solidFill>
        <a:ln w="381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/>
            <a:t>Situación comercial</a:t>
          </a:r>
          <a:endParaRPr lang="es-EC" sz="2800" b="1" kern="1200" dirty="0"/>
        </a:p>
      </dsp:txBody>
      <dsp:txXfrm>
        <a:off x="8319853" y="59198"/>
        <a:ext cx="3812948" cy="1902776"/>
      </dsp:txXfrm>
    </dsp:sp>
    <dsp:sp modelId="{89D119CA-7BC7-4576-AFD9-C91CE267C2D2}">
      <dsp:nvSpPr>
        <dsp:cNvPr id="0" name=""/>
        <dsp:cNvSpPr/>
      </dsp:nvSpPr>
      <dsp:spPr>
        <a:xfrm rot="9216537">
          <a:off x="4659608" y="2004504"/>
          <a:ext cx="3282070" cy="1908086"/>
        </a:xfrm>
        <a:prstGeom prst="rightArrow">
          <a:avLst>
            <a:gd name="adj1" fmla="val 60000"/>
            <a:gd name="adj2" fmla="val 50000"/>
          </a:avLst>
        </a:prstGeom>
        <a:solidFill>
          <a:schemeClr val="dk1"/>
        </a:solidFill>
        <a:ln w="22225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500" kern="1200"/>
        </a:p>
      </dsp:txBody>
      <dsp:txXfrm rot="10800000">
        <a:off x="5202205" y="2258901"/>
        <a:ext cx="2709644" cy="1144852"/>
      </dsp:txXfrm>
    </dsp:sp>
    <dsp:sp modelId="{57117E15-F2FE-4BDF-943A-6189012EDF1E}">
      <dsp:nvSpPr>
        <dsp:cNvPr id="0" name=""/>
        <dsp:cNvSpPr/>
      </dsp:nvSpPr>
      <dsp:spPr>
        <a:xfrm>
          <a:off x="0" y="3931124"/>
          <a:ext cx="4511479" cy="2069086"/>
        </a:xfrm>
        <a:prstGeom prst="roundRect">
          <a:avLst>
            <a:gd name="adj" fmla="val 10000"/>
          </a:avLst>
        </a:prstGeom>
        <a:solidFill>
          <a:schemeClr val="lt1"/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/>
            <a:t>Perfil logístico para el ingreso de productos</a:t>
          </a:r>
          <a:endParaRPr lang="es-EC" sz="2800" b="1" kern="1200" dirty="0"/>
        </a:p>
      </dsp:txBody>
      <dsp:txXfrm>
        <a:off x="60601" y="3991725"/>
        <a:ext cx="4390277" cy="194788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CBE98-0A59-4E19-8B28-92B8CB38B66D}">
      <dsp:nvSpPr>
        <dsp:cNvPr id="0" name=""/>
        <dsp:cNvSpPr/>
      </dsp:nvSpPr>
      <dsp:spPr>
        <a:xfrm>
          <a:off x="2709572" y="4822613"/>
          <a:ext cx="5337386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68B41-22CF-4295-9EE1-93E3B25382B6}">
      <dsp:nvSpPr>
        <dsp:cNvPr id="0" name=""/>
        <dsp:cNvSpPr/>
      </dsp:nvSpPr>
      <dsp:spPr>
        <a:xfrm>
          <a:off x="2709572" y="3505877"/>
          <a:ext cx="4443306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75443-F1D8-455B-B4F5-2A3327FB6691}">
      <dsp:nvSpPr>
        <dsp:cNvPr id="0" name=""/>
        <dsp:cNvSpPr/>
      </dsp:nvSpPr>
      <dsp:spPr>
        <a:xfrm>
          <a:off x="2709572" y="1912789"/>
          <a:ext cx="4443306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1A1BE-6ECD-4A43-A251-F6047D0491B7}">
      <dsp:nvSpPr>
        <dsp:cNvPr id="0" name=""/>
        <dsp:cNvSpPr/>
      </dsp:nvSpPr>
      <dsp:spPr>
        <a:xfrm>
          <a:off x="2709572" y="596053"/>
          <a:ext cx="5337386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57F526-05AD-49CF-8A40-6CBCB3EFC7E6}">
      <dsp:nvSpPr>
        <dsp:cNvPr id="0" name=""/>
        <dsp:cNvSpPr/>
      </dsp:nvSpPr>
      <dsp:spPr>
        <a:xfrm>
          <a:off x="22" y="0"/>
          <a:ext cx="5418667" cy="541866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4AE221-BA89-4D95-8822-A4F7C1B3A6CD}">
      <dsp:nvSpPr>
        <dsp:cNvPr id="0" name=""/>
        <dsp:cNvSpPr/>
      </dsp:nvSpPr>
      <dsp:spPr>
        <a:xfrm>
          <a:off x="975598" y="2877312"/>
          <a:ext cx="3467946" cy="1788160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5598" y="2877312"/>
        <a:ext cx="3467946" cy="1788160"/>
      </dsp:txXfrm>
    </dsp:sp>
    <dsp:sp modelId="{BAF8E050-9479-4BF3-8999-995F64106812}">
      <dsp:nvSpPr>
        <dsp:cNvPr id="0" name=""/>
        <dsp:cNvSpPr/>
      </dsp:nvSpPr>
      <dsp:spPr>
        <a:xfrm>
          <a:off x="7450906" y="0"/>
          <a:ext cx="1192106" cy="119210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EDE51D-CFEB-4E08-BDE2-34C7D286D224}">
      <dsp:nvSpPr>
        <dsp:cNvPr id="0" name=""/>
        <dsp:cNvSpPr/>
      </dsp:nvSpPr>
      <dsp:spPr>
        <a:xfrm>
          <a:off x="8643012" y="0"/>
          <a:ext cx="3548748" cy="1192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Orígenes de las importaciones Norte y Centro América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América del sur  5,7%</a:t>
          </a:r>
          <a:endParaRPr lang="es-E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43012" y="0"/>
        <a:ext cx="3548748" cy="1192106"/>
      </dsp:txXfrm>
    </dsp:sp>
    <dsp:sp modelId="{6BC21C44-432D-499D-8318-754121C0EEB1}">
      <dsp:nvSpPr>
        <dsp:cNvPr id="0" name=""/>
        <dsp:cNvSpPr/>
      </dsp:nvSpPr>
      <dsp:spPr>
        <a:xfrm>
          <a:off x="6556825" y="1316736"/>
          <a:ext cx="1192106" cy="119210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158F7-EED4-484E-B7C9-431E8C3D26D3}">
      <dsp:nvSpPr>
        <dsp:cNvPr id="0" name=""/>
        <dsp:cNvSpPr/>
      </dsp:nvSpPr>
      <dsp:spPr>
        <a:xfrm>
          <a:off x="7748932" y="1316736"/>
          <a:ext cx="4441043" cy="1192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 que mas importa son Maquinas 17%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48932" y="1316736"/>
        <a:ext cx="4441043" cy="1192106"/>
      </dsp:txXfrm>
    </dsp:sp>
    <dsp:sp modelId="{B1927F1E-31EE-42DF-B04D-599BE00508B9}">
      <dsp:nvSpPr>
        <dsp:cNvPr id="0" name=""/>
        <dsp:cNvSpPr/>
      </dsp:nvSpPr>
      <dsp:spPr>
        <a:xfrm>
          <a:off x="6556825" y="2909824"/>
          <a:ext cx="1192106" cy="119210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E63EF8-96B5-4A37-BA91-4101DAB429FC}">
      <dsp:nvSpPr>
        <dsp:cNvPr id="0" name=""/>
        <dsp:cNvSpPr/>
      </dsp:nvSpPr>
      <dsp:spPr>
        <a:xfrm>
          <a:off x="7748932" y="2909824"/>
          <a:ext cx="3894814" cy="1192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Exporta 26% del reino vegetal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48932" y="2909824"/>
        <a:ext cx="3894814" cy="1192106"/>
      </dsp:txXfrm>
    </dsp:sp>
    <dsp:sp modelId="{60E5CF56-623D-4E76-A2B1-AF99830724A6}">
      <dsp:nvSpPr>
        <dsp:cNvPr id="0" name=""/>
        <dsp:cNvSpPr/>
      </dsp:nvSpPr>
      <dsp:spPr>
        <a:xfrm>
          <a:off x="7450906" y="4226560"/>
          <a:ext cx="1192106" cy="119210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20CE5-CE77-48E1-BBF6-B03907CD72BE}">
      <dsp:nvSpPr>
        <dsp:cNvPr id="0" name=""/>
        <dsp:cNvSpPr/>
      </dsp:nvSpPr>
      <dsp:spPr>
        <a:xfrm>
          <a:off x="8643012" y="4226560"/>
          <a:ext cx="3167785" cy="1192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 destino exportable es América del Norte 76%</a:t>
          </a:r>
          <a:endParaRPr lang="es-E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43012" y="4226560"/>
        <a:ext cx="3167785" cy="119210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8A5D3-EED1-4D38-BF42-4C92DD67798D}">
      <dsp:nvSpPr>
        <dsp:cNvPr id="0" name=""/>
        <dsp:cNvSpPr/>
      </dsp:nvSpPr>
      <dsp:spPr>
        <a:xfrm>
          <a:off x="685962" y="2415"/>
          <a:ext cx="3408998" cy="8985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i="1" kern="1200" dirty="0" smtClean="0"/>
            <a:t>GUATEMALA Y BELICE 	</a:t>
          </a:r>
          <a:endParaRPr lang="es-EC" sz="1500" kern="1200" dirty="0"/>
        </a:p>
      </dsp:txBody>
      <dsp:txXfrm>
        <a:off x="712281" y="28734"/>
        <a:ext cx="3356360" cy="845944"/>
      </dsp:txXfrm>
    </dsp:sp>
    <dsp:sp modelId="{F7EE6755-FBB3-44CC-81C1-2EF36E28A1B0}">
      <dsp:nvSpPr>
        <dsp:cNvPr id="0" name=""/>
        <dsp:cNvSpPr/>
      </dsp:nvSpPr>
      <dsp:spPr>
        <a:xfrm rot="5400000">
          <a:off x="2221977" y="923463"/>
          <a:ext cx="336968" cy="40436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 rot="-5400000">
        <a:off x="2269152" y="957160"/>
        <a:ext cx="242618" cy="235878"/>
      </dsp:txXfrm>
    </dsp:sp>
    <dsp:sp modelId="{4ED8405C-9F1A-4CD0-848C-7657E9F390CB}">
      <dsp:nvSpPr>
        <dsp:cNvPr id="0" name=""/>
        <dsp:cNvSpPr/>
      </dsp:nvSpPr>
      <dsp:spPr>
        <a:xfrm>
          <a:off x="685962" y="1350289"/>
          <a:ext cx="3408998" cy="8985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Entró en vigencia el 04 abril del 2010</a:t>
          </a:r>
          <a:endParaRPr lang="es-EC" sz="1500" kern="1200" dirty="0"/>
        </a:p>
      </dsp:txBody>
      <dsp:txXfrm>
        <a:off x="712281" y="1376608"/>
        <a:ext cx="3356360" cy="845944"/>
      </dsp:txXfrm>
    </dsp:sp>
    <dsp:sp modelId="{AA49486D-E65E-4EB3-9193-FF735CEA3F65}">
      <dsp:nvSpPr>
        <dsp:cNvPr id="0" name=""/>
        <dsp:cNvSpPr/>
      </dsp:nvSpPr>
      <dsp:spPr>
        <a:xfrm rot="5400000">
          <a:off x="2221977" y="2271337"/>
          <a:ext cx="336968" cy="40436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 rot="-5400000">
        <a:off x="2269152" y="2305034"/>
        <a:ext cx="242618" cy="235878"/>
      </dsp:txXfrm>
    </dsp:sp>
    <dsp:sp modelId="{2113240D-6AD5-40FE-AC58-7966172315A8}">
      <dsp:nvSpPr>
        <dsp:cNvPr id="0" name=""/>
        <dsp:cNvSpPr/>
      </dsp:nvSpPr>
      <dsp:spPr>
        <a:xfrm>
          <a:off x="685962" y="2698164"/>
          <a:ext cx="3408998" cy="8985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Belice para Guatemala es socio  comercial  de  las  exportaciones  el número 24 y de las importaciones el número 51</a:t>
          </a:r>
          <a:endParaRPr lang="es-EC" sz="1500" kern="1200" dirty="0"/>
        </a:p>
      </dsp:txBody>
      <dsp:txXfrm>
        <a:off x="712281" y="2724483"/>
        <a:ext cx="3356360" cy="845944"/>
      </dsp:txXfrm>
    </dsp:sp>
    <dsp:sp modelId="{C2B06B37-CAA0-42E5-9320-852B79FE2580}">
      <dsp:nvSpPr>
        <dsp:cNvPr id="0" name=""/>
        <dsp:cNvSpPr/>
      </dsp:nvSpPr>
      <dsp:spPr>
        <a:xfrm rot="5400000">
          <a:off x="2221977" y="3619211"/>
          <a:ext cx="336968" cy="40436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 rot="-5400000">
        <a:off x="2269152" y="3652908"/>
        <a:ext cx="242618" cy="235878"/>
      </dsp:txXfrm>
    </dsp:sp>
    <dsp:sp modelId="{C53C5884-EC45-44D7-88A9-3C5B9B320651}">
      <dsp:nvSpPr>
        <dsp:cNvPr id="0" name=""/>
        <dsp:cNvSpPr/>
      </dsp:nvSpPr>
      <dsp:spPr>
        <a:xfrm>
          <a:off x="685962" y="4046038"/>
          <a:ext cx="3408998" cy="8985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Guatemala para Belice, ocupó el número 10 para las exportaciones y el número 5 para las importaciones. </a:t>
          </a:r>
          <a:endParaRPr lang="es-EC" sz="1500" kern="1200" dirty="0"/>
        </a:p>
      </dsp:txBody>
      <dsp:txXfrm>
        <a:off x="712281" y="4072357"/>
        <a:ext cx="3356360" cy="84594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8A5D3-EED1-4D38-BF42-4C92DD67798D}">
      <dsp:nvSpPr>
        <dsp:cNvPr id="0" name=""/>
        <dsp:cNvSpPr/>
      </dsp:nvSpPr>
      <dsp:spPr>
        <a:xfrm>
          <a:off x="1446683" y="2415"/>
          <a:ext cx="2791223" cy="8985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i="1" kern="1200" dirty="0" smtClean="0"/>
            <a:t>GUATEMALA Y CUBA</a:t>
          </a:r>
          <a:endParaRPr lang="es-EC" sz="1400" kern="1200" dirty="0"/>
        </a:p>
      </dsp:txBody>
      <dsp:txXfrm>
        <a:off x="1473002" y="28734"/>
        <a:ext cx="2738585" cy="845944"/>
      </dsp:txXfrm>
    </dsp:sp>
    <dsp:sp modelId="{F7EE6755-FBB3-44CC-81C1-2EF36E28A1B0}">
      <dsp:nvSpPr>
        <dsp:cNvPr id="0" name=""/>
        <dsp:cNvSpPr/>
      </dsp:nvSpPr>
      <dsp:spPr>
        <a:xfrm rot="5400000">
          <a:off x="2673811" y="923463"/>
          <a:ext cx="336968" cy="4043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-5400000">
        <a:off x="2720986" y="957160"/>
        <a:ext cx="242618" cy="235878"/>
      </dsp:txXfrm>
    </dsp:sp>
    <dsp:sp modelId="{A71BEAFD-DFAC-4050-A16E-F12A4BCA969B}">
      <dsp:nvSpPr>
        <dsp:cNvPr id="0" name=""/>
        <dsp:cNvSpPr/>
      </dsp:nvSpPr>
      <dsp:spPr>
        <a:xfrm>
          <a:off x="1446683" y="1350289"/>
          <a:ext cx="2791223" cy="8985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Entró en vigencia el 18 mayo de 2001</a:t>
          </a:r>
          <a:endParaRPr lang="es-EC" sz="1400" kern="1200" dirty="0"/>
        </a:p>
      </dsp:txBody>
      <dsp:txXfrm>
        <a:off x="1473002" y="1376608"/>
        <a:ext cx="2738585" cy="845944"/>
      </dsp:txXfrm>
    </dsp:sp>
    <dsp:sp modelId="{C9548721-604C-4A9A-8F4F-2C34BC56A944}">
      <dsp:nvSpPr>
        <dsp:cNvPr id="0" name=""/>
        <dsp:cNvSpPr/>
      </dsp:nvSpPr>
      <dsp:spPr>
        <a:xfrm rot="5400000">
          <a:off x="2673811" y="2271337"/>
          <a:ext cx="336968" cy="4043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-5400000">
        <a:off x="2720986" y="2305034"/>
        <a:ext cx="242618" cy="235878"/>
      </dsp:txXfrm>
    </dsp:sp>
    <dsp:sp modelId="{F201D7F5-715F-4C4C-BEF0-C12B51CC0B06}">
      <dsp:nvSpPr>
        <dsp:cNvPr id="0" name=""/>
        <dsp:cNvSpPr/>
      </dsp:nvSpPr>
      <dsp:spPr>
        <a:xfrm>
          <a:off x="1446683" y="2698164"/>
          <a:ext cx="2791223" cy="8985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Cuba para Guatemala, ocupó como socio comercial de las exportaciones el número 41, y respecto a las importaciones el número 77</a:t>
          </a:r>
          <a:endParaRPr lang="es-EC" sz="1400" kern="1200" dirty="0"/>
        </a:p>
      </dsp:txBody>
      <dsp:txXfrm>
        <a:off x="1473002" y="2724483"/>
        <a:ext cx="2738585" cy="845944"/>
      </dsp:txXfrm>
    </dsp:sp>
    <dsp:sp modelId="{688FEFC5-FD34-431A-9ED6-8E8AC9D130C2}">
      <dsp:nvSpPr>
        <dsp:cNvPr id="0" name=""/>
        <dsp:cNvSpPr/>
      </dsp:nvSpPr>
      <dsp:spPr>
        <a:xfrm rot="5400000">
          <a:off x="2673811" y="3619211"/>
          <a:ext cx="336968" cy="4043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-5400000">
        <a:off x="2720986" y="3652908"/>
        <a:ext cx="242618" cy="235878"/>
      </dsp:txXfrm>
    </dsp:sp>
    <dsp:sp modelId="{5D1AAE26-DC5B-42A4-B0A3-80C1361D76B0}">
      <dsp:nvSpPr>
        <dsp:cNvPr id="0" name=""/>
        <dsp:cNvSpPr/>
      </dsp:nvSpPr>
      <dsp:spPr>
        <a:xfrm>
          <a:off x="1446683" y="4046038"/>
          <a:ext cx="2791223" cy="8985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Guatemala para Cuba, ocupó el número 107 para las exportaciones y el número 93 para </a:t>
          </a:r>
          <a:r>
            <a:rPr lang="es-EC" sz="1400" kern="1200" smtClean="0"/>
            <a:t>las importaciones</a:t>
          </a:r>
          <a:endParaRPr lang="es-EC" sz="1400" kern="1200" dirty="0"/>
        </a:p>
      </dsp:txBody>
      <dsp:txXfrm>
        <a:off x="1473002" y="4072357"/>
        <a:ext cx="2738585" cy="84594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45FAE4-9860-4C44-9CA2-D2623F621926}">
      <dsp:nvSpPr>
        <dsp:cNvPr id="0" name=""/>
        <dsp:cNvSpPr/>
      </dsp:nvSpPr>
      <dsp:spPr>
        <a:xfrm>
          <a:off x="4570" y="340614"/>
          <a:ext cx="1804480" cy="185590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i="1" kern="1200" dirty="0" smtClean="0"/>
            <a:t>GUATEMALA Y VENEZUELA 	</a:t>
          </a:r>
          <a:endParaRPr lang="es-EC" sz="1800" kern="1200" dirty="0"/>
        </a:p>
      </dsp:txBody>
      <dsp:txXfrm>
        <a:off x="57421" y="393465"/>
        <a:ext cx="1698778" cy="1750207"/>
      </dsp:txXfrm>
    </dsp:sp>
    <dsp:sp modelId="{A754E0ED-5824-4A2E-AB8D-0DA791203AE1}">
      <dsp:nvSpPr>
        <dsp:cNvPr id="0" name=""/>
        <dsp:cNvSpPr/>
      </dsp:nvSpPr>
      <dsp:spPr>
        <a:xfrm>
          <a:off x="2073855" y="940212"/>
          <a:ext cx="561384" cy="65671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2073855" y="1071555"/>
        <a:ext cx="392969" cy="394027"/>
      </dsp:txXfrm>
    </dsp:sp>
    <dsp:sp modelId="{85881309-AC18-4042-B973-EF82A1709F9B}">
      <dsp:nvSpPr>
        <dsp:cNvPr id="0" name=""/>
        <dsp:cNvSpPr/>
      </dsp:nvSpPr>
      <dsp:spPr>
        <a:xfrm>
          <a:off x="2868267" y="340614"/>
          <a:ext cx="1804480" cy="185590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Vigente desde el 10 de abril de 1986</a:t>
          </a:r>
          <a:endParaRPr lang="es-EC" sz="1800" kern="1200" dirty="0"/>
        </a:p>
      </dsp:txBody>
      <dsp:txXfrm>
        <a:off x="2921118" y="393465"/>
        <a:ext cx="1698778" cy="1750207"/>
      </dsp:txXfrm>
    </dsp:sp>
    <dsp:sp modelId="{B4C7BA4D-3E26-405F-BB16-2B19BE6CC3E7}">
      <dsp:nvSpPr>
        <dsp:cNvPr id="0" name=""/>
        <dsp:cNvSpPr/>
      </dsp:nvSpPr>
      <dsp:spPr>
        <a:xfrm>
          <a:off x="4937551" y="940212"/>
          <a:ext cx="561384" cy="65671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4937551" y="1071555"/>
        <a:ext cx="392969" cy="394027"/>
      </dsp:txXfrm>
    </dsp:sp>
    <dsp:sp modelId="{DB15DBB6-FF58-4429-AC99-DDD9F48C0D0A}">
      <dsp:nvSpPr>
        <dsp:cNvPr id="0" name=""/>
        <dsp:cNvSpPr/>
      </dsp:nvSpPr>
      <dsp:spPr>
        <a:xfrm>
          <a:off x="5731963" y="362443"/>
          <a:ext cx="2648039" cy="18122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Venezuela para Guatemala, ocupó el puesto de socio comercial de las exportaciones el número 31, y respecto a las importaciones el número 44</a:t>
          </a:r>
          <a:endParaRPr lang="es-EC" sz="1800" kern="1200" dirty="0"/>
        </a:p>
      </dsp:txBody>
      <dsp:txXfrm>
        <a:off x="5785042" y="415522"/>
        <a:ext cx="2541881" cy="1706094"/>
      </dsp:txXfrm>
    </dsp:sp>
    <dsp:sp modelId="{584B347F-0A16-46C3-A618-2550ED0C9632}">
      <dsp:nvSpPr>
        <dsp:cNvPr id="0" name=""/>
        <dsp:cNvSpPr/>
      </dsp:nvSpPr>
      <dsp:spPr>
        <a:xfrm>
          <a:off x="8644807" y="940212"/>
          <a:ext cx="561384" cy="65671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8644807" y="1071555"/>
        <a:ext cx="392969" cy="394027"/>
      </dsp:txXfrm>
    </dsp:sp>
    <dsp:sp modelId="{F98CF5CB-4793-4D6C-9843-756184701D31}">
      <dsp:nvSpPr>
        <dsp:cNvPr id="0" name=""/>
        <dsp:cNvSpPr/>
      </dsp:nvSpPr>
      <dsp:spPr>
        <a:xfrm>
          <a:off x="9439219" y="362443"/>
          <a:ext cx="2648039" cy="18122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Guatemala para Venezuela ocupó el número 36 para las exportaciones y el número 52 para </a:t>
          </a:r>
          <a:r>
            <a:rPr lang="es-EC" sz="1800" kern="1200" smtClean="0"/>
            <a:t>las importaciones</a:t>
          </a:r>
          <a:endParaRPr lang="es-EC" sz="1800" kern="1200" dirty="0"/>
        </a:p>
      </dsp:txBody>
      <dsp:txXfrm>
        <a:off x="9492298" y="415522"/>
        <a:ext cx="2541881" cy="170609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03E1A-9154-4F77-94E5-DFB36B7EB919}">
      <dsp:nvSpPr>
        <dsp:cNvPr id="0" name=""/>
        <dsp:cNvSpPr/>
      </dsp:nvSpPr>
      <dsp:spPr>
        <a:xfrm>
          <a:off x="1963" y="1310109"/>
          <a:ext cx="3114726" cy="2146046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9EC23-9230-4E5C-A6FF-8AC3A70B18E8}">
      <dsp:nvSpPr>
        <dsp:cNvPr id="0" name=""/>
        <dsp:cNvSpPr/>
      </dsp:nvSpPr>
      <dsp:spPr>
        <a:xfrm>
          <a:off x="1963" y="3456156"/>
          <a:ext cx="3114726" cy="1155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Segundo producto mas exportado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3" y="3456156"/>
        <a:ext cx="3114726" cy="1155563"/>
      </dsp:txXfrm>
    </dsp:sp>
    <dsp:sp modelId="{2A0EA66D-33E9-47CD-ACF0-3F9CBD0718CC}">
      <dsp:nvSpPr>
        <dsp:cNvPr id="0" name=""/>
        <dsp:cNvSpPr/>
      </dsp:nvSpPr>
      <dsp:spPr>
        <a:xfrm>
          <a:off x="6760334" y="1327556"/>
          <a:ext cx="3114726" cy="2146046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26518-3CC1-4639-9D84-FC27FAA7B402}">
      <dsp:nvSpPr>
        <dsp:cNvPr id="0" name=""/>
        <dsp:cNvSpPr/>
      </dsp:nvSpPr>
      <dsp:spPr>
        <a:xfrm>
          <a:off x="6760334" y="3687095"/>
          <a:ext cx="3114726" cy="1155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Certificaciones</a:t>
          </a:r>
          <a:endParaRPr lang="es-ES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60334" y="3687095"/>
        <a:ext cx="3114726" cy="1155563"/>
      </dsp:txXfrm>
    </dsp:sp>
    <dsp:sp modelId="{E6EA8AAF-23C2-44F0-B926-FB7586C82334}">
      <dsp:nvSpPr>
        <dsp:cNvPr id="0" name=""/>
        <dsp:cNvSpPr/>
      </dsp:nvSpPr>
      <dsp:spPr>
        <a:xfrm>
          <a:off x="3428299" y="1310109"/>
          <a:ext cx="3114726" cy="2146046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C7197-54A3-4019-9F74-24D8DB63AC23}">
      <dsp:nvSpPr>
        <dsp:cNvPr id="0" name=""/>
        <dsp:cNvSpPr/>
      </dsp:nvSpPr>
      <dsp:spPr>
        <a:xfrm>
          <a:off x="3428299" y="3692133"/>
          <a:ext cx="3114726" cy="1155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20% del total de productos primarios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24% de participación en las exportaciones no petroleras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8299" y="3692133"/>
        <a:ext cx="3114726" cy="115556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D4E2C-AE0B-414A-94C4-9167621E8F4F}">
      <dsp:nvSpPr>
        <dsp:cNvPr id="0" name=""/>
        <dsp:cNvSpPr/>
      </dsp:nvSpPr>
      <dsp:spPr>
        <a:xfrm>
          <a:off x="2347899" y="-6213"/>
          <a:ext cx="6721579" cy="6721579"/>
        </a:xfrm>
        <a:prstGeom prst="circularArrow">
          <a:avLst>
            <a:gd name="adj1" fmla="val 5274"/>
            <a:gd name="adj2" fmla="val 312630"/>
            <a:gd name="adj3" fmla="val 14194927"/>
            <a:gd name="adj4" fmla="val 17146475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D74EE-8B0D-4EB3-93E5-43710DCEBF0B}">
      <dsp:nvSpPr>
        <dsp:cNvPr id="0" name=""/>
        <dsp:cNvSpPr/>
      </dsp:nvSpPr>
      <dsp:spPr>
        <a:xfrm>
          <a:off x="4406952" y="1411"/>
          <a:ext cx="2603474" cy="1301737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Administración del Acuerdo</a:t>
          </a:r>
          <a:endParaRPr lang="es-EC" sz="2000" kern="1200" dirty="0"/>
        </a:p>
      </dsp:txBody>
      <dsp:txXfrm>
        <a:off x="4470498" y="64957"/>
        <a:ext cx="2476382" cy="1174645"/>
      </dsp:txXfrm>
    </dsp:sp>
    <dsp:sp modelId="{2FFF20BD-202C-43B6-AC7B-319ED4428687}">
      <dsp:nvSpPr>
        <dsp:cNvPr id="0" name=""/>
        <dsp:cNvSpPr/>
      </dsp:nvSpPr>
      <dsp:spPr>
        <a:xfrm>
          <a:off x="6768436" y="1364814"/>
          <a:ext cx="2603474" cy="1301737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Solución de controversias</a:t>
          </a:r>
          <a:endParaRPr lang="es-EC" sz="2000" kern="1200" dirty="0"/>
        </a:p>
      </dsp:txBody>
      <dsp:txXfrm>
        <a:off x="6831982" y="1428360"/>
        <a:ext cx="2476382" cy="1174645"/>
      </dsp:txXfrm>
    </dsp:sp>
    <dsp:sp modelId="{55F87977-DDA0-4DA5-9205-38BBD2DEA2F5}">
      <dsp:nvSpPr>
        <dsp:cNvPr id="0" name=""/>
        <dsp:cNvSpPr/>
      </dsp:nvSpPr>
      <dsp:spPr>
        <a:xfrm>
          <a:off x="6768436" y="4091621"/>
          <a:ext cx="2603474" cy="1301737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Contexto del Acuerdo de Alcance Parcial y Complementación Económica</a:t>
          </a:r>
          <a:endParaRPr lang="es-EC" sz="2000" kern="1200" dirty="0"/>
        </a:p>
      </dsp:txBody>
      <dsp:txXfrm>
        <a:off x="6831982" y="4155167"/>
        <a:ext cx="2476382" cy="1174645"/>
      </dsp:txXfrm>
    </dsp:sp>
    <dsp:sp modelId="{D8E126A9-9D7B-436A-8DFD-F808FFEEDB03}">
      <dsp:nvSpPr>
        <dsp:cNvPr id="0" name=""/>
        <dsp:cNvSpPr/>
      </dsp:nvSpPr>
      <dsp:spPr>
        <a:xfrm>
          <a:off x="4406952" y="5455025"/>
          <a:ext cx="2603474" cy="1301737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Propuesta según el análisis para el camarón</a:t>
          </a:r>
          <a:endParaRPr lang="es-EC" sz="2000" kern="1200" dirty="0"/>
        </a:p>
      </dsp:txBody>
      <dsp:txXfrm>
        <a:off x="4470498" y="5518571"/>
        <a:ext cx="2476382" cy="1174645"/>
      </dsp:txXfrm>
    </dsp:sp>
    <dsp:sp modelId="{95EF0456-E13B-4149-9EC2-F77B27C70341}">
      <dsp:nvSpPr>
        <dsp:cNvPr id="0" name=""/>
        <dsp:cNvSpPr/>
      </dsp:nvSpPr>
      <dsp:spPr>
        <a:xfrm>
          <a:off x="2045468" y="4091621"/>
          <a:ext cx="2603474" cy="1301737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Propuesta según el análisis para nuevos productos</a:t>
          </a:r>
          <a:endParaRPr lang="es-EC" sz="2000" kern="1200" dirty="0"/>
        </a:p>
      </dsp:txBody>
      <dsp:txXfrm>
        <a:off x="2109014" y="4155167"/>
        <a:ext cx="2476382" cy="1174645"/>
      </dsp:txXfrm>
    </dsp:sp>
    <dsp:sp modelId="{9A671707-A490-48BC-98FE-048A0FB1008B}">
      <dsp:nvSpPr>
        <dsp:cNvPr id="0" name=""/>
        <dsp:cNvSpPr/>
      </dsp:nvSpPr>
      <dsp:spPr>
        <a:xfrm>
          <a:off x="2045468" y="1364814"/>
          <a:ext cx="2603474" cy="1301737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La matriz para el acceso de un producto a un nuevo mercado</a:t>
          </a:r>
          <a:endParaRPr lang="es-EC" sz="2000" kern="1200" dirty="0"/>
        </a:p>
      </dsp:txBody>
      <dsp:txXfrm>
        <a:off x="2109014" y="1428360"/>
        <a:ext cx="2476382" cy="117464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11C95-4689-4528-B3EE-2939FB49B71B}">
      <dsp:nvSpPr>
        <dsp:cNvPr id="0" name=""/>
        <dsp:cNvSpPr/>
      </dsp:nvSpPr>
      <dsp:spPr>
        <a:xfrm>
          <a:off x="4133" y="1079139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F19D9-FD09-463E-8F5B-ACAF9FA26FEC}">
      <dsp:nvSpPr>
        <dsp:cNvPr id="0" name=""/>
        <dsp:cNvSpPr/>
      </dsp:nvSpPr>
      <dsp:spPr>
        <a:xfrm>
          <a:off x="205550" y="2690472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Fuente de ingresos de un país</a:t>
          </a:r>
          <a:endParaRPr lang="es-EC" sz="1600" kern="1200" dirty="0"/>
        </a:p>
      </dsp:txBody>
      <dsp:txXfrm>
        <a:off x="205550" y="2690472"/>
        <a:ext cx="1991786" cy="626629"/>
      </dsp:txXfrm>
    </dsp:sp>
    <dsp:sp modelId="{E6EB60B5-69FF-4D90-B5BE-0A787BBD7ED5}">
      <dsp:nvSpPr>
        <dsp:cNvPr id="0" name=""/>
        <dsp:cNvSpPr/>
      </dsp:nvSpPr>
      <dsp:spPr>
        <a:xfrm>
          <a:off x="2465891" y="1079139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BA8F5-C5C3-4ED9-9BBA-807330BE2753}">
      <dsp:nvSpPr>
        <dsp:cNvPr id="0" name=""/>
        <dsp:cNvSpPr/>
      </dsp:nvSpPr>
      <dsp:spPr>
        <a:xfrm>
          <a:off x="2667308" y="2690472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La producción ecuatoriana de camarón</a:t>
          </a:r>
          <a:endParaRPr lang="es-EC" sz="1600" kern="1200" dirty="0"/>
        </a:p>
      </dsp:txBody>
      <dsp:txXfrm>
        <a:off x="2667308" y="2690472"/>
        <a:ext cx="1991786" cy="626629"/>
      </dsp:txXfrm>
    </dsp:sp>
    <dsp:sp modelId="{FC27BE1B-8F60-4B3F-A60B-1894087B9710}">
      <dsp:nvSpPr>
        <dsp:cNvPr id="0" name=""/>
        <dsp:cNvSpPr/>
      </dsp:nvSpPr>
      <dsp:spPr>
        <a:xfrm>
          <a:off x="4927649" y="1079139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C5F58C-6C8E-4C74-B45D-CB74E8DBFA96}">
      <dsp:nvSpPr>
        <dsp:cNvPr id="0" name=""/>
        <dsp:cNvSpPr/>
      </dsp:nvSpPr>
      <dsp:spPr>
        <a:xfrm>
          <a:off x="5129066" y="2690472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Punto de equilibro</a:t>
          </a:r>
          <a:endParaRPr lang="es-EC" sz="1600" kern="1200" dirty="0"/>
        </a:p>
      </dsp:txBody>
      <dsp:txXfrm>
        <a:off x="5129066" y="2690472"/>
        <a:ext cx="1991786" cy="626629"/>
      </dsp:txXfrm>
    </dsp:sp>
    <dsp:sp modelId="{6BF2AA15-84CD-482B-A9E2-1B96DE94F464}">
      <dsp:nvSpPr>
        <dsp:cNvPr id="0" name=""/>
        <dsp:cNvSpPr/>
      </dsp:nvSpPr>
      <dsp:spPr>
        <a:xfrm>
          <a:off x="7389408" y="1079139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CBBED-9566-4684-A4E8-D17D98FA89B8}">
      <dsp:nvSpPr>
        <dsp:cNvPr id="0" name=""/>
        <dsp:cNvSpPr/>
      </dsp:nvSpPr>
      <dsp:spPr>
        <a:xfrm>
          <a:off x="7590824" y="2690472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Las exportaciones de cada país</a:t>
          </a:r>
          <a:endParaRPr lang="es-EC" sz="1600" kern="1200" dirty="0"/>
        </a:p>
      </dsp:txBody>
      <dsp:txXfrm>
        <a:off x="7590824" y="2690472"/>
        <a:ext cx="1991786" cy="626629"/>
      </dsp:txXfrm>
    </dsp:sp>
    <dsp:sp modelId="{0EB5A388-5C33-4FFA-9B70-F841BBEBA292}">
      <dsp:nvSpPr>
        <dsp:cNvPr id="0" name=""/>
        <dsp:cNvSpPr/>
      </dsp:nvSpPr>
      <dsp:spPr>
        <a:xfrm>
          <a:off x="9851166" y="1103836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01194-89E8-46D2-A3BB-2D70045240EC}">
      <dsp:nvSpPr>
        <dsp:cNvPr id="0" name=""/>
        <dsp:cNvSpPr/>
      </dsp:nvSpPr>
      <dsp:spPr>
        <a:xfrm>
          <a:off x="10052583" y="2507105"/>
          <a:ext cx="1991786" cy="104282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Las exportaciones de productos no petroleros desde Ecuador hacia Guatemala</a:t>
          </a:r>
          <a:endParaRPr lang="es-EC" sz="1600" kern="1200" dirty="0"/>
        </a:p>
      </dsp:txBody>
      <dsp:txXfrm>
        <a:off x="10052583" y="2507105"/>
        <a:ext cx="1991786" cy="1042824"/>
      </dsp:txXfrm>
    </dsp:sp>
    <dsp:sp modelId="{6A1815C5-D8CB-4A63-9606-50795C983020}">
      <dsp:nvSpPr>
        <dsp:cNvPr id="0" name=""/>
        <dsp:cNvSpPr/>
      </dsp:nvSpPr>
      <dsp:spPr>
        <a:xfrm>
          <a:off x="1222144" y="4198743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DE5CB2-74AD-4A27-ADE5-EAF6D0C88AA7}">
      <dsp:nvSpPr>
        <dsp:cNvPr id="0" name=""/>
        <dsp:cNvSpPr/>
      </dsp:nvSpPr>
      <dsp:spPr>
        <a:xfrm>
          <a:off x="1423542" y="5810069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La oferta exportable</a:t>
          </a:r>
          <a:endParaRPr lang="es-EC" sz="1600" kern="1200" dirty="0"/>
        </a:p>
      </dsp:txBody>
      <dsp:txXfrm>
        <a:off x="1423542" y="5810069"/>
        <a:ext cx="1991786" cy="626629"/>
      </dsp:txXfrm>
    </dsp:sp>
    <dsp:sp modelId="{826E688A-9442-4658-A726-0DC1487B179C}">
      <dsp:nvSpPr>
        <dsp:cNvPr id="0" name=""/>
        <dsp:cNvSpPr/>
      </dsp:nvSpPr>
      <dsp:spPr>
        <a:xfrm>
          <a:off x="3683902" y="4198743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780C9-D12E-4615-9F21-3551B277A57E}">
      <dsp:nvSpPr>
        <dsp:cNvPr id="0" name=""/>
        <dsp:cNvSpPr/>
      </dsp:nvSpPr>
      <dsp:spPr>
        <a:xfrm>
          <a:off x="3885300" y="5810069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La balanza comercial refleja la situación real de cada país</a:t>
          </a:r>
          <a:endParaRPr lang="es-EC" sz="1600" kern="1200" dirty="0"/>
        </a:p>
      </dsp:txBody>
      <dsp:txXfrm>
        <a:off x="3885300" y="5810069"/>
        <a:ext cx="1991786" cy="626629"/>
      </dsp:txXfrm>
    </dsp:sp>
    <dsp:sp modelId="{DB77B75F-0D48-47FA-B5A8-08149EF82C6B}">
      <dsp:nvSpPr>
        <dsp:cNvPr id="0" name=""/>
        <dsp:cNvSpPr/>
      </dsp:nvSpPr>
      <dsp:spPr>
        <a:xfrm>
          <a:off x="6145660" y="4198743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AC2D5-BCA3-41F5-9C21-72A51D639659}">
      <dsp:nvSpPr>
        <dsp:cNvPr id="0" name=""/>
        <dsp:cNvSpPr/>
      </dsp:nvSpPr>
      <dsp:spPr>
        <a:xfrm>
          <a:off x="6347058" y="5810069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El saldo comercial de Guatemala</a:t>
          </a:r>
          <a:endParaRPr lang="es-EC" sz="1600" kern="1200" dirty="0"/>
        </a:p>
      </dsp:txBody>
      <dsp:txXfrm>
        <a:off x="6347058" y="5810069"/>
        <a:ext cx="1991786" cy="626629"/>
      </dsp:txXfrm>
    </dsp:sp>
    <dsp:sp modelId="{82DC4344-4E4C-4E36-BCFA-EFD3E054CB97}">
      <dsp:nvSpPr>
        <dsp:cNvPr id="0" name=""/>
        <dsp:cNvSpPr/>
      </dsp:nvSpPr>
      <dsp:spPr>
        <a:xfrm>
          <a:off x="8607419" y="4198743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E691B-A820-41F0-AADA-3DFD525F5C74}">
      <dsp:nvSpPr>
        <dsp:cNvPr id="0" name=""/>
        <dsp:cNvSpPr/>
      </dsp:nvSpPr>
      <dsp:spPr>
        <a:xfrm>
          <a:off x="8808817" y="5810069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Presencia de varios competidores</a:t>
          </a:r>
          <a:endParaRPr lang="es-EC" sz="1600" kern="1200" dirty="0"/>
        </a:p>
      </dsp:txBody>
      <dsp:txXfrm>
        <a:off x="8808817" y="5810069"/>
        <a:ext cx="1991786" cy="6266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BBFFF-F78D-4E56-BEDF-3EFCE6F74850}">
      <dsp:nvSpPr>
        <dsp:cNvPr id="0" name=""/>
        <dsp:cNvSpPr/>
      </dsp:nvSpPr>
      <dsp:spPr>
        <a:xfrm>
          <a:off x="3482" y="334"/>
          <a:ext cx="2427141" cy="1097012"/>
        </a:xfrm>
        <a:prstGeom prst="roundRect">
          <a:avLst>
            <a:gd name="adj" fmla="val 10000"/>
          </a:avLst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Reducir las barreras al comercio exterior</a:t>
          </a:r>
          <a:endParaRPr lang="es-EC" sz="1800" kern="1200" dirty="0"/>
        </a:p>
      </dsp:txBody>
      <dsp:txXfrm>
        <a:off x="35612" y="32464"/>
        <a:ext cx="2362881" cy="1032752"/>
      </dsp:txXfrm>
    </dsp:sp>
    <dsp:sp modelId="{E427DBEC-24D3-4D01-B17A-AA84F28EED8D}">
      <dsp:nvSpPr>
        <dsp:cNvPr id="0" name=""/>
        <dsp:cNvSpPr/>
      </dsp:nvSpPr>
      <dsp:spPr>
        <a:xfrm rot="5400000">
          <a:off x="1011363" y="1124773"/>
          <a:ext cx="411379" cy="4936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 rot="-5400000">
        <a:off x="1068956" y="1165911"/>
        <a:ext cx="296193" cy="287965"/>
      </dsp:txXfrm>
    </dsp:sp>
    <dsp:sp modelId="{696B28F1-DF35-4C94-A85A-2AF440EDC18E}">
      <dsp:nvSpPr>
        <dsp:cNvPr id="0" name=""/>
        <dsp:cNvSpPr/>
      </dsp:nvSpPr>
      <dsp:spPr>
        <a:xfrm>
          <a:off x="3482" y="1645854"/>
          <a:ext cx="2427141" cy="1097012"/>
        </a:xfrm>
        <a:prstGeom prst="roundRect">
          <a:avLst>
            <a:gd name="adj" fmla="val 10000"/>
          </a:avLst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Precios más competitivos en mercados internacionales</a:t>
          </a:r>
          <a:endParaRPr lang="es-EC" sz="1800" kern="1200" dirty="0"/>
        </a:p>
      </dsp:txBody>
      <dsp:txXfrm>
        <a:off x="35612" y="1677984"/>
        <a:ext cx="2362881" cy="103275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C8FDF-D6D9-4EE5-ABC7-E52A537CAF04}">
      <dsp:nvSpPr>
        <dsp:cNvPr id="0" name=""/>
        <dsp:cNvSpPr/>
      </dsp:nvSpPr>
      <dsp:spPr>
        <a:xfrm>
          <a:off x="4133" y="1079139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12DCF-DB6A-4E5B-8B3F-57C753451955}">
      <dsp:nvSpPr>
        <dsp:cNvPr id="0" name=""/>
        <dsp:cNvSpPr/>
      </dsp:nvSpPr>
      <dsp:spPr>
        <a:xfrm>
          <a:off x="205550" y="2690472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Teoría de </a:t>
          </a:r>
          <a:r>
            <a:rPr lang="es-EC" sz="1800" kern="1200" dirty="0" err="1" smtClean="0"/>
            <a:t>Heckscher</a:t>
          </a:r>
          <a:r>
            <a:rPr lang="es-EC" sz="1800" kern="1200" dirty="0" smtClean="0"/>
            <a:t> </a:t>
          </a:r>
          <a:r>
            <a:rPr lang="es-EC" sz="1800" kern="1200" dirty="0" err="1" smtClean="0"/>
            <a:t>Ohlin</a:t>
          </a:r>
          <a:endParaRPr lang="es-EC" sz="1800" kern="1200" dirty="0"/>
        </a:p>
      </dsp:txBody>
      <dsp:txXfrm>
        <a:off x="205550" y="2690472"/>
        <a:ext cx="1991786" cy="626629"/>
      </dsp:txXfrm>
    </dsp:sp>
    <dsp:sp modelId="{43B6AA17-E91D-4D59-8DCC-C9750EC4A435}">
      <dsp:nvSpPr>
        <dsp:cNvPr id="0" name=""/>
        <dsp:cNvSpPr/>
      </dsp:nvSpPr>
      <dsp:spPr>
        <a:xfrm>
          <a:off x="2465891" y="1079139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1C3C0-B6E2-45F3-A866-1E6D42866045}">
      <dsp:nvSpPr>
        <dsp:cNvPr id="0" name=""/>
        <dsp:cNvSpPr/>
      </dsp:nvSpPr>
      <dsp:spPr>
        <a:xfrm>
          <a:off x="2667308" y="2690472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La Teoría de la integración económica</a:t>
          </a:r>
          <a:endParaRPr lang="es-EC" sz="1800" kern="1200" dirty="0"/>
        </a:p>
      </dsp:txBody>
      <dsp:txXfrm>
        <a:off x="2667308" y="2690472"/>
        <a:ext cx="1991786" cy="626629"/>
      </dsp:txXfrm>
    </dsp:sp>
    <dsp:sp modelId="{8A9C447D-B61C-47AF-9B8A-BBAAE05E46CF}">
      <dsp:nvSpPr>
        <dsp:cNvPr id="0" name=""/>
        <dsp:cNvSpPr/>
      </dsp:nvSpPr>
      <dsp:spPr>
        <a:xfrm>
          <a:off x="4927649" y="1079139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C230DC-9B5D-4960-87EC-690391CC4223}">
      <dsp:nvSpPr>
        <dsp:cNvPr id="0" name=""/>
        <dsp:cNvSpPr/>
      </dsp:nvSpPr>
      <dsp:spPr>
        <a:xfrm>
          <a:off x="5129066" y="2690472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Fortalezas - Oportunidades</a:t>
          </a:r>
          <a:endParaRPr lang="es-EC" sz="1800" kern="1200" dirty="0"/>
        </a:p>
      </dsp:txBody>
      <dsp:txXfrm>
        <a:off x="5129066" y="2690472"/>
        <a:ext cx="1991786" cy="626629"/>
      </dsp:txXfrm>
    </dsp:sp>
    <dsp:sp modelId="{710545E2-218B-4799-9A25-0450344D48EE}">
      <dsp:nvSpPr>
        <dsp:cNvPr id="0" name=""/>
        <dsp:cNvSpPr/>
      </dsp:nvSpPr>
      <dsp:spPr>
        <a:xfrm>
          <a:off x="7389408" y="1125259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DB8600-42DB-4261-8EE7-692E42EE309F}">
      <dsp:nvSpPr>
        <dsp:cNvPr id="0" name=""/>
        <dsp:cNvSpPr/>
      </dsp:nvSpPr>
      <dsp:spPr>
        <a:xfrm>
          <a:off x="7590824" y="2690472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Debilidad - Amenazas</a:t>
          </a:r>
          <a:endParaRPr lang="es-EC" sz="1800" kern="1200" dirty="0"/>
        </a:p>
      </dsp:txBody>
      <dsp:txXfrm>
        <a:off x="7590824" y="2690472"/>
        <a:ext cx="1991786" cy="626629"/>
      </dsp:txXfrm>
    </dsp:sp>
    <dsp:sp modelId="{769CCEDC-E29E-4E0C-AB82-E43046FD34B0}">
      <dsp:nvSpPr>
        <dsp:cNvPr id="0" name=""/>
        <dsp:cNvSpPr/>
      </dsp:nvSpPr>
      <dsp:spPr>
        <a:xfrm>
          <a:off x="9851166" y="1079139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71966-CE06-4691-A2DB-3BAED136CF3B}">
      <dsp:nvSpPr>
        <dsp:cNvPr id="0" name=""/>
        <dsp:cNvSpPr/>
      </dsp:nvSpPr>
      <dsp:spPr>
        <a:xfrm>
          <a:off x="10052583" y="2690472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Durante las rondas de negociación</a:t>
          </a:r>
          <a:endParaRPr lang="es-EC" sz="1800" kern="1200" dirty="0"/>
        </a:p>
      </dsp:txBody>
      <dsp:txXfrm>
        <a:off x="10052583" y="2690472"/>
        <a:ext cx="1991786" cy="626629"/>
      </dsp:txXfrm>
    </dsp:sp>
    <dsp:sp modelId="{4CB085C7-E28F-48D2-89EF-E1E625CE3521}">
      <dsp:nvSpPr>
        <dsp:cNvPr id="0" name=""/>
        <dsp:cNvSpPr/>
      </dsp:nvSpPr>
      <dsp:spPr>
        <a:xfrm>
          <a:off x="1247880" y="3940150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22033-E05D-41E2-B4F3-51475F07B02F}">
      <dsp:nvSpPr>
        <dsp:cNvPr id="0" name=""/>
        <dsp:cNvSpPr/>
      </dsp:nvSpPr>
      <dsp:spPr>
        <a:xfrm>
          <a:off x="1449316" y="5551475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El Ecuador busca negociar Acuerdos</a:t>
          </a:r>
          <a:endParaRPr lang="es-EC" sz="1800" kern="1200" dirty="0"/>
        </a:p>
      </dsp:txBody>
      <dsp:txXfrm>
        <a:off x="1449316" y="5551475"/>
        <a:ext cx="1991786" cy="626629"/>
      </dsp:txXfrm>
    </dsp:sp>
    <dsp:sp modelId="{7AB2CE22-2027-4CDD-B30F-4C5D3ED78063}">
      <dsp:nvSpPr>
        <dsp:cNvPr id="0" name=""/>
        <dsp:cNvSpPr/>
      </dsp:nvSpPr>
      <dsp:spPr>
        <a:xfrm>
          <a:off x="3709639" y="3940150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EF885-952A-4560-89E9-F00A1F802E39}">
      <dsp:nvSpPr>
        <dsp:cNvPr id="0" name=""/>
        <dsp:cNvSpPr/>
      </dsp:nvSpPr>
      <dsp:spPr>
        <a:xfrm>
          <a:off x="3911074" y="5551475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Las entidades públicas y privadas están vinculadas</a:t>
          </a:r>
          <a:endParaRPr lang="es-EC" sz="1800" kern="1200" dirty="0"/>
        </a:p>
      </dsp:txBody>
      <dsp:txXfrm>
        <a:off x="3911074" y="5551475"/>
        <a:ext cx="1991786" cy="626629"/>
      </dsp:txXfrm>
    </dsp:sp>
    <dsp:sp modelId="{5045747C-1D17-4B75-A34D-FDEF04FAF5AE}">
      <dsp:nvSpPr>
        <dsp:cNvPr id="0" name=""/>
        <dsp:cNvSpPr/>
      </dsp:nvSpPr>
      <dsp:spPr>
        <a:xfrm>
          <a:off x="6171397" y="3940150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A75C7-CB07-4D00-A4F2-D3789679E9E8}">
      <dsp:nvSpPr>
        <dsp:cNvPr id="0" name=""/>
        <dsp:cNvSpPr/>
      </dsp:nvSpPr>
      <dsp:spPr>
        <a:xfrm>
          <a:off x="6372832" y="5551475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Beneficios de un acuerdo</a:t>
          </a:r>
          <a:endParaRPr lang="es-EC" sz="1800" kern="1200" dirty="0"/>
        </a:p>
      </dsp:txBody>
      <dsp:txXfrm>
        <a:off x="6372832" y="5551475"/>
        <a:ext cx="1991786" cy="626629"/>
      </dsp:txXfrm>
    </dsp:sp>
    <dsp:sp modelId="{FCA14193-CCE4-4096-946F-496764C54FC5}">
      <dsp:nvSpPr>
        <dsp:cNvPr id="0" name=""/>
        <dsp:cNvSpPr/>
      </dsp:nvSpPr>
      <dsp:spPr>
        <a:xfrm>
          <a:off x="8633155" y="3940150"/>
          <a:ext cx="2237962" cy="1790369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BFE7CB-6425-416D-B13B-F5843DEF9B44}">
      <dsp:nvSpPr>
        <dsp:cNvPr id="0" name=""/>
        <dsp:cNvSpPr/>
      </dsp:nvSpPr>
      <dsp:spPr>
        <a:xfrm>
          <a:off x="8834590" y="5551475"/>
          <a:ext cx="1991786" cy="6266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381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Análisis del acuerdo </a:t>
          </a:r>
          <a:endParaRPr lang="es-EC" sz="1800" kern="1200" dirty="0"/>
        </a:p>
      </dsp:txBody>
      <dsp:txXfrm>
        <a:off x="8834590" y="5551475"/>
        <a:ext cx="1991786" cy="6266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BBFFF-F78D-4E56-BEDF-3EFCE6F74850}">
      <dsp:nvSpPr>
        <dsp:cNvPr id="0" name=""/>
        <dsp:cNvSpPr/>
      </dsp:nvSpPr>
      <dsp:spPr>
        <a:xfrm>
          <a:off x="0" y="334"/>
          <a:ext cx="2631583" cy="1097012"/>
        </a:xfrm>
        <a:prstGeom prst="roundRect">
          <a:avLst>
            <a:gd name="adj" fmla="val 10000"/>
          </a:avLst>
        </a:prstGeom>
        <a:solidFill>
          <a:schemeClr val="lt1"/>
        </a:solidFill>
        <a:ln w="571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Aumentar la complementación económica entre los países</a:t>
          </a:r>
          <a:endParaRPr lang="es-EC" sz="1800" kern="1200" dirty="0"/>
        </a:p>
      </dsp:txBody>
      <dsp:txXfrm>
        <a:off x="32130" y="32464"/>
        <a:ext cx="2567323" cy="1032752"/>
      </dsp:txXfrm>
    </dsp:sp>
    <dsp:sp modelId="{E427DBEC-24D3-4D01-B17A-AA84F28EED8D}">
      <dsp:nvSpPr>
        <dsp:cNvPr id="0" name=""/>
        <dsp:cNvSpPr/>
      </dsp:nvSpPr>
      <dsp:spPr>
        <a:xfrm rot="5400000">
          <a:off x="1110101" y="1124773"/>
          <a:ext cx="411379" cy="4936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 rot="-5400000">
        <a:off x="1167694" y="1165911"/>
        <a:ext cx="296193" cy="287965"/>
      </dsp:txXfrm>
    </dsp:sp>
    <dsp:sp modelId="{696B28F1-DF35-4C94-A85A-2AF440EDC18E}">
      <dsp:nvSpPr>
        <dsp:cNvPr id="0" name=""/>
        <dsp:cNvSpPr/>
      </dsp:nvSpPr>
      <dsp:spPr>
        <a:xfrm>
          <a:off x="0" y="1645854"/>
          <a:ext cx="2631583" cy="1097012"/>
        </a:xfrm>
        <a:prstGeom prst="roundRect">
          <a:avLst>
            <a:gd name="adj" fmla="val 10000"/>
          </a:avLst>
        </a:prstGeom>
        <a:solidFill>
          <a:schemeClr val="lt1"/>
        </a:solidFill>
        <a:ln w="571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Productos específicos establecidos en el acuerdo</a:t>
          </a:r>
          <a:endParaRPr lang="es-EC" sz="1800" kern="1200" dirty="0"/>
        </a:p>
      </dsp:txBody>
      <dsp:txXfrm>
        <a:off x="32130" y="1677984"/>
        <a:ext cx="2567323" cy="10327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BBFFF-F78D-4E56-BEDF-3EFCE6F74850}">
      <dsp:nvSpPr>
        <dsp:cNvPr id="0" name=""/>
        <dsp:cNvSpPr/>
      </dsp:nvSpPr>
      <dsp:spPr>
        <a:xfrm>
          <a:off x="418567" y="334"/>
          <a:ext cx="2513517" cy="1097012"/>
        </a:xfrm>
        <a:prstGeom prst="roundRect">
          <a:avLst>
            <a:gd name="adj" fmla="val 10000"/>
          </a:avLst>
        </a:prstGeom>
        <a:solidFill>
          <a:schemeClr val="lt1"/>
        </a:solidFill>
        <a:ln w="571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/>
            <a:t>Posiciones de las partes involucradas en la negociación</a:t>
          </a:r>
          <a:endParaRPr lang="es-EC" sz="2100" kern="1200" dirty="0"/>
        </a:p>
      </dsp:txBody>
      <dsp:txXfrm>
        <a:off x="450697" y="32464"/>
        <a:ext cx="2449257" cy="1032752"/>
      </dsp:txXfrm>
    </dsp:sp>
    <dsp:sp modelId="{E427DBEC-24D3-4D01-B17A-AA84F28EED8D}">
      <dsp:nvSpPr>
        <dsp:cNvPr id="0" name=""/>
        <dsp:cNvSpPr/>
      </dsp:nvSpPr>
      <dsp:spPr>
        <a:xfrm rot="5400000">
          <a:off x="1469636" y="1124773"/>
          <a:ext cx="411379" cy="4936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 rot="-5400000">
        <a:off x="1527229" y="1165911"/>
        <a:ext cx="296193" cy="287965"/>
      </dsp:txXfrm>
    </dsp:sp>
    <dsp:sp modelId="{6CEAA514-6BCD-4773-A271-989557F8427F}">
      <dsp:nvSpPr>
        <dsp:cNvPr id="0" name=""/>
        <dsp:cNvSpPr/>
      </dsp:nvSpPr>
      <dsp:spPr>
        <a:xfrm>
          <a:off x="418567" y="1645854"/>
          <a:ext cx="2513517" cy="1097012"/>
        </a:xfrm>
        <a:prstGeom prst="roundRect">
          <a:avLst>
            <a:gd name="adj" fmla="val 10000"/>
          </a:avLst>
        </a:prstGeom>
        <a:solidFill>
          <a:schemeClr val="lt1"/>
        </a:solidFill>
        <a:ln w="571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smtClean="0"/>
            <a:t>Acuerdos entre países</a:t>
          </a:r>
          <a:endParaRPr lang="es-EC" sz="2100" kern="1200"/>
        </a:p>
      </dsp:txBody>
      <dsp:txXfrm>
        <a:off x="450697" y="1677984"/>
        <a:ext cx="2449257" cy="10327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11219-1732-460E-A202-B09CB2A9332E}">
      <dsp:nvSpPr>
        <dsp:cNvPr id="0" name=""/>
        <dsp:cNvSpPr/>
      </dsp:nvSpPr>
      <dsp:spPr>
        <a:xfrm>
          <a:off x="68995" y="795"/>
          <a:ext cx="2465799" cy="1479479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Analizar las exportaciones de camarones</a:t>
          </a:r>
          <a:endParaRPr lang="es-EC" sz="2500" kern="1200" dirty="0"/>
        </a:p>
      </dsp:txBody>
      <dsp:txXfrm>
        <a:off x="68995" y="795"/>
        <a:ext cx="2465799" cy="1479479"/>
      </dsp:txXfrm>
    </dsp:sp>
    <dsp:sp modelId="{A1F8E9D1-B520-452E-856F-5E8E780A2166}">
      <dsp:nvSpPr>
        <dsp:cNvPr id="0" name=""/>
        <dsp:cNvSpPr/>
      </dsp:nvSpPr>
      <dsp:spPr>
        <a:xfrm>
          <a:off x="2781374" y="795"/>
          <a:ext cx="2465799" cy="1479479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Analizar los beneficios para el sector camaronero</a:t>
          </a:r>
          <a:endParaRPr lang="es-EC" sz="2500" kern="1200" dirty="0"/>
        </a:p>
      </dsp:txBody>
      <dsp:txXfrm>
        <a:off x="2781374" y="795"/>
        <a:ext cx="2465799" cy="1479479"/>
      </dsp:txXfrm>
    </dsp:sp>
    <dsp:sp modelId="{7FCB526C-C067-4F0D-95FF-96D4EA61B8A6}">
      <dsp:nvSpPr>
        <dsp:cNvPr id="0" name=""/>
        <dsp:cNvSpPr/>
      </dsp:nvSpPr>
      <dsp:spPr>
        <a:xfrm>
          <a:off x="5493753" y="795"/>
          <a:ext cx="2465799" cy="1479479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Comparar el acuerdo </a:t>
          </a:r>
          <a:endParaRPr lang="es-EC" sz="2500" kern="1200" dirty="0"/>
        </a:p>
      </dsp:txBody>
      <dsp:txXfrm>
        <a:off x="5493753" y="795"/>
        <a:ext cx="2465799" cy="14794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89C8D-7FB9-4661-8B13-20B328379C32}">
      <dsp:nvSpPr>
        <dsp:cNvPr id="0" name=""/>
        <dsp:cNvSpPr/>
      </dsp:nvSpPr>
      <dsp:spPr>
        <a:xfrm>
          <a:off x="1059598" y="84218"/>
          <a:ext cx="6641903" cy="591017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Times New Roman" panose="02020603050405020304" pitchFamily="18" charset="0"/>
            </a:rPr>
            <a:t>Justificación e importancia</a:t>
          </a:r>
          <a:endParaRPr lang="es-ES" sz="2800" b="1" i="0" kern="1200" dirty="0">
            <a:solidFill>
              <a:schemeClr val="tx1"/>
            </a:solidFill>
            <a:effectLst/>
            <a:latin typeface="+mn-lt"/>
            <a:ea typeface="+mn-ea"/>
            <a:cs typeface="Times New Roman" panose="02020603050405020304" pitchFamily="18" charset="0"/>
          </a:endParaRPr>
        </a:p>
      </dsp:txBody>
      <dsp:txXfrm>
        <a:off x="1076908" y="101528"/>
        <a:ext cx="6607283" cy="556397"/>
      </dsp:txXfrm>
    </dsp:sp>
    <dsp:sp modelId="{29B9C915-C7C6-4D96-9045-F30ECD7BBF47}">
      <dsp:nvSpPr>
        <dsp:cNvPr id="0" name=""/>
        <dsp:cNvSpPr/>
      </dsp:nvSpPr>
      <dsp:spPr>
        <a:xfrm>
          <a:off x="2330" y="966388"/>
          <a:ext cx="3083591" cy="716653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Importancia del camarón en el mercado Guatemalteco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320" y="987378"/>
        <a:ext cx="3041611" cy="674673"/>
      </dsp:txXfrm>
    </dsp:sp>
    <dsp:sp modelId="{9EBB9EBE-D8FB-493E-8E74-158ADEA4CDC7}">
      <dsp:nvSpPr>
        <dsp:cNvPr id="0" name=""/>
        <dsp:cNvSpPr/>
      </dsp:nvSpPr>
      <dsp:spPr>
        <a:xfrm>
          <a:off x="3372697" y="966388"/>
          <a:ext cx="3090555" cy="940169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del desarrollo de las exportaciones del camarón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00234" y="993925"/>
        <a:ext cx="3035481" cy="885095"/>
      </dsp:txXfrm>
    </dsp:sp>
    <dsp:sp modelId="{03670F30-40C9-44F0-BDE1-549BAB471DFB}">
      <dsp:nvSpPr>
        <dsp:cNvPr id="0" name=""/>
        <dsp:cNvSpPr/>
      </dsp:nvSpPr>
      <dsp:spPr>
        <a:xfrm>
          <a:off x="6750029" y="966388"/>
          <a:ext cx="3123159" cy="861272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Comparación con otros acuerdos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75255" y="991614"/>
        <a:ext cx="3072707" cy="8108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4F9BA-12BE-4152-8AC9-8BC46883ABA4}">
      <dsp:nvSpPr>
        <dsp:cNvPr id="0" name=""/>
        <dsp:cNvSpPr/>
      </dsp:nvSpPr>
      <dsp:spPr>
        <a:xfrm>
          <a:off x="3056595" y="1154414"/>
          <a:ext cx="1110858" cy="528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0271"/>
              </a:lnTo>
              <a:lnTo>
                <a:pt x="1110858" y="360271"/>
              </a:lnTo>
              <a:lnTo>
                <a:pt x="1110858" y="528667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A7E4EE-51B3-4705-8F3B-F28DDEB7441E}">
      <dsp:nvSpPr>
        <dsp:cNvPr id="0" name=""/>
        <dsp:cNvSpPr/>
      </dsp:nvSpPr>
      <dsp:spPr>
        <a:xfrm>
          <a:off x="1945737" y="1154414"/>
          <a:ext cx="1110858" cy="528667"/>
        </a:xfrm>
        <a:custGeom>
          <a:avLst/>
          <a:gdLst/>
          <a:ahLst/>
          <a:cxnLst/>
          <a:rect l="0" t="0" r="0" b="0"/>
          <a:pathLst>
            <a:path>
              <a:moveTo>
                <a:pt x="1110858" y="0"/>
              </a:moveTo>
              <a:lnTo>
                <a:pt x="1110858" y="360271"/>
              </a:lnTo>
              <a:lnTo>
                <a:pt x="0" y="360271"/>
              </a:lnTo>
              <a:lnTo>
                <a:pt x="0" y="528667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C48A3-E06E-4EAD-B104-827A9C48684B}">
      <dsp:nvSpPr>
        <dsp:cNvPr id="0" name=""/>
        <dsp:cNvSpPr/>
      </dsp:nvSpPr>
      <dsp:spPr>
        <a:xfrm>
          <a:off x="2147711" y="131"/>
          <a:ext cx="1817768" cy="11542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AAA95F-C374-4BDC-8481-A9ED59F51A79}">
      <dsp:nvSpPr>
        <dsp:cNvPr id="0" name=""/>
        <dsp:cNvSpPr/>
      </dsp:nvSpPr>
      <dsp:spPr>
        <a:xfrm>
          <a:off x="2349685" y="192007"/>
          <a:ext cx="1817768" cy="1154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Políticas comerciales</a:t>
          </a:r>
          <a:endParaRPr lang="es-ES" sz="2200" kern="1200" dirty="0"/>
        </a:p>
      </dsp:txBody>
      <dsp:txXfrm>
        <a:off x="2383493" y="225815"/>
        <a:ext cx="1750152" cy="1086667"/>
      </dsp:txXfrm>
    </dsp:sp>
    <dsp:sp modelId="{CB1C0BBC-7CBF-4CF3-B5E0-B9FE5D9A8462}">
      <dsp:nvSpPr>
        <dsp:cNvPr id="0" name=""/>
        <dsp:cNvSpPr/>
      </dsp:nvSpPr>
      <dsp:spPr>
        <a:xfrm>
          <a:off x="1036852" y="1683082"/>
          <a:ext cx="1817768" cy="11542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43FE55-36CB-434A-87F3-CB692C03434A}">
      <dsp:nvSpPr>
        <dsp:cNvPr id="0" name=""/>
        <dsp:cNvSpPr/>
      </dsp:nvSpPr>
      <dsp:spPr>
        <a:xfrm>
          <a:off x="1238827" y="1874958"/>
          <a:ext cx="1817768" cy="1154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Producción </a:t>
          </a:r>
          <a:endParaRPr lang="es-ES" sz="2200" kern="1200" dirty="0"/>
        </a:p>
      </dsp:txBody>
      <dsp:txXfrm>
        <a:off x="1272635" y="1908766"/>
        <a:ext cx="1750152" cy="1086667"/>
      </dsp:txXfrm>
    </dsp:sp>
    <dsp:sp modelId="{BD204AF3-1459-4268-9E7A-E412469B338F}">
      <dsp:nvSpPr>
        <dsp:cNvPr id="0" name=""/>
        <dsp:cNvSpPr/>
      </dsp:nvSpPr>
      <dsp:spPr>
        <a:xfrm>
          <a:off x="3258570" y="1683082"/>
          <a:ext cx="1817768" cy="11542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034516-88D8-4469-93EA-22D718B6A3F9}">
      <dsp:nvSpPr>
        <dsp:cNvPr id="0" name=""/>
        <dsp:cNvSpPr/>
      </dsp:nvSpPr>
      <dsp:spPr>
        <a:xfrm>
          <a:off x="3460544" y="1874958"/>
          <a:ext cx="1817768" cy="11542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Exportaciones	</a:t>
          </a:r>
          <a:endParaRPr lang="es-ES" sz="2200" kern="1200" dirty="0"/>
        </a:p>
      </dsp:txBody>
      <dsp:txXfrm>
        <a:off x="3494352" y="1908766"/>
        <a:ext cx="1750152" cy="10866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2ED98-8DBE-4260-AA21-9FAA160DFAC8}">
      <dsp:nvSpPr>
        <dsp:cNvPr id="0" name=""/>
        <dsp:cNvSpPr/>
      </dsp:nvSpPr>
      <dsp:spPr>
        <a:xfrm>
          <a:off x="282468" y="131572"/>
          <a:ext cx="2178308" cy="145304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64B2B-67D8-4661-927D-EE18BBE0A5A1}">
      <dsp:nvSpPr>
        <dsp:cNvPr id="0" name=""/>
        <dsp:cNvSpPr/>
      </dsp:nvSpPr>
      <dsp:spPr>
        <a:xfrm>
          <a:off x="5740" y="1799189"/>
          <a:ext cx="2731764" cy="101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/>
            <a:t>Enfoque de investigación (Exploratorio-Descriptivo)</a:t>
          </a:r>
          <a:endParaRPr lang="es-EC" sz="1600" b="0" kern="1200" dirty="0"/>
        </a:p>
      </dsp:txBody>
      <dsp:txXfrm>
        <a:off x="5740" y="1799189"/>
        <a:ext cx="2731764" cy="1013484"/>
      </dsp:txXfrm>
    </dsp:sp>
    <dsp:sp modelId="{6488C7A0-7E93-4225-9F50-F48F847BA3C2}">
      <dsp:nvSpPr>
        <dsp:cNvPr id="0" name=""/>
        <dsp:cNvSpPr/>
      </dsp:nvSpPr>
      <dsp:spPr>
        <a:xfrm>
          <a:off x="3287523" y="131572"/>
          <a:ext cx="2178308" cy="145304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36C02-8FE0-4890-BC1A-1D3BACC0FA35}">
      <dsp:nvSpPr>
        <dsp:cNvPr id="0" name=""/>
        <dsp:cNvSpPr/>
      </dsp:nvSpPr>
      <dsp:spPr>
        <a:xfrm>
          <a:off x="3010795" y="1799189"/>
          <a:ext cx="2731764" cy="101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/>
            <a:t>Tipología de investigación (Cuantitativa y cualitativa)</a:t>
          </a:r>
          <a:endParaRPr lang="es-EC" sz="1600" b="0" kern="1200" dirty="0"/>
        </a:p>
      </dsp:txBody>
      <dsp:txXfrm>
        <a:off x="3010795" y="1799189"/>
        <a:ext cx="2731764" cy="1013484"/>
      </dsp:txXfrm>
    </dsp:sp>
    <dsp:sp modelId="{F240F681-2E9C-4DF4-AF1B-03E4A8298337}">
      <dsp:nvSpPr>
        <dsp:cNvPr id="0" name=""/>
        <dsp:cNvSpPr/>
      </dsp:nvSpPr>
      <dsp:spPr>
        <a:xfrm>
          <a:off x="6292578" y="131572"/>
          <a:ext cx="2178308" cy="145304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420A5-3761-47BE-8326-5AD75E41C0EB}">
      <dsp:nvSpPr>
        <dsp:cNvPr id="0" name=""/>
        <dsp:cNvSpPr/>
      </dsp:nvSpPr>
      <dsp:spPr>
        <a:xfrm>
          <a:off x="6015851" y="1799189"/>
          <a:ext cx="2731764" cy="101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/>
            <a:t>Por su finalidad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/>
            <a:t>(aplicada)</a:t>
          </a:r>
          <a:endParaRPr lang="es-EC" sz="1600" b="0" kern="1200" dirty="0"/>
        </a:p>
      </dsp:txBody>
      <dsp:txXfrm>
        <a:off x="6015851" y="1799189"/>
        <a:ext cx="2731764" cy="1013484"/>
      </dsp:txXfrm>
    </dsp:sp>
    <dsp:sp modelId="{F29BA083-9AD3-4BF7-9C71-4E6D4372C43C}">
      <dsp:nvSpPr>
        <dsp:cNvPr id="0" name=""/>
        <dsp:cNvSpPr/>
      </dsp:nvSpPr>
      <dsp:spPr>
        <a:xfrm>
          <a:off x="9297634" y="131572"/>
          <a:ext cx="2178308" cy="145304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4CA313-2606-4CBC-A707-3F878E426C2A}">
      <dsp:nvSpPr>
        <dsp:cNvPr id="0" name=""/>
        <dsp:cNvSpPr/>
      </dsp:nvSpPr>
      <dsp:spPr>
        <a:xfrm>
          <a:off x="9020906" y="1799189"/>
          <a:ext cx="2731764" cy="101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/>
            <a:t>Por las fuentes de información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/>
            <a:t>(documental)</a:t>
          </a:r>
          <a:endParaRPr lang="es-EC" sz="1600" b="0" kern="1200" dirty="0"/>
        </a:p>
      </dsp:txBody>
      <dsp:txXfrm>
        <a:off x="9020906" y="1799189"/>
        <a:ext cx="2731764" cy="1013484"/>
      </dsp:txXfrm>
    </dsp:sp>
    <dsp:sp modelId="{6C5674E2-399C-4D4C-9BE6-4307EBF86503}">
      <dsp:nvSpPr>
        <dsp:cNvPr id="0" name=""/>
        <dsp:cNvSpPr/>
      </dsp:nvSpPr>
      <dsp:spPr>
        <a:xfrm>
          <a:off x="1784995" y="2879863"/>
          <a:ext cx="2178308" cy="1453047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B18F6A-B16B-47D0-BB16-2883A902D69A}">
      <dsp:nvSpPr>
        <dsp:cNvPr id="0" name=""/>
        <dsp:cNvSpPr/>
      </dsp:nvSpPr>
      <dsp:spPr>
        <a:xfrm>
          <a:off x="1508268" y="4547364"/>
          <a:ext cx="2731764" cy="101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/>
            <a:t>Por el control de las variables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/>
            <a:t>(No Experimental)</a:t>
          </a:r>
          <a:endParaRPr lang="es-EC" sz="1600" b="0" kern="1200" dirty="0"/>
        </a:p>
      </dsp:txBody>
      <dsp:txXfrm>
        <a:off x="1508268" y="4547364"/>
        <a:ext cx="2731764" cy="1013484"/>
      </dsp:txXfrm>
    </dsp:sp>
    <dsp:sp modelId="{ED40A82B-2448-4EA8-9A1F-709A37C65922}">
      <dsp:nvSpPr>
        <dsp:cNvPr id="0" name=""/>
        <dsp:cNvSpPr/>
      </dsp:nvSpPr>
      <dsp:spPr>
        <a:xfrm>
          <a:off x="4790051" y="2879863"/>
          <a:ext cx="2178308" cy="1453047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60899-D426-48F2-89A7-3E8C7EACE27B}">
      <dsp:nvSpPr>
        <dsp:cNvPr id="0" name=""/>
        <dsp:cNvSpPr/>
      </dsp:nvSpPr>
      <dsp:spPr>
        <a:xfrm>
          <a:off x="4513323" y="4547364"/>
          <a:ext cx="2731764" cy="101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/>
            <a:t>Instrumentos de recolección (Fuentes secundarias y Instrumentos de análisis de contenido)</a:t>
          </a:r>
        </a:p>
      </dsp:txBody>
      <dsp:txXfrm>
        <a:off x="4513323" y="4547364"/>
        <a:ext cx="2731764" cy="1013484"/>
      </dsp:txXfrm>
    </dsp:sp>
    <dsp:sp modelId="{93A116F9-419B-4BC6-B1B4-B10A18821D96}">
      <dsp:nvSpPr>
        <dsp:cNvPr id="0" name=""/>
        <dsp:cNvSpPr/>
      </dsp:nvSpPr>
      <dsp:spPr>
        <a:xfrm>
          <a:off x="7795106" y="2879863"/>
          <a:ext cx="2178308" cy="1453047"/>
        </a:xfrm>
        <a:prstGeom prst="round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B466A-4580-49E7-93B9-A528DD68AA6E}">
      <dsp:nvSpPr>
        <dsp:cNvPr id="0" name=""/>
        <dsp:cNvSpPr/>
      </dsp:nvSpPr>
      <dsp:spPr>
        <a:xfrm>
          <a:off x="7518378" y="4547364"/>
          <a:ext cx="2731764" cy="101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/>
            <a:t>Procedimiento para tratamiento y análisis de información Tabulación simple (Herramientas informáticas )</a:t>
          </a:r>
          <a:endParaRPr lang="es-EC" sz="1600" b="0" kern="1200" dirty="0"/>
        </a:p>
      </dsp:txBody>
      <dsp:txXfrm>
        <a:off x="7518378" y="4547364"/>
        <a:ext cx="2731764" cy="10134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0EE32-C1C2-4FBB-A429-56115D1FA887}">
      <dsp:nvSpPr>
        <dsp:cNvPr id="0" name=""/>
        <dsp:cNvSpPr/>
      </dsp:nvSpPr>
      <dsp:spPr>
        <a:xfrm>
          <a:off x="722577" y="2721168"/>
          <a:ext cx="2716949" cy="1630169"/>
        </a:xfrm>
        <a:prstGeom prst="roundRect">
          <a:avLst>
            <a:gd name="adj" fmla="val 10000"/>
          </a:avLst>
        </a:prstGeom>
        <a:solidFill>
          <a:schemeClr val="accent2">
            <a:tint val="69000"/>
            <a:satMod val="105000"/>
            <a:lumMod val="110000"/>
          </a:schemeClr>
        </a:solidFill>
        <a:ln w="9525" cap="flat" cmpd="sng" algn="ctr">
          <a:solidFill>
            <a:schemeClr val="accent2">
              <a:shade val="60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Teoría de la integración económica</a:t>
          </a:r>
          <a:endParaRPr lang="es-ES" sz="32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0323" y="2768914"/>
        <a:ext cx="2621457" cy="1534677"/>
      </dsp:txXfrm>
    </dsp:sp>
    <dsp:sp modelId="{D0C9C8CB-EB14-4997-9BAE-FEF9E398855A}">
      <dsp:nvSpPr>
        <dsp:cNvPr id="0" name=""/>
        <dsp:cNvSpPr/>
      </dsp:nvSpPr>
      <dsp:spPr>
        <a:xfrm rot="18197869">
          <a:off x="2617863" y="1919516"/>
          <a:ext cx="607626" cy="6738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b="0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669498" y="2119930"/>
        <a:ext cx="404281" cy="425338"/>
      </dsp:txXfrm>
    </dsp:sp>
    <dsp:sp modelId="{5B59696B-8A7D-4F29-B27A-319BE7DEEBAB}">
      <dsp:nvSpPr>
        <dsp:cNvPr id="0" name=""/>
        <dsp:cNvSpPr/>
      </dsp:nvSpPr>
      <dsp:spPr>
        <a:xfrm>
          <a:off x="2422708" y="132750"/>
          <a:ext cx="2716949" cy="1630169"/>
        </a:xfrm>
        <a:prstGeom prst="roundRect">
          <a:avLst>
            <a:gd name="adj" fmla="val 10000"/>
          </a:avLst>
        </a:prstGeom>
        <a:solidFill>
          <a:schemeClr val="accent2">
            <a:tint val="69000"/>
            <a:satMod val="105000"/>
            <a:lumMod val="110000"/>
          </a:schemeClr>
        </a:solidFill>
        <a:ln w="9525" cap="flat" cmpd="sng" algn="ctr">
          <a:solidFill>
            <a:schemeClr val="accent2">
              <a:shade val="60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Teoría de </a:t>
          </a:r>
          <a:r>
            <a:rPr lang="es-EC" sz="3200" b="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Heckscher</a:t>
          </a:r>
          <a:r>
            <a:rPr lang="es-EC" sz="32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3200" b="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Ohlin</a:t>
          </a:r>
          <a:endParaRPr lang="es-ES" sz="32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0454" y="180496"/>
        <a:ext cx="2621457" cy="1534677"/>
      </dsp:txXfrm>
    </dsp:sp>
    <dsp:sp modelId="{FEF9D217-EFD4-4B77-97EF-885E53701F8C}">
      <dsp:nvSpPr>
        <dsp:cNvPr id="0" name=""/>
        <dsp:cNvSpPr/>
      </dsp:nvSpPr>
      <dsp:spPr>
        <a:xfrm rot="11283">
          <a:off x="5416082" y="617392"/>
          <a:ext cx="665938" cy="6738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b="0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16083" y="751825"/>
        <a:ext cx="466157" cy="404281"/>
      </dsp:txXfrm>
    </dsp:sp>
    <dsp:sp modelId="{16134BFE-32FE-4DD3-BD1B-F49314FFBB13}">
      <dsp:nvSpPr>
        <dsp:cNvPr id="0" name=""/>
        <dsp:cNvSpPr/>
      </dsp:nvSpPr>
      <dsp:spPr>
        <a:xfrm>
          <a:off x="6396138" y="145792"/>
          <a:ext cx="2716949" cy="1630169"/>
        </a:xfrm>
        <a:prstGeom prst="roundRect">
          <a:avLst>
            <a:gd name="adj" fmla="val 10000"/>
          </a:avLst>
        </a:prstGeom>
        <a:solidFill>
          <a:schemeClr val="accent2">
            <a:tint val="69000"/>
            <a:satMod val="105000"/>
            <a:lumMod val="110000"/>
          </a:schemeClr>
        </a:solidFill>
        <a:ln w="9525" cap="flat" cmpd="sng" algn="ctr">
          <a:solidFill>
            <a:schemeClr val="accent2">
              <a:shade val="60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Teoría clásica del comercio internacional</a:t>
          </a:r>
          <a:endParaRPr lang="es-ES" sz="32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43884" y="193538"/>
        <a:ext cx="2621457" cy="1534677"/>
      </dsp:txXfrm>
    </dsp:sp>
    <dsp:sp modelId="{013F3871-43F2-4F8F-A9D3-86C94AF54655}">
      <dsp:nvSpPr>
        <dsp:cNvPr id="0" name=""/>
        <dsp:cNvSpPr/>
      </dsp:nvSpPr>
      <dsp:spPr>
        <a:xfrm rot="2708252">
          <a:off x="8668410" y="1896462"/>
          <a:ext cx="705191" cy="6738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b="0" i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747569" y="1910200"/>
        <a:ext cx="404281" cy="503050"/>
      </dsp:txXfrm>
    </dsp:sp>
    <dsp:sp modelId="{4F5AE916-8C8A-4426-9933-05023F11F983}">
      <dsp:nvSpPr>
        <dsp:cNvPr id="0" name=""/>
        <dsp:cNvSpPr/>
      </dsp:nvSpPr>
      <dsp:spPr>
        <a:xfrm>
          <a:off x="8957081" y="2719058"/>
          <a:ext cx="2716949" cy="1630169"/>
        </a:xfrm>
        <a:prstGeom prst="roundRect">
          <a:avLst>
            <a:gd name="adj" fmla="val 10000"/>
          </a:avLst>
        </a:prstGeom>
        <a:solidFill>
          <a:schemeClr val="accent2">
            <a:tint val="69000"/>
            <a:satMod val="105000"/>
            <a:lumMod val="110000"/>
          </a:schemeClr>
        </a:solidFill>
        <a:ln w="9525" cap="flat" cmpd="sng" algn="ctr">
          <a:solidFill>
            <a:schemeClr val="accent2">
              <a:shade val="60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Teoría del equilibrio internacional</a:t>
          </a:r>
          <a:endParaRPr lang="es-ES" sz="32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04827" y="2766804"/>
        <a:ext cx="2621457" cy="1534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31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0.png"/><Relationship Id="rId12" Type="http://schemas.microsoft.com/office/2007/relationships/diagramDrawing" Target="../diagrams/drawing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openxmlformats.org/officeDocument/2006/relationships/diagramColors" Target="../diagrams/colors15.xml"/><Relationship Id="rId5" Type="http://schemas.openxmlformats.org/officeDocument/2006/relationships/diagramColors" Target="../diagrams/colors14.xml"/><Relationship Id="rId10" Type="http://schemas.openxmlformats.org/officeDocument/2006/relationships/diagramQuickStyle" Target="../diagrams/quickStyle15.xml"/><Relationship Id="rId4" Type="http://schemas.openxmlformats.org/officeDocument/2006/relationships/diagramQuickStyle" Target="../diagrams/quickStyle14.xml"/><Relationship Id="rId9" Type="http://schemas.openxmlformats.org/officeDocument/2006/relationships/diagramLayout" Target="../diagrams/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32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11" Type="http://schemas.openxmlformats.org/officeDocument/2006/relationships/image" Target="../media/image51.png"/><Relationship Id="rId5" Type="http://schemas.openxmlformats.org/officeDocument/2006/relationships/diagramColors" Target="../diagrams/colors18.xml"/><Relationship Id="rId10" Type="http://schemas.openxmlformats.org/officeDocument/2006/relationships/image" Target="../media/image50.png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7"/>
          <a:stretch/>
        </p:blipFill>
        <p:spPr bwMode="auto">
          <a:xfrm>
            <a:off x="0" y="-1"/>
            <a:ext cx="12192000" cy="2279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0" y="2436549"/>
            <a:ext cx="13522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b="1" dirty="0">
                <a:latin typeface="Arial" panose="020B0604020202020204" pitchFamily="34" charset="0"/>
                <a:ea typeface="Calibri" panose="020F0502020204030204" pitchFamily="34" charset="0"/>
              </a:rPr>
              <a:t>CARRERA DE INGENIERÍA EN COMERCIO EXTERIOR Y NEGOCIACIÓN INTERNACIONAL </a:t>
            </a:r>
            <a:endParaRPr lang="es-EC" sz="2200" b="1" dirty="0"/>
          </a:p>
        </p:txBody>
      </p:sp>
      <p:sp>
        <p:nvSpPr>
          <p:cNvPr id="4" name="Rectángulo 3"/>
          <p:cNvSpPr/>
          <p:nvPr/>
        </p:nvSpPr>
        <p:spPr>
          <a:xfrm>
            <a:off x="1038896" y="3195719"/>
            <a:ext cx="9586173" cy="138037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TEMA: </a:t>
            </a:r>
            <a:endParaRPr lang="es-EC" b="1" dirty="0" smtClean="0">
              <a:ln/>
              <a:solidFill>
                <a:schemeClr val="accent3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C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ANÁLISIS </a:t>
            </a:r>
            <a:r>
              <a:rPr lang="es-EC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ACUERDO DE ALCANCE PARCIAL DE </a:t>
            </a:r>
            <a:r>
              <a:rPr lang="es-EC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COMPLEMENTACIÓN 		ECONÓMICA </a:t>
            </a:r>
            <a:r>
              <a:rPr lang="es-EC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ECUADOR Y GUATEMALA, PARA LA SUBPARTIDA </a:t>
            </a:r>
            <a:r>
              <a:rPr lang="es-EC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03061600 </a:t>
            </a:r>
            <a:r>
              <a:rPr lang="es-EC" b="1" dirty="0">
                <a:ln/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(CAMARONES, LANGOSTINOS Y DEMÁS DECÁPODOS)</a:t>
            </a:r>
            <a:endParaRPr lang="es-EC" sz="1600" b="1" dirty="0">
              <a:ln/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469227" y="5428911"/>
            <a:ext cx="7152068" cy="768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AUTORES: BUSTILLOS GALLARDO DOMENICA LICED</a:t>
            </a:r>
            <a:endParaRPr lang="es-EC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C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     </a:t>
            </a:r>
            <a:r>
              <a:rPr lang="es-EC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		     SALAZAR </a:t>
            </a:r>
            <a:r>
              <a:rPr lang="es-EC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SILVA MAYRA JOHANNA</a:t>
            </a:r>
            <a:endParaRPr lang="es-EC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11593" y="5425000"/>
            <a:ext cx="4168769" cy="36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DIRECTOR: MBA. EDISON MORENO</a:t>
            </a:r>
            <a:endParaRPr lang="es-EC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9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12134" y="128788"/>
            <a:ext cx="844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/>
              <a:t> Relación comercial Ecuador - Guatemala</a:t>
            </a:r>
            <a:endParaRPr lang="es-EC" sz="3600" b="1" dirty="0"/>
          </a:p>
        </p:txBody>
      </p:sp>
      <p:sp>
        <p:nvSpPr>
          <p:cNvPr id="4" name="Rectángulo 3"/>
          <p:cNvSpPr/>
          <p:nvPr/>
        </p:nvSpPr>
        <p:spPr>
          <a:xfrm>
            <a:off x="846895" y="815304"/>
            <a:ext cx="6232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/>
              <a:t>Exportaciones no petroleras desde Ecuador a Guatemala</a:t>
            </a:r>
            <a:endParaRPr lang="es-EC" sz="2000" b="1" dirty="0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17286" t="24159" r="19568" b="25726"/>
          <a:stretch/>
        </p:blipFill>
        <p:spPr bwMode="auto">
          <a:xfrm>
            <a:off x="1198914" y="1335203"/>
            <a:ext cx="5549615" cy="2438585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957" y="1298675"/>
            <a:ext cx="4002010" cy="25116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n 7"/>
          <p:cNvPicPr/>
          <p:nvPr/>
        </p:nvPicPr>
        <p:blipFill rotWithShape="1">
          <a:blip r:embed="rId4"/>
          <a:srcRect l="16228" t="18197" r="18508" b="32810"/>
          <a:stretch/>
        </p:blipFill>
        <p:spPr bwMode="auto">
          <a:xfrm>
            <a:off x="1198914" y="4374640"/>
            <a:ext cx="5528310" cy="2332990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957" y="4374640"/>
            <a:ext cx="4002010" cy="24054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Rectángulo 11"/>
          <p:cNvSpPr/>
          <p:nvPr/>
        </p:nvSpPr>
        <p:spPr>
          <a:xfrm>
            <a:off x="846895" y="3869668"/>
            <a:ext cx="6685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/>
              <a:t>Importaciones no petroleras desde Guatemala hacia Ecuador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24696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57994" y="835985"/>
            <a:ext cx="7638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00" b="1" dirty="0"/>
              <a:t>Balanza comercial de Guatemala y Ecuador</a:t>
            </a:r>
            <a:endParaRPr lang="es-EC" sz="3200" b="1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3284" t="24786" r="24505" b="21879"/>
          <a:stretch/>
        </p:blipFill>
        <p:spPr bwMode="auto">
          <a:xfrm>
            <a:off x="481466" y="1957311"/>
            <a:ext cx="5558726" cy="3245753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239" y="1969465"/>
            <a:ext cx="5379792" cy="32335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441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40395" y="1170833"/>
            <a:ext cx="3328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Principales productos que importa Guatemala de Ecuador</a:t>
            </a:r>
            <a:endParaRPr lang="es-EC" sz="2400" b="1" dirty="0"/>
          </a:p>
        </p:txBody>
      </p:sp>
      <p:sp>
        <p:nvSpPr>
          <p:cNvPr id="4" name="Rectángulo 3"/>
          <p:cNvSpPr/>
          <p:nvPr/>
        </p:nvSpPr>
        <p:spPr>
          <a:xfrm>
            <a:off x="7322256" y="4369156"/>
            <a:ext cx="3328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/>
              <a:t>Principales productos que exporta Guatemala a Ecuador</a:t>
            </a:r>
            <a:endParaRPr lang="es-EC" sz="2400" b="1" dirty="0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25399" t="25099" r="21156" b="28467"/>
          <a:stretch/>
        </p:blipFill>
        <p:spPr bwMode="auto">
          <a:xfrm>
            <a:off x="5731099" y="270457"/>
            <a:ext cx="5808371" cy="3155324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25929" t="27296" r="23095" b="15917"/>
          <a:stretch/>
        </p:blipFill>
        <p:spPr bwMode="auto">
          <a:xfrm>
            <a:off x="377176" y="3335628"/>
            <a:ext cx="5186497" cy="3244000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610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404950" y="588516"/>
          <a:ext cx="10959735" cy="5268657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536020">
                  <a:extLst>
                    <a:ext uri="{9D8B030D-6E8A-4147-A177-3AD203B41FA5}">
                      <a16:colId xmlns:a16="http://schemas.microsoft.com/office/drawing/2014/main" xmlns="" val="3517793837"/>
                    </a:ext>
                  </a:extLst>
                </a:gridCol>
                <a:gridCol w="1097267">
                  <a:extLst>
                    <a:ext uri="{9D8B030D-6E8A-4147-A177-3AD203B41FA5}">
                      <a16:colId xmlns:a16="http://schemas.microsoft.com/office/drawing/2014/main" xmlns="" val="1617838166"/>
                    </a:ext>
                  </a:extLst>
                </a:gridCol>
                <a:gridCol w="1311613">
                  <a:extLst>
                    <a:ext uri="{9D8B030D-6E8A-4147-A177-3AD203B41FA5}">
                      <a16:colId xmlns:a16="http://schemas.microsoft.com/office/drawing/2014/main" xmlns="" val="4226026508"/>
                    </a:ext>
                  </a:extLst>
                </a:gridCol>
                <a:gridCol w="1096493">
                  <a:extLst>
                    <a:ext uri="{9D8B030D-6E8A-4147-A177-3AD203B41FA5}">
                      <a16:colId xmlns:a16="http://schemas.microsoft.com/office/drawing/2014/main" xmlns="" val="2130409145"/>
                    </a:ext>
                  </a:extLst>
                </a:gridCol>
                <a:gridCol w="1617269">
                  <a:extLst>
                    <a:ext uri="{9D8B030D-6E8A-4147-A177-3AD203B41FA5}">
                      <a16:colId xmlns:a16="http://schemas.microsoft.com/office/drawing/2014/main" xmlns="" val="3192062746"/>
                    </a:ext>
                  </a:extLst>
                </a:gridCol>
                <a:gridCol w="115519">
                  <a:extLst>
                    <a:ext uri="{9D8B030D-6E8A-4147-A177-3AD203B41FA5}">
                      <a16:colId xmlns:a16="http://schemas.microsoft.com/office/drawing/2014/main" xmlns="" val="2208481560"/>
                    </a:ext>
                  </a:extLst>
                </a:gridCol>
                <a:gridCol w="1118933">
                  <a:extLst>
                    <a:ext uri="{9D8B030D-6E8A-4147-A177-3AD203B41FA5}">
                      <a16:colId xmlns:a16="http://schemas.microsoft.com/office/drawing/2014/main" xmlns="" val="941513091"/>
                    </a:ext>
                  </a:extLst>
                </a:gridCol>
                <a:gridCol w="1311613">
                  <a:extLst>
                    <a:ext uri="{9D8B030D-6E8A-4147-A177-3AD203B41FA5}">
                      <a16:colId xmlns:a16="http://schemas.microsoft.com/office/drawing/2014/main" xmlns="" val="3923485029"/>
                    </a:ext>
                  </a:extLst>
                </a:gridCol>
                <a:gridCol w="1096493">
                  <a:extLst>
                    <a:ext uri="{9D8B030D-6E8A-4147-A177-3AD203B41FA5}">
                      <a16:colId xmlns:a16="http://schemas.microsoft.com/office/drawing/2014/main" xmlns="" val="329629144"/>
                    </a:ext>
                  </a:extLst>
                </a:gridCol>
                <a:gridCol w="658515">
                  <a:extLst>
                    <a:ext uri="{9D8B030D-6E8A-4147-A177-3AD203B41FA5}">
                      <a16:colId xmlns:a16="http://schemas.microsoft.com/office/drawing/2014/main" xmlns="" val="3321748331"/>
                    </a:ext>
                  </a:extLst>
                </a:gridCol>
              </a:tblGrid>
              <a:tr h="1934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Fortalezas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Ponderación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Debilidades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Ponderación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Oportunidades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Ponderación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Amenazas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Ponderación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52577547"/>
                  </a:ext>
                </a:extLst>
              </a:tr>
              <a:tr h="6081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Productos diversificados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Producción limitada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Acceso a un nuevo mercado-Guatemala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crecimiento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la competencia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99363586"/>
                  </a:ext>
                </a:extLst>
              </a:tr>
              <a:tr h="8155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Proporción de preferencias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totales o parciales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Políticas comerciales cambiantes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Obtención de preferencias </a:t>
                      </a: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arancelarias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Cambios económicos en Guatemala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4597674"/>
                  </a:ext>
                </a:extLst>
              </a:tr>
              <a:tr h="5679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Calidad en los </a:t>
                      </a:r>
                      <a:r>
                        <a:rPr lang="es-EC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productos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Inseguridad jurídica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Aumento de exportaciones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Cambio </a:t>
                      </a: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climático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00367714"/>
                  </a:ext>
                </a:extLst>
              </a:tr>
              <a:tr h="8155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Capacidad de </a:t>
                      </a:r>
                      <a:r>
                        <a:rPr lang="es-EC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mejoras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Poca oferta de productos con valor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Agregado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Reducción del proceso aduanero en el país de destino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Situación política cambiante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2885113"/>
                  </a:ext>
                </a:extLst>
              </a:tr>
              <a:tr h="7943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Desarrollo de las pequeñas asociaciones 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Escasa inversión destinada a la producción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Armonización  de  las normas internacionales 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Problemas </a:t>
                      </a: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productivo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62654020"/>
                  </a:ext>
                </a:extLst>
              </a:tr>
              <a:tr h="6892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Asociaciones de productoras </a:t>
                      </a:r>
                      <a:r>
                        <a:rPr lang="es-EC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camaroneras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Poca </a:t>
                      </a: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tecnificación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camarón es un producto </a:t>
                      </a: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potencial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Problemas </a:t>
                      </a: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cambiarios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83252294"/>
                  </a:ext>
                </a:extLst>
              </a:tr>
              <a:tr h="400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24,56%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24,56%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24,56%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26,32%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05591882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3931765" y="0"/>
            <a:ext cx="3942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i="1" dirty="0">
                <a:ea typeface="Calibri" panose="020F0502020204030204" pitchFamily="34" charset="0"/>
              </a:rPr>
              <a:t>Análisis FODA del Ecuador </a:t>
            </a:r>
            <a:endParaRPr lang="en-US" sz="2800" b="1" i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3187" t="24107" r="11615" b="24286"/>
          <a:stretch/>
        </p:blipFill>
        <p:spPr>
          <a:xfrm>
            <a:off x="404950" y="588515"/>
            <a:ext cx="10959735" cy="526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966651" y="953588"/>
          <a:ext cx="10293531" cy="5176962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748242">
                  <a:extLst>
                    <a:ext uri="{9D8B030D-6E8A-4147-A177-3AD203B41FA5}">
                      <a16:colId xmlns:a16="http://schemas.microsoft.com/office/drawing/2014/main" xmlns="" val="3618448972"/>
                    </a:ext>
                  </a:extLst>
                </a:gridCol>
                <a:gridCol w="967973">
                  <a:extLst>
                    <a:ext uri="{9D8B030D-6E8A-4147-A177-3AD203B41FA5}">
                      <a16:colId xmlns:a16="http://schemas.microsoft.com/office/drawing/2014/main" xmlns="" val="206046908"/>
                    </a:ext>
                  </a:extLst>
                </a:gridCol>
                <a:gridCol w="1202643">
                  <a:extLst>
                    <a:ext uri="{9D8B030D-6E8A-4147-A177-3AD203B41FA5}">
                      <a16:colId xmlns:a16="http://schemas.microsoft.com/office/drawing/2014/main" xmlns="" val="835058662"/>
                    </a:ext>
                  </a:extLst>
                </a:gridCol>
                <a:gridCol w="1030613">
                  <a:extLst>
                    <a:ext uri="{9D8B030D-6E8A-4147-A177-3AD203B41FA5}">
                      <a16:colId xmlns:a16="http://schemas.microsoft.com/office/drawing/2014/main" xmlns="" val="2842240645"/>
                    </a:ext>
                  </a:extLst>
                </a:gridCol>
                <a:gridCol w="1241991">
                  <a:extLst>
                    <a:ext uri="{9D8B030D-6E8A-4147-A177-3AD203B41FA5}">
                      <a16:colId xmlns:a16="http://schemas.microsoft.com/office/drawing/2014/main" xmlns="" val="3283869651"/>
                    </a:ext>
                  </a:extLst>
                </a:gridCol>
                <a:gridCol w="991265">
                  <a:extLst>
                    <a:ext uri="{9D8B030D-6E8A-4147-A177-3AD203B41FA5}">
                      <a16:colId xmlns:a16="http://schemas.microsoft.com/office/drawing/2014/main" xmlns="" val="4206187453"/>
                    </a:ext>
                  </a:extLst>
                </a:gridCol>
                <a:gridCol w="1654391">
                  <a:extLst>
                    <a:ext uri="{9D8B030D-6E8A-4147-A177-3AD203B41FA5}">
                      <a16:colId xmlns:a16="http://schemas.microsoft.com/office/drawing/2014/main" xmlns="" val="211150162"/>
                    </a:ext>
                  </a:extLst>
                </a:gridCol>
                <a:gridCol w="970713">
                  <a:extLst>
                    <a:ext uri="{9D8B030D-6E8A-4147-A177-3AD203B41FA5}">
                      <a16:colId xmlns:a16="http://schemas.microsoft.com/office/drawing/2014/main" xmlns="" val="3182101590"/>
                    </a:ext>
                  </a:extLst>
                </a:gridCol>
                <a:gridCol w="485700">
                  <a:extLst>
                    <a:ext uri="{9D8B030D-6E8A-4147-A177-3AD203B41FA5}">
                      <a16:colId xmlns:a16="http://schemas.microsoft.com/office/drawing/2014/main" xmlns="" val="1201621330"/>
                    </a:ext>
                  </a:extLst>
                </a:gridCol>
              </a:tblGrid>
              <a:tr h="1800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Fortalezas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Ponderación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Debilidades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Ponderación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Oportunidades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Ponderación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Amenazas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Ponderación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extLst>
                  <a:ext uri="{0D108BD9-81ED-4DB2-BD59-A6C34878D82A}">
                    <a16:rowId xmlns:a16="http://schemas.microsoft.com/office/drawing/2014/main" xmlns="" val="356805832"/>
                  </a:ext>
                </a:extLst>
              </a:tr>
              <a:tr h="5880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Producción constante 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Presenta un </a:t>
                      </a: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déficit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Exportación de </a:t>
                      </a: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Cambios </a:t>
                      </a: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económicos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extLst>
                  <a:ext uri="{0D108BD9-81ED-4DB2-BD59-A6C34878D82A}">
                    <a16:rowId xmlns:a16="http://schemas.microsoft.com/office/drawing/2014/main" xmlns="" val="3352485839"/>
                  </a:ext>
                </a:extLst>
              </a:tr>
              <a:tr h="6251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 </a:t>
                      </a:r>
                      <a:r>
                        <a:rPr lang="es-EC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insecticidas</a:t>
                      </a:r>
                      <a:r>
                        <a:rPr lang="es-EC" sz="12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principal producto </a:t>
                      </a:r>
                      <a:r>
                        <a:rPr lang="es-EC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 exportación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Lista de productos </a:t>
                      </a: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limitados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Expansión de nuevos </a:t>
                      </a: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mercados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Diferencias con el cambio </a:t>
                      </a: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monetario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extLst>
                  <a:ext uri="{0D108BD9-81ED-4DB2-BD59-A6C34878D82A}">
                    <a16:rowId xmlns:a16="http://schemas.microsoft.com/office/drawing/2014/main" xmlns="" val="1115625828"/>
                  </a:ext>
                </a:extLst>
              </a:tr>
              <a:tr h="9193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Lista determinada de productos importados establecidos en el acuerdo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 exportaciones </a:t>
                      </a: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tiene un porcentaje considerable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Ampliar la lista de productos de exportación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Diferentes problemas políticos de Ecuador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extLst>
                  <a:ext uri="{0D108BD9-81ED-4DB2-BD59-A6C34878D82A}">
                    <a16:rowId xmlns:a16="http://schemas.microsoft.com/office/drawing/2014/main" xmlns="" val="3853912488"/>
                  </a:ext>
                </a:extLst>
              </a:tr>
              <a:tr h="7336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Preferencias </a:t>
                      </a:r>
                      <a:r>
                        <a:rPr lang="es-EC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arancelarias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Oferta de </a:t>
                      </a: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productos </a:t>
                      </a:r>
                      <a:r>
                        <a:rPr lang="es-EC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similaress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Aumento de exportaciones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Políticas comerciales cambiantes en Ecuador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extLst>
                  <a:ext uri="{0D108BD9-81ED-4DB2-BD59-A6C34878D82A}">
                    <a16:rowId xmlns:a16="http://schemas.microsoft.com/office/drawing/2014/main" xmlns="" val="3186154444"/>
                  </a:ext>
                </a:extLst>
              </a:tr>
              <a:tr h="7336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Exportación de  181 partidas hacia Ecuador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Escasa producción de camarón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Reducción del proceso </a:t>
                      </a: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aduanero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Problemas  productivos en </a:t>
                      </a: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Ecuador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extLst>
                  <a:ext uri="{0D108BD9-81ED-4DB2-BD59-A6C34878D82A}">
                    <a16:rowId xmlns:a16="http://schemas.microsoft.com/office/drawing/2014/main" xmlns="" val="4273207031"/>
                  </a:ext>
                </a:extLst>
              </a:tr>
              <a:tr h="6859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Calidad de productos exportados</a:t>
                      </a:r>
                      <a:endParaRPr lang="en-US" sz="1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Armonización  de  las normas </a:t>
                      </a: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internacionales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Problemas bélicos presentados  por </a:t>
                      </a: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</a:t>
                      </a: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</a:t>
                      </a: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frontera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extLst>
                  <a:ext uri="{0D108BD9-81ED-4DB2-BD59-A6C34878D82A}">
                    <a16:rowId xmlns:a16="http://schemas.microsoft.com/office/drawing/2014/main" xmlns="" val="1016148938"/>
                  </a:ext>
                </a:extLst>
              </a:tr>
              <a:tr h="3622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23.91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23.91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85" marR="66485" marT="0" marB="0"/>
                </a:tc>
                <a:extLst>
                  <a:ext uri="{0D108BD9-81ED-4DB2-BD59-A6C34878D82A}">
                    <a16:rowId xmlns:a16="http://schemas.microsoft.com/office/drawing/2014/main" xmlns="" val="1571202974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1983" t="38661" r="9406" b="25446"/>
          <a:stretch/>
        </p:blipFill>
        <p:spPr>
          <a:xfrm>
            <a:off x="966650" y="953588"/>
            <a:ext cx="10293531" cy="512413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770345" y="377536"/>
            <a:ext cx="4199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i="1" dirty="0">
                <a:ea typeface="Calibri" panose="020F0502020204030204" pitchFamily="34" charset="0"/>
              </a:rPr>
              <a:t>Análisis FODA </a:t>
            </a:r>
            <a:r>
              <a:rPr lang="es-EC" sz="2800" b="1" i="1" dirty="0" smtClean="0">
                <a:ea typeface="Calibri" panose="020F0502020204030204" pitchFamily="34" charset="0"/>
              </a:rPr>
              <a:t>de Guatemala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48760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07583" y="533229"/>
            <a:ext cx="10084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Análisis de los competidores existentes para Ecuador en el mercado de Guatemala con </a:t>
            </a:r>
            <a:r>
              <a:rPr lang="es-EC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Acuerdo </a:t>
            </a:r>
            <a:r>
              <a:rPr lang="es-EC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de </a:t>
            </a:r>
            <a:r>
              <a:rPr lang="es-EC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Alcance Parcial </a:t>
            </a:r>
            <a:r>
              <a:rPr lang="es-EC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y </a:t>
            </a:r>
            <a:r>
              <a:rPr lang="es-EC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Complementación Económica </a:t>
            </a:r>
            <a:endParaRPr lang="es-EC" sz="2400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409570402"/>
              </p:ext>
            </p:extLst>
          </p:nvPr>
        </p:nvGraphicFramePr>
        <p:xfrm>
          <a:off x="-479379" y="1460065"/>
          <a:ext cx="4780923" cy="4947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/>
          <p:nvPr/>
        </p:nvPicPr>
        <p:blipFill rotWithShape="1">
          <a:blip r:embed="rId7"/>
          <a:srcRect l="25692" t="27566" r="23800" b="23554"/>
          <a:stretch/>
        </p:blipFill>
        <p:spPr bwMode="auto">
          <a:xfrm>
            <a:off x="4155046" y="1456063"/>
            <a:ext cx="4288488" cy="2357589"/>
          </a:xfrm>
          <a:prstGeom prst="rect">
            <a:avLst/>
          </a:prstGeom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687893227"/>
              </p:ext>
            </p:extLst>
          </p:nvPr>
        </p:nvGraphicFramePr>
        <p:xfrm>
          <a:off x="7403743" y="1518750"/>
          <a:ext cx="5684591" cy="4947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Imagen 7"/>
          <p:cNvPicPr/>
          <p:nvPr/>
        </p:nvPicPr>
        <p:blipFill rotWithShape="1">
          <a:blip r:embed="rId13"/>
          <a:srcRect l="21695" t="26726" r="23977" b="17996"/>
          <a:stretch/>
        </p:blipFill>
        <p:spPr bwMode="auto">
          <a:xfrm>
            <a:off x="4165421" y="4146997"/>
            <a:ext cx="4267738" cy="2497611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53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07583" y="533229"/>
            <a:ext cx="10084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Análisis de los competidores existentes para Ecuador en el mercado de Guatemala con </a:t>
            </a:r>
            <a:r>
              <a:rPr lang="es-EC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Acuerdo </a:t>
            </a:r>
            <a:r>
              <a:rPr lang="es-EC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de </a:t>
            </a:r>
            <a:r>
              <a:rPr lang="es-EC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Alcance Parcial </a:t>
            </a:r>
            <a:r>
              <a:rPr lang="es-EC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y </a:t>
            </a:r>
            <a:r>
              <a:rPr lang="es-EC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Complementación Económica </a:t>
            </a:r>
            <a:endParaRPr lang="es-EC" sz="2400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969770981"/>
              </p:ext>
            </p:extLst>
          </p:nvPr>
        </p:nvGraphicFramePr>
        <p:xfrm>
          <a:off x="100170" y="1197734"/>
          <a:ext cx="12091830" cy="253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/>
          <p:cNvPicPr/>
          <p:nvPr/>
        </p:nvPicPr>
        <p:blipFill rotWithShape="1">
          <a:blip r:embed="rId7"/>
          <a:srcRect l="28561" t="28453" r="23371" b="21086"/>
          <a:stretch/>
        </p:blipFill>
        <p:spPr bwMode="auto">
          <a:xfrm>
            <a:off x="3059868" y="3464417"/>
            <a:ext cx="5993980" cy="3393583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53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83092" y="994893"/>
            <a:ext cx="27077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Ecuador - Belice</a:t>
            </a:r>
            <a:endParaRPr lang="es-EC" sz="2800" b="1" dirty="0"/>
          </a:p>
        </p:txBody>
      </p:sp>
      <p:sp>
        <p:nvSpPr>
          <p:cNvPr id="3" name="Rectángulo 2"/>
          <p:cNvSpPr/>
          <p:nvPr/>
        </p:nvSpPr>
        <p:spPr>
          <a:xfrm>
            <a:off x="6568311" y="994893"/>
            <a:ext cx="44973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Ecuador –Cuba y Venezuela</a:t>
            </a:r>
            <a:endParaRPr lang="es-EC" sz="2800" b="1" dirty="0"/>
          </a:p>
        </p:txBody>
      </p:sp>
      <p:sp>
        <p:nvSpPr>
          <p:cNvPr id="4" name="Rectángulo 3"/>
          <p:cNvSpPr/>
          <p:nvPr/>
        </p:nvSpPr>
        <p:spPr>
          <a:xfrm>
            <a:off x="559147" y="2219614"/>
            <a:ext cx="4012853" cy="70788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Exportación 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de Alimentos preparados para animales</a:t>
            </a:r>
            <a:endParaRPr lang="es-EC" sz="2000" dirty="0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12235" t="50999" r="48564" b="22938"/>
          <a:stretch/>
        </p:blipFill>
        <p:spPr bwMode="auto">
          <a:xfrm>
            <a:off x="101832" y="3567447"/>
            <a:ext cx="5513357" cy="2152399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6699693" y="2219614"/>
            <a:ext cx="4543563" cy="707886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Exporta </a:t>
            </a: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manufacturas de papel y cartón y materiales plásticos y sus manufacturas</a:t>
            </a:r>
            <a:endParaRPr lang="es-EC" sz="200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l="52395" t="34546" r="30704" b="28440"/>
          <a:stretch/>
        </p:blipFill>
        <p:spPr>
          <a:xfrm>
            <a:off x="7445327" y="3043411"/>
            <a:ext cx="3052293" cy="3758135"/>
          </a:xfrm>
          <a:prstGeom prst="rect">
            <a:avLst/>
          </a:prstGeom>
        </p:spPr>
      </p:pic>
      <p:sp>
        <p:nvSpPr>
          <p:cNvPr id="16" name="Flecha abajo 15"/>
          <p:cNvSpPr/>
          <p:nvPr/>
        </p:nvSpPr>
        <p:spPr>
          <a:xfrm>
            <a:off x="2678806" y="1518113"/>
            <a:ext cx="360608" cy="4652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Flecha abajo 16"/>
          <p:cNvSpPr/>
          <p:nvPr/>
        </p:nvSpPr>
        <p:spPr>
          <a:xfrm>
            <a:off x="8816971" y="1493783"/>
            <a:ext cx="360608" cy="4652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076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393534942"/>
              </p:ext>
            </p:extLst>
          </p:nvPr>
        </p:nvGraphicFramePr>
        <p:xfrm>
          <a:off x="1018989" y="936170"/>
          <a:ext cx="9971314" cy="592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3817006" y="351395"/>
            <a:ext cx="4971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i="1" dirty="0" smtClean="0">
                <a:ea typeface="Calibri" panose="020F0502020204030204" pitchFamily="34" charset="0"/>
              </a:rPr>
              <a:t>Perfil del camarón Ecuatoriano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07206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80353" y="230677"/>
            <a:ext cx="5863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Producción camaronera ecuatoriana </a:t>
            </a:r>
            <a:endParaRPr lang="es-EC" sz="2800" b="1" dirty="0"/>
          </a:p>
        </p:txBody>
      </p:sp>
      <p:sp>
        <p:nvSpPr>
          <p:cNvPr id="3" name="Rectángulo 2"/>
          <p:cNvSpPr/>
          <p:nvPr/>
        </p:nvSpPr>
        <p:spPr>
          <a:xfrm>
            <a:off x="678670" y="1562412"/>
            <a:ext cx="5163593" cy="52322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Actividad camaronera en Ecuador </a:t>
            </a:r>
            <a:endParaRPr lang="es-EC" sz="2800" dirty="0"/>
          </a:p>
        </p:txBody>
      </p:sp>
      <p:sp>
        <p:nvSpPr>
          <p:cNvPr id="6" name="Rectángulo 5"/>
          <p:cNvSpPr/>
          <p:nvPr/>
        </p:nvSpPr>
        <p:spPr>
          <a:xfrm>
            <a:off x="132679" y="5817883"/>
            <a:ext cx="2071858" cy="95410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Empresas </a:t>
            </a:r>
            <a:r>
              <a:rPr lang="es-EC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camaroneras </a:t>
            </a:r>
            <a:endParaRPr lang="es-EC" sz="2800" dirty="0"/>
          </a:p>
        </p:txBody>
      </p:sp>
      <p:sp>
        <p:nvSpPr>
          <p:cNvPr id="7" name="Rectángulo 6"/>
          <p:cNvSpPr/>
          <p:nvPr/>
        </p:nvSpPr>
        <p:spPr>
          <a:xfrm>
            <a:off x="2422555" y="5989591"/>
            <a:ext cx="1874227" cy="64633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Existen alrededor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de 1115 empresas </a:t>
            </a:r>
            <a:endParaRPr lang="es-EC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115542" y="5832835"/>
            <a:ext cx="2778492" cy="924205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Registran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un código y nombre aprobados por el instituto nacional de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pesca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456074" y="5832835"/>
            <a:ext cx="4343927" cy="95984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Según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PROECUADOR el 98% son empresas grandes y el 2% son 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Mipymes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; donde las 10 empresas camaroneras más grandes 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6908501" y="4113021"/>
            <a:ext cx="4055151" cy="70464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Porcentaje de participación del camarón ecuatoriano por continente.</a:t>
            </a:r>
            <a:endParaRPr lang="es-EC" sz="20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48908" t="26091" r="15599" b="35392"/>
          <a:stretch/>
        </p:blipFill>
        <p:spPr>
          <a:xfrm>
            <a:off x="6636350" y="753897"/>
            <a:ext cx="4327302" cy="26401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894281974"/>
              </p:ext>
            </p:extLst>
          </p:nvPr>
        </p:nvGraphicFramePr>
        <p:xfrm>
          <a:off x="1000486" y="2240925"/>
          <a:ext cx="4841777" cy="3361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611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77295" y="-25761"/>
            <a:ext cx="772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/>
              <a:t>Planteamiento del problema</a:t>
            </a:r>
            <a:endParaRPr lang="es-EC" sz="36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57440036"/>
              </p:ext>
            </p:extLst>
          </p:nvPr>
        </p:nvGraphicFramePr>
        <p:xfrm>
          <a:off x="103031" y="837125"/>
          <a:ext cx="2618703" cy="2743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918693" y="4076958"/>
            <a:ext cx="321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Objetivo General</a:t>
            </a:r>
            <a:endParaRPr lang="es-EC" sz="28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6465195" y="4076958"/>
            <a:ext cx="347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Objetivos Específicos</a:t>
            </a:r>
            <a:endParaRPr lang="es-EC" sz="2800" b="1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838663276"/>
              </p:ext>
            </p:extLst>
          </p:nvPr>
        </p:nvGraphicFramePr>
        <p:xfrm>
          <a:off x="2921358" y="837125"/>
          <a:ext cx="2434107" cy="2743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258530808"/>
              </p:ext>
            </p:extLst>
          </p:nvPr>
        </p:nvGraphicFramePr>
        <p:xfrm>
          <a:off x="5984382" y="803854"/>
          <a:ext cx="2631583" cy="2743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410790147"/>
              </p:ext>
            </p:extLst>
          </p:nvPr>
        </p:nvGraphicFramePr>
        <p:xfrm>
          <a:off x="8815589" y="837125"/>
          <a:ext cx="3350653" cy="2743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678211587"/>
              </p:ext>
            </p:extLst>
          </p:nvPr>
        </p:nvGraphicFramePr>
        <p:xfrm>
          <a:off x="4167743" y="4945488"/>
          <a:ext cx="8028548" cy="1481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1337256" y="5080705"/>
            <a:ext cx="2112135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dirty="0"/>
              <a:t>Analizar el </a:t>
            </a:r>
            <a:r>
              <a:rPr lang="es-EC" sz="3200" dirty="0" smtClean="0"/>
              <a:t>Acuerdo</a:t>
            </a:r>
            <a:endParaRPr lang="es-EC" sz="3200" dirty="0"/>
          </a:p>
        </p:txBody>
      </p:sp>
      <p:sp>
        <p:nvSpPr>
          <p:cNvPr id="14" name="Flecha abajo 13"/>
          <p:cNvSpPr/>
          <p:nvPr/>
        </p:nvSpPr>
        <p:spPr>
          <a:xfrm>
            <a:off x="2228045" y="4600178"/>
            <a:ext cx="193183" cy="345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2715"/>
            <a:ext cx="1241738" cy="74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29338" y="642802"/>
            <a:ext cx="9077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Exportaciones de </a:t>
            </a:r>
            <a:r>
              <a:rPr lang="es-EC" sz="2800" b="1" dirty="0">
                <a:ea typeface="Calibri" panose="020F0502020204030204" pitchFamily="34" charset="0"/>
              </a:rPr>
              <a:t>camarón</a:t>
            </a:r>
            <a:r>
              <a:rPr lang="es-EC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Ecuatoriano</a:t>
            </a:r>
            <a:r>
              <a:rPr lang="es-EC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(Libras VS Dólares)</a:t>
            </a:r>
            <a:endParaRPr lang="es-EC" sz="28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769" y="1166022"/>
            <a:ext cx="4773856" cy="24379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60" y="1166022"/>
            <a:ext cx="4328535" cy="246909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297858" y="3635116"/>
            <a:ext cx="997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Evolución del </a:t>
            </a:r>
            <a:r>
              <a:rPr lang="es-EC" sz="2400" b="1" dirty="0">
                <a:ea typeface="Calibri" panose="020F0502020204030204" pitchFamily="34" charset="0"/>
              </a:rPr>
              <a:t>precio</a:t>
            </a: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del camarón </a:t>
            </a:r>
            <a:r>
              <a:rPr lang="es-EC" sz="2400" b="1" dirty="0">
                <a:ea typeface="Calibri" panose="020F0502020204030204" pitchFamily="34" charset="0"/>
              </a:rPr>
              <a:t>Ecuatoriano</a:t>
            </a:r>
            <a:r>
              <a:rPr lang="es-EC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Promedio Anual (Libra) 2010- 2017</a:t>
            </a:r>
            <a:endParaRPr lang="es-EC" sz="2000" b="1" dirty="0"/>
          </a:p>
        </p:txBody>
      </p:sp>
      <p:pic>
        <p:nvPicPr>
          <p:cNvPr id="10" name="Imagen 9"/>
          <p:cNvPicPr/>
          <p:nvPr/>
        </p:nvPicPr>
        <p:blipFill rotWithShape="1">
          <a:blip r:embed="rId4"/>
          <a:srcRect l="9173" t="55811" r="56079" b="25643"/>
          <a:stretch/>
        </p:blipFill>
        <p:spPr bwMode="auto">
          <a:xfrm>
            <a:off x="319900" y="4566838"/>
            <a:ext cx="4875195" cy="1660481"/>
          </a:xfrm>
          <a:prstGeom prst="rect">
            <a:avLst/>
          </a:prstGeom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361" y="4102369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8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15866" y="186465"/>
            <a:ext cx="8175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C" sz="2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Exportaciones</a:t>
            </a:r>
            <a:r>
              <a:rPr lang="es-EC" sz="2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de camarón hacia Guatemala 2013 - 2017</a:t>
            </a:r>
            <a:endParaRPr lang="en-US" sz="2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5139" t="25066" r="12401" b="16633"/>
          <a:stretch/>
        </p:blipFill>
        <p:spPr>
          <a:xfrm>
            <a:off x="3046063" y="654627"/>
            <a:ext cx="6440837" cy="230771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04334" y="2962340"/>
            <a:ext cx="90871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i="1" dirty="0">
                <a:ea typeface="Calibri" panose="020F0502020204030204" pitchFamily="34" charset="0"/>
              </a:rPr>
              <a:t>Porcentaje de contribución en la Balanza comercial de las exportaciones de camarón a Guatemala</a:t>
            </a:r>
            <a:endParaRPr lang="en-U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8109" t="25303" r="19319" b="10584"/>
          <a:stretch/>
        </p:blipFill>
        <p:spPr>
          <a:xfrm>
            <a:off x="3046063" y="3793338"/>
            <a:ext cx="6475589" cy="281394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040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05" y="1289487"/>
            <a:ext cx="4483660" cy="26573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1053921" y="417319"/>
            <a:ext cx="10024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Situación del Acuerdo de Alcance Parcial y Complementación Económica entre la República del Ecuador y la República de Guatemala</a:t>
            </a:r>
            <a:endParaRPr lang="es-EC" sz="2400" b="1" dirty="0"/>
          </a:p>
        </p:txBody>
      </p:sp>
      <p:sp>
        <p:nvSpPr>
          <p:cNvPr id="5" name="Rectángulo 4"/>
          <p:cNvSpPr/>
          <p:nvPr/>
        </p:nvSpPr>
        <p:spPr>
          <a:xfrm>
            <a:off x="6283574" y="2089487"/>
            <a:ext cx="2498826" cy="5232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Análisis </a:t>
            </a:r>
            <a:r>
              <a:rPr lang="es-EC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FODA </a:t>
            </a:r>
            <a:endParaRPr lang="es-EC" sz="2800" dirty="0"/>
          </a:p>
        </p:txBody>
      </p:sp>
      <p:sp>
        <p:nvSpPr>
          <p:cNvPr id="6" name="Rectángulo 5"/>
          <p:cNvSpPr/>
          <p:nvPr/>
        </p:nvSpPr>
        <p:spPr>
          <a:xfrm>
            <a:off x="9537228" y="4890842"/>
            <a:ext cx="1941557" cy="584775"/>
          </a:xfrm>
          <a:prstGeom prst="rec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Beneficios</a:t>
            </a:r>
            <a:endParaRPr lang="es-EC" sz="32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482" y="4049054"/>
            <a:ext cx="4251841" cy="27370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63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560311" y="1328550"/>
            <a:ext cx="7019871" cy="2388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s-EC" sz="8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  <a:endParaRPr lang="es-EC" sz="88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6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51076809"/>
              </p:ext>
            </p:extLst>
          </p:nvPr>
        </p:nvGraphicFramePr>
        <p:xfrm>
          <a:off x="0" y="0"/>
          <a:ext cx="11417379" cy="6758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15651" t="52615" r="55193" b="35172"/>
          <a:stretch/>
        </p:blipFill>
        <p:spPr>
          <a:xfrm>
            <a:off x="7495505" y="90152"/>
            <a:ext cx="3554569" cy="8371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/>
          <a:srcRect l="7835" t="34014" r="47377" b="20705"/>
          <a:stretch/>
        </p:blipFill>
        <p:spPr>
          <a:xfrm>
            <a:off x="9672034" y="1475378"/>
            <a:ext cx="2084561" cy="11848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9"/>
          <a:srcRect l="19560" t="41155" r="56778" b="21268"/>
          <a:stretch/>
        </p:blipFill>
        <p:spPr>
          <a:xfrm>
            <a:off x="9672034" y="4069724"/>
            <a:ext cx="1745345" cy="15583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/>
          <a:srcRect l="13222" t="39839" r="54349" b="24651"/>
          <a:stretch/>
        </p:blipFill>
        <p:spPr>
          <a:xfrm>
            <a:off x="2466305" y="5525036"/>
            <a:ext cx="1835676" cy="11301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1"/>
          <a:srcRect l="10263" t="35142" r="50336" b="20893"/>
          <a:stretch/>
        </p:blipFill>
        <p:spPr>
          <a:xfrm>
            <a:off x="90152" y="4177355"/>
            <a:ext cx="1880315" cy="11796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490"/>
            <a:ext cx="1996225" cy="12942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3"/>
          <a:srcRect l="7499" t="29286" r="47078" b="28816"/>
          <a:stretch/>
        </p:blipFill>
        <p:spPr>
          <a:xfrm>
            <a:off x="7121370" y="5525036"/>
            <a:ext cx="2211449" cy="114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0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8418" t="41518" r="5742" b="37054"/>
          <a:stretch/>
        </p:blipFill>
        <p:spPr>
          <a:xfrm>
            <a:off x="0" y="1600200"/>
            <a:ext cx="11854544" cy="20247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592286" y="195944"/>
            <a:ext cx="4496315" cy="5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Matriz de viabilidad de acceso al mercado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22223" t="43750" r="59454" b="19643"/>
          <a:stretch/>
        </p:blipFill>
        <p:spPr>
          <a:xfrm>
            <a:off x="816429" y="4010050"/>
            <a:ext cx="2383971" cy="2677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7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74615" y="1654528"/>
            <a:ext cx="10036722" cy="2596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s-CO" sz="96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96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23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035027841"/>
              </p:ext>
            </p:extLst>
          </p:nvPr>
        </p:nvGraphicFramePr>
        <p:xfrm>
          <a:off x="0" y="-12879"/>
          <a:ext cx="1209326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12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058309949"/>
              </p:ext>
            </p:extLst>
          </p:nvPr>
        </p:nvGraphicFramePr>
        <p:xfrm>
          <a:off x="-90152" y="0"/>
          <a:ext cx="1209326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40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30" y="170324"/>
            <a:ext cx="10257844" cy="642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1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996372882"/>
              </p:ext>
            </p:extLst>
          </p:nvPr>
        </p:nvGraphicFramePr>
        <p:xfrm>
          <a:off x="1552069" y="425316"/>
          <a:ext cx="9875520" cy="1906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474842"/>
              </p:ext>
            </p:extLst>
          </p:nvPr>
        </p:nvGraphicFramePr>
        <p:xfrm>
          <a:off x="297873" y="2524645"/>
          <a:ext cx="11560629" cy="518160"/>
        </p:xfrm>
        <a:graphic>
          <a:graphicData uri="http://schemas.openxmlformats.org/drawingml/2006/table">
            <a:tbl>
              <a:tblPr/>
              <a:tblGrid>
                <a:gridCol w="11560629">
                  <a:extLst>
                    <a:ext uri="{9D8B030D-6E8A-4147-A177-3AD203B41FA5}">
                      <a16:colId xmlns:a16="http://schemas.microsoft.com/office/drawing/2014/main" xmlns="" val="490421875"/>
                    </a:ext>
                  </a:extLst>
                </a:gridCol>
              </a:tblGrid>
              <a:tr h="317022">
                <a:tc>
                  <a:txBody>
                    <a:bodyPr/>
                    <a:lstStyle/>
                    <a:p>
                      <a:pPr algn="ctr"/>
                      <a:r>
                        <a:rPr lang="es-EC" sz="2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Variables Establecidas</a:t>
                      </a:r>
                      <a:endParaRPr lang="en-US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85675516"/>
                  </a:ext>
                </a:extLst>
              </a:tr>
            </a:tbl>
          </a:graphicData>
        </a:graphic>
      </p:graphicFrame>
      <p:graphicFrame>
        <p:nvGraphicFramePr>
          <p:cNvPr id="6" name="Diagrama 5"/>
          <p:cNvGraphicFramePr/>
          <p:nvPr>
            <p:extLst/>
          </p:nvPr>
        </p:nvGraphicFramePr>
        <p:xfrm>
          <a:off x="2938417" y="3025141"/>
          <a:ext cx="6315166" cy="3029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127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3966694" y="186262"/>
            <a:ext cx="3696236" cy="5478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Metodología</a:t>
            </a:r>
            <a:endParaRPr lang="es-EC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9593446"/>
              </p:ext>
            </p:extLst>
          </p:nvPr>
        </p:nvGraphicFramePr>
        <p:xfrm>
          <a:off x="244697" y="734095"/>
          <a:ext cx="11758411" cy="5898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686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13766410"/>
              </p:ext>
            </p:extLst>
          </p:nvPr>
        </p:nvGraphicFramePr>
        <p:xfrm>
          <a:off x="-259773" y="2122487"/>
          <a:ext cx="1205701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305586"/>
              </p:ext>
            </p:extLst>
          </p:nvPr>
        </p:nvGraphicFramePr>
        <p:xfrm>
          <a:off x="101930" y="173331"/>
          <a:ext cx="11560629" cy="701040"/>
        </p:xfrm>
        <a:graphic>
          <a:graphicData uri="http://schemas.openxmlformats.org/drawingml/2006/table">
            <a:tbl>
              <a:tblPr/>
              <a:tblGrid>
                <a:gridCol w="11560629">
                  <a:extLst>
                    <a:ext uri="{9D8B030D-6E8A-4147-A177-3AD203B41FA5}">
                      <a16:colId xmlns:a16="http://schemas.microsoft.com/office/drawing/2014/main" xmlns="" val="490421875"/>
                    </a:ext>
                  </a:extLst>
                </a:gridCol>
              </a:tblGrid>
              <a:tr h="317022">
                <a:tc>
                  <a:txBody>
                    <a:bodyPr/>
                    <a:lstStyle/>
                    <a:p>
                      <a:pPr algn="ctr"/>
                      <a:r>
                        <a:rPr lang="es-EC" sz="4000" b="1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Marco Teórico</a:t>
                      </a:r>
                      <a:r>
                        <a:rPr lang="es-EC" sz="40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b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85675516"/>
                  </a:ext>
                </a:extLst>
              </a:tr>
            </a:tbl>
          </a:graphicData>
        </a:graphic>
      </p:graphicFrame>
      <p:pic>
        <p:nvPicPr>
          <p:cNvPr id="1028" name="Picture 4" descr="Resultado de imagen para teorias comercio exteri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457" y="4587875"/>
            <a:ext cx="2419350" cy="188595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52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979800"/>
              </p:ext>
            </p:extLst>
          </p:nvPr>
        </p:nvGraphicFramePr>
        <p:xfrm>
          <a:off x="101930" y="173331"/>
          <a:ext cx="11560629" cy="579120"/>
        </p:xfrm>
        <a:graphic>
          <a:graphicData uri="http://schemas.openxmlformats.org/drawingml/2006/table">
            <a:tbl>
              <a:tblPr/>
              <a:tblGrid>
                <a:gridCol w="11560629">
                  <a:extLst>
                    <a:ext uri="{9D8B030D-6E8A-4147-A177-3AD203B41FA5}">
                      <a16:colId xmlns:a16="http://schemas.microsoft.com/office/drawing/2014/main" xmlns="" val="490421875"/>
                    </a:ext>
                  </a:extLst>
                </a:gridCol>
              </a:tblGrid>
              <a:tr h="317022">
                <a:tc>
                  <a:txBody>
                    <a:bodyPr/>
                    <a:lstStyle/>
                    <a:p>
                      <a:pPr algn="ctr"/>
                      <a:r>
                        <a:rPr lang="es-EC" sz="32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Análisis y descripción del acuerdo</a:t>
                      </a:r>
                      <a:endParaRPr lang="en-US" sz="32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85675516"/>
                  </a:ext>
                </a:extLst>
              </a:tr>
            </a:tbl>
          </a:graphicData>
        </a:graphic>
      </p:graphicFrame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971574794"/>
              </p:ext>
            </p:extLst>
          </p:nvPr>
        </p:nvGraphicFramePr>
        <p:xfrm>
          <a:off x="101930" y="371451"/>
          <a:ext cx="12090070" cy="2971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383435"/>
              </p:ext>
            </p:extLst>
          </p:nvPr>
        </p:nvGraphicFramePr>
        <p:xfrm>
          <a:off x="3295799" y="3343250"/>
          <a:ext cx="5172890" cy="250960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752715">
                  <a:extLst>
                    <a:ext uri="{9D8B030D-6E8A-4147-A177-3AD203B41FA5}">
                      <a16:colId xmlns:a16="http://schemas.microsoft.com/office/drawing/2014/main" xmlns="" val="2641792886"/>
                    </a:ext>
                  </a:extLst>
                </a:gridCol>
                <a:gridCol w="1552187">
                  <a:extLst>
                    <a:ext uri="{9D8B030D-6E8A-4147-A177-3AD203B41FA5}">
                      <a16:colId xmlns:a16="http://schemas.microsoft.com/office/drawing/2014/main" xmlns="" val="3041538361"/>
                    </a:ext>
                  </a:extLst>
                </a:gridCol>
                <a:gridCol w="1867988">
                  <a:extLst>
                    <a:ext uri="{9D8B030D-6E8A-4147-A177-3AD203B41FA5}">
                      <a16:colId xmlns:a16="http://schemas.microsoft.com/office/drawing/2014/main" xmlns="" val="1520794104"/>
                    </a:ext>
                  </a:extLst>
                </a:gridCol>
              </a:tblGrid>
              <a:tr h="283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Preferencia Arancelarias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Guatemala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kern="1200" dirty="0" smtClean="0">
                          <a:effectLst/>
                        </a:rPr>
                        <a:t>Ecuador</a:t>
                      </a:r>
                      <a:endParaRPr lang="en-US" sz="1600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39172488"/>
                  </a:ext>
                </a:extLst>
              </a:tr>
              <a:tr h="283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0,96%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kern="1200" dirty="0">
                          <a:effectLst/>
                        </a:rPr>
                        <a:t>0,96%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43632064"/>
                  </a:ext>
                </a:extLst>
              </a:tr>
              <a:tr h="283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1,11%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kern="1200" dirty="0">
                          <a:effectLst/>
                        </a:rPr>
                        <a:t>0,96%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10854306"/>
                  </a:ext>
                </a:extLst>
              </a:tr>
              <a:tr h="283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40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1,75%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kern="1200" dirty="0">
                          <a:effectLst/>
                        </a:rPr>
                        <a:t>2,07%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23421759"/>
                  </a:ext>
                </a:extLst>
              </a:tr>
              <a:tr h="283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10,35%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kern="1200" dirty="0">
                          <a:effectLst/>
                        </a:rPr>
                        <a:t>9,08%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86943679"/>
                  </a:ext>
                </a:extLst>
              </a:tr>
              <a:tr h="283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Especificas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0,32%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kern="1200" dirty="0">
                          <a:effectLst/>
                        </a:rPr>
                        <a:t>0,32%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07336822"/>
                  </a:ext>
                </a:extLst>
              </a:tr>
              <a:tr h="283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100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85,51%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kern="1200" dirty="0">
                          <a:effectLst/>
                        </a:rPr>
                        <a:t>85,83%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13900362"/>
                  </a:ext>
                </a:extLst>
              </a:tr>
              <a:tr h="283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Total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100%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kern="1200" dirty="0">
                          <a:effectLst/>
                        </a:rPr>
                        <a:t>100%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35463114"/>
                  </a:ext>
                </a:extLst>
              </a:tr>
            </a:tbl>
          </a:graphicData>
        </a:graphic>
      </p:graphicFrame>
      <p:pic>
        <p:nvPicPr>
          <p:cNvPr id="3074" name="Picture 2" descr="Resultado de imagen para acuerdo de alcance parcial ecuador guatema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5276849"/>
            <a:ext cx="2381250" cy="158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64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84867" y="0"/>
            <a:ext cx="772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/>
              <a:t>Perfil de la República de Guatemala </a:t>
            </a:r>
            <a:endParaRPr lang="es-EC" sz="36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231331745"/>
              </p:ext>
            </p:extLst>
          </p:nvPr>
        </p:nvGraphicFramePr>
        <p:xfrm>
          <a:off x="0" y="646330"/>
          <a:ext cx="12056878" cy="608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9985526" y="1320055"/>
            <a:ext cx="1981199" cy="64633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Quetzales</a:t>
            </a:r>
          </a:p>
          <a:p>
            <a:pPr algn="ctr"/>
            <a:r>
              <a:rPr lang="es-EC" dirty="0" smtClean="0"/>
              <a:t>1dólar = </a:t>
            </a:r>
            <a:r>
              <a:rPr lang="es-EC" dirty="0"/>
              <a:t>7,7 GTQ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950039" y="3374238"/>
            <a:ext cx="1596979" cy="64633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Nivel </a:t>
            </a:r>
            <a:r>
              <a:rPr lang="es-CO" dirty="0"/>
              <a:t>de vida muy bajo 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6449094" y="5596583"/>
            <a:ext cx="1491803" cy="461665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400" dirty="0" smtClean="0"/>
              <a:t>Legislativo</a:t>
            </a:r>
            <a:endParaRPr lang="es-EC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456455" y="1320055"/>
            <a:ext cx="1468191" cy="64633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Población 16.919.000 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3257386" y="1320056"/>
            <a:ext cx="1789091" cy="64633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Capital: Ciudad </a:t>
            </a:r>
            <a:r>
              <a:rPr lang="es-CO" dirty="0"/>
              <a:t>de Guatemala</a:t>
            </a:r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407604" y="1324112"/>
            <a:ext cx="2197994" cy="64633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/>
              <a:t>Belice, Honduras, México y El Salvador</a:t>
            </a:r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687773" y="3360179"/>
            <a:ext cx="2043448" cy="64633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IDH</a:t>
            </a:r>
            <a:r>
              <a:rPr lang="es-CO" dirty="0"/>
              <a:t>: mala calidad de vida</a:t>
            </a:r>
            <a:endParaRPr lang="es-EC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904066" y="3245370"/>
            <a:ext cx="2161503" cy="92333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Puesto 97º de 190 la facilidad que ofrecen para hacer negocios</a:t>
            </a:r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993364" y="3260687"/>
            <a:ext cx="1815920" cy="92333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Índice de Percepción de la </a:t>
            </a:r>
            <a:r>
              <a:rPr lang="es-EC" dirty="0" smtClean="0"/>
              <a:t>Corrupción: 28 </a:t>
            </a:r>
            <a:endParaRPr lang="es-EC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0376665" y="5596582"/>
            <a:ext cx="1198919" cy="461665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400" dirty="0" smtClean="0"/>
              <a:t>Judicial</a:t>
            </a:r>
            <a:endParaRPr lang="es-EC" sz="2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432396" y="5596583"/>
            <a:ext cx="1298825" cy="461665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400" dirty="0" smtClean="0"/>
              <a:t>Ejecutivo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33143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84867" y="0"/>
            <a:ext cx="772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/>
              <a:t>Perfil de la República de Guatemala </a:t>
            </a:r>
            <a:endParaRPr lang="es-EC" sz="36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411554165"/>
              </p:ext>
            </p:extLst>
          </p:nvPr>
        </p:nvGraphicFramePr>
        <p:xfrm>
          <a:off x="0" y="646330"/>
          <a:ext cx="12192000" cy="6211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4951926" y="1428124"/>
            <a:ext cx="1695718" cy="6463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Acuerdos de alcance parcial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818824" y="5888503"/>
            <a:ext cx="4282226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Vía </a:t>
            </a:r>
            <a:r>
              <a:rPr lang="es-EC" dirty="0" smtClean="0"/>
              <a:t>aérea </a:t>
            </a:r>
          </a:p>
          <a:p>
            <a:pPr algn="ctr"/>
            <a:r>
              <a:rPr lang="es-CO" dirty="0"/>
              <a:t>Aeropuerto </a:t>
            </a:r>
            <a:r>
              <a:rPr lang="es-CO" dirty="0" smtClean="0"/>
              <a:t>Internacional: La </a:t>
            </a:r>
            <a:r>
              <a:rPr lang="es-CO" dirty="0"/>
              <a:t>Aurora (GUA</a:t>
            </a:r>
            <a:r>
              <a:rPr lang="es-CO" dirty="0" smtClean="0"/>
              <a:t>)</a:t>
            </a:r>
            <a:endParaRPr lang="es-CO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884867" y="1428123"/>
            <a:ext cx="1468191" cy="6463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Tratados de libre comercio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4395" y="1428123"/>
            <a:ext cx="2350395" cy="6463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/>
              <a:t>Acuerdos pendientes de entrada en vigencia </a:t>
            </a:r>
            <a:endParaRPr lang="es-EC" dirty="0"/>
          </a:p>
        </p:txBody>
      </p:sp>
      <p:sp>
        <p:nvSpPr>
          <p:cNvPr id="21" name="CuadroTexto 20"/>
          <p:cNvSpPr txBox="1"/>
          <p:nvPr/>
        </p:nvSpPr>
        <p:spPr>
          <a:xfrm>
            <a:off x="6647644" y="4527644"/>
            <a:ext cx="4624587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/>
              <a:t>Vía </a:t>
            </a:r>
            <a:r>
              <a:rPr lang="es-EC" dirty="0" smtClean="0"/>
              <a:t>aérea</a:t>
            </a:r>
          </a:p>
          <a:p>
            <a:r>
              <a:rPr lang="es-EC" dirty="0"/>
              <a:t>Puerto Quetzal-Santo Tomás de </a:t>
            </a:r>
            <a:r>
              <a:rPr lang="es-EC" dirty="0" smtClean="0"/>
              <a:t>Castilla-Barrios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4541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203553544"/>
              </p:ext>
            </p:extLst>
          </p:nvPr>
        </p:nvGraphicFramePr>
        <p:xfrm>
          <a:off x="0" y="1143000"/>
          <a:ext cx="1219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884867" y="0"/>
            <a:ext cx="772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/>
              <a:t>Perfil de la República de Guatemala </a:t>
            </a:r>
            <a:endParaRPr lang="es-EC" sz="3600" b="1" dirty="0"/>
          </a:p>
        </p:txBody>
      </p:sp>
    </p:spTree>
    <p:extLst>
      <p:ext uri="{BB962C8B-B14F-4D97-AF65-F5344CB8AC3E}">
        <p14:creationId xmlns:p14="http://schemas.microsoft.com/office/powerpoint/2010/main" val="205196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a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358</TotalTime>
  <Words>1238</Words>
  <Application>Microsoft Office PowerPoint</Application>
  <PresentationFormat>Panorámica</PresentationFormat>
  <Paragraphs>405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Tw Cen MT</vt:lpstr>
      <vt:lpstr>Gota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Full name</dc:creator>
  <cp:lastModifiedBy>Estudiante1</cp:lastModifiedBy>
  <cp:revision>43</cp:revision>
  <dcterms:created xsi:type="dcterms:W3CDTF">2019-01-09T14:41:05Z</dcterms:created>
  <dcterms:modified xsi:type="dcterms:W3CDTF">2019-01-29T17:26:12Z</dcterms:modified>
</cp:coreProperties>
</file>