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8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87" r:id="rId22"/>
    <p:sldId id="288" r:id="rId23"/>
    <p:sldId id="275" r:id="rId24"/>
    <p:sldId id="276" r:id="rId25"/>
    <p:sldId id="277" r:id="rId26"/>
    <p:sldId id="278" r:id="rId27"/>
    <p:sldId id="279" r:id="rId28"/>
  </p:sldIdLst>
  <p:sldSz cx="9144000" cy="5143500" type="screen16x9"/>
  <p:notesSz cx="6858000" cy="9144000"/>
  <p:embeddedFontLst>
    <p:embeddedFont>
      <p:font typeface="Patrick Hand SC" panose="020B0604020202020204" charset="0"/>
      <p:regular r:id="rId30"/>
    </p:embeddedFont>
    <p:embeddedFont>
      <p:font typeface="Sniglet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D97AE45-9951-4151-81AD-1AD2FEA3EDF0}">
  <a:tblStyle styleId="{4D97AE45-9951-4151-81AD-1AD2FEA3ED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encuestas%20docent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encuestas%20docen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encuestas%20docen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hp\Desktop\proyecto%203\Tabulaci&#243;n%20test%20melg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Hoja1!$C$10:$C$11</c:f>
              <c:strCache>
                <c:ptCount val="2"/>
                <c:pt idx="0">
                  <c:v>Bien</c:v>
                </c:pt>
                <c:pt idx="1">
                  <c:v>Mal</c:v>
                </c:pt>
              </c:strCache>
            </c:strRef>
          </c:cat>
          <c:val>
            <c:numRef>
              <c:f>Hoja1!$D$10:$D$11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(fr): fresas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Hoja1!$C$155:$C$157</c:f>
              <c:strCache>
                <c:ptCount val="3"/>
                <c:pt idx="0">
                  <c:v>correcto</c:v>
                </c:pt>
                <c:pt idx="1">
                  <c:v>reemplaza fonema</c:v>
                </c:pt>
                <c:pt idx="2">
                  <c:v>omite fonema</c:v>
                </c:pt>
              </c:strCache>
            </c:strRef>
          </c:cat>
          <c:val>
            <c:numRef>
              <c:f>Hoja1!$Z$155:$Z$157</c:f>
              <c:numCache>
                <c:formatCode>0.0</c:formatCode>
                <c:ptCount val="3"/>
                <c:pt idx="0">
                  <c:v>33.333333333333336</c:v>
                </c:pt>
                <c:pt idx="1">
                  <c:v>14.285714285714286</c:v>
                </c:pt>
                <c:pt idx="2">
                  <c:v>52.38095238095238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17536256"/>
        <c:axId val="117537792"/>
        <c:axId val="0"/>
      </c:bar3DChart>
      <c:catAx>
        <c:axId val="11753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537792"/>
        <c:crosses val="autoZero"/>
        <c:auto val="1"/>
        <c:lblAlgn val="ctr"/>
        <c:lblOffset val="100"/>
        <c:noMultiLvlLbl val="0"/>
      </c:catAx>
      <c:valAx>
        <c:axId val="117537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75362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(ei): peine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Hoja1!$C$167:$C$169</c:f>
              <c:strCache>
                <c:ptCount val="3"/>
                <c:pt idx="0">
                  <c:v>correcto</c:v>
                </c:pt>
                <c:pt idx="1">
                  <c:v>reemplaza fonema</c:v>
                </c:pt>
                <c:pt idx="2">
                  <c:v>omite fonema</c:v>
                </c:pt>
              </c:strCache>
            </c:strRef>
          </c:cat>
          <c:val>
            <c:numRef>
              <c:f>Hoja1!$Z$167:$Z$169</c:f>
              <c:numCache>
                <c:formatCode>0.0</c:formatCode>
                <c:ptCount val="3"/>
                <c:pt idx="0">
                  <c:v>42.857142857142854</c:v>
                </c:pt>
                <c:pt idx="1">
                  <c:v>0</c:v>
                </c:pt>
                <c:pt idx="2">
                  <c:v>57.142857142857146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117559296"/>
        <c:axId val="117560832"/>
        <c:axId val="0"/>
      </c:bar3DChart>
      <c:catAx>
        <c:axId val="11755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560832"/>
        <c:crosses val="autoZero"/>
        <c:auto val="1"/>
        <c:lblAlgn val="ctr"/>
        <c:lblOffset val="100"/>
        <c:noMultiLvlLbl val="0"/>
      </c:catAx>
      <c:valAx>
        <c:axId val="117560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75592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Hoja1!$AA$41:$AA$43</c:f>
              <c:strCache>
                <c:ptCount val="3"/>
                <c:pt idx="0">
                  <c:v>a) Siempre</c:v>
                </c:pt>
                <c:pt idx="1">
                  <c:v>c) Algunas veces</c:v>
                </c:pt>
                <c:pt idx="2">
                  <c:v>d) Nunca</c:v>
                </c:pt>
              </c:strCache>
            </c:strRef>
          </c:cat>
          <c:val>
            <c:numRef>
              <c:f>Hoja1!$AB$41:$AB$43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5.5187518048451338E-2"/>
          <c:y val="7.0547716920342188E-2"/>
          <c:w val="0.89999963239363612"/>
          <c:h val="0.17455375328667186"/>
        </c:manualLayout>
      </c:layout>
      <c:overlay val="0"/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Hoja1!$O$3:$O$5</c:f>
              <c:strCache>
                <c:ptCount val="3"/>
                <c:pt idx="0">
                  <c:v>a) Siempre</c:v>
                </c:pt>
                <c:pt idx="1">
                  <c:v>c) A veces</c:v>
                </c:pt>
                <c:pt idx="2">
                  <c:v>d) Nunca</c:v>
                </c:pt>
              </c:strCache>
            </c:strRef>
          </c:cat>
          <c:val>
            <c:numRef>
              <c:f>Hoja1!$P$3:$P$5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fonema /r/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cat>
            <c:multiLvlStrRef>
              <c:f>Hoja1!$B$83:$C$88</c:f>
              <c:multiLvlStrCache>
                <c:ptCount val="6"/>
                <c:lvl>
                  <c:pt idx="0">
                    <c:v>correcto</c:v>
                  </c:pt>
                  <c:pt idx="1">
                    <c:v>reemplaza fonema</c:v>
                  </c:pt>
                  <c:pt idx="2">
                    <c:v>omite fonema</c:v>
                  </c:pt>
                  <c:pt idx="3">
                    <c:v>correcto</c:v>
                  </c:pt>
                  <c:pt idx="4">
                    <c:v>reemplaza fonema</c:v>
                  </c:pt>
                  <c:pt idx="5">
                    <c:v>omite fonema</c:v>
                  </c:pt>
                </c:lvl>
                <c:lvl>
                  <c:pt idx="0">
                    <c:v>( r ): aretes</c:v>
                  </c:pt>
                  <c:pt idx="3">
                    <c:v>( r ): collar</c:v>
                  </c:pt>
                </c:lvl>
              </c:multiLvlStrCache>
            </c:multiLvlStrRef>
          </c:cat>
          <c:val>
            <c:numRef>
              <c:f>Hoja1!$Z$83:$Z$88</c:f>
              <c:numCache>
                <c:formatCode>0.0</c:formatCode>
                <c:ptCount val="6"/>
                <c:pt idx="0">
                  <c:v>66.666666666666671</c:v>
                </c:pt>
                <c:pt idx="1">
                  <c:v>19.047619047619047</c:v>
                </c:pt>
                <c:pt idx="2">
                  <c:v>14.285714285714286</c:v>
                </c:pt>
                <c:pt idx="3">
                  <c:v>61.904761904761905</c:v>
                </c:pt>
                <c:pt idx="4">
                  <c:v>23.80952380952381</c:v>
                </c:pt>
                <c:pt idx="5">
                  <c:v>14.285714285714286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269056"/>
        <c:axId val="120283136"/>
        <c:axId val="0"/>
      </c:bar3DChart>
      <c:catAx>
        <c:axId val="120269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0283136"/>
        <c:crosses val="autoZero"/>
        <c:auto val="1"/>
        <c:lblAlgn val="ctr"/>
        <c:lblOffset val="100"/>
        <c:noMultiLvlLbl val="0"/>
      </c:catAx>
      <c:valAx>
        <c:axId val="120283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20269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fonema /rr/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cat>
            <c:multiLvlStrRef>
              <c:f>Hoja1!$B$89:$C$94</c:f>
              <c:multiLvlStrCache>
                <c:ptCount val="6"/>
                <c:lvl>
                  <c:pt idx="0">
                    <c:v>correcto</c:v>
                  </c:pt>
                  <c:pt idx="1">
                    <c:v>reemplaza fonema</c:v>
                  </c:pt>
                  <c:pt idx="2">
                    <c:v>omite fonema</c:v>
                  </c:pt>
                  <c:pt idx="3">
                    <c:v>correcto</c:v>
                  </c:pt>
                  <c:pt idx="4">
                    <c:v>reemplaza fonema</c:v>
                  </c:pt>
                  <c:pt idx="5">
                    <c:v>omite fonema</c:v>
                  </c:pt>
                </c:lvl>
                <c:lvl>
                  <c:pt idx="0">
                    <c:v>(rr): ratón</c:v>
                  </c:pt>
                  <c:pt idx="3">
                    <c:v>(rr): perro</c:v>
                  </c:pt>
                </c:lvl>
              </c:multiLvlStrCache>
            </c:multiLvlStrRef>
          </c:cat>
          <c:val>
            <c:numRef>
              <c:f>Hoja1!$Z$89:$Z$94</c:f>
              <c:numCache>
                <c:formatCode>0.0</c:formatCode>
                <c:ptCount val="6"/>
                <c:pt idx="0">
                  <c:v>47.61904761904762</c:v>
                </c:pt>
                <c:pt idx="1">
                  <c:v>42.857142857142854</c:v>
                </c:pt>
                <c:pt idx="2">
                  <c:v>9.5238095238095237</c:v>
                </c:pt>
                <c:pt idx="3">
                  <c:v>28.571428571428573</c:v>
                </c:pt>
                <c:pt idx="4">
                  <c:v>42.857142857142854</c:v>
                </c:pt>
                <c:pt idx="5">
                  <c:v>28.571428571428573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02208"/>
        <c:axId val="120316288"/>
      </c:barChart>
      <c:catAx>
        <c:axId val="12030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0316288"/>
        <c:crosses val="autoZero"/>
        <c:auto val="1"/>
        <c:lblAlgn val="ctr"/>
        <c:lblOffset val="100"/>
        <c:noMultiLvlLbl val="0"/>
      </c:catAx>
      <c:valAx>
        <c:axId val="120316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20302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fonemas /gl/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cat>
            <c:multiLvlStrRef>
              <c:f>Hoja1!$B$137:$C$142</c:f>
              <c:multiLvlStrCache>
                <c:ptCount val="6"/>
                <c:lvl>
                  <c:pt idx="0">
                    <c:v>correcto</c:v>
                  </c:pt>
                  <c:pt idx="1">
                    <c:v>reemplaza fonema</c:v>
                  </c:pt>
                  <c:pt idx="2">
                    <c:v>omite fonema</c:v>
                  </c:pt>
                  <c:pt idx="3">
                    <c:v>correcto</c:v>
                  </c:pt>
                  <c:pt idx="4">
                    <c:v>reemplaza fonema</c:v>
                  </c:pt>
                  <c:pt idx="5">
                    <c:v>omite fonema</c:v>
                  </c:pt>
                </c:lvl>
                <c:lvl>
                  <c:pt idx="0">
                    <c:v>(gl): globo</c:v>
                  </c:pt>
                  <c:pt idx="3">
                    <c:v>(gl): regla</c:v>
                  </c:pt>
                </c:lvl>
              </c:multiLvlStrCache>
            </c:multiLvlStrRef>
          </c:cat>
          <c:val>
            <c:numRef>
              <c:f>Hoja1!$Z$137:$Z$142</c:f>
              <c:numCache>
                <c:formatCode>0.0</c:formatCode>
                <c:ptCount val="6"/>
                <c:pt idx="0">
                  <c:v>33.333333333333336</c:v>
                </c:pt>
                <c:pt idx="1">
                  <c:v>4.7619047619047619</c:v>
                </c:pt>
                <c:pt idx="2">
                  <c:v>61.904761904761905</c:v>
                </c:pt>
                <c:pt idx="3">
                  <c:v>47.61904761904762</c:v>
                </c:pt>
                <c:pt idx="4">
                  <c:v>0</c:v>
                </c:pt>
                <c:pt idx="5">
                  <c:v>52.38095238095238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067968"/>
        <c:axId val="120069504"/>
        <c:axId val="0"/>
      </c:bar3DChart>
      <c:catAx>
        <c:axId val="1200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0069504"/>
        <c:crosses val="autoZero"/>
        <c:auto val="1"/>
        <c:lblAlgn val="ctr"/>
        <c:lblOffset val="100"/>
        <c:noMultiLvlLbl val="0"/>
      </c:catAx>
      <c:valAx>
        <c:axId val="120069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200679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(pl): plato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Hoja1!$C$143:$C$145</c:f>
              <c:strCache>
                <c:ptCount val="3"/>
                <c:pt idx="0">
                  <c:v>correcto</c:v>
                </c:pt>
                <c:pt idx="1">
                  <c:v>reemplaza fonema</c:v>
                </c:pt>
                <c:pt idx="2">
                  <c:v>omite fonema</c:v>
                </c:pt>
              </c:strCache>
            </c:strRef>
          </c:cat>
          <c:val>
            <c:numRef>
              <c:f>Hoja1!$Z$143:$Z$145</c:f>
              <c:numCache>
                <c:formatCode>0.0</c:formatCode>
                <c:ptCount val="3"/>
                <c:pt idx="0">
                  <c:v>61.904761904761905</c:v>
                </c:pt>
                <c:pt idx="1">
                  <c:v>4.7619047619047619</c:v>
                </c:pt>
                <c:pt idx="2">
                  <c:v>33.333333333333336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088064"/>
        <c:axId val="120089600"/>
      </c:barChart>
      <c:catAx>
        <c:axId val="12008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089600"/>
        <c:crosses val="autoZero"/>
        <c:auto val="1"/>
        <c:lblAlgn val="ctr"/>
        <c:lblOffset val="100"/>
        <c:noMultiLvlLbl val="0"/>
      </c:catAx>
      <c:valAx>
        <c:axId val="1200896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00880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(br): libro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Hoja1!$C$146:$C$148</c:f>
              <c:strCache>
                <c:ptCount val="3"/>
                <c:pt idx="0">
                  <c:v>correcto</c:v>
                </c:pt>
                <c:pt idx="1">
                  <c:v>reemplaza fonema</c:v>
                </c:pt>
                <c:pt idx="2">
                  <c:v>omite fonema</c:v>
                </c:pt>
              </c:strCache>
            </c:strRef>
          </c:cat>
          <c:val>
            <c:numRef>
              <c:f>Hoja1!$Z$146:$Z$148</c:f>
              <c:numCache>
                <c:formatCode>0.0</c:formatCode>
                <c:ptCount val="3"/>
                <c:pt idx="0">
                  <c:v>28.571428571428573</c:v>
                </c:pt>
                <c:pt idx="1">
                  <c:v>14.285714285714286</c:v>
                </c:pt>
                <c:pt idx="2">
                  <c:v>57.142857142857146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122752"/>
        <c:axId val="120124544"/>
      </c:barChart>
      <c:catAx>
        <c:axId val="12012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124544"/>
        <c:crosses val="autoZero"/>
        <c:auto val="1"/>
        <c:lblAlgn val="ctr"/>
        <c:lblOffset val="100"/>
        <c:noMultiLvlLbl val="0"/>
      </c:catAx>
      <c:valAx>
        <c:axId val="1201245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01227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fonemas  /cr/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Hoja1!$C$149:$C$151</c:f>
              <c:strCache>
                <c:ptCount val="3"/>
                <c:pt idx="0">
                  <c:v>correcto</c:v>
                </c:pt>
                <c:pt idx="1">
                  <c:v>reemplaza fonema</c:v>
                </c:pt>
                <c:pt idx="2">
                  <c:v>omite fonema</c:v>
                </c:pt>
              </c:strCache>
            </c:strRef>
          </c:cat>
          <c:val>
            <c:numRef>
              <c:f>Hoja1!$Z$149:$Z$151</c:f>
              <c:numCache>
                <c:formatCode>0.0</c:formatCode>
                <c:ptCount val="3"/>
                <c:pt idx="0">
                  <c:v>33.333333333333336</c:v>
                </c:pt>
                <c:pt idx="1">
                  <c:v>9.5238095238095237</c:v>
                </c:pt>
                <c:pt idx="2">
                  <c:v>57.142857142857146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0152448"/>
        <c:axId val="120155136"/>
        <c:axId val="0"/>
      </c:bar3DChart>
      <c:catAx>
        <c:axId val="12015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0155136"/>
        <c:crosses val="autoZero"/>
        <c:auto val="1"/>
        <c:lblAlgn val="ctr"/>
        <c:lblOffset val="100"/>
        <c:noMultiLvlLbl val="0"/>
      </c:catAx>
      <c:valAx>
        <c:axId val="1201551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01524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38431-2135-4BCB-B44A-BBB5E18854B5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8D9BD2D0-E31F-4461-9901-43B34E84707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Dificultad en la pronunciación de los niños</a:t>
          </a:r>
          <a:endParaRPr lang="es-EC" dirty="0">
            <a:solidFill>
              <a:schemeClr val="tx1"/>
            </a:solidFill>
          </a:endParaRPr>
        </a:p>
      </dgm:t>
    </dgm:pt>
    <dgm:pt modelId="{F1603073-DBC6-47D6-B818-24BB72D0B96F}" type="parTrans" cxnId="{CD81193F-82D7-47A7-A293-0CE9C4432364}">
      <dgm:prSet/>
      <dgm:spPr/>
      <dgm:t>
        <a:bodyPr/>
        <a:lstStyle/>
        <a:p>
          <a:endParaRPr lang="es-EC"/>
        </a:p>
      </dgm:t>
    </dgm:pt>
    <dgm:pt modelId="{F7931E18-F3C6-4847-807D-B37B27197E05}" type="sibTrans" cxnId="{CD81193F-82D7-47A7-A293-0CE9C4432364}">
      <dgm:prSet/>
      <dgm:spPr/>
      <dgm:t>
        <a:bodyPr/>
        <a:lstStyle/>
        <a:p>
          <a:endParaRPr lang="es-EC"/>
        </a:p>
      </dgm:t>
    </dgm:pt>
    <dgm:pt modelId="{FE615083-A772-4155-B487-4C59AB29574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Desconocimiento de la importancia de la motricidad buco-facial y la fonética</a:t>
          </a:r>
          <a:endParaRPr lang="es-EC" dirty="0">
            <a:solidFill>
              <a:schemeClr val="tx1"/>
            </a:solidFill>
          </a:endParaRPr>
        </a:p>
      </dgm:t>
    </dgm:pt>
    <dgm:pt modelId="{F31FA232-6FFC-48DF-8D52-995A0CAA8AF7}" type="parTrans" cxnId="{29C08327-FCF2-4C6A-B600-61430BA93FBA}">
      <dgm:prSet/>
      <dgm:spPr/>
      <dgm:t>
        <a:bodyPr/>
        <a:lstStyle/>
        <a:p>
          <a:endParaRPr lang="es-EC"/>
        </a:p>
      </dgm:t>
    </dgm:pt>
    <dgm:pt modelId="{7BAE41AE-2A49-43A5-B1E7-7E9B151CF793}" type="sibTrans" cxnId="{29C08327-FCF2-4C6A-B600-61430BA93FBA}">
      <dgm:prSet/>
      <dgm:spPr/>
      <dgm:t>
        <a:bodyPr/>
        <a:lstStyle/>
        <a:p>
          <a:endParaRPr lang="es-EC"/>
        </a:p>
      </dgm:t>
    </dgm:pt>
    <dgm:pt modelId="{47D03EB4-133B-436A-9806-E525CA73C62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Falta de estrategias metodológicas</a:t>
          </a:r>
          <a:endParaRPr lang="es-EC" dirty="0">
            <a:solidFill>
              <a:schemeClr val="tx1"/>
            </a:solidFill>
          </a:endParaRPr>
        </a:p>
      </dgm:t>
    </dgm:pt>
    <dgm:pt modelId="{FC397D43-FA60-49AD-BDC8-EE76207CBE10}" type="parTrans" cxnId="{AE5B09C7-8070-4057-9181-617CDD3B962B}">
      <dgm:prSet/>
      <dgm:spPr/>
      <dgm:t>
        <a:bodyPr/>
        <a:lstStyle/>
        <a:p>
          <a:endParaRPr lang="es-EC"/>
        </a:p>
      </dgm:t>
    </dgm:pt>
    <dgm:pt modelId="{02977229-ADE8-4BAF-AC78-DFD2E70619BF}" type="sibTrans" cxnId="{AE5B09C7-8070-4057-9181-617CDD3B962B}">
      <dgm:prSet/>
      <dgm:spPr/>
      <dgm:t>
        <a:bodyPr/>
        <a:lstStyle/>
        <a:p>
          <a:endParaRPr lang="es-EC"/>
        </a:p>
      </dgm:t>
    </dgm:pt>
    <dgm:pt modelId="{97523AB2-035C-4926-9C90-53AF968EC439}" type="pres">
      <dgm:prSet presAssocID="{E1338431-2135-4BCB-B44A-BBB5E18854B5}" presName="CompostProcess" presStyleCnt="0">
        <dgm:presLayoutVars>
          <dgm:dir/>
          <dgm:resizeHandles val="exact"/>
        </dgm:presLayoutVars>
      </dgm:prSet>
      <dgm:spPr/>
    </dgm:pt>
    <dgm:pt modelId="{EF63306B-2613-4BEF-BBEB-54204EFC4FB0}" type="pres">
      <dgm:prSet presAssocID="{E1338431-2135-4BCB-B44A-BBB5E18854B5}" presName="arrow" presStyleLbl="bgShp" presStyleIdx="0" presStyleCnt="1"/>
      <dgm:spPr/>
    </dgm:pt>
    <dgm:pt modelId="{ED458F2B-9099-481F-9C3B-7DE4A8EE4F78}" type="pres">
      <dgm:prSet presAssocID="{E1338431-2135-4BCB-B44A-BBB5E18854B5}" presName="linearProcess" presStyleCnt="0"/>
      <dgm:spPr/>
    </dgm:pt>
    <dgm:pt modelId="{37FD7567-EF82-4B70-B1A3-6FD62E1CD523}" type="pres">
      <dgm:prSet presAssocID="{8D9BD2D0-E31F-4461-9901-43B34E84707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6E36DB-217F-4206-8927-1D6CA3CA2CF1}" type="pres">
      <dgm:prSet presAssocID="{F7931E18-F3C6-4847-807D-B37B27197E05}" presName="sibTrans" presStyleCnt="0"/>
      <dgm:spPr/>
    </dgm:pt>
    <dgm:pt modelId="{B1624E9C-BF78-45F6-9E73-D7435789E59C}" type="pres">
      <dgm:prSet presAssocID="{FE615083-A772-4155-B487-4C59AB29574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94407F-9675-4168-8BDB-85D1E48CFD70}" type="pres">
      <dgm:prSet presAssocID="{7BAE41AE-2A49-43A5-B1E7-7E9B151CF793}" presName="sibTrans" presStyleCnt="0"/>
      <dgm:spPr/>
    </dgm:pt>
    <dgm:pt modelId="{FAE93182-7FD5-4E6B-B40F-E627FB5CA31E}" type="pres">
      <dgm:prSet presAssocID="{47D03EB4-133B-436A-9806-E525CA73C62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9C2FB8-2060-43BB-8F5E-E11C50FB85C0}" type="presOf" srcId="{FE615083-A772-4155-B487-4C59AB29574D}" destId="{B1624E9C-BF78-45F6-9E73-D7435789E59C}" srcOrd="0" destOrd="0" presId="urn:microsoft.com/office/officeart/2005/8/layout/hProcess9"/>
    <dgm:cxn modelId="{350E27A0-B591-43CB-8523-C7EF9A032B98}" type="presOf" srcId="{47D03EB4-133B-436A-9806-E525CA73C62C}" destId="{FAE93182-7FD5-4E6B-B40F-E627FB5CA31E}" srcOrd="0" destOrd="0" presId="urn:microsoft.com/office/officeart/2005/8/layout/hProcess9"/>
    <dgm:cxn modelId="{CD81193F-82D7-47A7-A293-0CE9C4432364}" srcId="{E1338431-2135-4BCB-B44A-BBB5E18854B5}" destId="{8D9BD2D0-E31F-4461-9901-43B34E847075}" srcOrd="0" destOrd="0" parTransId="{F1603073-DBC6-47D6-B818-24BB72D0B96F}" sibTransId="{F7931E18-F3C6-4847-807D-B37B27197E05}"/>
    <dgm:cxn modelId="{B747E171-795C-4D4A-9EAB-A63D424CA58E}" type="presOf" srcId="{8D9BD2D0-E31F-4461-9901-43B34E847075}" destId="{37FD7567-EF82-4B70-B1A3-6FD62E1CD523}" srcOrd="0" destOrd="0" presId="urn:microsoft.com/office/officeart/2005/8/layout/hProcess9"/>
    <dgm:cxn modelId="{29C08327-FCF2-4C6A-B600-61430BA93FBA}" srcId="{E1338431-2135-4BCB-B44A-BBB5E18854B5}" destId="{FE615083-A772-4155-B487-4C59AB29574D}" srcOrd="1" destOrd="0" parTransId="{F31FA232-6FFC-48DF-8D52-995A0CAA8AF7}" sibTransId="{7BAE41AE-2A49-43A5-B1E7-7E9B151CF793}"/>
    <dgm:cxn modelId="{AE5B09C7-8070-4057-9181-617CDD3B962B}" srcId="{E1338431-2135-4BCB-B44A-BBB5E18854B5}" destId="{47D03EB4-133B-436A-9806-E525CA73C62C}" srcOrd="2" destOrd="0" parTransId="{FC397D43-FA60-49AD-BDC8-EE76207CBE10}" sibTransId="{02977229-ADE8-4BAF-AC78-DFD2E70619BF}"/>
    <dgm:cxn modelId="{ADA2C264-01F7-4506-8CF1-303FC5FC9E34}" type="presOf" srcId="{E1338431-2135-4BCB-B44A-BBB5E18854B5}" destId="{97523AB2-035C-4926-9C90-53AF968EC439}" srcOrd="0" destOrd="0" presId="urn:microsoft.com/office/officeart/2005/8/layout/hProcess9"/>
    <dgm:cxn modelId="{0B1BB91A-18B6-48BA-9324-BEAEF2E1B530}" type="presParOf" srcId="{97523AB2-035C-4926-9C90-53AF968EC439}" destId="{EF63306B-2613-4BEF-BBEB-54204EFC4FB0}" srcOrd="0" destOrd="0" presId="urn:microsoft.com/office/officeart/2005/8/layout/hProcess9"/>
    <dgm:cxn modelId="{BDAA537B-F5B0-459D-88C3-CA73EF81C456}" type="presParOf" srcId="{97523AB2-035C-4926-9C90-53AF968EC439}" destId="{ED458F2B-9099-481F-9C3B-7DE4A8EE4F78}" srcOrd="1" destOrd="0" presId="urn:microsoft.com/office/officeart/2005/8/layout/hProcess9"/>
    <dgm:cxn modelId="{6B6AE4CF-2399-4055-B3FE-9229EBF78EA8}" type="presParOf" srcId="{ED458F2B-9099-481F-9C3B-7DE4A8EE4F78}" destId="{37FD7567-EF82-4B70-B1A3-6FD62E1CD523}" srcOrd="0" destOrd="0" presId="urn:microsoft.com/office/officeart/2005/8/layout/hProcess9"/>
    <dgm:cxn modelId="{9CEFC842-9E5B-4AB0-A2D1-131D05DFD696}" type="presParOf" srcId="{ED458F2B-9099-481F-9C3B-7DE4A8EE4F78}" destId="{806E36DB-217F-4206-8927-1D6CA3CA2CF1}" srcOrd="1" destOrd="0" presId="urn:microsoft.com/office/officeart/2005/8/layout/hProcess9"/>
    <dgm:cxn modelId="{C35002ED-C099-40D9-915C-461D8E521D20}" type="presParOf" srcId="{ED458F2B-9099-481F-9C3B-7DE4A8EE4F78}" destId="{B1624E9C-BF78-45F6-9E73-D7435789E59C}" srcOrd="2" destOrd="0" presId="urn:microsoft.com/office/officeart/2005/8/layout/hProcess9"/>
    <dgm:cxn modelId="{C6DFB8B0-C22C-402C-8425-16D7FF75B8CC}" type="presParOf" srcId="{ED458F2B-9099-481F-9C3B-7DE4A8EE4F78}" destId="{3494407F-9675-4168-8BDB-85D1E48CFD70}" srcOrd="3" destOrd="0" presId="urn:microsoft.com/office/officeart/2005/8/layout/hProcess9"/>
    <dgm:cxn modelId="{8AB9F673-6FD7-4484-B1F1-282BD60A9310}" type="presParOf" srcId="{ED458F2B-9099-481F-9C3B-7DE4A8EE4F78}" destId="{FAE93182-7FD5-4E6B-B40F-E627FB5CA3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3B3058-3B57-4D20-8A4D-B3AAC45FE73C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C0423B5-C374-4B63-9E29-54CA7E9F2A44}">
      <dgm:prSet phldrT="[Texto]"/>
      <dgm:spPr/>
      <dgm:t>
        <a:bodyPr/>
        <a:lstStyle/>
        <a:p>
          <a:r>
            <a:rPr lang="af-ZA" dirty="0" smtClean="0">
              <a:solidFill>
                <a:schemeClr val="tx1"/>
              </a:solidFill>
            </a:rPr>
            <a:t>Se remienda a las docentes de inicial de la Unidad Educativa Telmo Hidalgo hacer énfasis con los niños que presentan dificultades al hablar y al pronunciar fonemas.</a:t>
          </a:r>
          <a:endParaRPr lang="es-EC" dirty="0">
            <a:solidFill>
              <a:schemeClr val="tx1"/>
            </a:solidFill>
          </a:endParaRPr>
        </a:p>
      </dgm:t>
    </dgm:pt>
    <dgm:pt modelId="{24450DF5-8DC1-4032-A10F-E14E3FCE6C47}" type="parTrans" cxnId="{FE9A84E2-71AE-41C1-9BD0-6D1DD09B5509}">
      <dgm:prSet/>
      <dgm:spPr/>
      <dgm:t>
        <a:bodyPr/>
        <a:lstStyle/>
        <a:p>
          <a:endParaRPr lang="es-EC"/>
        </a:p>
      </dgm:t>
    </dgm:pt>
    <dgm:pt modelId="{438C9FA2-4889-42CD-B8D1-A47A075D8488}" type="sibTrans" cxnId="{FE9A84E2-71AE-41C1-9BD0-6D1DD09B5509}">
      <dgm:prSet/>
      <dgm:spPr/>
      <dgm:t>
        <a:bodyPr/>
        <a:lstStyle/>
        <a:p>
          <a:endParaRPr lang="es-EC"/>
        </a:p>
      </dgm:t>
    </dgm:pt>
    <dgm:pt modelId="{61B99387-00B6-49B1-8F59-63A945B9069F}">
      <dgm:prSet phldrT="[Texto]"/>
      <dgm:spPr/>
      <dgm:t>
        <a:bodyPr/>
        <a:lstStyle/>
        <a:p>
          <a:r>
            <a:rPr lang="af-ZA" dirty="0" smtClean="0">
              <a:solidFill>
                <a:schemeClr val="tx1"/>
              </a:solidFill>
            </a:rPr>
            <a:t>Es recomendable que las docentes de inicial se capaciten sobre los temas de fonética y de motricidad buco-facial, ya que pueden ayudar a conocer sobre sus beneficios en el aprendizaje posterior</a:t>
          </a:r>
          <a:endParaRPr lang="es-EC" dirty="0">
            <a:solidFill>
              <a:schemeClr val="tx1"/>
            </a:solidFill>
          </a:endParaRPr>
        </a:p>
      </dgm:t>
    </dgm:pt>
    <dgm:pt modelId="{9490199A-3873-4890-ABDB-84E43AA572D9}" type="parTrans" cxnId="{71A32233-978A-43EA-B0D7-3899336DA11C}">
      <dgm:prSet/>
      <dgm:spPr/>
      <dgm:t>
        <a:bodyPr/>
        <a:lstStyle/>
        <a:p>
          <a:endParaRPr lang="es-EC"/>
        </a:p>
      </dgm:t>
    </dgm:pt>
    <dgm:pt modelId="{DB857EDC-AAE4-4027-B893-42567B3370F9}" type="sibTrans" cxnId="{71A32233-978A-43EA-B0D7-3899336DA11C}">
      <dgm:prSet/>
      <dgm:spPr/>
      <dgm:t>
        <a:bodyPr/>
        <a:lstStyle/>
        <a:p>
          <a:endParaRPr lang="es-EC"/>
        </a:p>
      </dgm:t>
    </dgm:pt>
    <dgm:pt modelId="{9DBBC266-812F-4596-8A3D-1CE6FFF26EA6}">
      <dgm:prSet phldrT="[Texto]"/>
      <dgm:spPr/>
      <dgm:t>
        <a:bodyPr/>
        <a:lstStyle/>
        <a:p>
          <a:r>
            <a:rPr lang="af-ZA" dirty="0" smtClean="0">
              <a:solidFill>
                <a:schemeClr val="tx1"/>
              </a:solidFill>
            </a:rPr>
            <a:t>Se recomienda a las docentes realizar variedad de actividades lúdicas</a:t>
          </a:r>
          <a:r>
            <a:rPr lang="es-EC" dirty="0" smtClean="0">
              <a:solidFill>
                <a:schemeClr val="tx1"/>
              </a:solidFill>
            </a:rPr>
            <a:t>, permitiendo evaluar de diferente forma y brindar a los niños otras actividades de enseñanza de las que comúnmente se realizan en el aula.</a:t>
          </a:r>
          <a:endParaRPr lang="es-EC" dirty="0">
            <a:solidFill>
              <a:schemeClr val="tx1"/>
            </a:solidFill>
          </a:endParaRPr>
        </a:p>
      </dgm:t>
    </dgm:pt>
    <dgm:pt modelId="{AA791547-77E3-4AFA-8379-891E46C5F405}" type="parTrans" cxnId="{FB9F3553-D5E0-415C-9BDA-7EDBB715C489}">
      <dgm:prSet/>
      <dgm:spPr/>
      <dgm:t>
        <a:bodyPr/>
        <a:lstStyle/>
        <a:p>
          <a:endParaRPr lang="es-EC"/>
        </a:p>
      </dgm:t>
    </dgm:pt>
    <dgm:pt modelId="{BA9CA50C-9BEE-460C-AAD7-4CD6C494EBB7}" type="sibTrans" cxnId="{FB9F3553-D5E0-415C-9BDA-7EDBB715C489}">
      <dgm:prSet/>
      <dgm:spPr/>
      <dgm:t>
        <a:bodyPr/>
        <a:lstStyle/>
        <a:p>
          <a:endParaRPr lang="es-EC"/>
        </a:p>
      </dgm:t>
    </dgm:pt>
    <dgm:pt modelId="{D1AAAB6E-7E1B-40B6-8438-2AFC68D58A9A}">
      <dgm:prSet phldrT="[Texto]"/>
      <dgm:spPr/>
      <dgm:t>
        <a:bodyPr/>
        <a:lstStyle/>
        <a:p>
          <a:r>
            <a:rPr lang="af-ZA" dirty="0" smtClean="0">
              <a:solidFill>
                <a:schemeClr val="tx1"/>
              </a:solidFill>
            </a:rPr>
            <a:t>Es recomendable que las docentes apliquen las actividades del manual y que lo realicen de manera constante, a su vez puedan evaluar la evolución que tiene cada niño de acuerdo a la actividad</a:t>
          </a:r>
          <a:r>
            <a:rPr lang="af-ZA" dirty="0" smtClean="0"/>
            <a:t>.</a:t>
          </a:r>
          <a:endParaRPr lang="es-EC" dirty="0"/>
        </a:p>
      </dgm:t>
    </dgm:pt>
    <dgm:pt modelId="{449ECFB2-C624-4D50-9E47-E354384F2DFE}" type="parTrans" cxnId="{86556DF7-DAAA-4141-8372-340492B69517}">
      <dgm:prSet/>
      <dgm:spPr/>
      <dgm:t>
        <a:bodyPr/>
        <a:lstStyle/>
        <a:p>
          <a:endParaRPr lang="es-EC"/>
        </a:p>
      </dgm:t>
    </dgm:pt>
    <dgm:pt modelId="{AC8B4932-7209-4840-A359-7698228CE38E}" type="sibTrans" cxnId="{86556DF7-DAAA-4141-8372-340492B69517}">
      <dgm:prSet/>
      <dgm:spPr/>
      <dgm:t>
        <a:bodyPr/>
        <a:lstStyle/>
        <a:p>
          <a:endParaRPr lang="es-EC"/>
        </a:p>
      </dgm:t>
    </dgm:pt>
    <dgm:pt modelId="{DC812F14-A6A6-4AA7-88B8-C53119E23649}" type="pres">
      <dgm:prSet presAssocID="{263B3058-3B57-4D20-8A4D-B3AAC45FE7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3E1E84-844A-4E33-832A-1B20FB056B10}" type="pres">
      <dgm:prSet presAssocID="{7C0423B5-C374-4B63-9E29-54CA7E9F2A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45E876-A240-47BD-B261-F496D903A1DB}" type="pres">
      <dgm:prSet presAssocID="{438C9FA2-4889-42CD-B8D1-A47A075D848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2DA99C91-20E6-41DC-A65D-B5DF2DB70A53}" type="pres">
      <dgm:prSet presAssocID="{438C9FA2-4889-42CD-B8D1-A47A075D848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ED684B50-244C-48BF-96D1-9FF2A89E0D7E}" type="pres">
      <dgm:prSet presAssocID="{61B99387-00B6-49B1-8F59-63A945B906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D3797E-BF10-4F76-A2F4-E399DE0C0EE4}" type="pres">
      <dgm:prSet presAssocID="{DB857EDC-AAE4-4027-B893-42567B3370F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28F3D1B0-0081-4601-B7E6-EF68FC585C08}" type="pres">
      <dgm:prSet presAssocID="{DB857EDC-AAE4-4027-B893-42567B3370F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AB63744-92FD-4FA3-921A-F6066D7B0BCB}" type="pres">
      <dgm:prSet presAssocID="{9DBBC266-812F-4596-8A3D-1CE6FFF26E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AE9A08-0D12-4D6F-9022-D9D5699A7A5F}" type="pres">
      <dgm:prSet presAssocID="{BA9CA50C-9BEE-460C-AAD7-4CD6C494EBB7}" presName="sibTrans" presStyleLbl="sibTrans2D1" presStyleIdx="2" presStyleCnt="3"/>
      <dgm:spPr/>
      <dgm:t>
        <a:bodyPr/>
        <a:lstStyle/>
        <a:p>
          <a:endParaRPr lang="es-EC"/>
        </a:p>
      </dgm:t>
    </dgm:pt>
    <dgm:pt modelId="{8EBCCF20-5B6C-4095-B799-24E0C187EFC0}" type="pres">
      <dgm:prSet presAssocID="{BA9CA50C-9BEE-460C-AAD7-4CD6C494EBB7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A52759FD-9383-4891-9644-57FDBCE3390E}" type="pres">
      <dgm:prSet presAssocID="{D1AAAB6E-7E1B-40B6-8438-2AFC68D58A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A290EB-2D93-4278-82F2-B4068F927885}" type="presOf" srcId="{7C0423B5-C374-4B63-9E29-54CA7E9F2A44}" destId="{AC3E1E84-844A-4E33-832A-1B20FB056B10}" srcOrd="0" destOrd="0" presId="urn:microsoft.com/office/officeart/2005/8/layout/process5"/>
    <dgm:cxn modelId="{2D54B076-8C73-4FE3-A1E1-E164EBFD4EB8}" type="presOf" srcId="{438C9FA2-4889-42CD-B8D1-A47A075D8488}" destId="{A845E876-A240-47BD-B261-F496D903A1DB}" srcOrd="0" destOrd="0" presId="urn:microsoft.com/office/officeart/2005/8/layout/process5"/>
    <dgm:cxn modelId="{E95306A9-E4FB-4D71-BE4B-C12F71A2E733}" type="presOf" srcId="{263B3058-3B57-4D20-8A4D-B3AAC45FE73C}" destId="{DC812F14-A6A6-4AA7-88B8-C53119E23649}" srcOrd="0" destOrd="0" presId="urn:microsoft.com/office/officeart/2005/8/layout/process5"/>
    <dgm:cxn modelId="{A04BBD9E-6237-4AD7-8952-EFCDAF51487E}" type="presOf" srcId="{438C9FA2-4889-42CD-B8D1-A47A075D8488}" destId="{2DA99C91-20E6-41DC-A65D-B5DF2DB70A53}" srcOrd="1" destOrd="0" presId="urn:microsoft.com/office/officeart/2005/8/layout/process5"/>
    <dgm:cxn modelId="{F8B5CB7B-A54E-4736-8E4B-220AA2A00CB2}" type="presOf" srcId="{BA9CA50C-9BEE-460C-AAD7-4CD6C494EBB7}" destId="{27AE9A08-0D12-4D6F-9022-D9D5699A7A5F}" srcOrd="0" destOrd="0" presId="urn:microsoft.com/office/officeart/2005/8/layout/process5"/>
    <dgm:cxn modelId="{1B31CD5D-9A0D-45E2-B490-78675540C8B0}" type="presOf" srcId="{61B99387-00B6-49B1-8F59-63A945B9069F}" destId="{ED684B50-244C-48BF-96D1-9FF2A89E0D7E}" srcOrd="0" destOrd="0" presId="urn:microsoft.com/office/officeart/2005/8/layout/process5"/>
    <dgm:cxn modelId="{FE9A84E2-71AE-41C1-9BD0-6D1DD09B5509}" srcId="{263B3058-3B57-4D20-8A4D-B3AAC45FE73C}" destId="{7C0423B5-C374-4B63-9E29-54CA7E9F2A44}" srcOrd="0" destOrd="0" parTransId="{24450DF5-8DC1-4032-A10F-E14E3FCE6C47}" sibTransId="{438C9FA2-4889-42CD-B8D1-A47A075D8488}"/>
    <dgm:cxn modelId="{863B00D1-FF52-42A5-903B-6778CE775A36}" type="presOf" srcId="{D1AAAB6E-7E1B-40B6-8438-2AFC68D58A9A}" destId="{A52759FD-9383-4891-9644-57FDBCE3390E}" srcOrd="0" destOrd="0" presId="urn:microsoft.com/office/officeart/2005/8/layout/process5"/>
    <dgm:cxn modelId="{11F6FCEA-A1ED-4F17-AA06-A33B78B74186}" type="presOf" srcId="{DB857EDC-AAE4-4027-B893-42567B3370F9}" destId="{28F3D1B0-0081-4601-B7E6-EF68FC585C08}" srcOrd="1" destOrd="0" presId="urn:microsoft.com/office/officeart/2005/8/layout/process5"/>
    <dgm:cxn modelId="{FB9F3553-D5E0-415C-9BDA-7EDBB715C489}" srcId="{263B3058-3B57-4D20-8A4D-B3AAC45FE73C}" destId="{9DBBC266-812F-4596-8A3D-1CE6FFF26EA6}" srcOrd="2" destOrd="0" parTransId="{AA791547-77E3-4AFA-8379-891E46C5F405}" sibTransId="{BA9CA50C-9BEE-460C-AAD7-4CD6C494EBB7}"/>
    <dgm:cxn modelId="{86556DF7-DAAA-4141-8372-340492B69517}" srcId="{263B3058-3B57-4D20-8A4D-B3AAC45FE73C}" destId="{D1AAAB6E-7E1B-40B6-8438-2AFC68D58A9A}" srcOrd="3" destOrd="0" parTransId="{449ECFB2-C624-4D50-9E47-E354384F2DFE}" sibTransId="{AC8B4932-7209-4840-A359-7698228CE38E}"/>
    <dgm:cxn modelId="{71A32233-978A-43EA-B0D7-3899336DA11C}" srcId="{263B3058-3B57-4D20-8A4D-B3AAC45FE73C}" destId="{61B99387-00B6-49B1-8F59-63A945B9069F}" srcOrd="1" destOrd="0" parTransId="{9490199A-3873-4890-ABDB-84E43AA572D9}" sibTransId="{DB857EDC-AAE4-4027-B893-42567B3370F9}"/>
    <dgm:cxn modelId="{5C7B668D-7AFE-4311-8590-E3C1B195CCEA}" type="presOf" srcId="{BA9CA50C-9BEE-460C-AAD7-4CD6C494EBB7}" destId="{8EBCCF20-5B6C-4095-B799-24E0C187EFC0}" srcOrd="1" destOrd="0" presId="urn:microsoft.com/office/officeart/2005/8/layout/process5"/>
    <dgm:cxn modelId="{5E07AE7A-1C23-4031-867F-F52E5D0369F7}" type="presOf" srcId="{9DBBC266-812F-4596-8A3D-1CE6FFF26EA6}" destId="{2AB63744-92FD-4FA3-921A-F6066D7B0BCB}" srcOrd="0" destOrd="0" presId="urn:microsoft.com/office/officeart/2005/8/layout/process5"/>
    <dgm:cxn modelId="{8E747078-5444-43A3-9300-E0ED33B54AE7}" type="presOf" srcId="{DB857EDC-AAE4-4027-B893-42567B3370F9}" destId="{74D3797E-BF10-4F76-A2F4-E399DE0C0EE4}" srcOrd="0" destOrd="0" presId="urn:microsoft.com/office/officeart/2005/8/layout/process5"/>
    <dgm:cxn modelId="{0D2B1943-6899-49E3-AAA0-EA2D82B7681E}" type="presParOf" srcId="{DC812F14-A6A6-4AA7-88B8-C53119E23649}" destId="{AC3E1E84-844A-4E33-832A-1B20FB056B10}" srcOrd="0" destOrd="0" presId="urn:microsoft.com/office/officeart/2005/8/layout/process5"/>
    <dgm:cxn modelId="{70506FA0-4555-40D1-85AA-B64937A89327}" type="presParOf" srcId="{DC812F14-A6A6-4AA7-88B8-C53119E23649}" destId="{A845E876-A240-47BD-B261-F496D903A1DB}" srcOrd="1" destOrd="0" presId="urn:microsoft.com/office/officeart/2005/8/layout/process5"/>
    <dgm:cxn modelId="{49798B40-E05D-4818-ADB1-72D0CBC21132}" type="presParOf" srcId="{A845E876-A240-47BD-B261-F496D903A1DB}" destId="{2DA99C91-20E6-41DC-A65D-B5DF2DB70A53}" srcOrd="0" destOrd="0" presId="urn:microsoft.com/office/officeart/2005/8/layout/process5"/>
    <dgm:cxn modelId="{013D54F3-E290-4455-9C1F-E70D32A627E6}" type="presParOf" srcId="{DC812F14-A6A6-4AA7-88B8-C53119E23649}" destId="{ED684B50-244C-48BF-96D1-9FF2A89E0D7E}" srcOrd="2" destOrd="0" presId="urn:microsoft.com/office/officeart/2005/8/layout/process5"/>
    <dgm:cxn modelId="{8D8BD601-2F8E-4E89-BDA5-CEFD1B466E0D}" type="presParOf" srcId="{DC812F14-A6A6-4AA7-88B8-C53119E23649}" destId="{74D3797E-BF10-4F76-A2F4-E399DE0C0EE4}" srcOrd="3" destOrd="0" presId="urn:microsoft.com/office/officeart/2005/8/layout/process5"/>
    <dgm:cxn modelId="{C8C092D6-13DE-4336-B0C5-2D10096BE071}" type="presParOf" srcId="{74D3797E-BF10-4F76-A2F4-E399DE0C0EE4}" destId="{28F3D1B0-0081-4601-B7E6-EF68FC585C08}" srcOrd="0" destOrd="0" presId="urn:microsoft.com/office/officeart/2005/8/layout/process5"/>
    <dgm:cxn modelId="{D45DDC1B-DD78-4EAD-BEB3-43540CC3A737}" type="presParOf" srcId="{DC812F14-A6A6-4AA7-88B8-C53119E23649}" destId="{2AB63744-92FD-4FA3-921A-F6066D7B0BCB}" srcOrd="4" destOrd="0" presId="urn:microsoft.com/office/officeart/2005/8/layout/process5"/>
    <dgm:cxn modelId="{4C4CC213-1A0D-4406-93E3-2FA7D1ED595A}" type="presParOf" srcId="{DC812F14-A6A6-4AA7-88B8-C53119E23649}" destId="{27AE9A08-0D12-4D6F-9022-D9D5699A7A5F}" srcOrd="5" destOrd="0" presId="urn:microsoft.com/office/officeart/2005/8/layout/process5"/>
    <dgm:cxn modelId="{B25823E7-DD07-4705-8D5F-00EFE4809AAA}" type="presParOf" srcId="{27AE9A08-0D12-4D6F-9022-D9D5699A7A5F}" destId="{8EBCCF20-5B6C-4095-B799-24E0C187EFC0}" srcOrd="0" destOrd="0" presId="urn:microsoft.com/office/officeart/2005/8/layout/process5"/>
    <dgm:cxn modelId="{254AB0C4-7434-4D67-8ADF-A0EFBAECE093}" type="presParOf" srcId="{DC812F14-A6A6-4AA7-88B8-C53119E23649}" destId="{A52759FD-9383-4891-9644-57FDBCE3390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3FA38-C044-4CFD-B7DA-E0E013E82EFC}" type="doc">
      <dgm:prSet loTypeId="urn:microsoft.com/office/officeart/2005/8/layout/radial6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9067D4C-54FD-4E27-BD3B-E9EC8482A44B}">
      <dgm:prSet phldrT="[Texto]"/>
      <dgm:spPr/>
      <dgm:t>
        <a:bodyPr/>
        <a:lstStyle/>
        <a:p>
          <a:r>
            <a:rPr lang="es-EC" b="1" dirty="0" smtClean="0">
              <a:effectLst/>
            </a:rPr>
            <a:t>DESARROLLO DE LA FONÉTICA</a:t>
          </a:r>
          <a:endParaRPr lang="es-EC" b="1" dirty="0">
            <a:effectLst/>
          </a:endParaRPr>
        </a:p>
      </dgm:t>
    </dgm:pt>
    <dgm:pt modelId="{7A8623B2-B52A-4EC8-88AC-ECB1C4369B36}" type="parTrans" cxnId="{89EEF4D2-1B95-4A5B-BFC7-E3CED85B4D07}">
      <dgm:prSet/>
      <dgm:spPr/>
      <dgm:t>
        <a:bodyPr/>
        <a:lstStyle/>
        <a:p>
          <a:endParaRPr lang="es-EC"/>
        </a:p>
      </dgm:t>
    </dgm:pt>
    <dgm:pt modelId="{C5823761-933D-4267-B746-9984BA156D4B}" type="sibTrans" cxnId="{89EEF4D2-1B95-4A5B-BFC7-E3CED85B4D07}">
      <dgm:prSet/>
      <dgm:spPr/>
      <dgm:t>
        <a:bodyPr/>
        <a:lstStyle/>
        <a:p>
          <a:endParaRPr lang="es-EC"/>
        </a:p>
      </dgm:t>
    </dgm:pt>
    <dgm:pt modelId="{FE6135A5-EE29-4898-AED0-47DA6293334F}">
      <dgm:prSet phldrT="[Texto]"/>
      <dgm:spPr/>
      <dgm:t>
        <a:bodyPr/>
        <a:lstStyle/>
        <a:p>
          <a:r>
            <a:rPr lang="es-EC" dirty="0" smtClean="0"/>
            <a:t>Desarrollo de la oralidad</a:t>
          </a:r>
          <a:endParaRPr lang="es-EC" dirty="0"/>
        </a:p>
      </dgm:t>
    </dgm:pt>
    <dgm:pt modelId="{F771D79E-34E9-4743-9B97-D3A2EC7991AB}" type="parTrans" cxnId="{6D0B8891-9EB6-4755-81E3-96A077F26634}">
      <dgm:prSet/>
      <dgm:spPr/>
      <dgm:t>
        <a:bodyPr/>
        <a:lstStyle/>
        <a:p>
          <a:endParaRPr lang="es-EC"/>
        </a:p>
      </dgm:t>
    </dgm:pt>
    <dgm:pt modelId="{10B33D93-4AD1-4B20-9CC7-2033679B26A4}" type="sibTrans" cxnId="{6D0B8891-9EB6-4755-81E3-96A077F26634}">
      <dgm:prSet/>
      <dgm:spPr/>
      <dgm:t>
        <a:bodyPr/>
        <a:lstStyle/>
        <a:p>
          <a:endParaRPr lang="es-EC"/>
        </a:p>
      </dgm:t>
    </dgm:pt>
    <dgm:pt modelId="{82E4F209-12A1-407F-91FC-820E3B3AF745}">
      <dgm:prSet phldrT="[Texto]"/>
      <dgm:spPr/>
      <dgm:t>
        <a:bodyPr/>
        <a:lstStyle/>
        <a:p>
          <a:r>
            <a:rPr lang="es-EC" dirty="0" smtClean="0"/>
            <a:t>Edad cronológica</a:t>
          </a:r>
          <a:endParaRPr lang="es-EC" dirty="0"/>
        </a:p>
      </dgm:t>
    </dgm:pt>
    <dgm:pt modelId="{BEDF3BE1-43E0-40F2-8434-884BCCAE4786}" type="parTrans" cxnId="{EB42AA42-3CF6-4AE9-ABD5-339C68B28608}">
      <dgm:prSet/>
      <dgm:spPr/>
      <dgm:t>
        <a:bodyPr/>
        <a:lstStyle/>
        <a:p>
          <a:endParaRPr lang="es-EC"/>
        </a:p>
      </dgm:t>
    </dgm:pt>
    <dgm:pt modelId="{F392F413-EE1C-4DFC-9615-BE69B5228943}" type="sibTrans" cxnId="{EB42AA42-3CF6-4AE9-ABD5-339C68B28608}">
      <dgm:prSet/>
      <dgm:spPr/>
      <dgm:t>
        <a:bodyPr/>
        <a:lstStyle/>
        <a:p>
          <a:endParaRPr lang="es-EC"/>
        </a:p>
      </dgm:t>
    </dgm:pt>
    <dgm:pt modelId="{917C5082-B750-4A28-8BBA-FAB9C277FA85}">
      <dgm:prSet phldrT="[Texto]" custT="1"/>
      <dgm:spPr/>
      <dgm:t>
        <a:bodyPr/>
        <a:lstStyle/>
        <a:p>
          <a:r>
            <a:rPr lang="es-EC" sz="1000" dirty="0" smtClean="0"/>
            <a:t>Conciencia fonológica</a:t>
          </a:r>
          <a:endParaRPr lang="es-EC" sz="1000" dirty="0"/>
        </a:p>
      </dgm:t>
    </dgm:pt>
    <dgm:pt modelId="{7F2B04DF-5776-4D82-8A7D-46558B60488D}" type="parTrans" cxnId="{F0E1614C-1AB0-4733-9AA1-7EE84A7CCD87}">
      <dgm:prSet/>
      <dgm:spPr/>
      <dgm:t>
        <a:bodyPr/>
        <a:lstStyle/>
        <a:p>
          <a:endParaRPr lang="es-EC"/>
        </a:p>
      </dgm:t>
    </dgm:pt>
    <dgm:pt modelId="{8A043C39-4590-448B-99D9-5D954361E1FC}" type="sibTrans" cxnId="{F0E1614C-1AB0-4733-9AA1-7EE84A7CCD87}">
      <dgm:prSet/>
      <dgm:spPr/>
      <dgm:t>
        <a:bodyPr/>
        <a:lstStyle/>
        <a:p>
          <a:endParaRPr lang="es-EC"/>
        </a:p>
      </dgm:t>
    </dgm:pt>
    <dgm:pt modelId="{A8E598D4-F68B-46F5-A81D-1F34D1C503BE}">
      <dgm:prSet phldrT="[Texto]" custT="1"/>
      <dgm:spPr/>
      <dgm:t>
        <a:bodyPr/>
        <a:lstStyle/>
        <a:p>
          <a:r>
            <a:rPr lang="es-EC" sz="1050" dirty="0" smtClean="0"/>
            <a:t>Adquisición de la fonética</a:t>
          </a:r>
          <a:endParaRPr lang="es-EC" sz="1050" dirty="0"/>
        </a:p>
      </dgm:t>
    </dgm:pt>
    <dgm:pt modelId="{F07F9B1B-CB4C-4B3B-BD12-E108AF3160E2}" type="parTrans" cxnId="{DCBC7F41-8592-4DD7-9B98-7A5E1EE85878}">
      <dgm:prSet/>
      <dgm:spPr/>
      <dgm:t>
        <a:bodyPr/>
        <a:lstStyle/>
        <a:p>
          <a:endParaRPr lang="es-EC"/>
        </a:p>
      </dgm:t>
    </dgm:pt>
    <dgm:pt modelId="{F03D37B1-AF5A-4A41-8E13-696EB9AD7850}" type="sibTrans" cxnId="{DCBC7F41-8592-4DD7-9B98-7A5E1EE85878}">
      <dgm:prSet/>
      <dgm:spPr/>
      <dgm:t>
        <a:bodyPr/>
        <a:lstStyle/>
        <a:p>
          <a:endParaRPr lang="es-EC"/>
        </a:p>
      </dgm:t>
    </dgm:pt>
    <dgm:pt modelId="{79D82061-AB27-4368-A057-F040F8CA793D}">
      <dgm:prSet phldrT="[Texto]"/>
      <dgm:spPr/>
      <dgm:t>
        <a:bodyPr/>
        <a:lstStyle/>
        <a:p>
          <a:endParaRPr lang="es-EC"/>
        </a:p>
      </dgm:t>
    </dgm:pt>
    <dgm:pt modelId="{A446297C-3F6E-4BA7-B626-26397D05505E}" type="parTrans" cxnId="{6DBAEED2-5C36-4DAD-B037-128E57F1BEB7}">
      <dgm:prSet/>
      <dgm:spPr/>
      <dgm:t>
        <a:bodyPr/>
        <a:lstStyle/>
        <a:p>
          <a:endParaRPr lang="es-EC"/>
        </a:p>
      </dgm:t>
    </dgm:pt>
    <dgm:pt modelId="{7CFA6E99-C4DF-445E-9D99-B92670984E74}" type="sibTrans" cxnId="{6DBAEED2-5C36-4DAD-B037-128E57F1BEB7}">
      <dgm:prSet/>
      <dgm:spPr/>
      <dgm:t>
        <a:bodyPr/>
        <a:lstStyle/>
        <a:p>
          <a:endParaRPr lang="es-EC"/>
        </a:p>
      </dgm:t>
    </dgm:pt>
    <dgm:pt modelId="{47E5D406-8C9C-4B77-A2D2-CFCC16C158EA}" type="pres">
      <dgm:prSet presAssocID="{09B3FA38-C044-4CFD-B7DA-E0E013E82E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3ED472-D38F-4155-A32E-2675352FB55E}" type="pres">
      <dgm:prSet presAssocID="{B9067D4C-54FD-4E27-BD3B-E9EC8482A44B}" presName="centerShape" presStyleLbl="node0" presStyleIdx="0" presStyleCnt="1"/>
      <dgm:spPr/>
      <dgm:t>
        <a:bodyPr/>
        <a:lstStyle/>
        <a:p>
          <a:endParaRPr lang="es-EC"/>
        </a:p>
      </dgm:t>
    </dgm:pt>
    <dgm:pt modelId="{6FEB83DE-3768-487E-9B88-A8D4E999D1ED}" type="pres">
      <dgm:prSet presAssocID="{FE6135A5-EE29-4898-AED0-47DA6293334F}" presName="node" presStyleLbl="node1" presStyleIdx="0" presStyleCnt="4" custRadScaleRad="99334" custRadScaleInc="-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1E2DFD-0673-407A-851F-2C1544342A79}" type="pres">
      <dgm:prSet presAssocID="{FE6135A5-EE29-4898-AED0-47DA6293334F}" presName="dummy" presStyleCnt="0"/>
      <dgm:spPr/>
    </dgm:pt>
    <dgm:pt modelId="{670A91E5-33C1-42B5-B6D8-4432D7339651}" type="pres">
      <dgm:prSet presAssocID="{10B33D93-4AD1-4B20-9CC7-2033679B26A4}" presName="sibTrans" presStyleLbl="sibTrans2D1" presStyleIdx="0" presStyleCnt="4"/>
      <dgm:spPr/>
      <dgm:t>
        <a:bodyPr/>
        <a:lstStyle/>
        <a:p>
          <a:endParaRPr lang="es-EC"/>
        </a:p>
      </dgm:t>
    </dgm:pt>
    <dgm:pt modelId="{C4010CCD-D2A4-44C7-86C8-1FB739C5A592}" type="pres">
      <dgm:prSet presAssocID="{82E4F209-12A1-407F-91FC-820E3B3AF745}" presName="node" presStyleLbl="node1" presStyleIdx="1" presStyleCnt="4" custRadScaleRad="99829" custRadScaleInc="-240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C0C404-CA4F-4854-89D5-0C862BF13F9F}" type="pres">
      <dgm:prSet presAssocID="{82E4F209-12A1-407F-91FC-820E3B3AF745}" presName="dummy" presStyleCnt="0"/>
      <dgm:spPr/>
    </dgm:pt>
    <dgm:pt modelId="{609E78E4-3171-4DCF-8134-89C3ECA53B05}" type="pres">
      <dgm:prSet presAssocID="{F392F413-EE1C-4DFC-9615-BE69B522894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AD4D48DA-FA8E-46F3-93BD-C42FFE3CF1F0}" type="pres">
      <dgm:prSet presAssocID="{917C5082-B750-4A28-8BBA-FAB9C277FA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9765C4-6B91-4F27-8263-943387C621FA}" type="pres">
      <dgm:prSet presAssocID="{917C5082-B750-4A28-8BBA-FAB9C277FA85}" presName="dummy" presStyleCnt="0"/>
      <dgm:spPr/>
    </dgm:pt>
    <dgm:pt modelId="{20E338A9-E037-49AE-AC88-D10FC536ACB4}" type="pres">
      <dgm:prSet presAssocID="{8A043C39-4590-448B-99D9-5D954361E1FC}" presName="sibTrans" presStyleLbl="sibTrans2D1" presStyleIdx="2" presStyleCnt="4"/>
      <dgm:spPr/>
      <dgm:t>
        <a:bodyPr/>
        <a:lstStyle/>
        <a:p>
          <a:endParaRPr lang="es-EC"/>
        </a:p>
      </dgm:t>
    </dgm:pt>
    <dgm:pt modelId="{09CE8DF8-F88A-487E-9863-29433CA22207}" type="pres">
      <dgm:prSet presAssocID="{A8E598D4-F68B-46F5-A81D-1F34D1C503BE}" presName="node" presStyleLbl="node1" presStyleIdx="3" presStyleCnt="4" custScaleX="112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982A77-2C01-42A1-A36A-DD47E81A3E82}" type="pres">
      <dgm:prSet presAssocID="{A8E598D4-F68B-46F5-A81D-1F34D1C503BE}" presName="dummy" presStyleCnt="0"/>
      <dgm:spPr/>
    </dgm:pt>
    <dgm:pt modelId="{54CDC574-7988-47BB-824E-9AA4891A1AA6}" type="pres">
      <dgm:prSet presAssocID="{F03D37B1-AF5A-4A41-8E13-696EB9AD7850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EB42AA42-3CF6-4AE9-ABD5-339C68B28608}" srcId="{B9067D4C-54FD-4E27-BD3B-E9EC8482A44B}" destId="{82E4F209-12A1-407F-91FC-820E3B3AF745}" srcOrd="1" destOrd="0" parTransId="{BEDF3BE1-43E0-40F2-8434-884BCCAE4786}" sibTransId="{F392F413-EE1C-4DFC-9615-BE69B5228943}"/>
    <dgm:cxn modelId="{04A8B296-8790-41EE-84D0-5181CB7AD969}" type="presOf" srcId="{10B33D93-4AD1-4B20-9CC7-2033679B26A4}" destId="{670A91E5-33C1-42B5-B6D8-4432D7339651}" srcOrd="0" destOrd="0" presId="urn:microsoft.com/office/officeart/2005/8/layout/radial6"/>
    <dgm:cxn modelId="{DCBC7F41-8592-4DD7-9B98-7A5E1EE85878}" srcId="{B9067D4C-54FD-4E27-BD3B-E9EC8482A44B}" destId="{A8E598D4-F68B-46F5-A81D-1F34D1C503BE}" srcOrd="3" destOrd="0" parTransId="{F07F9B1B-CB4C-4B3B-BD12-E108AF3160E2}" sibTransId="{F03D37B1-AF5A-4A41-8E13-696EB9AD7850}"/>
    <dgm:cxn modelId="{89EEF4D2-1B95-4A5B-BFC7-E3CED85B4D07}" srcId="{09B3FA38-C044-4CFD-B7DA-E0E013E82EFC}" destId="{B9067D4C-54FD-4E27-BD3B-E9EC8482A44B}" srcOrd="0" destOrd="0" parTransId="{7A8623B2-B52A-4EC8-88AC-ECB1C4369B36}" sibTransId="{C5823761-933D-4267-B746-9984BA156D4B}"/>
    <dgm:cxn modelId="{25511166-DDC1-4248-A41F-FCE0DB7CD8E3}" type="presOf" srcId="{917C5082-B750-4A28-8BBA-FAB9C277FA85}" destId="{AD4D48DA-FA8E-46F3-93BD-C42FFE3CF1F0}" srcOrd="0" destOrd="0" presId="urn:microsoft.com/office/officeart/2005/8/layout/radial6"/>
    <dgm:cxn modelId="{DB2905EA-F25C-4AEF-A9CC-7EFAAED04094}" type="presOf" srcId="{82E4F209-12A1-407F-91FC-820E3B3AF745}" destId="{C4010CCD-D2A4-44C7-86C8-1FB739C5A592}" srcOrd="0" destOrd="0" presId="urn:microsoft.com/office/officeart/2005/8/layout/radial6"/>
    <dgm:cxn modelId="{7F942EE7-A162-431C-BB84-E8889A8A0587}" type="presOf" srcId="{09B3FA38-C044-4CFD-B7DA-E0E013E82EFC}" destId="{47E5D406-8C9C-4B77-A2D2-CFCC16C158EA}" srcOrd="0" destOrd="0" presId="urn:microsoft.com/office/officeart/2005/8/layout/radial6"/>
    <dgm:cxn modelId="{789BD93C-6C51-488F-9BAF-E85D2D8214A8}" type="presOf" srcId="{F392F413-EE1C-4DFC-9615-BE69B5228943}" destId="{609E78E4-3171-4DCF-8134-89C3ECA53B05}" srcOrd="0" destOrd="0" presId="urn:microsoft.com/office/officeart/2005/8/layout/radial6"/>
    <dgm:cxn modelId="{F58B4BF0-5236-43A7-8F43-5044BE229A1D}" type="presOf" srcId="{F03D37B1-AF5A-4A41-8E13-696EB9AD7850}" destId="{54CDC574-7988-47BB-824E-9AA4891A1AA6}" srcOrd="0" destOrd="0" presId="urn:microsoft.com/office/officeart/2005/8/layout/radial6"/>
    <dgm:cxn modelId="{F0E1614C-1AB0-4733-9AA1-7EE84A7CCD87}" srcId="{B9067D4C-54FD-4E27-BD3B-E9EC8482A44B}" destId="{917C5082-B750-4A28-8BBA-FAB9C277FA85}" srcOrd="2" destOrd="0" parTransId="{7F2B04DF-5776-4D82-8A7D-46558B60488D}" sibTransId="{8A043C39-4590-448B-99D9-5D954361E1FC}"/>
    <dgm:cxn modelId="{F6CF1A93-637E-4999-9FE2-28A6DAB61B65}" type="presOf" srcId="{B9067D4C-54FD-4E27-BD3B-E9EC8482A44B}" destId="{8F3ED472-D38F-4155-A32E-2675352FB55E}" srcOrd="0" destOrd="0" presId="urn:microsoft.com/office/officeart/2005/8/layout/radial6"/>
    <dgm:cxn modelId="{FBDB7BCF-34E6-4237-9451-9F29B4DA87CF}" type="presOf" srcId="{8A043C39-4590-448B-99D9-5D954361E1FC}" destId="{20E338A9-E037-49AE-AC88-D10FC536ACB4}" srcOrd="0" destOrd="0" presId="urn:microsoft.com/office/officeart/2005/8/layout/radial6"/>
    <dgm:cxn modelId="{6D0B8891-9EB6-4755-81E3-96A077F26634}" srcId="{B9067D4C-54FD-4E27-BD3B-E9EC8482A44B}" destId="{FE6135A5-EE29-4898-AED0-47DA6293334F}" srcOrd="0" destOrd="0" parTransId="{F771D79E-34E9-4743-9B97-D3A2EC7991AB}" sibTransId="{10B33D93-4AD1-4B20-9CC7-2033679B26A4}"/>
    <dgm:cxn modelId="{39D6EC6B-8A4F-4A24-967A-D21CF40C54CF}" type="presOf" srcId="{FE6135A5-EE29-4898-AED0-47DA6293334F}" destId="{6FEB83DE-3768-487E-9B88-A8D4E999D1ED}" srcOrd="0" destOrd="0" presId="urn:microsoft.com/office/officeart/2005/8/layout/radial6"/>
    <dgm:cxn modelId="{6DBAEED2-5C36-4DAD-B037-128E57F1BEB7}" srcId="{09B3FA38-C044-4CFD-B7DA-E0E013E82EFC}" destId="{79D82061-AB27-4368-A057-F040F8CA793D}" srcOrd="1" destOrd="0" parTransId="{A446297C-3F6E-4BA7-B626-26397D05505E}" sibTransId="{7CFA6E99-C4DF-445E-9D99-B92670984E74}"/>
    <dgm:cxn modelId="{E0409064-E610-4839-8FC2-8CF9F420CCE5}" type="presOf" srcId="{A8E598D4-F68B-46F5-A81D-1F34D1C503BE}" destId="{09CE8DF8-F88A-487E-9863-29433CA22207}" srcOrd="0" destOrd="0" presId="urn:microsoft.com/office/officeart/2005/8/layout/radial6"/>
    <dgm:cxn modelId="{E1ABF484-FF89-4E2E-A480-17E285753FE2}" type="presParOf" srcId="{47E5D406-8C9C-4B77-A2D2-CFCC16C158EA}" destId="{8F3ED472-D38F-4155-A32E-2675352FB55E}" srcOrd="0" destOrd="0" presId="urn:microsoft.com/office/officeart/2005/8/layout/radial6"/>
    <dgm:cxn modelId="{DC8DEC6C-CE53-461A-8601-F148195B6CA4}" type="presParOf" srcId="{47E5D406-8C9C-4B77-A2D2-CFCC16C158EA}" destId="{6FEB83DE-3768-487E-9B88-A8D4E999D1ED}" srcOrd="1" destOrd="0" presId="urn:microsoft.com/office/officeart/2005/8/layout/radial6"/>
    <dgm:cxn modelId="{F6065E5E-15B5-47DC-9DAA-58CB114CB0EB}" type="presParOf" srcId="{47E5D406-8C9C-4B77-A2D2-CFCC16C158EA}" destId="{871E2DFD-0673-407A-851F-2C1544342A79}" srcOrd="2" destOrd="0" presId="urn:microsoft.com/office/officeart/2005/8/layout/radial6"/>
    <dgm:cxn modelId="{5053416E-E9EE-4C82-B27F-1ADFEE3841D1}" type="presParOf" srcId="{47E5D406-8C9C-4B77-A2D2-CFCC16C158EA}" destId="{670A91E5-33C1-42B5-B6D8-4432D7339651}" srcOrd="3" destOrd="0" presId="urn:microsoft.com/office/officeart/2005/8/layout/radial6"/>
    <dgm:cxn modelId="{C04E444B-9D69-41E0-8AF6-0D7B3C9F1533}" type="presParOf" srcId="{47E5D406-8C9C-4B77-A2D2-CFCC16C158EA}" destId="{C4010CCD-D2A4-44C7-86C8-1FB739C5A592}" srcOrd="4" destOrd="0" presId="urn:microsoft.com/office/officeart/2005/8/layout/radial6"/>
    <dgm:cxn modelId="{4C6EB15F-BEFA-4BA2-9E87-6E6C15DCB77E}" type="presParOf" srcId="{47E5D406-8C9C-4B77-A2D2-CFCC16C158EA}" destId="{A8C0C404-CA4F-4854-89D5-0C862BF13F9F}" srcOrd="5" destOrd="0" presId="urn:microsoft.com/office/officeart/2005/8/layout/radial6"/>
    <dgm:cxn modelId="{2660FECF-5D0F-40CF-950B-789D430384D0}" type="presParOf" srcId="{47E5D406-8C9C-4B77-A2D2-CFCC16C158EA}" destId="{609E78E4-3171-4DCF-8134-89C3ECA53B05}" srcOrd="6" destOrd="0" presId="urn:microsoft.com/office/officeart/2005/8/layout/radial6"/>
    <dgm:cxn modelId="{834A26CC-642D-45A2-99B0-258026348A33}" type="presParOf" srcId="{47E5D406-8C9C-4B77-A2D2-CFCC16C158EA}" destId="{AD4D48DA-FA8E-46F3-93BD-C42FFE3CF1F0}" srcOrd="7" destOrd="0" presId="urn:microsoft.com/office/officeart/2005/8/layout/radial6"/>
    <dgm:cxn modelId="{485CEB3B-182A-42CD-B2C2-9C07D68B526B}" type="presParOf" srcId="{47E5D406-8C9C-4B77-A2D2-CFCC16C158EA}" destId="{069765C4-6B91-4F27-8263-943387C621FA}" srcOrd="8" destOrd="0" presId="urn:microsoft.com/office/officeart/2005/8/layout/radial6"/>
    <dgm:cxn modelId="{32CA0055-B498-4329-8202-C411EC2DFC70}" type="presParOf" srcId="{47E5D406-8C9C-4B77-A2D2-CFCC16C158EA}" destId="{20E338A9-E037-49AE-AC88-D10FC536ACB4}" srcOrd="9" destOrd="0" presId="urn:microsoft.com/office/officeart/2005/8/layout/radial6"/>
    <dgm:cxn modelId="{82F505B6-0D7D-4D0C-8178-E617013BC25F}" type="presParOf" srcId="{47E5D406-8C9C-4B77-A2D2-CFCC16C158EA}" destId="{09CE8DF8-F88A-487E-9863-29433CA22207}" srcOrd="10" destOrd="0" presId="urn:microsoft.com/office/officeart/2005/8/layout/radial6"/>
    <dgm:cxn modelId="{FEDBED3F-332F-4A21-B18D-FFB937CAF2D2}" type="presParOf" srcId="{47E5D406-8C9C-4B77-A2D2-CFCC16C158EA}" destId="{AE982A77-2C01-42A1-A36A-DD47E81A3E82}" srcOrd="11" destOrd="0" presId="urn:microsoft.com/office/officeart/2005/8/layout/radial6"/>
    <dgm:cxn modelId="{AC2CEA71-80C6-425A-BDCC-B5B3FDCAD878}" type="presParOf" srcId="{47E5D406-8C9C-4B77-A2D2-CFCC16C158EA}" destId="{54CDC574-7988-47BB-824E-9AA4891A1AA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5A1B6-5E65-4BE2-B1DA-B29A19DC7D66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F683E623-9252-4D62-93EC-2882F3214466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Acústica</a:t>
          </a:r>
        </a:p>
        <a:p>
          <a:endParaRPr lang="es-EC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EC" sz="1100" b="0" dirty="0" smtClean="0">
              <a:effectLst/>
            </a:rPr>
            <a:t>Ondas sonoras del habla.</a:t>
          </a:r>
        </a:p>
        <a:p>
          <a:r>
            <a:rPr lang="es-EC" sz="1100" b="0" dirty="0" smtClean="0">
              <a:effectLst/>
            </a:rPr>
            <a:t>(mensaje)</a:t>
          </a:r>
          <a:endParaRPr lang="es-EC" sz="1100" b="0" dirty="0">
            <a:effectLst/>
          </a:endParaRPr>
        </a:p>
      </dgm:t>
    </dgm:pt>
    <dgm:pt modelId="{32B8B4EF-7419-45F0-8AAC-29CBC331A6A4}" type="parTrans" cxnId="{CA60C582-C6A1-48CA-8A47-5A3BC7164D70}">
      <dgm:prSet/>
      <dgm:spPr/>
      <dgm:t>
        <a:bodyPr/>
        <a:lstStyle/>
        <a:p>
          <a:endParaRPr lang="es-EC"/>
        </a:p>
      </dgm:t>
    </dgm:pt>
    <dgm:pt modelId="{66A8A1DE-7533-45B5-A377-2D2B5C809943}" type="sibTrans" cxnId="{CA60C582-C6A1-48CA-8A47-5A3BC7164D70}">
      <dgm:prSet/>
      <dgm:spPr/>
      <dgm:t>
        <a:bodyPr/>
        <a:lstStyle/>
        <a:p>
          <a:endParaRPr lang="es-EC"/>
        </a:p>
      </dgm:t>
    </dgm:pt>
    <dgm:pt modelId="{699B5E68-76CC-466F-8EAA-537328AD9ABE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Articulatoria</a:t>
          </a:r>
        </a:p>
        <a:p>
          <a:endParaRPr lang="es-EC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EC" sz="1050" dirty="0" smtClean="0"/>
            <a:t>Órganos que intervienen en la producción de los sonidos</a:t>
          </a:r>
          <a:r>
            <a:rPr lang="es-EC" sz="1400" dirty="0" smtClean="0"/>
            <a:t>.</a:t>
          </a:r>
        </a:p>
        <a:p>
          <a:r>
            <a:rPr lang="es-EC" sz="1100" dirty="0" smtClean="0"/>
            <a:t>(emisor)</a:t>
          </a:r>
        </a:p>
        <a:p>
          <a:endParaRPr lang="es-EC" sz="1400" dirty="0"/>
        </a:p>
      </dgm:t>
    </dgm:pt>
    <dgm:pt modelId="{6063945E-7684-432A-A440-8495D1ABBCB4}" type="parTrans" cxnId="{117261B4-0190-4550-8FE8-575F8366A6BF}">
      <dgm:prSet/>
      <dgm:spPr/>
      <dgm:t>
        <a:bodyPr/>
        <a:lstStyle/>
        <a:p>
          <a:endParaRPr lang="es-EC"/>
        </a:p>
      </dgm:t>
    </dgm:pt>
    <dgm:pt modelId="{21129097-0F60-4588-B115-5C9CB90B5840}" type="sibTrans" cxnId="{117261B4-0190-4550-8FE8-575F8366A6BF}">
      <dgm:prSet/>
      <dgm:spPr/>
      <dgm:t>
        <a:bodyPr/>
        <a:lstStyle/>
        <a:p>
          <a:endParaRPr lang="es-EC"/>
        </a:p>
      </dgm:t>
    </dgm:pt>
    <dgm:pt modelId="{764A9B69-DD66-4DB3-A652-2AC817AC020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Auditiva</a:t>
          </a:r>
        </a:p>
        <a:p>
          <a:endParaRPr lang="es-EC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EC" sz="1100" b="0" dirty="0" smtClean="0">
              <a:effectLst/>
            </a:rPr>
            <a:t>Percibe los sonidos del habla.</a:t>
          </a:r>
        </a:p>
        <a:p>
          <a:r>
            <a:rPr lang="es-EC" sz="1100" b="0" dirty="0" smtClean="0">
              <a:effectLst/>
            </a:rPr>
            <a:t>(receptor)</a:t>
          </a:r>
          <a:endParaRPr lang="es-EC" sz="1100" b="0" dirty="0">
            <a:effectLst/>
          </a:endParaRPr>
        </a:p>
      </dgm:t>
    </dgm:pt>
    <dgm:pt modelId="{A8FC08FC-8AF7-4138-A917-B3D144F0B8A8}" type="parTrans" cxnId="{04F3D451-EEF0-41CE-B232-9AA370AFC7D8}">
      <dgm:prSet/>
      <dgm:spPr/>
      <dgm:t>
        <a:bodyPr/>
        <a:lstStyle/>
        <a:p>
          <a:endParaRPr lang="es-EC"/>
        </a:p>
      </dgm:t>
    </dgm:pt>
    <dgm:pt modelId="{49887933-E726-4F0D-989D-5BA6DB3AE1A8}" type="sibTrans" cxnId="{04F3D451-EEF0-41CE-B232-9AA370AFC7D8}">
      <dgm:prSet/>
      <dgm:spPr/>
      <dgm:t>
        <a:bodyPr/>
        <a:lstStyle/>
        <a:p>
          <a:endParaRPr lang="es-EC"/>
        </a:p>
      </dgm:t>
    </dgm:pt>
    <dgm:pt modelId="{74ECBDA6-1ECC-4BFC-B082-8DA381DE9BCB}" type="pres">
      <dgm:prSet presAssocID="{0345A1B6-5E65-4BE2-B1DA-B29A19DC7D66}" presName="Name0" presStyleCnt="0">
        <dgm:presLayoutVars>
          <dgm:dir/>
          <dgm:resizeHandles val="exact"/>
        </dgm:presLayoutVars>
      </dgm:prSet>
      <dgm:spPr/>
    </dgm:pt>
    <dgm:pt modelId="{A36BE0C7-9D3B-477B-B861-D63DB24D6E5B}" type="pres">
      <dgm:prSet presAssocID="{0345A1B6-5E65-4BE2-B1DA-B29A19DC7D66}" presName="bkgdShp" presStyleLbl="alignAccFollowNode1" presStyleIdx="0" presStyleCnt="1" custLinFactNeighborX="6897" custLinFactNeighborY="-42177"/>
      <dgm:spPr/>
    </dgm:pt>
    <dgm:pt modelId="{3F6EE59C-C27D-4A77-9BFD-09D029EE7355}" type="pres">
      <dgm:prSet presAssocID="{0345A1B6-5E65-4BE2-B1DA-B29A19DC7D66}" presName="linComp" presStyleCnt="0"/>
      <dgm:spPr/>
    </dgm:pt>
    <dgm:pt modelId="{B9EC9238-61B1-4738-B885-7AD6009FBA59}" type="pres">
      <dgm:prSet presAssocID="{F683E623-9252-4D62-93EC-2882F3214466}" presName="compNode" presStyleCnt="0"/>
      <dgm:spPr/>
    </dgm:pt>
    <dgm:pt modelId="{786EC821-88A1-4DE1-98B0-3217CE52163E}" type="pres">
      <dgm:prSet presAssocID="{F683E623-9252-4D62-93EC-2882F3214466}" presName="node" presStyleLbl="node1" presStyleIdx="0" presStyleCnt="3" custScaleX="95465" custScaleY="86989" custLinFactX="15171" custLinFactNeighborX="100000" custLinFactNeighborY="-98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73E92A-369B-4D04-940A-2A96B046FDC6}" type="pres">
      <dgm:prSet presAssocID="{F683E623-9252-4D62-93EC-2882F3214466}" presName="invisiNode" presStyleLbl="node1" presStyleIdx="0" presStyleCnt="3"/>
      <dgm:spPr/>
    </dgm:pt>
    <dgm:pt modelId="{AB3E9D65-CE80-44C8-BC0B-CCBBCEA255B1}" type="pres">
      <dgm:prSet presAssocID="{F683E623-9252-4D62-93EC-2882F3214466}" presName="imagNode" presStyleLbl="fgImgPlace1" presStyleIdx="0" presStyleCnt="3" custScaleX="73660" custScaleY="60950" custLinFactX="8521" custLinFactNeighborX="100000" custLinFactNeighborY="-11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4CFD56B-2A38-4BD3-BB28-8BEA3C3CD164}" type="pres">
      <dgm:prSet presAssocID="{66A8A1DE-7533-45B5-A377-2D2B5C80994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9C840E5-9D1C-4E84-9CEC-F233B3C46801}" type="pres">
      <dgm:prSet presAssocID="{699B5E68-76CC-466F-8EAA-537328AD9ABE}" presName="compNode" presStyleCnt="0"/>
      <dgm:spPr/>
    </dgm:pt>
    <dgm:pt modelId="{27C6ED6A-EE52-428F-A3AC-069CDF9999AD}" type="pres">
      <dgm:prSet presAssocID="{699B5E68-76CC-466F-8EAA-537328AD9ABE}" presName="node" presStyleLbl="node1" presStyleIdx="1" presStyleCnt="3" custScaleY="90341" custLinFactX="-5128" custLinFactNeighborX="-100000" custLinFactNeighborY="-73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7AF82A-E2E7-46F9-8F04-DF560AF3884C}" type="pres">
      <dgm:prSet presAssocID="{699B5E68-76CC-466F-8EAA-537328AD9ABE}" presName="invisiNode" presStyleLbl="node1" presStyleIdx="1" presStyleCnt="3"/>
      <dgm:spPr/>
    </dgm:pt>
    <dgm:pt modelId="{5BD911FA-3F5B-495D-B311-1FF4768CE7C3}" type="pres">
      <dgm:prSet presAssocID="{699B5E68-76CC-466F-8EAA-537328AD9ABE}" presName="imagNode" presStyleLbl="fgImgPlace1" presStyleIdx="1" presStyleCnt="3" custScaleX="70966" custScaleY="60950" custLinFactNeighborX="-99205" custLinFactNeighborY="2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E49F63-765C-4D1F-94D9-E2A97DFC8D6F}" type="pres">
      <dgm:prSet presAssocID="{21129097-0F60-4588-B115-5C9CB90B584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5BFB599-A244-4AB4-AA25-0DDEBCF31482}" type="pres">
      <dgm:prSet presAssocID="{764A9B69-DD66-4DB3-A652-2AC817AC0200}" presName="compNode" presStyleCnt="0"/>
      <dgm:spPr/>
    </dgm:pt>
    <dgm:pt modelId="{AFD20F2C-97E1-45A8-AB12-AC4D45A936E3}" type="pres">
      <dgm:prSet presAssocID="{764A9B69-DD66-4DB3-A652-2AC817AC0200}" presName="node" presStyleLbl="node1" presStyleIdx="2" presStyleCnt="3" custScaleX="94105" custScaleY="85318" custLinFactNeighborX="4477" custLinFactNeighborY="-110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1B707E-9164-4968-87C6-86525358F65E}" type="pres">
      <dgm:prSet presAssocID="{764A9B69-DD66-4DB3-A652-2AC817AC0200}" presName="invisiNode" presStyleLbl="node1" presStyleIdx="2" presStyleCnt="3"/>
      <dgm:spPr/>
    </dgm:pt>
    <dgm:pt modelId="{8F6AF791-4884-43A1-9F8A-784545D0061D}" type="pres">
      <dgm:prSet presAssocID="{764A9B69-DD66-4DB3-A652-2AC817AC0200}" presName="imagNode" presStyleLbl="fgImgPlace1" presStyleIdx="2" presStyleCnt="3" custScaleX="79496" custScaleY="609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17261B4-0190-4550-8FE8-575F8366A6BF}" srcId="{0345A1B6-5E65-4BE2-B1DA-B29A19DC7D66}" destId="{699B5E68-76CC-466F-8EAA-537328AD9ABE}" srcOrd="1" destOrd="0" parTransId="{6063945E-7684-432A-A440-8495D1ABBCB4}" sibTransId="{21129097-0F60-4588-B115-5C9CB90B5840}"/>
    <dgm:cxn modelId="{6BA16D8A-1902-4ED8-BB75-770160689E1F}" type="presOf" srcId="{699B5E68-76CC-466F-8EAA-537328AD9ABE}" destId="{27C6ED6A-EE52-428F-A3AC-069CDF9999AD}" srcOrd="0" destOrd="0" presId="urn:microsoft.com/office/officeart/2005/8/layout/pList2"/>
    <dgm:cxn modelId="{CA60C582-C6A1-48CA-8A47-5A3BC7164D70}" srcId="{0345A1B6-5E65-4BE2-B1DA-B29A19DC7D66}" destId="{F683E623-9252-4D62-93EC-2882F3214466}" srcOrd="0" destOrd="0" parTransId="{32B8B4EF-7419-45F0-8AAC-29CBC331A6A4}" sibTransId="{66A8A1DE-7533-45B5-A377-2D2B5C809943}"/>
    <dgm:cxn modelId="{DEDEA49A-6C7F-43C7-B351-364578DB4736}" type="presOf" srcId="{0345A1B6-5E65-4BE2-B1DA-B29A19DC7D66}" destId="{74ECBDA6-1ECC-4BFC-B082-8DA381DE9BCB}" srcOrd="0" destOrd="0" presId="urn:microsoft.com/office/officeart/2005/8/layout/pList2"/>
    <dgm:cxn modelId="{FA6B58ED-DA67-4325-9FFE-57E03B21B731}" type="presOf" srcId="{66A8A1DE-7533-45B5-A377-2D2B5C809943}" destId="{44CFD56B-2A38-4BD3-BB28-8BEA3C3CD164}" srcOrd="0" destOrd="0" presId="urn:microsoft.com/office/officeart/2005/8/layout/pList2"/>
    <dgm:cxn modelId="{CD321CF4-F446-44EB-82D7-C9D1CB5F8FF6}" type="presOf" srcId="{21129097-0F60-4588-B115-5C9CB90B5840}" destId="{CFE49F63-765C-4D1F-94D9-E2A97DFC8D6F}" srcOrd="0" destOrd="0" presId="urn:microsoft.com/office/officeart/2005/8/layout/pList2"/>
    <dgm:cxn modelId="{04F3D451-EEF0-41CE-B232-9AA370AFC7D8}" srcId="{0345A1B6-5E65-4BE2-B1DA-B29A19DC7D66}" destId="{764A9B69-DD66-4DB3-A652-2AC817AC0200}" srcOrd="2" destOrd="0" parTransId="{A8FC08FC-8AF7-4138-A917-B3D144F0B8A8}" sibTransId="{49887933-E726-4F0D-989D-5BA6DB3AE1A8}"/>
    <dgm:cxn modelId="{F27C948F-D360-4B39-BB96-6D9232C69446}" type="presOf" srcId="{F683E623-9252-4D62-93EC-2882F3214466}" destId="{786EC821-88A1-4DE1-98B0-3217CE52163E}" srcOrd="0" destOrd="0" presId="urn:microsoft.com/office/officeart/2005/8/layout/pList2"/>
    <dgm:cxn modelId="{7827C2CA-02BA-4C17-801E-10E971AD3C61}" type="presOf" srcId="{764A9B69-DD66-4DB3-A652-2AC817AC0200}" destId="{AFD20F2C-97E1-45A8-AB12-AC4D45A936E3}" srcOrd="0" destOrd="0" presId="urn:microsoft.com/office/officeart/2005/8/layout/pList2"/>
    <dgm:cxn modelId="{A528EFF1-4D7F-41AD-B2B9-41262B76AB99}" type="presParOf" srcId="{74ECBDA6-1ECC-4BFC-B082-8DA381DE9BCB}" destId="{A36BE0C7-9D3B-477B-B861-D63DB24D6E5B}" srcOrd="0" destOrd="0" presId="urn:microsoft.com/office/officeart/2005/8/layout/pList2"/>
    <dgm:cxn modelId="{17BA141C-BD1A-4446-8CF2-48C341E268E5}" type="presParOf" srcId="{74ECBDA6-1ECC-4BFC-B082-8DA381DE9BCB}" destId="{3F6EE59C-C27D-4A77-9BFD-09D029EE7355}" srcOrd="1" destOrd="0" presId="urn:microsoft.com/office/officeart/2005/8/layout/pList2"/>
    <dgm:cxn modelId="{EE78E4A5-E3AE-4EC1-AA26-64EFBD559542}" type="presParOf" srcId="{3F6EE59C-C27D-4A77-9BFD-09D029EE7355}" destId="{B9EC9238-61B1-4738-B885-7AD6009FBA59}" srcOrd="0" destOrd="0" presId="urn:microsoft.com/office/officeart/2005/8/layout/pList2"/>
    <dgm:cxn modelId="{AA884EC2-BD5A-443B-B952-B019E98D0D25}" type="presParOf" srcId="{B9EC9238-61B1-4738-B885-7AD6009FBA59}" destId="{786EC821-88A1-4DE1-98B0-3217CE52163E}" srcOrd="0" destOrd="0" presId="urn:microsoft.com/office/officeart/2005/8/layout/pList2"/>
    <dgm:cxn modelId="{938C804A-8D47-4D6D-8E9E-53518927C90E}" type="presParOf" srcId="{B9EC9238-61B1-4738-B885-7AD6009FBA59}" destId="{A273E92A-369B-4D04-940A-2A96B046FDC6}" srcOrd="1" destOrd="0" presId="urn:microsoft.com/office/officeart/2005/8/layout/pList2"/>
    <dgm:cxn modelId="{E8469A60-05B6-4F7A-8961-53A2CD37BDE0}" type="presParOf" srcId="{B9EC9238-61B1-4738-B885-7AD6009FBA59}" destId="{AB3E9D65-CE80-44C8-BC0B-CCBBCEA255B1}" srcOrd="2" destOrd="0" presId="urn:microsoft.com/office/officeart/2005/8/layout/pList2"/>
    <dgm:cxn modelId="{6F05C503-577A-4C89-98A4-C49480AC9613}" type="presParOf" srcId="{3F6EE59C-C27D-4A77-9BFD-09D029EE7355}" destId="{44CFD56B-2A38-4BD3-BB28-8BEA3C3CD164}" srcOrd="1" destOrd="0" presId="urn:microsoft.com/office/officeart/2005/8/layout/pList2"/>
    <dgm:cxn modelId="{A6981790-0A72-4DAC-960F-31E31FBD68DA}" type="presParOf" srcId="{3F6EE59C-C27D-4A77-9BFD-09D029EE7355}" destId="{A9C840E5-9D1C-4E84-9CEC-F233B3C46801}" srcOrd="2" destOrd="0" presId="urn:microsoft.com/office/officeart/2005/8/layout/pList2"/>
    <dgm:cxn modelId="{5BEFE017-3039-4860-A27F-7C025FE81C65}" type="presParOf" srcId="{A9C840E5-9D1C-4E84-9CEC-F233B3C46801}" destId="{27C6ED6A-EE52-428F-A3AC-069CDF9999AD}" srcOrd="0" destOrd="0" presId="urn:microsoft.com/office/officeart/2005/8/layout/pList2"/>
    <dgm:cxn modelId="{BE2F38E0-D720-4531-A14C-76EBA1BE7812}" type="presParOf" srcId="{A9C840E5-9D1C-4E84-9CEC-F233B3C46801}" destId="{C47AF82A-E2E7-46F9-8F04-DF560AF3884C}" srcOrd="1" destOrd="0" presId="urn:microsoft.com/office/officeart/2005/8/layout/pList2"/>
    <dgm:cxn modelId="{93B627B9-C36B-4A0A-84A2-A6B87DB1B034}" type="presParOf" srcId="{A9C840E5-9D1C-4E84-9CEC-F233B3C46801}" destId="{5BD911FA-3F5B-495D-B311-1FF4768CE7C3}" srcOrd="2" destOrd="0" presId="urn:microsoft.com/office/officeart/2005/8/layout/pList2"/>
    <dgm:cxn modelId="{23F0976C-9155-41C3-9D5F-9DA1E23ED1BE}" type="presParOf" srcId="{3F6EE59C-C27D-4A77-9BFD-09D029EE7355}" destId="{CFE49F63-765C-4D1F-94D9-E2A97DFC8D6F}" srcOrd="3" destOrd="0" presId="urn:microsoft.com/office/officeart/2005/8/layout/pList2"/>
    <dgm:cxn modelId="{AAB48BDF-1B4C-4C3F-BD49-D96D3B881354}" type="presParOf" srcId="{3F6EE59C-C27D-4A77-9BFD-09D029EE7355}" destId="{F5BFB599-A244-4AB4-AA25-0DDEBCF31482}" srcOrd="4" destOrd="0" presId="urn:microsoft.com/office/officeart/2005/8/layout/pList2"/>
    <dgm:cxn modelId="{4D4570FC-EDD1-44E2-8BAF-DAACD4D56D1C}" type="presParOf" srcId="{F5BFB599-A244-4AB4-AA25-0DDEBCF31482}" destId="{AFD20F2C-97E1-45A8-AB12-AC4D45A936E3}" srcOrd="0" destOrd="0" presId="urn:microsoft.com/office/officeart/2005/8/layout/pList2"/>
    <dgm:cxn modelId="{2B06EDBA-D618-483A-935E-72C31C8E6DEC}" type="presParOf" srcId="{F5BFB599-A244-4AB4-AA25-0DDEBCF31482}" destId="{311B707E-9164-4968-87C6-86525358F65E}" srcOrd="1" destOrd="0" presId="urn:microsoft.com/office/officeart/2005/8/layout/pList2"/>
    <dgm:cxn modelId="{48B67EE2-0086-4A18-806B-C13B7761735A}" type="presParOf" srcId="{F5BFB599-A244-4AB4-AA25-0DDEBCF31482}" destId="{8F6AF791-4884-43A1-9F8A-784545D0061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F2585-8188-47AD-83CA-3ECCA206CC5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7C47562-5882-4457-9A61-EFD196B927E5}">
      <dgm:prSet phldrT="[Texto]"/>
      <dgm:spPr/>
      <dgm:t>
        <a:bodyPr/>
        <a:lstStyle/>
        <a:p>
          <a:r>
            <a:rPr lang="es-EC" dirty="0" smtClean="0"/>
            <a:t>ESTADIO 1</a:t>
          </a:r>
        </a:p>
        <a:p>
          <a:r>
            <a:rPr lang="es-EC" dirty="0" smtClean="0"/>
            <a:t>(0-12 Meses)</a:t>
          </a:r>
          <a:endParaRPr lang="es-EC" dirty="0"/>
        </a:p>
      </dgm:t>
    </dgm:pt>
    <dgm:pt modelId="{E0E2D03C-DBED-4093-847E-88D070BB6D75}" type="parTrans" cxnId="{E0404235-81E8-4417-9AD6-A94D46F565F9}">
      <dgm:prSet/>
      <dgm:spPr/>
      <dgm:t>
        <a:bodyPr/>
        <a:lstStyle/>
        <a:p>
          <a:endParaRPr lang="es-EC"/>
        </a:p>
      </dgm:t>
    </dgm:pt>
    <dgm:pt modelId="{3A0F2454-07C2-4F85-951F-920F2EF63682}" type="sibTrans" cxnId="{E0404235-81E8-4417-9AD6-A94D46F565F9}">
      <dgm:prSet/>
      <dgm:spPr/>
      <dgm:t>
        <a:bodyPr/>
        <a:lstStyle/>
        <a:p>
          <a:endParaRPr lang="es-EC"/>
        </a:p>
      </dgm:t>
    </dgm:pt>
    <dgm:pt modelId="{8511A60B-FA8D-4552-AC10-FDB118101499}">
      <dgm:prSet phldrT="[Texto]"/>
      <dgm:spPr/>
      <dgm:t>
        <a:bodyPr/>
        <a:lstStyle/>
        <a:p>
          <a:r>
            <a:rPr lang="es-EC" dirty="0" smtClean="0"/>
            <a:t>Etapa prelingüística</a:t>
          </a:r>
          <a:endParaRPr lang="es-EC" dirty="0"/>
        </a:p>
      </dgm:t>
    </dgm:pt>
    <dgm:pt modelId="{343D6F0F-124F-4AB1-A434-F3DAE8BE7A2E}" type="parTrans" cxnId="{18C86051-6438-48A8-9782-FFACAF093AB4}">
      <dgm:prSet/>
      <dgm:spPr/>
      <dgm:t>
        <a:bodyPr/>
        <a:lstStyle/>
        <a:p>
          <a:endParaRPr lang="es-EC"/>
        </a:p>
      </dgm:t>
    </dgm:pt>
    <dgm:pt modelId="{00FF8863-2EBD-413D-A171-4211481E9750}" type="sibTrans" cxnId="{18C86051-6438-48A8-9782-FFACAF093AB4}">
      <dgm:prSet/>
      <dgm:spPr/>
      <dgm:t>
        <a:bodyPr/>
        <a:lstStyle/>
        <a:p>
          <a:endParaRPr lang="es-EC"/>
        </a:p>
      </dgm:t>
    </dgm:pt>
    <dgm:pt modelId="{BC46A7D1-CD4C-4C36-8545-BBF5896BA238}">
      <dgm:prSet phldrT="[Texto]"/>
      <dgm:spPr/>
      <dgm:t>
        <a:bodyPr/>
        <a:lstStyle/>
        <a:p>
          <a:r>
            <a:rPr lang="es-EC" dirty="0" smtClean="0"/>
            <a:t>Balbuceo</a:t>
          </a:r>
          <a:endParaRPr lang="es-EC" dirty="0"/>
        </a:p>
      </dgm:t>
    </dgm:pt>
    <dgm:pt modelId="{8655BD0A-63D2-4FB0-B26A-22ABDB43CD2D}" type="parTrans" cxnId="{87E3F77F-9F3C-47E8-AB97-558B16C22FC2}">
      <dgm:prSet/>
      <dgm:spPr/>
      <dgm:t>
        <a:bodyPr/>
        <a:lstStyle/>
        <a:p>
          <a:endParaRPr lang="es-EC"/>
        </a:p>
      </dgm:t>
    </dgm:pt>
    <dgm:pt modelId="{BB561E5C-D6FE-463D-8CD7-DD2FC31281B6}" type="sibTrans" cxnId="{87E3F77F-9F3C-47E8-AB97-558B16C22FC2}">
      <dgm:prSet/>
      <dgm:spPr/>
      <dgm:t>
        <a:bodyPr/>
        <a:lstStyle/>
        <a:p>
          <a:endParaRPr lang="es-EC"/>
        </a:p>
      </dgm:t>
    </dgm:pt>
    <dgm:pt modelId="{BED5762E-9E60-4DA3-9BE2-7AF93B04C95C}">
      <dgm:prSet phldrT="[Texto]"/>
      <dgm:spPr/>
      <dgm:t>
        <a:bodyPr/>
        <a:lstStyle/>
        <a:p>
          <a:r>
            <a:rPr lang="es-EC" dirty="0" smtClean="0"/>
            <a:t>ESTADIO 2</a:t>
          </a:r>
        </a:p>
        <a:p>
          <a:r>
            <a:rPr lang="es-EC" dirty="0" smtClean="0"/>
            <a:t>(12-18 Meses)</a:t>
          </a:r>
          <a:endParaRPr lang="es-EC" dirty="0"/>
        </a:p>
      </dgm:t>
    </dgm:pt>
    <dgm:pt modelId="{B9C3BFF1-C35E-4AD8-BB6C-504739DBC659}" type="parTrans" cxnId="{373D5670-3903-4C56-BA07-0D6D9C41D8DE}">
      <dgm:prSet/>
      <dgm:spPr/>
      <dgm:t>
        <a:bodyPr/>
        <a:lstStyle/>
        <a:p>
          <a:endParaRPr lang="es-EC"/>
        </a:p>
      </dgm:t>
    </dgm:pt>
    <dgm:pt modelId="{1A90AC52-BFD4-4EE2-BF5E-8E4C6E5E5304}" type="sibTrans" cxnId="{373D5670-3903-4C56-BA07-0D6D9C41D8DE}">
      <dgm:prSet/>
      <dgm:spPr/>
      <dgm:t>
        <a:bodyPr/>
        <a:lstStyle/>
        <a:p>
          <a:endParaRPr lang="es-EC"/>
        </a:p>
      </dgm:t>
    </dgm:pt>
    <dgm:pt modelId="{D2755531-DDDA-47F5-97C5-B5466C88DB12}">
      <dgm:prSet phldrT="[Texto]"/>
      <dgm:spPr/>
      <dgm:t>
        <a:bodyPr/>
        <a:lstStyle/>
        <a:p>
          <a:r>
            <a:rPr lang="es-EC" dirty="0" smtClean="0"/>
            <a:t>Primeras palabras</a:t>
          </a:r>
          <a:endParaRPr lang="es-EC" dirty="0"/>
        </a:p>
      </dgm:t>
    </dgm:pt>
    <dgm:pt modelId="{E2853583-69C5-45AA-8A52-39E478ADAD77}" type="parTrans" cxnId="{21004ABB-6219-40DA-A601-8780A14DA82C}">
      <dgm:prSet/>
      <dgm:spPr/>
      <dgm:t>
        <a:bodyPr/>
        <a:lstStyle/>
        <a:p>
          <a:endParaRPr lang="es-EC"/>
        </a:p>
      </dgm:t>
    </dgm:pt>
    <dgm:pt modelId="{C2CBA075-CAFC-44CA-A515-419CFA4FCDC0}" type="sibTrans" cxnId="{21004ABB-6219-40DA-A601-8780A14DA82C}">
      <dgm:prSet/>
      <dgm:spPr/>
      <dgm:t>
        <a:bodyPr/>
        <a:lstStyle/>
        <a:p>
          <a:endParaRPr lang="es-EC"/>
        </a:p>
      </dgm:t>
    </dgm:pt>
    <dgm:pt modelId="{1634C855-B5F7-4665-ACC2-7BB414248584}">
      <dgm:prSet phldrT="[Texto]"/>
      <dgm:spPr/>
      <dgm:t>
        <a:bodyPr/>
        <a:lstStyle/>
        <a:p>
          <a:r>
            <a:rPr lang="es-EC" dirty="0" smtClean="0"/>
            <a:t>Consonantismo mínimo</a:t>
          </a:r>
          <a:endParaRPr lang="es-EC" dirty="0"/>
        </a:p>
      </dgm:t>
    </dgm:pt>
    <dgm:pt modelId="{595E42AD-2C51-4ACF-B956-055D7D61703B}" type="parTrans" cxnId="{3DABE16C-B6FF-400C-9AD0-4EBDC2E53B4E}">
      <dgm:prSet/>
      <dgm:spPr/>
      <dgm:t>
        <a:bodyPr/>
        <a:lstStyle/>
        <a:p>
          <a:endParaRPr lang="es-EC"/>
        </a:p>
      </dgm:t>
    </dgm:pt>
    <dgm:pt modelId="{3865ADCE-690C-4729-9D18-B9C0E5D77FF2}" type="sibTrans" cxnId="{3DABE16C-B6FF-400C-9AD0-4EBDC2E53B4E}">
      <dgm:prSet/>
      <dgm:spPr/>
      <dgm:t>
        <a:bodyPr/>
        <a:lstStyle/>
        <a:p>
          <a:endParaRPr lang="es-EC"/>
        </a:p>
      </dgm:t>
    </dgm:pt>
    <dgm:pt modelId="{11CBD724-AC98-44DE-9269-C493C2F9385B}">
      <dgm:prSet phldrT="[Texto]"/>
      <dgm:spPr/>
      <dgm:t>
        <a:bodyPr/>
        <a:lstStyle/>
        <a:p>
          <a:r>
            <a:rPr lang="es-EC" dirty="0" smtClean="0"/>
            <a:t>ESTADIO 3</a:t>
          </a:r>
        </a:p>
        <a:p>
          <a:r>
            <a:rPr lang="es-EC" dirty="0" smtClean="0"/>
            <a:t>(18 m-4años)</a:t>
          </a:r>
        </a:p>
      </dgm:t>
    </dgm:pt>
    <dgm:pt modelId="{EC732ACB-EC7E-4310-A0DD-E14419191E0C}" type="parTrans" cxnId="{381050B4-1877-4378-A22A-43BFAE951BEB}">
      <dgm:prSet/>
      <dgm:spPr/>
      <dgm:t>
        <a:bodyPr/>
        <a:lstStyle/>
        <a:p>
          <a:endParaRPr lang="es-EC"/>
        </a:p>
      </dgm:t>
    </dgm:pt>
    <dgm:pt modelId="{9EE62CCA-CB0F-430F-91B7-CFE1904A34A7}" type="sibTrans" cxnId="{381050B4-1877-4378-A22A-43BFAE951BEB}">
      <dgm:prSet/>
      <dgm:spPr/>
      <dgm:t>
        <a:bodyPr/>
        <a:lstStyle/>
        <a:p>
          <a:endParaRPr lang="es-EC"/>
        </a:p>
      </dgm:t>
    </dgm:pt>
    <dgm:pt modelId="{1026A775-1FC6-4E5D-8889-37379D7296BE}">
      <dgm:prSet phldrT="[Texto]"/>
      <dgm:spPr/>
      <dgm:t>
        <a:bodyPr/>
        <a:lstStyle/>
        <a:p>
          <a:r>
            <a:rPr lang="es-EC" dirty="0" smtClean="0"/>
            <a:t>Culminación de la etapa fonológica</a:t>
          </a:r>
          <a:endParaRPr lang="es-EC" dirty="0"/>
        </a:p>
      </dgm:t>
    </dgm:pt>
    <dgm:pt modelId="{B910A9AC-21F3-4C42-B493-4448B5FE1C4C}" type="parTrans" cxnId="{16D92FE5-A50A-424F-B86E-9BB49EE4A599}">
      <dgm:prSet/>
      <dgm:spPr/>
      <dgm:t>
        <a:bodyPr/>
        <a:lstStyle/>
        <a:p>
          <a:endParaRPr lang="es-EC"/>
        </a:p>
      </dgm:t>
    </dgm:pt>
    <dgm:pt modelId="{CBF2A8B5-6F84-48E3-A6F8-B5081F5FB255}" type="sibTrans" cxnId="{16D92FE5-A50A-424F-B86E-9BB49EE4A599}">
      <dgm:prSet/>
      <dgm:spPr/>
      <dgm:t>
        <a:bodyPr/>
        <a:lstStyle/>
        <a:p>
          <a:endParaRPr lang="es-EC"/>
        </a:p>
      </dgm:t>
    </dgm:pt>
    <dgm:pt modelId="{08BD6DDD-C940-4B8C-A90F-06DFD8FE72A9}">
      <dgm:prSet phldrT="[Texto]"/>
      <dgm:spPr/>
      <dgm:t>
        <a:bodyPr/>
        <a:lstStyle/>
        <a:p>
          <a:r>
            <a:rPr lang="es-EC" dirty="0" smtClean="0"/>
            <a:t>Estructura de palabras</a:t>
          </a:r>
          <a:endParaRPr lang="es-EC" dirty="0"/>
        </a:p>
      </dgm:t>
    </dgm:pt>
    <dgm:pt modelId="{6E6E0C4B-8BF1-41F0-8647-512CBCFE8CCF}" type="parTrans" cxnId="{D0D0DBF6-5035-42B2-BAC7-5B298E4A260D}">
      <dgm:prSet/>
      <dgm:spPr/>
      <dgm:t>
        <a:bodyPr/>
        <a:lstStyle/>
        <a:p>
          <a:endParaRPr lang="es-EC"/>
        </a:p>
      </dgm:t>
    </dgm:pt>
    <dgm:pt modelId="{A63EA94B-66E4-4909-A615-D469E45AFA2B}" type="sibTrans" cxnId="{D0D0DBF6-5035-42B2-BAC7-5B298E4A260D}">
      <dgm:prSet/>
      <dgm:spPr/>
      <dgm:t>
        <a:bodyPr/>
        <a:lstStyle/>
        <a:p>
          <a:endParaRPr lang="es-EC"/>
        </a:p>
      </dgm:t>
    </dgm:pt>
    <dgm:pt modelId="{014FE6B1-5102-4072-B114-D016806B2E92}">
      <dgm:prSet phldrT="[Texto]"/>
      <dgm:spPr/>
      <dgm:t>
        <a:bodyPr/>
        <a:lstStyle/>
        <a:p>
          <a:r>
            <a:rPr lang="es-EC" dirty="0" smtClean="0"/>
            <a:t>ESTADIO 4</a:t>
          </a:r>
        </a:p>
        <a:p>
          <a:r>
            <a:rPr lang="es-EC" dirty="0" smtClean="0"/>
            <a:t>(4-6 años)</a:t>
          </a:r>
        </a:p>
      </dgm:t>
    </dgm:pt>
    <dgm:pt modelId="{0D5FC03E-5C56-4235-8FC2-15C18814178B}" type="parTrans" cxnId="{9D4B8379-D6D0-45C3-9E3E-D5F3B2AB65F4}">
      <dgm:prSet/>
      <dgm:spPr/>
      <dgm:t>
        <a:bodyPr/>
        <a:lstStyle/>
        <a:p>
          <a:endParaRPr lang="es-EC"/>
        </a:p>
      </dgm:t>
    </dgm:pt>
    <dgm:pt modelId="{B02443AF-5C74-4D40-98DE-1D4F9775E0A6}" type="sibTrans" cxnId="{9D4B8379-D6D0-45C3-9E3E-D5F3B2AB65F4}">
      <dgm:prSet/>
      <dgm:spPr/>
      <dgm:t>
        <a:bodyPr/>
        <a:lstStyle/>
        <a:p>
          <a:endParaRPr lang="es-EC"/>
        </a:p>
      </dgm:t>
    </dgm:pt>
    <dgm:pt modelId="{EE7FBD34-0DE0-460D-BACF-F1E56F9F1070}">
      <dgm:prSet/>
      <dgm:spPr/>
      <dgm:t>
        <a:bodyPr/>
        <a:lstStyle/>
        <a:p>
          <a:r>
            <a:rPr lang="es-EC" dirty="0" smtClean="0"/>
            <a:t>Simplificación del habla</a:t>
          </a:r>
          <a:endParaRPr lang="es-EC" dirty="0"/>
        </a:p>
      </dgm:t>
    </dgm:pt>
    <dgm:pt modelId="{737CD596-A723-438F-B707-238FE8EBCC99}" type="parTrans" cxnId="{7F1B32B4-9199-40E4-97AB-A9322D95E9F3}">
      <dgm:prSet/>
      <dgm:spPr/>
      <dgm:t>
        <a:bodyPr/>
        <a:lstStyle/>
        <a:p>
          <a:endParaRPr lang="es-EC"/>
        </a:p>
      </dgm:t>
    </dgm:pt>
    <dgm:pt modelId="{AC76F0EA-CC76-417D-BD10-FD1B471D00B4}" type="sibTrans" cxnId="{7F1B32B4-9199-40E4-97AB-A9322D95E9F3}">
      <dgm:prSet/>
      <dgm:spPr/>
      <dgm:t>
        <a:bodyPr/>
        <a:lstStyle/>
        <a:p>
          <a:endParaRPr lang="es-EC"/>
        </a:p>
      </dgm:t>
    </dgm:pt>
    <dgm:pt modelId="{81E40A8A-3977-450E-AA30-8F195B44180C}">
      <dgm:prSet/>
      <dgm:spPr/>
      <dgm:t>
        <a:bodyPr/>
        <a:lstStyle/>
        <a:p>
          <a:r>
            <a:rPr lang="es-EC" dirty="0" smtClean="0"/>
            <a:t>No habla con claridad</a:t>
          </a:r>
          <a:endParaRPr lang="es-EC" dirty="0"/>
        </a:p>
      </dgm:t>
    </dgm:pt>
    <dgm:pt modelId="{D91D3275-F28F-4476-911E-CEE7899C0177}" type="parTrans" cxnId="{744F0ED9-DA1D-4DED-9814-EC325A047875}">
      <dgm:prSet/>
      <dgm:spPr/>
      <dgm:t>
        <a:bodyPr/>
        <a:lstStyle/>
        <a:p>
          <a:endParaRPr lang="es-EC"/>
        </a:p>
      </dgm:t>
    </dgm:pt>
    <dgm:pt modelId="{576B6714-87C9-4A72-BB66-EAD7E7E2E6D4}" type="sibTrans" cxnId="{744F0ED9-DA1D-4DED-9814-EC325A047875}">
      <dgm:prSet/>
      <dgm:spPr/>
      <dgm:t>
        <a:bodyPr/>
        <a:lstStyle/>
        <a:p>
          <a:endParaRPr lang="es-EC"/>
        </a:p>
      </dgm:t>
    </dgm:pt>
    <dgm:pt modelId="{0E8BE994-964E-48D6-84EB-D29E4330D9AE}">
      <dgm:prSet phldrT="[Texto]"/>
      <dgm:spPr/>
      <dgm:t>
        <a:bodyPr/>
        <a:lstStyle/>
        <a:p>
          <a:r>
            <a:rPr lang="es-EC" dirty="0" smtClean="0"/>
            <a:t>Producción de todos los fonemas </a:t>
          </a:r>
          <a:endParaRPr lang="es-EC" dirty="0"/>
        </a:p>
      </dgm:t>
    </dgm:pt>
    <dgm:pt modelId="{490F7BBB-AC3E-4294-8334-3F4BE3AFB805}" type="parTrans" cxnId="{96EF4C51-2CCF-41B1-ADBC-9A734C8695C8}">
      <dgm:prSet/>
      <dgm:spPr/>
      <dgm:t>
        <a:bodyPr/>
        <a:lstStyle/>
        <a:p>
          <a:endParaRPr lang="es-EC"/>
        </a:p>
      </dgm:t>
    </dgm:pt>
    <dgm:pt modelId="{4A5ECE0A-3E83-4534-983D-A52839B94628}" type="sibTrans" cxnId="{96EF4C51-2CCF-41B1-ADBC-9A734C8695C8}">
      <dgm:prSet/>
      <dgm:spPr/>
      <dgm:t>
        <a:bodyPr/>
        <a:lstStyle/>
        <a:p>
          <a:endParaRPr lang="es-EC"/>
        </a:p>
      </dgm:t>
    </dgm:pt>
    <dgm:pt modelId="{220AF48F-5FD3-44C2-81E3-4A6EE6B33BCA}" type="pres">
      <dgm:prSet presAssocID="{2F9F2585-8188-47AD-83CA-3ECCA206CC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BE7EFF-A573-4B73-A480-7169B7C63AF5}" type="pres">
      <dgm:prSet presAssocID="{D7C47562-5882-4457-9A61-EFD196B927E5}" presName="composite" presStyleCnt="0"/>
      <dgm:spPr/>
    </dgm:pt>
    <dgm:pt modelId="{799BBABD-3D95-4422-973B-72602DA362E9}" type="pres">
      <dgm:prSet presAssocID="{D7C47562-5882-4457-9A61-EFD196B927E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C95B33-C951-4D2E-9462-281519835E48}" type="pres">
      <dgm:prSet presAssocID="{D7C47562-5882-4457-9A61-EFD196B927E5}" presName="descendantText" presStyleLbl="alignAcc1" presStyleIdx="0" presStyleCnt="4" custScaleX="61118" custLinFactNeighborX="-1351" custLinFactNeighborY="-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C52A44-44EE-4176-8232-CBA0FC1ED5EA}" type="pres">
      <dgm:prSet presAssocID="{3A0F2454-07C2-4F85-951F-920F2EF63682}" presName="sp" presStyleCnt="0"/>
      <dgm:spPr/>
    </dgm:pt>
    <dgm:pt modelId="{B46512AE-9179-4407-80AF-4F723CB4D0E4}" type="pres">
      <dgm:prSet presAssocID="{BED5762E-9E60-4DA3-9BE2-7AF93B04C95C}" presName="composite" presStyleCnt="0"/>
      <dgm:spPr/>
    </dgm:pt>
    <dgm:pt modelId="{0C6D1C7D-738F-4219-8F06-A6D3E1BF35BE}" type="pres">
      <dgm:prSet presAssocID="{BED5762E-9E60-4DA3-9BE2-7AF93B04C95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3AEC9E-9AF9-4E0D-9F6E-9EDA9BECCAC6}" type="pres">
      <dgm:prSet presAssocID="{BED5762E-9E60-4DA3-9BE2-7AF93B04C95C}" presName="descendantText" presStyleLbl="alignAcc1" presStyleIdx="1" presStyleCnt="4" custScaleX="568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0FD7D5-369D-44CC-9AC9-59CA0A0BB2FD}" type="pres">
      <dgm:prSet presAssocID="{1A90AC52-BFD4-4EE2-BF5E-8E4C6E5E5304}" presName="sp" presStyleCnt="0"/>
      <dgm:spPr/>
    </dgm:pt>
    <dgm:pt modelId="{28252AE0-A59E-446A-8E3D-8D23B689C014}" type="pres">
      <dgm:prSet presAssocID="{11CBD724-AC98-44DE-9269-C493C2F9385B}" presName="composite" presStyleCnt="0"/>
      <dgm:spPr/>
    </dgm:pt>
    <dgm:pt modelId="{BF8FB16E-7487-455D-82C8-068B82D34471}" type="pres">
      <dgm:prSet presAssocID="{11CBD724-AC98-44DE-9269-C493C2F9385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A529B6-5B1A-476D-9FDD-F13A736EEA07}" type="pres">
      <dgm:prSet presAssocID="{11CBD724-AC98-44DE-9269-C493C2F9385B}" presName="descendantText" presStyleLbl="alignAcc1" presStyleIdx="2" presStyleCnt="4" custScaleX="612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A09CD7-FE13-4D47-903D-C9CCE7E931E3}" type="pres">
      <dgm:prSet presAssocID="{9EE62CCA-CB0F-430F-91B7-CFE1904A34A7}" presName="sp" presStyleCnt="0"/>
      <dgm:spPr/>
    </dgm:pt>
    <dgm:pt modelId="{E9B4FA54-2BB8-4D61-BADF-5064459BBEFA}" type="pres">
      <dgm:prSet presAssocID="{014FE6B1-5102-4072-B114-D016806B2E92}" presName="composite" presStyleCnt="0"/>
      <dgm:spPr/>
    </dgm:pt>
    <dgm:pt modelId="{F9731B0D-ECC4-4C40-9E78-E3042E1FC1F3}" type="pres">
      <dgm:prSet presAssocID="{014FE6B1-5102-4072-B114-D016806B2E9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05C636-17D7-435C-A1BA-3F7CB8650095}" type="pres">
      <dgm:prSet presAssocID="{014FE6B1-5102-4072-B114-D016806B2E92}" presName="descendantText" presStyleLbl="alignAcc1" presStyleIdx="3" presStyleCnt="4" custScaleX="660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217AE3-D19D-478F-87D4-1617E9188E84}" type="presOf" srcId="{1634C855-B5F7-4665-ACC2-7BB414248584}" destId="{A23AEC9E-9AF9-4E0D-9F6E-9EDA9BECCAC6}" srcOrd="0" destOrd="1" presId="urn:microsoft.com/office/officeart/2005/8/layout/chevron2"/>
    <dgm:cxn modelId="{BA5EA555-2DB5-418B-96B2-13918CBBEAEC}" type="presOf" srcId="{81E40A8A-3977-450E-AA30-8F195B44180C}" destId="{BBA529B6-5B1A-476D-9FDD-F13A736EEA07}" srcOrd="0" destOrd="1" presId="urn:microsoft.com/office/officeart/2005/8/layout/chevron2"/>
    <dgm:cxn modelId="{4578D1DB-DB85-4276-95CF-BB0A7B17CB51}" type="presOf" srcId="{2F9F2585-8188-47AD-83CA-3ECCA206CC5F}" destId="{220AF48F-5FD3-44C2-81E3-4A6EE6B33BCA}" srcOrd="0" destOrd="0" presId="urn:microsoft.com/office/officeart/2005/8/layout/chevron2"/>
    <dgm:cxn modelId="{0DD30C17-388A-44EE-B3D3-CE43F7399831}" type="presOf" srcId="{08BD6DDD-C940-4B8C-A90F-06DFD8FE72A9}" destId="{6605C636-17D7-435C-A1BA-3F7CB8650095}" srcOrd="0" destOrd="1" presId="urn:microsoft.com/office/officeart/2005/8/layout/chevron2"/>
    <dgm:cxn modelId="{373D5670-3903-4C56-BA07-0D6D9C41D8DE}" srcId="{2F9F2585-8188-47AD-83CA-3ECCA206CC5F}" destId="{BED5762E-9E60-4DA3-9BE2-7AF93B04C95C}" srcOrd="1" destOrd="0" parTransId="{B9C3BFF1-C35E-4AD8-BB6C-504739DBC659}" sibTransId="{1A90AC52-BFD4-4EE2-BF5E-8E4C6E5E5304}"/>
    <dgm:cxn modelId="{87E3F77F-9F3C-47E8-AB97-558B16C22FC2}" srcId="{D7C47562-5882-4457-9A61-EFD196B927E5}" destId="{BC46A7D1-CD4C-4C36-8545-BBF5896BA238}" srcOrd="1" destOrd="0" parTransId="{8655BD0A-63D2-4FB0-B26A-22ABDB43CD2D}" sibTransId="{BB561E5C-D6FE-463D-8CD7-DD2FC31281B6}"/>
    <dgm:cxn modelId="{07ED6A1A-936D-4757-B0B1-C913E281A019}" type="presOf" srcId="{0E8BE994-964E-48D6-84EB-D29E4330D9AE}" destId="{6605C636-17D7-435C-A1BA-3F7CB8650095}" srcOrd="0" destOrd="2" presId="urn:microsoft.com/office/officeart/2005/8/layout/chevron2"/>
    <dgm:cxn modelId="{18C86051-6438-48A8-9782-FFACAF093AB4}" srcId="{D7C47562-5882-4457-9A61-EFD196B927E5}" destId="{8511A60B-FA8D-4552-AC10-FDB118101499}" srcOrd="0" destOrd="0" parTransId="{343D6F0F-124F-4AB1-A434-F3DAE8BE7A2E}" sibTransId="{00FF8863-2EBD-413D-A171-4211481E9750}"/>
    <dgm:cxn modelId="{429A5068-5C34-4074-A1A4-E629054667AD}" type="presOf" srcId="{EE7FBD34-0DE0-460D-BACF-F1E56F9F1070}" destId="{BBA529B6-5B1A-476D-9FDD-F13A736EEA07}" srcOrd="0" destOrd="0" presId="urn:microsoft.com/office/officeart/2005/8/layout/chevron2"/>
    <dgm:cxn modelId="{B6214495-FFF2-47FE-8031-0AC536E496CC}" type="presOf" srcId="{BED5762E-9E60-4DA3-9BE2-7AF93B04C95C}" destId="{0C6D1C7D-738F-4219-8F06-A6D3E1BF35BE}" srcOrd="0" destOrd="0" presId="urn:microsoft.com/office/officeart/2005/8/layout/chevron2"/>
    <dgm:cxn modelId="{44172ED5-7EEC-4A38-ADCE-6AE1B01AA5B7}" type="presOf" srcId="{8511A60B-FA8D-4552-AC10-FDB118101499}" destId="{78C95B33-C951-4D2E-9462-281519835E48}" srcOrd="0" destOrd="0" presId="urn:microsoft.com/office/officeart/2005/8/layout/chevron2"/>
    <dgm:cxn modelId="{76203A26-1937-4A18-9DE1-ADC9DB9FA851}" type="presOf" srcId="{014FE6B1-5102-4072-B114-D016806B2E92}" destId="{F9731B0D-ECC4-4C40-9E78-E3042E1FC1F3}" srcOrd="0" destOrd="0" presId="urn:microsoft.com/office/officeart/2005/8/layout/chevron2"/>
    <dgm:cxn modelId="{21004ABB-6219-40DA-A601-8780A14DA82C}" srcId="{BED5762E-9E60-4DA3-9BE2-7AF93B04C95C}" destId="{D2755531-DDDA-47F5-97C5-B5466C88DB12}" srcOrd="0" destOrd="0" parTransId="{E2853583-69C5-45AA-8A52-39E478ADAD77}" sibTransId="{C2CBA075-CAFC-44CA-A515-419CFA4FCDC0}"/>
    <dgm:cxn modelId="{381050B4-1877-4378-A22A-43BFAE951BEB}" srcId="{2F9F2585-8188-47AD-83CA-3ECCA206CC5F}" destId="{11CBD724-AC98-44DE-9269-C493C2F9385B}" srcOrd="2" destOrd="0" parTransId="{EC732ACB-EC7E-4310-A0DD-E14419191E0C}" sibTransId="{9EE62CCA-CB0F-430F-91B7-CFE1904A34A7}"/>
    <dgm:cxn modelId="{E0404235-81E8-4417-9AD6-A94D46F565F9}" srcId="{2F9F2585-8188-47AD-83CA-3ECCA206CC5F}" destId="{D7C47562-5882-4457-9A61-EFD196B927E5}" srcOrd="0" destOrd="0" parTransId="{E0E2D03C-DBED-4093-847E-88D070BB6D75}" sibTransId="{3A0F2454-07C2-4F85-951F-920F2EF63682}"/>
    <dgm:cxn modelId="{9D4B8379-D6D0-45C3-9E3E-D5F3B2AB65F4}" srcId="{2F9F2585-8188-47AD-83CA-3ECCA206CC5F}" destId="{014FE6B1-5102-4072-B114-D016806B2E92}" srcOrd="3" destOrd="0" parTransId="{0D5FC03E-5C56-4235-8FC2-15C18814178B}" sibTransId="{B02443AF-5C74-4D40-98DE-1D4F9775E0A6}"/>
    <dgm:cxn modelId="{5E9E4D22-52B9-4968-86EF-D699F9BF4721}" type="presOf" srcId="{D2755531-DDDA-47F5-97C5-B5466C88DB12}" destId="{A23AEC9E-9AF9-4E0D-9F6E-9EDA9BECCAC6}" srcOrd="0" destOrd="0" presId="urn:microsoft.com/office/officeart/2005/8/layout/chevron2"/>
    <dgm:cxn modelId="{744F0ED9-DA1D-4DED-9814-EC325A047875}" srcId="{11CBD724-AC98-44DE-9269-C493C2F9385B}" destId="{81E40A8A-3977-450E-AA30-8F195B44180C}" srcOrd="1" destOrd="0" parTransId="{D91D3275-F28F-4476-911E-CEE7899C0177}" sibTransId="{576B6714-87C9-4A72-BB66-EAD7E7E2E6D4}"/>
    <dgm:cxn modelId="{08B48353-147A-4CB6-B250-11828095A5C0}" type="presOf" srcId="{D7C47562-5882-4457-9A61-EFD196B927E5}" destId="{799BBABD-3D95-4422-973B-72602DA362E9}" srcOrd="0" destOrd="0" presId="urn:microsoft.com/office/officeart/2005/8/layout/chevron2"/>
    <dgm:cxn modelId="{573DF076-5716-4F28-A916-B211104EABF5}" type="presOf" srcId="{11CBD724-AC98-44DE-9269-C493C2F9385B}" destId="{BF8FB16E-7487-455D-82C8-068B82D34471}" srcOrd="0" destOrd="0" presId="urn:microsoft.com/office/officeart/2005/8/layout/chevron2"/>
    <dgm:cxn modelId="{7F1B32B4-9199-40E4-97AB-A9322D95E9F3}" srcId="{11CBD724-AC98-44DE-9269-C493C2F9385B}" destId="{EE7FBD34-0DE0-460D-BACF-F1E56F9F1070}" srcOrd="0" destOrd="0" parTransId="{737CD596-A723-438F-B707-238FE8EBCC99}" sibTransId="{AC76F0EA-CC76-417D-BD10-FD1B471D00B4}"/>
    <dgm:cxn modelId="{5A571E1A-CB68-4417-A36A-F2CFABDCA5F7}" type="presOf" srcId="{1026A775-1FC6-4E5D-8889-37379D7296BE}" destId="{6605C636-17D7-435C-A1BA-3F7CB8650095}" srcOrd="0" destOrd="0" presId="urn:microsoft.com/office/officeart/2005/8/layout/chevron2"/>
    <dgm:cxn modelId="{D0D0DBF6-5035-42B2-BAC7-5B298E4A260D}" srcId="{014FE6B1-5102-4072-B114-D016806B2E92}" destId="{08BD6DDD-C940-4B8C-A90F-06DFD8FE72A9}" srcOrd="1" destOrd="0" parTransId="{6E6E0C4B-8BF1-41F0-8647-512CBCFE8CCF}" sibTransId="{A63EA94B-66E4-4909-A615-D469E45AFA2B}"/>
    <dgm:cxn modelId="{96EF4C51-2CCF-41B1-ADBC-9A734C8695C8}" srcId="{014FE6B1-5102-4072-B114-D016806B2E92}" destId="{0E8BE994-964E-48D6-84EB-D29E4330D9AE}" srcOrd="2" destOrd="0" parTransId="{490F7BBB-AC3E-4294-8334-3F4BE3AFB805}" sibTransId="{4A5ECE0A-3E83-4534-983D-A52839B94628}"/>
    <dgm:cxn modelId="{16D92FE5-A50A-424F-B86E-9BB49EE4A599}" srcId="{014FE6B1-5102-4072-B114-D016806B2E92}" destId="{1026A775-1FC6-4E5D-8889-37379D7296BE}" srcOrd="0" destOrd="0" parTransId="{B910A9AC-21F3-4C42-B493-4448B5FE1C4C}" sibTransId="{CBF2A8B5-6F84-48E3-A6F8-B5081F5FB255}"/>
    <dgm:cxn modelId="{3DABE16C-B6FF-400C-9AD0-4EBDC2E53B4E}" srcId="{BED5762E-9E60-4DA3-9BE2-7AF93B04C95C}" destId="{1634C855-B5F7-4665-ACC2-7BB414248584}" srcOrd="1" destOrd="0" parTransId="{595E42AD-2C51-4ACF-B956-055D7D61703B}" sibTransId="{3865ADCE-690C-4729-9D18-B9C0E5D77FF2}"/>
    <dgm:cxn modelId="{85274D4B-4E12-4B4E-8CDA-BF3B4C34A28C}" type="presOf" srcId="{BC46A7D1-CD4C-4C36-8545-BBF5896BA238}" destId="{78C95B33-C951-4D2E-9462-281519835E48}" srcOrd="0" destOrd="1" presId="urn:microsoft.com/office/officeart/2005/8/layout/chevron2"/>
    <dgm:cxn modelId="{AAE8ED0C-3F8D-4AC6-99DD-9E48CBF03789}" type="presParOf" srcId="{220AF48F-5FD3-44C2-81E3-4A6EE6B33BCA}" destId="{74BE7EFF-A573-4B73-A480-7169B7C63AF5}" srcOrd="0" destOrd="0" presId="urn:microsoft.com/office/officeart/2005/8/layout/chevron2"/>
    <dgm:cxn modelId="{B72398BC-D43C-40EF-8152-66ABFFC9A386}" type="presParOf" srcId="{74BE7EFF-A573-4B73-A480-7169B7C63AF5}" destId="{799BBABD-3D95-4422-973B-72602DA362E9}" srcOrd="0" destOrd="0" presId="urn:microsoft.com/office/officeart/2005/8/layout/chevron2"/>
    <dgm:cxn modelId="{1B951CF8-5368-4084-AB2E-DC70389AE43F}" type="presParOf" srcId="{74BE7EFF-A573-4B73-A480-7169B7C63AF5}" destId="{78C95B33-C951-4D2E-9462-281519835E48}" srcOrd="1" destOrd="0" presId="urn:microsoft.com/office/officeart/2005/8/layout/chevron2"/>
    <dgm:cxn modelId="{BF669D0E-F9A8-4BED-A5D8-911798ACA996}" type="presParOf" srcId="{220AF48F-5FD3-44C2-81E3-4A6EE6B33BCA}" destId="{4CC52A44-44EE-4176-8232-CBA0FC1ED5EA}" srcOrd="1" destOrd="0" presId="urn:microsoft.com/office/officeart/2005/8/layout/chevron2"/>
    <dgm:cxn modelId="{366FDBC3-DD49-4D28-A380-69CFF512AC4B}" type="presParOf" srcId="{220AF48F-5FD3-44C2-81E3-4A6EE6B33BCA}" destId="{B46512AE-9179-4407-80AF-4F723CB4D0E4}" srcOrd="2" destOrd="0" presId="urn:microsoft.com/office/officeart/2005/8/layout/chevron2"/>
    <dgm:cxn modelId="{3019A9DE-7BDD-4CF0-A5A7-C3A600BA5011}" type="presParOf" srcId="{B46512AE-9179-4407-80AF-4F723CB4D0E4}" destId="{0C6D1C7D-738F-4219-8F06-A6D3E1BF35BE}" srcOrd="0" destOrd="0" presId="urn:microsoft.com/office/officeart/2005/8/layout/chevron2"/>
    <dgm:cxn modelId="{F682249E-A1EC-47FE-B664-08426B41BCF0}" type="presParOf" srcId="{B46512AE-9179-4407-80AF-4F723CB4D0E4}" destId="{A23AEC9E-9AF9-4E0D-9F6E-9EDA9BECCAC6}" srcOrd="1" destOrd="0" presId="urn:microsoft.com/office/officeart/2005/8/layout/chevron2"/>
    <dgm:cxn modelId="{CCCC4E87-A795-4013-A97F-793EFA0934D3}" type="presParOf" srcId="{220AF48F-5FD3-44C2-81E3-4A6EE6B33BCA}" destId="{0A0FD7D5-369D-44CC-9AC9-59CA0A0BB2FD}" srcOrd="3" destOrd="0" presId="urn:microsoft.com/office/officeart/2005/8/layout/chevron2"/>
    <dgm:cxn modelId="{F9D982DB-5824-4D6B-BCD0-B99E633B2C96}" type="presParOf" srcId="{220AF48F-5FD3-44C2-81E3-4A6EE6B33BCA}" destId="{28252AE0-A59E-446A-8E3D-8D23B689C014}" srcOrd="4" destOrd="0" presId="urn:microsoft.com/office/officeart/2005/8/layout/chevron2"/>
    <dgm:cxn modelId="{7CA7BCD0-1D27-47D8-A0AD-C24719A749E1}" type="presParOf" srcId="{28252AE0-A59E-446A-8E3D-8D23B689C014}" destId="{BF8FB16E-7487-455D-82C8-068B82D34471}" srcOrd="0" destOrd="0" presId="urn:microsoft.com/office/officeart/2005/8/layout/chevron2"/>
    <dgm:cxn modelId="{955BDCB3-E038-4354-B43C-1F4421DDE9B2}" type="presParOf" srcId="{28252AE0-A59E-446A-8E3D-8D23B689C014}" destId="{BBA529B6-5B1A-476D-9FDD-F13A736EEA07}" srcOrd="1" destOrd="0" presId="urn:microsoft.com/office/officeart/2005/8/layout/chevron2"/>
    <dgm:cxn modelId="{300B9988-99EE-42D0-85AE-166393EF44C6}" type="presParOf" srcId="{220AF48F-5FD3-44C2-81E3-4A6EE6B33BCA}" destId="{73A09CD7-FE13-4D47-903D-C9CCE7E931E3}" srcOrd="5" destOrd="0" presId="urn:microsoft.com/office/officeart/2005/8/layout/chevron2"/>
    <dgm:cxn modelId="{E213C85C-F618-487D-9C02-D8A9279FE940}" type="presParOf" srcId="{220AF48F-5FD3-44C2-81E3-4A6EE6B33BCA}" destId="{E9B4FA54-2BB8-4D61-BADF-5064459BBEFA}" srcOrd="6" destOrd="0" presId="urn:microsoft.com/office/officeart/2005/8/layout/chevron2"/>
    <dgm:cxn modelId="{D9ED6B5C-AF1F-445D-BF60-E25B5A4FD609}" type="presParOf" srcId="{E9B4FA54-2BB8-4D61-BADF-5064459BBEFA}" destId="{F9731B0D-ECC4-4C40-9E78-E3042E1FC1F3}" srcOrd="0" destOrd="0" presId="urn:microsoft.com/office/officeart/2005/8/layout/chevron2"/>
    <dgm:cxn modelId="{F6AF4BAA-D77F-4B30-96F1-F2B714AE8ABC}" type="presParOf" srcId="{E9B4FA54-2BB8-4D61-BADF-5064459BBEFA}" destId="{6605C636-17D7-435C-A1BA-3F7CB86500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0BA136-CA7F-49FB-A516-C6658B1C5BEA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09363BB-F1A7-401E-A164-8AE38324B909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b="1" u="none" dirty="0" smtClean="0">
              <a:solidFill>
                <a:schemeClr val="tx1"/>
              </a:solidFill>
            </a:rPr>
            <a:t>Desarrollo del lenguaje en la infancia</a:t>
          </a:r>
          <a:endParaRPr lang="es-EC" sz="1200" b="1" u="none" dirty="0">
            <a:solidFill>
              <a:schemeClr val="tx1"/>
            </a:solidFill>
          </a:endParaRPr>
        </a:p>
      </dgm:t>
    </dgm:pt>
    <dgm:pt modelId="{32A22F46-215B-4204-87B2-23B946041F72}" type="parTrans" cxnId="{282F2126-4C44-46C7-BA70-11F1465A1C36}">
      <dgm:prSet/>
      <dgm:spPr/>
      <dgm:t>
        <a:bodyPr/>
        <a:lstStyle/>
        <a:p>
          <a:endParaRPr lang="es-EC"/>
        </a:p>
      </dgm:t>
    </dgm:pt>
    <dgm:pt modelId="{7CE2C3EE-69CA-4B36-BC1D-7E07CAFC8C1B}" type="sibTrans" cxnId="{282F2126-4C44-46C7-BA70-11F1465A1C36}">
      <dgm:prSet/>
      <dgm:spPr/>
      <dgm:t>
        <a:bodyPr/>
        <a:lstStyle/>
        <a:p>
          <a:endParaRPr lang="es-EC"/>
        </a:p>
      </dgm:t>
    </dgm:pt>
    <dgm:pt modelId="{76474D5F-36FB-4BD6-8500-0DD0454888B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Comunicarse, expresar ideas, pensamientos.</a:t>
          </a:r>
          <a:endParaRPr lang="es-EC" dirty="0"/>
        </a:p>
      </dgm:t>
    </dgm:pt>
    <dgm:pt modelId="{D4AD7BAA-982D-4921-BB00-B9F4502FE8CD}" type="parTrans" cxnId="{826AD11B-25EE-4ED5-877D-F38AA0020037}">
      <dgm:prSet/>
      <dgm:spPr/>
      <dgm:t>
        <a:bodyPr/>
        <a:lstStyle/>
        <a:p>
          <a:endParaRPr lang="es-EC"/>
        </a:p>
      </dgm:t>
    </dgm:pt>
    <dgm:pt modelId="{79EDCCE5-2BD6-4D2E-A999-30AF454799DB}" type="sibTrans" cxnId="{826AD11B-25EE-4ED5-877D-F38AA0020037}">
      <dgm:prSet/>
      <dgm:spPr/>
      <dgm:t>
        <a:bodyPr/>
        <a:lstStyle/>
        <a:p>
          <a:endParaRPr lang="es-EC"/>
        </a:p>
      </dgm:t>
    </dgm:pt>
    <dgm:pt modelId="{7041DF04-0194-47D0-8139-73483A94C4C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 smtClean="0"/>
            <a:t> </a:t>
          </a:r>
          <a:r>
            <a:rPr lang="es-EC" sz="1100" dirty="0" smtClean="0"/>
            <a:t>Parte de nuestro sistema </a:t>
          </a:r>
          <a:r>
            <a:rPr lang="es-EC" sz="1100" dirty="0" smtClean="0"/>
            <a:t>genético</a:t>
          </a:r>
          <a:endParaRPr lang="es-EC" sz="1100" dirty="0"/>
        </a:p>
      </dgm:t>
    </dgm:pt>
    <dgm:pt modelId="{A2309638-E30E-4254-9E3A-AC658A040461}" type="parTrans" cxnId="{5C1581BC-ED5B-488A-9638-05D23FC5A0E4}">
      <dgm:prSet/>
      <dgm:spPr/>
      <dgm:t>
        <a:bodyPr/>
        <a:lstStyle/>
        <a:p>
          <a:endParaRPr lang="es-EC"/>
        </a:p>
      </dgm:t>
    </dgm:pt>
    <dgm:pt modelId="{6A0DCFB0-95FE-4F93-874D-B743A40757E1}" type="sibTrans" cxnId="{5C1581BC-ED5B-488A-9638-05D23FC5A0E4}">
      <dgm:prSet/>
      <dgm:spPr/>
      <dgm:t>
        <a:bodyPr/>
        <a:lstStyle/>
        <a:p>
          <a:endParaRPr lang="es-EC"/>
        </a:p>
      </dgm:t>
    </dgm:pt>
    <dgm:pt modelId="{3AA4719A-DEF5-4740-8D78-AB136E4D6B9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100" dirty="0" smtClean="0"/>
            <a:t>Desarrollo social </a:t>
          </a:r>
          <a:endParaRPr lang="es-EC" sz="1100" dirty="0"/>
        </a:p>
      </dgm:t>
    </dgm:pt>
    <dgm:pt modelId="{A9E929D2-2885-4C73-865F-0FFE9D5A2CA4}" type="parTrans" cxnId="{3F727C6E-3603-42AE-9570-730E092C29F5}">
      <dgm:prSet/>
      <dgm:spPr/>
      <dgm:t>
        <a:bodyPr/>
        <a:lstStyle/>
        <a:p>
          <a:endParaRPr lang="es-EC"/>
        </a:p>
      </dgm:t>
    </dgm:pt>
    <dgm:pt modelId="{3D7A332A-FC3B-4AA5-928A-687D852C8EFB}" type="sibTrans" cxnId="{3F727C6E-3603-42AE-9570-730E092C29F5}">
      <dgm:prSet/>
      <dgm:spPr/>
      <dgm:t>
        <a:bodyPr/>
        <a:lstStyle/>
        <a:p>
          <a:endParaRPr lang="es-EC"/>
        </a:p>
      </dgm:t>
    </dgm:pt>
    <dgm:pt modelId="{A75BB730-B0FE-4D7E-9EEC-7C64C1D58C85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Cerebro</a:t>
          </a:r>
          <a:endParaRPr lang="es-EC" dirty="0"/>
        </a:p>
      </dgm:t>
    </dgm:pt>
    <dgm:pt modelId="{2AE3E7AE-935E-44B4-8B94-F7490A041049}" type="sibTrans" cxnId="{AF213D41-F20C-4DA5-925C-A8043378B40E}">
      <dgm:prSet/>
      <dgm:spPr/>
      <dgm:t>
        <a:bodyPr/>
        <a:lstStyle/>
        <a:p>
          <a:endParaRPr lang="es-EC"/>
        </a:p>
      </dgm:t>
    </dgm:pt>
    <dgm:pt modelId="{6A37FBE6-E07E-44D1-AB68-0EA297664FFF}" type="parTrans" cxnId="{AF213D41-F20C-4DA5-925C-A8043378B40E}">
      <dgm:prSet/>
      <dgm:spPr/>
      <dgm:t>
        <a:bodyPr/>
        <a:lstStyle/>
        <a:p>
          <a:endParaRPr lang="es-EC"/>
        </a:p>
      </dgm:t>
    </dgm:pt>
    <dgm:pt modelId="{DBC2E787-F217-438E-9518-C06BBABE3A4D}" type="pres">
      <dgm:prSet presAssocID="{1B0BA136-CA7F-49FB-A516-C6658B1C5B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A63EF42-8736-4DEC-91AB-5F2FE085AF55}" type="pres">
      <dgm:prSet presAssocID="{309363BB-F1A7-401E-A164-8AE38324B909}" presName="singleCycle" presStyleCnt="0"/>
      <dgm:spPr/>
    </dgm:pt>
    <dgm:pt modelId="{6778E9AD-CB5D-4984-9C4A-C3E732C908EA}" type="pres">
      <dgm:prSet presAssocID="{309363BB-F1A7-401E-A164-8AE38324B909}" presName="singleCenter" presStyleLbl="node1" presStyleIdx="0" presStyleCnt="5" custScaleY="53198" custLinFactNeighborX="-259" custLinFactNeighborY="-4629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849C4305-D1A2-4522-B48F-3F21D17C1EB3}" type="pres">
      <dgm:prSet presAssocID="{D4AD7BAA-982D-4921-BB00-B9F4502FE8CD}" presName="Name56" presStyleLbl="parChTrans1D2" presStyleIdx="0" presStyleCnt="4"/>
      <dgm:spPr/>
      <dgm:t>
        <a:bodyPr/>
        <a:lstStyle/>
        <a:p>
          <a:endParaRPr lang="es-EC"/>
        </a:p>
      </dgm:t>
    </dgm:pt>
    <dgm:pt modelId="{C71160BA-CCB2-4542-9224-761EEF7E0BE9}" type="pres">
      <dgm:prSet presAssocID="{76474D5F-36FB-4BD6-8500-0DD0454888B6}" presName="text0" presStyleLbl="node1" presStyleIdx="1" presStyleCnt="5" custScaleX="123413" custScaleY="791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C43240-D52F-4DDA-A7DA-2BBC54562080}" type="pres">
      <dgm:prSet presAssocID="{6A37FBE6-E07E-44D1-AB68-0EA297664FFF}" presName="Name56" presStyleLbl="parChTrans1D2" presStyleIdx="1" presStyleCnt="4"/>
      <dgm:spPr/>
      <dgm:t>
        <a:bodyPr/>
        <a:lstStyle/>
        <a:p>
          <a:endParaRPr lang="es-EC"/>
        </a:p>
      </dgm:t>
    </dgm:pt>
    <dgm:pt modelId="{56DB1C98-D9E2-4882-BB70-0BB570CCD365}" type="pres">
      <dgm:prSet presAssocID="{A75BB730-B0FE-4D7E-9EEC-7C64C1D58C85}" presName="text0" presStyleLbl="node1" presStyleIdx="2" presStyleCnt="5" custScaleX="82617" custScaleY="26637" custRadScaleRad="78395" custRadScaleInc="86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DB7747-CEAC-4ACC-9518-E0712B0DBFE5}" type="pres">
      <dgm:prSet presAssocID="{A2309638-E30E-4254-9E3A-AC658A040461}" presName="Name56" presStyleLbl="parChTrans1D2" presStyleIdx="2" presStyleCnt="4"/>
      <dgm:spPr/>
      <dgm:t>
        <a:bodyPr/>
        <a:lstStyle/>
        <a:p>
          <a:endParaRPr lang="es-EC"/>
        </a:p>
      </dgm:t>
    </dgm:pt>
    <dgm:pt modelId="{D9662D5B-231D-411A-8068-9965051537B3}" type="pres">
      <dgm:prSet presAssocID="{7041DF04-0194-47D0-8139-73483A94C4C7}" presName="text0" presStyleLbl="node1" presStyleIdx="3" presStyleCnt="5" custScaleX="114083" custScaleY="867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5BF71F-756E-47D6-8B2C-AE07545B6732}" type="pres">
      <dgm:prSet presAssocID="{A9E929D2-2885-4C73-865F-0FFE9D5A2CA4}" presName="Name56" presStyleLbl="parChTrans1D2" presStyleIdx="3" presStyleCnt="4"/>
      <dgm:spPr/>
      <dgm:t>
        <a:bodyPr/>
        <a:lstStyle/>
        <a:p>
          <a:endParaRPr lang="es-EC"/>
        </a:p>
      </dgm:t>
    </dgm:pt>
    <dgm:pt modelId="{6F0AFAF8-663C-42EE-84C0-0FB130E8B4D0}" type="pres">
      <dgm:prSet presAssocID="{3AA4719A-DEF5-4740-8D78-AB136E4D6B9F}" presName="text0" presStyleLbl="node1" presStyleIdx="4" presStyleCnt="5" custScaleY="58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6DE4F5-F3E5-4774-9AC6-A3A510514686}" type="presOf" srcId="{6A37FBE6-E07E-44D1-AB68-0EA297664FFF}" destId="{A2C43240-D52F-4DDA-A7DA-2BBC54562080}" srcOrd="0" destOrd="0" presId="urn:microsoft.com/office/officeart/2008/layout/RadialCluster"/>
    <dgm:cxn modelId="{39802DFF-D42D-4A2F-B522-B1250D28E77B}" type="presOf" srcId="{A2309638-E30E-4254-9E3A-AC658A040461}" destId="{2DDB7747-CEAC-4ACC-9518-E0712B0DBFE5}" srcOrd="0" destOrd="0" presId="urn:microsoft.com/office/officeart/2008/layout/RadialCluster"/>
    <dgm:cxn modelId="{AF213D41-F20C-4DA5-925C-A8043378B40E}" srcId="{309363BB-F1A7-401E-A164-8AE38324B909}" destId="{A75BB730-B0FE-4D7E-9EEC-7C64C1D58C85}" srcOrd="1" destOrd="0" parTransId="{6A37FBE6-E07E-44D1-AB68-0EA297664FFF}" sibTransId="{2AE3E7AE-935E-44B4-8B94-F7490A041049}"/>
    <dgm:cxn modelId="{5C1581BC-ED5B-488A-9638-05D23FC5A0E4}" srcId="{309363BB-F1A7-401E-A164-8AE38324B909}" destId="{7041DF04-0194-47D0-8139-73483A94C4C7}" srcOrd="2" destOrd="0" parTransId="{A2309638-E30E-4254-9E3A-AC658A040461}" sibTransId="{6A0DCFB0-95FE-4F93-874D-B743A40757E1}"/>
    <dgm:cxn modelId="{9DE304C4-0E01-4F5B-A441-0FFFB6DFC988}" type="presOf" srcId="{A75BB730-B0FE-4D7E-9EEC-7C64C1D58C85}" destId="{56DB1C98-D9E2-4882-BB70-0BB570CCD365}" srcOrd="0" destOrd="0" presId="urn:microsoft.com/office/officeart/2008/layout/RadialCluster"/>
    <dgm:cxn modelId="{282F2126-4C44-46C7-BA70-11F1465A1C36}" srcId="{1B0BA136-CA7F-49FB-A516-C6658B1C5BEA}" destId="{309363BB-F1A7-401E-A164-8AE38324B909}" srcOrd="0" destOrd="0" parTransId="{32A22F46-215B-4204-87B2-23B946041F72}" sibTransId="{7CE2C3EE-69CA-4B36-BC1D-7E07CAFC8C1B}"/>
    <dgm:cxn modelId="{F344D9E6-096A-4255-B465-551FF7A1E825}" type="presOf" srcId="{7041DF04-0194-47D0-8139-73483A94C4C7}" destId="{D9662D5B-231D-411A-8068-9965051537B3}" srcOrd="0" destOrd="0" presId="urn:microsoft.com/office/officeart/2008/layout/RadialCluster"/>
    <dgm:cxn modelId="{BF821783-1F09-44E0-BD41-893122D09CCA}" type="presOf" srcId="{309363BB-F1A7-401E-A164-8AE38324B909}" destId="{6778E9AD-CB5D-4984-9C4A-C3E732C908EA}" srcOrd="0" destOrd="0" presId="urn:microsoft.com/office/officeart/2008/layout/RadialCluster"/>
    <dgm:cxn modelId="{826AD11B-25EE-4ED5-877D-F38AA0020037}" srcId="{309363BB-F1A7-401E-A164-8AE38324B909}" destId="{76474D5F-36FB-4BD6-8500-0DD0454888B6}" srcOrd="0" destOrd="0" parTransId="{D4AD7BAA-982D-4921-BB00-B9F4502FE8CD}" sibTransId="{79EDCCE5-2BD6-4D2E-A999-30AF454799DB}"/>
    <dgm:cxn modelId="{3F727C6E-3603-42AE-9570-730E092C29F5}" srcId="{309363BB-F1A7-401E-A164-8AE38324B909}" destId="{3AA4719A-DEF5-4740-8D78-AB136E4D6B9F}" srcOrd="3" destOrd="0" parTransId="{A9E929D2-2885-4C73-865F-0FFE9D5A2CA4}" sibTransId="{3D7A332A-FC3B-4AA5-928A-687D852C8EFB}"/>
    <dgm:cxn modelId="{2588A821-1AE8-4590-92CE-4EC2B8EBA8E5}" type="presOf" srcId="{76474D5F-36FB-4BD6-8500-0DD0454888B6}" destId="{C71160BA-CCB2-4542-9224-761EEF7E0BE9}" srcOrd="0" destOrd="0" presId="urn:microsoft.com/office/officeart/2008/layout/RadialCluster"/>
    <dgm:cxn modelId="{1A9027AF-AAB5-4831-AC91-A3836462A4FF}" type="presOf" srcId="{D4AD7BAA-982D-4921-BB00-B9F4502FE8CD}" destId="{849C4305-D1A2-4522-B48F-3F21D17C1EB3}" srcOrd="0" destOrd="0" presId="urn:microsoft.com/office/officeart/2008/layout/RadialCluster"/>
    <dgm:cxn modelId="{F87A9B50-1F3F-4836-B8D9-D7CFE8F24C9F}" type="presOf" srcId="{A9E929D2-2885-4C73-865F-0FFE9D5A2CA4}" destId="{165BF71F-756E-47D6-8B2C-AE07545B6732}" srcOrd="0" destOrd="0" presId="urn:microsoft.com/office/officeart/2008/layout/RadialCluster"/>
    <dgm:cxn modelId="{82ADBB1D-B7EF-4175-996B-10FCE6D8BDC2}" type="presOf" srcId="{3AA4719A-DEF5-4740-8D78-AB136E4D6B9F}" destId="{6F0AFAF8-663C-42EE-84C0-0FB130E8B4D0}" srcOrd="0" destOrd="0" presId="urn:microsoft.com/office/officeart/2008/layout/RadialCluster"/>
    <dgm:cxn modelId="{5288E68A-A380-4DCF-B04D-B3ACCE09ABE3}" type="presOf" srcId="{1B0BA136-CA7F-49FB-A516-C6658B1C5BEA}" destId="{DBC2E787-F217-438E-9518-C06BBABE3A4D}" srcOrd="0" destOrd="0" presId="urn:microsoft.com/office/officeart/2008/layout/RadialCluster"/>
    <dgm:cxn modelId="{DF003B3A-BD45-46C1-BE80-9DE758098ECC}" type="presParOf" srcId="{DBC2E787-F217-438E-9518-C06BBABE3A4D}" destId="{AA63EF42-8736-4DEC-91AB-5F2FE085AF55}" srcOrd="0" destOrd="0" presId="urn:microsoft.com/office/officeart/2008/layout/RadialCluster"/>
    <dgm:cxn modelId="{8B6DB777-D1EE-486C-BC77-EF0644F2C095}" type="presParOf" srcId="{AA63EF42-8736-4DEC-91AB-5F2FE085AF55}" destId="{6778E9AD-CB5D-4984-9C4A-C3E732C908EA}" srcOrd="0" destOrd="0" presId="urn:microsoft.com/office/officeart/2008/layout/RadialCluster"/>
    <dgm:cxn modelId="{33B6A1A7-059E-4B58-9B3D-3514A18AFAED}" type="presParOf" srcId="{AA63EF42-8736-4DEC-91AB-5F2FE085AF55}" destId="{849C4305-D1A2-4522-B48F-3F21D17C1EB3}" srcOrd="1" destOrd="0" presId="urn:microsoft.com/office/officeart/2008/layout/RadialCluster"/>
    <dgm:cxn modelId="{0EA05D89-2B2F-4A21-AA50-DA0D75EBEAA7}" type="presParOf" srcId="{AA63EF42-8736-4DEC-91AB-5F2FE085AF55}" destId="{C71160BA-CCB2-4542-9224-761EEF7E0BE9}" srcOrd="2" destOrd="0" presId="urn:microsoft.com/office/officeart/2008/layout/RadialCluster"/>
    <dgm:cxn modelId="{EAF7869D-789F-4C1A-982B-3E2B82DAFA77}" type="presParOf" srcId="{AA63EF42-8736-4DEC-91AB-5F2FE085AF55}" destId="{A2C43240-D52F-4DDA-A7DA-2BBC54562080}" srcOrd="3" destOrd="0" presId="urn:microsoft.com/office/officeart/2008/layout/RadialCluster"/>
    <dgm:cxn modelId="{38BBB7B8-F339-49A7-B96D-F0E0FB037E2A}" type="presParOf" srcId="{AA63EF42-8736-4DEC-91AB-5F2FE085AF55}" destId="{56DB1C98-D9E2-4882-BB70-0BB570CCD365}" srcOrd="4" destOrd="0" presId="urn:microsoft.com/office/officeart/2008/layout/RadialCluster"/>
    <dgm:cxn modelId="{CC6969E5-870A-48C2-9CDF-2EB38878511A}" type="presParOf" srcId="{AA63EF42-8736-4DEC-91AB-5F2FE085AF55}" destId="{2DDB7747-CEAC-4ACC-9518-E0712B0DBFE5}" srcOrd="5" destOrd="0" presId="urn:microsoft.com/office/officeart/2008/layout/RadialCluster"/>
    <dgm:cxn modelId="{07D3AEC4-E0CA-4FB8-AF05-952A90153AE3}" type="presParOf" srcId="{AA63EF42-8736-4DEC-91AB-5F2FE085AF55}" destId="{D9662D5B-231D-411A-8068-9965051537B3}" srcOrd="6" destOrd="0" presId="urn:microsoft.com/office/officeart/2008/layout/RadialCluster"/>
    <dgm:cxn modelId="{C44FF428-8D92-420B-882E-DAE3DFB4ED1E}" type="presParOf" srcId="{AA63EF42-8736-4DEC-91AB-5F2FE085AF55}" destId="{165BF71F-756E-47D6-8B2C-AE07545B6732}" srcOrd="7" destOrd="0" presId="urn:microsoft.com/office/officeart/2008/layout/RadialCluster"/>
    <dgm:cxn modelId="{E687DC93-57A3-48D8-BD35-B7F3B09A8357}" type="presParOf" srcId="{AA63EF42-8736-4DEC-91AB-5F2FE085AF55}" destId="{6F0AFAF8-663C-42EE-84C0-0FB130E8B4D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2A6709-F23C-4A7E-867E-CE11CE7D35FE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D13A3DA-D04D-473A-B592-4C054B7D400E}">
      <dgm:prSet phldrT="[Texto]" custT="1"/>
      <dgm:spPr/>
      <dgm:t>
        <a:bodyPr/>
        <a:lstStyle/>
        <a:p>
          <a:r>
            <a:rPr lang="es-EC" sz="1400" dirty="0" smtClean="0"/>
            <a:t>Trastornos del lenguaje oral</a:t>
          </a:r>
          <a:endParaRPr lang="es-EC" sz="1400" dirty="0"/>
        </a:p>
      </dgm:t>
    </dgm:pt>
    <dgm:pt modelId="{146A283E-F338-49E9-B32A-E765638B7AD5}" type="parTrans" cxnId="{01964F7B-D518-436D-BC74-C4CFBE4DCAAD}">
      <dgm:prSet/>
      <dgm:spPr/>
      <dgm:t>
        <a:bodyPr/>
        <a:lstStyle/>
        <a:p>
          <a:endParaRPr lang="es-EC"/>
        </a:p>
      </dgm:t>
    </dgm:pt>
    <dgm:pt modelId="{13DD33E7-7414-4092-8E2D-DB219AFD7937}" type="sibTrans" cxnId="{01964F7B-D518-436D-BC74-C4CFBE4DCAAD}">
      <dgm:prSet/>
      <dgm:spPr/>
      <dgm:t>
        <a:bodyPr/>
        <a:lstStyle/>
        <a:p>
          <a:endParaRPr lang="es-EC"/>
        </a:p>
      </dgm:t>
    </dgm:pt>
    <dgm:pt modelId="{06A8678D-9738-4532-84C6-94CA95308861}">
      <dgm:prSet phldrT="[Texto]" custT="1"/>
      <dgm:spPr/>
      <dgm:t>
        <a:bodyPr/>
        <a:lstStyle/>
        <a:p>
          <a:r>
            <a:rPr lang="es-EC" sz="1400" dirty="0" smtClean="0"/>
            <a:t>Articulatorio</a:t>
          </a:r>
          <a:endParaRPr lang="es-EC" sz="1400" dirty="0"/>
        </a:p>
      </dgm:t>
    </dgm:pt>
    <dgm:pt modelId="{67B2AE8A-1608-46B5-8FBE-B9D515A83596}" type="parTrans" cxnId="{19109EDC-903D-420D-9616-C5F4D9314CDB}">
      <dgm:prSet/>
      <dgm:spPr/>
      <dgm:t>
        <a:bodyPr/>
        <a:lstStyle/>
        <a:p>
          <a:endParaRPr lang="es-EC"/>
        </a:p>
      </dgm:t>
    </dgm:pt>
    <dgm:pt modelId="{88F6ADA6-3C7E-4C8C-8277-E3A48EEC46F6}" type="sibTrans" cxnId="{19109EDC-903D-420D-9616-C5F4D9314CDB}">
      <dgm:prSet/>
      <dgm:spPr/>
      <dgm:t>
        <a:bodyPr/>
        <a:lstStyle/>
        <a:p>
          <a:endParaRPr lang="es-EC"/>
        </a:p>
      </dgm:t>
    </dgm:pt>
    <dgm:pt modelId="{89ECED98-7A73-468B-9673-183432D98EC9}">
      <dgm:prSet phldrT="[Texto]" custT="1"/>
      <dgm:spPr/>
      <dgm:t>
        <a:bodyPr/>
        <a:lstStyle/>
        <a:p>
          <a:r>
            <a:rPr lang="es-EC" sz="1400" dirty="0" smtClean="0"/>
            <a:t>Dislalia</a:t>
          </a:r>
          <a:endParaRPr lang="es-EC" sz="1400" dirty="0"/>
        </a:p>
      </dgm:t>
    </dgm:pt>
    <dgm:pt modelId="{75344E30-9AEE-4247-979B-A1CDF176F39C}" type="parTrans" cxnId="{F9994D22-6905-4889-83F1-23CA3BADBBE4}">
      <dgm:prSet/>
      <dgm:spPr/>
      <dgm:t>
        <a:bodyPr/>
        <a:lstStyle/>
        <a:p>
          <a:endParaRPr lang="es-EC"/>
        </a:p>
      </dgm:t>
    </dgm:pt>
    <dgm:pt modelId="{E97B3333-088B-4872-977C-2F49DD2E107C}" type="sibTrans" cxnId="{F9994D22-6905-4889-83F1-23CA3BADBBE4}">
      <dgm:prSet/>
      <dgm:spPr/>
      <dgm:t>
        <a:bodyPr/>
        <a:lstStyle/>
        <a:p>
          <a:endParaRPr lang="es-EC"/>
        </a:p>
      </dgm:t>
    </dgm:pt>
    <dgm:pt modelId="{5A329417-CFB1-4E83-80E7-9F2B6071FD61}">
      <dgm:prSet phldrT="[Texto]" custT="1"/>
      <dgm:spPr/>
      <dgm:t>
        <a:bodyPr/>
        <a:lstStyle/>
        <a:p>
          <a:r>
            <a:rPr lang="es-EC" sz="1400" dirty="0" smtClean="0"/>
            <a:t>Disglosia</a:t>
          </a:r>
          <a:endParaRPr lang="es-EC" sz="1400" dirty="0"/>
        </a:p>
      </dgm:t>
    </dgm:pt>
    <dgm:pt modelId="{05786588-27A7-4201-9A60-DA821FB2D027}" type="parTrans" cxnId="{CF48263B-A7E1-4E10-BA50-B2CF0D5639A7}">
      <dgm:prSet/>
      <dgm:spPr/>
      <dgm:t>
        <a:bodyPr/>
        <a:lstStyle/>
        <a:p>
          <a:endParaRPr lang="es-EC"/>
        </a:p>
      </dgm:t>
    </dgm:pt>
    <dgm:pt modelId="{5C6DD2D9-EDF2-4557-B7D9-F2FAB73C6243}" type="sibTrans" cxnId="{CF48263B-A7E1-4E10-BA50-B2CF0D5639A7}">
      <dgm:prSet/>
      <dgm:spPr/>
      <dgm:t>
        <a:bodyPr/>
        <a:lstStyle/>
        <a:p>
          <a:endParaRPr lang="es-EC"/>
        </a:p>
      </dgm:t>
    </dgm:pt>
    <dgm:pt modelId="{6E6AA234-E379-484C-830A-AB74A60FB81E}">
      <dgm:prSet phldrT="[Texto]" custT="1"/>
      <dgm:spPr/>
      <dgm:t>
        <a:bodyPr/>
        <a:lstStyle/>
        <a:p>
          <a:r>
            <a:rPr lang="es-EC" sz="1400" dirty="0" smtClean="0"/>
            <a:t>Alteraciones de los órganos fonoarticulatorios</a:t>
          </a:r>
        </a:p>
      </dgm:t>
    </dgm:pt>
    <dgm:pt modelId="{24C8B39B-4DA3-4F34-A464-C9951AF7EA94}" type="parTrans" cxnId="{38A24AE8-51DE-4AC5-B41C-34A0B1CC127E}">
      <dgm:prSet/>
      <dgm:spPr/>
      <dgm:t>
        <a:bodyPr/>
        <a:lstStyle/>
        <a:p>
          <a:endParaRPr lang="es-EC"/>
        </a:p>
      </dgm:t>
    </dgm:pt>
    <dgm:pt modelId="{3A3AA922-D195-41F7-8CF1-6021980C7F06}" type="sibTrans" cxnId="{38A24AE8-51DE-4AC5-B41C-34A0B1CC127E}">
      <dgm:prSet/>
      <dgm:spPr/>
      <dgm:t>
        <a:bodyPr/>
        <a:lstStyle/>
        <a:p>
          <a:endParaRPr lang="es-EC"/>
        </a:p>
      </dgm:t>
    </dgm:pt>
    <dgm:pt modelId="{7ADAE519-213B-4C4B-9A9D-B5D92F6DD7AF}">
      <dgm:prSet phldrT="[Texto]" custT="1"/>
      <dgm:spPr/>
      <dgm:t>
        <a:bodyPr/>
        <a:lstStyle/>
        <a:p>
          <a:r>
            <a:rPr lang="es-EC" sz="1400" dirty="0" smtClean="0"/>
            <a:t>Disfemia</a:t>
          </a:r>
          <a:endParaRPr lang="es-EC" sz="1400" dirty="0"/>
        </a:p>
      </dgm:t>
    </dgm:pt>
    <dgm:pt modelId="{FA028C24-0922-4621-A821-0C68884D5B3D}" type="parTrans" cxnId="{A6682AD4-415E-41C5-8604-D7F764160DAB}">
      <dgm:prSet/>
      <dgm:spPr/>
      <dgm:t>
        <a:bodyPr/>
        <a:lstStyle/>
        <a:p>
          <a:endParaRPr lang="es-EC"/>
        </a:p>
      </dgm:t>
    </dgm:pt>
    <dgm:pt modelId="{DC8D220D-CE2C-4EB3-88A5-10AA29955AB7}" type="sibTrans" cxnId="{A6682AD4-415E-41C5-8604-D7F764160DAB}">
      <dgm:prSet/>
      <dgm:spPr/>
      <dgm:t>
        <a:bodyPr/>
        <a:lstStyle/>
        <a:p>
          <a:endParaRPr lang="es-EC"/>
        </a:p>
      </dgm:t>
    </dgm:pt>
    <dgm:pt modelId="{40010735-C943-47B2-8250-911D3051FC40}">
      <dgm:prSet phldrT="[Texto]" custT="1"/>
      <dgm:spPr/>
      <dgm:t>
        <a:bodyPr/>
        <a:lstStyle/>
        <a:p>
          <a:r>
            <a:rPr lang="es-EC" sz="1400" dirty="0" smtClean="0"/>
            <a:t>Disartria</a:t>
          </a:r>
          <a:endParaRPr lang="es-EC" sz="1400" dirty="0"/>
        </a:p>
      </dgm:t>
    </dgm:pt>
    <dgm:pt modelId="{AE558AF9-88F9-4B24-B89A-C73ADA9F72D3}" type="parTrans" cxnId="{79CEFE94-B680-49F2-91A8-F3EE4F512CA4}">
      <dgm:prSet/>
      <dgm:spPr/>
      <dgm:t>
        <a:bodyPr/>
        <a:lstStyle/>
        <a:p>
          <a:endParaRPr lang="es-EC"/>
        </a:p>
      </dgm:t>
    </dgm:pt>
    <dgm:pt modelId="{102668F0-84C5-405D-B8AF-38091F10446D}" type="sibTrans" cxnId="{79CEFE94-B680-49F2-91A8-F3EE4F512CA4}">
      <dgm:prSet/>
      <dgm:spPr/>
      <dgm:t>
        <a:bodyPr/>
        <a:lstStyle/>
        <a:p>
          <a:endParaRPr lang="es-EC"/>
        </a:p>
      </dgm:t>
    </dgm:pt>
    <dgm:pt modelId="{7E28FC84-D3D9-4A3B-8722-9205A1404AC5}">
      <dgm:prSet phldrT="[Texto]" custT="1"/>
      <dgm:spPr/>
      <dgm:t>
        <a:bodyPr/>
        <a:lstStyle/>
        <a:p>
          <a:r>
            <a:rPr lang="es-EC" sz="1400" dirty="0" smtClean="0"/>
            <a:t>Ritmo y fluencia</a:t>
          </a:r>
        </a:p>
      </dgm:t>
    </dgm:pt>
    <dgm:pt modelId="{EB6F03FC-7F33-4DA3-A454-531154C0CD7A}" type="parTrans" cxnId="{3E0F71F6-B7BB-4F25-A714-BC48C1396042}">
      <dgm:prSet/>
      <dgm:spPr/>
      <dgm:t>
        <a:bodyPr/>
        <a:lstStyle/>
        <a:p>
          <a:endParaRPr lang="es-EC"/>
        </a:p>
      </dgm:t>
    </dgm:pt>
    <dgm:pt modelId="{C15E4448-96E2-4DA0-BA52-F5E4C95F36E3}" type="sibTrans" cxnId="{3E0F71F6-B7BB-4F25-A714-BC48C1396042}">
      <dgm:prSet/>
      <dgm:spPr/>
      <dgm:t>
        <a:bodyPr/>
        <a:lstStyle/>
        <a:p>
          <a:endParaRPr lang="es-EC"/>
        </a:p>
      </dgm:t>
    </dgm:pt>
    <dgm:pt modelId="{8E814E84-1D3C-4022-B6BD-5FE13BC712AE}">
      <dgm:prSet custT="1"/>
      <dgm:spPr/>
      <dgm:t>
        <a:bodyPr/>
        <a:lstStyle/>
        <a:p>
          <a:r>
            <a:rPr lang="es-EC" sz="1400" dirty="0" smtClean="0"/>
            <a:t>Retrasos en la adquisición del lenguaje</a:t>
          </a:r>
        </a:p>
      </dgm:t>
    </dgm:pt>
    <dgm:pt modelId="{2FC14865-252C-44A0-AC3B-1192B84B7D42}" type="parTrans" cxnId="{B7C3981A-712E-4C27-8016-0038CB6463D8}">
      <dgm:prSet/>
      <dgm:spPr/>
      <dgm:t>
        <a:bodyPr/>
        <a:lstStyle/>
        <a:p>
          <a:endParaRPr lang="es-EC"/>
        </a:p>
      </dgm:t>
    </dgm:pt>
    <dgm:pt modelId="{32309894-A4E0-4AD3-839E-6F42273BEE24}" type="sibTrans" cxnId="{B7C3981A-712E-4C27-8016-0038CB6463D8}">
      <dgm:prSet/>
      <dgm:spPr/>
      <dgm:t>
        <a:bodyPr/>
        <a:lstStyle/>
        <a:p>
          <a:endParaRPr lang="es-EC"/>
        </a:p>
      </dgm:t>
    </dgm:pt>
    <dgm:pt modelId="{4D65C5E7-642E-4623-AAD2-FA6C800BA58A}">
      <dgm:prSet custT="1"/>
      <dgm:spPr/>
      <dgm:t>
        <a:bodyPr/>
        <a:lstStyle/>
        <a:p>
          <a:r>
            <a:rPr lang="af-ZA" sz="1400" b="0" dirty="0" smtClean="0"/>
            <a:t>Retraso simple del lenguaje</a:t>
          </a:r>
          <a:endParaRPr lang="es-EC" sz="1400" b="0" dirty="0"/>
        </a:p>
      </dgm:t>
    </dgm:pt>
    <dgm:pt modelId="{7B6D2192-B855-4E81-A6AC-9527333EBCA9}" type="parTrans" cxnId="{6A390D8C-0990-4BD1-AC18-4F70F2679E08}">
      <dgm:prSet/>
      <dgm:spPr/>
      <dgm:t>
        <a:bodyPr/>
        <a:lstStyle/>
        <a:p>
          <a:endParaRPr lang="es-EC"/>
        </a:p>
      </dgm:t>
    </dgm:pt>
    <dgm:pt modelId="{376B3822-C051-4B28-A1B8-9128B82A9BE1}" type="sibTrans" cxnId="{6A390D8C-0990-4BD1-AC18-4F70F2679E08}">
      <dgm:prSet/>
      <dgm:spPr/>
      <dgm:t>
        <a:bodyPr/>
        <a:lstStyle/>
        <a:p>
          <a:endParaRPr lang="es-EC"/>
        </a:p>
      </dgm:t>
    </dgm:pt>
    <dgm:pt modelId="{4989DD09-0643-48B6-A168-339314043693}">
      <dgm:prSet custT="1"/>
      <dgm:spPr/>
      <dgm:t>
        <a:bodyPr/>
        <a:lstStyle/>
        <a:p>
          <a:r>
            <a:rPr lang="af-ZA" sz="1400" b="0" dirty="0" smtClean="0"/>
            <a:t>Hipoacusia</a:t>
          </a:r>
          <a:endParaRPr lang="es-EC" sz="1400" b="0" dirty="0"/>
        </a:p>
      </dgm:t>
    </dgm:pt>
    <dgm:pt modelId="{BBB9DBA8-DE6A-4F41-8B3E-F5DFD9563783}" type="parTrans" cxnId="{76FFB185-475F-44C2-98D1-2A87BCFE6EE5}">
      <dgm:prSet/>
      <dgm:spPr/>
      <dgm:t>
        <a:bodyPr/>
        <a:lstStyle/>
        <a:p>
          <a:endParaRPr lang="es-EC"/>
        </a:p>
      </dgm:t>
    </dgm:pt>
    <dgm:pt modelId="{7A02D947-4CF5-42E6-9D3A-B7230A766023}" type="sibTrans" cxnId="{76FFB185-475F-44C2-98D1-2A87BCFE6EE5}">
      <dgm:prSet/>
      <dgm:spPr/>
      <dgm:t>
        <a:bodyPr/>
        <a:lstStyle/>
        <a:p>
          <a:endParaRPr lang="es-EC"/>
        </a:p>
      </dgm:t>
    </dgm:pt>
    <dgm:pt modelId="{53BB28DA-2659-45AD-9BEF-FCE80C30EC5C}">
      <dgm:prSet custT="1"/>
      <dgm:spPr/>
      <dgm:t>
        <a:bodyPr/>
        <a:lstStyle/>
        <a:p>
          <a:r>
            <a:rPr lang="af-ZA" sz="1400" b="0" dirty="0" smtClean="0"/>
            <a:t>Trastorno específico del lenguaje</a:t>
          </a:r>
          <a:endParaRPr lang="es-EC" sz="1400" b="0" dirty="0"/>
        </a:p>
      </dgm:t>
    </dgm:pt>
    <dgm:pt modelId="{BC34A767-974D-4B9E-8408-AA86A95D4DD4}" type="parTrans" cxnId="{F85F8FB9-5947-4DDB-B8FA-FAB5773FD2F8}">
      <dgm:prSet/>
      <dgm:spPr/>
      <dgm:t>
        <a:bodyPr/>
        <a:lstStyle/>
        <a:p>
          <a:endParaRPr lang="es-EC"/>
        </a:p>
      </dgm:t>
    </dgm:pt>
    <dgm:pt modelId="{B3247216-1924-4093-BE66-B5238DFB6261}" type="sibTrans" cxnId="{F85F8FB9-5947-4DDB-B8FA-FAB5773FD2F8}">
      <dgm:prSet/>
      <dgm:spPr/>
      <dgm:t>
        <a:bodyPr/>
        <a:lstStyle/>
        <a:p>
          <a:endParaRPr lang="es-EC"/>
        </a:p>
      </dgm:t>
    </dgm:pt>
    <dgm:pt modelId="{61C5B4B4-36F7-49DF-B4BB-65695497A344}" type="pres">
      <dgm:prSet presAssocID="{F12A6709-F23C-4A7E-867E-CE11CE7D35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F8A7B4-7DE7-4B49-A314-9D1194113ED5}" type="pres">
      <dgm:prSet presAssocID="{CD13A3DA-D04D-473A-B592-4C054B7D400E}" presName="root1" presStyleCnt="0"/>
      <dgm:spPr/>
    </dgm:pt>
    <dgm:pt modelId="{1EF9AA86-037C-44F4-8EAB-BB28418FDDA8}" type="pres">
      <dgm:prSet presAssocID="{CD13A3DA-D04D-473A-B592-4C054B7D400E}" presName="LevelOneTextNode" presStyleLbl="node0" presStyleIdx="0" presStyleCnt="1" custScaleX="76642" custScaleY="698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294929-E4C7-40C4-A3FC-84D5BFCFE87E}" type="pres">
      <dgm:prSet presAssocID="{CD13A3DA-D04D-473A-B592-4C054B7D400E}" presName="level2hierChild" presStyleCnt="0"/>
      <dgm:spPr/>
    </dgm:pt>
    <dgm:pt modelId="{53E1E06D-3702-488C-BA80-34BACC374CD7}" type="pres">
      <dgm:prSet presAssocID="{67B2AE8A-1608-46B5-8FBE-B9D515A83596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E8E95EF4-0FE3-4C1A-BFC5-067557AE06CA}" type="pres">
      <dgm:prSet presAssocID="{67B2AE8A-1608-46B5-8FBE-B9D515A83596}" presName="connTx" presStyleLbl="parChTrans1D2" presStyleIdx="0" presStyleCnt="4"/>
      <dgm:spPr/>
      <dgm:t>
        <a:bodyPr/>
        <a:lstStyle/>
        <a:p>
          <a:endParaRPr lang="es-EC"/>
        </a:p>
      </dgm:t>
    </dgm:pt>
    <dgm:pt modelId="{A295DE64-4F95-457B-9BDB-530D55A0A738}" type="pres">
      <dgm:prSet presAssocID="{06A8678D-9738-4532-84C6-94CA95308861}" presName="root2" presStyleCnt="0"/>
      <dgm:spPr/>
    </dgm:pt>
    <dgm:pt modelId="{7C5EAE5A-2E57-438A-AFDD-82D2EFBEF731}" type="pres">
      <dgm:prSet presAssocID="{06A8678D-9738-4532-84C6-94CA95308861}" presName="LevelTwoTextNode" presStyleLbl="node2" presStyleIdx="0" presStyleCnt="4" custScaleX="81561" custScaleY="48706" custLinFactNeighborX="2388" custLinFactNeighborY="-264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D58131-B3FB-4494-BCB9-CC811FC7B36F}" type="pres">
      <dgm:prSet presAssocID="{06A8678D-9738-4532-84C6-94CA95308861}" presName="level3hierChild" presStyleCnt="0"/>
      <dgm:spPr/>
    </dgm:pt>
    <dgm:pt modelId="{5DB139B1-E45B-4DA4-A418-D25387996F76}" type="pres">
      <dgm:prSet presAssocID="{75344E30-9AEE-4247-979B-A1CDF176F39C}" presName="conn2-1" presStyleLbl="parChTrans1D3" presStyleIdx="0" presStyleCnt="7"/>
      <dgm:spPr/>
      <dgm:t>
        <a:bodyPr/>
        <a:lstStyle/>
        <a:p>
          <a:endParaRPr lang="es-EC"/>
        </a:p>
      </dgm:t>
    </dgm:pt>
    <dgm:pt modelId="{92DBE6C0-F9D1-4A9A-A43D-F165F967A7E7}" type="pres">
      <dgm:prSet presAssocID="{75344E30-9AEE-4247-979B-A1CDF176F39C}" presName="connTx" presStyleLbl="parChTrans1D3" presStyleIdx="0" presStyleCnt="7"/>
      <dgm:spPr/>
      <dgm:t>
        <a:bodyPr/>
        <a:lstStyle/>
        <a:p>
          <a:endParaRPr lang="es-EC"/>
        </a:p>
      </dgm:t>
    </dgm:pt>
    <dgm:pt modelId="{7DE98BC8-8198-43AD-9B91-1DC5480642E6}" type="pres">
      <dgm:prSet presAssocID="{89ECED98-7A73-468B-9673-183432D98EC9}" presName="root2" presStyleCnt="0"/>
      <dgm:spPr/>
    </dgm:pt>
    <dgm:pt modelId="{BA8D86FD-B864-48C0-B04B-462BFFB1F445}" type="pres">
      <dgm:prSet presAssocID="{89ECED98-7A73-468B-9673-183432D98EC9}" presName="LevelTwoTextNode" presStyleLbl="node3" presStyleIdx="0" presStyleCnt="7" custScaleX="77694" custScaleY="48161" custLinFactNeighborX="-6816" custLinFactNeighborY="-201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534677-B80F-4C10-9982-53382550CF00}" type="pres">
      <dgm:prSet presAssocID="{89ECED98-7A73-468B-9673-183432D98EC9}" presName="level3hierChild" presStyleCnt="0"/>
      <dgm:spPr/>
    </dgm:pt>
    <dgm:pt modelId="{7A0964AE-CC9D-43CD-B623-A05066CAFCAC}" type="pres">
      <dgm:prSet presAssocID="{05786588-27A7-4201-9A60-DA821FB2D027}" presName="conn2-1" presStyleLbl="parChTrans1D3" presStyleIdx="1" presStyleCnt="7"/>
      <dgm:spPr/>
      <dgm:t>
        <a:bodyPr/>
        <a:lstStyle/>
        <a:p>
          <a:endParaRPr lang="es-EC"/>
        </a:p>
      </dgm:t>
    </dgm:pt>
    <dgm:pt modelId="{1553F023-A523-4146-A92E-BFC8C8FFCF3D}" type="pres">
      <dgm:prSet presAssocID="{05786588-27A7-4201-9A60-DA821FB2D027}" presName="connTx" presStyleLbl="parChTrans1D3" presStyleIdx="1" presStyleCnt="7"/>
      <dgm:spPr/>
      <dgm:t>
        <a:bodyPr/>
        <a:lstStyle/>
        <a:p>
          <a:endParaRPr lang="es-EC"/>
        </a:p>
      </dgm:t>
    </dgm:pt>
    <dgm:pt modelId="{B310D06A-3CD1-401F-855D-F4E13E236ECB}" type="pres">
      <dgm:prSet presAssocID="{5A329417-CFB1-4E83-80E7-9F2B6071FD61}" presName="root2" presStyleCnt="0"/>
      <dgm:spPr/>
    </dgm:pt>
    <dgm:pt modelId="{88134202-497B-4258-B9F1-22A382DA136A}" type="pres">
      <dgm:prSet presAssocID="{5A329417-CFB1-4E83-80E7-9F2B6071FD61}" presName="LevelTwoTextNode" presStyleLbl="node3" presStyleIdx="1" presStyleCnt="7" custScaleX="66389" custScaleY="44143" custLinFactNeighborX="-3082" custLinFactNeighborY="-161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AE88CB-2FB1-47CE-B44E-6637B961B2C6}" type="pres">
      <dgm:prSet presAssocID="{5A329417-CFB1-4E83-80E7-9F2B6071FD61}" presName="level3hierChild" presStyleCnt="0"/>
      <dgm:spPr/>
    </dgm:pt>
    <dgm:pt modelId="{5646E9F5-686C-4795-A070-18D69767E4B3}" type="pres">
      <dgm:prSet presAssocID="{AE558AF9-88F9-4B24-B89A-C73ADA9F72D3}" presName="conn2-1" presStyleLbl="parChTrans1D3" presStyleIdx="2" presStyleCnt="7"/>
      <dgm:spPr/>
      <dgm:t>
        <a:bodyPr/>
        <a:lstStyle/>
        <a:p>
          <a:endParaRPr lang="es-EC"/>
        </a:p>
      </dgm:t>
    </dgm:pt>
    <dgm:pt modelId="{1123CD14-736C-4AB6-B9C4-F487868A6A31}" type="pres">
      <dgm:prSet presAssocID="{AE558AF9-88F9-4B24-B89A-C73ADA9F72D3}" presName="connTx" presStyleLbl="parChTrans1D3" presStyleIdx="2" presStyleCnt="7"/>
      <dgm:spPr/>
      <dgm:t>
        <a:bodyPr/>
        <a:lstStyle/>
        <a:p>
          <a:endParaRPr lang="es-EC"/>
        </a:p>
      </dgm:t>
    </dgm:pt>
    <dgm:pt modelId="{C380C285-AA16-4C49-BD96-3A90E9387CA6}" type="pres">
      <dgm:prSet presAssocID="{40010735-C943-47B2-8250-911D3051FC40}" presName="root2" presStyleCnt="0"/>
      <dgm:spPr/>
    </dgm:pt>
    <dgm:pt modelId="{295218DB-4C75-4F81-96F0-93DDB090BB16}" type="pres">
      <dgm:prSet presAssocID="{40010735-C943-47B2-8250-911D3051FC40}" presName="LevelTwoTextNode" presStyleLbl="node3" presStyleIdx="2" presStyleCnt="7" custScaleX="66757" custScaleY="44594" custLinFactNeighborX="-3082" custLinFactNeighborY="-155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AA03B8-78D1-4E97-A2BD-141F549CFC38}" type="pres">
      <dgm:prSet presAssocID="{40010735-C943-47B2-8250-911D3051FC40}" presName="level3hierChild" presStyleCnt="0"/>
      <dgm:spPr/>
    </dgm:pt>
    <dgm:pt modelId="{77293977-0275-48C4-88F7-BFD9FACFDD85}" type="pres">
      <dgm:prSet presAssocID="{EB6F03FC-7F33-4DA3-A454-531154C0CD7A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2C617D91-074D-4516-93F2-F97FF00677CC}" type="pres">
      <dgm:prSet presAssocID="{EB6F03FC-7F33-4DA3-A454-531154C0CD7A}" presName="connTx" presStyleLbl="parChTrans1D2" presStyleIdx="1" presStyleCnt="4"/>
      <dgm:spPr/>
      <dgm:t>
        <a:bodyPr/>
        <a:lstStyle/>
        <a:p>
          <a:endParaRPr lang="es-EC"/>
        </a:p>
      </dgm:t>
    </dgm:pt>
    <dgm:pt modelId="{D2361DB0-EEBB-49BC-9A33-837087242EA2}" type="pres">
      <dgm:prSet presAssocID="{7E28FC84-D3D9-4A3B-8722-9205A1404AC5}" presName="root2" presStyleCnt="0"/>
      <dgm:spPr/>
    </dgm:pt>
    <dgm:pt modelId="{FD13431D-0B4A-4B4D-BB91-147FD3BBC1F4}" type="pres">
      <dgm:prSet presAssocID="{7E28FC84-D3D9-4A3B-8722-9205A1404AC5}" presName="LevelTwoTextNode" presStyleLbl="node2" presStyleIdx="1" presStyleCnt="4" custScaleY="47422" custLinFactNeighborX="894" custLinFactNeighborY="-157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1491A7-131C-4CAC-9839-CC08C66199AA}" type="pres">
      <dgm:prSet presAssocID="{7E28FC84-D3D9-4A3B-8722-9205A1404AC5}" presName="level3hierChild" presStyleCnt="0"/>
      <dgm:spPr/>
    </dgm:pt>
    <dgm:pt modelId="{ADE8449C-16B5-4233-8BE3-058FA779EFF6}" type="pres">
      <dgm:prSet presAssocID="{FA028C24-0922-4621-A821-0C68884D5B3D}" presName="conn2-1" presStyleLbl="parChTrans1D3" presStyleIdx="3" presStyleCnt="7"/>
      <dgm:spPr/>
      <dgm:t>
        <a:bodyPr/>
        <a:lstStyle/>
        <a:p>
          <a:endParaRPr lang="es-EC"/>
        </a:p>
      </dgm:t>
    </dgm:pt>
    <dgm:pt modelId="{30E01804-6EB2-464C-BBA8-A0F09721228B}" type="pres">
      <dgm:prSet presAssocID="{FA028C24-0922-4621-A821-0C68884D5B3D}" presName="connTx" presStyleLbl="parChTrans1D3" presStyleIdx="3" presStyleCnt="7"/>
      <dgm:spPr/>
      <dgm:t>
        <a:bodyPr/>
        <a:lstStyle/>
        <a:p>
          <a:endParaRPr lang="es-EC"/>
        </a:p>
      </dgm:t>
    </dgm:pt>
    <dgm:pt modelId="{5A3B52DF-2274-4839-8208-DE5CE961DB87}" type="pres">
      <dgm:prSet presAssocID="{7ADAE519-213B-4C4B-9A9D-B5D92F6DD7AF}" presName="root2" presStyleCnt="0"/>
      <dgm:spPr/>
    </dgm:pt>
    <dgm:pt modelId="{A1331553-6C25-45F2-AE5F-276877E2241D}" type="pres">
      <dgm:prSet presAssocID="{7ADAE519-213B-4C4B-9A9D-B5D92F6DD7AF}" presName="LevelTwoTextNode" presStyleLbl="node3" presStyleIdx="3" presStyleCnt="7" custScaleX="54668" custScaleY="41826" custLinFactNeighborX="-14055" custLinFactNeighborY="-154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E0D134-2874-4418-8E5D-F80C0DD174BB}" type="pres">
      <dgm:prSet presAssocID="{7ADAE519-213B-4C4B-9A9D-B5D92F6DD7AF}" presName="level3hierChild" presStyleCnt="0"/>
      <dgm:spPr/>
    </dgm:pt>
    <dgm:pt modelId="{9082B5A0-96CB-48BF-B827-2F5E6B02B297}" type="pres">
      <dgm:prSet presAssocID="{2FC14865-252C-44A0-AC3B-1192B84B7D42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7F24CE71-2C8D-40A8-A3A1-42E5B0C5C7C5}" type="pres">
      <dgm:prSet presAssocID="{2FC14865-252C-44A0-AC3B-1192B84B7D42}" presName="connTx" presStyleLbl="parChTrans1D2" presStyleIdx="2" presStyleCnt="4"/>
      <dgm:spPr/>
      <dgm:t>
        <a:bodyPr/>
        <a:lstStyle/>
        <a:p>
          <a:endParaRPr lang="es-EC"/>
        </a:p>
      </dgm:t>
    </dgm:pt>
    <dgm:pt modelId="{6235BCD5-B341-4245-9323-806BDF861C06}" type="pres">
      <dgm:prSet presAssocID="{8E814E84-1D3C-4022-B6BD-5FE13BC712AE}" presName="root2" presStyleCnt="0"/>
      <dgm:spPr/>
    </dgm:pt>
    <dgm:pt modelId="{0648E2FC-4397-411E-BFA2-768E58CC3E37}" type="pres">
      <dgm:prSet presAssocID="{8E814E84-1D3C-4022-B6BD-5FE13BC712AE}" presName="LevelTwoTextNode" presStyleLbl="node2" presStyleIdx="2" presStyleCnt="4" custScaleX="118816" custScaleY="67317" custLinFactNeighborX="2747" custLinFactNeighborY="-1530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DDEA3D-7575-424A-A29C-0760C82069CF}" type="pres">
      <dgm:prSet presAssocID="{8E814E84-1D3C-4022-B6BD-5FE13BC712AE}" presName="level3hierChild" presStyleCnt="0"/>
      <dgm:spPr/>
    </dgm:pt>
    <dgm:pt modelId="{52BFABA6-9FC8-4BE4-9A7D-B40F2B5B1A41}" type="pres">
      <dgm:prSet presAssocID="{7B6D2192-B855-4E81-A6AC-9527333EBCA9}" presName="conn2-1" presStyleLbl="parChTrans1D3" presStyleIdx="4" presStyleCnt="7"/>
      <dgm:spPr/>
      <dgm:t>
        <a:bodyPr/>
        <a:lstStyle/>
        <a:p>
          <a:endParaRPr lang="es-EC"/>
        </a:p>
      </dgm:t>
    </dgm:pt>
    <dgm:pt modelId="{1A1A1E95-3EDF-47C9-9B02-8B0A75118816}" type="pres">
      <dgm:prSet presAssocID="{7B6D2192-B855-4E81-A6AC-9527333EBCA9}" presName="connTx" presStyleLbl="parChTrans1D3" presStyleIdx="4" presStyleCnt="7"/>
      <dgm:spPr/>
      <dgm:t>
        <a:bodyPr/>
        <a:lstStyle/>
        <a:p>
          <a:endParaRPr lang="es-EC"/>
        </a:p>
      </dgm:t>
    </dgm:pt>
    <dgm:pt modelId="{85ED8205-8576-4BB8-9C59-39B59114F358}" type="pres">
      <dgm:prSet presAssocID="{4D65C5E7-642E-4623-AAD2-FA6C800BA58A}" presName="root2" presStyleCnt="0"/>
      <dgm:spPr/>
    </dgm:pt>
    <dgm:pt modelId="{5B820ECA-9A95-4607-ACF6-C1953D8AC8D1}" type="pres">
      <dgm:prSet presAssocID="{4D65C5E7-642E-4623-AAD2-FA6C800BA58A}" presName="LevelTwoTextNode" presStyleLbl="node3" presStyleIdx="4" presStyleCnt="7" custFlipHor="1" custScaleX="111044" custScaleY="52844" custLinFactNeighborX="-3929" custLinFactNeighborY="-106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97F173-1A9D-4E13-92C1-88B9080CEDF6}" type="pres">
      <dgm:prSet presAssocID="{4D65C5E7-642E-4623-AAD2-FA6C800BA58A}" presName="level3hierChild" presStyleCnt="0"/>
      <dgm:spPr/>
    </dgm:pt>
    <dgm:pt modelId="{4B6A922F-DBAF-47EA-A09C-F1CF5C3914AE}" type="pres">
      <dgm:prSet presAssocID="{BC34A767-974D-4B9E-8408-AA86A95D4DD4}" presName="conn2-1" presStyleLbl="parChTrans1D3" presStyleIdx="5" presStyleCnt="7"/>
      <dgm:spPr/>
      <dgm:t>
        <a:bodyPr/>
        <a:lstStyle/>
        <a:p>
          <a:endParaRPr lang="es-EC"/>
        </a:p>
      </dgm:t>
    </dgm:pt>
    <dgm:pt modelId="{02E8C0AC-316E-4953-8372-11FDE2307127}" type="pres">
      <dgm:prSet presAssocID="{BC34A767-974D-4B9E-8408-AA86A95D4DD4}" presName="connTx" presStyleLbl="parChTrans1D3" presStyleIdx="5" presStyleCnt="7"/>
      <dgm:spPr/>
      <dgm:t>
        <a:bodyPr/>
        <a:lstStyle/>
        <a:p>
          <a:endParaRPr lang="es-EC"/>
        </a:p>
      </dgm:t>
    </dgm:pt>
    <dgm:pt modelId="{060972A8-C579-4FAD-A6EF-E3B3948CF629}" type="pres">
      <dgm:prSet presAssocID="{53BB28DA-2659-45AD-9BEF-FCE80C30EC5C}" presName="root2" presStyleCnt="0"/>
      <dgm:spPr/>
    </dgm:pt>
    <dgm:pt modelId="{3E78D4B6-AECA-4E8B-8FFC-949C4BD30099}" type="pres">
      <dgm:prSet presAssocID="{53BB28DA-2659-45AD-9BEF-FCE80C30EC5C}" presName="LevelTwoTextNode" presStyleLbl="node3" presStyleIdx="5" presStyleCnt="7" custScaleX="113819" custScaleY="521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D73A1F-B7D7-4940-8698-317782C37278}" type="pres">
      <dgm:prSet presAssocID="{53BB28DA-2659-45AD-9BEF-FCE80C30EC5C}" presName="level3hierChild" presStyleCnt="0"/>
      <dgm:spPr/>
    </dgm:pt>
    <dgm:pt modelId="{8B1D2552-7EB8-479E-B251-857EC9361BA0}" type="pres">
      <dgm:prSet presAssocID="{24C8B39B-4DA3-4F34-A464-C9951AF7EA94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83F913EF-5E90-41B4-9737-A6E7D8AE8546}" type="pres">
      <dgm:prSet presAssocID="{24C8B39B-4DA3-4F34-A464-C9951AF7EA94}" presName="connTx" presStyleLbl="parChTrans1D2" presStyleIdx="3" presStyleCnt="4"/>
      <dgm:spPr/>
      <dgm:t>
        <a:bodyPr/>
        <a:lstStyle/>
        <a:p>
          <a:endParaRPr lang="es-EC"/>
        </a:p>
      </dgm:t>
    </dgm:pt>
    <dgm:pt modelId="{CC013EF5-BA6C-4010-9A72-AE5A0DA71C4E}" type="pres">
      <dgm:prSet presAssocID="{6E6AA234-E379-484C-830A-AB74A60FB81E}" presName="root2" presStyleCnt="0"/>
      <dgm:spPr/>
    </dgm:pt>
    <dgm:pt modelId="{1941D69D-5EEB-416D-8CC6-9CCD48687CE3}" type="pres">
      <dgm:prSet presAssocID="{6E6AA234-E379-484C-830A-AB74A60FB81E}" presName="LevelTwoTextNode" presStyleLbl="node2" presStyleIdx="3" presStyleCnt="4" custScaleY="72142" custLinFactNeighborX="2747" custLinFactNeighborY="-154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B476B3-095B-4A2A-900E-1A76A25B3C5C}" type="pres">
      <dgm:prSet presAssocID="{6E6AA234-E379-484C-830A-AB74A60FB81E}" presName="level3hierChild" presStyleCnt="0"/>
      <dgm:spPr/>
    </dgm:pt>
    <dgm:pt modelId="{1B703299-FD08-4957-AA7A-7F19CE978E5C}" type="pres">
      <dgm:prSet presAssocID="{BBB9DBA8-DE6A-4F41-8B3E-F5DFD9563783}" presName="conn2-1" presStyleLbl="parChTrans1D3" presStyleIdx="6" presStyleCnt="7"/>
      <dgm:spPr/>
      <dgm:t>
        <a:bodyPr/>
        <a:lstStyle/>
        <a:p>
          <a:endParaRPr lang="es-EC"/>
        </a:p>
      </dgm:t>
    </dgm:pt>
    <dgm:pt modelId="{68173E6C-4668-4929-8599-4AA2F7D65CA8}" type="pres">
      <dgm:prSet presAssocID="{BBB9DBA8-DE6A-4F41-8B3E-F5DFD9563783}" presName="connTx" presStyleLbl="parChTrans1D3" presStyleIdx="6" presStyleCnt="7"/>
      <dgm:spPr/>
      <dgm:t>
        <a:bodyPr/>
        <a:lstStyle/>
        <a:p>
          <a:endParaRPr lang="es-EC"/>
        </a:p>
      </dgm:t>
    </dgm:pt>
    <dgm:pt modelId="{7E870DAF-DB4E-4273-9C0F-9E812D111299}" type="pres">
      <dgm:prSet presAssocID="{4989DD09-0643-48B6-A168-339314043693}" presName="root2" presStyleCnt="0"/>
      <dgm:spPr/>
    </dgm:pt>
    <dgm:pt modelId="{F20EBF4D-2A3A-41FE-B65E-C992E6ADD4C9}" type="pres">
      <dgm:prSet presAssocID="{4989DD09-0643-48B6-A168-339314043693}" presName="LevelTwoTextNode" presStyleLbl="node3" presStyleIdx="6" presStyleCnt="7" custScaleX="67602" custScaleY="463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C8B026-FB95-42A1-998A-DB3271DAF080}" type="pres">
      <dgm:prSet presAssocID="{4989DD09-0643-48B6-A168-339314043693}" presName="level3hierChild" presStyleCnt="0"/>
      <dgm:spPr/>
    </dgm:pt>
  </dgm:ptLst>
  <dgm:cxnLst>
    <dgm:cxn modelId="{40AD05E7-C47C-48AE-9617-18B32DA22E61}" type="presOf" srcId="{67B2AE8A-1608-46B5-8FBE-B9D515A83596}" destId="{E8E95EF4-0FE3-4C1A-BFC5-067557AE06CA}" srcOrd="1" destOrd="0" presId="urn:microsoft.com/office/officeart/2005/8/layout/hierarchy2"/>
    <dgm:cxn modelId="{7F4AF09E-BEF0-4229-AF5D-C7413E239FD8}" type="presOf" srcId="{5A329417-CFB1-4E83-80E7-9F2B6071FD61}" destId="{88134202-497B-4258-B9F1-22A382DA136A}" srcOrd="0" destOrd="0" presId="urn:microsoft.com/office/officeart/2005/8/layout/hierarchy2"/>
    <dgm:cxn modelId="{C9216A78-FB9E-4BB1-9CFC-37E8A35A3735}" type="presOf" srcId="{EB6F03FC-7F33-4DA3-A454-531154C0CD7A}" destId="{77293977-0275-48C4-88F7-BFD9FACFDD85}" srcOrd="0" destOrd="0" presId="urn:microsoft.com/office/officeart/2005/8/layout/hierarchy2"/>
    <dgm:cxn modelId="{833CE0C0-2140-445D-8FF6-9E22E9D54CCB}" type="presOf" srcId="{2FC14865-252C-44A0-AC3B-1192B84B7D42}" destId="{7F24CE71-2C8D-40A8-A3A1-42E5B0C5C7C5}" srcOrd="1" destOrd="0" presId="urn:microsoft.com/office/officeart/2005/8/layout/hierarchy2"/>
    <dgm:cxn modelId="{38A24AE8-51DE-4AC5-B41C-34A0B1CC127E}" srcId="{CD13A3DA-D04D-473A-B592-4C054B7D400E}" destId="{6E6AA234-E379-484C-830A-AB74A60FB81E}" srcOrd="3" destOrd="0" parTransId="{24C8B39B-4DA3-4F34-A464-C9951AF7EA94}" sibTransId="{3A3AA922-D195-41F7-8CF1-6021980C7F06}"/>
    <dgm:cxn modelId="{19109EDC-903D-420D-9616-C5F4D9314CDB}" srcId="{CD13A3DA-D04D-473A-B592-4C054B7D400E}" destId="{06A8678D-9738-4532-84C6-94CA95308861}" srcOrd="0" destOrd="0" parTransId="{67B2AE8A-1608-46B5-8FBE-B9D515A83596}" sibTransId="{88F6ADA6-3C7E-4C8C-8277-E3A48EEC46F6}"/>
    <dgm:cxn modelId="{BC2243BE-99FB-4374-AA19-4A57BDC2C180}" type="presOf" srcId="{24C8B39B-4DA3-4F34-A464-C9951AF7EA94}" destId="{8B1D2552-7EB8-479E-B251-857EC9361BA0}" srcOrd="0" destOrd="0" presId="urn:microsoft.com/office/officeart/2005/8/layout/hierarchy2"/>
    <dgm:cxn modelId="{71AB572D-0023-4D37-8F45-85F3DFBAE9FB}" type="presOf" srcId="{6E6AA234-E379-484C-830A-AB74A60FB81E}" destId="{1941D69D-5EEB-416D-8CC6-9CCD48687CE3}" srcOrd="0" destOrd="0" presId="urn:microsoft.com/office/officeart/2005/8/layout/hierarchy2"/>
    <dgm:cxn modelId="{D9BB8B2D-AC27-415A-BC1C-6BAAAF572FD5}" type="presOf" srcId="{40010735-C943-47B2-8250-911D3051FC40}" destId="{295218DB-4C75-4F81-96F0-93DDB090BB16}" srcOrd="0" destOrd="0" presId="urn:microsoft.com/office/officeart/2005/8/layout/hierarchy2"/>
    <dgm:cxn modelId="{251447D6-F83A-475D-BC15-8E4B46C0BBCE}" type="presOf" srcId="{BBB9DBA8-DE6A-4F41-8B3E-F5DFD9563783}" destId="{68173E6C-4668-4929-8599-4AA2F7D65CA8}" srcOrd="1" destOrd="0" presId="urn:microsoft.com/office/officeart/2005/8/layout/hierarchy2"/>
    <dgm:cxn modelId="{61D1DA5A-9F8E-4C85-85DC-36F04EC38DB1}" type="presOf" srcId="{67B2AE8A-1608-46B5-8FBE-B9D515A83596}" destId="{53E1E06D-3702-488C-BA80-34BACC374CD7}" srcOrd="0" destOrd="0" presId="urn:microsoft.com/office/officeart/2005/8/layout/hierarchy2"/>
    <dgm:cxn modelId="{D8A5A7E4-39B6-4C7A-83F5-310DC0D22CEA}" type="presOf" srcId="{F12A6709-F23C-4A7E-867E-CE11CE7D35FE}" destId="{61C5B4B4-36F7-49DF-B4BB-65695497A344}" srcOrd="0" destOrd="0" presId="urn:microsoft.com/office/officeart/2005/8/layout/hierarchy2"/>
    <dgm:cxn modelId="{C55DBEB3-1546-48D2-B484-D3D7CCE3D81B}" type="presOf" srcId="{05786588-27A7-4201-9A60-DA821FB2D027}" destId="{7A0964AE-CC9D-43CD-B623-A05066CAFCAC}" srcOrd="0" destOrd="0" presId="urn:microsoft.com/office/officeart/2005/8/layout/hierarchy2"/>
    <dgm:cxn modelId="{F9994D22-6905-4889-83F1-23CA3BADBBE4}" srcId="{06A8678D-9738-4532-84C6-94CA95308861}" destId="{89ECED98-7A73-468B-9673-183432D98EC9}" srcOrd="0" destOrd="0" parTransId="{75344E30-9AEE-4247-979B-A1CDF176F39C}" sibTransId="{E97B3333-088B-4872-977C-2F49DD2E107C}"/>
    <dgm:cxn modelId="{6DCA5F74-71E3-46C7-B081-C5217B710328}" type="presOf" srcId="{2FC14865-252C-44A0-AC3B-1192B84B7D42}" destId="{9082B5A0-96CB-48BF-B827-2F5E6B02B297}" srcOrd="0" destOrd="0" presId="urn:microsoft.com/office/officeart/2005/8/layout/hierarchy2"/>
    <dgm:cxn modelId="{C2BDD483-7479-46DD-ADE3-8B1CEF549CAE}" type="presOf" srcId="{7ADAE519-213B-4C4B-9A9D-B5D92F6DD7AF}" destId="{A1331553-6C25-45F2-AE5F-276877E2241D}" srcOrd="0" destOrd="0" presId="urn:microsoft.com/office/officeart/2005/8/layout/hierarchy2"/>
    <dgm:cxn modelId="{6C33DCE9-0C45-42A6-BEC6-45971388AE42}" type="presOf" srcId="{7B6D2192-B855-4E81-A6AC-9527333EBCA9}" destId="{1A1A1E95-3EDF-47C9-9B02-8B0A75118816}" srcOrd="1" destOrd="0" presId="urn:microsoft.com/office/officeart/2005/8/layout/hierarchy2"/>
    <dgm:cxn modelId="{B27026BE-0BC8-4388-9CB6-76A2F88DB1CC}" type="presOf" srcId="{4D65C5E7-642E-4623-AAD2-FA6C800BA58A}" destId="{5B820ECA-9A95-4607-ACF6-C1953D8AC8D1}" srcOrd="0" destOrd="0" presId="urn:microsoft.com/office/officeart/2005/8/layout/hierarchy2"/>
    <dgm:cxn modelId="{16130BDD-2FF2-474F-A48A-4E3A550D1F4B}" type="presOf" srcId="{AE558AF9-88F9-4B24-B89A-C73ADA9F72D3}" destId="{5646E9F5-686C-4795-A070-18D69767E4B3}" srcOrd="0" destOrd="0" presId="urn:microsoft.com/office/officeart/2005/8/layout/hierarchy2"/>
    <dgm:cxn modelId="{3D6C0E77-5D2C-4F6C-8F08-ED5626B37653}" type="presOf" srcId="{05786588-27A7-4201-9A60-DA821FB2D027}" destId="{1553F023-A523-4146-A92E-BFC8C8FFCF3D}" srcOrd="1" destOrd="0" presId="urn:microsoft.com/office/officeart/2005/8/layout/hierarchy2"/>
    <dgm:cxn modelId="{95E9E351-D448-4442-8C96-B48F400B9977}" type="presOf" srcId="{7E28FC84-D3D9-4A3B-8722-9205A1404AC5}" destId="{FD13431D-0B4A-4B4D-BB91-147FD3BBC1F4}" srcOrd="0" destOrd="0" presId="urn:microsoft.com/office/officeart/2005/8/layout/hierarchy2"/>
    <dgm:cxn modelId="{C70627E8-76E9-49CF-AFDF-AEA4D3477DD6}" type="presOf" srcId="{AE558AF9-88F9-4B24-B89A-C73ADA9F72D3}" destId="{1123CD14-736C-4AB6-B9C4-F487868A6A31}" srcOrd="1" destOrd="0" presId="urn:microsoft.com/office/officeart/2005/8/layout/hierarchy2"/>
    <dgm:cxn modelId="{CF48263B-A7E1-4E10-BA50-B2CF0D5639A7}" srcId="{06A8678D-9738-4532-84C6-94CA95308861}" destId="{5A329417-CFB1-4E83-80E7-9F2B6071FD61}" srcOrd="1" destOrd="0" parTransId="{05786588-27A7-4201-9A60-DA821FB2D027}" sibTransId="{5C6DD2D9-EDF2-4557-B7D9-F2FAB73C6243}"/>
    <dgm:cxn modelId="{97EB66DE-C033-4928-973C-DF062E9796E4}" type="presOf" srcId="{75344E30-9AEE-4247-979B-A1CDF176F39C}" destId="{5DB139B1-E45B-4DA4-A418-D25387996F76}" srcOrd="0" destOrd="0" presId="urn:microsoft.com/office/officeart/2005/8/layout/hierarchy2"/>
    <dgm:cxn modelId="{C30C4114-A149-4C5C-9D3C-F6EACA7A3571}" type="presOf" srcId="{89ECED98-7A73-468B-9673-183432D98EC9}" destId="{BA8D86FD-B864-48C0-B04B-462BFFB1F445}" srcOrd="0" destOrd="0" presId="urn:microsoft.com/office/officeart/2005/8/layout/hierarchy2"/>
    <dgm:cxn modelId="{F85F8FB9-5947-4DDB-B8FA-FAB5773FD2F8}" srcId="{8E814E84-1D3C-4022-B6BD-5FE13BC712AE}" destId="{53BB28DA-2659-45AD-9BEF-FCE80C30EC5C}" srcOrd="1" destOrd="0" parTransId="{BC34A767-974D-4B9E-8408-AA86A95D4DD4}" sibTransId="{B3247216-1924-4093-BE66-B5238DFB6261}"/>
    <dgm:cxn modelId="{95E368BD-F073-4DA4-B1A0-AFCFC1723388}" type="presOf" srcId="{06A8678D-9738-4532-84C6-94CA95308861}" destId="{7C5EAE5A-2E57-438A-AFDD-82D2EFBEF731}" srcOrd="0" destOrd="0" presId="urn:microsoft.com/office/officeart/2005/8/layout/hierarchy2"/>
    <dgm:cxn modelId="{DDE32232-8EB4-4D22-9DD8-2CC027461C78}" type="presOf" srcId="{FA028C24-0922-4621-A821-0C68884D5B3D}" destId="{30E01804-6EB2-464C-BBA8-A0F09721228B}" srcOrd="1" destOrd="0" presId="urn:microsoft.com/office/officeart/2005/8/layout/hierarchy2"/>
    <dgm:cxn modelId="{6A390D8C-0990-4BD1-AC18-4F70F2679E08}" srcId="{8E814E84-1D3C-4022-B6BD-5FE13BC712AE}" destId="{4D65C5E7-642E-4623-AAD2-FA6C800BA58A}" srcOrd="0" destOrd="0" parTransId="{7B6D2192-B855-4E81-A6AC-9527333EBCA9}" sibTransId="{376B3822-C051-4B28-A1B8-9128B82A9BE1}"/>
    <dgm:cxn modelId="{E0A368CD-A588-4FDA-9BFB-9493849CAACA}" type="presOf" srcId="{7B6D2192-B855-4E81-A6AC-9527333EBCA9}" destId="{52BFABA6-9FC8-4BE4-9A7D-B40F2B5B1A41}" srcOrd="0" destOrd="0" presId="urn:microsoft.com/office/officeart/2005/8/layout/hierarchy2"/>
    <dgm:cxn modelId="{3E0F71F6-B7BB-4F25-A714-BC48C1396042}" srcId="{CD13A3DA-D04D-473A-B592-4C054B7D400E}" destId="{7E28FC84-D3D9-4A3B-8722-9205A1404AC5}" srcOrd="1" destOrd="0" parTransId="{EB6F03FC-7F33-4DA3-A454-531154C0CD7A}" sibTransId="{C15E4448-96E2-4DA0-BA52-F5E4C95F36E3}"/>
    <dgm:cxn modelId="{76FFB185-475F-44C2-98D1-2A87BCFE6EE5}" srcId="{6E6AA234-E379-484C-830A-AB74A60FB81E}" destId="{4989DD09-0643-48B6-A168-339314043693}" srcOrd="0" destOrd="0" parTransId="{BBB9DBA8-DE6A-4F41-8B3E-F5DFD9563783}" sibTransId="{7A02D947-4CF5-42E6-9D3A-B7230A766023}"/>
    <dgm:cxn modelId="{36DA95CA-1185-4A2C-9B24-281BFA0A11FF}" type="presOf" srcId="{CD13A3DA-D04D-473A-B592-4C054B7D400E}" destId="{1EF9AA86-037C-44F4-8EAB-BB28418FDDA8}" srcOrd="0" destOrd="0" presId="urn:microsoft.com/office/officeart/2005/8/layout/hierarchy2"/>
    <dgm:cxn modelId="{A81803A7-5694-4F49-A9F2-D0F4CDFB8FA5}" type="presOf" srcId="{4989DD09-0643-48B6-A168-339314043693}" destId="{F20EBF4D-2A3A-41FE-B65E-C992E6ADD4C9}" srcOrd="0" destOrd="0" presId="urn:microsoft.com/office/officeart/2005/8/layout/hierarchy2"/>
    <dgm:cxn modelId="{01964F7B-D518-436D-BC74-C4CFBE4DCAAD}" srcId="{F12A6709-F23C-4A7E-867E-CE11CE7D35FE}" destId="{CD13A3DA-D04D-473A-B592-4C054B7D400E}" srcOrd="0" destOrd="0" parTransId="{146A283E-F338-49E9-B32A-E765638B7AD5}" sibTransId="{13DD33E7-7414-4092-8E2D-DB219AFD7937}"/>
    <dgm:cxn modelId="{A6682AD4-415E-41C5-8604-D7F764160DAB}" srcId="{7E28FC84-D3D9-4A3B-8722-9205A1404AC5}" destId="{7ADAE519-213B-4C4B-9A9D-B5D92F6DD7AF}" srcOrd="0" destOrd="0" parTransId="{FA028C24-0922-4621-A821-0C68884D5B3D}" sibTransId="{DC8D220D-CE2C-4EB3-88A5-10AA29955AB7}"/>
    <dgm:cxn modelId="{E515C372-A188-4607-A849-4A45E20EF0AC}" type="presOf" srcId="{8E814E84-1D3C-4022-B6BD-5FE13BC712AE}" destId="{0648E2FC-4397-411E-BFA2-768E58CC3E37}" srcOrd="0" destOrd="0" presId="urn:microsoft.com/office/officeart/2005/8/layout/hierarchy2"/>
    <dgm:cxn modelId="{531CB9A1-5208-42DB-A65C-92F88105D821}" type="presOf" srcId="{BBB9DBA8-DE6A-4F41-8B3E-F5DFD9563783}" destId="{1B703299-FD08-4957-AA7A-7F19CE978E5C}" srcOrd="0" destOrd="0" presId="urn:microsoft.com/office/officeart/2005/8/layout/hierarchy2"/>
    <dgm:cxn modelId="{B0F0CD9D-4665-4EB2-BF62-D61B9A993B66}" type="presOf" srcId="{53BB28DA-2659-45AD-9BEF-FCE80C30EC5C}" destId="{3E78D4B6-AECA-4E8B-8FFC-949C4BD30099}" srcOrd="0" destOrd="0" presId="urn:microsoft.com/office/officeart/2005/8/layout/hierarchy2"/>
    <dgm:cxn modelId="{79CEFE94-B680-49F2-91A8-F3EE4F512CA4}" srcId="{06A8678D-9738-4532-84C6-94CA95308861}" destId="{40010735-C943-47B2-8250-911D3051FC40}" srcOrd="2" destOrd="0" parTransId="{AE558AF9-88F9-4B24-B89A-C73ADA9F72D3}" sibTransId="{102668F0-84C5-405D-B8AF-38091F10446D}"/>
    <dgm:cxn modelId="{3193B08C-0BDB-4643-8476-0054BA649022}" type="presOf" srcId="{75344E30-9AEE-4247-979B-A1CDF176F39C}" destId="{92DBE6C0-F9D1-4A9A-A43D-F165F967A7E7}" srcOrd="1" destOrd="0" presId="urn:microsoft.com/office/officeart/2005/8/layout/hierarchy2"/>
    <dgm:cxn modelId="{6ECC7B5C-A44E-4CCF-A748-C8A837329AC1}" type="presOf" srcId="{BC34A767-974D-4B9E-8408-AA86A95D4DD4}" destId="{4B6A922F-DBAF-47EA-A09C-F1CF5C3914AE}" srcOrd="0" destOrd="0" presId="urn:microsoft.com/office/officeart/2005/8/layout/hierarchy2"/>
    <dgm:cxn modelId="{590C5BF2-F701-4D36-AD56-D4F82DBDF555}" type="presOf" srcId="{24C8B39B-4DA3-4F34-A464-C9951AF7EA94}" destId="{83F913EF-5E90-41B4-9737-A6E7D8AE8546}" srcOrd="1" destOrd="0" presId="urn:microsoft.com/office/officeart/2005/8/layout/hierarchy2"/>
    <dgm:cxn modelId="{C8E05E4D-39A9-4C8A-BF9B-B33D1B50EFB1}" type="presOf" srcId="{BC34A767-974D-4B9E-8408-AA86A95D4DD4}" destId="{02E8C0AC-316E-4953-8372-11FDE2307127}" srcOrd="1" destOrd="0" presId="urn:microsoft.com/office/officeart/2005/8/layout/hierarchy2"/>
    <dgm:cxn modelId="{B7C3981A-712E-4C27-8016-0038CB6463D8}" srcId="{CD13A3DA-D04D-473A-B592-4C054B7D400E}" destId="{8E814E84-1D3C-4022-B6BD-5FE13BC712AE}" srcOrd="2" destOrd="0" parTransId="{2FC14865-252C-44A0-AC3B-1192B84B7D42}" sibTransId="{32309894-A4E0-4AD3-839E-6F42273BEE24}"/>
    <dgm:cxn modelId="{3F2E9570-20B9-4B82-B82D-C48860B1B8BD}" type="presOf" srcId="{FA028C24-0922-4621-A821-0C68884D5B3D}" destId="{ADE8449C-16B5-4233-8BE3-058FA779EFF6}" srcOrd="0" destOrd="0" presId="urn:microsoft.com/office/officeart/2005/8/layout/hierarchy2"/>
    <dgm:cxn modelId="{9DB6051F-C189-4B9E-8BAD-E6090AD48B22}" type="presOf" srcId="{EB6F03FC-7F33-4DA3-A454-531154C0CD7A}" destId="{2C617D91-074D-4516-93F2-F97FF00677CC}" srcOrd="1" destOrd="0" presId="urn:microsoft.com/office/officeart/2005/8/layout/hierarchy2"/>
    <dgm:cxn modelId="{5D69829E-A76C-4958-99F6-D05E473C35C0}" type="presParOf" srcId="{61C5B4B4-36F7-49DF-B4BB-65695497A344}" destId="{ACF8A7B4-7DE7-4B49-A314-9D1194113ED5}" srcOrd="0" destOrd="0" presId="urn:microsoft.com/office/officeart/2005/8/layout/hierarchy2"/>
    <dgm:cxn modelId="{891F74D1-6D69-4353-A396-A30F847D5433}" type="presParOf" srcId="{ACF8A7B4-7DE7-4B49-A314-9D1194113ED5}" destId="{1EF9AA86-037C-44F4-8EAB-BB28418FDDA8}" srcOrd="0" destOrd="0" presId="urn:microsoft.com/office/officeart/2005/8/layout/hierarchy2"/>
    <dgm:cxn modelId="{1B2B8C46-5281-4582-9A81-11976FDF6649}" type="presParOf" srcId="{ACF8A7B4-7DE7-4B49-A314-9D1194113ED5}" destId="{AF294929-E4C7-40C4-A3FC-84D5BFCFE87E}" srcOrd="1" destOrd="0" presId="urn:microsoft.com/office/officeart/2005/8/layout/hierarchy2"/>
    <dgm:cxn modelId="{6035D502-7861-4778-A73B-47685B7D07BF}" type="presParOf" srcId="{AF294929-E4C7-40C4-A3FC-84D5BFCFE87E}" destId="{53E1E06D-3702-488C-BA80-34BACC374CD7}" srcOrd="0" destOrd="0" presId="urn:microsoft.com/office/officeart/2005/8/layout/hierarchy2"/>
    <dgm:cxn modelId="{F52F1482-DF9F-4F84-9348-1F67DA3E1B2F}" type="presParOf" srcId="{53E1E06D-3702-488C-BA80-34BACC374CD7}" destId="{E8E95EF4-0FE3-4C1A-BFC5-067557AE06CA}" srcOrd="0" destOrd="0" presId="urn:microsoft.com/office/officeart/2005/8/layout/hierarchy2"/>
    <dgm:cxn modelId="{283391C1-A292-4C80-9548-E26463AF8DC8}" type="presParOf" srcId="{AF294929-E4C7-40C4-A3FC-84D5BFCFE87E}" destId="{A295DE64-4F95-457B-9BDB-530D55A0A738}" srcOrd="1" destOrd="0" presId="urn:microsoft.com/office/officeart/2005/8/layout/hierarchy2"/>
    <dgm:cxn modelId="{5838340C-CEA0-430C-9549-B1F8F84BD7C3}" type="presParOf" srcId="{A295DE64-4F95-457B-9BDB-530D55A0A738}" destId="{7C5EAE5A-2E57-438A-AFDD-82D2EFBEF731}" srcOrd="0" destOrd="0" presId="urn:microsoft.com/office/officeart/2005/8/layout/hierarchy2"/>
    <dgm:cxn modelId="{6620A236-3EE9-4178-A5BA-34FC23572FFA}" type="presParOf" srcId="{A295DE64-4F95-457B-9BDB-530D55A0A738}" destId="{33D58131-B3FB-4494-BCB9-CC811FC7B36F}" srcOrd="1" destOrd="0" presId="urn:microsoft.com/office/officeart/2005/8/layout/hierarchy2"/>
    <dgm:cxn modelId="{8FA9340A-1B41-4DBA-ABD3-F040615CC718}" type="presParOf" srcId="{33D58131-B3FB-4494-BCB9-CC811FC7B36F}" destId="{5DB139B1-E45B-4DA4-A418-D25387996F76}" srcOrd="0" destOrd="0" presId="urn:microsoft.com/office/officeart/2005/8/layout/hierarchy2"/>
    <dgm:cxn modelId="{9C535D55-CD10-4648-A62A-938C713D2C8C}" type="presParOf" srcId="{5DB139B1-E45B-4DA4-A418-D25387996F76}" destId="{92DBE6C0-F9D1-4A9A-A43D-F165F967A7E7}" srcOrd="0" destOrd="0" presId="urn:microsoft.com/office/officeart/2005/8/layout/hierarchy2"/>
    <dgm:cxn modelId="{DE797755-CCDF-4F97-A3A2-CE9DDCCBA7AE}" type="presParOf" srcId="{33D58131-B3FB-4494-BCB9-CC811FC7B36F}" destId="{7DE98BC8-8198-43AD-9B91-1DC5480642E6}" srcOrd="1" destOrd="0" presId="urn:microsoft.com/office/officeart/2005/8/layout/hierarchy2"/>
    <dgm:cxn modelId="{0365A80C-58C0-4469-8D20-E70DBB3F409A}" type="presParOf" srcId="{7DE98BC8-8198-43AD-9B91-1DC5480642E6}" destId="{BA8D86FD-B864-48C0-B04B-462BFFB1F445}" srcOrd="0" destOrd="0" presId="urn:microsoft.com/office/officeart/2005/8/layout/hierarchy2"/>
    <dgm:cxn modelId="{A835FF78-CC06-47B0-A3E3-B9DBE34D3A56}" type="presParOf" srcId="{7DE98BC8-8198-43AD-9B91-1DC5480642E6}" destId="{DA534677-B80F-4C10-9982-53382550CF00}" srcOrd="1" destOrd="0" presId="urn:microsoft.com/office/officeart/2005/8/layout/hierarchy2"/>
    <dgm:cxn modelId="{1BFF9DF1-8A74-4115-890F-B9ABD0FF18BB}" type="presParOf" srcId="{33D58131-B3FB-4494-BCB9-CC811FC7B36F}" destId="{7A0964AE-CC9D-43CD-B623-A05066CAFCAC}" srcOrd="2" destOrd="0" presId="urn:microsoft.com/office/officeart/2005/8/layout/hierarchy2"/>
    <dgm:cxn modelId="{0CFC288D-1B18-4540-A428-73CBD093F0E7}" type="presParOf" srcId="{7A0964AE-CC9D-43CD-B623-A05066CAFCAC}" destId="{1553F023-A523-4146-A92E-BFC8C8FFCF3D}" srcOrd="0" destOrd="0" presId="urn:microsoft.com/office/officeart/2005/8/layout/hierarchy2"/>
    <dgm:cxn modelId="{3E965FA7-F041-4F7C-956B-2ADC366F2ED2}" type="presParOf" srcId="{33D58131-B3FB-4494-BCB9-CC811FC7B36F}" destId="{B310D06A-3CD1-401F-855D-F4E13E236ECB}" srcOrd="3" destOrd="0" presId="urn:microsoft.com/office/officeart/2005/8/layout/hierarchy2"/>
    <dgm:cxn modelId="{860B387A-7466-42CD-8B37-F9B775274BBC}" type="presParOf" srcId="{B310D06A-3CD1-401F-855D-F4E13E236ECB}" destId="{88134202-497B-4258-B9F1-22A382DA136A}" srcOrd="0" destOrd="0" presId="urn:microsoft.com/office/officeart/2005/8/layout/hierarchy2"/>
    <dgm:cxn modelId="{48D3A411-BE41-4663-BADF-EBE18D53DD4E}" type="presParOf" srcId="{B310D06A-3CD1-401F-855D-F4E13E236ECB}" destId="{6AAE88CB-2FB1-47CE-B44E-6637B961B2C6}" srcOrd="1" destOrd="0" presId="urn:microsoft.com/office/officeart/2005/8/layout/hierarchy2"/>
    <dgm:cxn modelId="{849D999D-8A25-42F2-A235-89C34C8CB7FB}" type="presParOf" srcId="{33D58131-B3FB-4494-BCB9-CC811FC7B36F}" destId="{5646E9F5-686C-4795-A070-18D69767E4B3}" srcOrd="4" destOrd="0" presId="urn:microsoft.com/office/officeart/2005/8/layout/hierarchy2"/>
    <dgm:cxn modelId="{3D36BEEE-AA74-4B8A-97A1-C000359BDA3A}" type="presParOf" srcId="{5646E9F5-686C-4795-A070-18D69767E4B3}" destId="{1123CD14-736C-4AB6-B9C4-F487868A6A31}" srcOrd="0" destOrd="0" presId="urn:microsoft.com/office/officeart/2005/8/layout/hierarchy2"/>
    <dgm:cxn modelId="{F5C2E015-6DF9-4FC0-8CD5-C4BDCB3E3D07}" type="presParOf" srcId="{33D58131-B3FB-4494-BCB9-CC811FC7B36F}" destId="{C380C285-AA16-4C49-BD96-3A90E9387CA6}" srcOrd="5" destOrd="0" presId="urn:microsoft.com/office/officeart/2005/8/layout/hierarchy2"/>
    <dgm:cxn modelId="{28BA6B40-A0EE-47F9-B8D7-8420950ABE67}" type="presParOf" srcId="{C380C285-AA16-4C49-BD96-3A90E9387CA6}" destId="{295218DB-4C75-4F81-96F0-93DDB090BB16}" srcOrd="0" destOrd="0" presId="urn:microsoft.com/office/officeart/2005/8/layout/hierarchy2"/>
    <dgm:cxn modelId="{E35E3891-E828-4702-BC9D-F4DDD6A50E1F}" type="presParOf" srcId="{C380C285-AA16-4C49-BD96-3A90E9387CA6}" destId="{15AA03B8-78D1-4E97-A2BD-141F549CFC38}" srcOrd="1" destOrd="0" presId="urn:microsoft.com/office/officeart/2005/8/layout/hierarchy2"/>
    <dgm:cxn modelId="{34FC0DC7-47C2-47CE-A96E-87AA7BC60302}" type="presParOf" srcId="{AF294929-E4C7-40C4-A3FC-84D5BFCFE87E}" destId="{77293977-0275-48C4-88F7-BFD9FACFDD85}" srcOrd="2" destOrd="0" presId="urn:microsoft.com/office/officeart/2005/8/layout/hierarchy2"/>
    <dgm:cxn modelId="{782272D0-6E03-49CD-B037-BB3742D0F326}" type="presParOf" srcId="{77293977-0275-48C4-88F7-BFD9FACFDD85}" destId="{2C617D91-074D-4516-93F2-F97FF00677CC}" srcOrd="0" destOrd="0" presId="urn:microsoft.com/office/officeart/2005/8/layout/hierarchy2"/>
    <dgm:cxn modelId="{FA1F2ED1-0F80-42BD-BE48-1B071A1CB125}" type="presParOf" srcId="{AF294929-E4C7-40C4-A3FC-84D5BFCFE87E}" destId="{D2361DB0-EEBB-49BC-9A33-837087242EA2}" srcOrd="3" destOrd="0" presId="urn:microsoft.com/office/officeart/2005/8/layout/hierarchy2"/>
    <dgm:cxn modelId="{6D071E82-DCF8-4DAC-BC20-672355B393D3}" type="presParOf" srcId="{D2361DB0-EEBB-49BC-9A33-837087242EA2}" destId="{FD13431D-0B4A-4B4D-BB91-147FD3BBC1F4}" srcOrd="0" destOrd="0" presId="urn:microsoft.com/office/officeart/2005/8/layout/hierarchy2"/>
    <dgm:cxn modelId="{810BFA3C-4E2A-4144-8D01-38A58BA3ADB8}" type="presParOf" srcId="{D2361DB0-EEBB-49BC-9A33-837087242EA2}" destId="{F51491A7-131C-4CAC-9839-CC08C66199AA}" srcOrd="1" destOrd="0" presId="urn:microsoft.com/office/officeart/2005/8/layout/hierarchy2"/>
    <dgm:cxn modelId="{84A077A7-B580-4032-A36A-35E3E2BE7CD1}" type="presParOf" srcId="{F51491A7-131C-4CAC-9839-CC08C66199AA}" destId="{ADE8449C-16B5-4233-8BE3-058FA779EFF6}" srcOrd="0" destOrd="0" presId="urn:microsoft.com/office/officeart/2005/8/layout/hierarchy2"/>
    <dgm:cxn modelId="{1458C2C8-2DB4-4699-9BAC-F77A731FA043}" type="presParOf" srcId="{ADE8449C-16B5-4233-8BE3-058FA779EFF6}" destId="{30E01804-6EB2-464C-BBA8-A0F09721228B}" srcOrd="0" destOrd="0" presId="urn:microsoft.com/office/officeart/2005/8/layout/hierarchy2"/>
    <dgm:cxn modelId="{9426EA82-0555-4D38-9503-957A4F8DB503}" type="presParOf" srcId="{F51491A7-131C-4CAC-9839-CC08C66199AA}" destId="{5A3B52DF-2274-4839-8208-DE5CE961DB87}" srcOrd="1" destOrd="0" presId="urn:microsoft.com/office/officeart/2005/8/layout/hierarchy2"/>
    <dgm:cxn modelId="{BBE20F54-FD16-4361-BC2B-EDFBB5A22B54}" type="presParOf" srcId="{5A3B52DF-2274-4839-8208-DE5CE961DB87}" destId="{A1331553-6C25-45F2-AE5F-276877E2241D}" srcOrd="0" destOrd="0" presId="urn:microsoft.com/office/officeart/2005/8/layout/hierarchy2"/>
    <dgm:cxn modelId="{C3D529D7-BFD8-4658-9127-FDC2C60F1254}" type="presParOf" srcId="{5A3B52DF-2274-4839-8208-DE5CE961DB87}" destId="{ADE0D134-2874-4418-8E5D-F80C0DD174BB}" srcOrd="1" destOrd="0" presId="urn:microsoft.com/office/officeart/2005/8/layout/hierarchy2"/>
    <dgm:cxn modelId="{0DC94270-3F74-45D8-9C97-C4EDF14265F5}" type="presParOf" srcId="{AF294929-E4C7-40C4-A3FC-84D5BFCFE87E}" destId="{9082B5A0-96CB-48BF-B827-2F5E6B02B297}" srcOrd="4" destOrd="0" presId="urn:microsoft.com/office/officeart/2005/8/layout/hierarchy2"/>
    <dgm:cxn modelId="{C3BB49F5-5A19-4A64-BAC5-65D138839201}" type="presParOf" srcId="{9082B5A0-96CB-48BF-B827-2F5E6B02B297}" destId="{7F24CE71-2C8D-40A8-A3A1-42E5B0C5C7C5}" srcOrd="0" destOrd="0" presId="urn:microsoft.com/office/officeart/2005/8/layout/hierarchy2"/>
    <dgm:cxn modelId="{09723BBA-7005-4BD1-AB26-B3CB93ACC369}" type="presParOf" srcId="{AF294929-E4C7-40C4-A3FC-84D5BFCFE87E}" destId="{6235BCD5-B341-4245-9323-806BDF861C06}" srcOrd="5" destOrd="0" presId="urn:microsoft.com/office/officeart/2005/8/layout/hierarchy2"/>
    <dgm:cxn modelId="{D7D52D70-AA8A-4045-A322-BA3611973883}" type="presParOf" srcId="{6235BCD5-B341-4245-9323-806BDF861C06}" destId="{0648E2FC-4397-411E-BFA2-768E58CC3E37}" srcOrd="0" destOrd="0" presId="urn:microsoft.com/office/officeart/2005/8/layout/hierarchy2"/>
    <dgm:cxn modelId="{466D6A7B-A315-412B-B760-B56ED1A12283}" type="presParOf" srcId="{6235BCD5-B341-4245-9323-806BDF861C06}" destId="{02DDEA3D-7575-424A-A29C-0760C82069CF}" srcOrd="1" destOrd="0" presId="urn:microsoft.com/office/officeart/2005/8/layout/hierarchy2"/>
    <dgm:cxn modelId="{78A12495-C19B-4FDF-A967-3464C8BBCE06}" type="presParOf" srcId="{02DDEA3D-7575-424A-A29C-0760C82069CF}" destId="{52BFABA6-9FC8-4BE4-9A7D-B40F2B5B1A41}" srcOrd="0" destOrd="0" presId="urn:microsoft.com/office/officeart/2005/8/layout/hierarchy2"/>
    <dgm:cxn modelId="{B07B0712-570C-416A-B0A3-62F15D620971}" type="presParOf" srcId="{52BFABA6-9FC8-4BE4-9A7D-B40F2B5B1A41}" destId="{1A1A1E95-3EDF-47C9-9B02-8B0A75118816}" srcOrd="0" destOrd="0" presId="urn:microsoft.com/office/officeart/2005/8/layout/hierarchy2"/>
    <dgm:cxn modelId="{80BD1907-0DA9-4D39-B829-0296E8D079E0}" type="presParOf" srcId="{02DDEA3D-7575-424A-A29C-0760C82069CF}" destId="{85ED8205-8576-4BB8-9C59-39B59114F358}" srcOrd="1" destOrd="0" presId="urn:microsoft.com/office/officeart/2005/8/layout/hierarchy2"/>
    <dgm:cxn modelId="{D1EC0FDC-54D1-4A1A-BD5E-45EFFCD8F668}" type="presParOf" srcId="{85ED8205-8576-4BB8-9C59-39B59114F358}" destId="{5B820ECA-9A95-4607-ACF6-C1953D8AC8D1}" srcOrd="0" destOrd="0" presId="urn:microsoft.com/office/officeart/2005/8/layout/hierarchy2"/>
    <dgm:cxn modelId="{B65B1518-7608-4CEE-B875-F3D1734D19C7}" type="presParOf" srcId="{85ED8205-8576-4BB8-9C59-39B59114F358}" destId="{C097F173-1A9D-4E13-92C1-88B9080CEDF6}" srcOrd="1" destOrd="0" presId="urn:microsoft.com/office/officeart/2005/8/layout/hierarchy2"/>
    <dgm:cxn modelId="{54FA3306-750C-46CA-AD23-B97181A79E78}" type="presParOf" srcId="{02DDEA3D-7575-424A-A29C-0760C82069CF}" destId="{4B6A922F-DBAF-47EA-A09C-F1CF5C3914AE}" srcOrd="2" destOrd="0" presId="urn:microsoft.com/office/officeart/2005/8/layout/hierarchy2"/>
    <dgm:cxn modelId="{FD6B2C21-3825-4FEE-AB9C-263AE5846A66}" type="presParOf" srcId="{4B6A922F-DBAF-47EA-A09C-F1CF5C3914AE}" destId="{02E8C0AC-316E-4953-8372-11FDE2307127}" srcOrd="0" destOrd="0" presId="urn:microsoft.com/office/officeart/2005/8/layout/hierarchy2"/>
    <dgm:cxn modelId="{14F1FFBD-74B4-40C1-AF43-93CF54A49686}" type="presParOf" srcId="{02DDEA3D-7575-424A-A29C-0760C82069CF}" destId="{060972A8-C579-4FAD-A6EF-E3B3948CF629}" srcOrd="3" destOrd="0" presId="urn:microsoft.com/office/officeart/2005/8/layout/hierarchy2"/>
    <dgm:cxn modelId="{EC9E2D0B-1900-496A-99E6-0F52A40EFE9D}" type="presParOf" srcId="{060972A8-C579-4FAD-A6EF-E3B3948CF629}" destId="{3E78D4B6-AECA-4E8B-8FFC-949C4BD30099}" srcOrd="0" destOrd="0" presId="urn:microsoft.com/office/officeart/2005/8/layout/hierarchy2"/>
    <dgm:cxn modelId="{26E42CFC-6734-4649-B635-1BA2A3E59728}" type="presParOf" srcId="{060972A8-C579-4FAD-A6EF-E3B3948CF629}" destId="{30D73A1F-B7D7-4940-8698-317782C37278}" srcOrd="1" destOrd="0" presId="urn:microsoft.com/office/officeart/2005/8/layout/hierarchy2"/>
    <dgm:cxn modelId="{4A059057-9586-4B7E-BD3E-B33D21BAE9B1}" type="presParOf" srcId="{AF294929-E4C7-40C4-A3FC-84D5BFCFE87E}" destId="{8B1D2552-7EB8-479E-B251-857EC9361BA0}" srcOrd="6" destOrd="0" presId="urn:microsoft.com/office/officeart/2005/8/layout/hierarchy2"/>
    <dgm:cxn modelId="{766A72C0-484F-4EE9-A69F-8322BB134A07}" type="presParOf" srcId="{8B1D2552-7EB8-479E-B251-857EC9361BA0}" destId="{83F913EF-5E90-41B4-9737-A6E7D8AE8546}" srcOrd="0" destOrd="0" presId="urn:microsoft.com/office/officeart/2005/8/layout/hierarchy2"/>
    <dgm:cxn modelId="{6D4CD888-1752-45E3-868D-3AE225F897EE}" type="presParOf" srcId="{AF294929-E4C7-40C4-A3FC-84D5BFCFE87E}" destId="{CC013EF5-BA6C-4010-9A72-AE5A0DA71C4E}" srcOrd="7" destOrd="0" presId="urn:microsoft.com/office/officeart/2005/8/layout/hierarchy2"/>
    <dgm:cxn modelId="{5504B066-81D6-4934-AEAF-D9A5EAFFEB0F}" type="presParOf" srcId="{CC013EF5-BA6C-4010-9A72-AE5A0DA71C4E}" destId="{1941D69D-5EEB-416D-8CC6-9CCD48687CE3}" srcOrd="0" destOrd="0" presId="urn:microsoft.com/office/officeart/2005/8/layout/hierarchy2"/>
    <dgm:cxn modelId="{73304CE9-8D58-4A51-B793-6B461C42D848}" type="presParOf" srcId="{CC013EF5-BA6C-4010-9A72-AE5A0DA71C4E}" destId="{0CB476B3-095B-4A2A-900E-1A76A25B3C5C}" srcOrd="1" destOrd="0" presId="urn:microsoft.com/office/officeart/2005/8/layout/hierarchy2"/>
    <dgm:cxn modelId="{FD0FCD7F-8F19-4C86-AEFA-0E48D9A43C9F}" type="presParOf" srcId="{0CB476B3-095B-4A2A-900E-1A76A25B3C5C}" destId="{1B703299-FD08-4957-AA7A-7F19CE978E5C}" srcOrd="0" destOrd="0" presId="urn:microsoft.com/office/officeart/2005/8/layout/hierarchy2"/>
    <dgm:cxn modelId="{316CF712-7B5B-4E8A-83E5-EAF50493D21F}" type="presParOf" srcId="{1B703299-FD08-4957-AA7A-7F19CE978E5C}" destId="{68173E6C-4668-4929-8599-4AA2F7D65CA8}" srcOrd="0" destOrd="0" presId="urn:microsoft.com/office/officeart/2005/8/layout/hierarchy2"/>
    <dgm:cxn modelId="{7081EE89-550C-4973-93E4-B94360123472}" type="presParOf" srcId="{0CB476B3-095B-4A2A-900E-1A76A25B3C5C}" destId="{7E870DAF-DB4E-4273-9C0F-9E812D111299}" srcOrd="1" destOrd="0" presId="urn:microsoft.com/office/officeart/2005/8/layout/hierarchy2"/>
    <dgm:cxn modelId="{A07D2A9F-5075-4999-BBD7-9C06EB931E30}" type="presParOf" srcId="{7E870DAF-DB4E-4273-9C0F-9E812D111299}" destId="{F20EBF4D-2A3A-41FE-B65E-C992E6ADD4C9}" srcOrd="0" destOrd="0" presId="urn:microsoft.com/office/officeart/2005/8/layout/hierarchy2"/>
    <dgm:cxn modelId="{A493A918-7A18-4A66-9BA1-7D88612F5B9F}" type="presParOf" srcId="{7E870DAF-DB4E-4273-9C0F-9E812D111299}" destId="{55C8B026-FB95-42A1-998A-DB3271DAF0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50244C-03E3-4632-9E5D-7D3291CF8BD0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CF31428-481C-4C3A-A463-9C470A9CFC01}">
      <dgm:prSet phldrT="[Texto]" custT="1"/>
      <dgm:spPr/>
      <dgm:t>
        <a:bodyPr/>
        <a:lstStyle/>
        <a:p>
          <a:r>
            <a:rPr lang="af-ZA" sz="700" b="1" dirty="0" smtClean="0">
              <a:solidFill>
                <a:schemeClr val="tx1"/>
              </a:solidFill>
            </a:rPr>
            <a:t>ARTICULACIÓN</a:t>
          </a:r>
          <a:endParaRPr lang="es-EC" sz="700" b="1" dirty="0">
            <a:solidFill>
              <a:schemeClr val="tx1"/>
            </a:solidFill>
          </a:endParaRPr>
        </a:p>
      </dgm:t>
    </dgm:pt>
    <dgm:pt modelId="{319E2807-411A-4303-94C4-F8E5DC96E016}" type="parTrans" cxnId="{12A7653A-B3D7-4E36-A9C7-C2EF9E4A9991}">
      <dgm:prSet/>
      <dgm:spPr/>
      <dgm:t>
        <a:bodyPr/>
        <a:lstStyle/>
        <a:p>
          <a:endParaRPr lang="es-EC"/>
        </a:p>
      </dgm:t>
    </dgm:pt>
    <dgm:pt modelId="{CC2D19F7-B6E2-4347-A346-CADBCACD634C}" type="sibTrans" cxnId="{12A7653A-B3D7-4E36-A9C7-C2EF9E4A999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AC17286-ABAC-4169-B11E-D7D81FA24034}">
      <dgm:prSet phldrT="[Texto]" custT="1"/>
      <dgm:spPr/>
      <dgm:t>
        <a:bodyPr/>
        <a:lstStyle/>
        <a:p>
          <a:pPr algn="ctr"/>
          <a:r>
            <a:rPr lang="es-EC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Neuroanatomía del lenguaje</a:t>
          </a:r>
          <a:endParaRPr lang="es-EC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D648C0-A4B5-40CD-A80C-3F81E2A790E4}" type="parTrans" cxnId="{EB17BA27-F7FC-47D7-8FE3-722F9A3FF802}">
      <dgm:prSet/>
      <dgm:spPr/>
      <dgm:t>
        <a:bodyPr/>
        <a:lstStyle/>
        <a:p>
          <a:endParaRPr lang="es-EC"/>
        </a:p>
      </dgm:t>
    </dgm:pt>
    <dgm:pt modelId="{D3046567-23A7-4528-800E-6766AF75C53F}" type="sibTrans" cxnId="{EB17BA27-F7FC-47D7-8FE3-722F9A3FF802}">
      <dgm:prSet/>
      <dgm:spPr/>
      <dgm:t>
        <a:bodyPr/>
        <a:lstStyle/>
        <a:p>
          <a:endParaRPr lang="es-EC"/>
        </a:p>
      </dgm:t>
    </dgm:pt>
    <dgm:pt modelId="{69B8F543-FD5A-45F9-A41D-F5CFDE1C586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RESPIRACIÓN</a:t>
          </a:r>
          <a:endParaRPr lang="es-EC" b="1" dirty="0">
            <a:solidFill>
              <a:schemeClr val="tx1"/>
            </a:solidFill>
          </a:endParaRPr>
        </a:p>
      </dgm:t>
    </dgm:pt>
    <dgm:pt modelId="{746B6BFD-F059-440D-B768-BC7A73E61BF0}" type="parTrans" cxnId="{4E37F56E-161A-47CE-8DDC-342A03A23CD9}">
      <dgm:prSet/>
      <dgm:spPr/>
      <dgm:t>
        <a:bodyPr/>
        <a:lstStyle/>
        <a:p>
          <a:endParaRPr lang="es-EC"/>
        </a:p>
      </dgm:t>
    </dgm:pt>
    <dgm:pt modelId="{091F45B7-485A-4D4D-BAE5-F7FCB944A330}" type="sibTrans" cxnId="{4E37F56E-161A-47CE-8DDC-342A03A23CD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44EB7F9-922D-4643-91AA-7F7B639B8B9D}">
      <dgm:prSet phldrT="[Texto]" custT="1"/>
      <dgm:spPr/>
      <dgm:t>
        <a:bodyPr/>
        <a:lstStyle/>
        <a:p>
          <a:pPr algn="l"/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MOTRICIDAD BUCO-FACIAL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B078B-FBBC-41D2-8104-B02289E57BEF}" type="parTrans" cxnId="{F2F0C3D7-095F-4BC2-A38E-E87734CF5CB7}">
      <dgm:prSet/>
      <dgm:spPr/>
      <dgm:t>
        <a:bodyPr/>
        <a:lstStyle/>
        <a:p>
          <a:endParaRPr lang="es-EC"/>
        </a:p>
      </dgm:t>
    </dgm:pt>
    <dgm:pt modelId="{9D6DA352-1A41-407F-A513-1883BFB5B4EF}" type="sibTrans" cxnId="{F2F0C3D7-095F-4BC2-A38E-E87734CF5CB7}">
      <dgm:prSet/>
      <dgm:spPr/>
      <dgm:t>
        <a:bodyPr/>
        <a:lstStyle/>
        <a:p>
          <a:endParaRPr lang="es-EC"/>
        </a:p>
      </dgm:t>
    </dgm:pt>
    <dgm:pt modelId="{DBF8DAFD-E509-4FBF-BD40-F173765D3DEE}">
      <dgm:prSet phldrT="[Texto]" custT="1"/>
      <dgm:spPr/>
      <dgm:t>
        <a:bodyPr/>
        <a:lstStyle/>
        <a:p>
          <a:r>
            <a:rPr lang="es-EC" sz="1000" b="1" dirty="0" smtClean="0">
              <a:solidFill>
                <a:schemeClr val="tx1"/>
              </a:solidFill>
            </a:rPr>
            <a:t>AUDICIÓN</a:t>
          </a:r>
          <a:endParaRPr lang="es-EC" sz="1000" b="1" dirty="0">
            <a:solidFill>
              <a:schemeClr val="tx1"/>
            </a:solidFill>
          </a:endParaRPr>
        </a:p>
      </dgm:t>
    </dgm:pt>
    <dgm:pt modelId="{9892DE16-9A46-4B8D-AA6A-49E184462A10}" type="parTrans" cxnId="{0FE9C19C-14EB-4A21-B85E-E0A46D092512}">
      <dgm:prSet/>
      <dgm:spPr/>
      <dgm:t>
        <a:bodyPr/>
        <a:lstStyle/>
        <a:p>
          <a:endParaRPr lang="es-EC"/>
        </a:p>
      </dgm:t>
    </dgm:pt>
    <dgm:pt modelId="{85E44466-E93A-46E0-B65E-29D4E39232D3}" type="sibTrans" cxnId="{0FE9C19C-14EB-4A21-B85E-E0A46D09251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2239755-81A4-44C0-856E-1FF1EAE00BA9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APARATO BUCO-FONADOR</a:t>
          </a:r>
          <a:endParaRPr lang="es-EC" b="1" dirty="0">
            <a:solidFill>
              <a:schemeClr val="tx1"/>
            </a:solidFill>
          </a:endParaRPr>
        </a:p>
      </dgm:t>
    </dgm:pt>
    <dgm:pt modelId="{DC654E34-7584-4BA6-80C1-7938F827B59C}" type="parTrans" cxnId="{36A24961-31D3-4901-B4C9-41AD441ED64B}">
      <dgm:prSet/>
      <dgm:spPr/>
      <dgm:t>
        <a:bodyPr/>
        <a:lstStyle/>
        <a:p>
          <a:endParaRPr lang="es-EC"/>
        </a:p>
      </dgm:t>
    </dgm:pt>
    <dgm:pt modelId="{0541F303-249E-4065-A32C-A8BAF888F99F}" type="sibTrans" cxnId="{36A24961-31D3-4901-B4C9-41AD441ED64B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FONEMAS VOCÁLICOS Y CONSONÁNTICOS</a:t>
          </a:r>
          <a:endParaRPr lang="es-EC" b="1" dirty="0">
            <a:solidFill>
              <a:schemeClr val="tx1"/>
            </a:solidFill>
          </a:endParaRPr>
        </a:p>
      </dgm:t>
    </dgm:pt>
    <dgm:pt modelId="{578861CE-A016-4AA2-B4FE-81609780118A}" type="pres">
      <dgm:prSet presAssocID="{6A50244C-03E3-4632-9E5D-7D3291CF8BD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CA2E0A2-CC6C-4BE0-B5AA-BA3F6AA32FE8}" type="pres">
      <dgm:prSet presAssocID="{2CF31428-481C-4C3A-A463-9C470A9CFC01}" presName="composite" presStyleCnt="0"/>
      <dgm:spPr/>
    </dgm:pt>
    <dgm:pt modelId="{11AD6E8F-CDC2-4D5C-8A89-21537586793F}" type="pres">
      <dgm:prSet presAssocID="{2CF31428-481C-4C3A-A463-9C470A9CFC01}" presName="Parent1" presStyleLbl="node1" presStyleIdx="0" presStyleCnt="8" custScaleX="1342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10A4D0-0280-4A9A-B465-2D6A53B6F048}" type="pres">
      <dgm:prSet presAssocID="{2CF31428-481C-4C3A-A463-9C470A9CFC01}" presName="Childtext1" presStyleLbl="revTx" presStyleIdx="0" presStyleCnt="4" custLinFactNeighborX="33957" custLinFactNeighborY="-1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8445C-C17D-48A4-923E-F764AFCBC74F}" type="pres">
      <dgm:prSet presAssocID="{2CF31428-481C-4C3A-A463-9C470A9CFC01}" presName="BalanceSpacing" presStyleCnt="0"/>
      <dgm:spPr/>
    </dgm:pt>
    <dgm:pt modelId="{43ABA008-D2EF-4546-BA7B-DE5BEED5854C}" type="pres">
      <dgm:prSet presAssocID="{2CF31428-481C-4C3A-A463-9C470A9CFC01}" presName="BalanceSpacing1" presStyleCnt="0"/>
      <dgm:spPr/>
    </dgm:pt>
    <dgm:pt modelId="{532AAC79-E2C6-4539-8952-303805A6763E}" type="pres">
      <dgm:prSet presAssocID="{CC2D19F7-B6E2-4347-A346-CADBCACD634C}" presName="Accent1Text" presStyleLbl="node1" presStyleIdx="1" presStyleCnt="8"/>
      <dgm:spPr/>
      <dgm:t>
        <a:bodyPr/>
        <a:lstStyle/>
        <a:p>
          <a:endParaRPr lang="es-EC"/>
        </a:p>
      </dgm:t>
    </dgm:pt>
    <dgm:pt modelId="{64C2041F-02C9-4609-A7D7-D36B32C1184B}" type="pres">
      <dgm:prSet presAssocID="{CC2D19F7-B6E2-4347-A346-CADBCACD634C}" presName="spaceBetweenRectangles" presStyleCnt="0"/>
      <dgm:spPr/>
    </dgm:pt>
    <dgm:pt modelId="{B86530CE-CAFF-4014-840A-7E97268D1D65}" type="pres">
      <dgm:prSet presAssocID="{69B8F543-FD5A-45F9-A41D-F5CFDE1C5862}" presName="composite" presStyleCnt="0"/>
      <dgm:spPr/>
    </dgm:pt>
    <dgm:pt modelId="{DC5C58E9-80D6-4880-9B13-8C16BC09A7DE}" type="pres">
      <dgm:prSet presAssocID="{69B8F543-FD5A-45F9-A41D-F5CFDE1C5862}" presName="Parent1" presStyleLbl="node1" presStyleIdx="2" presStyleCnt="8" custScaleX="128147" custLinFactNeighborX="-23502" custLinFactNeighborY="13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1C12B2-A46D-4602-A03E-F9E4F2E47652}" type="pres">
      <dgm:prSet presAssocID="{69B8F543-FD5A-45F9-A41D-F5CFDE1C5862}" presName="Childtext1" presStyleLbl="revTx" presStyleIdx="1" presStyleCnt="4" custScaleX="149757" custLinFactNeighborX="-18932" custLinFactNeighborY="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5F91C3-597F-46D4-ADEC-1A9C91D73A3A}" type="pres">
      <dgm:prSet presAssocID="{69B8F543-FD5A-45F9-A41D-F5CFDE1C5862}" presName="BalanceSpacing" presStyleCnt="0"/>
      <dgm:spPr/>
    </dgm:pt>
    <dgm:pt modelId="{8A1FB624-C996-4BD9-805C-011950D07773}" type="pres">
      <dgm:prSet presAssocID="{69B8F543-FD5A-45F9-A41D-F5CFDE1C5862}" presName="BalanceSpacing1" presStyleCnt="0"/>
      <dgm:spPr/>
    </dgm:pt>
    <dgm:pt modelId="{218D2616-3686-4FE2-A239-E3BEC6FE69B2}" type="pres">
      <dgm:prSet presAssocID="{091F45B7-485A-4D4D-BAE5-F7FCB944A330}" presName="Accent1Text" presStyleLbl="node1" presStyleIdx="3" presStyleCnt="8" custScaleX="136530" custLinFactNeighborX="10341" custLinFactNeighborY="3238"/>
      <dgm:spPr/>
      <dgm:t>
        <a:bodyPr/>
        <a:lstStyle/>
        <a:p>
          <a:endParaRPr lang="es-EC"/>
        </a:p>
      </dgm:t>
    </dgm:pt>
    <dgm:pt modelId="{5B49A036-0528-48FE-861E-271B6FD999F2}" type="pres">
      <dgm:prSet presAssocID="{091F45B7-485A-4D4D-BAE5-F7FCB944A330}" presName="spaceBetweenRectangles" presStyleCnt="0"/>
      <dgm:spPr/>
    </dgm:pt>
    <dgm:pt modelId="{F31FEF4B-36C2-4C43-8B83-36EE2B16778E}" type="pres">
      <dgm:prSet presAssocID="{DBF8DAFD-E509-4FBF-BD40-F173765D3DEE}" presName="composite" presStyleCnt="0"/>
      <dgm:spPr/>
    </dgm:pt>
    <dgm:pt modelId="{45611EDF-D0F9-4706-A347-45A391FB598F}" type="pres">
      <dgm:prSet presAssocID="{DBF8DAFD-E509-4FBF-BD40-F173765D3DEE}" presName="Parent1" presStyleLbl="node1" presStyleIdx="4" presStyleCnt="8" custScaleX="1342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3979A-A04C-4714-A6A9-760D8921CDBD}" type="pres">
      <dgm:prSet presAssocID="{DBF8DAFD-E509-4FBF-BD40-F173765D3DE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D5ECA4-3322-4AC1-88D0-23C43E5E2AC2}" type="pres">
      <dgm:prSet presAssocID="{DBF8DAFD-E509-4FBF-BD40-F173765D3DEE}" presName="BalanceSpacing" presStyleCnt="0"/>
      <dgm:spPr/>
    </dgm:pt>
    <dgm:pt modelId="{BEDFA0BC-38FB-481F-A315-593D6D68EAEE}" type="pres">
      <dgm:prSet presAssocID="{DBF8DAFD-E509-4FBF-BD40-F173765D3DEE}" presName="BalanceSpacing1" presStyleCnt="0"/>
      <dgm:spPr/>
    </dgm:pt>
    <dgm:pt modelId="{74F868FA-4E3F-4B44-A4CB-E669AAA3DFA8}" type="pres">
      <dgm:prSet presAssocID="{85E44466-E93A-46E0-B65E-29D4E39232D3}" presName="Accent1Text" presStyleLbl="node1" presStyleIdx="5" presStyleCnt="8"/>
      <dgm:spPr/>
      <dgm:t>
        <a:bodyPr/>
        <a:lstStyle/>
        <a:p>
          <a:endParaRPr lang="es-EC"/>
        </a:p>
      </dgm:t>
    </dgm:pt>
    <dgm:pt modelId="{74E44ABE-166C-4972-A12C-EF4BAD84C00B}" type="pres">
      <dgm:prSet presAssocID="{85E44466-E93A-46E0-B65E-29D4E39232D3}" presName="spaceBetweenRectangles" presStyleCnt="0"/>
      <dgm:spPr/>
    </dgm:pt>
    <dgm:pt modelId="{3C8B830F-CC07-4ECC-9922-B2E5D5304343}" type="pres">
      <dgm:prSet presAssocID="{B2239755-81A4-44C0-856E-1FF1EAE00BA9}" presName="composite" presStyleCnt="0"/>
      <dgm:spPr/>
    </dgm:pt>
    <dgm:pt modelId="{474F6C0A-707B-42EC-A9B4-9D15817287B9}" type="pres">
      <dgm:prSet presAssocID="{B2239755-81A4-44C0-856E-1FF1EAE00BA9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588125-1AE9-421D-A001-0BCFC0A40678}" type="pres">
      <dgm:prSet presAssocID="{B2239755-81A4-44C0-856E-1FF1EAE00BA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C2BEC19-445A-4E97-B84E-21E62187A9A4}" type="pres">
      <dgm:prSet presAssocID="{B2239755-81A4-44C0-856E-1FF1EAE00BA9}" presName="BalanceSpacing" presStyleCnt="0"/>
      <dgm:spPr/>
    </dgm:pt>
    <dgm:pt modelId="{21397E25-FF18-40E7-9D1E-47DED54477B5}" type="pres">
      <dgm:prSet presAssocID="{B2239755-81A4-44C0-856E-1FF1EAE00BA9}" presName="BalanceSpacing1" presStyleCnt="0"/>
      <dgm:spPr/>
    </dgm:pt>
    <dgm:pt modelId="{BDB7169A-E5D8-4C47-ABA3-013000A6D20C}" type="pres">
      <dgm:prSet presAssocID="{0541F303-249E-4065-A32C-A8BAF888F99F}" presName="Accent1Text" presStyleLbl="node1" presStyleIdx="7" presStyleCnt="8" custScaleX="136530" custLinFactNeighborX="20657" custLinFactNeighborY="-1325"/>
      <dgm:spPr/>
      <dgm:t>
        <a:bodyPr/>
        <a:lstStyle/>
        <a:p>
          <a:endParaRPr lang="es-EC"/>
        </a:p>
      </dgm:t>
    </dgm:pt>
  </dgm:ptLst>
  <dgm:cxnLst>
    <dgm:cxn modelId="{2C553A2A-4EAA-4B42-BDF3-9995169F0D29}" type="presOf" srcId="{85E44466-E93A-46E0-B65E-29D4E39232D3}" destId="{74F868FA-4E3F-4B44-A4CB-E669AAA3DFA8}" srcOrd="0" destOrd="0" presId="urn:microsoft.com/office/officeart/2008/layout/AlternatingHexagons"/>
    <dgm:cxn modelId="{3812D623-CEEE-41DC-ABDE-3DE12407B929}" type="presOf" srcId="{EAC17286-ABAC-4169-B11E-D7D81FA24034}" destId="{5D10A4D0-0280-4A9A-B465-2D6A53B6F048}" srcOrd="0" destOrd="0" presId="urn:microsoft.com/office/officeart/2008/layout/AlternatingHexagons"/>
    <dgm:cxn modelId="{87FED46D-6C76-4D11-B51A-4AA98E4589EA}" type="presOf" srcId="{B2239755-81A4-44C0-856E-1FF1EAE00BA9}" destId="{474F6C0A-707B-42EC-A9B4-9D15817287B9}" srcOrd="0" destOrd="0" presId="urn:microsoft.com/office/officeart/2008/layout/AlternatingHexagons"/>
    <dgm:cxn modelId="{E7CE104B-9289-4EB1-A86A-5B16C0FCFC9F}" type="presOf" srcId="{69B8F543-FD5A-45F9-A41D-F5CFDE1C5862}" destId="{DC5C58E9-80D6-4880-9B13-8C16BC09A7DE}" srcOrd="0" destOrd="0" presId="urn:microsoft.com/office/officeart/2008/layout/AlternatingHexagons"/>
    <dgm:cxn modelId="{F2F0C3D7-095F-4BC2-A38E-E87734CF5CB7}" srcId="{69B8F543-FD5A-45F9-A41D-F5CFDE1C5862}" destId="{C44EB7F9-922D-4643-91AA-7F7B639B8B9D}" srcOrd="0" destOrd="0" parTransId="{1E8B078B-FBBC-41D2-8104-B02289E57BEF}" sibTransId="{9D6DA352-1A41-407F-A513-1883BFB5B4EF}"/>
    <dgm:cxn modelId="{2199B84E-F7E7-4BD9-BF7A-74BEE9C1AF91}" type="presOf" srcId="{C44EB7F9-922D-4643-91AA-7F7B639B8B9D}" destId="{911C12B2-A46D-4602-A03E-F9E4F2E47652}" srcOrd="0" destOrd="0" presId="urn:microsoft.com/office/officeart/2008/layout/AlternatingHexagons"/>
    <dgm:cxn modelId="{B872972F-CEBA-484F-A39B-8AC2DC357978}" type="presOf" srcId="{CC2D19F7-B6E2-4347-A346-CADBCACD634C}" destId="{532AAC79-E2C6-4539-8952-303805A6763E}" srcOrd="0" destOrd="0" presId="urn:microsoft.com/office/officeart/2008/layout/AlternatingHexagons"/>
    <dgm:cxn modelId="{06D707D4-5D81-4EAD-BEF1-94C616740C10}" type="presOf" srcId="{091F45B7-485A-4D4D-BAE5-F7FCB944A330}" destId="{218D2616-3686-4FE2-A239-E3BEC6FE69B2}" srcOrd="0" destOrd="0" presId="urn:microsoft.com/office/officeart/2008/layout/AlternatingHexagons"/>
    <dgm:cxn modelId="{0FE9C19C-14EB-4A21-B85E-E0A46D092512}" srcId="{6A50244C-03E3-4632-9E5D-7D3291CF8BD0}" destId="{DBF8DAFD-E509-4FBF-BD40-F173765D3DEE}" srcOrd="2" destOrd="0" parTransId="{9892DE16-9A46-4B8D-AA6A-49E184462A10}" sibTransId="{85E44466-E93A-46E0-B65E-29D4E39232D3}"/>
    <dgm:cxn modelId="{5C9F8787-50C0-45D7-9D93-A3A402F4660D}" type="presOf" srcId="{6A50244C-03E3-4632-9E5D-7D3291CF8BD0}" destId="{578861CE-A016-4AA2-B4FE-81609780118A}" srcOrd="0" destOrd="0" presId="urn:microsoft.com/office/officeart/2008/layout/AlternatingHexagons"/>
    <dgm:cxn modelId="{EB17BA27-F7FC-47D7-8FE3-722F9A3FF802}" srcId="{2CF31428-481C-4C3A-A463-9C470A9CFC01}" destId="{EAC17286-ABAC-4169-B11E-D7D81FA24034}" srcOrd="0" destOrd="0" parTransId="{35D648C0-A4B5-40CD-A80C-3F81E2A790E4}" sibTransId="{D3046567-23A7-4528-800E-6766AF75C53F}"/>
    <dgm:cxn modelId="{6F0ABF0E-6186-4DAF-9781-2C8BE71EEE54}" type="presOf" srcId="{0541F303-249E-4065-A32C-A8BAF888F99F}" destId="{BDB7169A-E5D8-4C47-ABA3-013000A6D20C}" srcOrd="0" destOrd="0" presId="urn:microsoft.com/office/officeart/2008/layout/AlternatingHexagons"/>
    <dgm:cxn modelId="{4E37F56E-161A-47CE-8DDC-342A03A23CD9}" srcId="{6A50244C-03E3-4632-9E5D-7D3291CF8BD0}" destId="{69B8F543-FD5A-45F9-A41D-F5CFDE1C5862}" srcOrd="1" destOrd="0" parTransId="{746B6BFD-F059-440D-B768-BC7A73E61BF0}" sibTransId="{091F45B7-485A-4D4D-BAE5-F7FCB944A330}"/>
    <dgm:cxn modelId="{A04D586D-31FB-4107-AF66-2AA4BAE80A59}" type="presOf" srcId="{DBF8DAFD-E509-4FBF-BD40-F173765D3DEE}" destId="{45611EDF-D0F9-4706-A347-45A391FB598F}" srcOrd="0" destOrd="0" presId="urn:microsoft.com/office/officeart/2008/layout/AlternatingHexagons"/>
    <dgm:cxn modelId="{12A7653A-B3D7-4E36-A9C7-C2EF9E4A9991}" srcId="{6A50244C-03E3-4632-9E5D-7D3291CF8BD0}" destId="{2CF31428-481C-4C3A-A463-9C470A9CFC01}" srcOrd="0" destOrd="0" parTransId="{319E2807-411A-4303-94C4-F8E5DC96E016}" sibTransId="{CC2D19F7-B6E2-4347-A346-CADBCACD634C}"/>
    <dgm:cxn modelId="{36A24961-31D3-4901-B4C9-41AD441ED64B}" srcId="{6A50244C-03E3-4632-9E5D-7D3291CF8BD0}" destId="{B2239755-81A4-44C0-856E-1FF1EAE00BA9}" srcOrd="3" destOrd="0" parTransId="{DC654E34-7584-4BA6-80C1-7938F827B59C}" sibTransId="{0541F303-249E-4065-A32C-A8BAF888F99F}"/>
    <dgm:cxn modelId="{AD7424AE-EA0D-424C-AF3B-F9142322526D}" type="presOf" srcId="{2CF31428-481C-4C3A-A463-9C470A9CFC01}" destId="{11AD6E8F-CDC2-4D5C-8A89-21537586793F}" srcOrd="0" destOrd="0" presId="urn:microsoft.com/office/officeart/2008/layout/AlternatingHexagons"/>
    <dgm:cxn modelId="{DD909CAF-CA07-4D09-BDE0-0EF896E47F21}" type="presParOf" srcId="{578861CE-A016-4AA2-B4FE-81609780118A}" destId="{4CA2E0A2-CC6C-4BE0-B5AA-BA3F6AA32FE8}" srcOrd="0" destOrd="0" presId="urn:microsoft.com/office/officeart/2008/layout/AlternatingHexagons"/>
    <dgm:cxn modelId="{917E1924-A0C7-4E76-BDEC-F7DB91042FD4}" type="presParOf" srcId="{4CA2E0A2-CC6C-4BE0-B5AA-BA3F6AA32FE8}" destId="{11AD6E8F-CDC2-4D5C-8A89-21537586793F}" srcOrd="0" destOrd="0" presId="urn:microsoft.com/office/officeart/2008/layout/AlternatingHexagons"/>
    <dgm:cxn modelId="{F0385EF2-FE7F-4484-83A8-14807AD3BAD5}" type="presParOf" srcId="{4CA2E0A2-CC6C-4BE0-B5AA-BA3F6AA32FE8}" destId="{5D10A4D0-0280-4A9A-B465-2D6A53B6F048}" srcOrd="1" destOrd="0" presId="urn:microsoft.com/office/officeart/2008/layout/AlternatingHexagons"/>
    <dgm:cxn modelId="{3AFCF510-5F4D-4B22-AE0D-F114283CA8E2}" type="presParOf" srcId="{4CA2E0A2-CC6C-4BE0-B5AA-BA3F6AA32FE8}" destId="{3998445C-C17D-48A4-923E-F764AFCBC74F}" srcOrd="2" destOrd="0" presId="urn:microsoft.com/office/officeart/2008/layout/AlternatingHexagons"/>
    <dgm:cxn modelId="{9F66F685-E51F-4E6A-8C0B-2F523C1622F1}" type="presParOf" srcId="{4CA2E0A2-CC6C-4BE0-B5AA-BA3F6AA32FE8}" destId="{43ABA008-D2EF-4546-BA7B-DE5BEED5854C}" srcOrd="3" destOrd="0" presId="urn:microsoft.com/office/officeart/2008/layout/AlternatingHexagons"/>
    <dgm:cxn modelId="{0058D4AB-7A97-42AD-A9B8-E994FF9E3BB7}" type="presParOf" srcId="{4CA2E0A2-CC6C-4BE0-B5AA-BA3F6AA32FE8}" destId="{532AAC79-E2C6-4539-8952-303805A6763E}" srcOrd="4" destOrd="0" presId="urn:microsoft.com/office/officeart/2008/layout/AlternatingHexagons"/>
    <dgm:cxn modelId="{5ED84141-71CD-4BD1-9A12-0D9B71597826}" type="presParOf" srcId="{578861CE-A016-4AA2-B4FE-81609780118A}" destId="{64C2041F-02C9-4609-A7D7-D36B32C1184B}" srcOrd="1" destOrd="0" presId="urn:microsoft.com/office/officeart/2008/layout/AlternatingHexagons"/>
    <dgm:cxn modelId="{4B70E5DD-5570-452A-B75A-593CD806F713}" type="presParOf" srcId="{578861CE-A016-4AA2-B4FE-81609780118A}" destId="{B86530CE-CAFF-4014-840A-7E97268D1D65}" srcOrd="2" destOrd="0" presId="urn:microsoft.com/office/officeart/2008/layout/AlternatingHexagons"/>
    <dgm:cxn modelId="{7A4D4D06-7A18-4884-B733-D40C164174ED}" type="presParOf" srcId="{B86530CE-CAFF-4014-840A-7E97268D1D65}" destId="{DC5C58E9-80D6-4880-9B13-8C16BC09A7DE}" srcOrd="0" destOrd="0" presId="urn:microsoft.com/office/officeart/2008/layout/AlternatingHexagons"/>
    <dgm:cxn modelId="{F13873B0-50FB-49F5-B1E5-BCDC8CC7C7C6}" type="presParOf" srcId="{B86530CE-CAFF-4014-840A-7E97268D1D65}" destId="{911C12B2-A46D-4602-A03E-F9E4F2E47652}" srcOrd="1" destOrd="0" presId="urn:microsoft.com/office/officeart/2008/layout/AlternatingHexagons"/>
    <dgm:cxn modelId="{7DB3A100-96E9-4822-88E3-D514868366FA}" type="presParOf" srcId="{B86530CE-CAFF-4014-840A-7E97268D1D65}" destId="{025F91C3-597F-46D4-ADEC-1A9C91D73A3A}" srcOrd="2" destOrd="0" presId="urn:microsoft.com/office/officeart/2008/layout/AlternatingHexagons"/>
    <dgm:cxn modelId="{C61A9E2C-5734-4050-8E7A-DCD6A8B67549}" type="presParOf" srcId="{B86530CE-CAFF-4014-840A-7E97268D1D65}" destId="{8A1FB624-C996-4BD9-805C-011950D07773}" srcOrd="3" destOrd="0" presId="urn:microsoft.com/office/officeart/2008/layout/AlternatingHexagons"/>
    <dgm:cxn modelId="{EC4E3D25-6108-4A19-9287-FE041B800673}" type="presParOf" srcId="{B86530CE-CAFF-4014-840A-7E97268D1D65}" destId="{218D2616-3686-4FE2-A239-E3BEC6FE69B2}" srcOrd="4" destOrd="0" presId="urn:microsoft.com/office/officeart/2008/layout/AlternatingHexagons"/>
    <dgm:cxn modelId="{48CA575D-7ACC-45DE-8F14-89A529F6E3AE}" type="presParOf" srcId="{578861CE-A016-4AA2-B4FE-81609780118A}" destId="{5B49A036-0528-48FE-861E-271B6FD999F2}" srcOrd="3" destOrd="0" presId="urn:microsoft.com/office/officeart/2008/layout/AlternatingHexagons"/>
    <dgm:cxn modelId="{6D0E544D-8D95-430C-A1D2-B76AF15C2C44}" type="presParOf" srcId="{578861CE-A016-4AA2-B4FE-81609780118A}" destId="{F31FEF4B-36C2-4C43-8B83-36EE2B16778E}" srcOrd="4" destOrd="0" presId="urn:microsoft.com/office/officeart/2008/layout/AlternatingHexagons"/>
    <dgm:cxn modelId="{C21769A7-486A-43A2-B0F4-61B250E28B7D}" type="presParOf" srcId="{F31FEF4B-36C2-4C43-8B83-36EE2B16778E}" destId="{45611EDF-D0F9-4706-A347-45A391FB598F}" srcOrd="0" destOrd="0" presId="urn:microsoft.com/office/officeart/2008/layout/AlternatingHexagons"/>
    <dgm:cxn modelId="{DDDC0540-7D68-4B7F-9CF1-DF9E06D72DEB}" type="presParOf" srcId="{F31FEF4B-36C2-4C43-8B83-36EE2B16778E}" destId="{5D33979A-A04C-4714-A6A9-760D8921CDBD}" srcOrd="1" destOrd="0" presId="urn:microsoft.com/office/officeart/2008/layout/AlternatingHexagons"/>
    <dgm:cxn modelId="{73F56DD5-FE62-43BE-9CF1-98373C616FAC}" type="presParOf" srcId="{F31FEF4B-36C2-4C43-8B83-36EE2B16778E}" destId="{0CD5ECA4-3322-4AC1-88D0-23C43E5E2AC2}" srcOrd="2" destOrd="0" presId="urn:microsoft.com/office/officeart/2008/layout/AlternatingHexagons"/>
    <dgm:cxn modelId="{C4C3EE00-003E-49B1-9DCB-21014D31AF3E}" type="presParOf" srcId="{F31FEF4B-36C2-4C43-8B83-36EE2B16778E}" destId="{BEDFA0BC-38FB-481F-A315-593D6D68EAEE}" srcOrd="3" destOrd="0" presId="urn:microsoft.com/office/officeart/2008/layout/AlternatingHexagons"/>
    <dgm:cxn modelId="{BF661C45-1891-407F-B71F-FBF0A9F879DC}" type="presParOf" srcId="{F31FEF4B-36C2-4C43-8B83-36EE2B16778E}" destId="{74F868FA-4E3F-4B44-A4CB-E669AAA3DFA8}" srcOrd="4" destOrd="0" presId="urn:microsoft.com/office/officeart/2008/layout/AlternatingHexagons"/>
    <dgm:cxn modelId="{9C844D3E-AFB8-4878-B754-71E7F8FD8FD2}" type="presParOf" srcId="{578861CE-A016-4AA2-B4FE-81609780118A}" destId="{74E44ABE-166C-4972-A12C-EF4BAD84C00B}" srcOrd="5" destOrd="0" presId="urn:microsoft.com/office/officeart/2008/layout/AlternatingHexagons"/>
    <dgm:cxn modelId="{2FAD865D-1DF9-49C4-A675-4798633EACA5}" type="presParOf" srcId="{578861CE-A016-4AA2-B4FE-81609780118A}" destId="{3C8B830F-CC07-4ECC-9922-B2E5D5304343}" srcOrd="6" destOrd="0" presId="urn:microsoft.com/office/officeart/2008/layout/AlternatingHexagons"/>
    <dgm:cxn modelId="{51AE3007-5120-48EE-BF50-E1D8F793382A}" type="presParOf" srcId="{3C8B830F-CC07-4ECC-9922-B2E5D5304343}" destId="{474F6C0A-707B-42EC-A9B4-9D15817287B9}" srcOrd="0" destOrd="0" presId="urn:microsoft.com/office/officeart/2008/layout/AlternatingHexagons"/>
    <dgm:cxn modelId="{9472ACCB-38B4-4E20-B564-4D894D880F75}" type="presParOf" srcId="{3C8B830F-CC07-4ECC-9922-B2E5D5304343}" destId="{4A588125-1AE9-421D-A001-0BCFC0A40678}" srcOrd="1" destOrd="0" presId="urn:microsoft.com/office/officeart/2008/layout/AlternatingHexagons"/>
    <dgm:cxn modelId="{C2533759-9243-4FE8-A9D0-C4C19BD3C4B4}" type="presParOf" srcId="{3C8B830F-CC07-4ECC-9922-B2E5D5304343}" destId="{9C2BEC19-445A-4E97-B84E-21E62187A9A4}" srcOrd="2" destOrd="0" presId="urn:microsoft.com/office/officeart/2008/layout/AlternatingHexagons"/>
    <dgm:cxn modelId="{E2E60BCC-98B5-44A6-B7D7-402C1DA4A6C0}" type="presParOf" srcId="{3C8B830F-CC07-4ECC-9922-B2E5D5304343}" destId="{21397E25-FF18-40E7-9D1E-47DED54477B5}" srcOrd="3" destOrd="0" presId="urn:microsoft.com/office/officeart/2008/layout/AlternatingHexagons"/>
    <dgm:cxn modelId="{ADA8FEBA-DB8F-4A05-B25C-2D97A189BD68}" type="presParOf" srcId="{3C8B830F-CC07-4ECC-9922-B2E5D5304343}" destId="{BDB7169A-E5D8-4C47-ABA3-013000A6D2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5F7DB4-5CCF-4447-99EC-75C6E8FDA36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2CFB064-0816-4D3D-B00C-01D3825D7190}">
      <dgm:prSet phldrT="[Texto]" custT="1"/>
      <dgm:spPr/>
      <dgm:t>
        <a:bodyPr/>
        <a:lstStyle/>
        <a:p>
          <a:r>
            <a:rPr lang="es-EC" sz="1000" b="1">
              <a:latin typeface="Arial" panose="020B0604020202020204" pitchFamily="34" charset="0"/>
              <a:cs typeface="Arial" panose="020B0604020202020204" pitchFamily="34" charset="0"/>
            </a:rPr>
            <a:t>APARATO BUCO FONADOR</a:t>
          </a:r>
        </a:p>
      </dgm:t>
    </dgm:pt>
    <dgm:pt modelId="{6EA45EC1-525C-4D93-852D-C14B9574077C}" type="parTrans" cxnId="{A2F8FE84-B310-4206-A96F-1D36F031952D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05EA0-FCA9-409E-B85D-6DCE980C83DF}" type="sibTrans" cxnId="{A2F8FE84-B310-4206-A96F-1D36F031952D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34A10-07C9-46DE-A1F3-BFCD38D6F9E6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CAVIDADES GLÓTICAS (Órganos de la fonación)</a:t>
          </a:r>
        </a:p>
      </dgm:t>
    </dgm:pt>
    <dgm:pt modelId="{06FC3DCF-8952-4B84-82A7-D06AFD4AF447}" type="parTrans" cxnId="{49468783-80D0-403F-BF56-1ACE72A4D7A4}">
      <dgm:prSet custT="1"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A1283-FB69-4F15-8A4E-3B1DBB1823C7}" type="sibTrans" cxnId="{49468783-80D0-403F-BF56-1ACE72A4D7A4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68B6C-02C4-4513-A267-9A72047F5EC1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LARINGE</a:t>
          </a:r>
        </a:p>
      </dgm:t>
    </dgm:pt>
    <dgm:pt modelId="{C14634E9-E0F2-4939-B0B5-3A2F659A334E}" type="parTrans" cxnId="{F9BA04BF-AB3A-43ED-81FE-361C6325CCC2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AC209-040B-4353-A972-B17562CE35C2}" type="sibTrans" cxnId="{F9BA04BF-AB3A-43ED-81FE-361C6325CCC2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9A581-8055-4FFB-A565-55D4481DF4CC}">
      <dgm:prSet phldrT="[Texto]" custT="1"/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CAVIDADES SUPRAGLÓTICAS</a:t>
          </a:r>
        </a:p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(Órganos de la articulación)</a:t>
          </a:r>
        </a:p>
      </dgm:t>
    </dgm:pt>
    <dgm:pt modelId="{D3BF2596-98A5-40D0-88CC-918FC85759A2}" type="parTrans" cxnId="{8578952B-71D8-468F-864C-A6E3A6EB6BA1}">
      <dgm:prSet custT="1"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199E3-AA28-4799-AEEC-D9FD5C45480D}" type="sibTrans" cxnId="{8578952B-71D8-468F-864C-A6E3A6EB6BA1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70FF0-D162-4716-BC3A-3E48A747864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TRÁQUEA</a:t>
          </a:r>
        </a:p>
      </dgm:t>
    </dgm:pt>
    <dgm:pt modelId="{1F745974-1A4D-484F-A857-75AE08174E45}" type="parTrans" cxnId="{B56EED3F-B04C-4A0D-B6DE-B274CD5B77C7}">
      <dgm:prSet custT="1"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0E165-793F-4CC6-918C-8EB46468E682}" type="sibTrans" cxnId="{B56EED3F-B04C-4A0D-B6DE-B274CD5B77C7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25461-2CF4-4749-A66C-31CD38299EC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CAVIDADES INFRAGLÓTICAS</a:t>
          </a:r>
        </a:p>
      </dgm:t>
    </dgm:pt>
    <dgm:pt modelId="{6939417D-D2A4-4E0C-8841-5E6B0B02B75C}" type="parTrans" cxnId="{D4BC2840-2E0D-4B8A-A502-B4796205C73D}">
      <dgm:prSet custT="1"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497A7-EDB6-43A0-AD78-84F8625D8AAB}" type="sibTrans" cxnId="{D4BC2840-2E0D-4B8A-A502-B4796205C73D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3F7E4-1F02-40AC-8BFB-99F55C8000F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PALADAR</a:t>
          </a:r>
        </a:p>
      </dgm:t>
    </dgm:pt>
    <dgm:pt modelId="{64A5DA43-3B75-4D2D-855E-69E749B2475E}" type="parTrans" cxnId="{F56CD214-7CAC-4EA9-A3DC-07A71C161EAB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23672-E358-4353-9CFC-9C1138FF183D}" type="sibTrans" cxnId="{F56CD214-7CAC-4EA9-A3DC-07A71C161EAB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25F3-3B90-454B-93AA-151CC23019F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DIENTES</a:t>
          </a:r>
        </a:p>
      </dgm:t>
    </dgm:pt>
    <dgm:pt modelId="{D3D4C0E1-F080-41EC-8E1E-95EA75D641DB}" type="parTrans" cxnId="{516E7C75-9CEA-46B5-968D-E522D7A6921E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7DC81-061A-46CD-945A-711C7DEF8C2B}" type="sibTrans" cxnId="{516E7C75-9CEA-46B5-968D-E522D7A6921E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66D7D6-23F9-4CEC-9449-82D02B1D040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LABIOS</a:t>
          </a:r>
        </a:p>
      </dgm:t>
    </dgm:pt>
    <dgm:pt modelId="{F08EDC52-3B68-4038-8C4C-B7492054822E}" type="parTrans" cxnId="{7450AE63-5BF9-4358-8838-A058A23E96FB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767C7-F0DD-4AD6-861E-DAEA19F4C418}" type="sibTrans" cxnId="{7450AE63-5BF9-4358-8838-A058A23E96FB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AF448-3F3F-45A9-A222-ADE38AA444D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VELO DEL PALADAR</a:t>
          </a:r>
        </a:p>
      </dgm:t>
    </dgm:pt>
    <dgm:pt modelId="{F607AA7C-EEB8-4408-B628-58E5583626B6}" type="parTrans" cxnId="{A0362334-3F67-4964-930F-497D4EFB2B00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AF0BA-63B1-42DC-BF24-056015829FE1}" type="sibTrans" cxnId="{A0362334-3F67-4964-930F-497D4EFB2B00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C7BDB-7437-4F91-AF31-FDE55AB5340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LENGUA</a:t>
          </a:r>
        </a:p>
      </dgm:t>
    </dgm:pt>
    <dgm:pt modelId="{EC8322FB-89E4-4E55-8027-26CA6CD5EE7F}" type="parTrans" cxnId="{F342792A-D783-44F1-8876-637C1C81BEC9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C4627-0A25-481F-9B72-0847E203B9B6}" type="sibTrans" cxnId="{F342792A-D783-44F1-8876-637C1C81BEC9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75F5E-B5C1-41D0-89B3-EFA6AA3026B5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CUERDAS VOCALES</a:t>
          </a:r>
        </a:p>
      </dgm:t>
    </dgm:pt>
    <dgm:pt modelId="{5DA110F7-F7E2-44C3-9E6B-5447F27BBF4F}" type="parTrans" cxnId="{16B9A4C1-2E8E-491E-9FDF-F5841B40BE9D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F2801-CD7B-49A6-8090-AE7DD4CBCDE8}" type="sibTrans" cxnId="{16B9A4C1-2E8E-491E-9FDF-F5841B40BE9D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7846B-6E01-49B5-A355-A28A7293CD59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RESONADORES</a:t>
          </a:r>
        </a:p>
      </dgm:t>
    </dgm:pt>
    <dgm:pt modelId="{4B1B43A8-ED72-4E19-9234-173A5F849FE3}" type="parTrans" cxnId="{30B03377-FC19-4BE5-8789-4030ADFCADB9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A07EC-8BBF-4FA5-B6C4-4A4F3C1147D4}" type="sibTrans" cxnId="{30B03377-FC19-4BE5-8789-4030ADFCADB9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9B4DA-37E8-4B87-AC4F-02ED603E37F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PULMONES</a:t>
          </a:r>
        </a:p>
      </dgm:t>
    </dgm:pt>
    <dgm:pt modelId="{FA43F4CC-3275-4404-B8B1-0A5DF3C51E2F}" type="parTrans" cxnId="{81462E2E-BD6D-4393-AD10-A43CC652346D}">
      <dgm:prSet custT="1"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22888-8019-4374-981D-54A9A41DD3A8}" type="sibTrans" cxnId="{81462E2E-BD6D-4393-AD10-A43CC652346D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84B27-4128-4AC2-BC9A-4E63D89FF5D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DIAFRAGMA</a:t>
          </a:r>
        </a:p>
      </dgm:t>
    </dgm:pt>
    <dgm:pt modelId="{4CC1B799-862A-4123-AC12-15BC2DEC3163}" type="parTrans" cxnId="{B2901C5C-36CE-4D33-A513-B0B19F7D7EAB}">
      <dgm:prSet custT="1"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056B5-E4D2-4AFB-9021-5AF8B471380A}" type="sibTrans" cxnId="{B2901C5C-36CE-4D33-A513-B0B19F7D7EAB}">
      <dgm:prSet/>
      <dgm:spPr/>
      <dgm:t>
        <a:bodyPr/>
        <a:lstStyle/>
        <a:p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94E0F-FBA6-4CAB-840C-99CD4BB78CC6}" type="pres">
      <dgm:prSet presAssocID="{CA5F7DB4-5CCF-4447-99EC-75C6E8FDA3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02852C-916F-4C97-A3BE-815664120DDF}" type="pres">
      <dgm:prSet presAssocID="{52CFB064-0816-4D3D-B00C-01D3825D7190}" presName="root1" presStyleCnt="0"/>
      <dgm:spPr/>
      <dgm:t>
        <a:bodyPr/>
        <a:lstStyle/>
        <a:p>
          <a:endParaRPr lang="es-EC"/>
        </a:p>
      </dgm:t>
    </dgm:pt>
    <dgm:pt modelId="{52EB6356-89FA-4B2E-BA1F-9344D81009A8}" type="pres">
      <dgm:prSet presAssocID="{52CFB064-0816-4D3D-B00C-01D3825D7190}" presName="LevelOneTextNode" presStyleLbl="node0" presStyleIdx="0" presStyleCnt="1" custLinFactNeighborX="-13862" custLinFactNeighborY="-55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FC768A-30C6-4FEB-B8D5-BC043F5B1A7B}" type="pres">
      <dgm:prSet presAssocID="{52CFB064-0816-4D3D-B00C-01D3825D7190}" presName="level2hierChild" presStyleCnt="0"/>
      <dgm:spPr/>
      <dgm:t>
        <a:bodyPr/>
        <a:lstStyle/>
        <a:p>
          <a:endParaRPr lang="es-EC"/>
        </a:p>
      </dgm:t>
    </dgm:pt>
    <dgm:pt modelId="{9C8DE4B9-FEFA-4514-ACEA-AA2097C09278}" type="pres">
      <dgm:prSet presAssocID="{06FC3DCF-8952-4B84-82A7-D06AFD4AF447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2E26FF2F-4F25-4CD1-A4E6-58CB32F52E72}" type="pres">
      <dgm:prSet presAssocID="{06FC3DCF-8952-4B84-82A7-D06AFD4AF447}" presName="connTx" presStyleLbl="parChTrans1D2" presStyleIdx="0" presStyleCnt="3"/>
      <dgm:spPr/>
      <dgm:t>
        <a:bodyPr/>
        <a:lstStyle/>
        <a:p>
          <a:endParaRPr lang="es-EC"/>
        </a:p>
      </dgm:t>
    </dgm:pt>
    <dgm:pt modelId="{A0F4214F-073E-4900-80B2-FF2A0E830457}" type="pres">
      <dgm:prSet presAssocID="{23734A10-07C9-46DE-A1F3-BFCD38D6F9E6}" presName="root2" presStyleCnt="0"/>
      <dgm:spPr/>
      <dgm:t>
        <a:bodyPr/>
        <a:lstStyle/>
        <a:p>
          <a:endParaRPr lang="es-EC"/>
        </a:p>
      </dgm:t>
    </dgm:pt>
    <dgm:pt modelId="{82C16B7F-265B-4BCD-8A84-D56C84FF181D}" type="pres">
      <dgm:prSet presAssocID="{23734A10-07C9-46DE-A1F3-BFCD38D6F9E6}" presName="LevelTwoTextNode" presStyleLbl="node2" presStyleIdx="0" presStyleCnt="3" custScaleY="1274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0B1372-4F71-4E9B-8500-6477BE695A5B}" type="pres">
      <dgm:prSet presAssocID="{23734A10-07C9-46DE-A1F3-BFCD38D6F9E6}" presName="level3hierChild" presStyleCnt="0"/>
      <dgm:spPr/>
      <dgm:t>
        <a:bodyPr/>
        <a:lstStyle/>
        <a:p>
          <a:endParaRPr lang="es-EC"/>
        </a:p>
      </dgm:t>
    </dgm:pt>
    <dgm:pt modelId="{99B7F14A-E39C-405B-A7C1-E502AB0FC080}" type="pres">
      <dgm:prSet presAssocID="{C14634E9-E0F2-4939-B0B5-3A2F659A334E}" presName="conn2-1" presStyleLbl="parChTrans1D3" presStyleIdx="0" presStyleCnt="11"/>
      <dgm:spPr/>
      <dgm:t>
        <a:bodyPr/>
        <a:lstStyle/>
        <a:p>
          <a:endParaRPr lang="es-EC"/>
        </a:p>
      </dgm:t>
    </dgm:pt>
    <dgm:pt modelId="{41511C8F-57C3-4024-9F2C-8488D8AF9854}" type="pres">
      <dgm:prSet presAssocID="{C14634E9-E0F2-4939-B0B5-3A2F659A334E}" presName="connTx" presStyleLbl="parChTrans1D3" presStyleIdx="0" presStyleCnt="11"/>
      <dgm:spPr/>
      <dgm:t>
        <a:bodyPr/>
        <a:lstStyle/>
        <a:p>
          <a:endParaRPr lang="es-EC"/>
        </a:p>
      </dgm:t>
    </dgm:pt>
    <dgm:pt modelId="{2F70F08E-B486-4256-AAA0-880F97086E06}" type="pres">
      <dgm:prSet presAssocID="{7E468B6C-02C4-4513-A267-9A72047F5EC1}" presName="root2" presStyleCnt="0"/>
      <dgm:spPr/>
      <dgm:t>
        <a:bodyPr/>
        <a:lstStyle/>
        <a:p>
          <a:endParaRPr lang="es-EC"/>
        </a:p>
      </dgm:t>
    </dgm:pt>
    <dgm:pt modelId="{3CE5CD65-0145-49D0-843C-AEF415DA1F36}" type="pres">
      <dgm:prSet presAssocID="{7E468B6C-02C4-4513-A267-9A72047F5EC1}" presName="LevelTwoTextNode" presStyleLbl="node3" presStyleIdx="0" presStyleCnt="11" custScaleX="98483" custScaleY="48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518515-6753-4830-A494-42B4412EBC45}" type="pres">
      <dgm:prSet presAssocID="{7E468B6C-02C4-4513-A267-9A72047F5EC1}" presName="level3hierChild" presStyleCnt="0"/>
      <dgm:spPr/>
      <dgm:t>
        <a:bodyPr/>
        <a:lstStyle/>
        <a:p>
          <a:endParaRPr lang="es-EC"/>
        </a:p>
      </dgm:t>
    </dgm:pt>
    <dgm:pt modelId="{69EEFF1F-29C8-427B-93F7-C753875BFF77}" type="pres">
      <dgm:prSet presAssocID="{5DA110F7-F7E2-44C3-9E6B-5447F27BBF4F}" presName="conn2-1" presStyleLbl="parChTrans1D3" presStyleIdx="1" presStyleCnt="11"/>
      <dgm:spPr/>
      <dgm:t>
        <a:bodyPr/>
        <a:lstStyle/>
        <a:p>
          <a:endParaRPr lang="es-EC"/>
        </a:p>
      </dgm:t>
    </dgm:pt>
    <dgm:pt modelId="{1B33F6D4-DA0E-4BEE-8F28-868B7CAADB95}" type="pres">
      <dgm:prSet presAssocID="{5DA110F7-F7E2-44C3-9E6B-5447F27BBF4F}" presName="connTx" presStyleLbl="parChTrans1D3" presStyleIdx="1" presStyleCnt="11"/>
      <dgm:spPr/>
      <dgm:t>
        <a:bodyPr/>
        <a:lstStyle/>
        <a:p>
          <a:endParaRPr lang="es-EC"/>
        </a:p>
      </dgm:t>
    </dgm:pt>
    <dgm:pt modelId="{15398D18-BE68-41FB-9B59-194C9048697D}" type="pres">
      <dgm:prSet presAssocID="{E5E75F5E-B5C1-41D0-89B3-EFA6AA3026B5}" presName="root2" presStyleCnt="0"/>
      <dgm:spPr/>
      <dgm:t>
        <a:bodyPr/>
        <a:lstStyle/>
        <a:p>
          <a:endParaRPr lang="es-EC"/>
        </a:p>
      </dgm:t>
    </dgm:pt>
    <dgm:pt modelId="{1068A45A-1C5F-4EDC-81A3-92B54448916B}" type="pres">
      <dgm:prSet presAssocID="{E5E75F5E-B5C1-41D0-89B3-EFA6AA3026B5}" presName="LevelTwoTextNode" presStyleLbl="node3" presStyleIdx="1" presStyleCnt="11" custScaleX="100146" custScaleY="666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1B778AE-E3EE-41E6-B3FE-300577F6E4F7}" type="pres">
      <dgm:prSet presAssocID="{E5E75F5E-B5C1-41D0-89B3-EFA6AA3026B5}" presName="level3hierChild" presStyleCnt="0"/>
      <dgm:spPr/>
      <dgm:t>
        <a:bodyPr/>
        <a:lstStyle/>
        <a:p>
          <a:endParaRPr lang="es-EC"/>
        </a:p>
      </dgm:t>
    </dgm:pt>
    <dgm:pt modelId="{A2FFCAFB-224D-4DC5-BD7F-584726A04C75}" type="pres">
      <dgm:prSet presAssocID="{4B1B43A8-ED72-4E19-9234-173A5F849FE3}" presName="conn2-1" presStyleLbl="parChTrans1D3" presStyleIdx="2" presStyleCnt="11"/>
      <dgm:spPr/>
      <dgm:t>
        <a:bodyPr/>
        <a:lstStyle/>
        <a:p>
          <a:endParaRPr lang="es-EC"/>
        </a:p>
      </dgm:t>
    </dgm:pt>
    <dgm:pt modelId="{48DCD822-8C6A-470E-98D2-E2A078C67FC5}" type="pres">
      <dgm:prSet presAssocID="{4B1B43A8-ED72-4E19-9234-173A5F849FE3}" presName="connTx" presStyleLbl="parChTrans1D3" presStyleIdx="2" presStyleCnt="11"/>
      <dgm:spPr/>
      <dgm:t>
        <a:bodyPr/>
        <a:lstStyle/>
        <a:p>
          <a:endParaRPr lang="es-EC"/>
        </a:p>
      </dgm:t>
    </dgm:pt>
    <dgm:pt modelId="{00D69D09-5B92-4DC4-AE2A-6D9E142C6DC5}" type="pres">
      <dgm:prSet presAssocID="{60D7846B-6E01-49B5-A355-A28A7293CD59}" presName="root2" presStyleCnt="0"/>
      <dgm:spPr/>
      <dgm:t>
        <a:bodyPr/>
        <a:lstStyle/>
        <a:p>
          <a:endParaRPr lang="es-EC"/>
        </a:p>
      </dgm:t>
    </dgm:pt>
    <dgm:pt modelId="{2108EB83-393D-405E-B6A3-DA860A7D79BE}" type="pres">
      <dgm:prSet presAssocID="{60D7846B-6E01-49B5-A355-A28A7293CD59}" presName="LevelTwoTextNode" presStyleLbl="node3" presStyleIdx="2" presStyleCnt="11" custScaleX="102813" custScaleY="546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93D6DB9-E444-4BF4-8179-A7FF7932DAA3}" type="pres">
      <dgm:prSet presAssocID="{60D7846B-6E01-49B5-A355-A28A7293CD59}" presName="level3hierChild" presStyleCnt="0"/>
      <dgm:spPr/>
      <dgm:t>
        <a:bodyPr/>
        <a:lstStyle/>
        <a:p>
          <a:endParaRPr lang="es-EC"/>
        </a:p>
      </dgm:t>
    </dgm:pt>
    <dgm:pt modelId="{5EA372D8-4E7A-4511-AE2D-B738F1593546}" type="pres">
      <dgm:prSet presAssocID="{6939417D-D2A4-4E0C-8841-5E6B0B02B75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122EF9DF-E83D-4380-9A96-488E30DA90BD}" type="pres">
      <dgm:prSet presAssocID="{6939417D-D2A4-4E0C-8841-5E6B0B02B75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6F8654F3-C194-47F1-9749-A4C5B640FC54}" type="pres">
      <dgm:prSet presAssocID="{F2325461-2CF4-4749-A66C-31CD38299EC9}" presName="root2" presStyleCnt="0"/>
      <dgm:spPr/>
      <dgm:t>
        <a:bodyPr/>
        <a:lstStyle/>
        <a:p>
          <a:endParaRPr lang="es-EC"/>
        </a:p>
      </dgm:t>
    </dgm:pt>
    <dgm:pt modelId="{33396411-E9E0-4E60-B341-1A52773A3143}" type="pres">
      <dgm:prSet presAssocID="{F2325461-2CF4-4749-A66C-31CD38299EC9}" presName="LevelTwoTextNode" presStyleLbl="node2" presStyleIdx="1" presStyleCnt="3" custScaleX="1149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984929-331C-41A1-AA28-CBA8C8276D17}" type="pres">
      <dgm:prSet presAssocID="{F2325461-2CF4-4749-A66C-31CD38299EC9}" presName="level3hierChild" presStyleCnt="0"/>
      <dgm:spPr/>
      <dgm:t>
        <a:bodyPr/>
        <a:lstStyle/>
        <a:p>
          <a:endParaRPr lang="es-EC"/>
        </a:p>
      </dgm:t>
    </dgm:pt>
    <dgm:pt modelId="{35AFEAA1-87D0-4723-B51E-31AC0C69739A}" type="pres">
      <dgm:prSet presAssocID="{1F745974-1A4D-484F-A857-75AE08174E45}" presName="conn2-1" presStyleLbl="parChTrans1D3" presStyleIdx="3" presStyleCnt="11"/>
      <dgm:spPr/>
      <dgm:t>
        <a:bodyPr/>
        <a:lstStyle/>
        <a:p>
          <a:endParaRPr lang="es-EC"/>
        </a:p>
      </dgm:t>
    </dgm:pt>
    <dgm:pt modelId="{B55E35CC-95CB-4D1C-9DB8-2E33AEEF093F}" type="pres">
      <dgm:prSet presAssocID="{1F745974-1A4D-484F-A857-75AE08174E45}" presName="connTx" presStyleLbl="parChTrans1D3" presStyleIdx="3" presStyleCnt="11"/>
      <dgm:spPr/>
      <dgm:t>
        <a:bodyPr/>
        <a:lstStyle/>
        <a:p>
          <a:endParaRPr lang="es-EC"/>
        </a:p>
      </dgm:t>
    </dgm:pt>
    <dgm:pt modelId="{4EE4F36D-6AA4-4811-9F9A-2D20ED89C238}" type="pres">
      <dgm:prSet presAssocID="{04D70FF0-D162-4716-BC3A-3E48A747864F}" presName="root2" presStyleCnt="0"/>
      <dgm:spPr/>
      <dgm:t>
        <a:bodyPr/>
        <a:lstStyle/>
        <a:p>
          <a:endParaRPr lang="es-EC"/>
        </a:p>
      </dgm:t>
    </dgm:pt>
    <dgm:pt modelId="{AE5FAD1A-8422-48A2-8FE7-35F68D9EFE7D}" type="pres">
      <dgm:prSet presAssocID="{04D70FF0-D162-4716-BC3A-3E48A747864F}" presName="LevelTwoTextNode" presStyleLbl="node3" presStyleIdx="3" presStyleCnt="11" custScaleX="75437" custScaleY="559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8B70D9-4A73-46CF-906D-0BFABC602A0A}" type="pres">
      <dgm:prSet presAssocID="{04D70FF0-D162-4716-BC3A-3E48A747864F}" presName="level3hierChild" presStyleCnt="0"/>
      <dgm:spPr/>
      <dgm:t>
        <a:bodyPr/>
        <a:lstStyle/>
        <a:p>
          <a:endParaRPr lang="es-EC"/>
        </a:p>
      </dgm:t>
    </dgm:pt>
    <dgm:pt modelId="{FFF996A2-0189-4D0B-915A-9823160B7D5C}" type="pres">
      <dgm:prSet presAssocID="{FA43F4CC-3275-4404-B8B1-0A5DF3C51E2F}" presName="conn2-1" presStyleLbl="parChTrans1D3" presStyleIdx="4" presStyleCnt="11"/>
      <dgm:spPr/>
      <dgm:t>
        <a:bodyPr/>
        <a:lstStyle/>
        <a:p>
          <a:endParaRPr lang="es-EC"/>
        </a:p>
      </dgm:t>
    </dgm:pt>
    <dgm:pt modelId="{36D208EC-2BE7-4B01-8104-09FCF1544242}" type="pres">
      <dgm:prSet presAssocID="{FA43F4CC-3275-4404-B8B1-0A5DF3C51E2F}" presName="connTx" presStyleLbl="parChTrans1D3" presStyleIdx="4" presStyleCnt="11"/>
      <dgm:spPr/>
      <dgm:t>
        <a:bodyPr/>
        <a:lstStyle/>
        <a:p>
          <a:endParaRPr lang="es-EC"/>
        </a:p>
      </dgm:t>
    </dgm:pt>
    <dgm:pt modelId="{0B024653-F33E-4FC9-93DA-8F95F7823AD0}" type="pres">
      <dgm:prSet presAssocID="{DFF9B4DA-37E8-4B87-AC4F-02ED603E37F7}" presName="root2" presStyleCnt="0"/>
      <dgm:spPr/>
      <dgm:t>
        <a:bodyPr/>
        <a:lstStyle/>
        <a:p>
          <a:endParaRPr lang="es-EC"/>
        </a:p>
      </dgm:t>
    </dgm:pt>
    <dgm:pt modelId="{55983391-A311-40EF-81B9-D93FD13E7E99}" type="pres">
      <dgm:prSet presAssocID="{DFF9B4DA-37E8-4B87-AC4F-02ED603E37F7}" presName="LevelTwoTextNode" presStyleLbl="node3" presStyleIdx="4" presStyleCnt="11" custScaleX="79604" custScaleY="517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9061EE-BC30-49FB-9618-E801C32D73E6}" type="pres">
      <dgm:prSet presAssocID="{DFF9B4DA-37E8-4B87-AC4F-02ED603E37F7}" presName="level3hierChild" presStyleCnt="0"/>
      <dgm:spPr/>
      <dgm:t>
        <a:bodyPr/>
        <a:lstStyle/>
        <a:p>
          <a:endParaRPr lang="es-EC"/>
        </a:p>
      </dgm:t>
    </dgm:pt>
    <dgm:pt modelId="{FBE10317-68C6-459A-813C-2A5A71ACBA1F}" type="pres">
      <dgm:prSet presAssocID="{4CC1B799-862A-4123-AC12-15BC2DEC3163}" presName="conn2-1" presStyleLbl="parChTrans1D3" presStyleIdx="5" presStyleCnt="11"/>
      <dgm:spPr/>
      <dgm:t>
        <a:bodyPr/>
        <a:lstStyle/>
        <a:p>
          <a:endParaRPr lang="es-EC"/>
        </a:p>
      </dgm:t>
    </dgm:pt>
    <dgm:pt modelId="{AEB4DDB0-C710-4740-9858-288083B69AF7}" type="pres">
      <dgm:prSet presAssocID="{4CC1B799-862A-4123-AC12-15BC2DEC3163}" presName="connTx" presStyleLbl="parChTrans1D3" presStyleIdx="5" presStyleCnt="11"/>
      <dgm:spPr/>
      <dgm:t>
        <a:bodyPr/>
        <a:lstStyle/>
        <a:p>
          <a:endParaRPr lang="es-EC"/>
        </a:p>
      </dgm:t>
    </dgm:pt>
    <dgm:pt modelId="{941967EC-6335-4931-AB56-3182C557E46D}" type="pres">
      <dgm:prSet presAssocID="{F3784B27-4128-4AC2-BC9A-4E63D89FF5DF}" presName="root2" presStyleCnt="0"/>
      <dgm:spPr/>
      <dgm:t>
        <a:bodyPr/>
        <a:lstStyle/>
        <a:p>
          <a:endParaRPr lang="es-EC"/>
        </a:p>
      </dgm:t>
    </dgm:pt>
    <dgm:pt modelId="{E1A69B4D-DBC9-4466-A398-028BDD326EAE}" type="pres">
      <dgm:prSet presAssocID="{F3784B27-4128-4AC2-BC9A-4E63D89FF5DF}" presName="LevelTwoTextNode" presStyleLbl="node3" presStyleIdx="5" presStyleCnt="11" custScaleX="98515" custScaleY="5709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C42138-B60D-4AB0-94F0-25880D3F50FF}" type="pres">
      <dgm:prSet presAssocID="{F3784B27-4128-4AC2-BC9A-4E63D89FF5DF}" presName="level3hierChild" presStyleCnt="0"/>
      <dgm:spPr/>
      <dgm:t>
        <a:bodyPr/>
        <a:lstStyle/>
        <a:p>
          <a:endParaRPr lang="es-EC"/>
        </a:p>
      </dgm:t>
    </dgm:pt>
    <dgm:pt modelId="{44745216-EF6D-4B97-9721-61EA742C0002}" type="pres">
      <dgm:prSet presAssocID="{D3BF2596-98A5-40D0-88CC-918FC85759A2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9C77D75D-D294-4566-9B87-AD7E5066086F}" type="pres">
      <dgm:prSet presAssocID="{D3BF2596-98A5-40D0-88CC-918FC85759A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BBFED1E-D110-43AC-90E4-598AE2A5DB84}" type="pres">
      <dgm:prSet presAssocID="{56C9A581-8055-4FFB-A565-55D4481DF4CC}" presName="root2" presStyleCnt="0"/>
      <dgm:spPr/>
      <dgm:t>
        <a:bodyPr/>
        <a:lstStyle/>
        <a:p>
          <a:endParaRPr lang="es-EC"/>
        </a:p>
      </dgm:t>
    </dgm:pt>
    <dgm:pt modelId="{FD72CEC9-E569-4F8F-B22A-41B470178109}" type="pres">
      <dgm:prSet presAssocID="{56C9A581-8055-4FFB-A565-55D4481DF4CC}" presName="LevelTwoTextNode" presStyleLbl="node2" presStyleIdx="2" presStyleCnt="3" custScaleX="130890" custScaleY="1575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121ACD-E319-4F34-9822-115F518090E4}" type="pres">
      <dgm:prSet presAssocID="{56C9A581-8055-4FFB-A565-55D4481DF4CC}" presName="level3hierChild" presStyleCnt="0"/>
      <dgm:spPr/>
      <dgm:t>
        <a:bodyPr/>
        <a:lstStyle/>
        <a:p>
          <a:endParaRPr lang="es-EC"/>
        </a:p>
      </dgm:t>
    </dgm:pt>
    <dgm:pt modelId="{BCEF8F73-3DCA-4E3C-B921-07A7456EA057}" type="pres">
      <dgm:prSet presAssocID="{64A5DA43-3B75-4D2D-855E-69E749B2475E}" presName="conn2-1" presStyleLbl="parChTrans1D3" presStyleIdx="6" presStyleCnt="11"/>
      <dgm:spPr/>
      <dgm:t>
        <a:bodyPr/>
        <a:lstStyle/>
        <a:p>
          <a:endParaRPr lang="es-EC"/>
        </a:p>
      </dgm:t>
    </dgm:pt>
    <dgm:pt modelId="{3EDBBE1D-65CE-458C-B20A-4E76CD2FECA0}" type="pres">
      <dgm:prSet presAssocID="{64A5DA43-3B75-4D2D-855E-69E749B2475E}" presName="connTx" presStyleLbl="parChTrans1D3" presStyleIdx="6" presStyleCnt="11"/>
      <dgm:spPr/>
      <dgm:t>
        <a:bodyPr/>
        <a:lstStyle/>
        <a:p>
          <a:endParaRPr lang="es-EC"/>
        </a:p>
      </dgm:t>
    </dgm:pt>
    <dgm:pt modelId="{3F56EB6C-E98D-4D7F-A796-30DDBF70EFCF}" type="pres">
      <dgm:prSet presAssocID="{3D83F7E4-1F02-40AC-8BFB-99F55C8000FE}" presName="root2" presStyleCnt="0"/>
      <dgm:spPr/>
      <dgm:t>
        <a:bodyPr/>
        <a:lstStyle/>
        <a:p>
          <a:endParaRPr lang="es-EC"/>
        </a:p>
      </dgm:t>
    </dgm:pt>
    <dgm:pt modelId="{964E0EC1-1AF8-4554-9B15-EF6406B3C08E}" type="pres">
      <dgm:prSet presAssocID="{3D83F7E4-1F02-40AC-8BFB-99F55C8000FE}" presName="LevelTwoTextNode" presStyleLbl="node3" presStyleIdx="6" presStyleCnt="11" custScaleX="93260" custScaleY="484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4D6F83-4BB6-4A5B-9135-84B89F0AA70A}" type="pres">
      <dgm:prSet presAssocID="{3D83F7E4-1F02-40AC-8BFB-99F55C8000FE}" presName="level3hierChild" presStyleCnt="0"/>
      <dgm:spPr/>
      <dgm:t>
        <a:bodyPr/>
        <a:lstStyle/>
        <a:p>
          <a:endParaRPr lang="es-EC"/>
        </a:p>
      </dgm:t>
    </dgm:pt>
    <dgm:pt modelId="{43BAB424-2B62-4258-B268-D1906D6D5AA1}" type="pres">
      <dgm:prSet presAssocID="{D3D4C0E1-F080-41EC-8E1E-95EA75D641DB}" presName="conn2-1" presStyleLbl="parChTrans1D3" presStyleIdx="7" presStyleCnt="11"/>
      <dgm:spPr/>
      <dgm:t>
        <a:bodyPr/>
        <a:lstStyle/>
        <a:p>
          <a:endParaRPr lang="es-EC"/>
        </a:p>
      </dgm:t>
    </dgm:pt>
    <dgm:pt modelId="{64B5EA30-2F20-4A6A-B6A1-0523A2117E71}" type="pres">
      <dgm:prSet presAssocID="{D3D4C0E1-F080-41EC-8E1E-95EA75D641DB}" presName="connTx" presStyleLbl="parChTrans1D3" presStyleIdx="7" presStyleCnt="11"/>
      <dgm:spPr/>
      <dgm:t>
        <a:bodyPr/>
        <a:lstStyle/>
        <a:p>
          <a:endParaRPr lang="es-EC"/>
        </a:p>
      </dgm:t>
    </dgm:pt>
    <dgm:pt modelId="{15D31F2F-4E82-4A30-9DB1-A91F74CBDF16}" type="pres">
      <dgm:prSet presAssocID="{EB8A25F3-3B90-454B-93AA-151CC23019F4}" presName="root2" presStyleCnt="0"/>
      <dgm:spPr/>
      <dgm:t>
        <a:bodyPr/>
        <a:lstStyle/>
        <a:p>
          <a:endParaRPr lang="es-EC"/>
        </a:p>
      </dgm:t>
    </dgm:pt>
    <dgm:pt modelId="{7E16ADBF-88D7-40C7-955F-AAC338EAA3C1}" type="pres">
      <dgm:prSet presAssocID="{EB8A25F3-3B90-454B-93AA-151CC23019F4}" presName="LevelTwoTextNode" presStyleLbl="node3" presStyleIdx="7" presStyleCnt="11" custScaleX="78247" custScaleY="53465" custLinFactNeighborY="-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356476A-1C9A-42E9-937F-9A2FDF1DEF38}" type="pres">
      <dgm:prSet presAssocID="{EB8A25F3-3B90-454B-93AA-151CC23019F4}" presName="level3hierChild" presStyleCnt="0"/>
      <dgm:spPr/>
      <dgm:t>
        <a:bodyPr/>
        <a:lstStyle/>
        <a:p>
          <a:endParaRPr lang="es-EC"/>
        </a:p>
      </dgm:t>
    </dgm:pt>
    <dgm:pt modelId="{744A964A-1F6E-4FEF-8748-BFDB7113C54F}" type="pres">
      <dgm:prSet presAssocID="{F08EDC52-3B68-4038-8C4C-B7492054822E}" presName="conn2-1" presStyleLbl="parChTrans1D3" presStyleIdx="8" presStyleCnt="11"/>
      <dgm:spPr/>
      <dgm:t>
        <a:bodyPr/>
        <a:lstStyle/>
        <a:p>
          <a:endParaRPr lang="es-EC"/>
        </a:p>
      </dgm:t>
    </dgm:pt>
    <dgm:pt modelId="{7726931B-557A-4ACE-B04E-F95363CBE370}" type="pres">
      <dgm:prSet presAssocID="{F08EDC52-3B68-4038-8C4C-B7492054822E}" presName="connTx" presStyleLbl="parChTrans1D3" presStyleIdx="8" presStyleCnt="11"/>
      <dgm:spPr/>
      <dgm:t>
        <a:bodyPr/>
        <a:lstStyle/>
        <a:p>
          <a:endParaRPr lang="es-EC"/>
        </a:p>
      </dgm:t>
    </dgm:pt>
    <dgm:pt modelId="{81741535-E8E0-4340-97D0-00EB5A6E2C73}" type="pres">
      <dgm:prSet presAssocID="{8866D7D6-23F9-4CEC-9449-82D02B1D0400}" presName="root2" presStyleCnt="0"/>
      <dgm:spPr/>
      <dgm:t>
        <a:bodyPr/>
        <a:lstStyle/>
        <a:p>
          <a:endParaRPr lang="es-EC"/>
        </a:p>
      </dgm:t>
    </dgm:pt>
    <dgm:pt modelId="{4483785E-CF60-4A15-800B-84A57B89CA69}" type="pres">
      <dgm:prSet presAssocID="{8866D7D6-23F9-4CEC-9449-82D02B1D0400}" presName="LevelTwoTextNode" presStyleLbl="node3" presStyleIdx="8" presStyleCnt="11" custScaleX="79134" custScaleY="51518" custLinFactNeighborX="1034" custLinFactNeighborY="-20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0C2A1BB-30BF-43E2-B4EE-34E155898AB0}" type="pres">
      <dgm:prSet presAssocID="{8866D7D6-23F9-4CEC-9449-82D02B1D0400}" presName="level3hierChild" presStyleCnt="0"/>
      <dgm:spPr/>
      <dgm:t>
        <a:bodyPr/>
        <a:lstStyle/>
        <a:p>
          <a:endParaRPr lang="es-EC"/>
        </a:p>
      </dgm:t>
    </dgm:pt>
    <dgm:pt modelId="{024B27CC-B14F-4ED4-B8AD-2C5CA9A04130}" type="pres">
      <dgm:prSet presAssocID="{F607AA7C-EEB8-4408-B628-58E5583626B6}" presName="conn2-1" presStyleLbl="parChTrans1D3" presStyleIdx="9" presStyleCnt="11"/>
      <dgm:spPr/>
      <dgm:t>
        <a:bodyPr/>
        <a:lstStyle/>
        <a:p>
          <a:endParaRPr lang="es-EC"/>
        </a:p>
      </dgm:t>
    </dgm:pt>
    <dgm:pt modelId="{1874325D-08A7-486B-93A0-D2E61DB60DD8}" type="pres">
      <dgm:prSet presAssocID="{F607AA7C-EEB8-4408-B628-58E5583626B6}" presName="connTx" presStyleLbl="parChTrans1D3" presStyleIdx="9" presStyleCnt="11"/>
      <dgm:spPr/>
      <dgm:t>
        <a:bodyPr/>
        <a:lstStyle/>
        <a:p>
          <a:endParaRPr lang="es-EC"/>
        </a:p>
      </dgm:t>
    </dgm:pt>
    <dgm:pt modelId="{9708F0B1-571F-4D40-86F9-AA1403635DBA}" type="pres">
      <dgm:prSet presAssocID="{098AF448-3F3F-45A9-A222-ADE38AA444DB}" presName="root2" presStyleCnt="0"/>
      <dgm:spPr/>
      <dgm:t>
        <a:bodyPr/>
        <a:lstStyle/>
        <a:p>
          <a:endParaRPr lang="es-EC"/>
        </a:p>
      </dgm:t>
    </dgm:pt>
    <dgm:pt modelId="{9CE1834A-38FB-4545-B269-9F0CA04A3B18}" type="pres">
      <dgm:prSet presAssocID="{098AF448-3F3F-45A9-A222-ADE38AA444DB}" presName="LevelTwoTextNode" presStyleLbl="node3" presStyleIdx="9" presStyleCnt="11" custScaleY="5090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AE076E-1734-4613-A13D-3932BCCED83C}" type="pres">
      <dgm:prSet presAssocID="{098AF448-3F3F-45A9-A222-ADE38AA444DB}" presName="level3hierChild" presStyleCnt="0"/>
      <dgm:spPr/>
      <dgm:t>
        <a:bodyPr/>
        <a:lstStyle/>
        <a:p>
          <a:endParaRPr lang="es-EC"/>
        </a:p>
      </dgm:t>
    </dgm:pt>
    <dgm:pt modelId="{FBB55F7D-0370-4D7A-9BE6-6BE6D4D2472D}" type="pres">
      <dgm:prSet presAssocID="{EC8322FB-89E4-4E55-8027-26CA6CD5EE7F}" presName="conn2-1" presStyleLbl="parChTrans1D3" presStyleIdx="10" presStyleCnt="11"/>
      <dgm:spPr/>
      <dgm:t>
        <a:bodyPr/>
        <a:lstStyle/>
        <a:p>
          <a:endParaRPr lang="es-EC"/>
        </a:p>
      </dgm:t>
    </dgm:pt>
    <dgm:pt modelId="{AFAC350D-7659-4A32-8235-A4E758E1D99F}" type="pres">
      <dgm:prSet presAssocID="{EC8322FB-89E4-4E55-8027-26CA6CD5EE7F}" presName="connTx" presStyleLbl="parChTrans1D3" presStyleIdx="10" presStyleCnt="11"/>
      <dgm:spPr/>
      <dgm:t>
        <a:bodyPr/>
        <a:lstStyle/>
        <a:p>
          <a:endParaRPr lang="es-EC"/>
        </a:p>
      </dgm:t>
    </dgm:pt>
    <dgm:pt modelId="{8D2582AA-9E82-42EC-ABBF-125A0C95F573}" type="pres">
      <dgm:prSet presAssocID="{DE3C7BDB-7437-4F91-AF31-FDE55AB5340B}" presName="root2" presStyleCnt="0"/>
      <dgm:spPr/>
      <dgm:t>
        <a:bodyPr/>
        <a:lstStyle/>
        <a:p>
          <a:endParaRPr lang="es-EC"/>
        </a:p>
      </dgm:t>
    </dgm:pt>
    <dgm:pt modelId="{46AEEE79-B381-4AF1-93E0-771AAC6B96B3}" type="pres">
      <dgm:prSet presAssocID="{DE3C7BDB-7437-4F91-AF31-FDE55AB5340B}" presName="LevelTwoTextNode" presStyleLbl="node3" presStyleIdx="10" presStyleCnt="11" custScaleX="69076" custScaleY="486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577D86-1EA2-4E89-BF35-80DD0D4EA74F}" type="pres">
      <dgm:prSet presAssocID="{DE3C7BDB-7437-4F91-AF31-FDE55AB5340B}" presName="level3hierChild" presStyleCnt="0"/>
      <dgm:spPr/>
      <dgm:t>
        <a:bodyPr/>
        <a:lstStyle/>
        <a:p>
          <a:endParaRPr lang="es-EC"/>
        </a:p>
      </dgm:t>
    </dgm:pt>
  </dgm:ptLst>
  <dgm:cxnLst>
    <dgm:cxn modelId="{7450AE63-5BF9-4358-8838-A058A23E96FB}" srcId="{56C9A581-8055-4FFB-A565-55D4481DF4CC}" destId="{8866D7D6-23F9-4CEC-9449-82D02B1D0400}" srcOrd="2" destOrd="0" parTransId="{F08EDC52-3B68-4038-8C4C-B7492054822E}" sibTransId="{AAA767C7-F0DD-4AD6-861E-DAEA19F4C418}"/>
    <dgm:cxn modelId="{7A311350-9DB8-460F-99B2-A187D403E17E}" type="presOf" srcId="{EC8322FB-89E4-4E55-8027-26CA6CD5EE7F}" destId="{AFAC350D-7659-4A32-8235-A4E758E1D99F}" srcOrd="1" destOrd="0" presId="urn:microsoft.com/office/officeart/2005/8/layout/hierarchy2"/>
    <dgm:cxn modelId="{8CBDFE23-D2D5-49B2-BFFC-C05DEAD0D7DD}" type="presOf" srcId="{1F745974-1A4D-484F-A857-75AE08174E45}" destId="{35AFEAA1-87D0-4723-B51E-31AC0C69739A}" srcOrd="0" destOrd="0" presId="urn:microsoft.com/office/officeart/2005/8/layout/hierarchy2"/>
    <dgm:cxn modelId="{697FCCE3-C7FC-4C29-B1ED-704D36F9DBD4}" type="presOf" srcId="{DE3C7BDB-7437-4F91-AF31-FDE55AB5340B}" destId="{46AEEE79-B381-4AF1-93E0-771AAC6B96B3}" srcOrd="0" destOrd="0" presId="urn:microsoft.com/office/officeart/2005/8/layout/hierarchy2"/>
    <dgm:cxn modelId="{8FF129E1-57C8-45C4-9EA4-F97E8ECCBB93}" type="presOf" srcId="{D3BF2596-98A5-40D0-88CC-918FC85759A2}" destId="{9C77D75D-D294-4566-9B87-AD7E5066086F}" srcOrd="1" destOrd="0" presId="urn:microsoft.com/office/officeart/2005/8/layout/hierarchy2"/>
    <dgm:cxn modelId="{AFB8B1B2-EB62-4E96-982C-265F28A84889}" type="presOf" srcId="{1F745974-1A4D-484F-A857-75AE08174E45}" destId="{B55E35CC-95CB-4D1C-9DB8-2E33AEEF093F}" srcOrd="1" destOrd="0" presId="urn:microsoft.com/office/officeart/2005/8/layout/hierarchy2"/>
    <dgm:cxn modelId="{036B7642-9F60-41BA-9864-3D71C10CEDF9}" type="presOf" srcId="{23734A10-07C9-46DE-A1F3-BFCD38D6F9E6}" destId="{82C16B7F-265B-4BCD-8A84-D56C84FF181D}" srcOrd="0" destOrd="0" presId="urn:microsoft.com/office/officeart/2005/8/layout/hierarchy2"/>
    <dgm:cxn modelId="{A2F8FE84-B310-4206-A96F-1D36F031952D}" srcId="{CA5F7DB4-5CCF-4447-99EC-75C6E8FDA360}" destId="{52CFB064-0816-4D3D-B00C-01D3825D7190}" srcOrd="0" destOrd="0" parTransId="{6EA45EC1-525C-4D93-852D-C14B9574077C}" sibTransId="{00F05EA0-FCA9-409E-B85D-6DCE980C83DF}"/>
    <dgm:cxn modelId="{516E7C75-9CEA-46B5-968D-E522D7A6921E}" srcId="{56C9A581-8055-4FFB-A565-55D4481DF4CC}" destId="{EB8A25F3-3B90-454B-93AA-151CC23019F4}" srcOrd="1" destOrd="0" parTransId="{D3D4C0E1-F080-41EC-8E1E-95EA75D641DB}" sibTransId="{7E97DC81-061A-46CD-945A-711C7DEF8C2B}"/>
    <dgm:cxn modelId="{2D81A5A6-872A-41D1-AA65-E08BE26F0F98}" type="presOf" srcId="{F607AA7C-EEB8-4408-B628-58E5583626B6}" destId="{1874325D-08A7-486B-93A0-D2E61DB60DD8}" srcOrd="1" destOrd="0" presId="urn:microsoft.com/office/officeart/2005/8/layout/hierarchy2"/>
    <dgm:cxn modelId="{D1A360EB-400C-4C7A-994E-CB85CA270912}" type="presOf" srcId="{F08EDC52-3B68-4038-8C4C-B7492054822E}" destId="{744A964A-1F6E-4FEF-8748-BFDB7113C54F}" srcOrd="0" destOrd="0" presId="urn:microsoft.com/office/officeart/2005/8/layout/hierarchy2"/>
    <dgm:cxn modelId="{AE3AFE73-BE39-492C-BE90-AB5F0D03CC77}" type="presOf" srcId="{4B1B43A8-ED72-4E19-9234-173A5F849FE3}" destId="{48DCD822-8C6A-470E-98D2-E2A078C67FC5}" srcOrd="1" destOrd="0" presId="urn:microsoft.com/office/officeart/2005/8/layout/hierarchy2"/>
    <dgm:cxn modelId="{49468783-80D0-403F-BF56-1ACE72A4D7A4}" srcId="{52CFB064-0816-4D3D-B00C-01D3825D7190}" destId="{23734A10-07C9-46DE-A1F3-BFCD38D6F9E6}" srcOrd="0" destOrd="0" parTransId="{06FC3DCF-8952-4B84-82A7-D06AFD4AF447}" sibTransId="{3EAA1283-FB69-4F15-8A4E-3B1DBB1823C7}"/>
    <dgm:cxn modelId="{7D9F9561-029C-411B-A3E6-0C9CC6B800A0}" type="presOf" srcId="{60D7846B-6E01-49B5-A355-A28A7293CD59}" destId="{2108EB83-393D-405E-B6A3-DA860A7D79BE}" srcOrd="0" destOrd="0" presId="urn:microsoft.com/office/officeart/2005/8/layout/hierarchy2"/>
    <dgm:cxn modelId="{8801F72D-DE97-4A05-A899-160B83822A4F}" type="presOf" srcId="{5DA110F7-F7E2-44C3-9E6B-5447F27BBF4F}" destId="{1B33F6D4-DA0E-4BEE-8F28-868B7CAADB95}" srcOrd="1" destOrd="0" presId="urn:microsoft.com/office/officeart/2005/8/layout/hierarchy2"/>
    <dgm:cxn modelId="{7868A941-04FE-42B7-8432-16B7B6A28857}" type="presOf" srcId="{64A5DA43-3B75-4D2D-855E-69E749B2475E}" destId="{3EDBBE1D-65CE-458C-B20A-4E76CD2FECA0}" srcOrd="1" destOrd="0" presId="urn:microsoft.com/office/officeart/2005/8/layout/hierarchy2"/>
    <dgm:cxn modelId="{F342792A-D783-44F1-8876-637C1C81BEC9}" srcId="{56C9A581-8055-4FFB-A565-55D4481DF4CC}" destId="{DE3C7BDB-7437-4F91-AF31-FDE55AB5340B}" srcOrd="4" destOrd="0" parTransId="{EC8322FB-89E4-4E55-8027-26CA6CD5EE7F}" sibTransId="{F0BC4627-0A25-481F-9B72-0847E203B9B6}"/>
    <dgm:cxn modelId="{CEAE9B6A-C7CA-447D-A8DA-CD4F5A792BCB}" type="presOf" srcId="{CA5F7DB4-5CCF-4447-99EC-75C6E8FDA360}" destId="{4AD94E0F-FBA6-4CAB-840C-99CD4BB78CC6}" srcOrd="0" destOrd="0" presId="urn:microsoft.com/office/officeart/2005/8/layout/hierarchy2"/>
    <dgm:cxn modelId="{2B05F50D-559F-42BD-8A12-8A865E658C6B}" type="presOf" srcId="{4CC1B799-862A-4123-AC12-15BC2DEC3163}" destId="{AEB4DDB0-C710-4740-9858-288083B69AF7}" srcOrd="1" destOrd="0" presId="urn:microsoft.com/office/officeart/2005/8/layout/hierarchy2"/>
    <dgm:cxn modelId="{F56CD214-7CAC-4EA9-A3DC-07A71C161EAB}" srcId="{56C9A581-8055-4FFB-A565-55D4481DF4CC}" destId="{3D83F7E4-1F02-40AC-8BFB-99F55C8000FE}" srcOrd="0" destOrd="0" parTransId="{64A5DA43-3B75-4D2D-855E-69E749B2475E}" sibTransId="{59123672-E358-4353-9CFC-9C1138FF183D}"/>
    <dgm:cxn modelId="{1A070E35-B759-4503-8024-82FB9720F33F}" type="presOf" srcId="{8866D7D6-23F9-4CEC-9449-82D02B1D0400}" destId="{4483785E-CF60-4A15-800B-84A57B89CA69}" srcOrd="0" destOrd="0" presId="urn:microsoft.com/office/officeart/2005/8/layout/hierarchy2"/>
    <dgm:cxn modelId="{30B03377-FC19-4BE5-8789-4030ADFCADB9}" srcId="{23734A10-07C9-46DE-A1F3-BFCD38D6F9E6}" destId="{60D7846B-6E01-49B5-A355-A28A7293CD59}" srcOrd="2" destOrd="0" parTransId="{4B1B43A8-ED72-4E19-9234-173A5F849FE3}" sibTransId="{146A07EC-8BBF-4FA5-B6C4-4A4F3C1147D4}"/>
    <dgm:cxn modelId="{16B9A4C1-2E8E-491E-9FDF-F5841B40BE9D}" srcId="{23734A10-07C9-46DE-A1F3-BFCD38D6F9E6}" destId="{E5E75F5E-B5C1-41D0-89B3-EFA6AA3026B5}" srcOrd="1" destOrd="0" parTransId="{5DA110F7-F7E2-44C3-9E6B-5447F27BBF4F}" sibTransId="{D43F2801-CD7B-49A6-8090-AE7DD4CBCDE8}"/>
    <dgm:cxn modelId="{3495F860-C271-40B5-990A-B226FBE768FF}" type="presOf" srcId="{6939417D-D2A4-4E0C-8841-5E6B0B02B75C}" destId="{5EA372D8-4E7A-4511-AE2D-B738F1593546}" srcOrd="0" destOrd="0" presId="urn:microsoft.com/office/officeart/2005/8/layout/hierarchy2"/>
    <dgm:cxn modelId="{F3060AD3-DA26-4917-AA81-F83E11067255}" type="presOf" srcId="{098AF448-3F3F-45A9-A222-ADE38AA444DB}" destId="{9CE1834A-38FB-4545-B269-9F0CA04A3B18}" srcOrd="0" destOrd="0" presId="urn:microsoft.com/office/officeart/2005/8/layout/hierarchy2"/>
    <dgm:cxn modelId="{3BFCF726-7B3F-47FA-84AA-2CD037447911}" type="presOf" srcId="{6939417D-D2A4-4E0C-8841-5E6B0B02B75C}" destId="{122EF9DF-E83D-4380-9A96-488E30DA90BD}" srcOrd="1" destOrd="0" presId="urn:microsoft.com/office/officeart/2005/8/layout/hierarchy2"/>
    <dgm:cxn modelId="{B56EED3F-B04C-4A0D-B6DE-B274CD5B77C7}" srcId="{F2325461-2CF4-4749-A66C-31CD38299EC9}" destId="{04D70FF0-D162-4716-BC3A-3E48A747864F}" srcOrd="0" destOrd="0" parTransId="{1F745974-1A4D-484F-A857-75AE08174E45}" sibTransId="{2D10E165-793F-4CC6-918C-8EB46468E682}"/>
    <dgm:cxn modelId="{BF41CD37-66D5-4317-959E-6F47A5FE0FD0}" type="presOf" srcId="{3D83F7E4-1F02-40AC-8BFB-99F55C8000FE}" destId="{964E0EC1-1AF8-4554-9B15-EF6406B3C08E}" srcOrd="0" destOrd="0" presId="urn:microsoft.com/office/officeart/2005/8/layout/hierarchy2"/>
    <dgm:cxn modelId="{7103D6D4-05D0-4433-83B9-E7B9C1DCE6EF}" type="presOf" srcId="{DFF9B4DA-37E8-4B87-AC4F-02ED603E37F7}" destId="{55983391-A311-40EF-81B9-D93FD13E7E99}" srcOrd="0" destOrd="0" presId="urn:microsoft.com/office/officeart/2005/8/layout/hierarchy2"/>
    <dgm:cxn modelId="{C2B427A8-6E68-4AEA-ABBF-0BDD9174BEE2}" type="presOf" srcId="{56C9A581-8055-4FFB-A565-55D4481DF4CC}" destId="{FD72CEC9-E569-4F8F-B22A-41B470178109}" srcOrd="0" destOrd="0" presId="urn:microsoft.com/office/officeart/2005/8/layout/hierarchy2"/>
    <dgm:cxn modelId="{CF6ECDE7-8973-4979-971B-99C5FDBB0930}" type="presOf" srcId="{64A5DA43-3B75-4D2D-855E-69E749B2475E}" destId="{BCEF8F73-3DCA-4E3C-B921-07A7456EA057}" srcOrd="0" destOrd="0" presId="urn:microsoft.com/office/officeart/2005/8/layout/hierarchy2"/>
    <dgm:cxn modelId="{1DFD180A-185F-4D4E-931B-0C9B436D2982}" type="presOf" srcId="{E5E75F5E-B5C1-41D0-89B3-EFA6AA3026B5}" destId="{1068A45A-1C5F-4EDC-81A3-92B54448916B}" srcOrd="0" destOrd="0" presId="urn:microsoft.com/office/officeart/2005/8/layout/hierarchy2"/>
    <dgm:cxn modelId="{235D7648-0138-4E42-B8A3-89A8B010E4DA}" type="presOf" srcId="{04D70FF0-D162-4716-BC3A-3E48A747864F}" destId="{AE5FAD1A-8422-48A2-8FE7-35F68D9EFE7D}" srcOrd="0" destOrd="0" presId="urn:microsoft.com/office/officeart/2005/8/layout/hierarchy2"/>
    <dgm:cxn modelId="{8578952B-71D8-468F-864C-A6E3A6EB6BA1}" srcId="{52CFB064-0816-4D3D-B00C-01D3825D7190}" destId="{56C9A581-8055-4FFB-A565-55D4481DF4CC}" srcOrd="2" destOrd="0" parTransId="{D3BF2596-98A5-40D0-88CC-918FC85759A2}" sibTransId="{EA1199E3-AA28-4799-AEEC-D9FD5C45480D}"/>
    <dgm:cxn modelId="{3C6E2F86-0DA0-414A-82D7-7031A8581981}" type="presOf" srcId="{F607AA7C-EEB8-4408-B628-58E5583626B6}" destId="{024B27CC-B14F-4ED4-B8AD-2C5CA9A04130}" srcOrd="0" destOrd="0" presId="urn:microsoft.com/office/officeart/2005/8/layout/hierarchy2"/>
    <dgm:cxn modelId="{0FEFE0FF-D853-47BB-BD0F-704A74E5BFB7}" type="presOf" srcId="{F3784B27-4128-4AC2-BC9A-4E63D89FF5DF}" destId="{E1A69B4D-DBC9-4466-A398-028BDD326EAE}" srcOrd="0" destOrd="0" presId="urn:microsoft.com/office/officeart/2005/8/layout/hierarchy2"/>
    <dgm:cxn modelId="{E7DE5777-03ED-46BA-A218-4AC1E1822553}" type="presOf" srcId="{06FC3DCF-8952-4B84-82A7-D06AFD4AF447}" destId="{2E26FF2F-4F25-4CD1-A4E6-58CB32F52E72}" srcOrd="1" destOrd="0" presId="urn:microsoft.com/office/officeart/2005/8/layout/hierarchy2"/>
    <dgm:cxn modelId="{9772E0B8-31B5-4CB6-AE33-A9AE636E9CD2}" type="presOf" srcId="{06FC3DCF-8952-4B84-82A7-D06AFD4AF447}" destId="{9C8DE4B9-FEFA-4514-ACEA-AA2097C09278}" srcOrd="0" destOrd="0" presId="urn:microsoft.com/office/officeart/2005/8/layout/hierarchy2"/>
    <dgm:cxn modelId="{BD1F36FE-4E0B-4F31-A998-4E83B8FC4009}" type="presOf" srcId="{4B1B43A8-ED72-4E19-9234-173A5F849FE3}" destId="{A2FFCAFB-224D-4DC5-BD7F-584726A04C75}" srcOrd="0" destOrd="0" presId="urn:microsoft.com/office/officeart/2005/8/layout/hierarchy2"/>
    <dgm:cxn modelId="{E857500B-10E3-41A1-A629-96672E1286B8}" type="presOf" srcId="{EC8322FB-89E4-4E55-8027-26CA6CD5EE7F}" destId="{FBB55F7D-0370-4D7A-9BE6-6BE6D4D2472D}" srcOrd="0" destOrd="0" presId="urn:microsoft.com/office/officeart/2005/8/layout/hierarchy2"/>
    <dgm:cxn modelId="{76A27459-1EE9-4A1B-A2B2-FDE27C3F4862}" type="presOf" srcId="{D3D4C0E1-F080-41EC-8E1E-95EA75D641DB}" destId="{43BAB424-2B62-4258-B268-D1906D6D5AA1}" srcOrd="0" destOrd="0" presId="urn:microsoft.com/office/officeart/2005/8/layout/hierarchy2"/>
    <dgm:cxn modelId="{D08D2F6A-67CC-4C30-9C66-CC40FAC6F4CF}" type="presOf" srcId="{FA43F4CC-3275-4404-B8B1-0A5DF3C51E2F}" destId="{36D208EC-2BE7-4B01-8104-09FCF1544242}" srcOrd="1" destOrd="0" presId="urn:microsoft.com/office/officeart/2005/8/layout/hierarchy2"/>
    <dgm:cxn modelId="{B2901C5C-36CE-4D33-A513-B0B19F7D7EAB}" srcId="{F2325461-2CF4-4749-A66C-31CD38299EC9}" destId="{F3784B27-4128-4AC2-BC9A-4E63D89FF5DF}" srcOrd="2" destOrd="0" parTransId="{4CC1B799-862A-4123-AC12-15BC2DEC3163}" sibTransId="{862056B5-E4D2-4AFB-9021-5AF8B471380A}"/>
    <dgm:cxn modelId="{D4BC2840-2E0D-4B8A-A502-B4796205C73D}" srcId="{52CFB064-0816-4D3D-B00C-01D3825D7190}" destId="{F2325461-2CF4-4749-A66C-31CD38299EC9}" srcOrd="1" destOrd="0" parTransId="{6939417D-D2A4-4E0C-8841-5E6B0B02B75C}" sibTransId="{C23497A7-EDB6-43A0-AD78-84F8625D8AAB}"/>
    <dgm:cxn modelId="{3415FBDC-D07E-460F-8BEB-A568315743A7}" type="presOf" srcId="{4CC1B799-862A-4123-AC12-15BC2DEC3163}" destId="{FBE10317-68C6-459A-813C-2A5A71ACBA1F}" srcOrd="0" destOrd="0" presId="urn:microsoft.com/office/officeart/2005/8/layout/hierarchy2"/>
    <dgm:cxn modelId="{60D0C49C-12FB-4959-8FC3-A67658279466}" type="presOf" srcId="{F08EDC52-3B68-4038-8C4C-B7492054822E}" destId="{7726931B-557A-4ACE-B04E-F95363CBE370}" srcOrd="1" destOrd="0" presId="urn:microsoft.com/office/officeart/2005/8/layout/hierarchy2"/>
    <dgm:cxn modelId="{FBE5496E-DD89-4A80-A126-3A66EF0DE2B3}" type="presOf" srcId="{F2325461-2CF4-4749-A66C-31CD38299EC9}" destId="{33396411-E9E0-4E60-B341-1A52773A3143}" srcOrd="0" destOrd="0" presId="urn:microsoft.com/office/officeart/2005/8/layout/hierarchy2"/>
    <dgm:cxn modelId="{8EC0A323-24B4-4909-92F3-40DA0C4DC47A}" type="presOf" srcId="{D3BF2596-98A5-40D0-88CC-918FC85759A2}" destId="{44745216-EF6D-4B97-9721-61EA742C0002}" srcOrd="0" destOrd="0" presId="urn:microsoft.com/office/officeart/2005/8/layout/hierarchy2"/>
    <dgm:cxn modelId="{81462E2E-BD6D-4393-AD10-A43CC652346D}" srcId="{F2325461-2CF4-4749-A66C-31CD38299EC9}" destId="{DFF9B4DA-37E8-4B87-AC4F-02ED603E37F7}" srcOrd="1" destOrd="0" parTransId="{FA43F4CC-3275-4404-B8B1-0A5DF3C51E2F}" sibTransId="{4BB22888-8019-4374-981D-54A9A41DD3A8}"/>
    <dgm:cxn modelId="{4180A7D7-3432-4EAB-9CDC-BFA32F983FBC}" type="presOf" srcId="{C14634E9-E0F2-4939-B0B5-3A2F659A334E}" destId="{41511C8F-57C3-4024-9F2C-8488D8AF9854}" srcOrd="1" destOrd="0" presId="urn:microsoft.com/office/officeart/2005/8/layout/hierarchy2"/>
    <dgm:cxn modelId="{7B7B3FB6-8967-45E0-AB8B-9B21978C3CC8}" type="presOf" srcId="{C14634E9-E0F2-4939-B0B5-3A2F659A334E}" destId="{99B7F14A-E39C-405B-A7C1-E502AB0FC080}" srcOrd="0" destOrd="0" presId="urn:microsoft.com/office/officeart/2005/8/layout/hierarchy2"/>
    <dgm:cxn modelId="{BE0E927B-8E28-4B84-9B45-68754039EE7B}" type="presOf" srcId="{D3D4C0E1-F080-41EC-8E1E-95EA75D641DB}" destId="{64B5EA30-2F20-4A6A-B6A1-0523A2117E71}" srcOrd="1" destOrd="0" presId="urn:microsoft.com/office/officeart/2005/8/layout/hierarchy2"/>
    <dgm:cxn modelId="{55EAA440-5FBD-4C4A-A6B2-E662A9E60C4B}" type="presOf" srcId="{5DA110F7-F7E2-44C3-9E6B-5447F27BBF4F}" destId="{69EEFF1F-29C8-427B-93F7-C753875BFF77}" srcOrd="0" destOrd="0" presId="urn:microsoft.com/office/officeart/2005/8/layout/hierarchy2"/>
    <dgm:cxn modelId="{F9BA04BF-AB3A-43ED-81FE-361C6325CCC2}" srcId="{23734A10-07C9-46DE-A1F3-BFCD38D6F9E6}" destId="{7E468B6C-02C4-4513-A267-9A72047F5EC1}" srcOrd="0" destOrd="0" parTransId="{C14634E9-E0F2-4939-B0B5-3A2F659A334E}" sibTransId="{D47AC209-040B-4353-A972-B17562CE35C2}"/>
    <dgm:cxn modelId="{A0362334-3F67-4964-930F-497D4EFB2B00}" srcId="{56C9A581-8055-4FFB-A565-55D4481DF4CC}" destId="{098AF448-3F3F-45A9-A222-ADE38AA444DB}" srcOrd="3" destOrd="0" parTransId="{F607AA7C-EEB8-4408-B628-58E5583626B6}" sibTransId="{5DDAF0BA-63B1-42DC-BF24-056015829FE1}"/>
    <dgm:cxn modelId="{10E01DEC-CD53-4C23-8DFA-24B47203C424}" type="presOf" srcId="{FA43F4CC-3275-4404-B8B1-0A5DF3C51E2F}" destId="{FFF996A2-0189-4D0B-915A-9823160B7D5C}" srcOrd="0" destOrd="0" presId="urn:microsoft.com/office/officeart/2005/8/layout/hierarchy2"/>
    <dgm:cxn modelId="{EFB8D46B-443F-40A1-BC96-3EE9681E95E0}" type="presOf" srcId="{52CFB064-0816-4D3D-B00C-01D3825D7190}" destId="{52EB6356-89FA-4B2E-BA1F-9344D81009A8}" srcOrd="0" destOrd="0" presId="urn:microsoft.com/office/officeart/2005/8/layout/hierarchy2"/>
    <dgm:cxn modelId="{E33F9E55-555F-465F-80CB-8B629CBB7A89}" type="presOf" srcId="{EB8A25F3-3B90-454B-93AA-151CC23019F4}" destId="{7E16ADBF-88D7-40C7-955F-AAC338EAA3C1}" srcOrd="0" destOrd="0" presId="urn:microsoft.com/office/officeart/2005/8/layout/hierarchy2"/>
    <dgm:cxn modelId="{3171A84C-3BC2-4864-A2AC-CECB2D59795F}" type="presOf" srcId="{7E468B6C-02C4-4513-A267-9A72047F5EC1}" destId="{3CE5CD65-0145-49D0-843C-AEF415DA1F36}" srcOrd="0" destOrd="0" presId="urn:microsoft.com/office/officeart/2005/8/layout/hierarchy2"/>
    <dgm:cxn modelId="{90A7AD4D-0BB4-4146-ADB0-21A469DD10B0}" type="presParOf" srcId="{4AD94E0F-FBA6-4CAB-840C-99CD4BB78CC6}" destId="{3A02852C-916F-4C97-A3BE-815664120DDF}" srcOrd="0" destOrd="0" presId="urn:microsoft.com/office/officeart/2005/8/layout/hierarchy2"/>
    <dgm:cxn modelId="{02D154FB-AF7A-45D1-8DF9-29335737C1A1}" type="presParOf" srcId="{3A02852C-916F-4C97-A3BE-815664120DDF}" destId="{52EB6356-89FA-4B2E-BA1F-9344D81009A8}" srcOrd="0" destOrd="0" presId="urn:microsoft.com/office/officeart/2005/8/layout/hierarchy2"/>
    <dgm:cxn modelId="{36999708-8F9F-4930-A70A-87C4EACB186A}" type="presParOf" srcId="{3A02852C-916F-4C97-A3BE-815664120DDF}" destId="{07FC768A-30C6-4FEB-B8D5-BC043F5B1A7B}" srcOrd="1" destOrd="0" presId="urn:microsoft.com/office/officeart/2005/8/layout/hierarchy2"/>
    <dgm:cxn modelId="{2CC44525-568E-4AE5-BF73-CB85C5827E35}" type="presParOf" srcId="{07FC768A-30C6-4FEB-B8D5-BC043F5B1A7B}" destId="{9C8DE4B9-FEFA-4514-ACEA-AA2097C09278}" srcOrd="0" destOrd="0" presId="urn:microsoft.com/office/officeart/2005/8/layout/hierarchy2"/>
    <dgm:cxn modelId="{4962E6D5-5150-4805-AA38-4B051603EA48}" type="presParOf" srcId="{9C8DE4B9-FEFA-4514-ACEA-AA2097C09278}" destId="{2E26FF2F-4F25-4CD1-A4E6-58CB32F52E72}" srcOrd="0" destOrd="0" presId="urn:microsoft.com/office/officeart/2005/8/layout/hierarchy2"/>
    <dgm:cxn modelId="{2D502281-0EF6-4DB2-8448-454846B3184A}" type="presParOf" srcId="{07FC768A-30C6-4FEB-B8D5-BC043F5B1A7B}" destId="{A0F4214F-073E-4900-80B2-FF2A0E830457}" srcOrd="1" destOrd="0" presId="urn:microsoft.com/office/officeart/2005/8/layout/hierarchy2"/>
    <dgm:cxn modelId="{A41D2468-061F-4F7D-84BC-32C50159EBAF}" type="presParOf" srcId="{A0F4214F-073E-4900-80B2-FF2A0E830457}" destId="{82C16B7F-265B-4BCD-8A84-D56C84FF181D}" srcOrd="0" destOrd="0" presId="urn:microsoft.com/office/officeart/2005/8/layout/hierarchy2"/>
    <dgm:cxn modelId="{EA30912C-9322-42E3-A6C6-81567BE2275A}" type="presParOf" srcId="{A0F4214F-073E-4900-80B2-FF2A0E830457}" destId="{A70B1372-4F71-4E9B-8500-6477BE695A5B}" srcOrd="1" destOrd="0" presId="urn:microsoft.com/office/officeart/2005/8/layout/hierarchy2"/>
    <dgm:cxn modelId="{F50A570C-5AD0-4A3C-B375-B595F5D728CD}" type="presParOf" srcId="{A70B1372-4F71-4E9B-8500-6477BE695A5B}" destId="{99B7F14A-E39C-405B-A7C1-E502AB0FC080}" srcOrd="0" destOrd="0" presId="urn:microsoft.com/office/officeart/2005/8/layout/hierarchy2"/>
    <dgm:cxn modelId="{3802CC7E-991E-4DDD-B57F-8EA36D6F33C9}" type="presParOf" srcId="{99B7F14A-E39C-405B-A7C1-E502AB0FC080}" destId="{41511C8F-57C3-4024-9F2C-8488D8AF9854}" srcOrd="0" destOrd="0" presId="urn:microsoft.com/office/officeart/2005/8/layout/hierarchy2"/>
    <dgm:cxn modelId="{F394CDEC-4D22-4307-84CA-63A6BE994F09}" type="presParOf" srcId="{A70B1372-4F71-4E9B-8500-6477BE695A5B}" destId="{2F70F08E-B486-4256-AAA0-880F97086E06}" srcOrd="1" destOrd="0" presId="urn:microsoft.com/office/officeart/2005/8/layout/hierarchy2"/>
    <dgm:cxn modelId="{F42AB635-A14F-4B44-BEB6-1A419100E1E1}" type="presParOf" srcId="{2F70F08E-B486-4256-AAA0-880F97086E06}" destId="{3CE5CD65-0145-49D0-843C-AEF415DA1F36}" srcOrd="0" destOrd="0" presId="urn:microsoft.com/office/officeart/2005/8/layout/hierarchy2"/>
    <dgm:cxn modelId="{04F77F6C-E0A4-44A0-8077-1FBF0BD12F17}" type="presParOf" srcId="{2F70F08E-B486-4256-AAA0-880F97086E06}" destId="{20518515-6753-4830-A494-42B4412EBC45}" srcOrd="1" destOrd="0" presId="urn:microsoft.com/office/officeart/2005/8/layout/hierarchy2"/>
    <dgm:cxn modelId="{098DDFB1-ADCF-45D5-942A-08B5ECE94D6C}" type="presParOf" srcId="{A70B1372-4F71-4E9B-8500-6477BE695A5B}" destId="{69EEFF1F-29C8-427B-93F7-C753875BFF77}" srcOrd="2" destOrd="0" presId="urn:microsoft.com/office/officeart/2005/8/layout/hierarchy2"/>
    <dgm:cxn modelId="{515C4582-EAEA-4FF6-8DE9-97AC5EA204FA}" type="presParOf" srcId="{69EEFF1F-29C8-427B-93F7-C753875BFF77}" destId="{1B33F6D4-DA0E-4BEE-8F28-868B7CAADB95}" srcOrd="0" destOrd="0" presId="urn:microsoft.com/office/officeart/2005/8/layout/hierarchy2"/>
    <dgm:cxn modelId="{F553598B-94E6-4C0B-BFBB-5C15500F3658}" type="presParOf" srcId="{A70B1372-4F71-4E9B-8500-6477BE695A5B}" destId="{15398D18-BE68-41FB-9B59-194C9048697D}" srcOrd="3" destOrd="0" presId="urn:microsoft.com/office/officeart/2005/8/layout/hierarchy2"/>
    <dgm:cxn modelId="{86B0D598-D922-4393-992B-E7314796ADDA}" type="presParOf" srcId="{15398D18-BE68-41FB-9B59-194C9048697D}" destId="{1068A45A-1C5F-4EDC-81A3-92B54448916B}" srcOrd="0" destOrd="0" presId="urn:microsoft.com/office/officeart/2005/8/layout/hierarchy2"/>
    <dgm:cxn modelId="{7D86C6B4-A8BD-4268-A3CE-65CABE485609}" type="presParOf" srcId="{15398D18-BE68-41FB-9B59-194C9048697D}" destId="{11B778AE-E3EE-41E6-B3FE-300577F6E4F7}" srcOrd="1" destOrd="0" presId="urn:microsoft.com/office/officeart/2005/8/layout/hierarchy2"/>
    <dgm:cxn modelId="{A5AD9A22-3048-4AC9-8492-7E086E55C67C}" type="presParOf" srcId="{A70B1372-4F71-4E9B-8500-6477BE695A5B}" destId="{A2FFCAFB-224D-4DC5-BD7F-584726A04C75}" srcOrd="4" destOrd="0" presId="urn:microsoft.com/office/officeart/2005/8/layout/hierarchy2"/>
    <dgm:cxn modelId="{5E2BF12B-4D03-486D-BA70-AB742F5ACC8E}" type="presParOf" srcId="{A2FFCAFB-224D-4DC5-BD7F-584726A04C75}" destId="{48DCD822-8C6A-470E-98D2-E2A078C67FC5}" srcOrd="0" destOrd="0" presId="urn:microsoft.com/office/officeart/2005/8/layout/hierarchy2"/>
    <dgm:cxn modelId="{7EEC6727-335C-45DB-B31D-35DD9C869178}" type="presParOf" srcId="{A70B1372-4F71-4E9B-8500-6477BE695A5B}" destId="{00D69D09-5B92-4DC4-AE2A-6D9E142C6DC5}" srcOrd="5" destOrd="0" presId="urn:microsoft.com/office/officeart/2005/8/layout/hierarchy2"/>
    <dgm:cxn modelId="{E124C219-5F7D-4A4E-B2F5-0442474C1C5C}" type="presParOf" srcId="{00D69D09-5B92-4DC4-AE2A-6D9E142C6DC5}" destId="{2108EB83-393D-405E-B6A3-DA860A7D79BE}" srcOrd="0" destOrd="0" presId="urn:microsoft.com/office/officeart/2005/8/layout/hierarchy2"/>
    <dgm:cxn modelId="{B6D8454C-1D1D-43F4-9392-288F8897EC59}" type="presParOf" srcId="{00D69D09-5B92-4DC4-AE2A-6D9E142C6DC5}" destId="{193D6DB9-E444-4BF4-8179-A7FF7932DAA3}" srcOrd="1" destOrd="0" presId="urn:microsoft.com/office/officeart/2005/8/layout/hierarchy2"/>
    <dgm:cxn modelId="{A62A2523-3A22-4623-912D-BB3002DA139C}" type="presParOf" srcId="{07FC768A-30C6-4FEB-B8D5-BC043F5B1A7B}" destId="{5EA372D8-4E7A-4511-AE2D-B738F1593546}" srcOrd="2" destOrd="0" presId="urn:microsoft.com/office/officeart/2005/8/layout/hierarchy2"/>
    <dgm:cxn modelId="{3AB484AA-D8BA-430C-8EF9-AABD97671132}" type="presParOf" srcId="{5EA372D8-4E7A-4511-AE2D-B738F1593546}" destId="{122EF9DF-E83D-4380-9A96-488E30DA90BD}" srcOrd="0" destOrd="0" presId="urn:microsoft.com/office/officeart/2005/8/layout/hierarchy2"/>
    <dgm:cxn modelId="{0B03164A-544A-44F4-93A2-4FCE67AE9826}" type="presParOf" srcId="{07FC768A-30C6-4FEB-B8D5-BC043F5B1A7B}" destId="{6F8654F3-C194-47F1-9749-A4C5B640FC54}" srcOrd="3" destOrd="0" presId="urn:microsoft.com/office/officeart/2005/8/layout/hierarchy2"/>
    <dgm:cxn modelId="{3A140F50-8272-4C77-A709-9DEB6FB14A0B}" type="presParOf" srcId="{6F8654F3-C194-47F1-9749-A4C5B640FC54}" destId="{33396411-E9E0-4E60-B341-1A52773A3143}" srcOrd="0" destOrd="0" presId="urn:microsoft.com/office/officeart/2005/8/layout/hierarchy2"/>
    <dgm:cxn modelId="{AC122AAF-2F98-44EE-BDE6-EEB97EE50F26}" type="presParOf" srcId="{6F8654F3-C194-47F1-9749-A4C5B640FC54}" destId="{74984929-331C-41A1-AA28-CBA8C8276D17}" srcOrd="1" destOrd="0" presId="urn:microsoft.com/office/officeart/2005/8/layout/hierarchy2"/>
    <dgm:cxn modelId="{00A12B14-3544-4182-8904-FB0F49ADB9BF}" type="presParOf" srcId="{74984929-331C-41A1-AA28-CBA8C8276D17}" destId="{35AFEAA1-87D0-4723-B51E-31AC0C69739A}" srcOrd="0" destOrd="0" presId="urn:microsoft.com/office/officeart/2005/8/layout/hierarchy2"/>
    <dgm:cxn modelId="{20155810-4966-419F-BBF9-5C99F80C58B3}" type="presParOf" srcId="{35AFEAA1-87D0-4723-B51E-31AC0C69739A}" destId="{B55E35CC-95CB-4D1C-9DB8-2E33AEEF093F}" srcOrd="0" destOrd="0" presId="urn:microsoft.com/office/officeart/2005/8/layout/hierarchy2"/>
    <dgm:cxn modelId="{8F7AC262-9BB5-482C-8DEE-0F0ADF42215A}" type="presParOf" srcId="{74984929-331C-41A1-AA28-CBA8C8276D17}" destId="{4EE4F36D-6AA4-4811-9F9A-2D20ED89C238}" srcOrd="1" destOrd="0" presId="urn:microsoft.com/office/officeart/2005/8/layout/hierarchy2"/>
    <dgm:cxn modelId="{D244738B-132A-4989-9A39-A6E150546384}" type="presParOf" srcId="{4EE4F36D-6AA4-4811-9F9A-2D20ED89C238}" destId="{AE5FAD1A-8422-48A2-8FE7-35F68D9EFE7D}" srcOrd="0" destOrd="0" presId="urn:microsoft.com/office/officeart/2005/8/layout/hierarchy2"/>
    <dgm:cxn modelId="{0E65CBA0-ECCC-47A6-AAD9-487975218556}" type="presParOf" srcId="{4EE4F36D-6AA4-4811-9F9A-2D20ED89C238}" destId="{A08B70D9-4A73-46CF-906D-0BFABC602A0A}" srcOrd="1" destOrd="0" presId="urn:microsoft.com/office/officeart/2005/8/layout/hierarchy2"/>
    <dgm:cxn modelId="{5792CD43-EF28-4557-93C1-0EBAE23E8ADD}" type="presParOf" srcId="{74984929-331C-41A1-AA28-CBA8C8276D17}" destId="{FFF996A2-0189-4D0B-915A-9823160B7D5C}" srcOrd="2" destOrd="0" presId="urn:microsoft.com/office/officeart/2005/8/layout/hierarchy2"/>
    <dgm:cxn modelId="{6384CDC7-FE80-4883-9849-1959B48511E2}" type="presParOf" srcId="{FFF996A2-0189-4D0B-915A-9823160B7D5C}" destId="{36D208EC-2BE7-4B01-8104-09FCF1544242}" srcOrd="0" destOrd="0" presId="urn:microsoft.com/office/officeart/2005/8/layout/hierarchy2"/>
    <dgm:cxn modelId="{C71BAC91-A3A6-45BE-A06C-FA0B0CF2149E}" type="presParOf" srcId="{74984929-331C-41A1-AA28-CBA8C8276D17}" destId="{0B024653-F33E-4FC9-93DA-8F95F7823AD0}" srcOrd="3" destOrd="0" presId="urn:microsoft.com/office/officeart/2005/8/layout/hierarchy2"/>
    <dgm:cxn modelId="{4232312B-6402-43B9-89BE-589403DF58A7}" type="presParOf" srcId="{0B024653-F33E-4FC9-93DA-8F95F7823AD0}" destId="{55983391-A311-40EF-81B9-D93FD13E7E99}" srcOrd="0" destOrd="0" presId="urn:microsoft.com/office/officeart/2005/8/layout/hierarchy2"/>
    <dgm:cxn modelId="{F9E52542-7F8E-4D99-A8A1-9DC4F0CACDB9}" type="presParOf" srcId="{0B024653-F33E-4FC9-93DA-8F95F7823AD0}" destId="{0B9061EE-BC30-49FB-9618-E801C32D73E6}" srcOrd="1" destOrd="0" presId="urn:microsoft.com/office/officeart/2005/8/layout/hierarchy2"/>
    <dgm:cxn modelId="{EA0B66BC-0490-4A40-B5AF-6C030CD5CEB2}" type="presParOf" srcId="{74984929-331C-41A1-AA28-CBA8C8276D17}" destId="{FBE10317-68C6-459A-813C-2A5A71ACBA1F}" srcOrd="4" destOrd="0" presId="urn:microsoft.com/office/officeart/2005/8/layout/hierarchy2"/>
    <dgm:cxn modelId="{E35DB98A-6F94-424D-817B-B7CB1CE0BF06}" type="presParOf" srcId="{FBE10317-68C6-459A-813C-2A5A71ACBA1F}" destId="{AEB4DDB0-C710-4740-9858-288083B69AF7}" srcOrd="0" destOrd="0" presId="urn:microsoft.com/office/officeart/2005/8/layout/hierarchy2"/>
    <dgm:cxn modelId="{CC55723C-A849-4138-809E-916E38633FDB}" type="presParOf" srcId="{74984929-331C-41A1-AA28-CBA8C8276D17}" destId="{941967EC-6335-4931-AB56-3182C557E46D}" srcOrd="5" destOrd="0" presId="urn:microsoft.com/office/officeart/2005/8/layout/hierarchy2"/>
    <dgm:cxn modelId="{20919750-FAC0-45B4-9E41-EE94AC960303}" type="presParOf" srcId="{941967EC-6335-4931-AB56-3182C557E46D}" destId="{E1A69B4D-DBC9-4466-A398-028BDD326EAE}" srcOrd="0" destOrd="0" presId="urn:microsoft.com/office/officeart/2005/8/layout/hierarchy2"/>
    <dgm:cxn modelId="{306FE1E6-EF66-4676-98D8-8025CA3AB69B}" type="presParOf" srcId="{941967EC-6335-4931-AB56-3182C557E46D}" destId="{75C42138-B60D-4AB0-94F0-25880D3F50FF}" srcOrd="1" destOrd="0" presId="urn:microsoft.com/office/officeart/2005/8/layout/hierarchy2"/>
    <dgm:cxn modelId="{989E6E8F-AAFD-450E-8D57-FA028CDE2923}" type="presParOf" srcId="{07FC768A-30C6-4FEB-B8D5-BC043F5B1A7B}" destId="{44745216-EF6D-4B97-9721-61EA742C0002}" srcOrd="4" destOrd="0" presId="urn:microsoft.com/office/officeart/2005/8/layout/hierarchy2"/>
    <dgm:cxn modelId="{8372AB25-6243-4CE1-A14F-FA362780011C}" type="presParOf" srcId="{44745216-EF6D-4B97-9721-61EA742C0002}" destId="{9C77D75D-D294-4566-9B87-AD7E5066086F}" srcOrd="0" destOrd="0" presId="urn:microsoft.com/office/officeart/2005/8/layout/hierarchy2"/>
    <dgm:cxn modelId="{1D0781EA-ECA1-42C4-BF52-31A9075E8D14}" type="presParOf" srcId="{07FC768A-30C6-4FEB-B8D5-BC043F5B1A7B}" destId="{6BBFED1E-D110-43AC-90E4-598AE2A5DB84}" srcOrd="5" destOrd="0" presId="urn:microsoft.com/office/officeart/2005/8/layout/hierarchy2"/>
    <dgm:cxn modelId="{843B281D-4555-482E-A38F-991E7A064428}" type="presParOf" srcId="{6BBFED1E-D110-43AC-90E4-598AE2A5DB84}" destId="{FD72CEC9-E569-4F8F-B22A-41B470178109}" srcOrd="0" destOrd="0" presId="urn:microsoft.com/office/officeart/2005/8/layout/hierarchy2"/>
    <dgm:cxn modelId="{05DCE514-9DC6-4EE9-9764-3C9049683863}" type="presParOf" srcId="{6BBFED1E-D110-43AC-90E4-598AE2A5DB84}" destId="{B7121ACD-E319-4F34-9822-115F518090E4}" srcOrd="1" destOrd="0" presId="urn:microsoft.com/office/officeart/2005/8/layout/hierarchy2"/>
    <dgm:cxn modelId="{510B6F5B-6762-424B-83C6-ED08D429E18A}" type="presParOf" srcId="{B7121ACD-E319-4F34-9822-115F518090E4}" destId="{BCEF8F73-3DCA-4E3C-B921-07A7456EA057}" srcOrd="0" destOrd="0" presId="urn:microsoft.com/office/officeart/2005/8/layout/hierarchy2"/>
    <dgm:cxn modelId="{11D2BF16-529F-4315-93FA-E53BC0105406}" type="presParOf" srcId="{BCEF8F73-3DCA-4E3C-B921-07A7456EA057}" destId="{3EDBBE1D-65CE-458C-B20A-4E76CD2FECA0}" srcOrd="0" destOrd="0" presId="urn:microsoft.com/office/officeart/2005/8/layout/hierarchy2"/>
    <dgm:cxn modelId="{E1466654-755D-41D5-9D02-F6C1191C7C16}" type="presParOf" srcId="{B7121ACD-E319-4F34-9822-115F518090E4}" destId="{3F56EB6C-E98D-4D7F-A796-30DDBF70EFCF}" srcOrd="1" destOrd="0" presId="urn:microsoft.com/office/officeart/2005/8/layout/hierarchy2"/>
    <dgm:cxn modelId="{A93B5700-449C-40EB-88EC-BA5A7E03A9BE}" type="presParOf" srcId="{3F56EB6C-E98D-4D7F-A796-30DDBF70EFCF}" destId="{964E0EC1-1AF8-4554-9B15-EF6406B3C08E}" srcOrd="0" destOrd="0" presId="urn:microsoft.com/office/officeart/2005/8/layout/hierarchy2"/>
    <dgm:cxn modelId="{AABA60DB-EA8F-4B37-ABBE-C024809AC86C}" type="presParOf" srcId="{3F56EB6C-E98D-4D7F-A796-30DDBF70EFCF}" destId="{724D6F83-4BB6-4A5B-9135-84B89F0AA70A}" srcOrd="1" destOrd="0" presId="urn:microsoft.com/office/officeart/2005/8/layout/hierarchy2"/>
    <dgm:cxn modelId="{73CEBAE1-1650-4B80-8074-CF6E5C748B22}" type="presParOf" srcId="{B7121ACD-E319-4F34-9822-115F518090E4}" destId="{43BAB424-2B62-4258-B268-D1906D6D5AA1}" srcOrd="2" destOrd="0" presId="urn:microsoft.com/office/officeart/2005/8/layout/hierarchy2"/>
    <dgm:cxn modelId="{BD70BD24-F8B8-4169-8FD0-CACB350329A1}" type="presParOf" srcId="{43BAB424-2B62-4258-B268-D1906D6D5AA1}" destId="{64B5EA30-2F20-4A6A-B6A1-0523A2117E71}" srcOrd="0" destOrd="0" presId="urn:microsoft.com/office/officeart/2005/8/layout/hierarchy2"/>
    <dgm:cxn modelId="{CF166211-1883-444E-B0EA-A64B83D37BB0}" type="presParOf" srcId="{B7121ACD-E319-4F34-9822-115F518090E4}" destId="{15D31F2F-4E82-4A30-9DB1-A91F74CBDF16}" srcOrd="3" destOrd="0" presId="urn:microsoft.com/office/officeart/2005/8/layout/hierarchy2"/>
    <dgm:cxn modelId="{3650B25D-B792-4849-B4E7-AF8DFE242F60}" type="presParOf" srcId="{15D31F2F-4E82-4A30-9DB1-A91F74CBDF16}" destId="{7E16ADBF-88D7-40C7-955F-AAC338EAA3C1}" srcOrd="0" destOrd="0" presId="urn:microsoft.com/office/officeart/2005/8/layout/hierarchy2"/>
    <dgm:cxn modelId="{EB99BFB3-F71C-44E2-BA73-C17FDB7E9F12}" type="presParOf" srcId="{15D31F2F-4E82-4A30-9DB1-A91F74CBDF16}" destId="{7356476A-1C9A-42E9-937F-9A2FDF1DEF38}" srcOrd="1" destOrd="0" presId="urn:microsoft.com/office/officeart/2005/8/layout/hierarchy2"/>
    <dgm:cxn modelId="{BA4D894C-907C-4A97-A118-3E76234BD35C}" type="presParOf" srcId="{B7121ACD-E319-4F34-9822-115F518090E4}" destId="{744A964A-1F6E-4FEF-8748-BFDB7113C54F}" srcOrd="4" destOrd="0" presId="urn:microsoft.com/office/officeart/2005/8/layout/hierarchy2"/>
    <dgm:cxn modelId="{89A11D7B-612F-4ED3-8907-A95EE1152065}" type="presParOf" srcId="{744A964A-1F6E-4FEF-8748-BFDB7113C54F}" destId="{7726931B-557A-4ACE-B04E-F95363CBE370}" srcOrd="0" destOrd="0" presId="urn:microsoft.com/office/officeart/2005/8/layout/hierarchy2"/>
    <dgm:cxn modelId="{05C2D41D-5156-42E0-A3F0-BC985EAAAF17}" type="presParOf" srcId="{B7121ACD-E319-4F34-9822-115F518090E4}" destId="{81741535-E8E0-4340-97D0-00EB5A6E2C73}" srcOrd="5" destOrd="0" presId="urn:microsoft.com/office/officeart/2005/8/layout/hierarchy2"/>
    <dgm:cxn modelId="{6AA6C81F-E8C7-4A8B-83BB-4D2DCEB245FC}" type="presParOf" srcId="{81741535-E8E0-4340-97D0-00EB5A6E2C73}" destId="{4483785E-CF60-4A15-800B-84A57B89CA69}" srcOrd="0" destOrd="0" presId="urn:microsoft.com/office/officeart/2005/8/layout/hierarchy2"/>
    <dgm:cxn modelId="{EB186E98-B7C4-4F65-AF5E-57E38206B395}" type="presParOf" srcId="{81741535-E8E0-4340-97D0-00EB5A6E2C73}" destId="{B0C2A1BB-30BF-43E2-B4EE-34E155898AB0}" srcOrd="1" destOrd="0" presId="urn:microsoft.com/office/officeart/2005/8/layout/hierarchy2"/>
    <dgm:cxn modelId="{091535AE-FC11-4827-B571-A698BC166424}" type="presParOf" srcId="{B7121ACD-E319-4F34-9822-115F518090E4}" destId="{024B27CC-B14F-4ED4-B8AD-2C5CA9A04130}" srcOrd="6" destOrd="0" presId="urn:microsoft.com/office/officeart/2005/8/layout/hierarchy2"/>
    <dgm:cxn modelId="{307B4844-6628-43C4-B16D-320722AEC972}" type="presParOf" srcId="{024B27CC-B14F-4ED4-B8AD-2C5CA9A04130}" destId="{1874325D-08A7-486B-93A0-D2E61DB60DD8}" srcOrd="0" destOrd="0" presId="urn:microsoft.com/office/officeart/2005/8/layout/hierarchy2"/>
    <dgm:cxn modelId="{6D94817D-BB5E-42C9-96AD-14F752ABA1B1}" type="presParOf" srcId="{B7121ACD-E319-4F34-9822-115F518090E4}" destId="{9708F0B1-571F-4D40-86F9-AA1403635DBA}" srcOrd="7" destOrd="0" presId="urn:microsoft.com/office/officeart/2005/8/layout/hierarchy2"/>
    <dgm:cxn modelId="{DFA8A4D7-892E-464F-8173-98E989B1BCD1}" type="presParOf" srcId="{9708F0B1-571F-4D40-86F9-AA1403635DBA}" destId="{9CE1834A-38FB-4545-B269-9F0CA04A3B18}" srcOrd="0" destOrd="0" presId="urn:microsoft.com/office/officeart/2005/8/layout/hierarchy2"/>
    <dgm:cxn modelId="{2A298ABC-CD4F-4335-8C3B-CFFC84BDD55E}" type="presParOf" srcId="{9708F0B1-571F-4D40-86F9-AA1403635DBA}" destId="{14AE076E-1734-4613-A13D-3932BCCED83C}" srcOrd="1" destOrd="0" presId="urn:microsoft.com/office/officeart/2005/8/layout/hierarchy2"/>
    <dgm:cxn modelId="{051C6548-D15F-49F5-97F0-A1B948D7EB7A}" type="presParOf" srcId="{B7121ACD-E319-4F34-9822-115F518090E4}" destId="{FBB55F7D-0370-4D7A-9BE6-6BE6D4D2472D}" srcOrd="8" destOrd="0" presId="urn:microsoft.com/office/officeart/2005/8/layout/hierarchy2"/>
    <dgm:cxn modelId="{DB9A7A70-9D3E-40CF-9B3F-F387C311310F}" type="presParOf" srcId="{FBB55F7D-0370-4D7A-9BE6-6BE6D4D2472D}" destId="{AFAC350D-7659-4A32-8235-A4E758E1D99F}" srcOrd="0" destOrd="0" presId="urn:microsoft.com/office/officeart/2005/8/layout/hierarchy2"/>
    <dgm:cxn modelId="{59CDFE24-3ABF-4E8F-AFEC-86AA73B1940E}" type="presParOf" srcId="{B7121ACD-E319-4F34-9822-115F518090E4}" destId="{8D2582AA-9E82-42EC-ABBF-125A0C95F573}" srcOrd="9" destOrd="0" presId="urn:microsoft.com/office/officeart/2005/8/layout/hierarchy2"/>
    <dgm:cxn modelId="{F8C1A91A-7841-479B-992D-3F5127255A7B}" type="presParOf" srcId="{8D2582AA-9E82-42EC-ABBF-125A0C95F573}" destId="{46AEEE79-B381-4AF1-93E0-771AAC6B96B3}" srcOrd="0" destOrd="0" presId="urn:microsoft.com/office/officeart/2005/8/layout/hierarchy2"/>
    <dgm:cxn modelId="{02783DDE-78A5-4DCA-9B24-E5F8CB7D4F13}" type="presParOf" srcId="{8D2582AA-9E82-42EC-ABBF-125A0C95F573}" destId="{09577D86-1EA2-4E89-BF35-80DD0D4EA7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FEE08E-5D71-4F82-82B4-6AF3CBAC11EC}" type="doc">
      <dgm:prSet loTypeId="urn:microsoft.com/office/officeart/2008/layout/Picture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FA52074-AF1B-485A-B61B-02A4BF5EDD6B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FONEMAS</a:t>
          </a:r>
          <a:endParaRPr lang="es-EC" dirty="0"/>
        </a:p>
      </dgm:t>
    </dgm:pt>
    <dgm:pt modelId="{4B796CB4-B068-46F4-B3F7-6674A3176AB8}" type="parTrans" cxnId="{FCA2DE91-6B9A-4DC1-AD79-B2F8FD88CA9B}">
      <dgm:prSet/>
      <dgm:spPr/>
      <dgm:t>
        <a:bodyPr/>
        <a:lstStyle/>
        <a:p>
          <a:endParaRPr lang="es-EC"/>
        </a:p>
      </dgm:t>
    </dgm:pt>
    <dgm:pt modelId="{2957BC8D-8977-4D9B-B55F-DF3CA0D42550}" type="sibTrans" cxnId="{FCA2DE91-6B9A-4DC1-AD79-B2F8FD88CA9B}">
      <dgm:prSet/>
      <dgm:spPr/>
      <dgm:t>
        <a:bodyPr/>
        <a:lstStyle/>
        <a:p>
          <a:endParaRPr lang="es-EC"/>
        </a:p>
      </dgm:t>
    </dgm:pt>
    <dgm:pt modelId="{46B98DBC-D157-4C98-A862-0033A7AB977C}">
      <dgm:prSet phldrT="[Texto]"/>
      <dgm:spPr/>
      <dgm:t>
        <a:bodyPr/>
        <a:lstStyle/>
        <a:p>
          <a:r>
            <a:rPr lang="es-EC" dirty="0" smtClean="0"/>
            <a:t>CONSONÁNTICOS</a:t>
          </a:r>
          <a:endParaRPr lang="es-EC" dirty="0"/>
        </a:p>
      </dgm:t>
    </dgm:pt>
    <dgm:pt modelId="{A7715EAD-CAF5-4985-9321-8699CF8FEF3E}" type="parTrans" cxnId="{AA7F60BA-0F11-46A3-9F0D-7F76CC5769A7}">
      <dgm:prSet/>
      <dgm:spPr/>
      <dgm:t>
        <a:bodyPr/>
        <a:lstStyle/>
        <a:p>
          <a:endParaRPr lang="es-EC"/>
        </a:p>
      </dgm:t>
    </dgm:pt>
    <dgm:pt modelId="{B9051025-E332-4346-9482-61BB6B9846FF}" type="sibTrans" cxnId="{AA7F60BA-0F11-46A3-9F0D-7F76CC5769A7}">
      <dgm:prSet/>
      <dgm:spPr/>
      <dgm:t>
        <a:bodyPr/>
        <a:lstStyle/>
        <a:p>
          <a:endParaRPr lang="es-EC"/>
        </a:p>
      </dgm:t>
    </dgm:pt>
    <dgm:pt modelId="{2A592F69-C4E6-4D94-ADC5-174546E5E22B}">
      <dgm:prSet phldrT="[Texto]"/>
      <dgm:spPr/>
      <dgm:t>
        <a:bodyPr/>
        <a:lstStyle/>
        <a:p>
          <a:r>
            <a:rPr lang="es-EC" dirty="0" smtClean="0"/>
            <a:t>VOCÁLICOS</a:t>
          </a:r>
          <a:endParaRPr lang="es-EC" dirty="0"/>
        </a:p>
      </dgm:t>
    </dgm:pt>
    <dgm:pt modelId="{A65F8CF9-FDB5-448F-8E00-981524559324}" type="parTrans" cxnId="{3B8E2881-8B66-4E3B-B96A-166CE67D0EF7}">
      <dgm:prSet/>
      <dgm:spPr/>
      <dgm:t>
        <a:bodyPr/>
        <a:lstStyle/>
        <a:p>
          <a:endParaRPr lang="es-EC"/>
        </a:p>
      </dgm:t>
    </dgm:pt>
    <dgm:pt modelId="{CB90BC70-8EB3-46FC-8AD5-631F4FBD3BC9}" type="sibTrans" cxnId="{3B8E2881-8B66-4E3B-B96A-166CE67D0EF7}">
      <dgm:prSet/>
      <dgm:spPr/>
      <dgm:t>
        <a:bodyPr/>
        <a:lstStyle/>
        <a:p>
          <a:endParaRPr lang="es-EC"/>
        </a:p>
      </dgm:t>
    </dgm:pt>
    <dgm:pt modelId="{50DF1FBF-E508-4512-B197-8E9A8543FB0C}" type="pres">
      <dgm:prSet presAssocID="{46FEE08E-5D71-4F82-82B4-6AF3CBAC11E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475DAB0-1A18-485F-8FDA-AA66F325DF0C}" type="pres">
      <dgm:prSet presAssocID="{7FA52074-AF1B-485A-B61B-02A4BF5EDD6B}" presName="root" presStyleCnt="0">
        <dgm:presLayoutVars>
          <dgm:chMax/>
          <dgm:chPref val="4"/>
        </dgm:presLayoutVars>
      </dgm:prSet>
      <dgm:spPr/>
    </dgm:pt>
    <dgm:pt modelId="{1A5B408F-0E0B-4078-8151-657B329F4EBE}" type="pres">
      <dgm:prSet presAssocID="{7FA52074-AF1B-485A-B61B-02A4BF5EDD6B}" presName="rootComposite" presStyleCnt="0">
        <dgm:presLayoutVars/>
      </dgm:prSet>
      <dgm:spPr/>
    </dgm:pt>
    <dgm:pt modelId="{1432F2AB-79DD-4A51-98FF-3F00FBFF6983}" type="pres">
      <dgm:prSet presAssocID="{7FA52074-AF1B-485A-B61B-02A4BF5EDD6B}" presName="rootText" presStyleLbl="node0" presStyleIdx="0" presStyleCnt="1" custScaleX="37171" custScaleY="68196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597B7CCE-331C-4130-8E79-D2B2997AA7AD}" type="pres">
      <dgm:prSet presAssocID="{7FA52074-AF1B-485A-B61B-02A4BF5EDD6B}" presName="childShape" presStyleCnt="0">
        <dgm:presLayoutVars>
          <dgm:chMax val="0"/>
          <dgm:chPref val="0"/>
        </dgm:presLayoutVars>
      </dgm:prSet>
      <dgm:spPr/>
    </dgm:pt>
    <dgm:pt modelId="{B8BE8BA2-424E-4524-97D3-157936578922}" type="pres">
      <dgm:prSet presAssocID="{46B98DBC-D157-4C98-A862-0033A7AB977C}" presName="childComposite" presStyleCnt="0">
        <dgm:presLayoutVars>
          <dgm:chMax val="0"/>
          <dgm:chPref val="0"/>
        </dgm:presLayoutVars>
      </dgm:prSet>
      <dgm:spPr/>
    </dgm:pt>
    <dgm:pt modelId="{2FABA3B1-DFF2-47B0-A4A8-BCE4E915ACBA}" type="pres">
      <dgm:prSet presAssocID="{46B98DBC-D157-4C98-A862-0033A7AB977C}" presName="Image" presStyleLbl="node1" presStyleIdx="0" presStyleCnt="2" custScaleX="219768" custScaleY="166157"/>
      <dgm:spPr>
        <a:blipFill dpi="0" rotWithShape="1">
          <a:blip xmlns:r="http://schemas.openxmlformats.org/officeDocument/2006/relationships" r:embed="rId1"/>
          <a:srcRect/>
          <a:stretch>
            <a:fillRect t="3178"/>
          </a:stretch>
        </a:blipFill>
      </dgm:spPr>
    </dgm:pt>
    <dgm:pt modelId="{180ED67D-5856-4652-8207-E3EF3319C8CA}" type="pres">
      <dgm:prSet presAssocID="{46B98DBC-D157-4C98-A862-0033A7AB977C}" presName="childText" presStyleLbl="lnNode1" presStyleIdx="0" presStyleCnt="2" custScaleX="56173" custScaleY="55654" custLinFactNeighborX="-3528" custLinFactNeighborY="-88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3C07D-9F36-45BD-B929-EBC38646DEE2}" type="pres">
      <dgm:prSet presAssocID="{2A592F69-C4E6-4D94-ADC5-174546E5E22B}" presName="childComposite" presStyleCnt="0">
        <dgm:presLayoutVars>
          <dgm:chMax val="0"/>
          <dgm:chPref val="0"/>
        </dgm:presLayoutVars>
      </dgm:prSet>
      <dgm:spPr/>
    </dgm:pt>
    <dgm:pt modelId="{4682D445-CADB-405D-A930-2495D622DE16}" type="pres">
      <dgm:prSet presAssocID="{2A592F69-C4E6-4D94-ADC5-174546E5E22B}" presName="Image" presStyleLbl="node1" presStyleIdx="1" presStyleCnt="2" custScaleX="231739" custScaleY="187529" custLinFactNeighborX="-30774" custLinFactNeighborY="-365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FE5906-425C-43D6-A47B-C884367FC38B}" type="pres">
      <dgm:prSet presAssocID="{2A592F69-C4E6-4D94-ADC5-174546E5E22B}" presName="childText" presStyleLbl="lnNode1" presStyleIdx="1" presStyleCnt="2" custScaleX="42292" custScaleY="64191" custLinFactNeighborX="-20001" custLinFactNeighborY="2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B1F4E6-20E1-4B41-AAEE-CE3C9A2CCB5D}" type="presOf" srcId="{2A592F69-C4E6-4D94-ADC5-174546E5E22B}" destId="{2CFE5906-425C-43D6-A47B-C884367FC38B}" srcOrd="0" destOrd="0" presId="urn:microsoft.com/office/officeart/2008/layout/PictureAccentList"/>
    <dgm:cxn modelId="{295FEB0F-62A9-4077-B5B1-3A55D1960BB6}" type="presOf" srcId="{46FEE08E-5D71-4F82-82B4-6AF3CBAC11EC}" destId="{50DF1FBF-E508-4512-B197-8E9A8543FB0C}" srcOrd="0" destOrd="0" presId="urn:microsoft.com/office/officeart/2008/layout/PictureAccentList"/>
    <dgm:cxn modelId="{FCA2DE91-6B9A-4DC1-AD79-B2F8FD88CA9B}" srcId="{46FEE08E-5D71-4F82-82B4-6AF3CBAC11EC}" destId="{7FA52074-AF1B-485A-B61B-02A4BF5EDD6B}" srcOrd="0" destOrd="0" parTransId="{4B796CB4-B068-46F4-B3F7-6674A3176AB8}" sibTransId="{2957BC8D-8977-4D9B-B55F-DF3CA0D42550}"/>
    <dgm:cxn modelId="{16333E3E-BD2D-4C44-8B79-1867251761F6}" type="presOf" srcId="{46B98DBC-D157-4C98-A862-0033A7AB977C}" destId="{180ED67D-5856-4652-8207-E3EF3319C8CA}" srcOrd="0" destOrd="0" presId="urn:microsoft.com/office/officeart/2008/layout/PictureAccentList"/>
    <dgm:cxn modelId="{AA7F60BA-0F11-46A3-9F0D-7F76CC5769A7}" srcId="{7FA52074-AF1B-485A-B61B-02A4BF5EDD6B}" destId="{46B98DBC-D157-4C98-A862-0033A7AB977C}" srcOrd="0" destOrd="0" parTransId="{A7715EAD-CAF5-4985-9321-8699CF8FEF3E}" sibTransId="{B9051025-E332-4346-9482-61BB6B9846FF}"/>
    <dgm:cxn modelId="{3B8E2881-8B66-4E3B-B96A-166CE67D0EF7}" srcId="{7FA52074-AF1B-485A-B61B-02A4BF5EDD6B}" destId="{2A592F69-C4E6-4D94-ADC5-174546E5E22B}" srcOrd="1" destOrd="0" parTransId="{A65F8CF9-FDB5-448F-8E00-981524559324}" sibTransId="{CB90BC70-8EB3-46FC-8AD5-631F4FBD3BC9}"/>
    <dgm:cxn modelId="{5E47D754-14D0-4230-BCCE-4D8682D6A988}" type="presOf" srcId="{7FA52074-AF1B-485A-B61B-02A4BF5EDD6B}" destId="{1432F2AB-79DD-4A51-98FF-3F00FBFF6983}" srcOrd="0" destOrd="0" presId="urn:microsoft.com/office/officeart/2008/layout/PictureAccentList"/>
    <dgm:cxn modelId="{1EF12701-6C4B-4B58-B0FE-CC6705B5F738}" type="presParOf" srcId="{50DF1FBF-E508-4512-B197-8E9A8543FB0C}" destId="{F475DAB0-1A18-485F-8FDA-AA66F325DF0C}" srcOrd="0" destOrd="0" presId="urn:microsoft.com/office/officeart/2008/layout/PictureAccentList"/>
    <dgm:cxn modelId="{BED4889A-E5C5-443C-89BC-D52D4E4612ED}" type="presParOf" srcId="{F475DAB0-1A18-485F-8FDA-AA66F325DF0C}" destId="{1A5B408F-0E0B-4078-8151-657B329F4EBE}" srcOrd="0" destOrd="0" presId="urn:microsoft.com/office/officeart/2008/layout/PictureAccentList"/>
    <dgm:cxn modelId="{B8D9444D-6EEC-46B0-A881-B2F1637DB711}" type="presParOf" srcId="{1A5B408F-0E0B-4078-8151-657B329F4EBE}" destId="{1432F2AB-79DD-4A51-98FF-3F00FBFF6983}" srcOrd="0" destOrd="0" presId="urn:microsoft.com/office/officeart/2008/layout/PictureAccentList"/>
    <dgm:cxn modelId="{796F84C4-1FA1-485E-8EA2-0AEFBC529323}" type="presParOf" srcId="{F475DAB0-1A18-485F-8FDA-AA66F325DF0C}" destId="{597B7CCE-331C-4130-8E79-D2B2997AA7AD}" srcOrd="1" destOrd="0" presId="urn:microsoft.com/office/officeart/2008/layout/PictureAccentList"/>
    <dgm:cxn modelId="{A306CC12-F485-4526-96C9-24159BDD4C4B}" type="presParOf" srcId="{597B7CCE-331C-4130-8E79-D2B2997AA7AD}" destId="{B8BE8BA2-424E-4524-97D3-157936578922}" srcOrd="0" destOrd="0" presId="urn:microsoft.com/office/officeart/2008/layout/PictureAccentList"/>
    <dgm:cxn modelId="{00E280A8-4BF7-4A8A-9DF7-2032D2948699}" type="presParOf" srcId="{B8BE8BA2-424E-4524-97D3-157936578922}" destId="{2FABA3B1-DFF2-47B0-A4A8-BCE4E915ACBA}" srcOrd="0" destOrd="0" presId="urn:microsoft.com/office/officeart/2008/layout/PictureAccentList"/>
    <dgm:cxn modelId="{2204299F-419D-402E-A26E-8E08138A2BE2}" type="presParOf" srcId="{B8BE8BA2-424E-4524-97D3-157936578922}" destId="{180ED67D-5856-4652-8207-E3EF3319C8CA}" srcOrd="1" destOrd="0" presId="urn:microsoft.com/office/officeart/2008/layout/PictureAccentList"/>
    <dgm:cxn modelId="{4EE743A2-73C3-4A7C-874E-CFB87300F01F}" type="presParOf" srcId="{597B7CCE-331C-4130-8E79-D2B2997AA7AD}" destId="{A983C07D-9F36-45BD-B929-EBC38646DEE2}" srcOrd="1" destOrd="0" presId="urn:microsoft.com/office/officeart/2008/layout/PictureAccentList"/>
    <dgm:cxn modelId="{6EDE78CD-C4C5-4134-97B7-81CAC5799830}" type="presParOf" srcId="{A983C07D-9F36-45BD-B929-EBC38646DEE2}" destId="{4682D445-CADB-405D-A930-2495D622DE16}" srcOrd="0" destOrd="0" presId="urn:microsoft.com/office/officeart/2008/layout/PictureAccentList"/>
    <dgm:cxn modelId="{F28B1622-B18D-42AB-B143-82B1877854D8}" type="presParOf" srcId="{A983C07D-9F36-45BD-B929-EBC38646DEE2}" destId="{2CFE5906-425C-43D6-A47B-C884367FC38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306B-2613-4BEF-BBEB-54204EFC4FB0}">
      <dsp:nvSpPr>
        <dsp:cNvPr id="0" name=""/>
        <dsp:cNvSpPr/>
      </dsp:nvSpPr>
      <dsp:spPr>
        <a:xfrm>
          <a:off x="423021" y="0"/>
          <a:ext cx="4794244" cy="3688184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FD7567-EF82-4B70-B1A3-6FD62E1CD523}">
      <dsp:nvSpPr>
        <dsp:cNvPr id="0" name=""/>
        <dsp:cNvSpPr/>
      </dsp:nvSpPr>
      <dsp:spPr>
        <a:xfrm>
          <a:off x="6058" y="1106455"/>
          <a:ext cx="1815467" cy="14752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Dificultad en la pronunciación de los niños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78075" y="1178472"/>
        <a:ext cx="1671433" cy="1331239"/>
      </dsp:txXfrm>
    </dsp:sp>
    <dsp:sp modelId="{B1624E9C-BF78-45F6-9E73-D7435789E59C}">
      <dsp:nvSpPr>
        <dsp:cNvPr id="0" name=""/>
        <dsp:cNvSpPr/>
      </dsp:nvSpPr>
      <dsp:spPr>
        <a:xfrm>
          <a:off x="1912410" y="1106455"/>
          <a:ext cx="1815467" cy="14752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Desconocimiento de la importancia de la motricidad buco-facial y la fonética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984427" y="1178472"/>
        <a:ext cx="1671433" cy="1331239"/>
      </dsp:txXfrm>
    </dsp:sp>
    <dsp:sp modelId="{FAE93182-7FD5-4E6B-B40F-E627FB5CA31E}">
      <dsp:nvSpPr>
        <dsp:cNvPr id="0" name=""/>
        <dsp:cNvSpPr/>
      </dsp:nvSpPr>
      <dsp:spPr>
        <a:xfrm>
          <a:off x="3818761" y="1106455"/>
          <a:ext cx="1815467" cy="14752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Falta de estrategias metodológicas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3890778" y="1178472"/>
        <a:ext cx="1671433" cy="13312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1E84-844A-4E33-832A-1B20FB056B10}">
      <dsp:nvSpPr>
        <dsp:cNvPr id="0" name=""/>
        <dsp:cNvSpPr/>
      </dsp:nvSpPr>
      <dsp:spPr>
        <a:xfrm>
          <a:off x="326905" y="1912"/>
          <a:ext cx="2067839" cy="124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000" kern="1200" dirty="0" smtClean="0">
              <a:solidFill>
                <a:schemeClr val="tx1"/>
              </a:solidFill>
            </a:rPr>
            <a:t>Se remienda a las docentes de inicial de la Unidad Educativa Telmo Hidalgo hacer énfasis con los niños que presentan dificultades al hablar y al pronunciar fonemas.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63244" y="38251"/>
        <a:ext cx="1995161" cy="1168025"/>
      </dsp:txXfrm>
    </dsp:sp>
    <dsp:sp modelId="{A845E876-A240-47BD-B261-F496D903A1DB}">
      <dsp:nvSpPr>
        <dsp:cNvPr id="0" name=""/>
        <dsp:cNvSpPr/>
      </dsp:nvSpPr>
      <dsp:spPr>
        <a:xfrm>
          <a:off x="2576714" y="365852"/>
          <a:ext cx="438381" cy="512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576714" y="468417"/>
        <a:ext cx="306867" cy="307694"/>
      </dsp:txXfrm>
    </dsp:sp>
    <dsp:sp modelId="{ED684B50-244C-48BF-96D1-9FF2A89E0D7E}">
      <dsp:nvSpPr>
        <dsp:cNvPr id="0" name=""/>
        <dsp:cNvSpPr/>
      </dsp:nvSpPr>
      <dsp:spPr>
        <a:xfrm>
          <a:off x="3221879" y="1912"/>
          <a:ext cx="2067839" cy="124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000" kern="1200" dirty="0" smtClean="0">
              <a:solidFill>
                <a:schemeClr val="tx1"/>
              </a:solidFill>
            </a:rPr>
            <a:t>Es recomendable que las docentes de inicial se capaciten sobre los temas de fonética y de motricidad buco-facial, ya que pueden ayudar a conocer sobre sus beneficios en el aprendizaje posterior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258218" y="38251"/>
        <a:ext cx="1995161" cy="1168025"/>
      </dsp:txXfrm>
    </dsp:sp>
    <dsp:sp modelId="{74D3797E-BF10-4F76-A2F4-E399DE0C0EE4}">
      <dsp:nvSpPr>
        <dsp:cNvPr id="0" name=""/>
        <dsp:cNvSpPr/>
      </dsp:nvSpPr>
      <dsp:spPr>
        <a:xfrm rot="5400000">
          <a:off x="4036608" y="1387364"/>
          <a:ext cx="438381" cy="512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-5400000">
        <a:off x="4101952" y="1424585"/>
        <a:ext cx="307694" cy="306867"/>
      </dsp:txXfrm>
    </dsp:sp>
    <dsp:sp modelId="{2AB63744-92FD-4FA3-921A-F6066D7B0BCB}">
      <dsp:nvSpPr>
        <dsp:cNvPr id="0" name=""/>
        <dsp:cNvSpPr/>
      </dsp:nvSpPr>
      <dsp:spPr>
        <a:xfrm>
          <a:off x="3221879" y="2069751"/>
          <a:ext cx="2067839" cy="124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000" kern="1200" dirty="0" smtClean="0">
              <a:solidFill>
                <a:schemeClr val="tx1"/>
              </a:solidFill>
            </a:rPr>
            <a:t>Se recomienda a las docentes realizar variedad de actividades lúdicas</a:t>
          </a:r>
          <a:r>
            <a:rPr lang="es-EC" sz="1000" kern="1200" dirty="0" smtClean="0">
              <a:solidFill>
                <a:schemeClr val="tx1"/>
              </a:solidFill>
            </a:rPr>
            <a:t>, permitiendo evaluar de diferente forma y brindar a los niños otras actividades de enseñanza de las que comúnmente se realizan en el aula.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258218" y="2106090"/>
        <a:ext cx="1995161" cy="1168025"/>
      </dsp:txXfrm>
    </dsp:sp>
    <dsp:sp modelId="{27AE9A08-0D12-4D6F-9022-D9D5699A7A5F}">
      <dsp:nvSpPr>
        <dsp:cNvPr id="0" name=""/>
        <dsp:cNvSpPr/>
      </dsp:nvSpPr>
      <dsp:spPr>
        <a:xfrm rot="10800000">
          <a:off x="2601528" y="2433691"/>
          <a:ext cx="438381" cy="512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0800000">
        <a:off x="2733042" y="2536256"/>
        <a:ext cx="306867" cy="307694"/>
      </dsp:txXfrm>
    </dsp:sp>
    <dsp:sp modelId="{A52759FD-9383-4891-9644-57FDBCE3390E}">
      <dsp:nvSpPr>
        <dsp:cNvPr id="0" name=""/>
        <dsp:cNvSpPr/>
      </dsp:nvSpPr>
      <dsp:spPr>
        <a:xfrm>
          <a:off x="326905" y="2069751"/>
          <a:ext cx="2067839" cy="124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000" kern="1200" dirty="0" smtClean="0">
              <a:solidFill>
                <a:schemeClr val="tx1"/>
              </a:solidFill>
            </a:rPr>
            <a:t>Es recomendable que las docentes apliquen las actividades del manual y que lo realicen de manera constante, a su vez puedan evaluar la evolución que tiene cada niño de acuerdo a la actividad</a:t>
          </a:r>
          <a:r>
            <a:rPr lang="af-ZA" sz="1000" kern="1200" dirty="0" smtClean="0"/>
            <a:t>.</a:t>
          </a:r>
          <a:endParaRPr lang="es-EC" sz="1000" kern="1200" dirty="0"/>
        </a:p>
      </dsp:txBody>
      <dsp:txXfrm>
        <a:off x="363244" y="2106090"/>
        <a:ext cx="1995161" cy="1168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C574-7988-47BB-824E-9AA4891A1AA6}">
      <dsp:nvSpPr>
        <dsp:cNvPr id="0" name=""/>
        <dsp:cNvSpPr/>
      </dsp:nvSpPr>
      <dsp:spPr>
        <a:xfrm>
          <a:off x="1177494" y="451845"/>
          <a:ext cx="2952089" cy="2952089"/>
        </a:xfrm>
        <a:prstGeom prst="blockArc">
          <a:avLst>
            <a:gd name="adj1" fmla="val 10822896"/>
            <a:gd name="adj2" fmla="val 16199290"/>
            <a:gd name="adj3" fmla="val 4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E338A9-E037-49AE-AC88-D10FC536ACB4}">
      <dsp:nvSpPr>
        <dsp:cNvPr id="0" name=""/>
        <dsp:cNvSpPr/>
      </dsp:nvSpPr>
      <dsp:spPr>
        <a:xfrm>
          <a:off x="1177526" y="442243"/>
          <a:ext cx="2952089" cy="2952089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9E78E4-3171-4DCF-8134-89C3ECA53B05}">
      <dsp:nvSpPr>
        <dsp:cNvPr id="0" name=""/>
        <dsp:cNvSpPr/>
      </dsp:nvSpPr>
      <dsp:spPr>
        <a:xfrm>
          <a:off x="1175041" y="442245"/>
          <a:ext cx="2952089" cy="2952089"/>
        </a:xfrm>
        <a:prstGeom prst="blockArc">
          <a:avLst>
            <a:gd name="adj1" fmla="val 21168720"/>
            <a:gd name="adj2" fmla="val 5394075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A91E5-33C1-42B5-B6D8-4432D7339651}">
      <dsp:nvSpPr>
        <dsp:cNvPr id="0" name=""/>
        <dsp:cNvSpPr/>
      </dsp:nvSpPr>
      <dsp:spPr>
        <a:xfrm>
          <a:off x="1176285" y="451845"/>
          <a:ext cx="2952089" cy="2952089"/>
        </a:xfrm>
        <a:prstGeom prst="blockArc">
          <a:avLst>
            <a:gd name="adj1" fmla="val 16202173"/>
            <a:gd name="adj2" fmla="val 21145639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3ED472-D38F-4155-A32E-2675352FB55E}">
      <dsp:nvSpPr>
        <dsp:cNvPr id="0" name=""/>
        <dsp:cNvSpPr/>
      </dsp:nvSpPr>
      <dsp:spPr>
        <a:xfrm>
          <a:off x="1974473" y="1239190"/>
          <a:ext cx="1358194" cy="1358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effectLst/>
            </a:rPr>
            <a:t>DESARROLLO DE LA FONÉTICA</a:t>
          </a:r>
          <a:endParaRPr lang="es-EC" sz="1000" b="1" kern="1200" dirty="0">
            <a:effectLst/>
          </a:endParaRPr>
        </a:p>
      </dsp:txBody>
      <dsp:txXfrm>
        <a:off x="2173376" y="1438093"/>
        <a:ext cx="960388" cy="960388"/>
      </dsp:txXfrm>
    </dsp:sp>
    <dsp:sp modelId="{6FEB83DE-3768-487E-9B88-A8D4E999D1ED}">
      <dsp:nvSpPr>
        <dsp:cNvPr id="0" name=""/>
        <dsp:cNvSpPr/>
      </dsp:nvSpPr>
      <dsp:spPr>
        <a:xfrm>
          <a:off x="2177873" y="10704"/>
          <a:ext cx="950736" cy="9507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Desarrollo de la oralidad</a:t>
          </a:r>
          <a:endParaRPr lang="es-EC" sz="900" kern="1200" dirty="0"/>
        </a:p>
      </dsp:txBody>
      <dsp:txXfrm>
        <a:off x="2317105" y="149936"/>
        <a:ext cx="672272" cy="672272"/>
      </dsp:txXfrm>
    </dsp:sp>
    <dsp:sp modelId="{C4010CCD-D2A4-44C7-86C8-1FB739C5A592}">
      <dsp:nvSpPr>
        <dsp:cNvPr id="0" name=""/>
        <dsp:cNvSpPr/>
      </dsp:nvSpPr>
      <dsp:spPr>
        <a:xfrm>
          <a:off x="3606205" y="1262513"/>
          <a:ext cx="950736" cy="9507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Edad cronológica</a:t>
          </a:r>
          <a:endParaRPr lang="es-EC" sz="900" kern="1200" dirty="0"/>
        </a:p>
      </dsp:txBody>
      <dsp:txXfrm>
        <a:off x="3745437" y="1401745"/>
        <a:ext cx="672272" cy="672272"/>
      </dsp:txXfrm>
    </dsp:sp>
    <dsp:sp modelId="{AD4D48DA-FA8E-46F3-93BD-C42FFE3CF1F0}">
      <dsp:nvSpPr>
        <dsp:cNvPr id="0" name=""/>
        <dsp:cNvSpPr/>
      </dsp:nvSpPr>
      <dsp:spPr>
        <a:xfrm>
          <a:off x="2178203" y="2884738"/>
          <a:ext cx="950736" cy="9507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Conciencia fonológica</a:t>
          </a:r>
          <a:endParaRPr lang="es-EC" sz="1000" kern="1200" dirty="0"/>
        </a:p>
      </dsp:txBody>
      <dsp:txXfrm>
        <a:off x="2317435" y="3023970"/>
        <a:ext cx="672272" cy="672272"/>
      </dsp:txXfrm>
    </dsp:sp>
    <dsp:sp modelId="{09CE8DF8-F88A-487E-9863-29433CA22207}">
      <dsp:nvSpPr>
        <dsp:cNvPr id="0" name=""/>
        <dsp:cNvSpPr/>
      </dsp:nvSpPr>
      <dsp:spPr>
        <a:xfrm>
          <a:off x="677510" y="1442919"/>
          <a:ext cx="1068484" cy="9507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Adquisición de la fonética</a:t>
          </a:r>
          <a:endParaRPr lang="es-EC" sz="1050" kern="1200" dirty="0"/>
        </a:p>
      </dsp:txBody>
      <dsp:txXfrm>
        <a:off x="833986" y="1582151"/>
        <a:ext cx="755532" cy="672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BE0C7-9D3B-477B-B861-D63DB24D6E5B}">
      <dsp:nvSpPr>
        <dsp:cNvPr id="0" name=""/>
        <dsp:cNvSpPr/>
      </dsp:nvSpPr>
      <dsp:spPr>
        <a:xfrm>
          <a:off x="0" y="0"/>
          <a:ext cx="3888432" cy="13609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E9D65-CE80-44C8-BC0B-CCBBCEA255B1}">
      <dsp:nvSpPr>
        <dsp:cNvPr id="0" name=""/>
        <dsp:cNvSpPr/>
      </dsp:nvSpPr>
      <dsp:spPr>
        <a:xfrm>
          <a:off x="1530052" y="439047"/>
          <a:ext cx="854510" cy="608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EC821-88A1-4DE1-98B0-3217CE52163E}">
      <dsp:nvSpPr>
        <dsp:cNvPr id="0" name=""/>
        <dsp:cNvSpPr/>
      </dsp:nvSpPr>
      <dsp:spPr>
        <a:xfrm rot="10800000">
          <a:off x="1480719" y="1379857"/>
          <a:ext cx="1107464" cy="144696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Acústica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effectLst/>
            </a:rPr>
            <a:t>Ondas sonoras del habla.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effectLst/>
            </a:rPr>
            <a:t>(mensaje)</a:t>
          </a:r>
          <a:endParaRPr lang="es-EC" sz="1100" b="0" kern="1200" dirty="0">
            <a:effectLst/>
          </a:endParaRPr>
        </a:p>
      </dsp:txBody>
      <dsp:txXfrm rot="10800000">
        <a:off x="1514777" y="1379857"/>
        <a:ext cx="1039348" cy="1412903"/>
      </dsp:txXfrm>
    </dsp:sp>
    <dsp:sp modelId="{5BD911FA-3F5B-495D-B311-1FF4768CE7C3}">
      <dsp:nvSpPr>
        <dsp:cNvPr id="0" name=""/>
        <dsp:cNvSpPr/>
      </dsp:nvSpPr>
      <dsp:spPr>
        <a:xfrm>
          <a:off x="385679" y="439050"/>
          <a:ext cx="823258" cy="608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6ED6A-EE52-428F-A3AC-069CDF9999AD}">
      <dsp:nvSpPr>
        <dsp:cNvPr id="0" name=""/>
        <dsp:cNvSpPr/>
      </dsp:nvSpPr>
      <dsp:spPr>
        <a:xfrm rot="10800000">
          <a:off x="148560" y="1379857"/>
          <a:ext cx="1160074" cy="15027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Articulatoria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Órganos que intervienen en la producción de los sonidos</a:t>
          </a:r>
          <a:r>
            <a:rPr lang="es-EC" sz="14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(emisor)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 rot="10800000">
        <a:off x="184236" y="1379857"/>
        <a:ext cx="1088722" cy="1467042"/>
      </dsp:txXfrm>
    </dsp:sp>
    <dsp:sp modelId="{8F6AF791-4884-43A1-9F8A-784545D0061D}">
      <dsp:nvSpPr>
        <dsp:cNvPr id="0" name=""/>
        <dsp:cNvSpPr/>
      </dsp:nvSpPr>
      <dsp:spPr>
        <a:xfrm>
          <a:off x="2763135" y="457463"/>
          <a:ext cx="922212" cy="608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20F2C-97E1-45A8-AB12-AC4D45A936E3}">
      <dsp:nvSpPr>
        <dsp:cNvPr id="0" name=""/>
        <dsp:cNvSpPr/>
      </dsp:nvSpPr>
      <dsp:spPr>
        <a:xfrm rot="10800000">
          <a:off x="2730334" y="1379861"/>
          <a:ext cx="1091687" cy="1419166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Auditiva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effectLst/>
            </a:rPr>
            <a:t>Percibe los sonidos del habla.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effectLst/>
            </a:rPr>
            <a:t>(receptor)</a:t>
          </a:r>
          <a:endParaRPr lang="es-EC" sz="1100" b="0" kern="1200" dirty="0">
            <a:effectLst/>
          </a:endParaRPr>
        </a:p>
      </dsp:txBody>
      <dsp:txXfrm rot="10800000">
        <a:off x="2763907" y="1379861"/>
        <a:ext cx="1024541" cy="1385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BABD-3D95-4422-973B-72602DA362E9}">
      <dsp:nvSpPr>
        <dsp:cNvPr id="0" name=""/>
        <dsp:cNvSpPr/>
      </dsp:nvSpPr>
      <dsp:spPr>
        <a:xfrm rot="5400000">
          <a:off x="376891" y="131082"/>
          <a:ext cx="862408" cy="6036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ESTADIO 1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(0-12 Meses)</a:t>
          </a:r>
          <a:endParaRPr lang="es-EC" sz="700" kern="1200" dirty="0"/>
        </a:p>
      </dsp:txBody>
      <dsp:txXfrm rot="-5400000">
        <a:off x="506253" y="303564"/>
        <a:ext cx="603685" cy="258723"/>
      </dsp:txXfrm>
    </dsp:sp>
    <dsp:sp modelId="{78C95B33-C951-4D2E-9462-281519835E48}">
      <dsp:nvSpPr>
        <dsp:cNvPr id="0" name=""/>
        <dsp:cNvSpPr/>
      </dsp:nvSpPr>
      <dsp:spPr>
        <a:xfrm rot="5400000">
          <a:off x="2057673" y="-811522"/>
          <a:ext cx="560565" cy="218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Etapa prelingüística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Balbuceo</a:t>
          </a:r>
          <a:endParaRPr lang="es-EC" sz="1100" kern="1200" dirty="0"/>
        </a:p>
      </dsp:txBody>
      <dsp:txXfrm rot="-5400000">
        <a:off x="1246151" y="27365"/>
        <a:ext cx="2156245" cy="505835"/>
      </dsp:txXfrm>
    </dsp:sp>
    <dsp:sp modelId="{0C6D1C7D-738F-4219-8F06-A6D3E1BF35BE}">
      <dsp:nvSpPr>
        <dsp:cNvPr id="0" name=""/>
        <dsp:cNvSpPr/>
      </dsp:nvSpPr>
      <dsp:spPr>
        <a:xfrm rot="5400000">
          <a:off x="376891" y="850577"/>
          <a:ext cx="862408" cy="6036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ESTADIO 2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(12-18 Meses)</a:t>
          </a:r>
          <a:endParaRPr lang="es-EC" sz="700" kern="1200" dirty="0"/>
        </a:p>
      </dsp:txBody>
      <dsp:txXfrm rot="-5400000">
        <a:off x="506253" y="1023059"/>
        <a:ext cx="603685" cy="258723"/>
      </dsp:txXfrm>
    </dsp:sp>
    <dsp:sp modelId="{A23AEC9E-9AF9-4E0D-9F6E-9EDA9BECCAC6}">
      <dsp:nvSpPr>
        <dsp:cNvPr id="0" name=""/>
        <dsp:cNvSpPr/>
      </dsp:nvSpPr>
      <dsp:spPr>
        <a:xfrm rot="5400000">
          <a:off x="2017651" y="-14777"/>
          <a:ext cx="560565" cy="2032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Primeras palabras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Consonantismo mínimo</a:t>
          </a:r>
          <a:endParaRPr lang="es-EC" sz="1100" kern="1200" dirty="0"/>
        </a:p>
      </dsp:txBody>
      <dsp:txXfrm rot="-5400000">
        <a:off x="1281658" y="748581"/>
        <a:ext cx="2005188" cy="505835"/>
      </dsp:txXfrm>
    </dsp:sp>
    <dsp:sp modelId="{BF8FB16E-7487-455D-82C8-068B82D34471}">
      <dsp:nvSpPr>
        <dsp:cNvPr id="0" name=""/>
        <dsp:cNvSpPr/>
      </dsp:nvSpPr>
      <dsp:spPr>
        <a:xfrm rot="5400000">
          <a:off x="376891" y="1570072"/>
          <a:ext cx="862408" cy="6036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ESTADIO 3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(18 m-4años)</a:t>
          </a:r>
        </a:p>
      </dsp:txBody>
      <dsp:txXfrm rot="-5400000">
        <a:off x="506253" y="1742554"/>
        <a:ext cx="603685" cy="258723"/>
      </dsp:txXfrm>
    </dsp:sp>
    <dsp:sp modelId="{BBA529B6-5B1A-476D-9FDD-F13A736EEA07}">
      <dsp:nvSpPr>
        <dsp:cNvPr id="0" name=""/>
        <dsp:cNvSpPr/>
      </dsp:nvSpPr>
      <dsp:spPr>
        <a:xfrm rot="5400000">
          <a:off x="2107675" y="627706"/>
          <a:ext cx="560565" cy="2186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Simplificación del habla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No habla con claridad</a:t>
          </a:r>
          <a:endParaRPr lang="es-EC" sz="1100" kern="1200" dirty="0"/>
        </a:p>
      </dsp:txBody>
      <dsp:txXfrm rot="-5400000">
        <a:off x="1294671" y="1468076"/>
        <a:ext cx="2159210" cy="505835"/>
      </dsp:txXfrm>
    </dsp:sp>
    <dsp:sp modelId="{F9731B0D-ECC4-4C40-9E78-E3042E1FC1F3}">
      <dsp:nvSpPr>
        <dsp:cNvPr id="0" name=""/>
        <dsp:cNvSpPr/>
      </dsp:nvSpPr>
      <dsp:spPr>
        <a:xfrm rot="5400000">
          <a:off x="376891" y="2289567"/>
          <a:ext cx="862408" cy="6036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ESTADIO 4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(4-6 años)</a:t>
          </a:r>
        </a:p>
      </dsp:txBody>
      <dsp:txXfrm rot="-5400000">
        <a:off x="506253" y="2462049"/>
        <a:ext cx="603685" cy="258723"/>
      </dsp:txXfrm>
    </dsp:sp>
    <dsp:sp modelId="{6605C636-17D7-435C-A1BA-3F7CB8650095}">
      <dsp:nvSpPr>
        <dsp:cNvPr id="0" name=""/>
        <dsp:cNvSpPr/>
      </dsp:nvSpPr>
      <dsp:spPr>
        <a:xfrm rot="5400000">
          <a:off x="2209518" y="1260078"/>
          <a:ext cx="560565" cy="2360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Culminación de la etapa fonológica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Estructura de palabras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Producción de todos los fonemas </a:t>
          </a:r>
          <a:endParaRPr lang="es-EC" sz="1100" kern="1200" dirty="0"/>
        </a:p>
      </dsp:txBody>
      <dsp:txXfrm rot="-5400000">
        <a:off x="1309391" y="2187571"/>
        <a:ext cx="2333455" cy="505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8E9AD-CB5D-4984-9C4A-C3E732C908EA}">
      <dsp:nvSpPr>
        <dsp:cNvPr id="0" name=""/>
        <dsp:cNvSpPr/>
      </dsp:nvSpPr>
      <dsp:spPr>
        <a:xfrm>
          <a:off x="1766825" y="1473465"/>
          <a:ext cx="1165059" cy="619788"/>
        </a:xfrm>
        <a:prstGeom prst="round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u="none" kern="1200" dirty="0" smtClean="0">
              <a:solidFill>
                <a:schemeClr val="tx1"/>
              </a:solidFill>
            </a:rPr>
            <a:t>Desarrollo del lenguaje en la infancia</a:t>
          </a:r>
          <a:endParaRPr lang="es-EC" sz="1200" b="1" u="none" kern="1200" dirty="0">
            <a:solidFill>
              <a:schemeClr val="tx1"/>
            </a:solidFill>
          </a:endParaRPr>
        </a:p>
      </dsp:txBody>
      <dsp:txXfrm>
        <a:off x="1797081" y="1503721"/>
        <a:ext cx="1104547" cy="559276"/>
      </dsp:txXfrm>
    </dsp:sp>
    <dsp:sp modelId="{849C4305-D1A2-4522-B48F-3F21D17C1EB3}">
      <dsp:nvSpPr>
        <dsp:cNvPr id="0" name=""/>
        <dsp:cNvSpPr/>
      </dsp:nvSpPr>
      <dsp:spPr>
        <a:xfrm rot="16219624">
          <a:off x="1958999" y="1079095"/>
          <a:ext cx="7887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875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160BA-CCB2-4542-9224-761EEF7E0BE9}">
      <dsp:nvSpPr>
        <dsp:cNvPr id="0" name=""/>
        <dsp:cNvSpPr/>
      </dsp:nvSpPr>
      <dsp:spPr>
        <a:xfrm>
          <a:off x="1875715" y="66927"/>
          <a:ext cx="963349" cy="61779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Comunicarse, expresar ideas, pensamientos.</a:t>
          </a:r>
          <a:endParaRPr lang="es-EC" sz="800" kern="1200" dirty="0"/>
        </a:p>
      </dsp:txBody>
      <dsp:txXfrm>
        <a:off x="1905873" y="97085"/>
        <a:ext cx="903033" cy="557481"/>
      </dsp:txXfrm>
    </dsp:sp>
    <dsp:sp modelId="{A2C43240-D52F-4DDA-A7DA-2BBC54562080}">
      <dsp:nvSpPr>
        <dsp:cNvPr id="0" name=""/>
        <dsp:cNvSpPr/>
      </dsp:nvSpPr>
      <dsp:spPr>
        <a:xfrm rot="629270">
          <a:off x="2929198" y="1920470"/>
          <a:ext cx="3216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64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B1C98-D9E2-4882-BB70-0BB570CCD365}">
      <dsp:nvSpPr>
        <dsp:cNvPr id="0" name=""/>
        <dsp:cNvSpPr/>
      </dsp:nvSpPr>
      <dsp:spPr>
        <a:xfrm>
          <a:off x="3248154" y="1905473"/>
          <a:ext cx="644899" cy="20792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Cerebro</a:t>
          </a:r>
          <a:endParaRPr lang="es-EC" sz="1000" kern="1200" dirty="0"/>
        </a:p>
      </dsp:txBody>
      <dsp:txXfrm>
        <a:off x="3258304" y="1915623"/>
        <a:ext cx="624599" cy="187625"/>
      </dsp:txXfrm>
    </dsp:sp>
    <dsp:sp modelId="{2DDB7747-CEAC-4ACC-9518-E0712B0DBFE5}">
      <dsp:nvSpPr>
        <dsp:cNvPr id="0" name=""/>
        <dsp:cNvSpPr/>
      </dsp:nvSpPr>
      <dsp:spPr>
        <a:xfrm rot="5383702">
          <a:off x="1830127" y="2616425"/>
          <a:ext cx="10463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35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62D5B-231D-411A-8068-9965051537B3}">
      <dsp:nvSpPr>
        <dsp:cNvPr id="0" name=""/>
        <dsp:cNvSpPr/>
      </dsp:nvSpPr>
      <dsp:spPr>
        <a:xfrm>
          <a:off x="1912130" y="3139597"/>
          <a:ext cx="890520" cy="67700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</a:t>
          </a:r>
          <a:r>
            <a:rPr lang="es-EC" sz="1100" kern="1200" dirty="0" smtClean="0"/>
            <a:t>Parte de nuestro sistema </a:t>
          </a:r>
          <a:r>
            <a:rPr lang="es-EC" sz="1100" kern="1200" dirty="0" smtClean="0"/>
            <a:t>genético</a:t>
          </a:r>
          <a:endParaRPr lang="es-EC" sz="1100" kern="1200" dirty="0"/>
        </a:p>
      </dsp:txBody>
      <dsp:txXfrm>
        <a:off x="1945179" y="3172646"/>
        <a:ext cx="824422" cy="610907"/>
      </dsp:txXfrm>
    </dsp:sp>
    <dsp:sp modelId="{165BF71F-756E-47D6-8B2C-AE07545B6732}">
      <dsp:nvSpPr>
        <dsp:cNvPr id="0" name=""/>
        <dsp:cNvSpPr/>
      </dsp:nvSpPr>
      <dsp:spPr>
        <a:xfrm rot="10480995">
          <a:off x="1195316" y="1864106"/>
          <a:ext cx="572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74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AFAF8-663C-42EE-84C0-0FB130E8B4D0}">
      <dsp:nvSpPr>
        <dsp:cNvPr id="0" name=""/>
        <dsp:cNvSpPr/>
      </dsp:nvSpPr>
      <dsp:spPr>
        <a:xfrm>
          <a:off x="415958" y="1700182"/>
          <a:ext cx="780589" cy="45356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Desarrollo social </a:t>
          </a:r>
          <a:endParaRPr lang="es-EC" sz="1100" kern="1200" dirty="0"/>
        </a:p>
      </dsp:txBody>
      <dsp:txXfrm>
        <a:off x="438099" y="1722323"/>
        <a:ext cx="736307" cy="409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AA86-037C-44F4-8EAB-BB28418FDDA8}">
      <dsp:nvSpPr>
        <dsp:cNvPr id="0" name=""/>
        <dsp:cNvSpPr/>
      </dsp:nvSpPr>
      <dsp:spPr>
        <a:xfrm>
          <a:off x="3575" y="1989908"/>
          <a:ext cx="1198790" cy="54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Trastornos del lenguaje oral</a:t>
          </a:r>
          <a:endParaRPr lang="es-EC" sz="1400" kern="1200" dirty="0"/>
        </a:p>
      </dsp:txBody>
      <dsp:txXfrm>
        <a:off x="19577" y="2005910"/>
        <a:ext cx="1166786" cy="514351"/>
      </dsp:txXfrm>
    </dsp:sp>
    <dsp:sp modelId="{53E1E06D-3702-488C-BA80-34BACC374CD7}">
      <dsp:nvSpPr>
        <dsp:cNvPr id="0" name=""/>
        <dsp:cNvSpPr/>
      </dsp:nvSpPr>
      <dsp:spPr>
        <a:xfrm rot="17649160">
          <a:off x="723681" y="1506503"/>
          <a:ext cx="1620377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620377" y="17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1493361" y="1483313"/>
        <a:ext cx="81018" cy="81018"/>
      </dsp:txXfrm>
    </dsp:sp>
    <dsp:sp modelId="{7C5EAE5A-2E57-438A-AFDD-82D2EFBEF731}">
      <dsp:nvSpPr>
        <dsp:cNvPr id="0" name=""/>
        <dsp:cNvSpPr/>
      </dsp:nvSpPr>
      <dsp:spPr>
        <a:xfrm>
          <a:off x="1865375" y="594101"/>
          <a:ext cx="1275730" cy="380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Articulatorio</a:t>
          </a:r>
          <a:endParaRPr lang="es-EC" sz="1400" kern="1200" dirty="0"/>
        </a:p>
      </dsp:txBody>
      <dsp:txXfrm>
        <a:off x="1876532" y="605258"/>
        <a:ext cx="1253416" cy="358601"/>
      </dsp:txXfrm>
    </dsp:sp>
    <dsp:sp modelId="{5DB139B1-E45B-4DA4-A418-D25387996F76}">
      <dsp:nvSpPr>
        <dsp:cNvPr id="0" name=""/>
        <dsp:cNvSpPr/>
      </dsp:nvSpPr>
      <dsp:spPr>
        <a:xfrm rot="19154409">
          <a:off x="3063983" y="559640"/>
          <a:ext cx="635938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635938" y="173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66053" y="561061"/>
        <a:ext cx="31796" cy="31796"/>
      </dsp:txXfrm>
    </dsp:sp>
    <dsp:sp modelId="{BA8D86FD-B864-48C0-B04B-462BFFB1F445}">
      <dsp:nvSpPr>
        <dsp:cNvPr id="0" name=""/>
        <dsp:cNvSpPr/>
      </dsp:nvSpPr>
      <dsp:spPr>
        <a:xfrm>
          <a:off x="3622799" y="181034"/>
          <a:ext cx="1215245" cy="376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Dislalia</a:t>
          </a:r>
          <a:endParaRPr lang="es-EC" sz="1400" kern="1200" dirty="0"/>
        </a:p>
      </dsp:txBody>
      <dsp:txXfrm>
        <a:off x="3633831" y="192066"/>
        <a:ext cx="1193181" cy="354589"/>
      </dsp:txXfrm>
    </dsp:sp>
    <dsp:sp modelId="{7A0964AE-CC9D-43CD-B623-A05066CAFCAC}">
      <dsp:nvSpPr>
        <dsp:cNvPr id="0" name=""/>
        <dsp:cNvSpPr/>
      </dsp:nvSpPr>
      <dsp:spPr>
        <a:xfrm rot="596299">
          <a:off x="3136991" y="814556"/>
          <a:ext cx="548326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548326" y="173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97446" y="818168"/>
        <a:ext cx="27416" cy="27416"/>
      </dsp:txXfrm>
    </dsp:sp>
    <dsp:sp modelId="{88134202-497B-4258-B9F1-22A382DA136A}">
      <dsp:nvSpPr>
        <dsp:cNvPr id="0" name=""/>
        <dsp:cNvSpPr/>
      </dsp:nvSpPr>
      <dsp:spPr>
        <a:xfrm>
          <a:off x="3681204" y="706578"/>
          <a:ext cx="1038418" cy="345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Disglosia</a:t>
          </a:r>
          <a:endParaRPr lang="es-EC" sz="1400" kern="1200" dirty="0"/>
        </a:p>
      </dsp:txBody>
      <dsp:txXfrm>
        <a:off x="3691315" y="716689"/>
        <a:ext cx="1018196" cy="325007"/>
      </dsp:txXfrm>
    </dsp:sp>
    <dsp:sp modelId="{5646E9F5-686C-4795-A070-18D69767E4B3}">
      <dsp:nvSpPr>
        <dsp:cNvPr id="0" name=""/>
        <dsp:cNvSpPr/>
      </dsp:nvSpPr>
      <dsp:spPr>
        <a:xfrm rot="2773047">
          <a:off x="3020867" y="1049015"/>
          <a:ext cx="780575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780575" y="173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91640" y="1046820"/>
        <a:ext cx="39028" cy="39028"/>
      </dsp:txXfrm>
    </dsp:sp>
    <dsp:sp modelId="{295218DB-4C75-4F81-96F0-93DDB090BB16}">
      <dsp:nvSpPr>
        <dsp:cNvPr id="0" name=""/>
        <dsp:cNvSpPr/>
      </dsp:nvSpPr>
      <dsp:spPr>
        <a:xfrm>
          <a:off x="3681204" y="1173733"/>
          <a:ext cx="1044174" cy="34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Disartria</a:t>
          </a:r>
          <a:endParaRPr lang="es-EC" sz="1400" kern="1200" dirty="0"/>
        </a:p>
      </dsp:txBody>
      <dsp:txXfrm>
        <a:off x="3691419" y="1183948"/>
        <a:ext cx="1023744" cy="328326"/>
      </dsp:txXfrm>
    </dsp:sp>
    <dsp:sp modelId="{77293977-0275-48C4-88F7-BFD9FACFDD85}">
      <dsp:nvSpPr>
        <dsp:cNvPr id="0" name=""/>
        <dsp:cNvSpPr/>
      </dsp:nvSpPr>
      <dsp:spPr>
        <a:xfrm rot="19452570">
          <a:off x="1127911" y="2015185"/>
          <a:ext cx="788549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788549" y="17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02472" y="2012791"/>
        <a:ext cx="39427" cy="39427"/>
      </dsp:txXfrm>
    </dsp:sp>
    <dsp:sp modelId="{FD13431D-0B4A-4B4D-BB91-147FD3BBC1F4}">
      <dsp:nvSpPr>
        <dsp:cNvPr id="0" name=""/>
        <dsp:cNvSpPr/>
      </dsp:nvSpPr>
      <dsp:spPr>
        <a:xfrm>
          <a:off x="1842006" y="1616487"/>
          <a:ext cx="1564142" cy="37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Ritmo y fluencia</a:t>
          </a:r>
        </a:p>
      </dsp:txBody>
      <dsp:txXfrm>
        <a:off x="1852868" y="1627349"/>
        <a:ext cx="1542418" cy="349149"/>
      </dsp:txXfrm>
    </dsp:sp>
    <dsp:sp modelId="{ADE8449C-16B5-4233-8BE3-058FA779EFF6}">
      <dsp:nvSpPr>
        <dsp:cNvPr id="0" name=""/>
        <dsp:cNvSpPr/>
      </dsp:nvSpPr>
      <dsp:spPr>
        <a:xfrm rot="22094">
          <a:off x="3406145" y="1785863"/>
          <a:ext cx="391841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391841" y="173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92270" y="1793387"/>
        <a:ext cx="19592" cy="19592"/>
      </dsp:txXfrm>
    </dsp:sp>
    <dsp:sp modelId="{A1331553-6C25-45F2-AE5F-276877E2241D}">
      <dsp:nvSpPr>
        <dsp:cNvPr id="0" name=""/>
        <dsp:cNvSpPr/>
      </dsp:nvSpPr>
      <dsp:spPr>
        <a:xfrm>
          <a:off x="3797983" y="1640888"/>
          <a:ext cx="855085" cy="327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Disfemia</a:t>
          </a:r>
          <a:endParaRPr lang="es-EC" sz="1400" kern="1200" dirty="0"/>
        </a:p>
      </dsp:txBody>
      <dsp:txXfrm>
        <a:off x="3807564" y="1650469"/>
        <a:ext cx="835923" cy="307947"/>
      </dsp:txXfrm>
    </dsp:sp>
    <dsp:sp modelId="{9082B5A0-96CB-48BF-B827-2F5E6B02B297}">
      <dsp:nvSpPr>
        <dsp:cNvPr id="0" name=""/>
        <dsp:cNvSpPr/>
      </dsp:nvSpPr>
      <dsp:spPr>
        <a:xfrm rot="1417463">
          <a:off x="1171785" y="2391993"/>
          <a:ext cx="729785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729785" y="17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18433" y="2391068"/>
        <a:ext cx="36489" cy="36489"/>
      </dsp:txXfrm>
    </dsp:sp>
    <dsp:sp modelId="{0648E2FC-4397-411E-BFA2-768E58CC3E37}">
      <dsp:nvSpPr>
        <dsp:cNvPr id="0" name=""/>
        <dsp:cNvSpPr/>
      </dsp:nvSpPr>
      <dsp:spPr>
        <a:xfrm>
          <a:off x="1870990" y="2292306"/>
          <a:ext cx="1858452" cy="52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Retrasos en la adquisición del lenguaje</a:t>
          </a:r>
        </a:p>
      </dsp:txBody>
      <dsp:txXfrm>
        <a:off x="1886410" y="2307726"/>
        <a:ext cx="1827612" cy="495627"/>
      </dsp:txXfrm>
    </dsp:sp>
    <dsp:sp modelId="{52BFABA6-9FC8-4BE4-9A7D-B40F2B5B1A41}">
      <dsp:nvSpPr>
        <dsp:cNvPr id="0" name=""/>
        <dsp:cNvSpPr/>
      </dsp:nvSpPr>
      <dsp:spPr>
        <a:xfrm rot="20190689">
          <a:off x="3705896" y="2424963"/>
          <a:ext cx="568326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568326" y="173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975851" y="2428074"/>
        <a:ext cx="28416" cy="28416"/>
      </dsp:txXfrm>
    </dsp:sp>
    <dsp:sp modelId="{5B820ECA-9A95-4607-ACF6-C1953D8AC8D1}">
      <dsp:nvSpPr>
        <dsp:cNvPr id="0" name=""/>
        <dsp:cNvSpPr/>
      </dsp:nvSpPr>
      <dsp:spPr>
        <a:xfrm flipH="1">
          <a:off x="4250677" y="2122385"/>
          <a:ext cx="1736886" cy="413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400" b="0" kern="1200" dirty="0" smtClean="0"/>
            <a:t>Retraso simple del lenguaje</a:t>
          </a:r>
          <a:endParaRPr lang="es-EC" sz="1400" b="0" kern="1200" dirty="0"/>
        </a:p>
      </dsp:txBody>
      <dsp:txXfrm>
        <a:off x="4262781" y="2134489"/>
        <a:ext cx="1712678" cy="389069"/>
      </dsp:txXfrm>
    </dsp:sp>
    <dsp:sp modelId="{4B6A922F-DBAF-47EA-A09C-F1CF5C3914AE}">
      <dsp:nvSpPr>
        <dsp:cNvPr id="0" name=""/>
        <dsp:cNvSpPr/>
      </dsp:nvSpPr>
      <dsp:spPr>
        <a:xfrm rot="2007064">
          <a:off x="3671602" y="2730700"/>
          <a:ext cx="698370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698370" y="173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03328" y="2730560"/>
        <a:ext cx="34918" cy="34918"/>
      </dsp:txXfrm>
    </dsp:sp>
    <dsp:sp modelId="{3E78D4B6-AECA-4E8B-8FFC-949C4BD30099}">
      <dsp:nvSpPr>
        <dsp:cNvPr id="0" name=""/>
        <dsp:cNvSpPr/>
      </dsp:nvSpPr>
      <dsp:spPr>
        <a:xfrm>
          <a:off x="4312132" y="2736405"/>
          <a:ext cx="1780291" cy="408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400" b="0" kern="1200" dirty="0" smtClean="0"/>
            <a:t>Trastorno específico del lenguaje</a:t>
          </a:r>
          <a:endParaRPr lang="es-EC" sz="1400" b="0" kern="1200" dirty="0"/>
        </a:p>
      </dsp:txBody>
      <dsp:txXfrm>
        <a:off x="4324087" y="2748360"/>
        <a:ext cx="1756381" cy="384276"/>
      </dsp:txXfrm>
    </dsp:sp>
    <dsp:sp modelId="{8B1D2552-7EB8-479E-B251-857EC9361BA0}">
      <dsp:nvSpPr>
        <dsp:cNvPr id="0" name=""/>
        <dsp:cNvSpPr/>
      </dsp:nvSpPr>
      <dsp:spPr>
        <a:xfrm rot="3463785">
          <a:off x="910523" y="2775204"/>
          <a:ext cx="1252308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252308" y="17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05370" y="2761216"/>
        <a:ext cx="62615" cy="62615"/>
      </dsp:txXfrm>
    </dsp:sp>
    <dsp:sp modelId="{1941D69D-5EEB-416D-8CC6-9CCD48687CE3}">
      <dsp:nvSpPr>
        <dsp:cNvPr id="0" name=""/>
        <dsp:cNvSpPr/>
      </dsp:nvSpPr>
      <dsp:spPr>
        <a:xfrm>
          <a:off x="1870990" y="3039861"/>
          <a:ext cx="1564142" cy="564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Alteraciones de los órganos fonoarticulatorios</a:t>
          </a:r>
        </a:p>
      </dsp:txBody>
      <dsp:txXfrm>
        <a:off x="1887515" y="3056386"/>
        <a:ext cx="1531092" cy="531151"/>
      </dsp:txXfrm>
    </dsp:sp>
    <dsp:sp modelId="{1B703299-FD08-4957-AA7A-7F19CE978E5C}">
      <dsp:nvSpPr>
        <dsp:cNvPr id="0" name=""/>
        <dsp:cNvSpPr/>
      </dsp:nvSpPr>
      <dsp:spPr>
        <a:xfrm rot="704502">
          <a:off x="3428906" y="3365198"/>
          <a:ext cx="595143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595143" y="173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11599" y="3367639"/>
        <a:ext cx="29757" cy="29757"/>
      </dsp:txXfrm>
    </dsp:sp>
    <dsp:sp modelId="{F20EBF4D-2A3A-41FE-B65E-C992E6ADD4C9}">
      <dsp:nvSpPr>
        <dsp:cNvPr id="0" name=""/>
        <dsp:cNvSpPr/>
      </dsp:nvSpPr>
      <dsp:spPr>
        <a:xfrm>
          <a:off x="4017823" y="3261903"/>
          <a:ext cx="1057391" cy="362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400" b="0" kern="1200" dirty="0" smtClean="0"/>
            <a:t>Hipoacusia</a:t>
          </a:r>
          <a:endParaRPr lang="es-EC" sz="1400" b="0" kern="1200" dirty="0"/>
        </a:p>
      </dsp:txBody>
      <dsp:txXfrm>
        <a:off x="4028436" y="3272516"/>
        <a:ext cx="1036165" cy="341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D6E8F-CDC2-4D5C-8A89-21537586793F}">
      <dsp:nvSpPr>
        <dsp:cNvPr id="0" name=""/>
        <dsp:cNvSpPr/>
      </dsp:nvSpPr>
      <dsp:spPr>
        <a:xfrm rot="5400000">
          <a:off x="2631475" y="-85510"/>
          <a:ext cx="1026852" cy="11990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700" b="1" kern="1200" dirty="0" smtClean="0">
              <a:solidFill>
                <a:schemeClr val="tx1"/>
              </a:solidFill>
            </a:rPr>
            <a:t>ARTICULACIÓN</a:t>
          </a:r>
          <a:endParaRPr lang="es-EC" sz="700" b="1" kern="1200" dirty="0">
            <a:solidFill>
              <a:schemeClr val="tx1"/>
            </a:solidFill>
          </a:endParaRPr>
        </a:p>
      </dsp:txBody>
      <dsp:txXfrm rot="-5400000">
        <a:off x="2745226" y="171719"/>
        <a:ext cx="799350" cy="684568"/>
      </dsp:txXfrm>
    </dsp:sp>
    <dsp:sp modelId="{5D10A4D0-0280-4A9A-B465-2D6A53B6F048}">
      <dsp:nvSpPr>
        <dsp:cNvPr id="0" name=""/>
        <dsp:cNvSpPr/>
      </dsp:nvSpPr>
      <dsp:spPr>
        <a:xfrm>
          <a:off x="4007827" y="196002"/>
          <a:ext cx="1145967" cy="61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Neuroanatomía del lenguaje</a:t>
          </a:r>
          <a:endParaRPr lang="es-EC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7827" y="196002"/>
        <a:ext cx="1145967" cy="616111"/>
      </dsp:txXfrm>
    </dsp:sp>
    <dsp:sp modelId="{532AAC79-E2C6-4539-8952-303805A6763E}">
      <dsp:nvSpPr>
        <dsp:cNvPr id="0" name=""/>
        <dsp:cNvSpPr/>
      </dsp:nvSpPr>
      <dsp:spPr>
        <a:xfrm rot="5400000">
          <a:off x="1666644" y="67321"/>
          <a:ext cx="1026852" cy="89336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872604" y="160594"/>
        <a:ext cx="614931" cy="706816"/>
      </dsp:txXfrm>
    </dsp:sp>
    <dsp:sp modelId="{DC5C58E9-80D6-4880-9B13-8C16BC09A7DE}">
      <dsp:nvSpPr>
        <dsp:cNvPr id="0" name=""/>
        <dsp:cNvSpPr/>
      </dsp:nvSpPr>
      <dsp:spPr>
        <a:xfrm rot="5400000">
          <a:off x="2075205" y="827110"/>
          <a:ext cx="1026852" cy="11448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 smtClean="0">
              <a:solidFill>
                <a:schemeClr val="tx1"/>
              </a:solidFill>
            </a:rPr>
            <a:t>RESPIRACIÓN</a:t>
          </a:r>
          <a:endParaRPr lang="es-EC" sz="700" b="1" kern="1200" dirty="0">
            <a:solidFill>
              <a:schemeClr val="tx1"/>
            </a:solidFill>
          </a:endParaRPr>
        </a:p>
      </dsp:txBody>
      <dsp:txXfrm rot="-5400000">
        <a:off x="2207026" y="1057234"/>
        <a:ext cx="763210" cy="684568"/>
      </dsp:txXfrm>
    </dsp:sp>
    <dsp:sp modelId="{911C12B2-A46D-4602-A03E-F9E4F2E47652}">
      <dsp:nvSpPr>
        <dsp:cNvPr id="0" name=""/>
        <dsp:cNvSpPr/>
      </dsp:nvSpPr>
      <dsp:spPr>
        <a:xfrm>
          <a:off x="720082" y="1080120"/>
          <a:ext cx="1660805" cy="61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MOTRICIDAD BUCO-FACIAL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0082" y="1080120"/>
        <a:ext cx="1660805" cy="616111"/>
      </dsp:txXfrm>
    </dsp:sp>
    <dsp:sp modelId="{218D2616-3686-4FE2-A239-E3BEC6FE69B2}">
      <dsp:nvSpPr>
        <dsp:cNvPr id="0" name=""/>
        <dsp:cNvSpPr/>
      </dsp:nvSpPr>
      <dsp:spPr>
        <a:xfrm rot="5400000">
          <a:off x="3342375" y="808990"/>
          <a:ext cx="1026852" cy="12197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3449232" y="1076559"/>
        <a:ext cx="813138" cy="684568"/>
      </dsp:txXfrm>
    </dsp:sp>
    <dsp:sp modelId="{45611EDF-D0F9-4706-A347-45A391FB598F}">
      <dsp:nvSpPr>
        <dsp:cNvPr id="0" name=""/>
        <dsp:cNvSpPr/>
      </dsp:nvSpPr>
      <dsp:spPr>
        <a:xfrm rot="5400000">
          <a:off x="2631475" y="1657674"/>
          <a:ext cx="1026852" cy="11990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tx1"/>
              </a:solidFill>
            </a:rPr>
            <a:t>AUDICIÓN</a:t>
          </a:r>
          <a:endParaRPr lang="es-EC" sz="1000" b="1" kern="1200" dirty="0">
            <a:solidFill>
              <a:schemeClr val="tx1"/>
            </a:solidFill>
          </a:endParaRPr>
        </a:p>
      </dsp:txBody>
      <dsp:txXfrm rot="-5400000">
        <a:off x="2745226" y="1914903"/>
        <a:ext cx="799350" cy="684568"/>
      </dsp:txXfrm>
    </dsp:sp>
    <dsp:sp modelId="{5D33979A-A04C-4714-A6A9-760D8921CDBD}">
      <dsp:nvSpPr>
        <dsp:cNvPr id="0" name=""/>
        <dsp:cNvSpPr/>
      </dsp:nvSpPr>
      <dsp:spPr>
        <a:xfrm>
          <a:off x="3618691" y="1949130"/>
          <a:ext cx="1145967" cy="61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868FA-4E3F-4B44-A4CB-E669AAA3DFA8}">
      <dsp:nvSpPr>
        <dsp:cNvPr id="0" name=""/>
        <dsp:cNvSpPr/>
      </dsp:nvSpPr>
      <dsp:spPr>
        <a:xfrm rot="5400000">
          <a:off x="1666644" y="1810505"/>
          <a:ext cx="1026852" cy="89336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872604" y="1903778"/>
        <a:ext cx="614931" cy="706816"/>
      </dsp:txXfrm>
    </dsp:sp>
    <dsp:sp modelId="{474F6C0A-707B-42EC-A9B4-9D15817287B9}">
      <dsp:nvSpPr>
        <dsp:cNvPr id="0" name=""/>
        <dsp:cNvSpPr/>
      </dsp:nvSpPr>
      <dsp:spPr>
        <a:xfrm rot="5400000">
          <a:off x="2147211" y="2682098"/>
          <a:ext cx="1026852" cy="893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 smtClean="0">
              <a:solidFill>
                <a:schemeClr val="tx1"/>
              </a:solidFill>
            </a:rPr>
            <a:t>APARATO BUCO-FONADOR</a:t>
          </a:r>
          <a:endParaRPr lang="es-EC" sz="700" b="1" kern="1200" dirty="0">
            <a:solidFill>
              <a:schemeClr val="tx1"/>
            </a:solidFill>
          </a:endParaRPr>
        </a:p>
      </dsp:txBody>
      <dsp:txXfrm rot="-5400000">
        <a:off x="2353171" y="2775371"/>
        <a:ext cx="614931" cy="706816"/>
      </dsp:txXfrm>
    </dsp:sp>
    <dsp:sp modelId="{4A588125-1AE9-421D-A001-0BCFC0A40678}">
      <dsp:nvSpPr>
        <dsp:cNvPr id="0" name=""/>
        <dsp:cNvSpPr/>
      </dsp:nvSpPr>
      <dsp:spPr>
        <a:xfrm>
          <a:off x="1067989" y="2820723"/>
          <a:ext cx="1109000" cy="61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7169A-E5D8-4C47-ABA3-013000A6D20C}">
      <dsp:nvSpPr>
        <dsp:cNvPr id="0" name=""/>
        <dsp:cNvSpPr/>
      </dsp:nvSpPr>
      <dsp:spPr>
        <a:xfrm rot="5400000">
          <a:off x="3296583" y="2505319"/>
          <a:ext cx="1026852" cy="12197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 dirty="0" smtClean="0">
              <a:solidFill>
                <a:schemeClr val="tx1"/>
              </a:solidFill>
            </a:rPr>
            <a:t>FONEMAS VOCÁLICOS Y CONSONÁNTICOS</a:t>
          </a:r>
          <a:endParaRPr lang="es-EC" sz="700" b="1" kern="1200" dirty="0">
            <a:solidFill>
              <a:schemeClr val="tx1"/>
            </a:solidFill>
          </a:endParaRPr>
        </a:p>
      </dsp:txBody>
      <dsp:txXfrm rot="-5400000">
        <a:off x="3403440" y="2772888"/>
        <a:ext cx="813138" cy="684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B6356-89FA-4B2E-BA1F-9344D81009A8}">
      <dsp:nvSpPr>
        <dsp:cNvPr id="0" name=""/>
        <dsp:cNvSpPr/>
      </dsp:nvSpPr>
      <dsp:spPr>
        <a:xfrm>
          <a:off x="467429" y="1511428"/>
          <a:ext cx="1028797" cy="51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>
              <a:latin typeface="Arial" panose="020B0604020202020204" pitchFamily="34" charset="0"/>
              <a:cs typeface="Arial" panose="020B0604020202020204" pitchFamily="34" charset="0"/>
            </a:rPr>
            <a:t>APARATO BUCO FONADOR</a:t>
          </a:r>
        </a:p>
      </dsp:txBody>
      <dsp:txXfrm>
        <a:off x="482495" y="1526494"/>
        <a:ext cx="998665" cy="484266"/>
      </dsp:txXfrm>
    </dsp:sp>
    <dsp:sp modelId="{9C8DE4B9-FEFA-4514-ACEA-AA2097C09278}">
      <dsp:nvSpPr>
        <dsp:cNvPr id="0" name=""/>
        <dsp:cNvSpPr/>
      </dsp:nvSpPr>
      <dsp:spPr>
        <a:xfrm rot="17636156">
          <a:off x="1090385" y="1132290"/>
          <a:ext cx="1365812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1365812" y="1216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9146" y="1110306"/>
        <a:ext cx="68290" cy="68290"/>
      </dsp:txXfrm>
    </dsp:sp>
    <dsp:sp modelId="{82C16B7F-265B-4BCD-8A84-D56C84FF181D}">
      <dsp:nvSpPr>
        <dsp:cNvPr id="0" name=""/>
        <dsp:cNvSpPr/>
      </dsp:nvSpPr>
      <dsp:spPr>
        <a:xfrm>
          <a:off x="2050357" y="192371"/>
          <a:ext cx="1028797" cy="655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CAVIDADES GLÓTICAS (Órganos de la fonación)</a:t>
          </a:r>
        </a:p>
      </dsp:txBody>
      <dsp:txXfrm>
        <a:off x="2069565" y="211579"/>
        <a:ext cx="990381" cy="617390"/>
      </dsp:txXfrm>
    </dsp:sp>
    <dsp:sp modelId="{99B7F14A-E39C-405B-A7C1-E502AB0FC080}">
      <dsp:nvSpPr>
        <dsp:cNvPr id="0" name=""/>
        <dsp:cNvSpPr/>
      </dsp:nvSpPr>
      <dsp:spPr>
        <a:xfrm rot="18995869">
          <a:off x="3001712" y="313522"/>
          <a:ext cx="566402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566402" y="1216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0753" y="311523"/>
        <a:ext cx="28320" cy="28320"/>
      </dsp:txXfrm>
    </dsp:sp>
    <dsp:sp modelId="{3CE5CD65-0145-49D0-843C-AEF415DA1F36}">
      <dsp:nvSpPr>
        <dsp:cNvPr id="0" name=""/>
        <dsp:cNvSpPr/>
      </dsp:nvSpPr>
      <dsp:spPr>
        <a:xfrm>
          <a:off x="3490673" y="5256"/>
          <a:ext cx="1013190" cy="2516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LARINGE</a:t>
          </a:r>
        </a:p>
      </dsp:txBody>
      <dsp:txXfrm>
        <a:off x="3498044" y="12627"/>
        <a:ext cx="998448" cy="236927"/>
      </dsp:txXfrm>
    </dsp:sp>
    <dsp:sp modelId="{69EEFF1F-29C8-427B-93F7-C753875BFF77}">
      <dsp:nvSpPr>
        <dsp:cNvPr id="0" name=""/>
        <dsp:cNvSpPr/>
      </dsp:nvSpPr>
      <dsp:spPr>
        <a:xfrm rot="21476745">
          <a:off x="3079021" y="500733"/>
          <a:ext cx="411783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411783" y="1216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4619" y="502600"/>
        <a:ext cx="20589" cy="20589"/>
      </dsp:txXfrm>
    </dsp:sp>
    <dsp:sp modelId="{1068A45A-1C5F-4EDC-81A3-92B54448916B}">
      <dsp:nvSpPr>
        <dsp:cNvPr id="0" name=""/>
        <dsp:cNvSpPr/>
      </dsp:nvSpPr>
      <dsp:spPr>
        <a:xfrm>
          <a:off x="3490673" y="334086"/>
          <a:ext cx="1030299" cy="3428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CUERDAS VOCALES</a:t>
          </a:r>
        </a:p>
      </dsp:txBody>
      <dsp:txXfrm>
        <a:off x="3500715" y="344128"/>
        <a:ext cx="1010215" cy="322772"/>
      </dsp:txXfrm>
    </dsp:sp>
    <dsp:sp modelId="{A2FFCAFB-224D-4DC5-BD7F-584726A04C75}">
      <dsp:nvSpPr>
        <dsp:cNvPr id="0" name=""/>
        <dsp:cNvSpPr/>
      </dsp:nvSpPr>
      <dsp:spPr>
        <a:xfrm rot="2537861">
          <a:off x="3006731" y="695325"/>
          <a:ext cx="556363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556363" y="1216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1004" y="693577"/>
        <a:ext cx="27818" cy="27818"/>
      </dsp:txXfrm>
    </dsp:sp>
    <dsp:sp modelId="{2108EB83-393D-405E-B6A3-DA860A7D79BE}">
      <dsp:nvSpPr>
        <dsp:cNvPr id="0" name=""/>
        <dsp:cNvSpPr/>
      </dsp:nvSpPr>
      <dsp:spPr>
        <a:xfrm>
          <a:off x="3490673" y="754102"/>
          <a:ext cx="1057737" cy="2811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RESONADORES</a:t>
          </a:r>
        </a:p>
      </dsp:txBody>
      <dsp:txXfrm>
        <a:off x="3498909" y="762338"/>
        <a:ext cx="1041265" cy="264718"/>
      </dsp:txXfrm>
    </dsp:sp>
    <dsp:sp modelId="{5EA372D8-4E7A-4511-AE2D-B738F1593546}">
      <dsp:nvSpPr>
        <dsp:cNvPr id="0" name=""/>
        <dsp:cNvSpPr/>
      </dsp:nvSpPr>
      <dsp:spPr>
        <a:xfrm rot="20661501">
          <a:off x="1485571" y="1678891"/>
          <a:ext cx="575441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575441" y="1216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8905" y="1676666"/>
        <a:ext cx="28772" cy="28772"/>
      </dsp:txXfrm>
    </dsp:sp>
    <dsp:sp modelId="{33396411-E9E0-4E60-B341-1A52773A3143}">
      <dsp:nvSpPr>
        <dsp:cNvPr id="0" name=""/>
        <dsp:cNvSpPr/>
      </dsp:nvSpPr>
      <dsp:spPr>
        <a:xfrm>
          <a:off x="2050357" y="1356278"/>
          <a:ext cx="1183095" cy="5143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CAVIDADES INFRAGLÓTICAS</a:t>
          </a:r>
        </a:p>
      </dsp:txBody>
      <dsp:txXfrm>
        <a:off x="2065423" y="1371344"/>
        <a:ext cx="1152963" cy="484266"/>
      </dsp:txXfrm>
    </dsp:sp>
    <dsp:sp modelId="{35AFEAA1-87D0-4723-B51E-31AC0C69739A}">
      <dsp:nvSpPr>
        <dsp:cNvPr id="0" name=""/>
        <dsp:cNvSpPr/>
      </dsp:nvSpPr>
      <dsp:spPr>
        <a:xfrm rot="19143379">
          <a:off x="3166811" y="1422807"/>
          <a:ext cx="544802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544802" y="121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5592" y="1421348"/>
        <a:ext cx="27240" cy="27240"/>
      </dsp:txXfrm>
    </dsp:sp>
    <dsp:sp modelId="{AE5FAD1A-8422-48A2-8FE7-35F68D9EFE7D}">
      <dsp:nvSpPr>
        <dsp:cNvPr id="0" name=""/>
        <dsp:cNvSpPr/>
      </dsp:nvSpPr>
      <dsp:spPr>
        <a:xfrm>
          <a:off x="3644972" y="1112453"/>
          <a:ext cx="776093" cy="2880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TRÁQUEA</a:t>
          </a:r>
        </a:p>
      </dsp:txBody>
      <dsp:txXfrm>
        <a:off x="3653408" y="1120889"/>
        <a:ext cx="759221" cy="271139"/>
      </dsp:txXfrm>
    </dsp:sp>
    <dsp:sp modelId="{FFF996A2-0189-4D0B-915A-9823160B7D5C}">
      <dsp:nvSpPr>
        <dsp:cNvPr id="0" name=""/>
        <dsp:cNvSpPr/>
      </dsp:nvSpPr>
      <dsp:spPr>
        <a:xfrm rot="21576215">
          <a:off x="3233448" y="1599892"/>
          <a:ext cx="411528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411528" y="121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8924" y="1601765"/>
        <a:ext cx="20576" cy="20576"/>
      </dsp:txXfrm>
    </dsp:sp>
    <dsp:sp modelId="{55983391-A311-40EF-81B9-D93FD13E7E99}">
      <dsp:nvSpPr>
        <dsp:cNvPr id="0" name=""/>
        <dsp:cNvSpPr/>
      </dsp:nvSpPr>
      <dsp:spPr>
        <a:xfrm>
          <a:off x="3644972" y="1477624"/>
          <a:ext cx="818963" cy="2660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PULMONES</a:t>
          </a:r>
        </a:p>
      </dsp:txBody>
      <dsp:txXfrm>
        <a:off x="3652763" y="1485415"/>
        <a:ext cx="803381" cy="250428"/>
      </dsp:txXfrm>
    </dsp:sp>
    <dsp:sp modelId="{FBE10317-68C6-459A-813C-2A5A71ACBA1F}">
      <dsp:nvSpPr>
        <dsp:cNvPr id="0" name=""/>
        <dsp:cNvSpPr/>
      </dsp:nvSpPr>
      <dsp:spPr>
        <a:xfrm rot="2443004">
          <a:off x="3167742" y="1778402"/>
          <a:ext cx="542940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542940" y="121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5639" y="1776989"/>
        <a:ext cx="27147" cy="27147"/>
      </dsp:txXfrm>
    </dsp:sp>
    <dsp:sp modelId="{E1A69B4D-DBC9-4466-A398-028BDD326EAE}">
      <dsp:nvSpPr>
        <dsp:cNvPr id="0" name=""/>
        <dsp:cNvSpPr/>
      </dsp:nvSpPr>
      <dsp:spPr>
        <a:xfrm>
          <a:off x="3644972" y="1820795"/>
          <a:ext cx="1013519" cy="29370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DIAFRAGMA</a:t>
          </a:r>
        </a:p>
      </dsp:txBody>
      <dsp:txXfrm>
        <a:off x="3653574" y="1829397"/>
        <a:ext cx="996315" cy="276502"/>
      </dsp:txXfrm>
    </dsp:sp>
    <dsp:sp modelId="{44745216-EF6D-4B97-9721-61EA742C0002}">
      <dsp:nvSpPr>
        <dsp:cNvPr id="0" name=""/>
        <dsp:cNvSpPr/>
      </dsp:nvSpPr>
      <dsp:spPr>
        <a:xfrm rot="3942812">
          <a:off x="1099657" y="2370485"/>
          <a:ext cx="1347269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1347269" y="1216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9610" y="2348964"/>
        <a:ext cx="67363" cy="67363"/>
      </dsp:txXfrm>
    </dsp:sp>
    <dsp:sp modelId="{FD72CEC9-E569-4F8F-B22A-41B470178109}">
      <dsp:nvSpPr>
        <dsp:cNvPr id="0" name=""/>
        <dsp:cNvSpPr/>
      </dsp:nvSpPr>
      <dsp:spPr>
        <a:xfrm>
          <a:off x="2050357" y="2591397"/>
          <a:ext cx="1346592" cy="810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CAVIDADES SUPRAGLÓTICAS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(Órganos de la articulación)</a:t>
          </a:r>
        </a:p>
      </dsp:txBody>
      <dsp:txXfrm>
        <a:off x="2074097" y="2615137"/>
        <a:ext cx="1299112" cy="763052"/>
      </dsp:txXfrm>
    </dsp:sp>
    <dsp:sp modelId="{BCEF8F73-3DCA-4E3C-B921-07A7456EA057}">
      <dsp:nvSpPr>
        <dsp:cNvPr id="0" name=""/>
        <dsp:cNvSpPr/>
      </dsp:nvSpPr>
      <dsp:spPr>
        <a:xfrm rot="18070107">
          <a:off x="3205149" y="2644331"/>
          <a:ext cx="795119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795119" y="1216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2831" y="2636614"/>
        <a:ext cx="39755" cy="39755"/>
      </dsp:txXfrm>
    </dsp:sp>
    <dsp:sp modelId="{964E0EC1-1AF8-4554-9B15-EF6406B3C08E}">
      <dsp:nvSpPr>
        <dsp:cNvPr id="0" name=""/>
        <dsp:cNvSpPr/>
      </dsp:nvSpPr>
      <dsp:spPr>
        <a:xfrm>
          <a:off x="3808468" y="2191661"/>
          <a:ext cx="959456" cy="2493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PALADAR</a:t>
          </a:r>
        </a:p>
      </dsp:txBody>
      <dsp:txXfrm>
        <a:off x="3815770" y="2198963"/>
        <a:ext cx="944852" cy="234714"/>
      </dsp:txXfrm>
    </dsp:sp>
    <dsp:sp modelId="{43BAB424-2B62-4258-B268-D1906D6D5AA1}">
      <dsp:nvSpPr>
        <dsp:cNvPr id="0" name=""/>
        <dsp:cNvSpPr/>
      </dsp:nvSpPr>
      <dsp:spPr>
        <a:xfrm rot="19173704">
          <a:off x="3332366" y="2809151"/>
          <a:ext cx="540685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540685" y="1216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9191" y="2807795"/>
        <a:ext cx="27034" cy="27034"/>
      </dsp:txXfrm>
    </dsp:sp>
    <dsp:sp modelId="{7E16ADBF-88D7-40C7-955F-AAC338EAA3C1}">
      <dsp:nvSpPr>
        <dsp:cNvPr id="0" name=""/>
        <dsp:cNvSpPr/>
      </dsp:nvSpPr>
      <dsp:spPr>
        <a:xfrm>
          <a:off x="3808468" y="2508448"/>
          <a:ext cx="805002" cy="27502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DIENTES</a:t>
          </a:r>
        </a:p>
      </dsp:txBody>
      <dsp:txXfrm>
        <a:off x="3816523" y="2516503"/>
        <a:ext cx="788892" cy="258913"/>
      </dsp:txXfrm>
    </dsp:sp>
    <dsp:sp modelId="{744A964A-1F6E-4FEF-8748-BFDB7113C54F}">
      <dsp:nvSpPr>
        <dsp:cNvPr id="0" name=""/>
        <dsp:cNvSpPr/>
      </dsp:nvSpPr>
      <dsp:spPr>
        <a:xfrm rot="21563558">
          <a:off x="3396937" y="2982265"/>
          <a:ext cx="422180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422180" y="1216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7473" y="2983872"/>
        <a:ext cx="21109" cy="21109"/>
      </dsp:txXfrm>
    </dsp:sp>
    <dsp:sp modelId="{4483785E-CF60-4A15-800B-84A57B89CA69}">
      <dsp:nvSpPr>
        <dsp:cNvPr id="0" name=""/>
        <dsp:cNvSpPr/>
      </dsp:nvSpPr>
      <dsp:spPr>
        <a:xfrm>
          <a:off x="3819106" y="2859685"/>
          <a:ext cx="814128" cy="2650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LABIOS</a:t>
          </a:r>
        </a:p>
      </dsp:txBody>
      <dsp:txXfrm>
        <a:off x="3826868" y="2867447"/>
        <a:ext cx="798604" cy="249483"/>
      </dsp:txXfrm>
    </dsp:sp>
    <dsp:sp modelId="{024B27CC-B14F-4ED4-B8AD-2C5CA9A04130}">
      <dsp:nvSpPr>
        <dsp:cNvPr id="0" name=""/>
        <dsp:cNvSpPr/>
      </dsp:nvSpPr>
      <dsp:spPr>
        <a:xfrm rot="2407037">
          <a:off x="3333646" y="3157874"/>
          <a:ext cx="538125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538125" y="1216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9255" y="3156582"/>
        <a:ext cx="26906" cy="26906"/>
      </dsp:txXfrm>
    </dsp:sp>
    <dsp:sp modelId="{9CE1834A-38FB-4545-B269-9F0CA04A3B18}">
      <dsp:nvSpPr>
        <dsp:cNvPr id="0" name=""/>
        <dsp:cNvSpPr/>
      </dsp:nvSpPr>
      <dsp:spPr>
        <a:xfrm>
          <a:off x="3808468" y="3212490"/>
          <a:ext cx="1028797" cy="26183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VELO DEL PALADAR</a:t>
          </a:r>
        </a:p>
      </dsp:txBody>
      <dsp:txXfrm>
        <a:off x="3816137" y="3220159"/>
        <a:ext cx="1013459" cy="246495"/>
      </dsp:txXfrm>
    </dsp:sp>
    <dsp:sp modelId="{FBB55F7D-0370-4D7A-9BE6-6BE6D4D2472D}">
      <dsp:nvSpPr>
        <dsp:cNvPr id="0" name=""/>
        <dsp:cNvSpPr/>
      </dsp:nvSpPr>
      <dsp:spPr>
        <a:xfrm rot="3528926">
          <a:off x="3205334" y="3324459"/>
          <a:ext cx="794749" cy="24321"/>
        </a:xfrm>
        <a:custGeom>
          <a:avLst/>
          <a:gdLst/>
          <a:ahLst/>
          <a:cxnLst/>
          <a:rect l="0" t="0" r="0" b="0"/>
          <a:pathLst>
            <a:path>
              <a:moveTo>
                <a:pt x="0" y="12160"/>
              </a:moveTo>
              <a:lnTo>
                <a:pt x="794749" y="1216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2840" y="3316751"/>
        <a:ext cx="39737" cy="39737"/>
      </dsp:txXfrm>
    </dsp:sp>
    <dsp:sp modelId="{46AEEE79-B381-4AF1-93E0-771AAC6B96B3}">
      <dsp:nvSpPr>
        <dsp:cNvPr id="0" name=""/>
        <dsp:cNvSpPr/>
      </dsp:nvSpPr>
      <dsp:spPr>
        <a:xfrm>
          <a:off x="3808468" y="3551484"/>
          <a:ext cx="710651" cy="25018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LENGUA</a:t>
          </a:r>
        </a:p>
      </dsp:txBody>
      <dsp:txXfrm>
        <a:off x="3815796" y="3558812"/>
        <a:ext cx="695995" cy="2355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F2AB-79DD-4A51-98FF-3F00FBFF6983}">
      <dsp:nvSpPr>
        <dsp:cNvPr id="0" name=""/>
        <dsp:cNvSpPr/>
      </dsp:nvSpPr>
      <dsp:spPr>
        <a:xfrm>
          <a:off x="1361076" y="822"/>
          <a:ext cx="1333958" cy="52137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FONEMAS</a:t>
          </a:r>
          <a:endParaRPr lang="es-EC" sz="1900" kern="1200" dirty="0"/>
        </a:p>
      </dsp:txBody>
      <dsp:txXfrm>
        <a:off x="1376346" y="16092"/>
        <a:ext cx="1303418" cy="490833"/>
      </dsp:txXfrm>
    </dsp:sp>
    <dsp:sp modelId="{2FABA3B1-DFF2-47B0-A4A8-BCE4E915ACBA}">
      <dsp:nvSpPr>
        <dsp:cNvPr id="0" name=""/>
        <dsp:cNvSpPr/>
      </dsp:nvSpPr>
      <dsp:spPr>
        <a:xfrm>
          <a:off x="309201" y="659810"/>
          <a:ext cx="1680175" cy="1270307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/>
          <a:srcRect/>
          <a:stretch>
            <a:fillRect t="3178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0ED67D-5856-4652-8207-E3EF3319C8CA}">
      <dsp:nvSpPr>
        <dsp:cNvPr id="0" name=""/>
        <dsp:cNvSpPr/>
      </dsp:nvSpPr>
      <dsp:spPr>
        <a:xfrm>
          <a:off x="2088228" y="1014674"/>
          <a:ext cx="1560662" cy="4254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CONSONÁNTICOS</a:t>
          </a:r>
          <a:endParaRPr lang="es-EC" sz="1200" kern="1200" dirty="0"/>
        </a:p>
      </dsp:txBody>
      <dsp:txXfrm>
        <a:off x="2109002" y="1035448"/>
        <a:ext cx="1519114" cy="383939"/>
      </dsp:txXfrm>
    </dsp:sp>
    <dsp:sp modelId="{4682D445-CADB-405D-A930-2495D622DE16}">
      <dsp:nvSpPr>
        <dsp:cNvPr id="0" name=""/>
        <dsp:cNvSpPr/>
      </dsp:nvSpPr>
      <dsp:spPr>
        <a:xfrm>
          <a:off x="220995" y="1993955"/>
          <a:ext cx="1771696" cy="143370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FE5906-425C-43D6-A47B-C884367FC38B}">
      <dsp:nvSpPr>
        <dsp:cNvPr id="0" name=""/>
        <dsp:cNvSpPr/>
      </dsp:nvSpPr>
      <dsp:spPr>
        <a:xfrm>
          <a:off x="2016214" y="2509403"/>
          <a:ext cx="1175004" cy="4907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VOCÁLICOS</a:t>
          </a:r>
          <a:endParaRPr lang="es-EC" sz="1200" kern="1200" dirty="0"/>
        </a:p>
      </dsp:txBody>
      <dsp:txXfrm>
        <a:off x="2040175" y="2533364"/>
        <a:ext cx="1127082" cy="442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5843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LANK_1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 dirty="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A95B7"/>
                </a:solidFill>
              </a:defRPr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043608" y="627534"/>
            <a:ext cx="7128792" cy="3744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/>
            </a:r>
            <a:br>
              <a:rPr lang="es-EC" sz="1200" b="1" dirty="0" smtClean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/>
            </a:r>
            <a:br>
              <a:rPr lang="es-EC" sz="1200" b="1" dirty="0">
                <a:solidFill>
                  <a:schemeClr val="tx1"/>
                </a:solidFill>
              </a:rPr>
            </a:br>
            <a:r>
              <a:rPr lang="es-EC" sz="1200" b="1" dirty="0" smtClean="0">
                <a:solidFill>
                  <a:schemeClr val="tx1"/>
                </a:solidFill>
              </a:rPr>
              <a:t/>
            </a:r>
            <a:br>
              <a:rPr lang="es-EC" sz="1200" b="1" dirty="0" smtClean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/>
            </a:r>
            <a:br>
              <a:rPr lang="es-EC" sz="1200" b="1" dirty="0">
                <a:solidFill>
                  <a:schemeClr val="tx1"/>
                </a:solidFill>
              </a:rPr>
            </a:br>
            <a:r>
              <a:rPr lang="es-EC" sz="1200" b="1" dirty="0" smtClean="0">
                <a:solidFill>
                  <a:schemeClr val="tx1"/>
                </a:solidFill>
              </a:rPr>
              <a:t/>
            </a:r>
            <a:br>
              <a:rPr lang="es-EC" sz="1200" b="1" dirty="0" smtClean="0">
                <a:solidFill>
                  <a:schemeClr val="tx1"/>
                </a:solidFill>
              </a:rPr>
            </a:br>
            <a:r>
              <a:rPr lang="es-EC" sz="1200" b="1" dirty="0" smtClean="0">
                <a:solidFill>
                  <a:schemeClr val="tx1"/>
                </a:solidFill>
              </a:rPr>
              <a:t>DEPARTAMENTO </a:t>
            </a:r>
            <a:r>
              <a:rPr lang="es-EC" sz="1200" b="1" dirty="0">
                <a:solidFill>
                  <a:schemeClr val="tx1"/>
                </a:solidFill>
              </a:rPr>
              <a:t>DE CIENCIAS HUMANAS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 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CARRERA DE LICENCIATURA EN EDUCACIÓN INFANTIL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 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TRABAJO DE TITULACIÓN, PREVIO A LA OBTENCIÓN DEL TÍTULO DE LICENCIADA EN EDUCACIÓN INFANTIL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dirty="0">
                <a:solidFill>
                  <a:schemeClr val="tx1"/>
                </a:solidFill>
              </a:rPr>
              <a:t> </a:t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TEMA: “ANÁLISIS DE LA </a:t>
            </a:r>
            <a:r>
              <a:rPr lang="es-EC" sz="1200" b="1" dirty="0" smtClean="0">
                <a:solidFill>
                  <a:schemeClr val="tx1"/>
                </a:solidFill>
              </a:rPr>
              <a:t>POTENCIALIZACIÓN  </a:t>
            </a:r>
            <a:r>
              <a:rPr lang="es-EC" sz="1200" b="1" dirty="0">
                <a:solidFill>
                  <a:schemeClr val="tx1"/>
                </a:solidFill>
              </a:rPr>
              <a:t>FONÉTICA A TRAVÉS DE LA MOTRICIDAD BUCO-FACIAL EN NIÑOS DE 4 A 5 AÑOS DE LA UNIDAD EDUCATIVA TELMO HIDALGO EN EL PERÍODO ACADÉMICO 2017-2018”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 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AUTORA: MOYA DELGADO, SANDRA MAGALY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dirty="0">
                <a:solidFill>
                  <a:schemeClr val="tx1"/>
                </a:solidFill>
              </a:rPr>
              <a:t> </a:t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af-ZA" sz="1200" b="1" dirty="0">
                <a:solidFill>
                  <a:schemeClr val="tx1"/>
                </a:solidFill>
              </a:rPr>
              <a:t>DIRECTORA: MSC. DEL </a:t>
            </a:r>
            <a:r>
              <a:rPr lang="af-ZA" sz="1200" b="1" dirty="0" smtClean="0">
                <a:solidFill>
                  <a:schemeClr val="tx1"/>
                </a:solidFill>
              </a:rPr>
              <a:t>HIERRO </a:t>
            </a:r>
            <a:r>
              <a:rPr lang="af-ZA" sz="1200" b="1" dirty="0">
                <a:solidFill>
                  <a:schemeClr val="tx1"/>
                </a:solidFill>
              </a:rPr>
              <a:t>PAZMIÑO, SOCORRO </a:t>
            </a:r>
            <a:r>
              <a:rPr lang="af-ZA" sz="1200" b="1" dirty="0" smtClean="0">
                <a:solidFill>
                  <a:schemeClr val="tx1"/>
                </a:solidFill>
              </a:rPr>
              <a:t>ISABEL</a:t>
            </a:r>
            <a:br>
              <a:rPr lang="af-ZA" sz="1200" b="1" dirty="0" smtClean="0">
                <a:solidFill>
                  <a:schemeClr val="tx1"/>
                </a:solidFill>
              </a:rPr>
            </a:br>
            <a:r>
              <a:rPr lang="af-ZA" sz="1200" b="1" dirty="0" smtClean="0">
                <a:solidFill>
                  <a:schemeClr val="tx1"/>
                </a:solidFill>
              </a:rPr>
              <a:t/>
            </a:r>
            <a:br>
              <a:rPr lang="af-ZA" sz="1200" b="1" dirty="0" smtClean="0">
                <a:solidFill>
                  <a:schemeClr val="tx1"/>
                </a:solidFill>
              </a:rPr>
            </a:br>
            <a:r>
              <a:rPr lang="es-EC" sz="1200" b="1" dirty="0" smtClean="0">
                <a:solidFill>
                  <a:schemeClr val="tx1"/>
                </a:solidFill>
              </a:rPr>
              <a:t>SANGOLQUÍ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 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b="1" dirty="0">
                <a:solidFill>
                  <a:schemeClr val="tx1"/>
                </a:solidFill>
              </a:rPr>
              <a:t>2018</a:t>
            </a:r>
            <a:r>
              <a:rPr lang="es-EC" sz="1200" dirty="0"/>
              <a:t/>
            </a:r>
            <a:br>
              <a:rPr lang="es-EC" sz="1200" dirty="0"/>
            </a:b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3" name="2 Imagen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5526"/>
            <a:ext cx="2736304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07677230"/>
              </p:ext>
            </p:extLst>
          </p:nvPr>
        </p:nvGraphicFramePr>
        <p:xfrm>
          <a:off x="107504" y="555526"/>
          <a:ext cx="5832648" cy="36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Resultado de imagen para motricidad bucofaci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82" y="1491630"/>
            <a:ext cx="2880320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3963307" y="1024768"/>
            <a:ext cx="144016" cy="4571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 redondeado"/>
          <p:cNvSpPr/>
          <p:nvPr/>
        </p:nvSpPr>
        <p:spPr>
          <a:xfrm>
            <a:off x="5436096" y="627534"/>
            <a:ext cx="266429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 de fonética y motricidad buco-facial en Educación Infantil</a:t>
            </a:r>
            <a:endParaRPr lang="es-EC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11</a:t>
            </a:fld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47702539"/>
              </p:ext>
            </p:extLst>
          </p:nvPr>
        </p:nvGraphicFramePr>
        <p:xfrm>
          <a:off x="323528" y="627534"/>
          <a:ext cx="5447307" cy="380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Imagen relacion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3558"/>
            <a:ext cx="2463085" cy="2773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9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12</a:t>
            </a:fld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22750680"/>
              </p:ext>
            </p:extLst>
          </p:nvPr>
        </p:nvGraphicFramePr>
        <p:xfrm>
          <a:off x="395536" y="699542"/>
          <a:ext cx="40561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4160143" y="563960"/>
            <a:ext cx="122413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/>
              <a:t>vibración de las cuerdas vocales</a:t>
            </a:r>
            <a:endParaRPr lang="es-EC" sz="1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4638290" y="1238772"/>
            <a:ext cx="95629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/>
              <a:t>modo de articulación</a:t>
            </a:r>
            <a:endParaRPr lang="es-EC" sz="1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17330" y="1969940"/>
            <a:ext cx="977254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/>
              <a:t>lugar de articulación</a:t>
            </a:r>
            <a:endParaRPr lang="es-EC" sz="10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4252342" y="2600325"/>
            <a:ext cx="1131937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/>
              <a:t>acción del velo del paladar</a:t>
            </a:r>
            <a:endParaRPr lang="es-EC" sz="1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688124" y="563960"/>
            <a:ext cx="1440160" cy="2964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/>
              <a:t>S</a:t>
            </a:r>
            <a:r>
              <a:rPr lang="af-ZA" sz="1000" dirty="0" smtClean="0"/>
              <a:t>onoros y Sordos</a:t>
            </a:r>
            <a:endParaRPr lang="es-EC" sz="10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863065" y="967955"/>
            <a:ext cx="956294" cy="8556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000" dirty="0"/>
              <a:t>*</a:t>
            </a:r>
            <a:r>
              <a:rPr lang="es-EC" sz="1000" dirty="0" smtClean="0"/>
              <a:t>Oclusivos *Fricativos</a:t>
            </a:r>
          </a:p>
          <a:p>
            <a:r>
              <a:rPr lang="es-EC" sz="1000" dirty="0" smtClean="0"/>
              <a:t>*Africativo</a:t>
            </a:r>
          </a:p>
          <a:p>
            <a:r>
              <a:rPr lang="es-EC" sz="1000" dirty="0" smtClean="0"/>
              <a:t>*Nasales</a:t>
            </a:r>
          </a:p>
          <a:p>
            <a:r>
              <a:rPr lang="es-EC" sz="1000" dirty="0" smtClean="0"/>
              <a:t>*Líquidos</a:t>
            </a:r>
            <a:endParaRPr lang="es-EC" sz="10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863065" y="1907607"/>
            <a:ext cx="1116124" cy="11247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900" dirty="0" smtClean="0"/>
              <a:t>*Labiales</a:t>
            </a:r>
          </a:p>
          <a:p>
            <a:r>
              <a:rPr lang="es-EC" sz="900" dirty="0" smtClean="0"/>
              <a:t>*Labiodentales</a:t>
            </a:r>
          </a:p>
          <a:p>
            <a:r>
              <a:rPr lang="es-EC" sz="900" dirty="0" smtClean="0"/>
              <a:t>*Interdentales</a:t>
            </a:r>
          </a:p>
          <a:p>
            <a:r>
              <a:rPr lang="es-EC" sz="900" dirty="0" smtClean="0"/>
              <a:t>*Dentales</a:t>
            </a:r>
          </a:p>
          <a:p>
            <a:r>
              <a:rPr lang="es-EC" sz="900" dirty="0" smtClean="0"/>
              <a:t>*Alveolares</a:t>
            </a:r>
          </a:p>
          <a:p>
            <a:r>
              <a:rPr lang="es-EC" sz="900" dirty="0" smtClean="0"/>
              <a:t>*Palatales *Velares</a:t>
            </a:r>
          </a:p>
          <a:p>
            <a:pPr algn="ctr"/>
            <a:endParaRPr lang="es-EC" sz="10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508104" y="3129333"/>
            <a:ext cx="1218417" cy="3249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 smtClean="0"/>
              <a:t>Orales</a:t>
            </a:r>
            <a:r>
              <a:rPr lang="es-EC" sz="1000" dirty="0" smtClean="0"/>
              <a:t> y Nasales</a:t>
            </a:r>
            <a:endParaRPr lang="af-ZA" sz="1000" dirty="0" smtClean="0"/>
          </a:p>
        </p:txBody>
      </p:sp>
      <p:sp>
        <p:nvSpPr>
          <p:cNvPr id="14" name="13 Flecha derecha"/>
          <p:cNvSpPr/>
          <p:nvPr/>
        </p:nvSpPr>
        <p:spPr>
          <a:xfrm>
            <a:off x="5508104" y="712193"/>
            <a:ext cx="86480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rot="3037242" flipV="1">
            <a:off x="5398466" y="3009514"/>
            <a:ext cx="176005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>
            <a:off x="5703744" y="2197116"/>
            <a:ext cx="86480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>
            <a:off x="5688124" y="1372926"/>
            <a:ext cx="86480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3851920" y="1059582"/>
            <a:ext cx="308223" cy="611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129186" y="1517602"/>
            <a:ext cx="442814" cy="262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129186" y="1969940"/>
            <a:ext cx="442814" cy="97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4006031" y="2128020"/>
            <a:ext cx="246311" cy="472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 redondeado"/>
          <p:cNvSpPr/>
          <p:nvPr/>
        </p:nvSpPr>
        <p:spPr>
          <a:xfrm>
            <a:off x="3958592" y="3507854"/>
            <a:ext cx="813619" cy="2669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 smtClean="0"/>
              <a:t>abierta</a:t>
            </a:r>
            <a:endParaRPr lang="es-EC" sz="10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044937" y="3829394"/>
            <a:ext cx="565968" cy="2345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 smtClean="0"/>
              <a:t>media</a:t>
            </a:r>
            <a:endParaRPr lang="es-EC" sz="1000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4016362" y="4155926"/>
            <a:ext cx="664220" cy="2160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1000" dirty="0" smtClean="0"/>
              <a:t>cerrada</a:t>
            </a:r>
            <a:endParaRPr lang="es-EC" sz="10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411760" y="3946644"/>
            <a:ext cx="1218417" cy="4973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b="1" dirty="0" smtClean="0"/>
              <a:t>Elevación de lengua y estreches de boca</a:t>
            </a:r>
            <a:endParaRPr lang="af-ZA" sz="900" b="1" dirty="0" smtClean="0"/>
          </a:p>
        </p:txBody>
      </p:sp>
      <p:cxnSp>
        <p:nvCxnSpPr>
          <p:cNvPr id="37" name="36 Conector recto de flecha"/>
          <p:cNvCxnSpPr/>
          <p:nvPr/>
        </p:nvCxnSpPr>
        <p:spPr>
          <a:xfrm flipV="1">
            <a:off x="3653419" y="3774849"/>
            <a:ext cx="246311" cy="184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3653419" y="4003449"/>
            <a:ext cx="352612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3653419" y="4263938"/>
            <a:ext cx="305173" cy="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44 Flecha abajo"/>
          <p:cNvSpPr/>
          <p:nvPr/>
        </p:nvSpPr>
        <p:spPr>
          <a:xfrm>
            <a:off x="2915816" y="3774849"/>
            <a:ext cx="45719" cy="9214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0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971600" y="483518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800" b="0" dirty="0" smtClean="0">
                <a:solidFill>
                  <a:schemeClr val="tx1"/>
                </a:solidFill>
              </a:rPr>
              <a:t>INSTRUMENTOS Y ANÁLISIS </a:t>
            </a:r>
            <a:r>
              <a:rPr lang="en" sz="2800" b="0" dirty="0">
                <a:solidFill>
                  <a:schemeClr val="tx1"/>
                </a:solidFill>
              </a:rPr>
              <a:t>DE RESULTADOS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043608" y="1059582"/>
            <a:ext cx="3417900" cy="2750400"/>
          </a:xfrm>
        </p:spPr>
        <p:txBody>
          <a:bodyPr/>
          <a:lstStyle/>
          <a:p>
            <a:r>
              <a:rPr lang="es-EC" dirty="0" smtClean="0"/>
              <a:t>ENCUESTA A DOCENTES</a:t>
            </a:r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644008" y="1059582"/>
            <a:ext cx="3393600" cy="2750400"/>
          </a:xfrm>
        </p:spPr>
        <p:txBody>
          <a:bodyPr/>
          <a:lstStyle/>
          <a:p>
            <a:pPr algn="ctr"/>
            <a:r>
              <a:rPr lang="es-EC" dirty="0" smtClean="0"/>
              <a:t>TEST DE MELGAR A NIÑOS</a:t>
            </a:r>
          </a:p>
          <a:p>
            <a:pPr algn="ctr"/>
            <a:endParaRPr lang="es-EC"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21546" r="11471" b="8004"/>
          <a:stretch/>
        </p:blipFill>
        <p:spPr bwMode="auto">
          <a:xfrm>
            <a:off x="4788024" y="1851671"/>
            <a:ext cx="3791324" cy="27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23670" r="12869" b="8277"/>
          <a:stretch/>
        </p:blipFill>
        <p:spPr bwMode="auto">
          <a:xfrm>
            <a:off x="683568" y="1995686"/>
            <a:ext cx="3900391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71600" y="555526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ENCUESTA  A DOCENTES</a:t>
            </a:r>
            <a:endParaRPr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08278"/>
              </p:ext>
            </p:extLst>
          </p:nvPr>
        </p:nvGraphicFramePr>
        <p:xfrm>
          <a:off x="1763688" y="1131590"/>
          <a:ext cx="3456383" cy="33942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0121"/>
                <a:gridCol w="2644215"/>
                <a:gridCol w="432047"/>
              </a:tblGrid>
              <a:tr h="1185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1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¿Qué estudia la fonética?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La fonética se encarga del estudio de: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</a:tr>
              <a:tr h="4544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3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La fonética es: Los sonidos y su producción               </a:t>
                      </a:r>
                      <a:endParaRPr lang="es-EC" sz="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s-EC" sz="800" u="none" strike="noStrike" dirty="0" smtClean="0">
                          <a:effectLst/>
                        </a:rPr>
                        <a:t>La </a:t>
                      </a:r>
                      <a:r>
                        <a:rPr lang="es-EC" sz="800" u="none" strike="noStrike" dirty="0">
                          <a:effectLst/>
                        </a:rPr>
                        <a:t>fonología es: Como están organizados los sonidos dentro de una lengua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0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4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Marque con una X las actividades que realiza para afianzar la fonética y motricidad buco-facial en los niños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</a:tr>
              <a:tr h="237643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5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Marque con una X los órganos que pertencen al aparato fonoarticulador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</a:tr>
              <a:tr h="3424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6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¿Con qué frecuencia trabaja la motricidad buco-facial con los niños?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24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7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¿Con qué frecuencia realiza actividades en clase para potenciar la fonética en los niños?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</a:tr>
              <a:tr h="3424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8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¿Hace énfasis en clase con los niños que tienen dificultad en la pronunciación?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4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9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¿Cómo considera la utilización de estrategias para desarrollar la fonética en los niños dentro del aula?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</a:tr>
              <a:tr h="4544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10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¿Considera Usted necesario contar con un manual para trabajar la fonética a través de la motricidad buco-facial?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5" marR="7135" marT="7135" marB="0" anchor="ctr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081651718"/>
              </p:ext>
            </p:extLst>
          </p:nvPr>
        </p:nvGraphicFramePr>
        <p:xfrm>
          <a:off x="5724128" y="1059582"/>
          <a:ext cx="2160240" cy="107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963356396"/>
              </p:ext>
            </p:extLst>
          </p:nvPr>
        </p:nvGraphicFramePr>
        <p:xfrm>
          <a:off x="5668044" y="3291830"/>
          <a:ext cx="2448271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946495619"/>
              </p:ext>
            </p:extLst>
          </p:nvPr>
        </p:nvGraphicFramePr>
        <p:xfrm>
          <a:off x="5364088" y="2067694"/>
          <a:ext cx="3111227" cy="128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5292080" y="1635646"/>
            <a:ext cx="288032" cy="457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5317976" y="2643758"/>
            <a:ext cx="288032" cy="457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>
            <a:off x="5318720" y="3435846"/>
            <a:ext cx="313928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TEST DE MELGAR PARA NIÑOS</a:t>
            </a:r>
            <a:endParaRPr dirty="0"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657099573"/>
              </p:ext>
            </p:extLst>
          </p:nvPr>
        </p:nvGraphicFramePr>
        <p:xfrm>
          <a:off x="755576" y="1203598"/>
          <a:ext cx="3960440" cy="216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629303601"/>
              </p:ext>
            </p:extLst>
          </p:nvPr>
        </p:nvGraphicFramePr>
        <p:xfrm>
          <a:off x="4716016" y="1347614"/>
          <a:ext cx="3386058" cy="213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253644039"/>
              </p:ext>
            </p:extLst>
          </p:nvPr>
        </p:nvGraphicFramePr>
        <p:xfrm>
          <a:off x="683568" y="411510"/>
          <a:ext cx="4032448" cy="240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223345748"/>
              </p:ext>
            </p:extLst>
          </p:nvPr>
        </p:nvGraphicFramePr>
        <p:xfrm>
          <a:off x="5580112" y="699542"/>
          <a:ext cx="2435027" cy="15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961352306"/>
              </p:ext>
            </p:extLst>
          </p:nvPr>
        </p:nvGraphicFramePr>
        <p:xfrm>
          <a:off x="1187624" y="2787774"/>
          <a:ext cx="3024336" cy="193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659062628"/>
              </p:ext>
            </p:extLst>
          </p:nvPr>
        </p:nvGraphicFramePr>
        <p:xfrm>
          <a:off x="4644008" y="2427734"/>
          <a:ext cx="331236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124139599"/>
              </p:ext>
            </p:extLst>
          </p:nvPr>
        </p:nvGraphicFramePr>
        <p:xfrm>
          <a:off x="827584" y="699542"/>
          <a:ext cx="326419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4293653111"/>
              </p:ext>
            </p:extLst>
          </p:nvPr>
        </p:nvGraphicFramePr>
        <p:xfrm>
          <a:off x="4211960" y="1563638"/>
          <a:ext cx="328612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1187624" y="555526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af-ZA" dirty="0" smtClean="0"/>
              <a:t>Conclusiones</a:t>
            </a:r>
            <a:endParaRPr dirty="0"/>
          </a:p>
        </p:txBody>
      </p:sp>
      <p:sp>
        <p:nvSpPr>
          <p:cNvPr id="187" name="Google Shape;187;p28"/>
          <p:cNvSpPr/>
          <p:nvPr/>
        </p:nvSpPr>
        <p:spPr>
          <a:xfrm>
            <a:off x="827584" y="1275606"/>
            <a:ext cx="2160240" cy="1526696"/>
          </a:xfrm>
          <a:prstGeom prst="homePlate">
            <a:avLst>
              <a:gd name="adj" fmla="val 30129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af-ZA" sz="1000" dirty="0"/>
              <a:t>Se concluyó que el nivel de adquisición de la fonética en niños de 4 a 5 </a:t>
            </a:r>
            <a:r>
              <a:rPr lang="af-ZA" sz="1000" dirty="0" smtClean="0"/>
              <a:t>años, algunos </a:t>
            </a:r>
            <a:r>
              <a:rPr lang="af-ZA" sz="1000" dirty="0"/>
              <a:t>aun presentan dificultad en la pronunciación de varios fonemas a pesar de su edad cronológica</a:t>
            </a:r>
            <a:endParaRPr sz="10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2915816" y="1237903"/>
            <a:ext cx="2808312" cy="1598704"/>
          </a:xfrm>
          <a:prstGeom prst="chevron">
            <a:avLst>
              <a:gd name="adj" fmla="val 2985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af-ZA" sz="1000" dirty="0"/>
              <a:t>Los resultados en cuanto al conocimiento que tiene las docentes acerca de la fonética y motricidad buco-facial, concluyó que la mayoría tiene conocimiento sobre estos temas, sin embargo, les hace falta conocer la importancia que tiene para el aprendizaje</a:t>
            </a:r>
            <a:endParaRPr sz="10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5724128" y="1189534"/>
            <a:ext cx="2664296" cy="1598704"/>
          </a:xfrm>
          <a:prstGeom prst="chevron">
            <a:avLst>
              <a:gd name="adj" fmla="val 29853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af-ZA" sz="900" dirty="0">
                <a:solidFill>
                  <a:schemeClr val="tx1"/>
                </a:solidFill>
              </a:rPr>
              <a:t>En cuanto a las actividades que realizan las docentes para potenciar la </a:t>
            </a:r>
            <a:r>
              <a:rPr lang="af-ZA" sz="900" dirty="0" smtClean="0">
                <a:solidFill>
                  <a:schemeClr val="tx1"/>
                </a:solidFill>
              </a:rPr>
              <a:t>fonética, se concluye que realizan las mismas actividades de siempre </a:t>
            </a:r>
            <a:r>
              <a:rPr lang="af-ZA" sz="900" dirty="0">
                <a:solidFill>
                  <a:schemeClr val="tx1"/>
                </a:solidFill>
              </a:rPr>
              <a:t>y sin mucha aplicación lúdica, lo que limita al niño a que experimente otras formas de potenciar la fonética de forma divertida</a:t>
            </a:r>
            <a:endParaRPr sz="900" dirty="0">
              <a:solidFill>
                <a:schemeClr val="tx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7" name="Google Shape;188;p28"/>
          <p:cNvSpPr/>
          <p:nvPr/>
        </p:nvSpPr>
        <p:spPr>
          <a:xfrm>
            <a:off x="3075458" y="2950535"/>
            <a:ext cx="3440757" cy="1598704"/>
          </a:xfrm>
          <a:prstGeom prst="chevron">
            <a:avLst>
              <a:gd name="adj" fmla="val 2985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af-ZA" sz="1000" dirty="0"/>
              <a:t>Se pudo concluir que, la elaboración del manual </a:t>
            </a:r>
            <a:r>
              <a:rPr lang="af-ZA" sz="1000" dirty="0" smtClean="0"/>
              <a:t>es una herramienta </a:t>
            </a:r>
            <a:r>
              <a:rPr lang="af-ZA" sz="1000" dirty="0"/>
              <a:t>pedagógica que ayude a potencia la fonética a través de actividades de motricidad buco-facial; en el cual pueden evaluar el desempeño de cada niño mientras realiza las </a:t>
            </a:r>
            <a:r>
              <a:rPr lang="af-ZA" sz="1000" dirty="0" smtClean="0"/>
              <a:t>actividades.</a:t>
            </a:r>
            <a:endParaRPr sz="10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 idx="4294967295"/>
          </p:nvPr>
        </p:nvSpPr>
        <p:spPr>
          <a:xfrm>
            <a:off x="1043608" y="483518"/>
            <a:ext cx="7021513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af-ZA" dirty="0" smtClean="0"/>
              <a:t>Recomendaciones</a:t>
            </a:r>
            <a:endParaRPr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28598664"/>
              </p:ext>
            </p:extLst>
          </p:nvPr>
        </p:nvGraphicFramePr>
        <p:xfrm>
          <a:off x="2051720" y="1131590"/>
          <a:ext cx="56166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84373" y="627534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03590884"/>
              </p:ext>
            </p:extLst>
          </p:nvPr>
        </p:nvGraphicFramePr>
        <p:xfrm>
          <a:off x="1907704" y="987574"/>
          <a:ext cx="564028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dificultad para pronunci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7534"/>
            <a:ext cx="1733073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pic>
        <p:nvPicPr>
          <p:cNvPr id="7170" name="Picture 2" descr="https://scontent.fuio4-1.fna.fbcdn.net/v/t1.15752-9/39934472_308201553271397_5778776834892103680_n.png?_nc_cat=0&amp;oh=dd2cef313c6c4a70a5870b87b5dd233a&amp;oe=5C392E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21</a:t>
            </a:fld>
            <a:endParaRPr lang="es-EC" dirty="0"/>
          </a:p>
        </p:txBody>
      </p:sp>
      <p:pic>
        <p:nvPicPr>
          <p:cNvPr id="9218" name="Picture 2" descr="https://scontent.fuio4-1.fna.fbcdn.net/v/t1.15752-9/39760484_230454554282051_5466152723831324672_n.png?_nc_cat=0&amp;oh=e3e62de702d5395bf9ba773af0d4d5e3&amp;oe=5BF8EA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0" y="195486"/>
            <a:ext cx="9144000" cy="48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22</a:t>
            </a:fld>
            <a:endParaRPr lang="es-EC" dirty="0"/>
          </a:p>
        </p:txBody>
      </p:sp>
      <p:pic>
        <p:nvPicPr>
          <p:cNvPr id="10242" name="Picture 2" descr="https://scontent.fuio4-1.fna.fbcdn.net/v/t1.15752-9/39929237_526764281106329_3917401338098483200_n.png?_nc_cat=0&amp;oh=d6c6d4e86198a3399e166c08408b5ca6&amp;oe=5BFA69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97" y="0"/>
            <a:ext cx="91714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5295469" y="1115060"/>
            <a:ext cx="1504500" cy="26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800" dirty="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pic>
        <p:nvPicPr>
          <p:cNvPr id="8194" name="Picture 2" descr="https://scontent.fuio4-1.fna.fbcdn.net/v/t1.15752-9/39883856_243532603013992_111245571431333888_n.png?_nc_cat=0&amp;oh=a8cc744e01f467c2b1eb2b7640dc321e&amp;oe=5C02C2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pic>
        <p:nvPicPr>
          <p:cNvPr id="11266" name="Picture 2" descr="https://scontent.fuio4-1.fna.fbcdn.net/v/t1.15752-9/39876133_290535281731655_1292635785723379712_n.png?_nc_cat=0&amp;oh=b51fdc4cd5e9d95b9bc4467152b7fc41&amp;oe=5C3555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pic>
        <p:nvPicPr>
          <p:cNvPr id="12290" name="Picture 2" descr="https://scontent.fuio4-1.fna.fbcdn.net/v/t1.15752-9/39775422_1756997687730242_6092986789612486656_n.png?_nc_cat=0&amp;oh=52ee3816e9681410e24bb8f1c6d0ca13&amp;oe=5BF04C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6" y="0"/>
            <a:ext cx="9158006" cy="51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pic>
        <p:nvPicPr>
          <p:cNvPr id="13314" name="Picture 2" descr="https://scontent.fuio4-1.fna.fbcdn.net/v/t1.15752-9/39891471_220551292139774_6370291417503236096_n.png?_nc_cat=0&amp;oh=095c9a7cd7f0cb461745d98751cc0284&amp;oe=5BFF88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2" y="51470"/>
            <a:ext cx="9162332" cy="50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pic>
        <p:nvPicPr>
          <p:cNvPr id="14338" name="Picture 2" descr="Resultado de imagen para imagenes de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57340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195736" y="631450"/>
            <a:ext cx="3126147" cy="534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093924" y="1324467"/>
            <a:ext cx="5718435" cy="273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800" dirty="0" smtClean="0"/>
              <a:t>OBJETIVO GENERAL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s-EC" sz="1400" dirty="0" smtClean="0"/>
          </a:p>
          <a:p>
            <a:pPr marL="0" indent="0" algn="just">
              <a:buNone/>
            </a:pPr>
            <a:r>
              <a:rPr lang="af-ZA" sz="1800" dirty="0"/>
              <a:t>Analizar la potencialización fonética a través de la motricidad buco-facial en niños de 4 a 5 años de la Unidad Educativa Telmo Hidalgo mediante un estudio descriptivo, con el que se pueda proponer </a:t>
            </a:r>
            <a:r>
              <a:rPr lang="es-EC" sz="1800" dirty="0" smtClean="0"/>
              <a:t>un manual didáctico.</a:t>
            </a:r>
            <a:endParaRPr lang="es-EC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s-EC" sz="28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1763688" y="699542"/>
            <a:ext cx="5500800" cy="688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03648" y="1328417"/>
            <a:ext cx="6336704" cy="2971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af-ZA" sz="1600" dirty="0"/>
              <a:t>Determinar el nivel de adquisición de la fonética en niños 4 a 5 </a:t>
            </a:r>
            <a:r>
              <a:rPr lang="af-ZA" sz="1600" dirty="0" smtClean="0"/>
              <a:t>años.</a:t>
            </a:r>
          </a:p>
          <a:p>
            <a:pPr marL="0" lvl="0" indent="0" algn="just"/>
            <a:endParaRPr lang="af-ZA" sz="1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f-ZA" sz="1600" dirty="0"/>
              <a:t>Identificar el nivel de conocimiento de las docentes a cerca de la motricidad buco-facial y de la fonética</a:t>
            </a:r>
            <a:r>
              <a:rPr lang="af-ZA" sz="1600" dirty="0" smtClean="0"/>
              <a:t>.</a:t>
            </a:r>
          </a:p>
          <a:p>
            <a:pPr marL="0" indent="0" algn="just"/>
            <a:endParaRPr lang="af-ZA" sz="1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f-ZA" sz="1600" dirty="0"/>
              <a:t>Analizar las actividades que utilizan las docentes en el aula para potenciar la </a:t>
            </a:r>
            <a:r>
              <a:rPr lang="af-ZA" sz="1600" dirty="0" smtClean="0"/>
              <a:t>fonética.</a:t>
            </a:r>
          </a:p>
          <a:p>
            <a:pPr marL="0" indent="0" algn="just"/>
            <a:endParaRPr lang="af-ZA" sz="1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f-ZA" sz="1600" dirty="0"/>
              <a:t>Elaborar un manual con actividades de motricidad buco-facial para potenciar la </a:t>
            </a:r>
            <a:r>
              <a:rPr lang="af-ZA" sz="1600" dirty="0" smtClean="0"/>
              <a:t>fonética.</a:t>
            </a:r>
            <a:endParaRPr lang="es-EC" sz="16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dirty="0"/>
          </a:p>
        </p:txBody>
      </p:sp>
      <p:sp>
        <p:nvSpPr>
          <p:cNvPr id="73" name="Google Shape;73;p15"/>
          <p:cNvSpPr/>
          <p:nvPr/>
        </p:nvSpPr>
        <p:spPr>
          <a:xfrm>
            <a:off x="755576" y="555526"/>
            <a:ext cx="717689" cy="628875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A95B7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835696" y="2067694"/>
            <a:ext cx="5146595" cy="1002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AutoShape 2" descr="Resultado de imagen para LENGUAJE O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3902"/>
            <a:ext cx="1073427" cy="118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Resultado de imagen para LENGUAJE O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341">
            <a:off x="6809562" y="2950590"/>
            <a:ext cx="1080120" cy="94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71464584"/>
              </p:ext>
            </p:extLst>
          </p:nvPr>
        </p:nvGraphicFramePr>
        <p:xfrm>
          <a:off x="1547664" y="535374"/>
          <a:ext cx="5248268" cy="383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5186444" y="616326"/>
            <a:ext cx="1728192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Ambiente familiar y preescolar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Pensamientos, ideas, emociones</a:t>
            </a:r>
            <a:r>
              <a:rPr lang="es-EC" sz="1050" dirty="0" smtClean="0">
                <a:solidFill>
                  <a:schemeClr val="tx1"/>
                </a:solidFill>
              </a:rPr>
              <a:t>.</a:t>
            </a:r>
            <a:endParaRPr lang="es-EC" dirty="0"/>
          </a:p>
        </p:txBody>
      </p:sp>
      <p:sp>
        <p:nvSpPr>
          <p:cNvPr id="6" name="5 Cheurón"/>
          <p:cNvSpPr/>
          <p:nvPr/>
        </p:nvSpPr>
        <p:spPr>
          <a:xfrm>
            <a:off x="4788024" y="771093"/>
            <a:ext cx="288032" cy="252028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488090" y="2499742"/>
            <a:ext cx="853091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Habilidades lingüísticas.</a:t>
            </a:r>
            <a:endParaRPr lang="es-EC" sz="1100" dirty="0"/>
          </a:p>
        </p:txBody>
      </p:sp>
      <p:sp>
        <p:nvSpPr>
          <p:cNvPr id="10" name="9 Flecha derecha"/>
          <p:cNvSpPr/>
          <p:nvPr/>
        </p:nvSpPr>
        <p:spPr>
          <a:xfrm>
            <a:off x="6122302" y="1924337"/>
            <a:ext cx="288032" cy="1440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Llamada de flecha hacia abajo"/>
          <p:cNvSpPr/>
          <p:nvPr/>
        </p:nvSpPr>
        <p:spPr>
          <a:xfrm>
            <a:off x="6488090" y="1840361"/>
            <a:ext cx="958502" cy="598934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900" dirty="0">
                <a:solidFill>
                  <a:srgbClr val="000000"/>
                </a:solidFill>
              </a:rPr>
              <a:t>Construyen </a:t>
            </a:r>
            <a:r>
              <a:rPr lang="es-EC" sz="900" dirty="0" smtClean="0">
                <a:solidFill>
                  <a:srgbClr val="000000"/>
                </a:solidFill>
              </a:rPr>
              <a:t>conocimientos</a:t>
            </a:r>
            <a:r>
              <a:rPr lang="es-EC" sz="900" dirty="0" smtClean="0">
                <a:solidFill>
                  <a:srgbClr val="000000"/>
                </a:solidFill>
              </a:rPr>
              <a:t>.</a:t>
            </a:r>
            <a:endParaRPr lang="es-EC" sz="1100" dirty="0">
              <a:solidFill>
                <a:srgbClr val="FFFFFF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344022" y="3331044"/>
            <a:ext cx="744694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Lecto-escritura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049325" y="3763092"/>
            <a:ext cx="936104" cy="536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Entender, reconocer y usar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4784170" y="3941410"/>
            <a:ext cx="144016" cy="1356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curvada hacia arriba"/>
          <p:cNvSpPr/>
          <p:nvPr/>
        </p:nvSpPr>
        <p:spPr>
          <a:xfrm rot="19455134">
            <a:off x="6023012" y="3989728"/>
            <a:ext cx="880106" cy="323253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1" name="20 Flecha curvada hacia abajo"/>
          <p:cNvSpPr/>
          <p:nvPr/>
        </p:nvSpPr>
        <p:spPr>
          <a:xfrm rot="6191516">
            <a:off x="7008470" y="3075652"/>
            <a:ext cx="876245" cy="319848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6"/>
          <a:stretch/>
        </p:blipFill>
        <p:spPr bwMode="auto">
          <a:xfrm>
            <a:off x="7229444" y="642215"/>
            <a:ext cx="881531" cy="740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Resultado de imagen para grafema niÃ±o escribiend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4293" r="22983"/>
          <a:stretch/>
        </p:blipFill>
        <p:spPr bwMode="auto">
          <a:xfrm>
            <a:off x="5544558" y="3134142"/>
            <a:ext cx="695941" cy="5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2385830" y="3628879"/>
            <a:ext cx="739080" cy="2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900" dirty="0" smtClean="0">
                <a:solidFill>
                  <a:schemeClr val="tx1"/>
                </a:solidFill>
              </a:rPr>
              <a:t>C. silábica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2403340" y="3933679"/>
            <a:ext cx="704733" cy="2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900" dirty="0" smtClean="0">
                <a:solidFill>
                  <a:schemeClr val="tx1"/>
                </a:solidFill>
              </a:rPr>
              <a:t>C. Léxica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2355099" y="4233121"/>
            <a:ext cx="848749" cy="2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900" dirty="0" smtClean="0">
                <a:solidFill>
                  <a:schemeClr val="tx1"/>
                </a:solidFill>
              </a:rPr>
              <a:t>C. fonémica</a:t>
            </a:r>
            <a:endParaRPr lang="es-EC" sz="900" dirty="0">
              <a:solidFill>
                <a:schemeClr val="tx1"/>
              </a:solidFill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3203848" y="3763092"/>
            <a:ext cx="432048" cy="178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 flipV="1">
            <a:off x="3203848" y="4067892"/>
            <a:ext cx="458687" cy="7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3275856" y="4234591"/>
            <a:ext cx="432048" cy="188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1835697" y="982552"/>
            <a:ext cx="982350" cy="475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000" dirty="0" smtClean="0">
                <a:solidFill>
                  <a:schemeClr val="tx1"/>
                </a:solidFill>
              </a:rPr>
              <a:t>Proceso madurativo y neuronal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909023" y="3212858"/>
            <a:ext cx="1088165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900" dirty="0" smtClean="0">
                <a:solidFill>
                  <a:schemeClr val="tx1"/>
                </a:solidFill>
              </a:rPr>
              <a:t>Aparato buco-fonador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899592" y="2139828"/>
            <a:ext cx="1057333" cy="472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900" dirty="0" smtClean="0">
                <a:solidFill>
                  <a:schemeClr val="tx1"/>
                </a:solidFill>
              </a:rPr>
              <a:t>Pronunciación vocales y consonantes.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932722" y="2751384"/>
            <a:ext cx="1040768" cy="3827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900" dirty="0" smtClean="0">
                <a:solidFill>
                  <a:schemeClr val="tx1"/>
                </a:solidFill>
              </a:rPr>
              <a:t>Acústica, articulatoria y auditiva</a:t>
            </a:r>
          </a:p>
        </p:txBody>
      </p:sp>
      <p:cxnSp>
        <p:nvCxnSpPr>
          <p:cNvPr id="32" name="31 Conector recto"/>
          <p:cNvCxnSpPr/>
          <p:nvPr/>
        </p:nvCxnSpPr>
        <p:spPr>
          <a:xfrm>
            <a:off x="2051720" y="2376016"/>
            <a:ext cx="0" cy="9550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endCxn id="40" idx="3"/>
          </p:cNvCxnSpPr>
          <p:nvPr/>
        </p:nvCxnSpPr>
        <p:spPr>
          <a:xfrm flipH="1">
            <a:off x="1956925" y="2376016"/>
            <a:ext cx="94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>
            <a:off x="1973491" y="3331044"/>
            <a:ext cx="78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Flecha izquierda"/>
          <p:cNvSpPr/>
          <p:nvPr/>
        </p:nvSpPr>
        <p:spPr>
          <a:xfrm>
            <a:off x="2091816" y="2635063"/>
            <a:ext cx="178024" cy="45719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56 Flecha izquierda"/>
          <p:cNvSpPr/>
          <p:nvPr/>
        </p:nvSpPr>
        <p:spPr>
          <a:xfrm rot="4499147">
            <a:off x="2402959" y="1658215"/>
            <a:ext cx="481162" cy="13065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31835566"/>
              </p:ext>
            </p:extLst>
          </p:nvPr>
        </p:nvGraphicFramePr>
        <p:xfrm>
          <a:off x="4499992" y="843558"/>
          <a:ext cx="388843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46581937"/>
              </p:ext>
            </p:extLst>
          </p:nvPr>
        </p:nvGraphicFramePr>
        <p:xfrm>
          <a:off x="467544" y="987574"/>
          <a:ext cx="41764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88400189"/>
              </p:ext>
            </p:extLst>
          </p:nvPr>
        </p:nvGraphicFramePr>
        <p:xfrm>
          <a:off x="271987" y="508745"/>
          <a:ext cx="4646936" cy="388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12" y="1539744"/>
            <a:ext cx="1368152" cy="8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851920" y="2938802"/>
            <a:ext cx="864096" cy="4970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Hemisferio derecho e izquierdo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467617" y="2306495"/>
            <a:ext cx="716820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4 lóbulos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688124" y="2483955"/>
            <a:ext cx="793718" cy="388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Área de Wernicke</a:t>
            </a:r>
            <a:endParaRPr lang="es-EC" sz="10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688124" y="1975987"/>
            <a:ext cx="716820" cy="288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/>
              <a:t>Área de broca</a:t>
            </a:r>
            <a:endParaRPr lang="es-EC" sz="1050" dirty="0"/>
          </a:p>
        </p:txBody>
      </p:sp>
      <p:sp>
        <p:nvSpPr>
          <p:cNvPr id="6" name="5 Rectángulo"/>
          <p:cNvSpPr/>
          <p:nvPr/>
        </p:nvSpPr>
        <p:spPr>
          <a:xfrm>
            <a:off x="6854931" y="2015656"/>
            <a:ext cx="1008112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Expresión del lenguaje</a:t>
            </a:r>
            <a:endParaRPr lang="es-EC" sz="1100" dirty="0"/>
          </a:p>
        </p:txBody>
      </p:sp>
      <p:sp>
        <p:nvSpPr>
          <p:cNvPr id="15" name="14 Rectángulo"/>
          <p:cNvSpPr/>
          <p:nvPr/>
        </p:nvSpPr>
        <p:spPr>
          <a:xfrm>
            <a:off x="6872996" y="2482211"/>
            <a:ext cx="1005435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/>
              <a:t>Comprensión del lenguaje</a:t>
            </a:r>
            <a:endParaRPr lang="es-EC" sz="1050" dirty="0"/>
          </a:p>
        </p:txBody>
      </p:sp>
      <p:sp>
        <p:nvSpPr>
          <p:cNvPr id="7" name="6 Flecha derecha"/>
          <p:cNvSpPr/>
          <p:nvPr/>
        </p:nvSpPr>
        <p:spPr>
          <a:xfrm>
            <a:off x="6574153" y="2046411"/>
            <a:ext cx="14238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>
            <a:off x="6574153" y="2572925"/>
            <a:ext cx="142386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5184437" y="2118419"/>
            <a:ext cx="291292" cy="219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212978" y="2556806"/>
            <a:ext cx="363300" cy="101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4165037" y="2450511"/>
            <a:ext cx="244971" cy="8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4165037" y="2644933"/>
            <a:ext cx="230551" cy="227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18 Cerrar llave"/>
          <p:cNvSpPr/>
          <p:nvPr/>
        </p:nvSpPr>
        <p:spPr>
          <a:xfrm rot="16200000">
            <a:off x="6746982" y="1356124"/>
            <a:ext cx="252028" cy="93610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Proceso alternativo"/>
          <p:cNvSpPr/>
          <p:nvPr/>
        </p:nvSpPr>
        <p:spPr>
          <a:xfrm>
            <a:off x="5733155" y="1276881"/>
            <a:ext cx="887273" cy="28085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A. Corticales</a:t>
            </a:r>
            <a:endParaRPr lang="es-EC" sz="900" dirty="0"/>
          </a:p>
        </p:txBody>
      </p:sp>
      <p:sp>
        <p:nvSpPr>
          <p:cNvPr id="29" name="28 Proceso alternativo"/>
          <p:cNvSpPr/>
          <p:nvPr/>
        </p:nvSpPr>
        <p:spPr>
          <a:xfrm>
            <a:off x="6820202" y="1253035"/>
            <a:ext cx="1063295" cy="28085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A. Subcorticales</a:t>
            </a:r>
            <a:endParaRPr lang="es-EC" sz="900" dirty="0"/>
          </a:p>
        </p:txBody>
      </p:sp>
      <p:pic>
        <p:nvPicPr>
          <p:cNvPr id="1028" name="Picture 4" descr="Resultado de imagen para motriz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4" t="14935" r="26714" b="21485"/>
          <a:stretch/>
        </p:blipFill>
        <p:spPr bwMode="auto">
          <a:xfrm>
            <a:off x="5733155" y="674077"/>
            <a:ext cx="473768" cy="595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" name="30 Proceso alternativo"/>
          <p:cNvSpPr/>
          <p:nvPr/>
        </p:nvSpPr>
        <p:spPr>
          <a:xfrm>
            <a:off x="6800098" y="616574"/>
            <a:ext cx="1090034" cy="3600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dirty="0" smtClean="0"/>
              <a:t>Tálamo, cerebelo, ganglios basales</a:t>
            </a:r>
            <a:endParaRPr lang="es-EC" sz="800" dirty="0"/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7375713" y="1061672"/>
            <a:ext cx="0" cy="153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Abrir llave"/>
          <p:cNvSpPr/>
          <p:nvPr/>
        </p:nvSpPr>
        <p:spPr>
          <a:xfrm rot="16200000">
            <a:off x="6618829" y="2394310"/>
            <a:ext cx="282026" cy="137101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Rectángulo"/>
          <p:cNvSpPr/>
          <p:nvPr/>
        </p:nvSpPr>
        <p:spPr>
          <a:xfrm>
            <a:off x="5576278" y="3333482"/>
            <a:ext cx="1183564" cy="4250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/>
              <a:t>Corteza auditiva secundaria</a:t>
            </a:r>
            <a:endParaRPr lang="es-EC" sz="1050" dirty="0"/>
          </a:p>
        </p:txBody>
      </p:sp>
      <p:sp>
        <p:nvSpPr>
          <p:cNvPr id="97" name="96 Llamada de flecha hacia abajo"/>
          <p:cNvSpPr/>
          <p:nvPr/>
        </p:nvSpPr>
        <p:spPr>
          <a:xfrm rot="21036542">
            <a:off x="3386415" y="885334"/>
            <a:ext cx="1134152" cy="56567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900" b="1" dirty="0">
                <a:solidFill>
                  <a:srgbClr val="000000"/>
                </a:solidFill>
              </a:rPr>
              <a:t>Neuroanatomía del lenguaje</a:t>
            </a:r>
            <a:endParaRPr lang="es-EC" b="1" dirty="0">
              <a:solidFill>
                <a:srgbClr val="000000"/>
              </a:solidFill>
            </a:endParaRPr>
          </a:p>
        </p:txBody>
      </p:sp>
      <p:cxnSp>
        <p:nvCxnSpPr>
          <p:cNvPr id="99" name="98 Conector angular"/>
          <p:cNvCxnSpPr/>
          <p:nvPr/>
        </p:nvCxnSpPr>
        <p:spPr>
          <a:xfrm rot="5400000" flipH="1" flipV="1">
            <a:off x="2948209" y="1672948"/>
            <a:ext cx="943327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45 Rectángulo"/>
          <p:cNvSpPr/>
          <p:nvPr/>
        </p:nvSpPr>
        <p:spPr>
          <a:xfrm>
            <a:off x="6871623" y="3333481"/>
            <a:ext cx="1183564" cy="425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/>
              <a:t>Corteza auditiva terciaria</a:t>
            </a:r>
            <a:endParaRPr lang="es-EC" sz="1050" dirty="0"/>
          </a:p>
        </p:txBody>
      </p:sp>
      <p:sp>
        <p:nvSpPr>
          <p:cNvPr id="47" name="46 Proceso alternativo"/>
          <p:cNvSpPr/>
          <p:nvPr/>
        </p:nvSpPr>
        <p:spPr>
          <a:xfrm>
            <a:off x="5617160" y="3939902"/>
            <a:ext cx="1179525" cy="4320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900" dirty="0"/>
              <a:t>reconocimiento e interpretación de los sonidos</a:t>
            </a:r>
            <a:endParaRPr lang="es-EC" sz="900" dirty="0"/>
          </a:p>
        </p:txBody>
      </p:sp>
      <p:sp>
        <p:nvSpPr>
          <p:cNvPr id="48" name="47 Proceso alternativo"/>
          <p:cNvSpPr/>
          <p:nvPr/>
        </p:nvSpPr>
        <p:spPr>
          <a:xfrm>
            <a:off x="6875662" y="3917404"/>
            <a:ext cx="1179525" cy="4320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900" dirty="0" smtClean="0"/>
              <a:t>Formulación y organización del lenguaje</a:t>
            </a:r>
            <a:endParaRPr lang="es-EC" sz="900" dirty="0"/>
          </a:p>
        </p:txBody>
      </p:sp>
      <p:cxnSp>
        <p:nvCxnSpPr>
          <p:cNvPr id="103" name="102 Conector recto de flecha"/>
          <p:cNvCxnSpPr/>
          <p:nvPr/>
        </p:nvCxnSpPr>
        <p:spPr>
          <a:xfrm>
            <a:off x="6300192" y="3758517"/>
            <a:ext cx="0" cy="158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7465424" y="3781015"/>
            <a:ext cx="0" cy="158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21883294"/>
              </p:ext>
            </p:extLst>
          </p:nvPr>
        </p:nvGraphicFramePr>
        <p:xfrm>
          <a:off x="827584" y="6275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Flecha en U"/>
          <p:cNvSpPr/>
          <p:nvPr/>
        </p:nvSpPr>
        <p:spPr>
          <a:xfrm rot="5400000" flipH="1">
            <a:off x="5646351" y="2796144"/>
            <a:ext cx="2271256" cy="526324"/>
          </a:xfrm>
          <a:prstGeom prst="uturnArrow">
            <a:avLst>
              <a:gd name="adj1" fmla="val 3780"/>
              <a:gd name="adj2" fmla="val 13613"/>
              <a:gd name="adj3" fmla="val 25000"/>
              <a:gd name="adj4" fmla="val 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 rot="20274100">
            <a:off x="7105059" y="2929294"/>
            <a:ext cx="1296144" cy="3559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200" dirty="0"/>
              <a:t>Se </a:t>
            </a:r>
            <a:r>
              <a:rPr lang="es-EC" sz="1200" dirty="0" smtClean="0"/>
              <a:t>relaciona en los dos tipos</a:t>
            </a:r>
            <a:endParaRPr lang="es-EC" sz="1200" dirty="0"/>
          </a:p>
        </p:txBody>
      </p:sp>
      <p:pic>
        <p:nvPicPr>
          <p:cNvPr id="2050" name="Picture 2" descr="Resultado de imagen para trastorno del lengua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277">
            <a:off x="6399336" y="915565"/>
            <a:ext cx="1682107" cy="92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1060</Words>
  <Application>Microsoft Office PowerPoint</Application>
  <PresentationFormat>Presentación en pantalla (16:9)</PresentationFormat>
  <Paragraphs>228</Paragraphs>
  <Slides>27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Patrick Hand SC</vt:lpstr>
      <vt:lpstr>Sniglet</vt:lpstr>
      <vt:lpstr>Wingdings</vt:lpstr>
      <vt:lpstr>Calibri</vt:lpstr>
      <vt:lpstr>Seyton template</vt:lpstr>
      <vt:lpstr>     DEPARTAMENTO DE CIENCIAS HUMANAS   CARRERA DE LICENCIATURA EN EDUCACIÓN INFANTIL   TRABAJO DE TITULACIÓN, PREVIO A LA OBTENCIÓN DEL TÍTULO DE LICENCIADA EN EDUCACIÓN INFANTIL   TEMA: “ANÁLISIS DE LA POTENCIALIZACIÓN  FONÉTICA A TRAVÉS DE LA MOTRICIDAD BUCO-FACIAL EN NIÑOS DE 4 A 5 AÑOS DE LA UNIDAD EDUCATIVA TELMO HIDALGO EN EL PERÍODO ACADÉMICO 2017-2018”   AUTORA: MOYA DELGADO, SANDRA MAGALY   DIRECTORA: MSC. DEL HIERRO PAZMIÑO, SOCORRO ISABEL  SANGOLQUÍ   2018 </vt:lpstr>
      <vt:lpstr>PROBLEMA</vt:lpstr>
      <vt:lpstr>OBJETIVOS</vt:lpstr>
      <vt:lpstr>específicos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INSTRUMENTOS Y ANÁLISIS DE RESULTADOS</vt:lpstr>
      <vt:lpstr>ENCUESTA  A DOCENTES</vt:lpstr>
      <vt:lpstr>TEST DE MELGAR PARA NIÑOS</vt:lpstr>
      <vt:lpstr>Presentación de PowerPoint</vt:lpstr>
      <vt:lpstr>Presentación de PowerPoint</vt:lpstr>
      <vt:lpstr>Conclusiones</vt:lpstr>
      <vt:lpstr>Recomendaciones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HUMANAS   CARRERA DE LICENCIATURA EN EDUCACIÓN INFANTIL   TRABAJO DE TITULACIÓN, PREVIO A LA OBTENCIÓN DEL TÍTULO DE LICENCIADA EN EDUCACIÓN INFANTIL   TEMA: “ANÁLISIS DE LA POTENCIALIZACIÓN FONÉTICA A TRAVÉS DE LA MOTRICIDAD BUCO-FACIAL EN NIÑOS DE 4 A 5 AÑOS DE LA UNIDAD EDUCATIVA TELMO HIDALGO EN EL PERÍODO ACADÉMICO 2017-2018”   AUTORA: MOYA DELGADO, SANDRA MAGALY   DIRECTORA: MSC. DEL HIERRO PAZMIÑO, SOCORRO ISABEL  SANGOLQUÍ   2018</dc:title>
  <dc:creator>usuario-hp</dc:creator>
  <cp:lastModifiedBy>usuario-hp</cp:lastModifiedBy>
  <cp:revision>53</cp:revision>
  <dcterms:modified xsi:type="dcterms:W3CDTF">2018-08-22T20:06:40Z</dcterms:modified>
</cp:coreProperties>
</file>