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80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67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81" r:id="rId24"/>
    <p:sldId id="282" r:id="rId25"/>
    <p:sldId id="283" r:id="rId26"/>
    <p:sldId id="284" r:id="rId27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havez Melo Maria Fernanda" initials="CMMF" lastIdx="1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E171933-4619-4E11-9A3F-F7608DF75F80}" styleName="Estilo medio 1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Estilo claro 2 - Acento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465" autoAdjust="0"/>
    <p:restoredTop sz="94660"/>
  </p:normalViewPr>
  <p:slideViewPr>
    <p:cSldViewPr snapToGrid="0">
      <p:cViewPr varScale="1">
        <p:scale>
          <a:sx n="72" d="100"/>
          <a:sy n="72" d="100"/>
        </p:scale>
        <p:origin x="15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image" Target="../media/image45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Relationship Id="rId4" Type="http://schemas.openxmlformats.org/officeDocument/2006/relationships/image" Target="../media/image53.pn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image" Target="../media/image25.jpeg"/><Relationship Id="rId4" Type="http://schemas.openxmlformats.org/officeDocument/2006/relationships/image" Target="../media/image56.png"/></Relationships>
</file>

<file path=ppt/diagrams/_rels/data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image" Target="../media/image69.png"/><Relationship Id="rId4" Type="http://schemas.openxmlformats.org/officeDocument/2006/relationships/image" Target="../media/image72.png"/></Relationships>
</file>

<file path=ppt/diagrams/_rels/data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image" Target="../media/image73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image" Target="../media/image45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4.png"/><Relationship Id="rId1" Type="http://schemas.openxmlformats.org/officeDocument/2006/relationships/image" Target="../media/image55.jpeg"/><Relationship Id="rId4" Type="http://schemas.openxmlformats.org/officeDocument/2006/relationships/image" Target="../media/image25.jpeg"/></Relationships>
</file>

<file path=ppt/diagrams/_rels/drawing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diagrams/_rels/drawing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image" Target="../media/image73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525AA2-7069-4357-9355-0382F7C0CC77}" type="doc">
      <dgm:prSet loTypeId="urn:microsoft.com/office/officeart/2005/8/layout/hList9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951C7B12-A960-4483-A8CF-CA6A2E64296F}">
      <dgm:prSet phldrT="[Texto]"/>
      <dgm:spPr/>
      <dgm:t>
        <a:bodyPr/>
        <a:lstStyle/>
        <a:p>
          <a:r>
            <a:rPr lang="es-EC" dirty="0" smtClean="0"/>
            <a:t>Turismo en Ecuador (Otavalo)</a:t>
          </a:r>
          <a:endParaRPr lang="es-EC" dirty="0"/>
        </a:p>
      </dgm:t>
    </dgm:pt>
    <dgm:pt modelId="{0AB1F1B3-7660-4F74-BD80-2BE5C96526AA}" type="parTrans" cxnId="{96A9B05A-36ED-4BC7-A0EA-A2F4B898B7E7}">
      <dgm:prSet/>
      <dgm:spPr/>
      <dgm:t>
        <a:bodyPr/>
        <a:lstStyle/>
        <a:p>
          <a:endParaRPr lang="es-EC"/>
        </a:p>
      </dgm:t>
    </dgm:pt>
    <dgm:pt modelId="{10D48B2A-B9E6-48F8-B776-E2063D3D887C}" type="sibTrans" cxnId="{96A9B05A-36ED-4BC7-A0EA-A2F4B898B7E7}">
      <dgm:prSet/>
      <dgm:spPr/>
      <dgm:t>
        <a:bodyPr/>
        <a:lstStyle/>
        <a:p>
          <a:endParaRPr lang="es-EC"/>
        </a:p>
      </dgm:t>
    </dgm:pt>
    <dgm:pt modelId="{903C27D4-7CFC-475B-8FBD-996FE3739F6E}">
      <dgm:prSet phldrT="[Texto]"/>
      <dgm:spPr/>
      <dgm:t>
        <a:bodyPr/>
        <a:lstStyle/>
        <a:p>
          <a:r>
            <a:rPr lang="es-EC" dirty="0" smtClean="0"/>
            <a:t>Riqueza</a:t>
          </a:r>
          <a:r>
            <a:rPr lang="es-EC" baseline="0" dirty="0" smtClean="0"/>
            <a:t> natural y cultural</a:t>
          </a:r>
          <a:endParaRPr lang="es-EC" dirty="0"/>
        </a:p>
      </dgm:t>
    </dgm:pt>
    <dgm:pt modelId="{E2BF2023-7C86-4C7F-984B-F9D6E5B6850A}" type="parTrans" cxnId="{1569FE83-88C8-4482-9399-0651973FB984}">
      <dgm:prSet/>
      <dgm:spPr/>
      <dgm:t>
        <a:bodyPr/>
        <a:lstStyle/>
        <a:p>
          <a:endParaRPr lang="es-EC"/>
        </a:p>
      </dgm:t>
    </dgm:pt>
    <dgm:pt modelId="{76D12A0C-98C7-47B7-94C2-5C3C10A66A4B}" type="sibTrans" cxnId="{1569FE83-88C8-4482-9399-0651973FB984}">
      <dgm:prSet/>
      <dgm:spPr/>
      <dgm:t>
        <a:bodyPr/>
        <a:lstStyle/>
        <a:p>
          <a:endParaRPr lang="es-EC"/>
        </a:p>
      </dgm:t>
    </dgm:pt>
    <dgm:pt modelId="{6AA96E8C-A4A1-4C87-B34C-C49E2C12889C}">
      <dgm:prSet phldrT="[Texto]"/>
      <dgm:spPr/>
      <dgm:t>
        <a:bodyPr/>
        <a:lstStyle/>
        <a:p>
          <a:r>
            <a:rPr lang="es-EC" dirty="0" smtClean="0"/>
            <a:t>Ministerio de Turismo - 3er lugar más visitado del país</a:t>
          </a:r>
          <a:endParaRPr lang="es-EC" dirty="0"/>
        </a:p>
      </dgm:t>
    </dgm:pt>
    <dgm:pt modelId="{C7E25E05-F55A-4AA8-B270-4932027D0242}" type="parTrans" cxnId="{E4AD0A5F-FFA9-47AF-8467-FA2AE17D250C}">
      <dgm:prSet/>
      <dgm:spPr/>
      <dgm:t>
        <a:bodyPr/>
        <a:lstStyle/>
        <a:p>
          <a:endParaRPr lang="es-EC"/>
        </a:p>
      </dgm:t>
    </dgm:pt>
    <dgm:pt modelId="{89D24A1E-62C0-4EF3-A6C6-3E59168CD546}" type="sibTrans" cxnId="{E4AD0A5F-FFA9-47AF-8467-FA2AE17D250C}">
      <dgm:prSet/>
      <dgm:spPr/>
      <dgm:t>
        <a:bodyPr/>
        <a:lstStyle/>
        <a:p>
          <a:endParaRPr lang="es-EC"/>
        </a:p>
      </dgm:t>
    </dgm:pt>
    <dgm:pt modelId="{A08227E0-7695-41CC-8A4C-D29AF983FAF2}">
      <dgm:prSet phldrT="[Texto]"/>
      <dgm:spPr/>
      <dgm:t>
        <a:bodyPr/>
        <a:lstStyle/>
        <a:p>
          <a:r>
            <a:rPr lang="es-EC" dirty="0" smtClean="0"/>
            <a:t>Atractivos posicionados</a:t>
          </a:r>
          <a:endParaRPr lang="es-EC" dirty="0"/>
        </a:p>
      </dgm:t>
    </dgm:pt>
    <dgm:pt modelId="{C2E7E5D5-9230-4DC1-B6B2-49DB43C2FB40}" type="parTrans" cxnId="{154C3CB0-C873-4BF7-B7C3-D55DAEE93F4C}">
      <dgm:prSet/>
      <dgm:spPr/>
      <dgm:t>
        <a:bodyPr/>
        <a:lstStyle/>
        <a:p>
          <a:endParaRPr lang="es-EC"/>
        </a:p>
      </dgm:t>
    </dgm:pt>
    <dgm:pt modelId="{FE73813E-84B0-4CAB-BD30-733EB66DE7B4}" type="sibTrans" cxnId="{154C3CB0-C873-4BF7-B7C3-D55DAEE93F4C}">
      <dgm:prSet/>
      <dgm:spPr/>
      <dgm:t>
        <a:bodyPr/>
        <a:lstStyle/>
        <a:p>
          <a:endParaRPr lang="es-EC"/>
        </a:p>
      </dgm:t>
    </dgm:pt>
    <dgm:pt modelId="{DB3D3DA2-8161-4C86-9420-2C381536B0C6}">
      <dgm:prSet phldrT="[Texto]"/>
      <dgm:spPr/>
      <dgm:t>
        <a:bodyPr/>
        <a:lstStyle/>
        <a:p>
          <a:r>
            <a:rPr lang="es-EC" dirty="0" smtClean="0"/>
            <a:t>Alternativa oferta turística del cantón</a:t>
          </a:r>
          <a:endParaRPr lang="es-EC" dirty="0"/>
        </a:p>
      </dgm:t>
    </dgm:pt>
    <dgm:pt modelId="{9BA557E2-AEC0-43A8-A5E7-2BC5D609B378}" type="parTrans" cxnId="{A05DC38A-2FB3-49B3-A2CD-42743D9F315E}">
      <dgm:prSet/>
      <dgm:spPr/>
      <dgm:t>
        <a:bodyPr/>
        <a:lstStyle/>
        <a:p>
          <a:endParaRPr lang="es-EC"/>
        </a:p>
      </dgm:t>
    </dgm:pt>
    <dgm:pt modelId="{7C8CB523-75B9-4DF9-9D53-FB7518E05B89}" type="sibTrans" cxnId="{A05DC38A-2FB3-49B3-A2CD-42743D9F315E}">
      <dgm:prSet/>
      <dgm:spPr/>
      <dgm:t>
        <a:bodyPr/>
        <a:lstStyle/>
        <a:p>
          <a:endParaRPr lang="es-EC"/>
        </a:p>
      </dgm:t>
    </dgm:pt>
    <dgm:pt modelId="{BCD67738-D3D9-4E1D-8D19-F82D596446A6}">
      <dgm:prSet phldrT="[Texto]"/>
      <dgm:spPr/>
      <dgm:t>
        <a:bodyPr/>
        <a:lstStyle/>
        <a:p>
          <a:r>
            <a:rPr lang="es-EC" dirty="0" smtClean="0"/>
            <a:t>González Suárez, parroquia rural del cantón Otavalo</a:t>
          </a:r>
          <a:endParaRPr lang="es-EC" dirty="0"/>
        </a:p>
      </dgm:t>
    </dgm:pt>
    <dgm:pt modelId="{2E4B2C14-483C-4C4C-AAD3-6CCB0E9AEC6C}" type="parTrans" cxnId="{7BF41E18-A402-4BF6-8507-82423481037B}">
      <dgm:prSet/>
      <dgm:spPr/>
      <dgm:t>
        <a:bodyPr/>
        <a:lstStyle/>
        <a:p>
          <a:endParaRPr lang="es-EC"/>
        </a:p>
      </dgm:t>
    </dgm:pt>
    <dgm:pt modelId="{A38000E6-3490-4DDA-BDE4-A526CF514E9C}" type="sibTrans" cxnId="{7BF41E18-A402-4BF6-8507-82423481037B}">
      <dgm:prSet/>
      <dgm:spPr/>
      <dgm:t>
        <a:bodyPr/>
        <a:lstStyle/>
        <a:p>
          <a:endParaRPr lang="es-EC"/>
        </a:p>
      </dgm:t>
    </dgm:pt>
    <dgm:pt modelId="{C1CB6F65-66CC-4F0E-A249-F3C2BA372F19}">
      <dgm:prSet/>
      <dgm:spPr/>
      <dgm:t>
        <a:bodyPr/>
        <a:lstStyle/>
        <a:p>
          <a:r>
            <a:rPr lang="es-EC" dirty="0" smtClean="0"/>
            <a:t>Recursos con gran valor cultural y natural – Poco reconocidos</a:t>
          </a:r>
          <a:endParaRPr lang="es-EC" dirty="0"/>
        </a:p>
      </dgm:t>
    </dgm:pt>
    <dgm:pt modelId="{43EC0D92-1136-411C-8804-E82F1E2E26EB}" type="parTrans" cxnId="{5E5897EC-C12E-46B0-9C1A-CD02D49E8F94}">
      <dgm:prSet/>
      <dgm:spPr/>
      <dgm:t>
        <a:bodyPr/>
        <a:lstStyle/>
        <a:p>
          <a:endParaRPr lang="es-EC"/>
        </a:p>
      </dgm:t>
    </dgm:pt>
    <dgm:pt modelId="{AE1393F4-8634-4BA5-BE6E-7C50F3FB03E6}" type="sibTrans" cxnId="{5E5897EC-C12E-46B0-9C1A-CD02D49E8F94}">
      <dgm:prSet/>
      <dgm:spPr/>
      <dgm:t>
        <a:bodyPr/>
        <a:lstStyle/>
        <a:p>
          <a:endParaRPr lang="es-EC"/>
        </a:p>
      </dgm:t>
    </dgm:pt>
    <dgm:pt modelId="{AB0DB5D3-B0B8-42BA-9285-9D7F43CE9112}" type="pres">
      <dgm:prSet presAssocID="{58525AA2-7069-4357-9355-0382F7C0CC77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3B7C3B44-62ED-483C-ACC3-3A991424D8EE}" type="pres">
      <dgm:prSet presAssocID="{951C7B12-A960-4483-A8CF-CA6A2E64296F}" presName="posSpace" presStyleCnt="0"/>
      <dgm:spPr/>
    </dgm:pt>
    <dgm:pt modelId="{57827A30-3E67-4B81-B300-F0433FC30214}" type="pres">
      <dgm:prSet presAssocID="{951C7B12-A960-4483-A8CF-CA6A2E64296F}" presName="vertFlow" presStyleCnt="0"/>
      <dgm:spPr/>
    </dgm:pt>
    <dgm:pt modelId="{523B2E4B-E99D-4AA8-A48E-55D69ADBE07C}" type="pres">
      <dgm:prSet presAssocID="{951C7B12-A960-4483-A8CF-CA6A2E64296F}" presName="topSpace" presStyleCnt="0"/>
      <dgm:spPr/>
    </dgm:pt>
    <dgm:pt modelId="{7CEBB846-0524-44F6-B45E-B525D9B76580}" type="pres">
      <dgm:prSet presAssocID="{951C7B12-A960-4483-A8CF-CA6A2E64296F}" presName="firstComp" presStyleCnt="0"/>
      <dgm:spPr/>
    </dgm:pt>
    <dgm:pt modelId="{EBADE92A-A237-4D6F-A961-C0A8982A8A26}" type="pres">
      <dgm:prSet presAssocID="{951C7B12-A960-4483-A8CF-CA6A2E64296F}" presName="firstChild" presStyleLbl="bgAccFollowNode1" presStyleIdx="0" presStyleCnt="4"/>
      <dgm:spPr/>
      <dgm:t>
        <a:bodyPr/>
        <a:lstStyle/>
        <a:p>
          <a:endParaRPr lang="es-EC"/>
        </a:p>
      </dgm:t>
    </dgm:pt>
    <dgm:pt modelId="{13B22581-AE71-459D-8CC0-E8E05C4C4014}" type="pres">
      <dgm:prSet presAssocID="{951C7B12-A960-4483-A8CF-CA6A2E64296F}" presName="firstChildTx" presStyleLbl="b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D3700E0-DD6F-4113-AC50-728B4AD42831}" type="pres">
      <dgm:prSet presAssocID="{951C7B12-A960-4483-A8CF-CA6A2E64296F}" presName="negSpace" presStyleCnt="0"/>
      <dgm:spPr/>
    </dgm:pt>
    <dgm:pt modelId="{0EAC331C-F5D6-463F-9FCF-040F4B98A5DB}" type="pres">
      <dgm:prSet presAssocID="{951C7B12-A960-4483-A8CF-CA6A2E64296F}" presName="circle" presStyleLbl="node1" presStyleIdx="0" presStyleCnt="3"/>
      <dgm:spPr/>
      <dgm:t>
        <a:bodyPr/>
        <a:lstStyle/>
        <a:p>
          <a:endParaRPr lang="es-EC"/>
        </a:p>
      </dgm:t>
    </dgm:pt>
    <dgm:pt modelId="{A213F91B-75A6-40C9-BCF3-83235745FEB8}" type="pres">
      <dgm:prSet presAssocID="{10D48B2A-B9E6-48F8-B776-E2063D3D887C}" presName="transSpace" presStyleCnt="0"/>
      <dgm:spPr/>
    </dgm:pt>
    <dgm:pt modelId="{B8C1DC45-85B1-403C-B821-E100669CCF83}" type="pres">
      <dgm:prSet presAssocID="{6AA96E8C-A4A1-4C87-B34C-C49E2C12889C}" presName="posSpace" presStyleCnt="0"/>
      <dgm:spPr/>
    </dgm:pt>
    <dgm:pt modelId="{056BE662-7A4D-402F-8DA7-BC40DF45F7ED}" type="pres">
      <dgm:prSet presAssocID="{6AA96E8C-A4A1-4C87-B34C-C49E2C12889C}" presName="vertFlow" presStyleCnt="0"/>
      <dgm:spPr/>
    </dgm:pt>
    <dgm:pt modelId="{C6A2269A-1B7B-47B4-8E50-4F9944437BC0}" type="pres">
      <dgm:prSet presAssocID="{6AA96E8C-A4A1-4C87-B34C-C49E2C12889C}" presName="topSpace" presStyleCnt="0"/>
      <dgm:spPr/>
    </dgm:pt>
    <dgm:pt modelId="{E9146A5C-2551-4581-8373-D712CCDDBACD}" type="pres">
      <dgm:prSet presAssocID="{6AA96E8C-A4A1-4C87-B34C-C49E2C12889C}" presName="firstComp" presStyleCnt="0"/>
      <dgm:spPr/>
    </dgm:pt>
    <dgm:pt modelId="{A8ECFF93-DC62-4B5A-AFB4-F4DD287C4CAF}" type="pres">
      <dgm:prSet presAssocID="{6AA96E8C-A4A1-4C87-B34C-C49E2C12889C}" presName="firstChild" presStyleLbl="bgAccFollowNode1" presStyleIdx="1" presStyleCnt="4"/>
      <dgm:spPr/>
      <dgm:t>
        <a:bodyPr/>
        <a:lstStyle/>
        <a:p>
          <a:endParaRPr lang="es-EC"/>
        </a:p>
      </dgm:t>
    </dgm:pt>
    <dgm:pt modelId="{4EA46CF6-7411-4390-A34C-C4895C3A8BBE}" type="pres">
      <dgm:prSet presAssocID="{6AA96E8C-A4A1-4C87-B34C-C49E2C12889C}" presName="firstChildTx" presStyleLbl="b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186D0C7-7889-408C-B585-8E34F31F9134}" type="pres">
      <dgm:prSet presAssocID="{6AA96E8C-A4A1-4C87-B34C-C49E2C12889C}" presName="negSpace" presStyleCnt="0"/>
      <dgm:spPr/>
    </dgm:pt>
    <dgm:pt modelId="{44617104-A969-40BD-8473-95FCD8C18094}" type="pres">
      <dgm:prSet presAssocID="{6AA96E8C-A4A1-4C87-B34C-C49E2C12889C}" presName="circle" presStyleLbl="node1" presStyleIdx="1" presStyleCnt="3"/>
      <dgm:spPr/>
      <dgm:t>
        <a:bodyPr/>
        <a:lstStyle/>
        <a:p>
          <a:endParaRPr lang="es-EC"/>
        </a:p>
      </dgm:t>
    </dgm:pt>
    <dgm:pt modelId="{13792492-C4CF-4271-A11D-3DD60C0370B8}" type="pres">
      <dgm:prSet presAssocID="{89D24A1E-62C0-4EF3-A6C6-3E59168CD546}" presName="transSpace" presStyleCnt="0"/>
      <dgm:spPr/>
    </dgm:pt>
    <dgm:pt modelId="{5E1B7A56-0FE9-450B-A54F-29704B445658}" type="pres">
      <dgm:prSet presAssocID="{DB3D3DA2-8161-4C86-9420-2C381536B0C6}" presName="posSpace" presStyleCnt="0"/>
      <dgm:spPr/>
    </dgm:pt>
    <dgm:pt modelId="{47795770-13A5-4F99-A56B-43CCDC3A2CB9}" type="pres">
      <dgm:prSet presAssocID="{DB3D3DA2-8161-4C86-9420-2C381536B0C6}" presName="vertFlow" presStyleCnt="0"/>
      <dgm:spPr/>
    </dgm:pt>
    <dgm:pt modelId="{1433A9BF-1CE4-4228-A898-B2E367325DE9}" type="pres">
      <dgm:prSet presAssocID="{DB3D3DA2-8161-4C86-9420-2C381536B0C6}" presName="topSpace" presStyleCnt="0"/>
      <dgm:spPr/>
    </dgm:pt>
    <dgm:pt modelId="{68E79ACA-EBE3-4784-AF28-AD821FF3DB85}" type="pres">
      <dgm:prSet presAssocID="{DB3D3DA2-8161-4C86-9420-2C381536B0C6}" presName="firstComp" presStyleCnt="0"/>
      <dgm:spPr/>
    </dgm:pt>
    <dgm:pt modelId="{F49FFED2-EAF9-4BA2-9657-F9A60AB04FC8}" type="pres">
      <dgm:prSet presAssocID="{DB3D3DA2-8161-4C86-9420-2C381536B0C6}" presName="firstChild" presStyleLbl="bgAccFollowNode1" presStyleIdx="2" presStyleCnt="4"/>
      <dgm:spPr/>
      <dgm:t>
        <a:bodyPr/>
        <a:lstStyle/>
        <a:p>
          <a:endParaRPr lang="es-EC"/>
        </a:p>
      </dgm:t>
    </dgm:pt>
    <dgm:pt modelId="{BCD68BF0-4500-40D6-B0CF-A904F2EEFD0F}" type="pres">
      <dgm:prSet presAssocID="{DB3D3DA2-8161-4C86-9420-2C381536B0C6}" presName="firstChildTx" presStyleLbl="b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2FBB19C-891B-484B-A20B-FDF76B892A0A}" type="pres">
      <dgm:prSet presAssocID="{C1CB6F65-66CC-4F0E-A249-F3C2BA372F19}" presName="comp" presStyleCnt="0"/>
      <dgm:spPr/>
    </dgm:pt>
    <dgm:pt modelId="{E8BDC5ED-F11F-46AB-81CC-2A187B6D42BD}" type="pres">
      <dgm:prSet presAssocID="{C1CB6F65-66CC-4F0E-A249-F3C2BA372F19}" presName="child" presStyleLbl="bgAccFollowNode1" presStyleIdx="3" presStyleCnt="4" custLinFactNeighborX="2800" custLinFactNeighborY="4647"/>
      <dgm:spPr/>
      <dgm:t>
        <a:bodyPr/>
        <a:lstStyle/>
        <a:p>
          <a:endParaRPr lang="es-EC"/>
        </a:p>
      </dgm:t>
    </dgm:pt>
    <dgm:pt modelId="{117D36A7-8792-4A20-9AB8-F21D4B6B8551}" type="pres">
      <dgm:prSet presAssocID="{C1CB6F65-66CC-4F0E-A249-F3C2BA372F19}" presName="childTx" presStyleLbl="b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431A077-4171-4B40-B440-CCCD18BFA73B}" type="pres">
      <dgm:prSet presAssocID="{DB3D3DA2-8161-4C86-9420-2C381536B0C6}" presName="negSpace" presStyleCnt="0"/>
      <dgm:spPr/>
    </dgm:pt>
    <dgm:pt modelId="{B574EF2C-F205-4E81-AA74-D4C764356D73}" type="pres">
      <dgm:prSet presAssocID="{DB3D3DA2-8161-4C86-9420-2C381536B0C6}" presName="circle" presStyleLbl="node1" presStyleIdx="2" presStyleCnt="3"/>
      <dgm:spPr/>
      <dgm:t>
        <a:bodyPr/>
        <a:lstStyle/>
        <a:p>
          <a:endParaRPr lang="es-EC"/>
        </a:p>
      </dgm:t>
    </dgm:pt>
  </dgm:ptLst>
  <dgm:cxnLst>
    <dgm:cxn modelId="{8D8361F0-97EB-45A3-98A2-C66D3DC645CB}" type="presOf" srcId="{DB3D3DA2-8161-4C86-9420-2C381536B0C6}" destId="{B574EF2C-F205-4E81-AA74-D4C764356D73}" srcOrd="0" destOrd="0" presId="urn:microsoft.com/office/officeart/2005/8/layout/hList9"/>
    <dgm:cxn modelId="{46B81B11-063A-48D5-BDAA-006064718335}" type="presOf" srcId="{BCD67738-D3D9-4E1D-8D19-F82D596446A6}" destId="{F49FFED2-EAF9-4BA2-9657-F9A60AB04FC8}" srcOrd="0" destOrd="0" presId="urn:microsoft.com/office/officeart/2005/8/layout/hList9"/>
    <dgm:cxn modelId="{96A9B05A-36ED-4BC7-A0EA-A2F4B898B7E7}" srcId="{58525AA2-7069-4357-9355-0382F7C0CC77}" destId="{951C7B12-A960-4483-A8CF-CA6A2E64296F}" srcOrd="0" destOrd="0" parTransId="{0AB1F1B3-7660-4F74-BD80-2BE5C96526AA}" sibTransId="{10D48B2A-B9E6-48F8-B776-E2063D3D887C}"/>
    <dgm:cxn modelId="{154C3CB0-C873-4BF7-B7C3-D55DAEE93F4C}" srcId="{6AA96E8C-A4A1-4C87-B34C-C49E2C12889C}" destId="{A08227E0-7695-41CC-8A4C-D29AF983FAF2}" srcOrd="0" destOrd="0" parTransId="{C2E7E5D5-9230-4DC1-B6B2-49DB43C2FB40}" sibTransId="{FE73813E-84B0-4CAB-BD30-733EB66DE7B4}"/>
    <dgm:cxn modelId="{A05DC38A-2FB3-49B3-A2CD-42743D9F315E}" srcId="{58525AA2-7069-4357-9355-0382F7C0CC77}" destId="{DB3D3DA2-8161-4C86-9420-2C381536B0C6}" srcOrd="2" destOrd="0" parTransId="{9BA557E2-AEC0-43A8-A5E7-2BC5D609B378}" sibTransId="{7C8CB523-75B9-4DF9-9D53-FB7518E05B89}"/>
    <dgm:cxn modelId="{3D1110CB-F4CD-4FAE-AB8E-E903A729B04E}" type="presOf" srcId="{6AA96E8C-A4A1-4C87-B34C-C49E2C12889C}" destId="{44617104-A969-40BD-8473-95FCD8C18094}" srcOrd="0" destOrd="0" presId="urn:microsoft.com/office/officeart/2005/8/layout/hList9"/>
    <dgm:cxn modelId="{E0FBD4A3-164E-452F-9A5B-06EA14F2B6FA}" type="presOf" srcId="{903C27D4-7CFC-475B-8FBD-996FE3739F6E}" destId="{13B22581-AE71-459D-8CC0-E8E05C4C4014}" srcOrd="1" destOrd="0" presId="urn:microsoft.com/office/officeart/2005/8/layout/hList9"/>
    <dgm:cxn modelId="{7365B850-5782-4368-9857-057CD0C3D952}" type="presOf" srcId="{58525AA2-7069-4357-9355-0382F7C0CC77}" destId="{AB0DB5D3-B0B8-42BA-9285-9D7F43CE9112}" srcOrd="0" destOrd="0" presId="urn:microsoft.com/office/officeart/2005/8/layout/hList9"/>
    <dgm:cxn modelId="{3FFA750C-29FB-4E1A-9090-A30226AA2CCF}" type="presOf" srcId="{C1CB6F65-66CC-4F0E-A249-F3C2BA372F19}" destId="{117D36A7-8792-4A20-9AB8-F21D4B6B8551}" srcOrd="1" destOrd="0" presId="urn:microsoft.com/office/officeart/2005/8/layout/hList9"/>
    <dgm:cxn modelId="{FBA5452A-D599-4E33-99BA-47C62B3CEBC7}" type="presOf" srcId="{951C7B12-A960-4483-A8CF-CA6A2E64296F}" destId="{0EAC331C-F5D6-463F-9FCF-040F4B98A5DB}" srcOrd="0" destOrd="0" presId="urn:microsoft.com/office/officeart/2005/8/layout/hList9"/>
    <dgm:cxn modelId="{68BBD607-7DE3-4579-A24D-E90D37BC4169}" type="presOf" srcId="{A08227E0-7695-41CC-8A4C-D29AF983FAF2}" destId="{A8ECFF93-DC62-4B5A-AFB4-F4DD287C4CAF}" srcOrd="0" destOrd="0" presId="urn:microsoft.com/office/officeart/2005/8/layout/hList9"/>
    <dgm:cxn modelId="{7BF41E18-A402-4BF6-8507-82423481037B}" srcId="{DB3D3DA2-8161-4C86-9420-2C381536B0C6}" destId="{BCD67738-D3D9-4E1D-8D19-F82D596446A6}" srcOrd="0" destOrd="0" parTransId="{2E4B2C14-483C-4C4C-AAD3-6CCB0E9AEC6C}" sibTransId="{A38000E6-3490-4DDA-BDE4-A526CF514E9C}"/>
    <dgm:cxn modelId="{E4AD0A5F-FFA9-47AF-8467-FA2AE17D250C}" srcId="{58525AA2-7069-4357-9355-0382F7C0CC77}" destId="{6AA96E8C-A4A1-4C87-B34C-C49E2C12889C}" srcOrd="1" destOrd="0" parTransId="{C7E25E05-F55A-4AA8-B270-4932027D0242}" sibTransId="{89D24A1E-62C0-4EF3-A6C6-3E59168CD546}"/>
    <dgm:cxn modelId="{2699DB84-C059-4520-A5A9-D5126C53F6CB}" type="presOf" srcId="{903C27D4-7CFC-475B-8FBD-996FE3739F6E}" destId="{EBADE92A-A237-4D6F-A961-C0A8982A8A26}" srcOrd="0" destOrd="0" presId="urn:microsoft.com/office/officeart/2005/8/layout/hList9"/>
    <dgm:cxn modelId="{5E5897EC-C12E-46B0-9C1A-CD02D49E8F94}" srcId="{DB3D3DA2-8161-4C86-9420-2C381536B0C6}" destId="{C1CB6F65-66CC-4F0E-A249-F3C2BA372F19}" srcOrd="1" destOrd="0" parTransId="{43EC0D92-1136-411C-8804-E82F1E2E26EB}" sibTransId="{AE1393F4-8634-4BA5-BE6E-7C50F3FB03E6}"/>
    <dgm:cxn modelId="{1569FE83-88C8-4482-9399-0651973FB984}" srcId="{951C7B12-A960-4483-A8CF-CA6A2E64296F}" destId="{903C27D4-7CFC-475B-8FBD-996FE3739F6E}" srcOrd="0" destOrd="0" parTransId="{E2BF2023-7C86-4C7F-984B-F9D6E5B6850A}" sibTransId="{76D12A0C-98C7-47B7-94C2-5C3C10A66A4B}"/>
    <dgm:cxn modelId="{E54219E3-A0CA-4C9B-BC21-2BFFBC488B21}" type="presOf" srcId="{A08227E0-7695-41CC-8A4C-D29AF983FAF2}" destId="{4EA46CF6-7411-4390-A34C-C4895C3A8BBE}" srcOrd="1" destOrd="0" presId="urn:microsoft.com/office/officeart/2005/8/layout/hList9"/>
    <dgm:cxn modelId="{3911E3D9-7DEB-406A-AB90-33499B8D00BE}" type="presOf" srcId="{BCD67738-D3D9-4E1D-8D19-F82D596446A6}" destId="{BCD68BF0-4500-40D6-B0CF-A904F2EEFD0F}" srcOrd="1" destOrd="0" presId="urn:microsoft.com/office/officeart/2005/8/layout/hList9"/>
    <dgm:cxn modelId="{18DE3500-132E-43F6-86CA-E889261DA430}" type="presOf" srcId="{C1CB6F65-66CC-4F0E-A249-F3C2BA372F19}" destId="{E8BDC5ED-F11F-46AB-81CC-2A187B6D42BD}" srcOrd="0" destOrd="0" presId="urn:microsoft.com/office/officeart/2005/8/layout/hList9"/>
    <dgm:cxn modelId="{78A50343-2E22-4531-974C-A52B20BEFC08}" type="presParOf" srcId="{AB0DB5D3-B0B8-42BA-9285-9D7F43CE9112}" destId="{3B7C3B44-62ED-483C-ACC3-3A991424D8EE}" srcOrd="0" destOrd="0" presId="urn:microsoft.com/office/officeart/2005/8/layout/hList9"/>
    <dgm:cxn modelId="{823172AB-30C2-461F-BBA4-54EE94DACE1B}" type="presParOf" srcId="{AB0DB5D3-B0B8-42BA-9285-9D7F43CE9112}" destId="{57827A30-3E67-4B81-B300-F0433FC30214}" srcOrd="1" destOrd="0" presId="urn:microsoft.com/office/officeart/2005/8/layout/hList9"/>
    <dgm:cxn modelId="{AD08F147-CC36-45E1-94DE-E95BFD070F88}" type="presParOf" srcId="{57827A30-3E67-4B81-B300-F0433FC30214}" destId="{523B2E4B-E99D-4AA8-A48E-55D69ADBE07C}" srcOrd="0" destOrd="0" presId="urn:microsoft.com/office/officeart/2005/8/layout/hList9"/>
    <dgm:cxn modelId="{F019B550-83A4-41E4-8104-7B7243935085}" type="presParOf" srcId="{57827A30-3E67-4B81-B300-F0433FC30214}" destId="{7CEBB846-0524-44F6-B45E-B525D9B76580}" srcOrd="1" destOrd="0" presId="urn:microsoft.com/office/officeart/2005/8/layout/hList9"/>
    <dgm:cxn modelId="{781FA2AF-3CF2-4B90-AC88-89C64D73B45F}" type="presParOf" srcId="{7CEBB846-0524-44F6-B45E-B525D9B76580}" destId="{EBADE92A-A237-4D6F-A961-C0A8982A8A26}" srcOrd="0" destOrd="0" presId="urn:microsoft.com/office/officeart/2005/8/layout/hList9"/>
    <dgm:cxn modelId="{E0768176-4556-4062-AC6D-9F3D4E2BE4AC}" type="presParOf" srcId="{7CEBB846-0524-44F6-B45E-B525D9B76580}" destId="{13B22581-AE71-459D-8CC0-E8E05C4C4014}" srcOrd="1" destOrd="0" presId="urn:microsoft.com/office/officeart/2005/8/layout/hList9"/>
    <dgm:cxn modelId="{05846314-1FB7-4800-ABED-D125FAFC82AD}" type="presParOf" srcId="{AB0DB5D3-B0B8-42BA-9285-9D7F43CE9112}" destId="{9D3700E0-DD6F-4113-AC50-728B4AD42831}" srcOrd="2" destOrd="0" presId="urn:microsoft.com/office/officeart/2005/8/layout/hList9"/>
    <dgm:cxn modelId="{10E10280-2A73-4025-8C8E-889E3B78D8EC}" type="presParOf" srcId="{AB0DB5D3-B0B8-42BA-9285-9D7F43CE9112}" destId="{0EAC331C-F5D6-463F-9FCF-040F4B98A5DB}" srcOrd="3" destOrd="0" presId="urn:microsoft.com/office/officeart/2005/8/layout/hList9"/>
    <dgm:cxn modelId="{C5B2349E-E0B0-46D0-988E-0F8323492971}" type="presParOf" srcId="{AB0DB5D3-B0B8-42BA-9285-9D7F43CE9112}" destId="{A213F91B-75A6-40C9-BCF3-83235745FEB8}" srcOrd="4" destOrd="0" presId="urn:microsoft.com/office/officeart/2005/8/layout/hList9"/>
    <dgm:cxn modelId="{D0B476C8-5240-4DCC-BA82-56A6F92FC3D7}" type="presParOf" srcId="{AB0DB5D3-B0B8-42BA-9285-9D7F43CE9112}" destId="{B8C1DC45-85B1-403C-B821-E100669CCF83}" srcOrd="5" destOrd="0" presId="urn:microsoft.com/office/officeart/2005/8/layout/hList9"/>
    <dgm:cxn modelId="{B192800D-BAAD-4A92-A1CD-FDEEF9AC719C}" type="presParOf" srcId="{AB0DB5D3-B0B8-42BA-9285-9D7F43CE9112}" destId="{056BE662-7A4D-402F-8DA7-BC40DF45F7ED}" srcOrd="6" destOrd="0" presId="urn:microsoft.com/office/officeart/2005/8/layout/hList9"/>
    <dgm:cxn modelId="{3002EE15-295C-4621-AA0E-FE8EB8E7C74A}" type="presParOf" srcId="{056BE662-7A4D-402F-8DA7-BC40DF45F7ED}" destId="{C6A2269A-1B7B-47B4-8E50-4F9944437BC0}" srcOrd="0" destOrd="0" presId="urn:microsoft.com/office/officeart/2005/8/layout/hList9"/>
    <dgm:cxn modelId="{42845AB9-6FC4-4632-B8C4-FA81FB81BC2C}" type="presParOf" srcId="{056BE662-7A4D-402F-8DA7-BC40DF45F7ED}" destId="{E9146A5C-2551-4581-8373-D712CCDDBACD}" srcOrd="1" destOrd="0" presId="urn:microsoft.com/office/officeart/2005/8/layout/hList9"/>
    <dgm:cxn modelId="{30FDC852-4DE9-4C38-9DCB-E500D082A5B9}" type="presParOf" srcId="{E9146A5C-2551-4581-8373-D712CCDDBACD}" destId="{A8ECFF93-DC62-4B5A-AFB4-F4DD287C4CAF}" srcOrd="0" destOrd="0" presId="urn:microsoft.com/office/officeart/2005/8/layout/hList9"/>
    <dgm:cxn modelId="{A5BE8FA0-BBB5-4835-8583-F87F68EBABBF}" type="presParOf" srcId="{E9146A5C-2551-4581-8373-D712CCDDBACD}" destId="{4EA46CF6-7411-4390-A34C-C4895C3A8BBE}" srcOrd="1" destOrd="0" presId="urn:microsoft.com/office/officeart/2005/8/layout/hList9"/>
    <dgm:cxn modelId="{4A542148-4F75-4254-87B6-C0F39AB76496}" type="presParOf" srcId="{AB0DB5D3-B0B8-42BA-9285-9D7F43CE9112}" destId="{7186D0C7-7889-408C-B585-8E34F31F9134}" srcOrd="7" destOrd="0" presId="urn:microsoft.com/office/officeart/2005/8/layout/hList9"/>
    <dgm:cxn modelId="{64BC516E-09BB-41E7-9268-2ADE37054F16}" type="presParOf" srcId="{AB0DB5D3-B0B8-42BA-9285-9D7F43CE9112}" destId="{44617104-A969-40BD-8473-95FCD8C18094}" srcOrd="8" destOrd="0" presId="urn:microsoft.com/office/officeart/2005/8/layout/hList9"/>
    <dgm:cxn modelId="{17E9162C-4D52-40AD-91DF-737AF7E37652}" type="presParOf" srcId="{AB0DB5D3-B0B8-42BA-9285-9D7F43CE9112}" destId="{13792492-C4CF-4271-A11D-3DD60C0370B8}" srcOrd="9" destOrd="0" presId="urn:microsoft.com/office/officeart/2005/8/layout/hList9"/>
    <dgm:cxn modelId="{3EA3ED0B-A7BA-4BE1-867F-A1E438ACE7DA}" type="presParOf" srcId="{AB0DB5D3-B0B8-42BA-9285-9D7F43CE9112}" destId="{5E1B7A56-0FE9-450B-A54F-29704B445658}" srcOrd="10" destOrd="0" presId="urn:microsoft.com/office/officeart/2005/8/layout/hList9"/>
    <dgm:cxn modelId="{F13F1365-1792-44AC-8515-52ED74910D03}" type="presParOf" srcId="{AB0DB5D3-B0B8-42BA-9285-9D7F43CE9112}" destId="{47795770-13A5-4F99-A56B-43CCDC3A2CB9}" srcOrd="11" destOrd="0" presId="urn:microsoft.com/office/officeart/2005/8/layout/hList9"/>
    <dgm:cxn modelId="{2D8EFE56-FA42-4E89-B02F-3785C5A597C3}" type="presParOf" srcId="{47795770-13A5-4F99-A56B-43CCDC3A2CB9}" destId="{1433A9BF-1CE4-4228-A898-B2E367325DE9}" srcOrd="0" destOrd="0" presId="urn:microsoft.com/office/officeart/2005/8/layout/hList9"/>
    <dgm:cxn modelId="{5F0E38DC-13EE-43B5-B3DB-9C3DE7088D4D}" type="presParOf" srcId="{47795770-13A5-4F99-A56B-43CCDC3A2CB9}" destId="{68E79ACA-EBE3-4784-AF28-AD821FF3DB85}" srcOrd="1" destOrd="0" presId="urn:microsoft.com/office/officeart/2005/8/layout/hList9"/>
    <dgm:cxn modelId="{81476A1F-A6D3-4EA7-99C5-1257405ED821}" type="presParOf" srcId="{68E79ACA-EBE3-4784-AF28-AD821FF3DB85}" destId="{F49FFED2-EAF9-4BA2-9657-F9A60AB04FC8}" srcOrd="0" destOrd="0" presId="urn:microsoft.com/office/officeart/2005/8/layout/hList9"/>
    <dgm:cxn modelId="{9E43B236-12BC-40CB-A99A-C9A6B0882571}" type="presParOf" srcId="{68E79ACA-EBE3-4784-AF28-AD821FF3DB85}" destId="{BCD68BF0-4500-40D6-B0CF-A904F2EEFD0F}" srcOrd="1" destOrd="0" presId="urn:microsoft.com/office/officeart/2005/8/layout/hList9"/>
    <dgm:cxn modelId="{25FF9F73-5B81-452A-A27A-045D29113F74}" type="presParOf" srcId="{47795770-13A5-4F99-A56B-43CCDC3A2CB9}" destId="{52FBB19C-891B-484B-A20B-FDF76B892A0A}" srcOrd="2" destOrd="0" presId="urn:microsoft.com/office/officeart/2005/8/layout/hList9"/>
    <dgm:cxn modelId="{5675F5B5-75A0-48C6-803A-F73B8CC884E2}" type="presParOf" srcId="{52FBB19C-891B-484B-A20B-FDF76B892A0A}" destId="{E8BDC5ED-F11F-46AB-81CC-2A187B6D42BD}" srcOrd="0" destOrd="0" presId="urn:microsoft.com/office/officeart/2005/8/layout/hList9"/>
    <dgm:cxn modelId="{986CC170-1E3A-487A-9902-AD0DCEB601EE}" type="presParOf" srcId="{52FBB19C-891B-484B-A20B-FDF76B892A0A}" destId="{117D36A7-8792-4A20-9AB8-F21D4B6B8551}" srcOrd="1" destOrd="0" presId="urn:microsoft.com/office/officeart/2005/8/layout/hList9"/>
    <dgm:cxn modelId="{AB21702C-274B-4914-B12E-1DF9872134D6}" type="presParOf" srcId="{AB0DB5D3-B0B8-42BA-9285-9D7F43CE9112}" destId="{4431A077-4171-4B40-B440-CCCD18BFA73B}" srcOrd="12" destOrd="0" presId="urn:microsoft.com/office/officeart/2005/8/layout/hList9"/>
    <dgm:cxn modelId="{E78CC0E4-15B0-4037-B4DD-A0858FF810B4}" type="presParOf" srcId="{AB0DB5D3-B0B8-42BA-9285-9D7F43CE9112}" destId="{B574EF2C-F205-4E81-AA74-D4C764356D73}" srcOrd="1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C8B597F-B901-401B-AF4B-49161DFC1FD2}" type="doc">
      <dgm:prSet loTypeId="urn:microsoft.com/office/officeart/2008/layout/HexagonCluster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0EEE1985-DDCB-4A33-9726-9F59C419980D}">
      <dgm:prSet phldrT="[Texto]" custT="1"/>
      <dgm:spPr/>
      <dgm:t>
        <a:bodyPr/>
        <a:lstStyle/>
        <a:p>
          <a:r>
            <a:rPr lang="es-EC" sz="2400" dirty="0" err="1" smtClean="0"/>
            <a:t>EntornoPolítico</a:t>
          </a:r>
          <a:endParaRPr lang="es-EC" sz="2400" dirty="0"/>
        </a:p>
      </dgm:t>
    </dgm:pt>
    <dgm:pt modelId="{749F788B-7403-4C9B-87A5-116FEEE5A2BA}" type="parTrans" cxnId="{5F31A4F6-5AA6-4A5C-B021-61025FB1AB1C}">
      <dgm:prSet/>
      <dgm:spPr/>
      <dgm:t>
        <a:bodyPr/>
        <a:lstStyle/>
        <a:p>
          <a:endParaRPr lang="es-EC"/>
        </a:p>
      </dgm:t>
    </dgm:pt>
    <dgm:pt modelId="{7F99AA77-200A-47CF-8A31-BDA244908021}" type="sibTrans" cxnId="{5F31A4F6-5AA6-4A5C-B021-61025FB1AB1C}">
      <dgm:prSet/>
      <dgm:spPr/>
      <dgm:t>
        <a:bodyPr/>
        <a:lstStyle/>
        <a:p>
          <a:endParaRPr lang="es-EC"/>
        </a:p>
      </dgm:t>
    </dgm:pt>
    <dgm:pt modelId="{B656284C-1159-40D6-90EC-11D972845050}">
      <dgm:prSet phldrT="[Texto]"/>
      <dgm:spPr/>
      <dgm:t>
        <a:bodyPr/>
        <a:lstStyle/>
        <a:p>
          <a:r>
            <a:rPr lang="es-EC" dirty="0" smtClean="0"/>
            <a:t>Estructura orgánica del GAD parroquial</a:t>
          </a:r>
          <a:endParaRPr lang="es-EC" dirty="0"/>
        </a:p>
      </dgm:t>
    </dgm:pt>
    <dgm:pt modelId="{CA7CEA28-E3FC-4561-B1B3-1A16CD28380B}" type="parTrans" cxnId="{46A730CD-243A-4E32-83AE-2F154E4BC915}">
      <dgm:prSet/>
      <dgm:spPr/>
      <dgm:t>
        <a:bodyPr/>
        <a:lstStyle/>
        <a:p>
          <a:endParaRPr lang="es-EC"/>
        </a:p>
      </dgm:t>
    </dgm:pt>
    <dgm:pt modelId="{9E473E24-49FE-4245-B373-63BE843FCF8A}" type="sibTrans" cxnId="{46A730CD-243A-4E32-83AE-2F154E4BC915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8E190D2F-5347-4002-A244-B84B85B7B489}">
      <dgm:prSet phldrT="[Texto]"/>
      <dgm:spPr/>
      <dgm:t>
        <a:bodyPr/>
        <a:lstStyle/>
        <a:p>
          <a:r>
            <a:rPr lang="es-EC" dirty="0" smtClean="0"/>
            <a:t>Nivel legislativo:</a:t>
          </a:r>
        </a:p>
        <a:p>
          <a:r>
            <a:rPr lang="es-EC" dirty="0" smtClean="0"/>
            <a:t>Comisiones Junta parroquial</a:t>
          </a:r>
          <a:endParaRPr lang="es-EC" dirty="0"/>
        </a:p>
      </dgm:t>
    </dgm:pt>
    <dgm:pt modelId="{F66B2CCA-8CC3-4CC7-89AC-32800FE29BFB}" type="parTrans" cxnId="{3D11F062-74F1-4E12-964C-09A53355AC58}">
      <dgm:prSet/>
      <dgm:spPr/>
      <dgm:t>
        <a:bodyPr/>
        <a:lstStyle/>
        <a:p>
          <a:endParaRPr lang="es-EC"/>
        </a:p>
      </dgm:t>
    </dgm:pt>
    <dgm:pt modelId="{1AD0E8F4-6C9D-43E6-A1B5-2F225E6E10D5}" type="sibTrans" cxnId="{3D11F062-74F1-4E12-964C-09A53355AC58}">
      <dgm:prSet/>
      <dgm:spPr/>
      <dgm:t>
        <a:bodyPr/>
        <a:lstStyle/>
        <a:p>
          <a:endParaRPr lang="es-EC"/>
        </a:p>
      </dgm:t>
    </dgm:pt>
    <dgm:pt modelId="{04DCB0CA-C47F-4BD5-8D1E-8CE99D3D684F}">
      <dgm:prSet phldrT="[Texto]"/>
      <dgm:spPr/>
      <dgm:t>
        <a:bodyPr/>
        <a:lstStyle/>
        <a:p>
          <a:r>
            <a:rPr lang="es-EC" dirty="0" smtClean="0"/>
            <a:t>Nivel ejecutivo: Presidente GAD</a:t>
          </a:r>
          <a:endParaRPr lang="es-EC" dirty="0"/>
        </a:p>
      </dgm:t>
    </dgm:pt>
    <dgm:pt modelId="{67A75DFE-590B-4888-B281-2170F897CCD3}" type="parTrans" cxnId="{74E8D4A5-BAAE-428C-819A-4F253FBB041C}">
      <dgm:prSet/>
      <dgm:spPr/>
      <dgm:t>
        <a:bodyPr/>
        <a:lstStyle/>
        <a:p>
          <a:endParaRPr lang="es-EC"/>
        </a:p>
      </dgm:t>
    </dgm:pt>
    <dgm:pt modelId="{9CF2B58E-22A3-4F81-9B43-0CD2D2BCF1DF}" type="sibTrans" cxnId="{74E8D4A5-BAAE-428C-819A-4F253FBB041C}">
      <dgm:prSet/>
      <dgm:spPr/>
      <dgm:t>
        <a:bodyPr/>
        <a:lstStyle/>
        <a:p>
          <a:endParaRPr lang="es-EC"/>
        </a:p>
      </dgm:t>
    </dgm:pt>
    <dgm:pt modelId="{06CA4AB7-A79F-4511-BF9D-CD0C09B74F9C}">
      <dgm:prSet phldrT="[Texto]"/>
      <dgm:spPr/>
      <dgm:t>
        <a:bodyPr/>
        <a:lstStyle/>
        <a:p>
          <a:r>
            <a:rPr lang="es-EC" dirty="0" smtClean="0"/>
            <a:t>Nivel administrativo: secretaría y tesorería</a:t>
          </a:r>
          <a:endParaRPr lang="es-EC" dirty="0"/>
        </a:p>
      </dgm:t>
    </dgm:pt>
    <dgm:pt modelId="{B71F3C06-9656-4C20-ACDB-4844188C5DF5}" type="parTrans" cxnId="{156B6EE9-FD14-4F6A-8294-A4D5B0B8F038}">
      <dgm:prSet/>
      <dgm:spPr/>
      <dgm:t>
        <a:bodyPr/>
        <a:lstStyle/>
        <a:p>
          <a:endParaRPr lang="es-EC"/>
        </a:p>
      </dgm:t>
    </dgm:pt>
    <dgm:pt modelId="{EABE1F77-DAD9-4183-ADE7-64BA03E5BA89}" type="sibTrans" cxnId="{156B6EE9-FD14-4F6A-8294-A4D5B0B8F038}">
      <dgm:prSet/>
      <dgm:spPr/>
      <dgm:t>
        <a:bodyPr/>
        <a:lstStyle/>
        <a:p>
          <a:endParaRPr lang="es-EC"/>
        </a:p>
      </dgm:t>
    </dgm:pt>
    <dgm:pt modelId="{C31C27E3-EC2A-4F46-8E88-D1A838724B8E}">
      <dgm:prSet phldrT="[Texto]"/>
      <dgm:spPr/>
      <dgm:t>
        <a:bodyPr/>
        <a:lstStyle/>
        <a:p>
          <a:r>
            <a:rPr lang="es-EC" dirty="0" smtClean="0"/>
            <a:t>Nivel operativo: unidad técnica para cada actividad</a:t>
          </a:r>
          <a:endParaRPr lang="es-EC" dirty="0"/>
        </a:p>
      </dgm:t>
    </dgm:pt>
    <dgm:pt modelId="{90FF97BD-8621-4BAB-86B1-B7D9031D1718}" type="parTrans" cxnId="{DA7E3181-291D-48D7-AF83-60FBE628C459}">
      <dgm:prSet/>
      <dgm:spPr/>
      <dgm:t>
        <a:bodyPr/>
        <a:lstStyle/>
        <a:p>
          <a:endParaRPr lang="es-EC"/>
        </a:p>
      </dgm:t>
    </dgm:pt>
    <dgm:pt modelId="{DF870235-F229-40EC-A464-4DCAF98889E7}" type="sibTrans" cxnId="{DA7E3181-291D-48D7-AF83-60FBE628C459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EC461D7F-E6E8-4E45-850A-5203EB3D9C22}">
      <dgm:prSet phldrT="[Texto]"/>
      <dgm:spPr/>
      <dgm:t>
        <a:bodyPr/>
        <a:lstStyle/>
        <a:p>
          <a:r>
            <a:rPr lang="es-EC" dirty="0" smtClean="0"/>
            <a:t>Actores públicos: 9 asociaciones y cooperativas </a:t>
          </a:r>
          <a:br>
            <a:rPr lang="es-EC" dirty="0" smtClean="0"/>
          </a:br>
          <a:r>
            <a:rPr lang="es-EC" dirty="0" smtClean="0"/>
            <a:t>(3 turismo)</a:t>
          </a:r>
          <a:endParaRPr lang="es-EC" dirty="0"/>
        </a:p>
      </dgm:t>
    </dgm:pt>
    <dgm:pt modelId="{ACD90D9A-9655-452F-8127-9D2A54D60568}" type="parTrans" cxnId="{0C3487D1-E315-4C84-9DCD-CAE48C03C476}">
      <dgm:prSet/>
      <dgm:spPr/>
      <dgm:t>
        <a:bodyPr/>
        <a:lstStyle/>
        <a:p>
          <a:endParaRPr lang="es-EC"/>
        </a:p>
      </dgm:t>
    </dgm:pt>
    <dgm:pt modelId="{D82B43AA-5343-418B-B734-60F77EB6D2A3}" type="sibTrans" cxnId="{0C3487D1-E315-4C84-9DCD-CAE48C03C476}">
      <dgm:prSet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32A838FC-55DA-4ED3-9171-3A08FF9A1C14}" type="pres">
      <dgm:prSet presAssocID="{CC8B597F-B901-401B-AF4B-49161DFC1FD2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es-EC"/>
        </a:p>
      </dgm:t>
    </dgm:pt>
    <dgm:pt modelId="{7350306E-29BB-4663-933C-B23D57217978}" type="pres">
      <dgm:prSet presAssocID="{0EEE1985-DDCB-4A33-9726-9F59C419980D}" presName="text1" presStyleCnt="0"/>
      <dgm:spPr/>
    </dgm:pt>
    <dgm:pt modelId="{49CBD313-E744-447E-82E1-5E68F7910301}" type="pres">
      <dgm:prSet presAssocID="{0EEE1985-DDCB-4A33-9726-9F59C419980D}" presName="textRepeatNode" presStyleLbl="align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2F30ED2-2BB6-4806-92ED-2B65AD544617}" type="pres">
      <dgm:prSet presAssocID="{0EEE1985-DDCB-4A33-9726-9F59C419980D}" presName="textaccent1" presStyleCnt="0"/>
      <dgm:spPr/>
    </dgm:pt>
    <dgm:pt modelId="{32E1B0EA-385B-4ED3-A8E6-22356322B104}" type="pres">
      <dgm:prSet presAssocID="{0EEE1985-DDCB-4A33-9726-9F59C419980D}" presName="accentRepeatNode" presStyleLbl="solidAlignAcc1" presStyleIdx="0" presStyleCnt="14"/>
      <dgm:spPr/>
    </dgm:pt>
    <dgm:pt modelId="{28E543F0-D4C6-4BE4-8C36-AE1B1A93C4CC}" type="pres">
      <dgm:prSet presAssocID="{7F99AA77-200A-47CF-8A31-BDA244908021}" presName="image1" presStyleCnt="0"/>
      <dgm:spPr/>
    </dgm:pt>
    <dgm:pt modelId="{DA12853B-E0E4-4726-8364-AA73F5F0F79D}" type="pres">
      <dgm:prSet presAssocID="{7F99AA77-200A-47CF-8A31-BDA244908021}" presName="imageRepeatNode" presStyleLbl="alignAcc1" presStyleIdx="0" presStyleCnt="7" custLinFactNeighborX="85869" custLinFactNeighborY="-54879"/>
      <dgm:spPr/>
      <dgm:t>
        <a:bodyPr/>
        <a:lstStyle/>
        <a:p>
          <a:endParaRPr lang="es-EC"/>
        </a:p>
      </dgm:t>
    </dgm:pt>
    <dgm:pt modelId="{00C3FE4C-A5CA-4B12-AE0C-D2628CB27C50}" type="pres">
      <dgm:prSet presAssocID="{7F99AA77-200A-47CF-8A31-BDA244908021}" presName="imageaccent1" presStyleCnt="0"/>
      <dgm:spPr/>
    </dgm:pt>
    <dgm:pt modelId="{E374F3D3-0DE2-4C96-8B68-282FE28DE4D9}" type="pres">
      <dgm:prSet presAssocID="{7F99AA77-200A-47CF-8A31-BDA244908021}" presName="accentRepeatNode" presStyleLbl="solidAlignAcc1" presStyleIdx="1" presStyleCnt="14" custLinFactX="159088" custLinFactY="-349036" custLinFactNeighborX="200000" custLinFactNeighborY="-400000"/>
      <dgm:spPr/>
    </dgm:pt>
    <dgm:pt modelId="{BE6B5874-6D18-48AB-98E8-14DEDF563D4E}" type="pres">
      <dgm:prSet presAssocID="{B656284C-1159-40D6-90EC-11D972845050}" presName="text2" presStyleCnt="0"/>
      <dgm:spPr/>
    </dgm:pt>
    <dgm:pt modelId="{96A316E4-8278-44DF-AFDE-1195893D7F34}" type="pres">
      <dgm:prSet presAssocID="{B656284C-1159-40D6-90EC-11D972845050}" presName="textRepeatNode" presStyleLbl="align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FF165E0-B3AC-4FE7-9489-10114359F798}" type="pres">
      <dgm:prSet presAssocID="{B656284C-1159-40D6-90EC-11D972845050}" presName="textaccent2" presStyleCnt="0"/>
      <dgm:spPr/>
    </dgm:pt>
    <dgm:pt modelId="{88E20C54-D238-4EE3-A9A4-B5B1662BF77D}" type="pres">
      <dgm:prSet presAssocID="{B656284C-1159-40D6-90EC-11D972845050}" presName="accentRepeatNode" presStyleLbl="solidAlignAcc1" presStyleIdx="2" presStyleCnt="14"/>
      <dgm:spPr/>
    </dgm:pt>
    <dgm:pt modelId="{A6E07161-1832-46EB-A864-89411BACE20E}" type="pres">
      <dgm:prSet presAssocID="{9E473E24-49FE-4245-B373-63BE843FCF8A}" presName="image2" presStyleCnt="0"/>
      <dgm:spPr/>
    </dgm:pt>
    <dgm:pt modelId="{63593867-1F2F-43B6-A8EA-7D2D6133179A}" type="pres">
      <dgm:prSet presAssocID="{9E473E24-49FE-4245-B373-63BE843FCF8A}" presName="imageRepeatNode" presStyleLbl="alignAcc1" presStyleIdx="1" presStyleCnt="7" custLinFactNeighborX="-2094" custLinFactNeighborY="116"/>
      <dgm:spPr/>
      <dgm:t>
        <a:bodyPr/>
        <a:lstStyle/>
        <a:p>
          <a:endParaRPr lang="es-EC"/>
        </a:p>
      </dgm:t>
    </dgm:pt>
    <dgm:pt modelId="{9FA2D09A-A3E0-45B6-A060-D86ACE748DF4}" type="pres">
      <dgm:prSet presAssocID="{9E473E24-49FE-4245-B373-63BE843FCF8A}" presName="imageaccent2" presStyleCnt="0"/>
      <dgm:spPr/>
    </dgm:pt>
    <dgm:pt modelId="{291BC820-439A-4435-90F8-38C2625AEAA3}" type="pres">
      <dgm:prSet presAssocID="{9E473E24-49FE-4245-B373-63BE843FCF8A}" presName="accentRepeatNode" presStyleLbl="solidAlignAcc1" presStyleIdx="3" presStyleCnt="14"/>
      <dgm:spPr/>
    </dgm:pt>
    <dgm:pt modelId="{4171FB9B-FFA0-4F36-BBB4-521B0B8E824F}" type="pres">
      <dgm:prSet presAssocID="{8E190D2F-5347-4002-A244-B84B85B7B489}" presName="text3" presStyleCnt="0"/>
      <dgm:spPr/>
    </dgm:pt>
    <dgm:pt modelId="{0DA85121-EDAE-4196-AFD6-70668216147E}" type="pres">
      <dgm:prSet presAssocID="{8E190D2F-5347-4002-A244-B84B85B7B489}" presName="textRepeatNode" presStyleLbl="align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E0715A7-CBAA-47D9-B2AD-FDE5877E94F4}" type="pres">
      <dgm:prSet presAssocID="{8E190D2F-5347-4002-A244-B84B85B7B489}" presName="textaccent3" presStyleCnt="0"/>
      <dgm:spPr/>
    </dgm:pt>
    <dgm:pt modelId="{25A88E13-C6D2-432D-9335-B10D93CF2C7D}" type="pres">
      <dgm:prSet presAssocID="{8E190D2F-5347-4002-A244-B84B85B7B489}" presName="accentRepeatNode" presStyleLbl="solidAlignAcc1" presStyleIdx="4" presStyleCnt="14"/>
      <dgm:spPr/>
    </dgm:pt>
    <dgm:pt modelId="{F3BD940D-B980-48DD-B25C-750DBED97F67}" type="pres">
      <dgm:prSet presAssocID="{1AD0E8F4-6C9D-43E6-A1B5-2F225E6E10D5}" presName="image3" presStyleCnt="0"/>
      <dgm:spPr/>
    </dgm:pt>
    <dgm:pt modelId="{F3085560-2C68-4F47-9A9C-949E98094784}" type="pres">
      <dgm:prSet presAssocID="{1AD0E8F4-6C9D-43E6-A1B5-2F225E6E10D5}" presName="imageRepeatNode" presStyleLbl="alignAcc1" presStyleIdx="2" presStyleCnt="7" custLinFactNeighborX="86916" custLinFactNeighborY="57318"/>
      <dgm:spPr/>
      <dgm:t>
        <a:bodyPr/>
        <a:lstStyle/>
        <a:p>
          <a:endParaRPr lang="es-EC"/>
        </a:p>
      </dgm:t>
    </dgm:pt>
    <dgm:pt modelId="{14D4C043-955C-44BC-A9E8-170CEAF87EE1}" type="pres">
      <dgm:prSet presAssocID="{1AD0E8F4-6C9D-43E6-A1B5-2F225E6E10D5}" presName="imageaccent3" presStyleCnt="0"/>
      <dgm:spPr/>
    </dgm:pt>
    <dgm:pt modelId="{18197769-1612-4C33-8338-1A94D03FA79C}" type="pres">
      <dgm:prSet presAssocID="{1AD0E8F4-6C9D-43E6-A1B5-2F225E6E10D5}" presName="accentRepeatNode" presStyleLbl="solidAlignAcc1" presStyleIdx="5" presStyleCnt="14" custLinFactX="400000" custLinFactY="100000" custLinFactNeighborX="479765" custLinFactNeighborY="149679"/>
      <dgm:spPr/>
    </dgm:pt>
    <dgm:pt modelId="{5938DCAB-D13B-4835-B1AB-5BEBC23D660A}" type="pres">
      <dgm:prSet presAssocID="{04DCB0CA-C47F-4BD5-8D1E-8CE99D3D684F}" presName="text4" presStyleCnt="0"/>
      <dgm:spPr/>
    </dgm:pt>
    <dgm:pt modelId="{3F9DDD34-8DB6-4ACC-B534-F1AB8012A5D1}" type="pres">
      <dgm:prSet presAssocID="{04DCB0CA-C47F-4BD5-8D1E-8CE99D3D684F}" presName="textRepeatNode" presStyleLbl="align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FDF313C-E015-4F8A-967F-581F2D7A3295}" type="pres">
      <dgm:prSet presAssocID="{04DCB0CA-C47F-4BD5-8D1E-8CE99D3D684F}" presName="textaccent4" presStyleCnt="0"/>
      <dgm:spPr/>
    </dgm:pt>
    <dgm:pt modelId="{19C5857E-9954-4DF4-818C-A407FE3B0DAE}" type="pres">
      <dgm:prSet presAssocID="{04DCB0CA-C47F-4BD5-8D1E-8CE99D3D684F}" presName="accentRepeatNode" presStyleLbl="solidAlignAcc1" presStyleIdx="6" presStyleCnt="14"/>
      <dgm:spPr/>
    </dgm:pt>
    <dgm:pt modelId="{977D7A12-188F-42F8-86BE-154BDBA4E343}" type="pres">
      <dgm:prSet presAssocID="{9CF2B58E-22A3-4F81-9B43-0CD2D2BCF1DF}" presName="image4" presStyleCnt="0"/>
      <dgm:spPr/>
    </dgm:pt>
    <dgm:pt modelId="{ED109665-0267-413F-A7AD-DEDC271A841E}" type="pres">
      <dgm:prSet presAssocID="{9CF2B58E-22A3-4F81-9B43-0CD2D2BCF1DF}" presName="imageRepeatNode" presStyleLbl="alignAcc1" presStyleIdx="3" presStyleCnt="7" custLinFactNeighborX="-1048" custLinFactNeighborY="-3658"/>
      <dgm:spPr/>
      <dgm:t>
        <a:bodyPr/>
        <a:lstStyle/>
        <a:p>
          <a:endParaRPr lang="es-EC"/>
        </a:p>
      </dgm:t>
    </dgm:pt>
    <dgm:pt modelId="{B20FDF89-80AD-4F94-BE3F-4EB495835904}" type="pres">
      <dgm:prSet presAssocID="{9CF2B58E-22A3-4F81-9B43-0CD2D2BCF1DF}" presName="imageaccent4" presStyleCnt="0"/>
      <dgm:spPr/>
    </dgm:pt>
    <dgm:pt modelId="{E7822CC5-AEA7-4B7B-867F-79E57D0D4EEA}" type="pres">
      <dgm:prSet presAssocID="{9CF2B58E-22A3-4F81-9B43-0CD2D2BCF1DF}" presName="accentRepeatNode" presStyleLbl="solidAlignAcc1" presStyleIdx="7" presStyleCnt="14"/>
      <dgm:spPr/>
    </dgm:pt>
    <dgm:pt modelId="{11843DCA-ACD3-4B23-9E4C-717CF09BAF90}" type="pres">
      <dgm:prSet presAssocID="{06CA4AB7-A79F-4511-BF9D-CD0C09B74F9C}" presName="text5" presStyleCnt="0"/>
      <dgm:spPr/>
    </dgm:pt>
    <dgm:pt modelId="{839377D8-460F-44CB-8BAC-DC7B31E6A8FB}" type="pres">
      <dgm:prSet presAssocID="{06CA4AB7-A79F-4511-BF9D-CD0C09B74F9C}" presName="textRepeatNode" presStyleLbl="align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4A1EC86-2651-46B6-8BD6-F95B48D29D5E}" type="pres">
      <dgm:prSet presAssocID="{06CA4AB7-A79F-4511-BF9D-CD0C09B74F9C}" presName="textaccent5" presStyleCnt="0"/>
      <dgm:spPr/>
    </dgm:pt>
    <dgm:pt modelId="{2FC3370C-A75F-4C6A-BAC5-9FE1983FA765}" type="pres">
      <dgm:prSet presAssocID="{06CA4AB7-A79F-4511-BF9D-CD0C09B74F9C}" presName="accentRepeatNode" presStyleLbl="solidAlignAcc1" presStyleIdx="8" presStyleCnt="14"/>
      <dgm:spPr/>
    </dgm:pt>
    <dgm:pt modelId="{B89CE967-1221-4E19-B440-38B3F9B4720B}" type="pres">
      <dgm:prSet presAssocID="{EABE1F77-DAD9-4183-ADE7-64BA03E5BA89}" presName="image5" presStyleCnt="0"/>
      <dgm:spPr/>
    </dgm:pt>
    <dgm:pt modelId="{8457EB04-5910-4F4B-AFBB-4958B12AEA61}" type="pres">
      <dgm:prSet presAssocID="{EABE1F77-DAD9-4183-ADE7-64BA03E5BA89}" presName="imageRepeatNode" presStyleLbl="alignAcc1" presStyleIdx="4" presStyleCnt="7" custLinFactNeighborX="-87963" custLinFactNeighborY="51221"/>
      <dgm:spPr/>
      <dgm:t>
        <a:bodyPr/>
        <a:lstStyle/>
        <a:p>
          <a:endParaRPr lang="es-EC"/>
        </a:p>
      </dgm:t>
    </dgm:pt>
    <dgm:pt modelId="{64DCDF02-29E9-42F0-BE7D-FC10C583ADD6}" type="pres">
      <dgm:prSet presAssocID="{EABE1F77-DAD9-4183-ADE7-64BA03E5BA89}" presName="imageaccent5" presStyleCnt="0"/>
      <dgm:spPr/>
    </dgm:pt>
    <dgm:pt modelId="{EF1D25DF-F888-4A69-9F12-638C265CAE09}" type="pres">
      <dgm:prSet presAssocID="{EABE1F77-DAD9-4183-ADE7-64BA03E5BA89}" presName="accentRepeatNode" presStyleLbl="solidAlignAcc1" presStyleIdx="9" presStyleCnt="14" custLinFactX="-100000" custLinFactY="282583" custLinFactNeighborX="-169316" custLinFactNeighborY="300000"/>
      <dgm:spPr/>
    </dgm:pt>
    <dgm:pt modelId="{28F09EA0-3259-49D9-A870-F791F95C27FA}" type="pres">
      <dgm:prSet presAssocID="{C31C27E3-EC2A-4F46-8E88-D1A838724B8E}" presName="text6" presStyleCnt="0"/>
      <dgm:spPr/>
    </dgm:pt>
    <dgm:pt modelId="{33D87285-7293-4B74-B309-55423F744E4E}" type="pres">
      <dgm:prSet presAssocID="{C31C27E3-EC2A-4F46-8E88-D1A838724B8E}" presName="textRepeatNode" presStyleLbl="alignNode1" presStyleIdx="5" presStyleCnt="7" custLinFactNeighborX="-86916" custLinFactNeighborY="-5853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B84E287-52F6-46F9-B4C1-140678AC1D57}" type="pres">
      <dgm:prSet presAssocID="{C31C27E3-EC2A-4F46-8E88-D1A838724B8E}" presName="textaccent6" presStyleCnt="0"/>
      <dgm:spPr/>
    </dgm:pt>
    <dgm:pt modelId="{44542BB2-DA27-4828-8C12-E19305E7EE31}" type="pres">
      <dgm:prSet presAssocID="{C31C27E3-EC2A-4F46-8E88-D1A838724B8E}" presName="accentRepeatNode" presStyleLbl="solidAlignAcc1" presStyleIdx="10" presStyleCnt="14" custLinFactX="-88521" custLinFactY="-400000" custLinFactNeighborX="-100000" custLinFactNeighborY="-484279"/>
      <dgm:spPr/>
    </dgm:pt>
    <dgm:pt modelId="{6A06C246-067F-4770-9E59-EF38B78187DA}" type="pres">
      <dgm:prSet presAssocID="{DF870235-F229-40EC-A464-4DCAF98889E7}" presName="image6" presStyleCnt="0"/>
      <dgm:spPr/>
    </dgm:pt>
    <dgm:pt modelId="{6949BB2B-16D5-4023-9132-0179CB5DD4DF}" type="pres">
      <dgm:prSet presAssocID="{DF870235-F229-40EC-A464-4DCAF98889E7}" presName="imageRepeatNode" presStyleLbl="alignAcc1" presStyleIdx="5" presStyleCnt="7" custLinFactNeighborX="-85869" custLinFactNeighborY="52440"/>
      <dgm:spPr/>
      <dgm:t>
        <a:bodyPr/>
        <a:lstStyle/>
        <a:p>
          <a:endParaRPr lang="es-EC"/>
        </a:p>
      </dgm:t>
    </dgm:pt>
    <dgm:pt modelId="{0D3A21C0-7E48-4FEE-856D-B241568ABA11}" type="pres">
      <dgm:prSet presAssocID="{DF870235-F229-40EC-A464-4DCAF98889E7}" presName="imageaccent6" presStyleCnt="0"/>
      <dgm:spPr/>
    </dgm:pt>
    <dgm:pt modelId="{D5777BD4-9325-4C74-AA00-8E3D43E8497F}" type="pres">
      <dgm:prSet presAssocID="{DF870235-F229-40EC-A464-4DCAF98889E7}" presName="accentRepeatNode" presStyleLbl="solidAlignAcc1" presStyleIdx="11" presStyleCnt="14" custLinFactX="-354085" custLinFactY="200000" custLinFactNeighborX="-400000" custLinFactNeighborY="257744"/>
      <dgm:spPr/>
    </dgm:pt>
    <dgm:pt modelId="{F1F68B72-FBAB-4937-880C-F6AC4A6FC81F}" type="pres">
      <dgm:prSet presAssocID="{EC461D7F-E6E8-4E45-850A-5203EB3D9C22}" presName="text7" presStyleCnt="0"/>
      <dgm:spPr/>
    </dgm:pt>
    <dgm:pt modelId="{3F39FE75-908A-430E-A7E0-34DFC6ACA90F}" type="pres">
      <dgm:prSet presAssocID="{EC461D7F-E6E8-4E45-850A-5203EB3D9C22}" presName="textRepeatNode" presStyleLbl="align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09607EA-80E3-4359-A653-65E2E7D60066}" type="pres">
      <dgm:prSet presAssocID="{EC461D7F-E6E8-4E45-850A-5203EB3D9C22}" presName="textaccent7" presStyleCnt="0"/>
      <dgm:spPr/>
    </dgm:pt>
    <dgm:pt modelId="{ACD093F7-CF72-4E32-A7E1-1D7BDD558C5E}" type="pres">
      <dgm:prSet presAssocID="{EC461D7F-E6E8-4E45-850A-5203EB3D9C22}" presName="accentRepeatNode" presStyleLbl="solidAlignAcc1" presStyleIdx="12" presStyleCnt="14"/>
      <dgm:spPr/>
    </dgm:pt>
    <dgm:pt modelId="{AD6ECB40-242C-49CD-8659-87374632F7D5}" type="pres">
      <dgm:prSet presAssocID="{D82B43AA-5343-418B-B734-60F77EB6D2A3}" presName="image7" presStyleCnt="0"/>
      <dgm:spPr/>
    </dgm:pt>
    <dgm:pt modelId="{C95FFF98-B743-4012-B1AF-5D3B63649CD3}" type="pres">
      <dgm:prSet presAssocID="{D82B43AA-5343-418B-B734-60F77EB6D2A3}" presName="imageRepeatNode" presStyleLbl="alignAcc1" presStyleIdx="6" presStyleCnt="7" custLinFactNeighborX="2094" custLinFactNeighborY="-2439"/>
      <dgm:spPr/>
      <dgm:t>
        <a:bodyPr/>
        <a:lstStyle/>
        <a:p>
          <a:endParaRPr lang="es-EC"/>
        </a:p>
      </dgm:t>
    </dgm:pt>
    <dgm:pt modelId="{03805929-4623-4068-BE81-09FE09DB82D3}" type="pres">
      <dgm:prSet presAssocID="{D82B43AA-5343-418B-B734-60F77EB6D2A3}" presName="imageaccent7" presStyleCnt="0"/>
      <dgm:spPr/>
    </dgm:pt>
    <dgm:pt modelId="{C5E03916-5CCA-4FF8-A156-274836777771}" type="pres">
      <dgm:prSet presAssocID="{D82B43AA-5343-418B-B734-60F77EB6D2A3}" presName="accentRepeatNode" presStyleLbl="solidAlignAcc1" presStyleIdx="13" presStyleCnt="14"/>
      <dgm:spPr/>
    </dgm:pt>
  </dgm:ptLst>
  <dgm:cxnLst>
    <dgm:cxn modelId="{33B7884C-E566-49ED-89EC-04ED6AF33EAE}" type="presOf" srcId="{9CF2B58E-22A3-4F81-9B43-0CD2D2BCF1DF}" destId="{ED109665-0267-413F-A7AD-DEDC271A841E}" srcOrd="0" destOrd="0" presId="urn:microsoft.com/office/officeart/2008/layout/HexagonCluster"/>
    <dgm:cxn modelId="{C5936CF5-AC97-4719-9119-DF676414288D}" type="presOf" srcId="{9E473E24-49FE-4245-B373-63BE843FCF8A}" destId="{63593867-1F2F-43B6-A8EA-7D2D6133179A}" srcOrd="0" destOrd="0" presId="urn:microsoft.com/office/officeart/2008/layout/HexagonCluster"/>
    <dgm:cxn modelId="{0C3487D1-E315-4C84-9DCD-CAE48C03C476}" srcId="{CC8B597F-B901-401B-AF4B-49161DFC1FD2}" destId="{EC461D7F-E6E8-4E45-850A-5203EB3D9C22}" srcOrd="6" destOrd="0" parTransId="{ACD90D9A-9655-452F-8127-9D2A54D60568}" sibTransId="{D82B43AA-5343-418B-B734-60F77EB6D2A3}"/>
    <dgm:cxn modelId="{74E8D4A5-BAAE-428C-819A-4F253FBB041C}" srcId="{CC8B597F-B901-401B-AF4B-49161DFC1FD2}" destId="{04DCB0CA-C47F-4BD5-8D1E-8CE99D3D684F}" srcOrd="3" destOrd="0" parTransId="{67A75DFE-590B-4888-B281-2170F897CCD3}" sibTransId="{9CF2B58E-22A3-4F81-9B43-0CD2D2BCF1DF}"/>
    <dgm:cxn modelId="{4F5C67AC-F8B0-4C7F-965C-38FE2875ECF7}" type="presOf" srcId="{04DCB0CA-C47F-4BD5-8D1E-8CE99D3D684F}" destId="{3F9DDD34-8DB6-4ACC-B534-F1AB8012A5D1}" srcOrd="0" destOrd="0" presId="urn:microsoft.com/office/officeart/2008/layout/HexagonCluster"/>
    <dgm:cxn modelId="{D239DFB0-2363-4846-9736-DD39F515D800}" type="presOf" srcId="{EABE1F77-DAD9-4183-ADE7-64BA03E5BA89}" destId="{8457EB04-5910-4F4B-AFBB-4958B12AEA61}" srcOrd="0" destOrd="0" presId="urn:microsoft.com/office/officeart/2008/layout/HexagonCluster"/>
    <dgm:cxn modelId="{339BFC73-0B88-4BE3-A553-1F7741566751}" type="presOf" srcId="{CC8B597F-B901-401B-AF4B-49161DFC1FD2}" destId="{32A838FC-55DA-4ED3-9171-3A08FF9A1C14}" srcOrd="0" destOrd="0" presId="urn:microsoft.com/office/officeart/2008/layout/HexagonCluster"/>
    <dgm:cxn modelId="{DA7E3181-291D-48D7-AF83-60FBE628C459}" srcId="{CC8B597F-B901-401B-AF4B-49161DFC1FD2}" destId="{C31C27E3-EC2A-4F46-8E88-D1A838724B8E}" srcOrd="5" destOrd="0" parTransId="{90FF97BD-8621-4BAB-86B1-B7D9031D1718}" sibTransId="{DF870235-F229-40EC-A464-4DCAF98889E7}"/>
    <dgm:cxn modelId="{8029A782-0584-40D3-92AE-7F9E5C99BF36}" type="presOf" srcId="{1AD0E8F4-6C9D-43E6-A1B5-2F225E6E10D5}" destId="{F3085560-2C68-4F47-9A9C-949E98094784}" srcOrd="0" destOrd="0" presId="urn:microsoft.com/office/officeart/2008/layout/HexagonCluster"/>
    <dgm:cxn modelId="{B4A7D2BA-20FD-4F4C-816B-8CE709933AFB}" type="presOf" srcId="{EC461D7F-E6E8-4E45-850A-5203EB3D9C22}" destId="{3F39FE75-908A-430E-A7E0-34DFC6ACA90F}" srcOrd="0" destOrd="0" presId="urn:microsoft.com/office/officeart/2008/layout/HexagonCluster"/>
    <dgm:cxn modelId="{48427266-B43C-40C2-BB63-20985BEA32B7}" type="presOf" srcId="{06CA4AB7-A79F-4511-BF9D-CD0C09B74F9C}" destId="{839377D8-460F-44CB-8BAC-DC7B31E6A8FB}" srcOrd="0" destOrd="0" presId="urn:microsoft.com/office/officeart/2008/layout/HexagonCluster"/>
    <dgm:cxn modelId="{3D11F062-74F1-4E12-964C-09A53355AC58}" srcId="{CC8B597F-B901-401B-AF4B-49161DFC1FD2}" destId="{8E190D2F-5347-4002-A244-B84B85B7B489}" srcOrd="2" destOrd="0" parTransId="{F66B2CCA-8CC3-4CC7-89AC-32800FE29BFB}" sibTransId="{1AD0E8F4-6C9D-43E6-A1B5-2F225E6E10D5}"/>
    <dgm:cxn modelId="{93C57597-EB80-41E2-9D55-52EF6D5B1EFE}" type="presOf" srcId="{8E190D2F-5347-4002-A244-B84B85B7B489}" destId="{0DA85121-EDAE-4196-AFD6-70668216147E}" srcOrd="0" destOrd="0" presId="urn:microsoft.com/office/officeart/2008/layout/HexagonCluster"/>
    <dgm:cxn modelId="{C55311A3-DD37-42E9-8949-63E0AAFCFE0F}" type="presOf" srcId="{D82B43AA-5343-418B-B734-60F77EB6D2A3}" destId="{C95FFF98-B743-4012-B1AF-5D3B63649CD3}" srcOrd="0" destOrd="0" presId="urn:microsoft.com/office/officeart/2008/layout/HexagonCluster"/>
    <dgm:cxn modelId="{5F31A4F6-5AA6-4A5C-B021-61025FB1AB1C}" srcId="{CC8B597F-B901-401B-AF4B-49161DFC1FD2}" destId="{0EEE1985-DDCB-4A33-9726-9F59C419980D}" srcOrd="0" destOrd="0" parTransId="{749F788B-7403-4C9B-87A5-116FEEE5A2BA}" sibTransId="{7F99AA77-200A-47CF-8A31-BDA244908021}"/>
    <dgm:cxn modelId="{4072EA6B-A272-4DC0-83D0-A99DB789FB7B}" type="presOf" srcId="{0EEE1985-DDCB-4A33-9726-9F59C419980D}" destId="{49CBD313-E744-447E-82E1-5E68F7910301}" srcOrd="0" destOrd="0" presId="urn:microsoft.com/office/officeart/2008/layout/HexagonCluster"/>
    <dgm:cxn modelId="{8B843B7D-DF5A-4ACF-9F80-37D8814B46DE}" type="presOf" srcId="{7F99AA77-200A-47CF-8A31-BDA244908021}" destId="{DA12853B-E0E4-4726-8364-AA73F5F0F79D}" srcOrd="0" destOrd="0" presId="urn:microsoft.com/office/officeart/2008/layout/HexagonCluster"/>
    <dgm:cxn modelId="{46A730CD-243A-4E32-83AE-2F154E4BC915}" srcId="{CC8B597F-B901-401B-AF4B-49161DFC1FD2}" destId="{B656284C-1159-40D6-90EC-11D972845050}" srcOrd="1" destOrd="0" parTransId="{CA7CEA28-E3FC-4561-B1B3-1A16CD28380B}" sibTransId="{9E473E24-49FE-4245-B373-63BE843FCF8A}"/>
    <dgm:cxn modelId="{0737C69D-B854-46B4-A209-604A6B1BA96A}" type="presOf" srcId="{C31C27E3-EC2A-4F46-8E88-D1A838724B8E}" destId="{33D87285-7293-4B74-B309-55423F744E4E}" srcOrd="0" destOrd="0" presId="urn:microsoft.com/office/officeart/2008/layout/HexagonCluster"/>
    <dgm:cxn modelId="{6277C4C8-0053-447E-BEAA-B9941BB64542}" type="presOf" srcId="{B656284C-1159-40D6-90EC-11D972845050}" destId="{96A316E4-8278-44DF-AFDE-1195893D7F34}" srcOrd="0" destOrd="0" presId="urn:microsoft.com/office/officeart/2008/layout/HexagonCluster"/>
    <dgm:cxn modelId="{D765A6F7-AFA3-478E-ADD8-2F9350F7B47A}" type="presOf" srcId="{DF870235-F229-40EC-A464-4DCAF98889E7}" destId="{6949BB2B-16D5-4023-9132-0179CB5DD4DF}" srcOrd="0" destOrd="0" presId="urn:microsoft.com/office/officeart/2008/layout/HexagonCluster"/>
    <dgm:cxn modelId="{156B6EE9-FD14-4F6A-8294-A4D5B0B8F038}" srcId="{CC8B597F-B901-401B-AF4B-49161DFC1FD2}" destId="{06CA4AB7-A79F-4511-BF9D-CD0C09B74F9C}" srcOrd="4" destOrd="0" parTransId="{B71F3C06-9656-4C20-ACDB-4844188C5DF5}" sibTransId="{EABE1F77-DAD9-4183-ADE7-64BA03E5BA89}"/>
    <dgm:cxn modelId="{908094ED-33F3-4750-9D41-AFD479A6586B}" type="presParOf" srcId="{32A838FC-55DA-4ED3-9171-3A08FF9A1C14}" destId="{7350306E-29BB-4663-933C-B23D57217978}" srcOrd="0" destOrd="0" presId="urn:microsoft.com/office/officeart/2008/layout/HexagonCluster"/>
    <dgm:cxn modelId="{9C355D37-9DC9-4279-9ACB-4E5783CEC799}" type="presParOf" srcId="{7350306E-29BB-4663-933C-B23D57217978}" destId="{49CBD313-E744-447E-82E1-5E68F7910301}" srcOrd="0" destOrd="0" presId="urn:microsoft.com/office/officeart/2008/layout/HexagonCluster"/>
    <dgm:cxn modelId="{AC1E6286-939F-4DD6-B56E-6EB15D2D1D80}" type="presParOf" srcId="{32A838FC-55DA-4ED3-9171-3A08FF9A1C14}" destId="{A2F30ED2-2BB6-4806-92ED-2B65AD544617}" srcOrd="1" destOrd="0" presId="urn:microsoft.com/office/officeart/2008/layout/HexagonCluster"/>
    <dgm:cxn modelId="{D4798495-7966-4FE0-950F-32A4D4C71FBF}" type="presParOf" srcId="{A2F30ED2-2BB6-4806-92ED-2B65AD544617}" destId="{32E1B0EA-385B-4ED3-A8E6-22356322B104}" srcOrd="0" destOrd="0" presId="urn:microsoft.com/office/officeart/2008/layout/HexagonCluster"/>
    <dgm:cxn modelId="{BDD4D67D-C05B-4ADB-BEE7-AD3C7ADF7C62}" type="presParOf" srcId="{32A838FC-55DA-4ED3-9171-3A08FF9A1C14}" destId="{28E543F0-D4C6-4BE4-8C36-AE1B1A93C4CC}" srcOrd="2" destOrd="0" presId="urn:microsoft.com/office/officeart/2008/layout/HexagonCluster"/>
    <dgm:cxn modelId="{A7FA69F8-7D12-4BE3-BA8D-88CCC87C779A}" type="presParOf" srcId="{28E543F0-D4C6-4BE4-8C36-AE1B1A93C4CC}" destId="{DA12853B-E0E4-4726-8364-AA73F5F0F79D}" srcOrd="0" destOrd="0" presId="urn:microsoft.com/office/officeart/2008/layout/HexagonCluster"/>
    <dgm:cxn modelId="{E0093DB0-61C7-4448-9A67-756D70F5DB6C}" type="presParOf" srcId="{32A838FC-55DA-4ED3-9171-3A08FF9A1C14}" destId="{00C3FE4C-A5CA-4B12-AE0C-D2628CB27C50}" srcOrd="3" destOrd="0" presId="urn:microsoft.com/office/officeart/2008/layout/HexagonCluster"/>
    <dgm:cxn modelId="{AD53280A-6CD8-4E03-AB39-DC2DC9949780}" type="presParOf" srcId="{00C3FE4C-A5CA-4B12-AE0C-D2628CB27C50}" destId="{E374F3D3-0DE2-4C96-8B68-282FE28DE4D9}" srcOrd="0" destOrd="0" presId="urn:microsoft.com/office/officeart/2008/layout/HexagonCluster"/>
    <dgm:cxn modelId="{78D03793-640D-4726-A5E3-E1326FD5444E}" type="presParOf" srcId="{32A838FC-55DA-4ED3-9171-3A08FF9A1C14}" destId="{BE6B5874-6D18-48AB-98E8-14DEDF563D4E}" srcOrd="4" destOrd="0" presId="urn:microsoft.com/office/officeart/2008/layout/HexagonCluster"/>
    <dgm:cxn modelId="{7FC84536-6B4A-4182-BF8A-CC6BCBB4F618}" type="presParOf" srcId="{BE6B5874-6D18-48AB-98E8-14DEDF563D4E}" destId="{96A316E4-8278-44DF-AFDE-1195893D7F34}" srcOrd="0" destOrd="0" presId="urn:microsoft.com/office/officeart/2008/layout/HexagonCluster"/>
    <dgm:cxn modelId="{ED10946C-F32C-4B23-9768-AA1197F6BEAD}" type="presParOf" srcId="{32A838FC-55DA-4ED3-9171-3A08FF9A1C14}" destId="{5FF165E0-B3AC-4FE7-9489-10114359F798}" srcOrd="5" destOrd="0" presId="urn:microsoft.com/office/officeart/2008/layout/HexagonCluster"/>
    <dgm:cxn modelId="{2983D82F-ABE5-4813-A58B-86BDAD508D33}" type="presParOf" srcId="{5FF165E0-B3AC-4FE7-9489-10114359F798}" destId="{88E20C54-D238-4EE3-A9A4-B5B1662BF77D}" srcOrd="0" destOrd="0" presId="urn:microsoft.com/office/officeart/2008/layout/HexagonCluster"/>
    <dgm:cxn modelId="{28889BB9-3F9D-48F8-93C6-7579E04DD9A5}" type="presParOf" srcId="{32A838FC-55DA-4ED3-9171-3A08FF9A1C14}" destId="{A6E07161-1832-46EB-A864-89411BACE20E}" srcOrd="6" destOrd="0" presId="urn:microsoft.com/office/officeart/2008/layout/HexagonCluster"/>
    <dgm:cxn modelId="{42D127C2-2D10-4C0E-951A-738B062649D3}" type="presParOf" srcId="{A6E07161-1832-46EB-A864-89411BACE20E}" destId="{63593867-1F2F-43B6-A8EA-7D2D6133179A}" srcOrd="0" destOrd="0" presId="urn:microsoft.com/office/officeart/2008/layout/HexagonCluster"/>
    <dgm:cxn modelId="{3079E709-DF70-4D0F-8429-B80EB608DF19}" type="presParOf" srcId="{32A838FC-55DA-4ED3-9171-3A08FF9A1C14}" destId="{9FA2D09A-A3E0-45B6-A060-D86ACE748DF4}" srcOrd="7" destOrd="0" presId="urn:microsoft.com/office/officeart/2008/layout/HexagonCluster"/>
    <dgm:cxn modelId="{61D5E3FF-8C6F-478F-9EA0-71BDAF176246}" type="presParOf" srcId="{9FA2D09A-A3E0-45B6-A060-D86ACE748DF4}" destId="{291BC820-439A-4435-90F8-38C2625AEAA3}" srcOrd="0" destOrd="0" presId="urn:microsoft.com/office/officeart/2008/layout/HexagonCluster"/>
    <dgm:cxn modelId="{585F92AB-F794-4395-A0A8-44D47659B34B}" type="presParOf" srcId="{32A838FC-55DA-4ED3-9171-3A08FF9A1C14}" destId="{4171FB9B-FFA0-4F36-BBB4-521B0B8E824F}" srcOrd="8" destOrd="0" presId="urn:microsoft.com/office/officeart/2008/layout/HexagonCluster"/>
    <dgm:cxn modelId="{994D5F59-019A-4520-8BC2-CFA4E0BF4BF6}" type="presParOf" srcId="{4171FB9B-FFA0-4F36-BBB4-521B0B8E824F}" destId="{0DA85121-EDAE-4196-AFD6-70668216147E}" srcOrd="0" destOrd="0" presId="urn:microsoft.com/office/officeart/2008/layout/HexagonCluster"/>
    <dgm:cxn modelId="{4124B15A-4966-4CC6-BFBA-DB5FE076E56C}" type="presParOf" srcId="{32A838FC-55DA-4ED3-9171-3A08FF9A1C14}" destId="{BE0715A7-CBAA-47D9-B2AD-FDE5877E94F4}" srcOrd="9" destOrd="0" presId="urn:microsoft.com/office/officeart/2008/layout/HexagonCluster"/>
    <dgm:cxn modelId="{AACECCEA-36CE-4540-9244-16E1B51FF765}" type="presParOf" srcId="{BE0715A7-CBAA-47D9-B2AD-FDE5877E94F4}" destId="{25A88E13-C6D2-432D-9335-B10D93CF2C7D}" srcOrd="0" destOrd="0" presId="urn:microsoft.com/office/officeart/2008/layout/HexagonCluster"/>
    <dgm:cxn modelId="{96E6CC88-9307-40C8-948B-01EAF7DFC810}" type="presParOf" srcId="{32A838FC-55DA-4ED3-9171-3A08FF9A1C14}" destId="{F3BD940D-B980-48DD-B25C-750DBED97F67}" srcOrd="10" destOrd="0" presId="urn:microsoft.com/office/officeart/2008/layout/HexagonCluster"/>
    <dgm:cxn modelId="{D63F7585-2D63-4161-A10E-48419768D9A5}" type="presParOf" srcId="{F3BD940D-B980-48DD-B25C-750DBED97F67}" destId="{F3085560-2C68-4F47-9A9C-949E98094784}" srcOrd="0" destOrd="0" presId="urn:microsoft.com/office/officeart/2008/layout/HexagonCluster"/>
    <dgm:cxn modelId="{18CDD985-E8B1-48D9-BDAF-74784251F2AF}" type="presParOf" srcId="{32A838FC-55DA-4ED3-9171-3A08FF9A1C14}" destId="{14D4C043-955C-44BC-A9E8-170CEAF87EE1}" srcOrd="11" destOrd="0" presId="urn:microsoft.com/office/officeart/2008/layout/HexagonCluster"/>
    <dgm:cxn modelId="{94300B11-08DC-4801-9713-F1BD9F266719}" type="presParOf" srcId="{14D4C043-955C-44BC-A9E8-170CEAF87EE1}" destId="{18197769-1612-4C33-8338-1A94D03FA79C}" srcOrd="0" destOrd="0" presId="urn:microsoft.com/office/officeart/2008/layout/HexagonCluster"/>
    <dgm:cxn modelId="{2709386D-C364-4015-BB9C-94BFE1C093E3}" type="presParOf" srcId="{32A838FC-55DA-4ED3-9171-3A08FF9A1C14}" destId="{5938DCAB-D13B-4835-B1AB-5BEBC23D660A}" srcOrd="12" destOrd="0" presId="urn:microsoft.com/office/officeart/2008/layout/HexagonCluster"/>
    <dgm:cxn modelId="{124A9C5D-D019-4549-9994-9E516EC3ADB4}" type="presParOf" srcId="{5938DCAB-D13B-4835-B1AB-5BEBC23D660A}" destId="{3F9DDD34-8DB6-4ACC-B534-F1AB8012A5D1}" srcOrd="0" destOrd="0" presId="urn:microsoft.com/office/officeart/2008/layout/HexagonCluster"/>
    <dgm:cxn modelId="{84A8F44F-DB00-4491-B2A0-AAEDD7B96096}" type="presParOf" srcId="{32A838FC-55DA-4ED3-9171-3A08FF9A1C14}" destId="{7FDF313C-E015-4F8A-967F-581F2D7A3295}" srcOrd="13" destOrd="0" presId="urn:microsoft.com/office/officeart/2008/layout/HexagonCluster"/>
    <dgm:cxn modelId="{80CECBFD-DAF0-4948-A365-39A83CAF40FB}" type="presParOf" srcId="{7FDF313C-E015-4F8A-967F-581F2D7A3295}" destId="{19C5857E-9954-4DF4-818C-A407FE3B0DAE}" srcOrd="0" destOrd="0" presId="urn:microsoft.com/office/officeart/2008/layout/HexagonCluster"/>
    <dgm:cxn modelId="{627FE6B6-FB61-4386-9C20-73F56D4BF505}" type="presParOf" srcId="{32A838FC-55DA-4ED3-9171-3A08FF9A1C14}" destId="{977D7A12-188F-42F8-86BE-154BDBA4E343}" srcOrd="14" destOrd="0" presId="urn:microsoft.com/office/officeart/2008/layout/HexagonCluster"/>
    <dgm:cxn modelId="{93597FB8-0F43-4F7E-83EE-9C1098488C17}" type="presParOf" srcId="{977D7A12-188F-42F8-86BE-154BDBA4E343}" destId="{ED109665-0267-413F-A7AD-DEDC271A841E}" srcOrd="0" destOrd="0" presId="urn:microsoft.com/office/officeart/2008/layout/HexagonCluster"/>
    <dgm:cxn modelId="{111AEEE4-07F3-4692-AD53-578F6BC4DBCD}" type="presParOf" srcId="{32A838FC-55DA-4ED3-9171-3A08FF9A1C14}" destId="{B20FDF89-80AD-4F94-BE3F-4EB495835904}" srcOrd="15" destOrd="0" presId="urn:microsoft.com/office/officeart/2008/layout/HexagonCluster"/>
    <dgm:cxn modelId="{84AA6906-B237-4304-8FFC-87F1227C12FF}" type="presParOf" srcId="{B20FDF89-80AD-4F94-BE3F-4EB495835904}" destId="{E7822CC5-AEA7-4B7B-867F-79E57D0D4EEA}" srcOrd="0" destOrd="0" presId="urn:microsoft.com/office/officeart/2008/layout/HexagonCluster"/>
    <dgm:cxn modelId="{59442952-B683-4F17-8542-EEF09FA56B8E}" type="presParOf" srcId="{32A838FC-55DA-4ED3-9171-3A08FF9A1C14}" destId="{11843DCA-ACD3-4B23-9E4C-717CF09BAF90}" srcOrd="16" destOrd="0" presId="urn:microsoft.com/office/officeart/2008/layout/HexagonCluster"/>
    <dgm:cxn modelId="{1F11BD90-AF19-46CD-8C72-B05CCCEC9A6D}" type="presParOf" srcId="{11843DCA-ACD3-4B23-9E4C-717CF09BAF90}" destId="{839377D8-460F-44CB-8BAC-DC7B31E6A8FB}" srcOrd="0" destOrd="0" presId="urn:microsoft.com/office/officeart/2008/layout/HexagonCluster"/>
    <dgm:cxn modelId="{4C45EFAD-0EFE-4F72-A82A-405FC8B810B6}" type="presParOf" srcId="{32A838FC-55DA-4ED3-9171-3A08FF9A1C14}" destId="{C4A1EC86-2651-46B6-8BD6-F95B48D29D5E}" srcOrd="17" destOrd="0" presId="urn:microsoft.com/office/officeart/2008/layout/HexagonCluster"/>
    <dgm:cxn modelId="{7B608751-DF89-4D9E-812D-4A341906A758}" type="presParOf" srcId="{C4A1EC86-2651-46B6-8BD6-F95B48D29D5E}" destId="{2FC3370C-A75F-4C6A-BAC5-9FE1983FA765}" srcOrd="0" destOrd="0" presId="urn:microsoft.com/office/officeart/2008/layout/HexagonCluster"/>
    <dgm:cxn modelId="{53925512-3A96-40C3-A4DF-88230EBC8E96}" type="presParOf" srcId="{32A838FC-55DA-4ED3-9171-3A08FF9A1C14}" destId="{B89CE967-1221-4E19-B440-38B3F9B4720B}" srcOrd="18" destOrd="0" presId="urn:microsoft.com/office/officeart/2008/layout/HexagonCluster"/>
    <dgm:cxn modelId="{463376E7-DBC5-40E1-A0F0-CE1E5AEF943B}" type="presParOf" srcId="{B89CE967-1221-4E19-B440-38B3F9B4720B}" destId="{8457EB04-5910-4F4B-AFBB-4958B12AEA61}" srcOrd="0" destOrd="0" presId="urn:microsoft.com/office/officeart/2008/layout/HexagonCluster"/>
    <dgm:cxn modelId="{9EED76A9-FDB7-4FCE-8787-016AA6B75509}" type="presParOf" srcId="{32A838FC-55DA-4ED3-9171-3A08FF9A1C14}" destId="{64DCDF02-29E9-42F0-BE7D-FC10C583ADD6}" srcOrd="19" destOrd="0" presId="urn:microsoft.com/office/officeart/2008/layout/HexagonCluster"/>
    <dgm:cxn modelId="{15350B68-84F5-45DF-8433-AE1F6E7554F5}" type="presParOf" srcId="{64DCDF02-29E9-42F0-BE7D-FC10C583ADD6}" destId="{EF1D25DF-F888-4A69-9F12-638C265CAE09}" srcOrd="0" destOrd="0" presId="urn:microsoft.com/office/officeart/2008/layout/HexagonCluster"/>
    <dgm:cxn modelId="{E8B4CCB6-5A9A-4CDA-A533-D3738A130887}" type="presParOf" srcId="{32A838FC-55DA-4ED3-9171-3A08FF9A1C14}" destId="{28F09EA0-3259-49D9-A870-F791F95C27FA}" srcOrd="20" destOrd="0" presId="urn:microsoft.com/office/officeart/2008/layout/HexagonCluster"/>
    <dgm:cxn modelId="{3A8212FB-A394-4BDE-AF04-C14FC23FFCBC}" type="presParOf" srcId="{28F09EA0-3259-49D9-A870-F791F95C27FA}" destId="{33D87285-7293-4B74-B309-55423F744E4E}" srcOrd="0" destOrd="0" presId="urn:microsoft.com/office/officeart/2008/layout/HexagonCluster"/>
    <dgm:cxn modelId="{3BD393CB-8D9E-4F6B-9424-3A8CC8C90A9D}" type="presParOf" srcId="{32A838FC-55DA-4ED3-9171-3A08FF9A1C14}" destId="{CB84E287-52F6-46F9-B4C1-140678AC1D57}" srcOrd="21" destOrd="0" presId="urn:microsoft.com/office/officeart/2008/layout/HexagonCluster"/>
    <dgm:cxn modelId="{FC034A0F-F9CA-4491-BDEF-4AB233937A4F}" type="presParOf" srcId="{CB84E287-52F6-46F9-B4C1-140678AC1D57}" destId="{44542BB2-DA27-4828-8C12-E19305E7EE31}" srcOrd="0" destOrd="0" presId="urn:microsoft.com/office/officeart/2008/layout/HexagonCluster"/>
    <dgm:cxn modelId="{01A8D907-7467-456E-9C9C-2DFC67238DBF}" type="presParOf" srcId="{32A838FC-55DA-4ED3-9171-3A08FF9A1C14}" destId="{6A06C246-067F-4770-9E59-EF38B78187DA}" srcOrd="22" destOrd="0" presId="urn:microsoft.com/office/officeart/2008/layout/HexagonCluster"/>
    <dgm:cxn modelId="{DD5204BB-D2AF-491D-B956-D19F0D4D6353}" type="presParOf" srcId="{6A06C246-067F-4770-9E59-EF38B78187DA}" destId="{6949BB2B-16D5-4023-9132-0179CB5DD4DF}" srcOrd="0" destOrd="0" presId="urn:microsoft.com/office/officeart/2008/layout/HexagonCluster"/>
    <dgm:cxn modelId="{B88F8E63-C1A5-49AF-869A-33A730864D5A}" type="presParOf" srcId="{32A838FC-55DA-4ED3-9171-3A08FF9A1C14}" destId="{0D3A21C0-7E48-4FEE-856D-B241568ABA11}" srcOrd="23" destOrd="0" presId="urn:microsoft.com/office/officeart/2008/layout/HexagonCluster"/>
    <dgm:cxn modelId="{5AA99C36-0F74-461C-8100-4B15B6F4EE86}" type="presParOf" srcId="{0D3A21C0-7E48-4FEE-856D-B241568ABA11}" destId="{D5777BD4-9325-4C74-AA00-8E3D43E8497F}" srcOrd="0" destOrd="0" presId="urn:microsoft.com/office/officeart/2008/layout/HexagonCluster"/>
    <dgm:cxn modelId="{5EC2782D-C9C1-4B06-BE66-64B7331F0E69}" type="presParOf" srcId="{32A838FC-55DA-4ED3-9171-3A08FF9A1C14}" destId="{F1F68B72-FBAB-4937-880C-F6AC4A6FC81F}" srcOrd="24" destOrd="0" presId="urn:microsoft.com/office/officeart/2008/layout/HexagonCluster"/>
    <dgm:cxn modelId="{55007ED6-5C81-4F1E-A0F4-F96C403A38DA}" type="presParOf" srcId="{F1F68B72-FBAB-4937-880C-F6AC4A6FC81F}" destId="{3F39FE75-908A-430E-A7E0-34DFC6ACA90F}" srcOrd="0" destOrd="0" presId="urn:microsoft.com/office/officeart/2008/layout/HexagonCluster"/>
    <dgm:cxn modelId="{98B9128E-20A2-41FC-8156-DA3659D0735F}" type="presParOf" srcId="{32A838FC-55DA-4ED3-9171-3A08FF9A1C14}" destId="{A09607EA-80E3-4359-A653-65E2E7D60066}" srcOrd="25" destOrd="0" presId="urn:microsoft.com/office/officeart/2008/layout/HexagonCluster"/>
    <dgm:cxn modelId="{405270D1-1015-4A82-8408-3363D39F52F9}" type="presParOf" srcId="{A09607EA-80E3-4359-A653-65E2E7D60066}" destId="{ACD093F7-CF72-4E32-A7E1-1D7BDD558C5E}" srcOrd="0" destOrd="0" presId="urn:microsoft.com/office/officeart/2008/layout/HexagonCluster"/>
    <dgm:cxn modelId="{B80E24D4-26F7-4C7A-94FB-751B73C25A14}" type="presParOf" srcId="{32A838FC-55DA-4ED3-9171-3A08FF9A1C14}" destId="{AD6ECB40-242C-49CD-8659-87374632F7D5}" srcOrd="26" destOrd="0" presId="urn:microsoft.com/office/officeart/2008/layout/HexagonCluster"/>
    <dgm:cxn modelId="{0D25CC4D-B08D-4B47-A052-AB69ED879A52}" type="presParOf" srcId="{AD6ECB40-242C-49CD-8659-87374632F7D5}" destId="{C95FFF98-B743-4012-B1AF-5D3B63649CD3}" srcOrd="0" destOrd="0" presId="urn:microsoft.com/office/officeart/2008/layout/HexagonCluster"/>
    <dgm:cxn modelId="{059712CA-2F59-4C8C-B559-C35528FA2F63}" type="presParOf" srcId="{32A838FC-55DA-4ED3-9171-3A08FF9A1C14}" destId="{03805929-4623-4068-BE81-09FE09DB82D3}" srcOrd="27" destOrd="0" presId="urn:microsoft.com/office/officeart/2008/layout/HexagonCluster"/>
    <dgm:cxn modelId="{C6AF3A72-C399-4A48-8861-0A2B92343AA9}" type="presParOf" srcId="{03805929-4623-4068-BE81-09FE09DB82D3}" destId="{C5E03916-5CCA-4FF8-A156-274836777771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D517FAB-3A22-4953-9228-6FA38003A404}" type="doc">
      <dgm:prSet loTypeId="urn:microsoft.com/office/officeart/2005/8/layout/hList9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DFFF8FF2-D184-4C7B-8157-F70F5FB5202C}">
      <dgm:prSet phldrT="[Texto]"/>
      <dgm:spPr/>
      <dgm:t>
        <a:bodyPr/>
        <a:lstStyle/>
        <a:p>
          <a:r>
            <a:rPr lang="es-EC" dirty="0" smtClean="0">
              <a:effectLst/>
            </a:rPr>
            <a:t>La Tola </a:t>
          </a:r>
          <a:endParaRPr lang="es-EC" dirty="0"/>
        </a:p>
      </dgm:t>
    </dgm:pt>
    <dgm:pt modelId="{8E9B1073-01CD-40C6-9BC2-5AF2838D9658}" type="parTrans" cxnId="{C5040E2C-D005-467B-BFA2-D2323D2115A3}">
      <dgm:prSet/>
      <dgm:spPr/>
      <dgm:t>
        <a:bodyPr/>
        <a:lstStyle/>
        <a:p>
          <a:endParaRPr lang="es-EC"/>
        </a:p>
      </dgm:t>
    </dgm:pt>
    <dgm:pt modelId="{C46BDECB-8E9C-4D53-BD4E-C3AB9FC3C4B0}" type="sibTrans" cxnId="{C5040E2C-D005-467B-BFA2-D2323D2115A3}">
      <dgm:prSet/>
      <dgm:spPr/>
      <dgm:t>
        <a:bodyPr/>
        <a:lstStyle/>
        <a:p>
          <a:endParaRPr lang="es-EC"/>
        </a:p>
      </dgm:t>
    </dgm:pt>
    <dgm:pt modelId="{E40A2E1C-5244-4B4D-AEBC-01AB65A85114}">
      <dgm:prSet/>
      <dgm:spPr/>
      <dgm:t>
        <a:bodyPr/>
        <a:lstStyle/>
        <a:p>
          <a:r>
            <a:rPr lang="es-EC" dirty="0" smtClean="0">
              <a:effectLst/>
            </a:rPr>
            <a:t>Molino antiguo</a:t>
          </a:r>
          <a:endParaRPr lang="es-EC" dirty="0">
            <a:effectLst/>
          </a:endParaRPr>
        </a:p>
      </dgm:t>
    </dgm:pt>
    <dgm:pt modelId="{FDAC62F6-7B91-4161-BDE8-1BFA5186C46A}" type="parTrans" cxnId="{27340499-3B1C-465A-B5F1-FD880A987265}">
      <dgm:prSet/>
      <dgm:spPr/>
      <dgm:t>
        <a:bodyPr/>
        <a:lstStyle/>
        <a:p>
          <a:endParaRPr lang="es-EC"/>
        </a:p>
      </dgm:t>
    </dgm:pt>
    <dgm:pt modelId="{5CF2EB1B-DEC3-4738-BFD6-B1FB77315E2A}" type="sibTrans" cxnId="{27340499-3B1C-465A-B5F1-FD880A987265}">
      <dgm:prSet/>
      <dgm:spPr/>
      <dgm:t>
        <a:bodyPr/>
        <a:lstStyle/>
        <a:p>
          <a:endParaRPr lang="es-EC"/>
        </a:p>
      </dgm:t>
    </dgm:pt>
    <dgm:pt modelId="{FF1B026F-FCF0-4322-89F3-044E12351EC8}">
      <dgm:prSet/>
      <dgm:spPr/>
      <dgm:t>
        <a:bodyPr/>
        <a:lstStyle/>
        <a:p>
          <a:r>
            <a:rPr lang="es-EC" dirty="0" smtClean="0">
              <a:effectLst/>
            </a:rPr>
            <a:t>Pueblo </a:t>
          </a:r>
          <a:r>
            <a:rPr lang="es-EC" dirty="0" err="1" smtClean="0">
              <a:effectLst/>
            </a:rPr>
            <a:t>Kayambi</a:t>
          </a:r>
          <a:r>
            <a:rPr lang="es-EC" dirty="0" smtClean="0">
              <a:effectLst/>
            </a:rPr>
            <a:t> </a:t>
          </a:r>
          <a:endParaRPr lang="es-EC" dirty="0">
            <a:effectLst/>
          </a:endParaRPr>
        </a:p>
      </dgm:t>
    </dgm:pt>
    <dgm:pt modelId="{1AC78CCE-0291-4BD4-9CC9-4C417384B9C2}" type="parTrans" cxnId="{6DEA52A6-4A7F-47DB-8C2B-B491013C3973}">
      <dgm:prSet/>
      <dgm:spPr/>
      <dgm:t>
        <a:bodyPr/>
        <a:lstStyle/>
        <a:p>
          <a:endParaRPr lang="es-EC"/>
        </a:p>
      </dgm:t>
    </dgm:pt>
    <dgm:pt modelId="{079E809B-DD39-4FD1-9E4B-CF052A8F174F}" type="sibTrans" cxnId="{6DEA52A6-4A7F-47DB-8C2B-B491013C3973}">
      <dgm:prSet/>
      <dgm:spPr/>
      <dgm:t>
        <a:bodyPr/>
        <a:lstStyle/>
        <a:p>
          <a:endParaRPr lang="es-EC"/>
        </a:p>
      </dgm:t>
    </dgm:pt>
    <dgm:pt modelId="{B7904187-742F-4B06-98FE-522835F65A06}">
      <dgm:prSet/>
      <dgm:spPr/>
      <dgm:t>
        <a:bodyPr/>
        <a:lstStyle/>
        <a:p>
          <a:r>
            <a:rPr lang="es-EC" dirty="0" smtClean="0">
              <a:effectLst/>
            </a:rPr>
            <a:t>Inti </a:t>
          </a:r>
          <a:r>
            <a:rPr lang="es-EC" dirty="0" err="1" smtClean="0">
              <a:effectLst/>
            </a:rPr>
            <a:t>Raymi</a:t>
          </a:r>
          <a:endParaRPr lang="es-EC" dirty="0">
            <a:effectLst/>
          </a:endParaRPr>
        </a:p>
      </dgm:t>
    </dgm:pt>
    <dgm:pt modelId="{6561BD4E-0776-4ACA-A116-ACF07EC07B49}" type="parTrans" cxnId="{B5B9162C-4640-47B6-9CD8-811F6ED32690}">
      <dgm:prSet/>
      <dgm:spPr/>
      <dgm:t>
        <a:bodyPr/>
        <a:lstStyle/>
        <a:p>
          <a:endParaRPr lang="es-EC"/>
        </a:p>
      </dgm:t>
    </dgm:pt>
    <dgm:pt modelId="{385ABA51-10D7-4539-8447-2C5EF25E7795}" type="sibTrans" cxnId="{B5B9162C-4640-47B6-9CD8-811F6ED32690}">
      <dgm:prSet/>
      <dgm:spPr/>
      <dgm:t>
        <a:bodyPr/>
        <a:lstStyle/>
        <a:p>
          <a:endParaRPr lang="es-EC"/>
        </a:p>
      </dgm:t>
    </dgm:pt>
    <dgm:pt modelId="{11938B7C-C532-4225-82A0-6F00A90B6FD3}">
      <dgm:prSet/>
      <dgm:spPr/>
      <dgm:t>
        <a:bodyPr/>
        <a:lstStyle/>
        <a:p>
          <a:r>
            <a:rPr lang="es-EC" dirty="0" smtClean="0">
              <a:effectLst/>
            </a:rPr>
            <a:t>Bordados</a:t>
          </a:r>
          <a:endParaRPr lang="es-EC" dirty="0">
            <a:effectLst/>
          </a:endParaRPr>
        </a:p>
      </dgm:t>
    </dgm:pt>
    <dgm:pt modelId="{638135C1-B050-4A68-9A7D-920A9AEA41D8}" type="parTrans" cxnId="{5B231CA6-952E-4628-BD3E-7DAE33131D5B}">
      <dgm:prSet/>
      <dgm:spPr/>
      <dgm:t>
        <a:bodyPr/>
        <a:lstStyle/>
        <a:p>
          <a:endParaRPr lang="es-EC"/>
        </a:p>
      </dgm:t>
    </dgm:pt>
    <dgm:pt modelId="{7E6C9E44-F4D4-4CD9-951F-9AF54DDA162B}" type="sibTrans" cxnId="{5B231CA6-952E-4628-BD3E-7DAE33131D5B}">
      <dgm:prSet/>
      <dgm:spPr/>
      <dgm:t>
        <a:bodyPr/>
        <a:lstStyle/>
        <a:p>
          <a:endParaRPr lang="es-EC"/>
        </a:p>
      </dgm:t>
    </dgm:pt>
    <dgm:pt modelId="{45C50F5C-FF10-4B6F-888D-DA1F60F1F5C5}">
      <dgm:prSet phldrT="[Texto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42982C9A-9124-441B-8E20-8756D5CCCE7D}" type="parTrans" cxnId="{C739F5F7-ED0B-4149-ADB7-5712CFA7D12A}">
      <dgm:prSet/>
      <dgm:spPr/>
      <dgm:t>
        <a:bodyPr/>
        <a:lstStyle/>
        <a:p>
          <a:endParaRPr lang="es-EC"/>
        </a:p>
      </dgm:t>
    </dgm:pt>
    <dgm:pt modelId="{7BF0BA99-B2C7-4653-9572-3DCDC5AB73C8}" type="sibTrans" cxnId="{C739F5F7-ED0B-4149-ADB7-5712CFA7D12A}">
      <dgm:prSet/>
      <dgm:spPr/>
      <dgm:t>
        <a:bodyPr/>
        <a:lstStyle/>
        <a:p>
          <a:endParaRPr lang="es-EC"/>
        </a:p>
      </dgm:t>
    </dgm:pt>
    <dgm:pt modelId="{0679A2CC-843F-4EFF-8AE0-8EA9BA75B9FC}">
      <dgm:prSet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 dirty="0">
            <a:effectLst/>
          </a:endParaRPr>
        </a:p>
      </dgm:t>
    </dgm:pt>
    <dgm:pt modelId="{1FC4E859-8CF7-4ABB-976C-D721685201F2}" type="parTrans" cxnId="{D0FF7F25-56C6-4C0E-B720-139DDB335334}">
      <dgm:prSet/>
      <dgm:spPr/>
      <dgm:t>
        <a:bodyPr/>
        <a:lstStyle/>
        <a:p>
          <a:endParaRPr lang="es-EC"/>
        </a:p>
      </dgm:t>
    </dgm:pt>
    <dgm:pt modelId="{171AF7AB-18AA-4E7B-A773-D27EE6FAD6E8}" type="sibTrans" cxnId="{D0FF7F25-56C6-4C0E-B720-139DDB335334}">
      <dgm:prSet/>
      <dgm:spPr/>
      <dgm:t>
        <a:bodyPr/>
        <a:lstStyle/>
        <a:p>
          <a:endParaRPr lang="es-EC"/>
        </a:p>
      </dgm:t>
    </dgm:pt>
    <dgm:pt modelId="{66B28EF8-5F40-429D-A84C-B653E71833D4}">
      <dgm:prSet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 dirty="0">
            <a:effectLst/>
          </a:endParaRPr>
        </a:p>
      </dgm:t>
    </dgm:pt>
    <dgm:pt modelId="{C4AAF89A-0AD2-4947-8BFC-9D6D445E0A53}" type="parTrans" cxnId="{1CE1AC32-D8EE-4B85-AB2C-61D66D4208F1}">
      <dgm:prSet/>
      <dgm:spPr/>
      <dgm:t>
        <a:bodyPr/>
        <a:lstStyle/>
        <a:p>
          <a:endParaRPr lang="es-EC"/>
        </a:p>
      </dgm:t>
    </dgm:pt>
    <dgm:pt modelId="{0FB4C9BE-7474-47F3-B326-BD7F6EC3265F}" type="sibTrans" cxnId="{1CE1AC32-D8EE-4B85-AB2C-61D66D4208F1}">
      <dgm:prSet/>
      <dgm:spPr/>
      <dgm:t>
        <a:bodyPr/>
        <a:lstStyle/>
        <a:p>
          <a:endParaRPr lang="es-EC"/>
        </a:p>
      </dgm:t>
    </dgm:pt>
    <dgm:pt modelId="{808117E3-02C4-4033-96C1-B732C8A77215}">
      <dgm:prSet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C" dirty="0">
            <a:effectLst/>
          </a:endParaRPr>
        </a:p>
      </dgm:t>
    </dgm:pt>
    <dgm:pt modelId="{814449C3-BEC0-4853-A4DA-2C1255C7DE1A}" type="parTrans" cxnId="{5D4C8130-659C-42DA-A406-9F45DAE5A709}">
      <dgm:prSet/>
      <dgm:spPr/>
      <dgm:t>
        <a:bodyPr/>
        <a:lstStyle/>
        <a:p>
          <a:endParaRPr lang="es-EC"/>
        </a:p>
      </dgm:t>
    </dgm:pt>
    <dgm:pt modelId="{2A85B9EB-8A52-4279-A638-FF817EBC40CC}" type="sibTrans" cxnId="{5D4C8130-659C-42DA-A406-9F45DAE5A709}">
      <dgm:prSet/>
      <dgm:spPr/>
      <dgm:t>
        <a:bodyPr/>
        <a:lstStyle/>
        <a:p>
          <a:endParaRPr lang="es-EC"/>
        </a:p>
      </dgm:t>
    </dgm:pt>
    <dgm:pt modelId="{754A24E6-C4CB-4679-97E3-052B18C7A1E9}">
      <dgm:prSet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s-EC" dirty="0">
            <a:effectLst/>
          </a:endParaRPr>
        </a:p>
      </dgm:t>
    </dgm:pt>
    <dgm:pt modelId="{C754E2B5-3388-483F-AA87-571FD8D18540}" type="sibTrans" cxnId="{9464DDB7-8E9B-42A6-A34F-E04229D2138D}">
      <dgm:prSet/>
      <dgm:spPr/>
      <dgm:t>
        <a:bodyPr/>
        <a:lstStyle/>
        <a:p>
          <a:endParaRPr lang="es-EC"/>
        </a:p>
      </dgm:t>
    </dgm:pt>
    <dgm:pt modelId="{92142A0B-5155-4957-9C73-C1E4B7A17900}" type="parTrans" cxnId="{9464DDB7-8E9B-42A6-A34F-E04229D2138D}">
      <dgm:prSet/>
      <dgm:spPr/>
      <dgm:t>
        <a:bodyPr/>
        <a:lstStyle/>
        <a:p>
          <a:endParaRPr lang="es-EC"/>
        </a:p>
      </dgm:t>
    </dgm:pt>
    <dgm:pt modelId="{F4A8AF2E-F9F4-48EE-A79C-6CDA37A0DDAA}" type="pres">
      <dgm:prSet presAssocID="{8D517FAB-3A22-4953-9228-6FA38003A404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A8A06999-C7FB-447D-AE35-DCAA76B6DE22}" type="pres">
      <dgm:prSet presAssocID="{DFFF8FF2-D184-4C7B-8157-F70F5FB5202C}" presName="posSpace" presStyleCnt="0"/>
      <dgm:spPr/>
    </dgm:pt>
    <dgm:pt modelId="{4A4B99C2-09A8-414A-A4C6-F615AF090F0A}" type="pres">
      <dgm:prSet presAssocID="{DFFF8FF2-D184-4C7B-8157-F70F5FB5202C}" presName="vertFlow" presStyleCnt="0"/>
      <dgm:spPr/>
    </dgm:pt>
    <dgm:pt modelId="{FEB157E5-5D26-425F-95DD-78CB28F1839C}" type="pres">
      <dgm:prSet presAssocID="{DFFF8FF2-D184-4C7B-8157-F70F5FB5202C}" presName="topSpace" presStyleCnt="0"/>
      <dgm:spPr/>
    </dgm:pt>
    <dgm:pt modelId="{6E20F428-3A1D-43F0-B25E-A97945456A64}" type="pres">
      <dgm:prSet presAssocID="{DFFF8FF2-D184-4C7B-8157-F70F5FB5202C}" presName="firstComp" presStyleCnt="0"/>
      <dgm:spPr/>
    </dgm:pt>
    <dgm:pt modelId="{C4894522-376A-4AEF-8999-443475B665E2}" type="pres">
      <dgm:prSet presAssocID="{DFFF8FF2-D184-4C7B-8157-F70F5FB5202C}" presName="firstChild" presStyleLbl="bgAccFollowNode1" presStyleIdx="0" presStyleCnt="5"/>
      <dgm:spPr/>
      <dgm:t>
        <a:bodyPr/>
        <a:lstStyle/>
        <a:p>
          <a:endParaRPr lang="es-EC"/>
        </a:p>
      </dgm:t>
    </dgm:pt>
    <dgm:pt modelId="{9CE2D3C6-220C-47B7-BA0D-DF389D276F19}" type="pres">
      <dgm:prSet presAssocID="{DFFF8FF2-D184-4C7B-8157-F70F5FB5202C}" presName="firstChildTx" presStyleLbl="bg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D52BC17-D9AC-484B-A7F4-DC380DCA17E1}" type="pres">
      <dgm:prSet presAssocID="{DFFF8FF2-D184-4C7B-8157-F70F5FB5202C}" presName="negSpace" presStyleCnt="0"/>
      <dgm:spPr/>
    </dgm:pt>
    <dgm:pt modelId="{7A8B986B-1232-4304-A8A8-CB60973442F0}" type="pres">
      <dgm:prSet presAssocID="{DFFF8FF2-D184-4C7B-8157-F70F5FB5202C}" presName="circle" presStyleLbl="node1" presStyleIdx="0" presStyleCnt="5"/>
      <dgm:spPr/>
      <dgm:t>
        <a:bodyPr/>
        <a:lstStyle/>
        <a:p>
          <a:endParaRPr lang="es-EC"/>
        </a:p>
      </dgm:t>
    </dgm:pt>
    <dgm:pt modelId="{637E96A0-50D4-4C95-9484-F774BBA1258D}" type="pres">
      <dgm:prSet presAssocID="{C46BDECB-8E9C-4D53-BD4E-C3AB9FC3C4B0}" presName="transSpace" presStyleCnt="0"/>
      <dgm:spPr/>
    </dgm:pt>
    <dgm:pt modelId="{03833409-51F5-4C30-A4B2-536A925BE29C}" type="pres">
      <dgm:prSet presAssocID="{E40A2E1C-5244-4B4D-AEBC-01AB65A85114}" presName="posSpace" presStyleCnt="0"/>
      <dgm:spPr/>
    </dgm:pt>
    <dgm:pt modelId="{D642D2EA-5C6E-4EB7-A542-9BBC7681DC9B}" type="pres">
      <dgm:prSet presAssocID="{E40A2E1C-5244-4B4D-AEBC-01AB65A85114}" presName="vertFlow" presStyleCnt="0"/>
      <dgm:spPr/>
    </dgm:pt>
    <dgm:pt modelId="{3A5827ED-E15F-4433-9125-E59A51FEC6A0}" type="pres">
      <dgm:prSet presAssocID="{E40A2E1C-5244-4B4D-AEBC-01AB65A85114}" presName="topSpace" presStyleCnt="0"/>
      <dgm:spPr/>
    </dgm:pt>
    <dgm:pt modelId="{3E1E99EA-5229-41CE-BC81-AACB1673480D}" type="pres">
      <dgm:prSet presAssocID="{E40A2E1C-5244-4B4D-AEBC-01AB65A85114}" presName="firstComp" presStyleCnt="0"/>
      <dgm:spPr/>
    </dgm:pt>
    <dgm:pt modelId="{96DFA396-1A9B-4D73-B3FC-0352B9CFFF44}" type="pres">
      <dgm:prSet presAssocID="{E40A2E1C-5244-4B4D-AEBC-01AB65A85114}" presName="firstChild" presStyleLbl="bgAccFollowNode1" presStyleIdx="1" presStyleCnt="5"/>
      <dgm:spPr/>
      <dgm:t>
        <a:bodyPr/>
        <a:lstStyle/>
        <a:p>
          <a:endParaRPr lang="es-EC"/>
        </a:p>
      </dgm:t>
    </dgm:pt>
    <dgm:pt modelId="{C6AFB17A-834F-450D-B10F-74F40949DF64}" type="pres">
      <dgm:prSet presAssocID="{E40A2E1C-5244-4B4D-AEBC-01AB65A85114}" presName="firstChildTx" presStyleLbl="bg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494CCA1-DB0D-4AB6-8077-8178340E113B}" type="pres">
      <dgm:prSet presAssocID="{E40A2E1C-5244-4B4D-AEBC-01AB65A85114}" presName="negSpace" presStyleCnt="0"/>
      <dgm:spPr/>
    </dgm:pt>
    <dgm:pt modelId="{D5E29DB2-D970-4BD4-AB92-9D956EE39E4C}" type="pres">
      <dgm:prSet presAssocID="{E40A2E1C-5244-4B4D-AEBC-01AB65A85114}" presName="circle" presStyleLbl="node1" presStyleIdx="1" presStyleCnt="5"/>
      <dgm:spPr/>
      <dgm:t>
        <a:bodyPr/>
        <a:lstStyle/>
        <a:p>
          <a:endParaRPr lang="es-EC"/>
        </a:p>
      </dgm:t>
    </dgm:pt>
    <dgm:pt modelId="{4F9C36C3-DB70-4EA9-9B9C-FC004F6102FB}" type="pres">
      <dgm:prSet presAssocID="{5CF2EB1B-DEC3-4738-BFD6-B1FB77315E2A}" presName="transSpace" presStyleCnt="0"/>
      <dgm:spPr/>
    </dgm:pt>
    <dgm:pt modelId="{0B938CE6-FC09-4566-B6A6-E2BFD1C7387C}" type="pres">
      <dgm:prSet presAssocID="{FF1B026F-FCF0-4322-89F3-044E12351EC8}" presName="posSpace" presStyleCnt="0"/>
      <dgm:spPr/>
    </dgm:pt>
    <dgm:pt modelId="{37362335-57DF-403E-9E71-1A0924A22035}" type="pres">
      <dgm:prSet presAssocID="{FF1B026F-FCF0-4322-89F3-044E12351EC8}" presName="vertFlow" presStyleCnt="0"/>
      <dgm:spPr/>
    </dgm:pt>
    <dgm:pt modelId="{7735977C-D010-4BB3-BF59-1ACEFDEB9930}" type="pres">
      <dgm:prSet presAssocID="{FF1B026F-FCF0-4322-89F3-044E12351EC8}" presName="topSpace" presStyleCnt="0"/>
      <dgm:spPr/>
    </dgm:pt>
    <dgm:pt modelId="{131B484F-0DCD-40A7-A707-50AE4070825D}" type="pres">
      <dgm:prSet presAssocID="{FF1B026F-FCF0-4322-89F3-044E12351EC8}" presName="firstComp" presStyleCnt="0"/>
      <dgm:spPr/>
    </dgm:pt>
    <dgm:pt modelId="{1434A0E9-7C41-4223-89B9-EEE086E73359}" type="pres">
      <dgm:prSet presAssocID="{FF1B026F-FCF0-4322-89F3-044E12351EC8}" presName="firstChild" presStyleLbl="bgAccFollowNode1" presStyleIdx="2" presStyleCnt="5"/>
      <dgm:spPr/>
      <dgm:t>
        <a:bodyPr/>
        <a:lstStyle/>
        <a:p>
          <a:endParaRPr lang="es-EC"/>
        </a:p>
      </dgm:t>
    </dgm:pt>
    <dgm:pt modelId="{E7799EA3-239A-4346-8DA1-77BAA098337C}" type="pres">
      <dgm:prSet presAssocID="{FF1B026F-FCF0-4322-89F3-044E12351EC8}" presName="firstChildTx" presStyleLbl="bg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5351726-F214-4D2D-BFFA-6F259ADDD0B3}" type="pres">
      <dgm:prSet presAssocID="{FF1B026F-FCF0-4322-89F3-044E12351EC8}" presName="negSpace" presStyleCnt="0"/>
      <dgm:spPr/>
    </dgm:pt>
    <dgm:pt modelId="{0A9C6FA0-637A-4F30-B859-C4ED5B95F467}" type="pres">
      <dgm:prSet presAssocID="{FF1B026F-FCF0-4322-89F3-044E12351EC8}" presName="circle" presStyleLbl="node1" presStyleIdx="2" presStyleCnt="5"/>
      <dgm:spPr/>
      <dgm:t>
        <a:bodyPr/>
        <a:lstStyle/>
        <a:p>
          <a:endParaRPr lang="es-EC"/>
        </a:p>
      </dgm:t>
    </dgm:pt>
    <dgm:pt modelId="{4FA40F52-4E75-4A89-B68C-425463A4D968}" type="pres">
      <dgm:prSet presAssocID="{079E809B-DD39-4FD1-9E4B-CF052A8F174F}" presName="transSpace" presStyleCnt="0"/>
      <dgm:spPr/>
    </dgm:pt>
    <dgm:pt modelId="{A4E874AE-F78F-4673-BCE3-30E3AECAE421}" type="pres">
      <dgm:prSet presAssocID="{B7904187-742F-4B06-98FE-522835F65A06}" presName="posSpace" presStyleCnt="0"/>
      <dgm:spPr/>
    </dgm:pt>
    <dgm:pt modelId="{6F8FC027-3278-4B33-880E-CA6A8590393A}" type="pres">
      <dgm:prSet presAssocID="{B7904187-742F-4B06-98FE-522835F65A06}" presName="vertFlow" presStyleCnt="0"/>
      <dgm:spPr/>
    </dgm:pt>
    <dgm:pt modelId="{2BBC0DE2-286B-45CD-B1FE-2C7398B8CA89}" type="pres">
      <dgm:prSet presAssocID="{B7904187-742F-4B06-98FE-522835F65A06}" presName="topSpace" presStyleCnt="0"/>
      <dgm:spPr/>
    </dgm:pt>
    <dgm:pt modelId="{4AD44DF4-E879-4402-99ED-A6F3E8FD79A1}" type="pres">
      <dgm:prSet presAssocID="{B7904187-742F-4B06-98FE-522835F65A06}" presName="firstComp" presStyleCnt="0"/>
      <dgm:spPr/>
    </dgm:pt>
    <dgm:pt modelId="{8EC2352B-449E-45D5-894C-2E249734EE6D}" type="pres">
      <dgm:prSet presAssocID="{B7904187-742F-4B06-98FE-522835F65A06}" presName="firstChild" presStyleLbl="bgAccFollowNode1" presStyleIdx="3" presStyleCnt="5"/>
      <dgm:spPr/>
      <dgm:t>
        <a:bodyPr/>
        <a:lstStyle/>
        <a:p>
          <a:endParaRPr lang="es-EC"/>
        </a:p>
      </dgm:t>
    </dgm:pt>
    <dgm:pt modelId="{2685E750-AC9B-42C7-A229-8130ABDE20F2}" type="pres">
      <dgm:prSet presAssocID="{B7904187-742F-4B06-98FE-522835F65A06}" presName="firstChildTx" presStyleLbl="bg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FE8D288-21D0-4072-87C1-6049CCDF574F}" type="pres">
      <dgm:prSet presAssocID="{B7904187-742F-4B06-98FE-522835F65A06}" presName="negSpace" presStyleCnt="0"/>
      <dgm:spPr/>
    </dgm:pt>
    <dgm:pt modelId="{60C0C681-6499-433F-BC9F-6061EE303514}" type="pres">
      <dgm:prSet presAssocID="{B7904187-742F-4B06-98FE-522835F65A06}" presName="circle" presStyleLbl="node1" presStyleIdx="3" presStyleCnt="5"/>
      <dgm:spPr/>
      <dgm:t>
        <a:bodyPr/>
        <a:lstStyle/>
        <a:p>
          <a:endParaRPr lang="es-EC"/>
        </a:p>
      </dgm:t>
    </dgm:pt>
    <dgm:pt modelId="{38660C76-94CC-48CF-A436-90E1392D29C8}" type="pres">
      <dgm:prSet presAssocID="{385ABA51-10D7-4539-8447-2C5EF25E7795}" presName="transSpace" presStyleCnt="0"/>
      <dgm:spPr/>
    </dgm:pt>
    <dgm:pt modelId="{14AFD294-11BF-485B-B63A-75E7FDF44AAB}" type="pres">
      <dgm:prSet presAssocID="{11938B7C-C532-4225-82A0-6F00A90B6FD3}" presName="posSpace" presStyleCnt="0"/>
      <dgm:spPr/>
    </dgm:pt>
    <dgm:pt modelId="{65FA2CE0-73F3-43E9-883A-57EB8E4A9FB2}" type="pres">
      <dgm:prSet presAssocID="{11938B7C-C532-4225-82A0-6F00A90B6FD3}" presName="vertFlow" presStyleCnt="0"/>
      <dgm:spPr/>
    </dgm:pt>
    <dgm:pt modelId="{123F2933-201E-4EFE-B461-6F7672338627}" type="pres">
      <dgm:prSet presAssocID="{11938B7C-C532-4225-82A0-6F00A90B6FD3}" presName="topSpace" presStyleCnt="0"/>
      <dgm:spPr/>
    </dgm:pt>
    <dgm:pt modelId="{50D17533-A181-4434-826E-F3D3EACAD22D}" type="pres">
      <dgm:prSet presAssocID="{11938B7C-C532-4225-82A0-6F00A90B6FD3}" presName="firstComp" presStyleCnt="0"/>
      <dgm:spPr/>
    </dgm:pt>
    <dgm:pt modelId="{D8673260-1268-4A6E-B181-B9C033C90502}" type="pres">
      <dgm:prSet presAssocID="{11938B7C-C532-4225-82A0-6F00A90B6FD3}" presName="firstChild" presStyleLbl="bgAccFollowNode1" presStyleIdx="4" presStyleCnt="5"/>
      <dgm:spPr/>
      <dgm:t>
        <a:bodyPr/>
        <a:lstStyle/>
        <a:p>
          <a:endParaRPr lang="es-EC"/>
        </a:p>
      </dgm:t>
    </dgm:pt>
    <dgm:pt modelId="{DEDC0414-CE3B-4621-BE7F-CC5011DDC6E1}" type="pres">
      <dgm:prSet presAssocID="{11938B7C-C532-4225-82A0-6F00A90B6FD3}" presName="firstChildTx" presStyleLbl="bg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0429434-7A56-4E73-A143-11E8897BAD78}" type="pres">
      <dgm:prSet presAssocID="{11938B7C-C532-4225-82A0-6F00A90B6FD3}" presName="negSpace" presStyleCnt="0"/>
      <dgm:spPr/>
    </dgm:pt>
    <dgm:pt modelId="{31A53585-6D57-4CED-8005-4157ABC7B999}" type="pres">
      <dgm:prSet presAssocID="{11938B7C-C532-4225-82A0-6F00A90B6FD3}" presName="circle" presStyleLbl="node1" presStyleIdx="4" presStyleCnt="5"/>
      <dgm:spPr/>
      <dgm:t>
        <a:bodyPr/>
        <a:lstStyle/>
        <a:p>
          <a:endParaRPr lang="es-EC"/>
        </a:p>
      </dgm:t>
    </dgm:pt>
  </dgm:ptLst>
  <dgm:cxnLst>
    <dgm:cxn modelId="{C739F5F7-ED0B-4149-ADB7-5712CFA7D12A}" srcId="{DFFF8FF2-D184-4C7B-8157-F70F5FB5202C}" destId="{45C50F5C-FF10-4B6F-888D-DA1F60F1F5C5}" srcOrd="0" destOrd="0" parTransId="{42982C9A-9124-441B-8E20-8756D5CCCE7D}" sibTransId="{7BF0BA99-B2C7-4653-9572-3DCDC5AB73C8}"/>
    <dgm:cxn modelId="{0B72AA98-DF23-4698-BFCE-EDFEF37BB237}" type="presOf" srcId="{B7904187-742F-4B06-98FE-522835F65A06}" destId="{60C0C681-6499-433F-BC9F-6061EE303514}" srcOrd="0" destOrd="0" presId="urn:microsoft.com/office/officeart/2005/8/layout/hList9"/>
    <dgm:cxn modelId="{5AF3A1C2-5F22-4F15-8B61-E01518249345}" type="presOf" srcId="{808117E3-02C4-4033-96C1-B732C8A77215}" destId="{2685E750-AC9B-42C7-A229-8130ABDE20F2}" srcOrd="1" destOrd="0" presId="urn:microsoft.com/office/officeart/2005/8/layout/hList9"/>
    <dgm:cxn modelId="{B7A96AEA-2374-4A14-9D9D-6D9F5A25BD74}" type="presOf" srcId="{DFFF8FF2-D184-4C7B-8157-F70F5FB5202C}" destId="{7A8B986B-1232-4304-A8A8-CB60973442F0}" srcOrd="0" destOrd="0" presId="urn:microsoft.com/office/officeart/2005/8/layout/hList9"/>
    <dgm:cxn modelId="{BFB51E62-868B-4752-B6A1-4015A95D8AB2}" type="presOf" srcId="{0679A2CC-843F-4EFF-8AE0-8EA9BA75B9FC}" destId="{C6AFB17A-834F-450D-B10F-74F40949DF64}" srcOrd="1" destOrd="0" presId="urn:microsoft.com/office/officeart/2005/8/layout/hList9"/>
    <dgm:cxn modelId="{5D4C8130-659C-42DA-A406-9F45DAE5A709}" srcId="{B7904187-742F-4B06-98FE-522835F65A06}" destId="{808117E3-02C4-4033-96C1-B732C8A77215}" srcOrd="0" destOrd="0" parTransId="{814449C3-BEC0-4853-A4DA-2C1255C7DE1A}" sibTransId="{2A85B9EB-8A52-4279-A638-FF817EBC40CC}"/>
    <dgm:cxn modelId="{6DEA52A6-4A7F-47DB-8C2B-B491013C3973}" srcId="{8D517FAB-3A22-4953-9228-6FA38003A404}" destId="{FF1B026F-FCF0-4322-89F3-044E12351EC8}" srcOrd="2" destOrd="0" parTransId="{1AC78CCE-0291-4BD4-9CC9-4C417384B9C2}" sibTransId="{079E809B-DD39-4FD1-9E4B-CF052A8F174F}"/>
    <dgm:cxn modelId="{20F11DAF-2ADF-4C4A-90CC-FAF1EB362389}" type="presOf" srcId="{8D517FAB-3A22-4953-9228-6FA38003A404}" destId="{F4A8AF2E-F9F4-48EE-A79C-6CDA37A0DDAA}" srcOrd="0" destOrd="0" presId="urn:microsoft.com/office/officeart/2005/8/layout/hList9"/>
    <dgm:cxn modelId="{27340499-3B1C-465A-B5F1-FD880A987265}" srcId="{8D517FAB-3A22-4953-9228-6FA38003A404}" destId="{E40A2E1C-5244-4B4D-AEBC-01AB65A85114}" srcOrd="1" destOrd="0" parTransId="{FDAC62F6-7B91-4161-BDE8-1BFA5186C46A}" sibTransId="{5CF2EB1B-DEC3-4738-BFD6-B1FB77315E2A}"/>
    <dgm:cxn modelId="{B5B9162C-4640-47B6-9CD8-811F6ED32690}" srcId="{8D517FAB-3A22-4953-9228-6FA38003A404}" destId="{B7904187-742F-4B06-98FE-522835F65A06}" srcOrd="3" destOrd="0" parTransId="{6561BD4E-0776-4ACA-A116-ACF07EC07B49}" sibTransId="{385ABA51-10D7-4539-8447-2C5EF25E7795}"/>
    <dgm:cxn modelId="{FCF1A562-F5AF-4A28-A06F-376A6784DD3E}" type="presOf" srcId="{808117E3-02C4-4033-96C1-B732C8A77215}" destId="{8EC2352B-449E-45D5-894C-2E249734EE6D}" srcOrd="0" destOrd="0" presId="urn:microsoft.com/office/officeart/2005/8/layout/hList9"/>
    <dgm:cxn modelId="{8B1E0D46-E8D6-4067-8114-C5BA7E299110}" type="presOf" srcId="{0679A2CC-843F-4EFF-8AE0-8EA9BA75B9FC}" destId="{96DFA396-1A9B-4D73-B3FC-0352B9CFFF44}" srcOrd="0" destOrd="0" presId="urn:microsoft.com/office/officeart/2005/8/layout/hList9"/>
    <dgm:cxn modelId="{9DBF4FEF-DABB-472D-B8CF-D289D2E69215}" type="presOf" srcId="{FF1B026F-FCF0-4322-89F3-044E12351EC8}" destId="{0A9C6FA0-637A-4F30-B859-C4ED5B95F467}" srcOrd="0" destOrd="0" presId="urn:microsoft.com/office/officeart/2005/8/layout/hList9"/>
    <dgm:cxn modelId="{D0FF7F25-56C6-4C0E-B720-139DDB335334}" srcId="{E40A2E1C-5244-4B4D-AEBC-01AB65A85114}" destId="{0679A2CC-843F-4EFF-8AE0-8EA9BA75B9FC}" srcOrd="0" destOrd="0" parTransId="{1FC4E859-8CF7-4ABB-976C-D721685201F2}" sibTransId="{171AF7AB-18AA-4E7B-A773-D27EE6FAD6E8}"/>
    <dgm:cxn modelId="{60E932FD-4140-43DE-8E7F-265D14B38EEF}" type="presOf" srcId="{45C50F5C-FF10-4B6F-888D-DA1F60F1F5C5}" destId="{C4894522-376A-4AEF-8999-443475B665E2}" srcOrd="0" destOrd="0" presId="urn:microsoft.com/office/officeart/2005/8/layout/hList9"/>
    <dgm:cxn modelId="{D8F3055A-B41B-4240-A8AD-60FE18CBE64B}" type="presOf" srcId="{45C50F5C-FF10-4B6F-888D-DA1F60F1F5C5}" destId="{9CE2D3C6-220C-47B7-BA0D-DF389D276F19}" srcOrd="1" destOrd="0" presId="urn:microsoft.com/office/officeart/2005/8/layout/hList9"/>
    <dgm:cxn modelId="{A79A0BCC-58F9-4360-A252-C0E0E7A06C48}" type="presOf" srcId="{11938B7C-C532-4225-82A0-6F00A90B6FD3}" destId="{31A53585-6D57-4CED-8005-4157ABC7B999}" srcOrd="0" destOrd="0" presId="urn:microsoft.com/office/officeart/2005/8/layout/hList9"/>
    <dgm:cxn modelId="{774DEB12-0286-4D7C-9C22-36F9C04A1481}" type="presOf" srcId="{66B28EF8-5F40-429D-A84C-B653E71833D4}" destId="{1434A0E9-7C41-4223-89B9-EEE086E73359}" srcOrd="0" destOrd="0" presId="urn:microsoft.com/office/officeart/2005/8/layout/hList9"/>
    <dgm:cxn modelId="{4718952F-BCE2-42A6-994C-DEC32093ED87}" type="presOf" srcId="{754A24E6-C4CB-4679-97E3-052B18C7A1E9}" destId="{D8673260-1268-4A6E-B181-B9C033C90502}" srcOrd="0" destOrd="0" presId="urn:microsoft.com/office/officeart/2005/8/layout/hList9"/>
    <dgm:cxn modelId="{1CE1AC32-D8EE-4B85-AB2C-61D66D4208F1}" srcId="{FF1B026F-FCF0-4322-89F3-044E12351EC8}" destId="{66B28EF8-5F40-429D-A84C-B653E71833D4}" srcOrd="0" destOrd="0" parTransId="{C4AAF89A-0AD2-4947-8BFC-9D6D445E0A53}" sibTransId="{0FB4C9BE-7474-47F3-B326-BD7F6EC3265F}"/>
    <dgm:cxn modelId="{44B1937C-F417-47B2-8C81-7995C9B7ABCF}" type="presOf" srcId="{E40A2E1C-5244-4B4D-AEBC-01AB65A85114}" destId="{D5E29DB2-D970-4BD4-AB92-9D956EE39E4C}" srcOrd="0" destOrd="0" presId="urn:microsoft.com/office/officeart/2005/8/layout/hList9"/>
    <dgm:cxn modelId="{C5040E2C-D005-467B-BFA2-D2323D2115A3}" srcId="{8D517FAB-3A22-4953-9228-6FA38003A404}" destId="{DFFF8FF2-D184-4C7B-8157-F70F5FB5202C}" srcOrd="0" destOrd="0" parTransId="{8E9B1073-01CD-40C6-9BC2-5AF2838D9658}" sibTransId="{C46BDECB-8E9C-4D53-BD4E-C3AB9FC3C4B0}"/>
    <dgm:cxn modelId="{2FE181AB-C1A8-4532-8587-A31C3170CD8B}" type="presOf" srcId="{66B28EF8-5F40-429D-A84C-B653E71833D4}" destId="{E7799EA3-239A-4346-8DA1-77BAA098337C}" srcOrd="1" destOrd="0" presId="urn:microsoft.com/office/officeart/2005/8/layout/hList9"/>
    <dgm:cxn modelId="{9464DDB7-8E9B-42A6-A34F-E04229D2138D}" srcId="{11938B7C-C532-4225-82A0-6F00A90B6FD3}" destId="{754A24E6-C4CB-4679-97E3-052B18C7A1E9}" srcOrd="0" destOrd="0" parTransId="{92142A0B-5155-4957-9C73-C1E4B7A17900}" sibTransId="{C754E2B5-3388-483F-AA87-571FD8D18540}"/>
    <dgm:cxn modelId="{CF9240BC-2E07-4FBE-A9CC-12E9266034AA}" type="presOf" srcId="{754A24E6-C4CB-4679-97E3-052B18C7A1E9}" destId="{DEDC0414-CE3B-4621-BE7F-CC5011DDC6E1}" srcOrd="1" destOrd="0" presId="urn:microsoft.com/office/officeart/2005/8/layout/hList9"/>
    <dgm:cxn modelId="{5B231CA6-952E-4628-BD3E-7DAE33131D5B}" srcId="{8D517FAB-3A22-4953-9228-6FA38003A404}" destId="{11938B7C-C532-4225-82A0-6F00A90B6FD3}" srcOrd="4" destOrd="0" parTransId="{638135C1-B050-4A68-9A7D-920A9AEA41D8}" sibTransId="{7E6C9E44-F4D4-4CD9-951F-9AF54DDA162B}"/>
    <dgm:cxn modelId="{1813D548-718B-4711-B823-28DA1D609C47}" type="presParOf" srcId="{F4A8AF2E-F9F4-48EE-A79C-6CDA37A0DDAA}" destId="{A8A06999-C7FB-447D-AE35-DCAA76B6DE22}" srcOrd="0" destOrd="0" presId="urn:microsoft.com/office/officeart/2005/8/layout/hList9"/>
    <dgm:cxn modelId="{5C6D2AED-F0EB-4F65-A6C5-B9B9ECCFE1B0}" type="presParOf" srcId="{F4A8AF2E-F9F4-48EE-A79C-6CDA37A0DDAA}" destId="{4A4B99C2-09A8-414A-A4C6-F615AF090F0A}" srcOrd="1" destOrd="0" presId="urn:microsoft.com/office/officeart/2005/8/layout/hList9"/>
    <dgm:cxn modelId="{024DF36E-F1EA-4FEA-992B-F53A2910DFE2}" type="presParOf" srcId="{4A4B99C2-09A8-414A-A4C6-F615AF090F0A}" destId="{FEB157E5-5D26-425F-95DD-78CB28F1839C}" srcOrd="0" destOrd="0" presId="urn:microsoft.com/office/officeart/2005/8/layout/hList9"/>
    <dgm:cxn modelId="{DAC27F59-D6DB-4518-BBEA-55FAC1D7770F}" type="presParOf" srcId="{4A4B99C2-09A8-414A-A4C6-F615AF090F0A}" destId="{6E20F428-3A1D-43F0-B25E-A97945456A64}" srcOrd="1" destOrd="0" presId="urn:microsoft.com/office/officeart/2005/8/layout/hList9"/>
    <dgm:cxn modelId="{426B874F-CE71-44DD-A25D-D8A3D46FE53D}" type="presParOf" srcId="{6E20F428-3A1D-43F0-B25E-A97945456A64}" destId="{C4894522-376A-4AEF-8999-443475B665E2}" srcOrd="0" destOrd="0" presId="urn:microsoft.com/office/officeart/2005/8/layout/hList9"/>
    <dgm:cxn modelId="{DB79409A-A50C-4B09-B12A-7078D9794F51}" type="presParOf" srcId="{6E20F428-3A1D-43F0-B25E-A97945456A64}" destId="{9CE2D3C6-220C-47B7-BA0D-DF389D276F19}" srcOrd="1" destOrd="0" presId="urn:microsoft.com/office/officeart/2005/8/layout/hList9"/>
    <dgm:cxn modelId="{85316DA7-42E2-42B6-9ADA-E4ADCD6223FE}" type="presParOf" srcId="{F4A8AF2E-F9F4-48EE-A79C-6CDA37A0DDAA}" destId="{2D52BC17-D9AC-484B-A7F4-DC380DCA17E1}" srcOrd="2" destOrd="0" presId="urn:microsoft.com/office/officeart/2005/8/layout/hList9"/>
    <dgm:cxn modelId="{D4F2C879-871F-4CB7-BE40-2DCFAE209817}" type="presParOf" srcId="{F4A8AF2E-F9F4-48EE-A79C-6CDA37A0DDAA}" destId="{7A8B986B-1232-4304-A8A8-CB60973442F0}" srcOrd="3" destOrd="0" presId="urn:microsoft.com/office/officeart/2005/8/layout/hList9"/>
    <dgm:cxn modelId="{880DDA34-BAD7-4AD2-99CC-9DDEC6FF112B}" type="presParOf" srcId="{F4A8AF2E-F9F4-48EE-A79C-6CDA37A0DDAA}" destId="{637E96A0-50D4-4C95-9484-F774BBA1258D}" srcOrd="4" destOrd="0" presId="urn:microsoft.com/office/officeart/2005/8/layout/hList9"/>
    <dgm:cxn modelId="{F8291602-2FB6-4810-9898-EFEBC8BE1736}" type="presParOf" srcId="{F4A8AF2E-F9F4-48EE-A79C-6CDA37A0DDAA}" destId="{03833409-51F5-4C30-A4B2-536A925BE29C}" srcOrd="5" destOrd="0" presId="urn:microsoft.com/office/officeart/2005/8/layout/hList9"/>
    <dgm:cxn modelId="{88A7A246-794F-47C0-A2E2-C79B0784CDE2}" type="presParOf" srcId="{F4A8AF2E-F9F4-48EE-A79C-6CDA37A0DDAA}" destId="{D642D2EA-5C6E-4EB7-A542-9BBC7681DC9B}" srcOrd="6" destOrd="0" presId="urn:microsoft.com/office/officeart/2005/8/layout/hList9"/>
    <dgm:cxn modelId="{596035AC-B58B-40D4-A9BF-E71A70FAD42E}" type="presParOf" srcId="{D642D2EA-5C6E-4EB7-A542-9BBC7681DC9B}" destId="{3A5827ED-E15F-4433-9125-E59A51FEC6A0}" srcOrd="0" destOrd="0" presId="urn:microsoft.com/office/officeart/2005/8/layout/hList9"/>
    <dgm:cxn modelId="{D8E6787A-2E6C-4E4F-8DF9-D1E8FC3FE56C}" type="presParOf" srcId="{D642D2EA-5C6E-4EB7-A542-9BBC7681DC9B}" destId="{3E1E99EA-5229-41CE-BC81-AACB1673480D}" srcOrd="1" destOrd="0" presId="urn:microsoft.com/office/officeart/2005/8/layout/hList9"/>
    <dgm:cxn modelId="{4DA47248-F6B2-4EB8-9222-F1265E868EC9}" type="presParOf" srcId="{3E1E99EA-5229-41CE-BC81-AACB1673480D}" destId="{96DFA396-1A9B-4D73-B3FC-0352B9CFFF44}" srcOrd="0" destOrd="0" presId="urn:microsoft.com/office/officeart/2005/8/layout/hList9"/>
    <dgm:cxn modelId="{D3BFBDC3-0BAB-4100-89F0-39773FE4D28D}" type="presParOf" srcId="{3E1E99EA-5229-41CE-BC81-AACB1673480D}" destId="{C6AFB17A-834F-450D-B10F-74F40949DF64}" srcOrd="1" destOrd="0" presId="urn:microsoft.com/office/officeart/2005/8/layout/hList9"/>
    <dgm:cxn modelId="{01957108-92B0-42C4-B6E5-8F1D52BD6173}" type="presParOf" srcId="{F4A8AF2E-F9F4-48EE-A79C-6CDA37A0DDAA}" destId="{C494CCA1-DB0D-4AB6-8077-8178340E113B}" srcOrd="7" destOrd="0" presId="urn:microsoft.com/office/officeart/2005/8/layout/hList9"/>
    <dgm:cxn modelId="{96FA1490-92B9-4BFD-B8FB-B0547181FB02}" type="presParOf" srcId="{F4A8AF2E-F9F4-48EE-A79C-6CDA37A0DDAA}" destId="{D5E29DB2-D970-4BD4-AB92-9D956EE39E4C}" srcOrd="8" destOrd="0" presId="urn:microsoft.com/office/officeart/2005/8/layout/hList9"/>
    <dgm:cxn modelId="{5C46DF97-B841-4979-BABB-D5141809B11A}" type="presParOf" srcId="{F4A8AF2E-F9F4-48EE-A79C-6CDA37A0DDAA}" destId="{4F9C36C3-DB70-4EA9-9B9C-FC004F6102FB}" srcOrd="9" destOrd="0" presId="urn:microsoft.com/office/officeart/2005/8/layout/hList9"/>
    <dgm:cxn modelId="{E85F5BEA-00FB-41A8-AA39-7FC13F79A9D7}" type="presParOf" srcId="{F4A8AF2E-F9F4-48EE-A79C-6CDA37A0DDAA}" destId="{0B938CE6-FC09-4566-B6A6-E2BFD1C7387C}" srcOrd="10" destOrd="0" presId="urn:microsoft.com/office/officeart/2005/8/layout/hList9"/>
    <dgm:cxn modelId="{71207D55-8912-417A-BCA6-D649B972F021}" type="presParOf" srcId="{F4A8AF2E-F9F4-48EE-A79C-6CDA37A0DDAA}" destId="{37362335-57DF-403E-9E71-1A0924A22035}" srcOrd="11" destOrd="0" presId="urn:microsoft.com/office/officeart/2005/8/layout/hList9"/>
    <dgm:cxn modelId="{EFDFE5C4-DC49-483A-BEF6-F87015FBCEE1}" type="presParOf" srcId="{37362335-57DF-403E-9E71-1A0924A22035}" destId="{7735977C-D010-4BB3-BF59-1ACEFDEB9930}" srcOrd="0" destOrd="0" presId="urn:microsoft.com/office/officeart/2005/8/layout/hList9"/>
    <dgm:cxn modelId="{AED86290-229B-49B3-BE7E-960BA41B19A8}" type="presParOf" srcId="{37362335-57DF-403E-9E71-1A0924A22035}" destId="{131B484F-0DCD-40A7-A707-50AE4070825D}" srcOrd="1" destOrd="0" presId="urn:microsoft.com/office/officeart/2005/8/layout/hList9"/>
    <dgm:cxn modelId="{008F25FC-BB05-4EEF-B502-39C7CE94D682}" type="presParOf" srcId="{131B484F-0DCD-40A7-A707-50AE4070825D}" destId="{1434A0E9-7C41-4223-89B9-EEE086E73359}" srcOrd="0" destOrd="0" presId="urn:microsoft.com/office/officeart/2005/8/layout/hList9"/>
    <dgm:cxn modelId="{FF1D3D36-D305-446C-9BDE-3886EA9121FA}" type="presParOf" srcId="{131B484F-0DCD-40A7-A707-50AE4070825D}" destId="{E7799EA3-239A-4346-8DA1-77BAA098337C}" srcOrd="1" destOrd="0" presId="urn:microsoft.com/office/officeart/2005/8/layout/hList9"/>
    <dgm:cxn modelId="{D97A6987-8AD6-4D79-AD22-194D02A63F12}" type="presParOf" srcId="{F4A8AF2E-F9F4-48EE-A79C-6CDA37A0DDAA}" destId="{95351726-F214-4D2D-BFFA-6F259ADDD0B3}" srcOrd="12" destOrd="0" presId="urn:microsoft.com/office/officeart/2005/8/layout/hList9"/>
    <dgm:cxn modelId="{3EF52E2C-27AD-49E8-B0E8-84A602789525}" type="presParOf" srcId="{F4A8AF2E-F9F4-48EE-A79C-6CDA37A0DDAA}" destId="{0A9C6FA0-637A-4F30-B859-C4ED5B95F467}" srcOrd="13" destOrd="0" presId="urn:microsoft.com/office/officeart/2005/8/layout/hList9"/>
    <dgm:cxn modelId="{43E81428-20C6-4106-BAB7-FFB48122C513}" type="presParOf" srcId="{F4A8AF2E-F9F4-48EE-A79C-6CDA37A0DDAA}" destId="{4FA40F52-4E75-4A89-B68C-425463A4D968}" srcOrd="14" destOrd="0" presId="urn:microsoft.com/office/officeart/2005/8/layout/hList9"/>
    <dgm:cxn modelId="{49457290-5DC5-48B4-80B4-8383FF175F8D}" type="presParOf" srcId="{F4A8AF2E-F9F4-48EE-A79C-6CDA37A0DDAA}" destId="{A4E874AE-F78F-4673-BCE3-30E3AECAE421}" srcOrd="15" destOrd="0" presId="urn:microsoft.com/office/officeart/2005/8/layout/hList9"/>
    <dgm:cxn modelId="{90D6B186-E472-4413-A391-0592248B7CD0}" type="presParOf" srcId="{F4A8AF2E-F9F4-48EE-A79C-6CDA37A0DDAA}" destId="{6F8FC027-3278-4B33-880E-CA6A8590393A}" srcOrd="16" destOrd="0" presId="urn:microsoft.com/office/officeart/2005/8/layout/hList9"/>
    <dgm:cxn modelId="{8F194306-B3D0-4B7E-ABB7-CAF11B2114F7}" type="presParOf" srcId="{6F8FC027-3278-4B33-880E-CA6A8590393A}" destId="{2BBC0DE2-286B-45CD-B1FE-2C7398B8CA89}" srcOrd="0" destOrd="0" presId="urn:microsoft.com/office/officeart/2005/8/layout/hList9"/>
    <dgm:cxn modelId="{1A46B0B2-676A-43A9-A8A0-6386056A95F3}" type="presParOf" srcId="{6F8FC027-3278-4B33-880E-CA6A8590393A}" destId="{4AD44DF4-E879-4402-99ED-A6F3E8FD79A1}" srcOrd="1" destOrd="0" presId="urn:microsoft.com/office/officeart/2005/8/layout/hList9"/>
    <dgm:cxn modelId="{4F22F0B2-572B-4BF7-9CD6-CFEB07048AA7}" type="presParOf" srcId="{4AD44DF4-E879-4402-99ED-A6F3E8FD79A1}" destId="{8EC2352B-449E-45D5-894C-2E249734EE6D}" srcOrd="0" destOrd="0" presId="urn:microsoft.com/office/officeart/2005/8/layout/hList9"/>
    <dgm:cxn modelId="{4E3FB9D5-B68A-4389-AF0C-B27AA3DA36D6}" type="presParOf" srcId="{4AD44DF4-E879-4402-99ED-A6F3E8FD79A1}" destId="{2685E750-AC9B-42C7-A229-8130ABDE20F2}" srcOrd="1" destOrd="0" presId="urn:microsoft.com/office/officeart/2005/8/layout/hList9"/>
    <dgm:cxn modelId="{68041FE6-7C19-49D0-9B41-1FD4CC466685}" type="presParOf" srcId="{F4A8AF2E-F9F4-48EE-A79C-6CDA37A0DDAA}" destId="{1FE8D288-21D0-4072-87C1-6049CCDF574F}" srcOrd="17" destOrd="0" presId="urn:microsoft.com/office/officeart/2005/8/layout/hList9"/>
    <dgm:cxn modelId="{B863C7B0-C3BD-485E-96D7-5EED4961225E}" type="presParOf" srcId="{F4A8AF2E-F9F4-48EE-A79C-6CDA37A0DDAA}" destId="{60C0C681-6499-433F-BC9F-6061EE303514}" srcOrd="18" destOrd="0" presId="urn:microsoft.com/office/officeart/2005/8/layout/hList9"/>
    <dgm:cxn modelId="{731A4D09-F85B-42C4-B458-F27B9762337C}" type="presParOf" srcId="{F4A8AF2E-F9F4-48EE-A79C-6CDA37A0DDAA}" destId="{38660C76-94CC-48CF-A436-90E1392D29C8}" srcOrd="19" destOrd="0" presId="urn:microsoft.com/office/officeart/2005/8/layout/hList9"/>
    <dgm:cxn modelId="{9FC43B85-D7E7-4123-B67A-B69FA35EE82F}" type="presParOf" srcId="{F4A8AF2E-F9F4-48EE-A79C-6CDA37A0DDAA}" destId="{14AFD294-11BF-485B-B63A-75E7FDF44AAB}" srcOrd="20" destOrd="0" presId="urn:microsoft.com/office/officeart/2005/8/layout/hList9"/>
    <dgm:cxn modelId="{5B6A06CA-AAF9-43AB-BB34-D0BE387B5E42}" type="presParOf" srcId="{F4A8AF2E-F9F4-48EE-A79C-6CDA37A0DDAA}" destId="{65FA2CE0-73F3-43E9-883A-57EB8E4A9FB2}" srcOrd="21" destOrd="0" presId="urn:microsoft.com/office/officeart/2005/8/layout/hList9"/>
    <dgm:cxn modelId="{9181D6AF-F47B-4E14-BCF9-CD285E4D1B58}" type="presParOf" srcId="{65FA2CE0-73F3-43E9-883A-57EB8E4A9FB2}" destId="{123F2933-201E-4EFE-B461-6F7672338627}" srcOrd="0" destOrd="0" presId="urn:microsoft.com/office/officeart/2005/8/layout/hList9"/>
    <dgm:cxn modelId="{71111B13-BD31-48C1-B0B1-F45DF1D6D11A}" type="presParOf" srcId="{65FA2CE0-73F3-43E9-883A-57EB8E4A9FB2}" destId="{50D17533-A181-4434-826E-F3D3EACAD22D}" srcOrd="1" destOrd="0" presId="urn:microsoft.com/office/officeart/2005/8/layout/hList9"/>
    <dgm:cxn modelId="{E58338AE-178A-4F58-9636-AD9FE8687DB4}" type="presParOf" srcId="{50D17533-A181-4434-826E-F3D3EACAD22D}" destId="{D8673260-1268-4A6E-B181-B9C033C90502}" srcOrd="0" destOrd="0" presId="urn:microsoft.com/office/officeart/2005/8/layout/hList9"/>
    <dgm:cxn modelId="{504B40AC-2A3E-498A-8E17-D0E2853D5F99}" type="presParOf" srcId="{50D17533-A181-4434-826E-F3D3EACAD22D}" destId="{DEDC0414-CE3B-4621-BE7F-CC5011DDC6E1}" srcOrd="1" destOrd="0" presId="urn:microsoft.com/office/officeart/2005/8/layout/hList9"/>
    <dgm:cxn modelId="{5227EC22-F324-4757-BC68-A140CA7820B3}" type="presParOf" srcId="{F4A8AF2E-F9F4-48EE-A79C-6CDA37A0DDAA}" destId="{50429434-7A56-4E73-A143-11E8897BAD78}" srcOrd="22" destOrd="0" presId="urn:microsoft.com/office/officeart/2005/8/layout/hList9"/>
    <dgm:cxn modelId="{F722C1CB-9888-4549-9707-6F378B6524F6}" type="presParOf" srcId="{F4A8AF2E-F9F4-48EE-A79C-6CDA37A0DDAA}" destId="{31A53585-6D57-4CED-8005-4157ABC7B999}" srcOrd="2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8625547-A45C-47B5-824D-53ED94EC10F6}" type="doc">
      <dgm:prSet loTypeId="urn:microsoft.com/office/officeart/2005/8/layout/hList9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9718118F-D43C-43DB-9A5A-EF9404D9E238}">
      <dgm:prSet/>
      <dgm:spPr/>
      <dgm:t>
        <a:bodyPr/>
        <a:lstStyle/>
        <a:p>
          <a:r>
            <a:rPr lang="es-EC" smtClean="0">
              <a:effectLst/>
            </a:rPr>
            <a:t>Fiesta en Honor a la Virgen del Quinche</a:t>
          </a:r>
          <a:endParaRPr lang="es-EC"/>
        </a:p>
      </dgm:t>
    </dgm:pt>
    <dgm:pt modelId="{2C91EF71-4648-4D74-883A-4569B270E165}" type="parTrans" cxnId="{08DCE74C-8A84-41C3-9B13-9071A0EE38EB}">
      <dgm:prSet/>
      <dgm:spPr/>
      <dgm:t>
        <a:bodyPr/>
        <a:lstStyle/>
        <a:p>
          <a:endParaRPr lang="es-EC"/>
        </a:p>
      </dgm:t>
    </dgm:pt>
    <dgm:pt modelId="{4077D52C-3E4D-4721-A52E-7CCDBBAE6EEB}" type="sibTrans" cxnId="{08DCE74C-8A84-41C3-9B13-9071A0EE38EB}">
      <dgm:prSet/>
      <dgm:spPr/>
      <dgm:t>
        <a:bodyPr/>
        <a:lstStyle/>
        <a:p>
          <a:endParaRPr lang="es-EC"/>
        </a:p>
      </dgm:t>
    </dgm:pt>
    <dgm:pt modelId="{1916B460-AE4B-4F69-AB95-FC8F2DDDBE8F}">
      <dgm:prSet phldrT="[Texto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s-EC" dirty="0" smtClean="0"/>
            <a:t>.</a:t>
          </a:r>
          <a:endParaRPr lang="es-EC" dirty="0"/>
        </a:p>
      </dgm:t>
    </dgm:pt>
    <dgm:pt modelId="{20B9D3BF-D6AA-4C78-9E78-6ED3478676CD}" type="parTrans" cxnId="{8E818FA4-60C0-4372-B872-EDEDD8C9486B}">
      <dgm:prSet/>
      <dgm:spPr/>
      <dgm:t>
        <a:bodyPr/>
        <a:lstStyle/>
        <a:p>
          <a:endParaRPr lang="es-EC"/>
        </a:p>
      </dgm:t>
    </dgm:pt>
    <dgm:pt modelId="{6428F96C-92EB-46B4-B3D2-204EC61FA585}" type="sibTrans" cxnId="{8E818FA4-60C0-4372-B872-EDEDD8C9486B}">
      <dgm:prSet/>
      <dgm:spPr/>
      <dgm:t>
        <a:bodyPr/>
        <a:lstStyle/>
        <a:p>
          <a:endParaRPr lang="es-EC"/>
        </a:p>
      </dgm:t>
    </dgm:pt>
    <dgm:pt modelId="{134C8665-BF89-4FE3-8D88-1AAA4A4788CB}">
      <dgm:prSet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 dirty="0">
            <a:effectLst/>
          </a:endParaRPr>
        </a:p>
      </dgm:t>
    </dgm:pt>
    <dgm:pt modelId="{C6B50F6A-6DCB-4107-8469-7C7F8D8CAE4D}" type="parTrans" cxnId="{E32A0B0D-EC18-4C56-943C-76868385B5B4}">
      <dgm:prSet/>
      <dgm:spPr/>
      <dgm:t>
        <a:bodyPr/>
        <a:lstStyle/>
        <a:p>
          <a:endParaRPr lang="es-EC"/>
        </a:p>
      </dgm:t>
    </dgm:pt>
    <dgm:pt modelId="{D49FFDF7-E6C6-4602-9820-063B8F8FE98E}" type="sibTrans" cxnId="{E32A0B0D-EC18-4C56-943C-76868385B5B4}">
      <dgm:prSet/>
      <dgm:spPr/>
      <dgm:t>
        <a:bodyPr/>
        <a:lstStyle/>
        <a:p>
          <a:endParaRPr lang="es-EC"/>
        </a:p>
      </dgm:t>
    </dgm:pt>
    <dgm:pt modelId="{51F13667-357E-4F62-A50D-9566FFBB20B8}">
      <dgm:prSet/>
      <dgm:spPr/>
      <dgm:t>
        <a:bodyPr/>
        <a:lstStyle/>
        <a:p>
          <a:r>
            <a:rPr lang="es-EC" dirty="0" smtClean="0">
              <a:effectLst/>
            </a:rPr>
            <a:t>Gastronomía ancestral</a:t>
          </a:r>
          <a:endParaRPr lang="es-EC" dirty="0">
            <a:effectLst/>
          </a:endParaRPr>
        </a:p>
      </dgm:t>
    </dgm:pt>
    <dgm:pt modelId="{0F167ABD-7ADE-4A02-A3FD-2E1B0A0F3367}" type="parTrans" cxnId="{A460C075-FF33-4A77-8E33-1F27F4BCD386}">
      <dgm:prSet/>
      <dgm:spPr/>
      <dgm:t>
        <a:bodyPr/>
        <a:lstStyle/>
        <a:p>
          <a:endParaRPr lang="es-EC"/>
        </a:p>
      </dgm:t>
    </dgm:pt>
    <dgm:pt modelId="{6902EDAC-7EB9-450A-8D67-AFB2201C9EF2}" type="sibTrans" cxnId="{A460C075-FF33-4A77-8E33-1F27F4BCD386}">
      <dgm:prSet/>
      <dgm:spPr/>
      <dgm:t>
        <a:bodyPr/>
        <a:lstStyle/>
        <a:p>
          <a:endParaRPr lang="es-EC"/>
        </a:p>
      </dgm:t>
    </dgm:pt>
    <dgm:pt modelId="{7A6136D4-95AF-42E7-AECA-647BC3C13ACC}">
      <dgm:prSet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 dirty="0">
            <a:effectLst/>
          </a:endParaRPr>
        </a:p>
      </dgm:t>
    </dgm:pt>
    <dgm:pt modelId="{0303D94E-4F8D-4A64-9385-20E7640BE93C}" type="parTrans" cxnId="{D3F21E88-9D01-491C-A43D-E6247F587CA2}">
      <dgm:prSet/>
      <dgm:spPr/>
      <dgm:t>
        <a:bodyPr/>
        <a:lstStyle/>
        <a:p>
          <a:endParaRPr lang="es-EC"/>
        </a:p>
      </dgm:t>
    </dgm:pt>
    <dgm:pt modelId="{15C6A83A-EDED-4DD0-A249-EDD39BF15879}" type="sibTrans" cxnId="{D3F21E88-9D01-491C-A43D-E6247F587CA2}">
      <dgm:prSet/>
      <dgm:spPr/>
      <dgm:t>
        <a:bodyPr/>
        <a:lstStyle/>
        <a:p>
          <a:endParaRPr lang="es-EC"/>
        </a:p>
      </dgm:t>
    </dgm:pt>
    <dgm:pt modelId="{16819739-298C-4379-9878-D834160B1A10}">
      <dgm:prSet/>
      <dgm:spPr/>
      <dgm:t>
        <a:bodyPr/>
        <a:lstStyle/>
        <a:p>
          <a:r>
            <a:rPr lang="es-EC" dirty="0" smtClean="0">
              <a:effectLst/>
            </a:rPr>
            <a:t>Media Maratón Vuelta al Lago San Pablo</a:t>
          </a:r>
          <a:endParaRPr lang="es-EC" dirty="0">
            <a:effectLst/>
          </a:endParaRPr>
        </a:p>
      </dgm:t>
    </dgm:pt>
    <dgm:pt modelId="{07A9C436-6EBB-4599-9C5C-78716AD05DAF}" type="parTrans" cxnId="{56F95548-9F23-407C-8BD0-855449C1FBCF}">
      <dgm:prSet/>
      <dgm:spPr/>
      <dgm:t>
        <a:bodyPr/>
        <a:lstStyle/>
        <a:p>
          <a:endParaRPr lang="es-EC"/>
        </a:p>
      </dgm:t>
    </dgm:pt>
    <dgm:pt modelId="{A57B1E2F-B63F-4275-8D33-09ABCE84EC13}" type="sibTrans" cxnId="{56F95548-9F23-407C-8BD0-855449C1FBCF}">
      <dgm:prSet/>
      <dgm:spPr/>
      <dgm:t>
        <a:bodyPr/>
        <a:lstStyle/>
        <a:p>
          <a:endParaRPr lang="es-EC"/>
        </a:p>
      </dgm:t>
    </dgm:pt>
    <dgm:pt modelId="{F37087AA-445E-4478-B0BC-55D30AA18A19}">
      <dgm:prSet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C" dirty="0">
            <a:effectLst/>
          </a:endParaRPr>
        </a:p>
      </dgm:t>
    </dgm:pt>
    <dgm:pt modelId="{B80236A6-210A-450B-9E71-FE55D9A0FED5}" type="parTrans" cxnId="{C27B5207-35F8-498D-AF13-A40F58535820}">
      <dgm:prSet/>
      <dgm:spPr/>
      <dgm:t>
        <a:bodyPr/>
        <a:lstStyle/>
        <a:p>
          <a:endParaRPr lang="es-EC"/>
        </a:p>
      </dgm:t>
    </dgm:pt>
    <dgm:pt modelId="{E9F3E063-95AE-49BC-A69F-04D1AA31DB5F}" type="sibTrans" cxnId="{C27B5207-35F8-498D-AF13-A40F58535820}">
      <dgm:prSet/>
      <dgm:spPr/>
      <dgm:t>
        <a:bodyPr/>
        <a:lstStyle/>
        <a:p>
          <a:endParaRPr lang="es-EC"/>
        </a:p>
      </dgm:t>
    </dgm:pt>
    <dgm:pt modelId="{C5924AB2-6295-4FA6-9FBE-3E88B84D996A}">
      <dgm:prSet/>
      <dgm:spPr/>
      <dgm:t>
        <a:bodyPr/>
        <a:lstStyle/>
        <a:p>
          <a:r>
            <a:rPr lang="es-EC" dirty="0" smtClean="0">
              <a:effectLst/>
            </a:rPr>
            <a:t>Mirador de </a:t>
          </a:r>
          <a:r>
            <a:rPr lang="es-EC" dirty="0" err="1" smtClean="0">
              <a:effectLst/>
            </a:rPr>
            <a:t>Miralago</a:t>
          </a:r>
          <a:endParaRPr lang="es-EC" dirty="0">
            <a:effectLst/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6FB84850-D010-44FD-A4B2-B811B279C3D4}" type="parTrans" cxnId="{25DD2F35-AC77-472F-B06E-23008DD7B7C7}">
      <dgm:prSet/>
      <dgm:spPr/>
      <dgm:t>
        <a:bodyPr/>
        <a:lstStyle/>
        <a:p>
          <a:endParaRPr lang="es-EC"/>
        </a:p>
      </dgm:t>
    </dgm:pt>
    <dgm:pt modelId="{0956E995-5C52-4720-8246-A170770EE37A}" type="sibTrans" cxnId="{25DD2F35-AC77-472F-B06E-23008DD7B7C7}">
      <dgm:prSet/>
      <dgm:spPr/>
      <dgm:t>
        <a:bodyPr/>
        <a:lstStyle/>
        <a:p>
          <a:endParaRPr lang="es-EC"/>
        </a:p>
      </dgm:t>
    </dgm:pt>
    <dgm:pt modelId="{0E7222C8-FAB9-4695-AA88-8FB6AD7067C7}" type="pres">
      <dgm:prSet presAssocID="{C8625547-A45C-47B5-824D-53ED94EC10F6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DF92FC20-31CC-455C-9208-BB650B737D94}" type="pres">
      <dgm:prSet presAssocID="{9718118F-D43C-43DB-9A5A-EF9404D9E238}" presName="posSpace" presStyleCnt="0"/>
      <dgm:spPr/>
    </dgm:pt>
    <dgm:pt modelId="{6FC07473-6EF1-4B65-9E73-5B7918A0893E}" type="pres">
      <dgm:prSet presAssocID="{9718118F-D43C-43DB-9A5A-EF9404D9E238}" presName="vertFlow" presStyleCnt="0"/>
      <dgm:spPr/>
    </dgm:pt>
    <dgm:pt modelId="{A37E3F10-6CA6-41C2-9691-AAFBAC464A55}" type="pres">
      <dgm:prSet presAssocID="{9718118F-D43C-43DB-9A5A-EF9404D9E238}" presName="topSpace" presStyleCnt="0"/>
      <dgm:spPr/>
    </dgm:pt>
    <dgm:pt modelId="{F25F84FC-A162-482C-8E50-D7A424EA2424}" type="pres">
      <dgm:prSet presAssocID="{9718118F-D43C-43DB-9A5A-EF9404D9E238}" presName="firstComp" presStyleCnt="0"/>
      <dgm:spPr/>
    </dgm:pt>
    <dgm:pt modelId="{BA50BBB7-9745-488B-A5CE-C01C247C7285}" type="pres">
      <dgm:prSet presAssocID="{9718118F-D43C-43DB-9A5A-EF9404D9E238}" presName="firstChild" presStyleLbl="bgAccFollowNode1" presStyleIdx="0" presStyleCnt="4"/>
      <dgm:spPr/>
      <dgm:t>
        <a:bodyPr/>
        <a:lstStyle/>
        <a:p>
          <a:endParaRPr lang="es-EC"/>
        </a:p>
      </dgm:t>
    </dgm:pt>
    <dgm:pt modelId="{A4DF2B16-4B36-4AE0-90AD-77B8295937BF}" type="pres">
      <dgm:prSet presAssocID="{9718118F-D43C-43DB-9A5A-EF9404D9E238}" presName="firstChildTx" presStyleLbl="b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515F446-CC8D-484B-B137-40C666F595D7}" type="pres">
      <dgm:prSet presAssocID="{9718118F-D43C-43DB-9A5A-EF9404D9E238}" presName="negSpace" presStyleCnt="0"/>
      <dgm:spPr/>
    </dgm:pt>
    <dgm:pt modelId="{1B7CCBFC-EFD7-4880-B9C8-631158A740D2}" type="pres">
      <dgm:prSet presAssocID="{9718118F-D43C-43DB-9A5A-EF9404D9E238}" presName="circle" presStyleLbl="node1" presStyleIdx="0" presStyleCnt="4"/>
      <dgm:spPr/>
      <dgm:t>
        <a:bodyPr/>
        <a:lstStyle/>
        <a:p>
          <a:endParaRPr lang="es-EC"/>
        </a:p>
      </dgm:t>
    </dgm:pt>
    <dgm:pt modelId="{EAED9F7D-001F-448C-8945-C17E9AFEC2E7}" type="pres">
      <dgm:prSet presAssocID="{4077D52C-3E4D-4721-A52E-7CCDBBAE6EEB}" presName="transSpace" presStyleCnt="0"/>
      <dgm:spPr/>
    </dgm:pt>
    <dgm:pt modelId="{06F6333F-87F6-4379-98EE-E7A6C50C50CD}" type="pres">
      <dgm:prSet presAssocID="{51F13667-357E-4F62-A50D-9566FFBB20B8}" presName="posSpace" presStyleCnt="0"/>
      <dgm:spPr/>
    </dgm:pt>
    <dgm:pt modelId="{97A7C0F5-BB3A-4430-845D-88698F3735D0}" type="pres">
      <dgm:prSet presAssocID="{51F13667-357E-4F62-A50D-9566FFBB20B8}" presName="vertFlow" presStyleCnt="0"/>
      <dgm:spPr/>
    </dgm:pt>
    <dgm:pt modelId="{D75B04D1-E9C7-445B-9620-0B78292C9597}" type="pres">
      <dgm:prSet presAssocID="{51F13667-357E-4F62-A50D-9566FFBB20B8}" presName="topSpace" presStyleCnt="0"/>
      <dgm:spPr/>
    </dgm:pt>
    <dgm:pt modelId="{7AF44AC4-37C3-4176-94CA-C96C0D9D47BD}" type="pres">
      <dgm:prSet presAssocID="{51F13667-357E-4F62-A50D-9566FFBB20B8}" presName="firstComp" presStyleCnt="0"/>
      <dgm:spPr/>
    </dgm:pt>
    <dgm:pt modelId="{7E8B020C-FDD7-4F78-BBE9-5661AA53F593}" type="pres">
      <dgm:prSet presAssocID="{51F13667-357E-4F62-A50D-9566FFBB20B8}" presName="firstChild" presStyleLbl="bgAccFollowNode1" presStyleIdx="1" presStyleCnt="4"/>
      <dgm:spPr/>
      <dgm:t>
        <a:bodyPr/>
        <a:lstStyle/>
        <a:p>
          <a:endParaRPr lang="es-EC"/>
        </a:p>
      </dgm:t>
    </dgm:pt>
    <dgm:pt modelId="{DDD1C0C2-EC89-47EF-B52B-5BA11C944F53}" type="pres">
      <dgm:prSet presAssocID="{51F13667-357E-4F62-A50D-9566FFBB20B8}" presName="firstChildTx" presStyleLbl="b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0CE03A3-3F11-463A-A0F8-7856F0209613}" type="pres">
      <dgm:prSet presAssocID="{51F13667-357E-4F62-A50D-9566FFBB20B8}" presName="negSpace" presStyleCnt="0"/>
      <dgm:spPr/>
    </dgm:pt>
    <dgm:pt modelId="{CE21184A-033F-4B09-B749-6ACBC3A6F340}" type="pres">
      <dgm:prSet presAssocID="{51F13667-357E-4F62-A50D-9566FFBB20B8}" presName="circle" presStyleLbl="node1" presStyleIdx="1" presStyleCnt="4"/>
      <dgm:spPr/>
      <dgm:t>
        <a:bodyPr/>
        <a:lstStyle/>
        <a:p>
          <a:endParaRPr lang="es-EC"/>
        </a:p>
      </dgm:t>
    </dgm:pt>
    <dgm:pt modelId="{18758B37-2452-4535-B005-DF71D0963369}" type="pres">
      <dgm:prSet presAssocID="{6902EDAC-7EB9-450A-8D67-AFB2201C9EF2}" presName="transSpace" presStyleCnt="0"/>
      <dgm:spPr/>
    </dgm:pt>
    <dgm:pt modelId="{54E81DD3-DB43-467E-82CD-21CB68414883}" type="pres">
      <dgm:prSet presAssocID="{16819739-298C-4379-9878-D834160B1A10}" presName="posSpace" presStyleCnt="0"/>
      <dgm:spPr/>
    </dgm:pt>
    <dgm:pt modelId="{42233C3C-CE2A-46A8-9B92-ABA72A28EE21}" type="pres">
      <dgm:prSet presAssocID="{16819739-298C-4379-9878-D834160B1A10}" presName="vertFlow" presStyleCnt="0"/>
      <dgm:spPr/>
    </dgm:pt>
    <dgm:pt modelId="{6ADFAF66-014F-4ECB-962C-F5B47ED3CDF0}" type="pres">
      <dgm:prSet presAssocID="{16819739-298C-4379-9878-D834160B1A10}" presName="topSpace" presStyleCnt="0"/>
      <dgm:spPr/>
    </dgm:pt>
    <dgm:pt modelId="{FB304AF3-20CF-4BD4-80B5-FEF3B3EB08BF}" type="pres">
      <dgm:prSet presAssocID="{16819739-298C-4379-9878-D834160B1A10}" presName="firstComp" presStyleCnt="0"/>
      <dgm:spPr/>
    </dgm:pt>
    <dgm:pt modelId="{4EBD9A6E-9B78-4191-A3BE-F564A387F70B}" type="pres">
      <dgm:prSet presAssocID="{16819739-298C-4379-9878-D834160B1A10}" presName="firstChild" presStyleLbl="bgAccFollowNode1" presStyleIdx="2" presStyleCnt="4"/>
      <dgm:spPr/>
      <dgm:t>
        <a:bodyPr/>
        <a:lstStyle/>
        <a:p>
          <a:endParaRPr lang="es-EC"/>
        </a:p>
      </dgm:t>
    </dgm:pt>
    <dgm:pt modelId="{082DEF0A-C358-4AC3-A9B0-9459B2A0114A}" type="pres">
      <dgm:prSet presAssocID="{16819739-298C-4379-9878-D834160B1A10}" presName="firstChildTx" presStyleLbl="b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D748756-1AD3-46EC-90A2-988C9AAD8F86}" type="pres">
      <dgm:prSet presAssocID="{16819739-298C-4379-9878-D834160B1A10}" presName="negSpace" presStyleCnt="0"/>
      <dgm:spPr/>
    </dgm:pt>
    <dgm:pt modelId="{E75800AF-40BB-40BD-BE30-D3DCD0E9AF52}" type="pres">
      <dgm:prSet presAssocID="{16819739-298C-4379-9878-D834160B1A10}" presName="circle" presStyleLbl="node1" presStyleIdx="2" presStyleCnt="4"/>
      <dgm:spPr/>
      <dgm:t>
        <a:bodyPr/>
        <a:lstStyle/>
        <a:p>
          <a:endParaRPr lang="es-EC"/>
        </a:p>
      </dgm:t>
    </dgm:pt>
    <dgm:pt modelId="{15A57244-52B5-4A35-BC4A-7EA52A0B905E}" type="pres">
      <dgm:prSet presAssocID="{A57B1E2F-B63F-4275-8D33-09ABCE84EC13}" presName="transSpace" presStyleCnt="0"/>
      <dgm:spPr/>
    </dgm:pt>
    <dgm:pt modelId="{E12DCC94-72C9-4B17-AA41-3DCCD60BD3B0}" type="pres">
      <dgm:prSet presAssocID="{C5924AB2-6295-4FA6-9FBE-3E88B84D996A}" presName="posSpace" presStyleCnt="0"/>
      <dgm:spPr/>
    </dgm:pt>
    <dgm:pt modelId="{BBF49807-58EF-47AA-817F-6A0C4EE66C98}" type="pres">
      <dgm:prSet presAssocID="{C5924AB2-6295-4FA6-9FBE-3E88B84D996A}" presName="vertFlow" presStyleCnt="0"/>
      <dgm:spPr/>
    </dgm:pt>
    <dgm:pt modelId="{0A0F00E1-0AA2-4AF1-98EE-D609C6B69DE4}" type="pres">
      <dgm:prSet presAssocID="{C5924AB2-6295-4FA6-9FBE-3E88B84D996A}" presName="topSpace" presStyleCnt="0"/>
      <dgm:spPr/>
    </dgm:pt>
    <dgm:pt modelId="{1E3ABFE9-7723-4337-8796-58A5C6653E90}" type="pres">
      <dgm:prSet presAssocID="{C5924AB2-6295-4FA6-9FBE-3E88B84D996A}" presName="firstComp" presStyleCnt="0"/>
      <dgm:spPr/>
    </dgm:pt>
    <dgm:pt modelId="{0B7C2A27-BB50-4427-87EA-ED6402B32AFD}" type="pres">
      <dgm:prSet presAssocID="{C5924AB2-6295-4FA6-9FBE-3E88B84D996A}" presName="firstChild" presStyleLbl="bgAccFollowNode1" presStyleIdx="3" presStyleCnt="4"/>
      <dgm:spPr/>
      <dgm:t>
        <a:bodyPr/>
        <a:lstStyle/>
        <a:p>
          <a:endParaRPr lang="es-EC"/>
        </a:p>
      </dgm:t>
    </dgm:pt>
    <dgm:pt modelId="{26AD9060-06EC-4DFC-A2DC-8F2F0DC8DC95}" type="pres">
      <dgm:prSet presAssocID="{C5924AB2-6295-4FA6-9FBE-3E88B84D996A}" presName="firstChildTx" presStyleLbl="b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26AAE64-9B2B-4E41-A9A2-45C3A97F4D8E}" type="pres">
      <dgm:prSet presAssocID="{C5924AB2-6295-4FA6-9FBE-3E88B84D996A}" presName="negSpace" presStyleCnt="0"/>
      <dgm:spPr/>
    </dgm:pt>
    <dgm:pt modelId="{46E19601-84E2-4ECE-9548-B9ED4EA96BF8}" type="pres">
      <dgm:prSet presAssocID="{C5924AB2-6295-4FA6-9FBE-3E88B84D996A}" presName="circle" presStyleLbl="node1" presStyleIdx="3" presStyleCnt="4"/>
      <dgm:spPr/>
      <dgm:t>
        <a:bodyPr/>
        <a:lstStyle/>
        <a:p>
          <a:endParaRPr lang="es-EC"/>
        </a:p>
      </dgm:t>
    </dgm:pt>
  </dgm:ptLst>
  <dgm:cxnLst>
    <dgm:cxn modelId="{E32A0B0D-EC18-4C56-943C-76868385B5B4}" srcId="{9718118F-D43C-43DB-9A5A-EF9404D9E238}" destId="{134C8665-BF89-4FE3-8D88-1AAA4A4788CB}" srcOrd="0" destOrd="0" parTransId="{C6B50F6A-6DCB-4107-8469-7C7F8D8CAE4D}" sibTransId="{D49FFDF7-E6C6-4602-9820-063B8F8FE98E}"/>
    <dgm:cxn modelId="{F59C8D43-E75D-4C1C-9BCC-95D53B6DFA9E}" type="presOf" srcId="{C8625547-A45C-47B5-824D-53ED94EC10F6}" destId="{0E7222C8-FAB9-4695-AA88-8FB6AD7067C7}" srcOrd="0" destOrd="0" presId="urn:microsoft.com/office/officeart/2005/8/layout/hList9"/>
    <dgm:cxn modelId="{322CAC60-0A62-4275-B585-D839A71438D6}" type="presOf" srcId="{51F13667-357E-4F62-A50D-9566FFBB20B8}" destId="{CE21184A-033F-4B09-B749-6ACBC3A6F340}" srcOrd="0" destOrd="0" presId="urn:microsoft.com/office/officeart/2005/8/layout/hList9"/>
    <dgm:cxn modelId="{265B1DC7-32AF-4294-AE4F-8E3D63649C0C}" type="presOf" srcId="{134C8665-BF89-4FE3-8D88-1AAA4A4788CB}" destId="{BA50BBB7-9745-488B-A5CE-C01C247C7285}" srcOrd="0" destOrd="0" presId="urn:microsoft.com/office/officeart/2005/8/layout/hList9"/>
    <dgm:cxn modelId="{56F95548-9F23-407C-8BD0-855449C1FBCF}" srcId="{C8625547-A45C-47B5-824D-53ED94EC10F6}" destId="{16819739-298C-4379-9878-D834160B1A10}" srcOrd="2" destOrd="0" parTransId="{07A9C436-6EBB-4599-9C5C-78716AD05DAF}" sibTransId="{A57B1E2F-B63F-4275-8D33-09ABCE84EC13}"/>
    <dgm:cxn modelId="{3BCF312F-E902-4960-8E9B-D5245B2368FA}" type="presOf" srcId="{9718118F-D43C-43DB-9A5A-EF9404D9E238}" destId="{1B7CCBFC-EFD7-4880-B9C8-631158A740D2}" srcOrd="0" destOrd="0" presId="urn:microsoft.com/office/officeart/2005/8/layout/hList9"/>
    <dgm:cxn modelId="{39408F23-0BE5-4A83-AE7D-14A7E2E2C420}" type="presOf" srcId="{F37087AA-445E-4478-B0BC-55D30AA18A19}" destId="{4EBD9A6E-9B78-4191-A3BE-F564A387F70B}" srcOrd="0" destOrd="0" presId="urn:microsoft.com/office/officeart/2005/8/layout/hList9"/>
    <dgm:cxn modelId="{8E818FA4-60C0-4372-B872-EDEDD8C9486B}" srcId="{C5924AB2-6295-4FA6-9FBE-3E88B84D996A}" destId="{1916B460-AE4B-4F69-AB95-FC8F2DDDBE8F}" srcOrd="0" destOrd="0" parTransId="{20B9D3BF-D6AA-4C78-9E78-6ED3478676CD}" sibTransId="{6428F96C-92EB-46B4-B3D2-204EC61FA585}"/>
    <dgm:cxn modelId="{C27B5207-35F8-498D-AF13-A40F58535820}" srcId="{16819739-298C-4379-9878-D834160B1A10}" destId="{F37087AA-445E-4478-B0BC-55D30AA18A19}" srcOrd="0" destOrd="0" parTransId="{B80236A6-210A-450B-9E71-FE55D9A0FED5}" sibTransId="{E9F3E063-95AE-49BC-A69F-04D1AA31DB5F}"/>
    <dgm:cxn modelId="{E1A4CA64-A89A-4695-9A95-689B8E733C06}" type="presOf" srcId="{16819739-298C-4379-9878-D834160B1A10}" destId="{E75800AF-40BB-40BD-BE30-D3DCD0E9AF52}" srcOrd="0" destOrd="0" presId="urn:microsoft.com/office/officeart/2005/8/layout/hList9"/>
    <dgm:cxn modelId="{0B4E234D-EC93-4377-A630-3261A98060D4}" type="presOf" srcId="{7A6136D4-95AF-42E7-AECA-647BC3C13ACC}" destId="{DDD1C0C2-EC89-47EF-B52B-5BA11C944F53}" srcOrd="1" destOrd="0" presId="urn:microsoft.com/office/officeart/2005/8/layout/hList9"/>
    <dgm:cxn modelId="{4A0CE660-BAA1-418F-8BCB-B9DE2F69BA12}" type="presOf" srcId="{7A6136D4-95AF-42E7-AECA-647BC3C13ACC}" destId="{7E8B020C-FDD7-4F78-BBE9-5661AA53F593}" srcOrd="0" destOrd="0" presId="urn:microsoft.com/office/officeart/2005/8/layout/hList9"/>
    <dgm:cxn modelId="{86F9BA8F-63B3-45B5-BE8F-A9D30B336183}" type="presOf" srcId="{1916B460-AE4B-4F69-AB95-FC8F2DDDBE8F}" destId="{0B7C2A27-BB50-4427-87EA-ED6402B32AFD}" srcOrd="0" destOrd="0" presId="urn:microsoft.com/office/officeart/2005/8/layout/hList9"/>
    <dgm:cxn modelId="{D3F21E88-9D01-491C-A43D-E6247F587CA2}" srcId="{51F13667-357E-4F62-A50D-9566FFBB20B8}" destId="{7A6136D4-95AF-42E7-AECA-647BC3C13ACC}" srcOrd="0" destOrd="0" parTransId="{0303D94E-4F8D-4A64-9385-20E7640BE93C}" sibTransId="{15C6A83A-EDED-4DD0-A249-EDD39BF15879}"/>
    <dgm:cxn modelId="{D77F913D-3C69-4727-9384-ACA3AD35DAE7}" type="presOf" srcId="{134C8665-BF89-4FE3-8D88-1AAA4A4788CB}" destId="{A4DF2B16-4B36-4AE0-90AD-77B8295937BF}" srcOrd="1" destOrd="0" presId="urn:microsoft.com/office/officeart/2005/8/layout/hList9"/>
    <dgm:cxn modelId="{25DD2F35-AC77-472F-B06E-23008DD7B7C7}" srcId="{C8625547-A45C-47B5-824D-53ED94EC10F6}" destId="{C5924AB2-6295-4FA6-9FBE-3E88B84D996A}" srcOrd="3" destOrd="0" parTransId="{6FB84850-D010-44FD-A4B2-B811B279C3D4}" sibTransId="{0956E995-5C52-4720-8246-A170770EE37A}"/>
    <dgm:cxn modelId="{08DCE74C-8A84-41C3-9B13-9071A0EE38EB}" srcId="{C8625547-A45C-47B5-824D-53ED94EC10F6}" destId="{9718118F-D43C-43DB-9A5A-EF9404D9E238}" srcOrd="0" destOrd="0" parTransId="{2C91EF71-4648-4D74-883A-4569B270E165}" sibTransId="{4077D52C-3E4D-4721-A52E-7CCDBBAE6EEB}"/>
    <dgm:cxn modelId="{FF51F07C-14CF-49FC-ADE8-C5FB26AFCA61}" type="presOf" srcId="{F37087AA-445E-4478-B0BC-55D30AA18A19}" destId="{082DEF0A-C358-4AC3-A9B0-9459B2A0114A}" srcOrd="1" destOrd="0" presId="urn:microsoft.com/office/officeart/2005/8/layout/hList9"/>
    <dgm:cxn modelId="{5BAC2A81-FE39-4DB2-8923-33AEA9EE5BE9}" type="presOf" srcId="{1916B460-AE4B-4F69-AB95-FC8F2DDDBE8F}" destId="{26AD9060-06EC-4DFC-A2DC-8F2F0DC8DC95}" srcOrd="1" destOrd="0" presId="urn:microsoft.com/office/officeart/2005/8/layout/hList9"/>
    <dgm:cxn modelId="{E0F864D0-9828-4CAE-97C2-B4BC672F433B}" type="presOf" srcId="{C5924AB2-6295-4FA6-9FBE-3E88B84D996A}" destId="{46E19601-84E2-4ECE-9548-B9ED4EA96BF8}" srcOrd="0" destOrd="0" presId="urn:microsoft.com/office/officeart/2005/8/layout/hList9"/>
    <dgm:cxn modelId="{A460C075-FF33-4A77-8E33-1F27F4BCD386}" srcId="{C8625547-A45C-47B5-824D-53ED94EC10F6}" destId="{51F13667-357E-4F62-A50D-9566FFBB20B8}" srcOrd="1" destOrd="0" parTransId="{0F167ABD-7ADE-4A02-A3FD-2E1B0A0F3367}" sibTransId="{6902EDAC-7EB9-450A-8D67-AFB2201C9EF2}"/>
    <dgm:cxn modelId="{71209867-80BE-4768-BDF8-4A15429ADDD4}" type="presParOf" srcId="{0E7222C8-FAB9-4695-AA88-8FB6AD7067C7}" destId="{DF92FC20-31CC-455C-9208-BB650B737D94}" srcOrd="0" destOrd="0" presId="urn:microsoft.com/office/officeart/2005/8/layout/hList9"/>
    <dgm:cxn modelId="{A77614BB-26F9-4806-9A97-5F9F530CC75B}" type="presParOf" srcId="{0E7222C8-FAB9-4695-AA88-8FB6AD7067C7}" destId="{6FC07473-6EF1-4B65-9E73-5B7918A0893E}" srcOrd="1" destOrd="0" presId="urn:microsoft.com/office/officeart/2005/8/layout/hList9"/>
    <dgm:cxn modelId="{D4C9FA29-7BF8-4F79-89EB-6499AEF10864}" type="presParOf" srcId="{6FC07473-6EF1-4B65-9E73-5B7918A0893E}" destId="{A37E3F10-6CA6-41C2-9691-AAFBAC464A55}" srcOrd="0" destOrd="0" presId="urn:microsoft.com/office/officeart/2005/8/layout/hList9"/>
    <dgm:cxn modelId="{CCE94773-3342-4566-B56D-0950AF76F5D3}" type="presParOf" srcId="{6FC07473-6EF1-4B65-9E73-5B7918A0893E}" destId="{F25F84FC-A162-482C-8E50-D7A424EA2424}" srcOrd="1" destOrd="0" presId="urn:microsoft.com/office/officeart/2005/8/layout/hList9"/>
    <dgm:cxn modelId="{4813D675-B6E2-4F26-8C4A-AA40E0EF81D3}" type="presParOf" srcId="{F25F84FC-A162-482C-8E50-D7A424EA2424}" destId="{BA50BBB7-9745-488B-A5CE-C01C247C7285}" srcOrd="0" destOrd="0" presId="urn:microsoft.com/office/officeart/2005/8/layout/hList9"/>
    <dgm:cxn modelId="{71E3DB46-58FE-435F-9050-52B55C58A6E8}" type="presParOf" srcId="{F25F84FC-A162-482C-8E50-D7A424EA2424}" destId="{A4DF2B16-4B36-4AE0-90AD-77B8295937BF}" srcOrd="1" destOrd="0" presId="urn:microsoft.com/office/officeart/2005/8/layout/hList9"/>
    <dgm:cxn modelId="{32E0B244-B155-4E04-9646-B2DD97420152}" type="presParOf" srcId="{0E7222C8-FAB9-4695-AA88-8FB6AD7067C7}" destId="{9515F446-CC8D-484B-B137-40C666F595D7}" srcOrd="2" destOrd="0" presId="urn:microsoft.com/office/officeart/2005/8/layout/hList9"/>
    <dgm:cxn modelId="{ACC2F0F6-6CDD-43D4-A8B9-890FA638B0F4}" type="presParOf" srcId="{0E7222C8-FAB9-4695-AA88-8FB6AD7067C7}" destId="{1B7CCBFC-EFD7-4880-B9C8-631158A740D2}" srcOrd="3" destOrd="0" presId="urn:microsoft.com/office/officeart/2005/8/layout/hList9"/>
    <dgm:cxn modelId="{EADBDB84-C8A7-4F55-A611-7D2D5C630E94}" type="presParOf" srcId="{0E7222C8-FAB9-4695-AA88-8FB6AD7067C7}" destId="{EAED9F7D-001F-448C-8945-C17E9AFEC2E7}" srcOrd="4" destOrd="0" presId="urn:microsoft.com/office/officeart/2005/8/layout/hList9"/>
    <dgm:cxn modelId="{A8C221B2-00A2-4EE4-8351-E3FA1A816766}" type="presParOf" srcId="{0E7222C8-FAB9-4695-AA88-8FB6AD7067C7}" destId="{06F6333F-87F6-4379-98EE-E7A6C50C50CD}" srcOrd="5" destOrd="0" presId="urn:microsoft.com/office/officeart/2005/8/layout/hList9"/>
    <dgm:cxn modelId="{F683638D-A480-4130-9E2F-C8DDC0CE9319}" type="presParOf" srcId="{0E7222C8-FAB9-4695-AA88-8FB6AD7067C7}" destId="{97A7C0F5-BB3A-4430-845D-88698F3735D0}" srcOrd="6" destOrd="0" presId="urn:microsoft.com/office/officeart/2005/8/layout/hList9"/>
    <dgm:cxn modelId="{390A4057-3C17-4721-90FC-ED37B16E0293}" type="presParOf" srcId="{97A7C0F5-BB3A-4430-845D-88698F3735D0}" destId="{D75B04D1-E9C7-445B-9620-0B78292C9597}" srcOrd="0" destOrd="0" presId="urn:microsoft.com/office/officeart/2005/8/layout/hList9"/>
    <dgm:cxn modelId="{F4499961-8CFE-4AEC-843D-5D2BA09EBEC4}" type="presParOf" srcId="{97A7C0F5-BB3A-4430-845D-88698F3735D0}" destId="{7AF44AC4-37C3-4176-94CA-C96C0D9D47BD}" srcOrd="1" destOrd="0" presId="urn:microsoft.com/office/officeart/2005/8/layout/hList9"/>
    <dgm:cxn modelId="{E1CB4611-13E9-4AA5-A0E1-A6387918ACDA}" type="presParOf" srcId="{7AF44AC4-37C3-4176-94CA-C96C0D9D47BD}" destId="{7E8B020C-FDD7-4F78-BBE9-5661AA53F593}" srcOrd="0" destOrd="0" presId="urn:microsoft.com/office/officeart/2005/8/layout/hList9"/>
    <dgm:cxn modelId="{7B2340BE-7DE6-4C2B-9919-0D0B1E1E1B30}" type="presParOf" srcId="{7AF44AC4-37C3-4176-94CA-C96C0D9D47BD}" destId="{DDD1C0C2-EC89-47EF-B52B-5BA11C944F53}" srcOrd="1" destOrd="0" presId="urn:microsoft.com/office/officeart/2005/8/layout/hList9"/>
    <dgm:cxn modelId="{D385DD29-9524-4272-8559-40D0AE4ED0CE}" type="presParOf" srcId="{0E7222C8-FAB9-4695-AA88-8FB6AD7067C7}" destId="{80CE03A3-3F11-463A-A0F8-7856F0209613}" srcOrd="7" destOrd="0" presId="urn:microsoft.com/office/officeart/2005/8/layout/hList9"/>
    <dgm:cxn modelId="{8CCF84D2-319C-4DCA-AB11-02D68F44E798}" type="presParOf" srcId="{0E7222C8-FAB9-4695-AA88-8FB6AD7067C7}" destId="{CE21184A-033F-4B09-B749-6ACBC3A6F340}" srcOrd="8" destOrd="0" presId="urn:microsoft.com/office/officeart/2005/8/layout/hList9"/>
    <dgm:cxn modelId="{C994B042-CAA5-4C88-934E-D3A9A4E1FB66}" type="presParOf" srcId="{0E7222C8-FAB9-4695-AA88-8FB6AD7067C7}" destId="{18758B37-2452-4535-B005-DF71D0963369}" srcOrd="9" destOrd="0" presId="urn:microsoft.com/office/officeart/2005/8/layout/hList9"/>
    <dgm:cxn modelId="{CE4B6F13-B6C7-44E7-835E-20DC61754E45}" type="presParOf" srcId="{0E7222C8-FAB9-4695-AA88-8FB6AD7067C7}" destId="{54E81DD3-DB43-467E-82CD-21CB68414883}" srcOrd="10" destOrd="0" presId="urn:microsoft.com/office/officeart/2005/8/layout/hList9"/>
    <dgm:cxn modelId="{CC690C8C-956F-46B7-83B7-320261884A27}" type="presParOf" srcId="{0E7222C8-FAB9-4695-AA88-8FB6AD7067C7}" destId="{42233C3C-CE2A-46A8-9B92-ABA72A28EE21}" srcOrd="11" destOrd="0" presId="urn:microsoft.com/office/officeart/2005/8/layout/hList9"/>
    <dgm:cxn modelId="{9A197F81-7963-4812-8839-17D18F1A3CB7}" type="presParOf" srcId="{42233C3C-CE2A-46A8-9B92-ABA72A28EE21}" destId="{6ADFAF66-014F-4ECB-962C-F5B47ED3CDF0}" srcOrd="0" destOrd="0" presId="urn:microsoft.com/office/officeart/2005/8/layout/hList9"/>
    <dgm:cxn modelId="{42868414-538C-4658-B947-09964E08B8B1}" type="presParOf" srcId="{42233C3C-CE2A-46A8-9B92-ABA72A28EE21}" destId="{FB304AF3-20CF-4BD4-80B5-FEF3B3EB08BF}" srcOrd="1" destOrd="0" presId="urn:microsoft.com/office/officeart/2005/8/layout/hList9"/>
    <dgm:cxn modelId="{257916A3-0E04-4D48-9D7A-FA9B260585CE}" type="presParOf" srcId="{FB304AF3-20CF-4BD4-80B5-FEF3B3EB08BF}" destId="{4EBD9A6E-9B78-4191-A3BE-F564A387F70B}" srcOrd="0" destOrd="0" presId="urn:microsoft.com/office/officeart/2005/8/layout/hList9"/>
    <dgm:cxn modelId="{92C41252-29D9-4155-9F6C-EFBA17407794}" type="presParOf" srcId="{FB304AF3-20CF-4BD4-80B5-FEF3B3EB08BF}" destId="{082DEF0A-C358-4AC3-A9B0-9459B2A0114A}" srcOrd="1" destOrd="0" presId="urn:microsoft.com/office/officeart/2005/8/layout/hList9"/>
    <dgm:cxn modelId="{87B44E0E-0CE7-4993-B73F-7664E47A3739}" type="presParOf" srcId="{0E7222C8-FAB9-4695-AA88-8FB6AD7067C7}" destId="{FD748756-1AD3-46EC-90A2-988C9AAD8F86}" srcOrd="12" destOrd="0" presId="urn:microsoft.com/office/officeart/2005/8/layout/hList9"/>
    <dgm:cxn modelId="{EDFBB5B1-AA76-4342-9104-EB947AABE2C2}" type="presParOf" srcId="{0E7222C8-FAB9-4695-AA88-8FB6AD7067C7}" destId="{E75800AF-40BB-40BD-BE30-D3DCD0E9AF52}" srcOrd="13" destOrd="0" presId="urn:microsoft.com/office/officeart/2005/8/layout/hList9"/>
    <dgm:cxn modelId="{E29BE06F-4257-4F11-87B0-B9D463778119}" type="presParOf" srcId="{0E7222C8-FAB9-4695-AA88-8FB6AD7067C7}" destId="{15A57244-52B5-4A35-BC4A-7EA52A0B905E}" srcOrd="14" destOrd="0" presId="urn:microsoft.com/office/officeart/2005/8/layout/hList9"/>
    <dgm:cxn modelId="{77385B45-4E32-478E-90D2-64970AFA4598}" type="presParOf" srcId="{0E7222C8-FAB9-4695-AA88-8FB6AD7067C7}" destId="{E12DCC94-72C9-4B17-AA41-3DCCD60BD3B0}" srcOrd="15" destOrd="0" presId="urn:microsoft.com/office/officeart/2005/8/layout/hList9"/>
    <dgm:cxn modelId="{70024B66-0AD0-4643-B724-65D199989AAA}" type="presParOf" srcId="{0E7222C8-FAB9-4695-AA88-8FB6AD7067C7}" destId="{BBF49807-58EF-47AA-817F-6A0C4EE66C98}" srcOrd="16" destOrd="0" presId="urn:microsoft.com/office/officeart/2005/8/layout/hList9"/>
    <dgm:cxn modelId="{C3333BFE-BD45-4BEF-914A-46AC3569EB80}" type="presParOf" srcId="{BBF49807-58EF-47AA-817F-6A0C4EE66C98}" destId="{0A0F00E1-0AA2-4AF1-98EE-D609C6B69DE4}" srcOrd="0" destOrd="0" presId="urn:microsoft.com/office/officeart/2005/8/layout/hList9"/>
    <dgm:cxn modelId="{8CA171B1-AF6C-4F10-BA33-0F13AD83BE3A}" type="presParOf" srcId="{BBF49807-58EF-47AA-817F-6A0C4EE66C98}" destId="{1E3ABFE9-7723-4337-8796-58A5C6653E90}" srcOrd="1" destOrd="0" presId="urn:microsoft.com/office/officeart/2005/8/layout/hList9"/>
    <dgm:cxn modelId="{950507C6-5664-4336-821A-288612719C62}" type="presParOf" srcId="{1E3ABFE9-7723-4337-8796-58A5C6653E90}" destId="{0B7C2A27-BB50-4427-87EA-ED6402B32AFD}" srcOrd="0" destOrd="0" presId="urn:microsoft.com/office/officeart/2005/8/layout/hList9"/>
    <dgm:cxn modelId="{57DFDAA0-425A-4B30-8D64-776ADEA5FDD6}" type="presParOf" srcId="{1E3ABFE9-7723-4337-8796-58A5C6653E90}" destId="{26AD9060-06EC-4DFC-A2DC-8F2F0DC8DC95}" srcOrd="1" destOrd="0" presId="urn:microsoft.com/office/officeart/2005/8/layout/hList9"/>
    <dgm:cxn modelId="{C0826C50-58E0-4E7F-8620-B06637712B10}" type="presParOf" srcId="{0E7222C8-FAB9-4695-AA88-8FB6AD7067C7}" destId="{B26AAE64-9B2B-4E41-A9A2-45C3A97F4D8E}" srcOrd="17" destOrd="0" presId="urn:microsoft.com/office/officeart/2005/8/layout/hList9"/>
    <dgm:cxn modelId="{54A4C930-4A7A-4ADC-B457-2BE55F862985}" type="presParOf" srcId="{0E7222C8-FAB9-4695-AA88-8FB6AD7067C7}" destId="{46E19601-84E2-4ECE-9548-B9ED4EA96BF8}" srcOrd="1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C8625547-A45C-47B5-824D-53ED94EC10F6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9718118F-D43C-43DB-9A5A-EF9404D9E238}">
      <dgm:prSet/>
      <dgm:spPr/>
      <dgm:t>
        <a:bodyPr/>
        <a:lstStyle/>
        <a:p>
          <a:r>
            <a:rPr lang="es-EC" dirty="0" smtClean="0"/>
            <a:t>Páramo San Agustín</a:t>
          </a:r>
          <a:endParaRPr lang="es-EC" dirty="0"/>
        </a:p>
      </dgm:t>
    </dgm:pt>
    <dgm:pt modelId="{2C91EF71-4648-4D74-883A-4569B270E165}" type="parTrans" cxnId="{08DCE74C-8A84-41C3-9B13-9071A0EE38EB}">
      <dgm:prSet/>
      <dgm:spPr/>
      <dgm:t>
        <a:bodyPr/>
        <a:lstStyle/>
        <a:p>
          <a:endParaRPr lang="es-EC"/>
        </a:p>
      </dgm:t>
    </dgm:pt>
    <dgm:pt modelId="{4077D52C-3E4D-4721-A52E-7CCDBBAE6EEB}" type="sibTrans" cxnId="{08DCE74C-8A84-41C3-9B13-9071A0EE38EB}">
      <dgm:prSet/>
      <dgm:spPr/>
      <dgm:t>
        <a:bodyPr/>
        <a:lstStyle/>
        <a:p>
          <a:endParaRPr lang="es-EC"/>
        </a:p>
      </dgm:t>
    </dgm:pt>
    <dgm:pt modelId="{1916B460-AE4B-4F69-AB95-FC8F2DDDBE8F}">
      <dgm:prSet phldrT="[Texto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s-EC" dirty="0" smtClean="0"/>
            <a:t>.</a:t>
          </a:r>
          <a:endParaRPr lang="es-EC" dirty="0"/>
        </a:p>
      </dgm:t>
    </dgm:pt>
    <dgm:pt modelId="{20B9D3BF-D6AA-4C78-9E78-6ED3478676CD}" type="parTrans" cxnId="{8E818FA4-60C0-4372-B872-EDEDD8C9486B}">
      <dgm:prSet/>
      <dgm:spPr/>
      <dgm:t>
        <a:bodyPr/>
        <a:lstStyle/>
        <a:p>
          <a:endParaRPr lang="es-EC"/>
        </a:p>
      </dgm:t>
    </dgm:pt>
    <dgm:pt modelId="{6428F96C-92EB-46B4-B3D2-204EC61FA585}" type="sibTrans" cxnId="{8E818FA4-60C0-4372-B872-EDEDD8C9486B}">
      <dgm:prSet/>
      <dgm:spPr/>
      <dgm:t>
        <a:bodyPr/>
        <a:lstStyle/>
        <a:p>
          <a:endParaRPr lang="es-EC"/>
        </a:p>
      </dgm:t>
    </dgm:pt>
    <dgm:pt modelId="{51F13667-357E-4F62-A50D-9566FFBB20B8}">
      <dgm:prSet/>
      <dgm:spPr/>
      <dgm:t>
        <a:bodyPr/>
        <a:lstStyle/>
        <a:p>
          <a:r>
            <a:rPr lang="es-EC" dirty="0" smtClean="0">
              <a:effectLst/>
            </a:rPr>
            <a:t>Páramo</a:t>
          </a:r>
          <a:r>
            <a:rPr lang="es-EC" baseline="0" dirty="0" smtClean="0">
              <a:effectLst/>
            </a:rPr>
            <a:t> </a:t>
          </a:r>
          <a:r>
            <a:rPr lang="es-EC" baseline="0" dirty="0" err="1" smtClean="0">
              <a:effectLst/>
            </a:rPr>
            <a:t>Caluquí</a:t>
          </a:r>
          <a:endParaRPr lang="es-EC" dirty="0">
            <a:effectLst/>
          </a:endParaRPr>
        </a:p>
      </dgm:t>
    </dgm:pt>
    <dgm:pt modelId="{0F167ABD-7ADE-4A02-A3FD-2E1B0A0F3367}" type="parTrans" cxnId="{A460C075-FF33-4A77-8E33-1F27F4BCD386}">
      <dgm:prSet/>
      <dgm:spPr/>
      <dgm:t>
        <a:bodyPr/>
        <a:lstStyle/>
        <a:p>
          <a:endParaRPr lang="es-EC"/>
        </a:p>
      </dgm:t>
    </dgm:pt>
    <dgm:pt modelId="{6902EDAC-7EB9-450A-8D67-AFB2201C9EF2}" type="sibTrans" cxnId="{A460C075-FF33-4A77-8E33-1F27F4BCD386}">
      <dgm:prSet/>
      <dgm:spPr/>
      <dgm:t>
        <a:bodyPr/>
        <a:lstStyle/>
        <a:p>
          <a:endParaRPr lang="es-EC"/>
        </a:p>
      </dgm:t>
    </dgm:pt>
    <dgm:pt modelId="{7A6136D4-95AF-42E7-AECA-647BC3C13ACC}">
      <dgm:prSet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 dirty="0">
            <a:effectLst/>
          </a:endParaRPr>
        </a:p>
      </dgm:t>
    </dgm:pt>
    <dgm:pt modelId="{0303D94E-4F8D-4A64-9385-20E7640BE93C}" type="parTrans" cxnId="{D3F21E88-9D01-491C-A43D-E6247F587CA2}">
      <dgm:prSet/>
      <dgm:spPr/>
      <dgm:t>
        <a:bodyPr/>
        <a:lstStyle/>
        <a:p>
          <a:endParaRPr lang="es-EC"/>
        </a:p>
      </dgm:t>
    </dgm:pt>
    <dgm:pt modelId="{15C6A83A-EDED-4DD0-A249-EDD39BF15879}" type="sibTrans" cxnId="{D3F21E88-9D01-491C-A43D-E6247F587CA2}">
      <dgm:prSet/>
      <dgm:spPr/>
      <dgm:t>
        <a:bodyPr/>
        <a:lstStyle/>
        <a:p>
          <a:endParaRPr lang="es-EC"/>
        </a:p>
      </dgm:t>
    </dgm:pt>
    <dgm:pt modelId="{16819739-298C-4379-9878-D834160B1A10}">
      <dgm:prSet/>
      <dgm:spPr/>
      <dgm:t>
        <a:bodyPr/>
        <a:lstStyle/>
        <a:p>
          <a:r>
            <a:rPr lang="es-EC" dirty="0" smtClean="0">
              <a:effectLst/>
            </a:rPr>
            <a:t>Vertiente de agua de </a:t>
          </a:r>
          <a:r>
            <a:rPr lang="es-EC" dirty="0" err="1" smtClean="0"/>
            <a:t>Güitig</a:t>
          </a:r>
          <a:endParaRPr lang="es-EC" dirty="0">
            <a:effectLst/>
          </a:endParaRPr>
        </a:p>
      </dgm:t>
    </dgm:pt>
    <dgm:pt modelId="{07A9C436-6EBB-4599-9C5C-78716AD05DAF}" type="parTrans" cxnId="{56F95548-9F23-407C-8BD0-855449C1FBCF}">
      <dgm:prSet/>
      <dgm:spPr/>
      <dgm:t>
        <a:bodyPr/>
        <a:lstStyle/>
        <a:p>
          <a:endParaRPr lang="es-EC"/>
        </a:p>
      </dgm:t>
    </dgm:pt>
    <dgm:pt modelId="{A57B1E2F-B63F-4275-8D33-09ABCE84EC13}" type="sibTrans" cxnId="{56F95548-9F23-407C-8BD0-855449C1FBCF}">
      <dgm:prSet/>
      <dgm:spPr/>
      <dgm:t>
        <a:bodyPr/>
        <a:lstStyle/>
        <a:p>
          <a:endParaRPr lang="es-EC"/>
        </a:p>
      </dgm:t>
    </dgm:pt>
    <dgm:pt modelId="{C5924AB2-6295-4FA6-9FBE-3E88B84D996A}">
      <dgm:prSet/>
      <dgm:spPr/>
      <dgm:t>
        <a:bodyPr/>
        <a:lstStyle/>
        <a:p>
          <a:r>
            <a:rPr lang="es-EC" dirty="0" err="1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Apangora</a:t>
          </a:r>
          <a:endParaRPr lang="es-EC" dirty="0">
            <a:effectLst/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6FB84850-D010-44FD-A4B2-B811B279C3D4}" type="parTrans" cxnId="{25DD2F35-AC77-472F-B06E-23008DD7B7C7}">
      <dgm:prSet/>
      <dgm:spPr/>
      <dgm:t>
        <a:bodyPr/>
        <a:lstStyle/>
        <a:p>
          <a:endParaRPr lang="es-EC"/>
        </a:p>
      </dgm:t>
    </dgm:pt>
    <dgm:pt modelId="{0956E995-5C52-4720-8246-A170770EE37A}" type="sibTrans" cxnId="{25DD2F35-AC77-472F-B06E-23008DD7B7C7}">
      <dgm:prSet/>
      <dgm:spPr/>
      <dgm:t>
        <a:bodyPr/>
        <a:lstStyle/>
        <a:p>
          <a:endParaRPr lang="es-EC"/>
        </a:p>
      </dgm:t>
    </dgm:pt>
    <dgm:pt modelId="{0E7222C8-FAB9-4695-AA88-8FB6AD7067C7}" type="pres">
      <dgm:prSet presAssocID="{C8625547-A45C-47B5-824D-53ED94EC10F6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DF92FC20-31CC-455C-9208-BB650B737D94}" type="pres">
      <dgm:prSet presAssocID="{9718118F-D43C-43DB-9A5A-EF9404D9E238}" presName="posSpace" presStyleCnt="0"/>
      <dgm:spPr/>
    </dgm:pt>
    <dgm:pt modelId="{6FC07473-6EF1-4B65-9E73-5B7918A0893E}" type="pres">
      <dgm:prSet presAssocID="{9718118F-D43C-43DB-9A5A-EF9404D9E238}" presName="vertFlow" presStyleCnt="0"/>
      <dgm:spPr/>
    </dgm:pt>
    <dgm:pt modelId="{A37E3F10-6CA6-41C2-9691-AAFBAC464A55}" type="pres">
      <dgm:prSet presAssocID="{9718118F-D43C-43DB-9A5A-EF9404D9E238}" presName="topSpace" presStyleCnt="0"/>
      <dgm:spPr/>
    </dgm:pt>
    <dgm:pt modelId="{F25F84FC-A162-482C-8E50-D7A424EA2424}" type="pres">
      <dgm:prSet presAssocID="{9718118F-D43C-43DB-9A5A-EF9404D9E238}" presName="firstComp" presStyleCnt="0"/>
      <dgm:spPr/>
    </dgm:pt>
    <dgm:pt modelId="{BA50BBB7-9745-488B-A5CE-C01C247C7285}" type="pres">
      <dgm:prSet presAssocID="{9718118F-D43C-43DB-9A5A-EF9404D9E238}" presName="firstChild" presStyleLbl="bgAccFollowNode1" presStyleIdx="0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A4DF2B16-4B36-4AE0-90AD-77B8295937BF}" type="pres">
      <dgm:prSet presAssocID="{9718118F-D43C-43DB-9A5A-EF9404D9E238}" presName="firstChildTx" presStyleLbl="bgAccFollowNode1" presStyleIdx="0" presStyleCnt="4">
        <dgm:presLayoutVars>
          <dgm:bulletEnabled val="1"/>
        </dgm:presLayoutVars>
      </dgm:prSet>
      <dgm:spPr/>
    </dgm:pt>
    <dgm:pt modelId="{9515F446-CC8D-484B-B137-40C666F595D7}" type="pres">
      <dgm:prSet presAssocID="{9718118F-D43C-43DB-9A5A-EF9404D9E238}" presName="negSpace" presStyleCnt="0"/>
      <dgm:spPr/>
    </dgm:pt>
    <dgm:pt modelId="{1B7CCBFC-EFD7-4880-B9C8-631158A740D2}" type="pres">
      <dgm:prSet presAssocID="{9718118F-D43C-43DB-9A5A-EF9404D9E238}" presName="circle" presStyleLbl="node1" presStyleIdx="0" presStyleCnt="4"/>
      <dgm:spPr/>
      <dgm:t>
        <a:bodyPr/>
        <a:lstStyle/>
        <a:p>
          <a:endParaRPr lang="es-EC"/>
        </a:p>
      </dgm:t>
    </dgm:pt>
    <dgm:pt modelId="{EAED9F7D-001F-448C-8945-C17E9AFEC2E7}" type="pres">
      <dgm:prSet presAssocID="{4077D52C-3E4D-4721-A52E-7CCDBBAE6EEB}" presName="transSpace" presStyleCnt="0"/>
      <dgm:spPr/>
    </dgm:pt>
    <dgm:pt modelId="{06F6333F-87F6-4379-98EE-E7A6C50C50CD}" type="pres">
      <dgm:prSet presAssocID="{51F13667-357E-4F62-A50D-9566FFBB20B8}" presName="posSpace" presStyleCnt="0"/>
      <dgm:spPr/>
    </dgm:pt>
    <dgm:pt modelId="{97A7C0F5-BB3A-4430-845D-88698F3735D0}" type="pres">
      <dgm:prSet presAssocID="{51F13667-357E-4F62-A50D-9566FFBB20B8}" presName="vertFlow" presStyleCnt="0"/>
      <dgm:spPr/>
    </dgm:pt>
    <dgm:pt modelId="{D75B04D1-E9C7-445B-9620-0B78292C9597}" type="pres">
      <dgm:prSet presAssocID="{51F13667-357E-4F62-A50D-9566FFBB20B8}" presName="topSpace" presStyleCnt="0"/>
      <dgm:spPr/>
    </dgm:pt>
    <dgm:pt modelId="{7AF44AC4-37C3-4176-94CA-C96C0D9D47BD}" type="pres">
      <dgm:prSet presAssocID="{51F13667-357E-4F62-A50D-9566FFBB20B8}" presName="firstComp" presStyleCnt="0"/>
      <dgm:spPr/>
    </dgm:pt>
    <dgm:pt modelId="{7E8B020C-FDD7-4F78-BBE9-5661AA53F593}" type="pres">
      <dgm:prSet presAssocID="{51F13667-357E-4F62-A50D-9566FFBB20B8}" presName="firstChild" presStyleLbl="bgAccFollowNode1" presStyleIdx="1" presStyleCnt="4"/>
      <dgm:spPr/>
      <dgm:t>
        <a:bodyPr/>
        <a:lstStyle/>
        <a:p>
          <a:endParaRPr lang="es-EC"/>
        </a:p>
      </dgm:t>
    </dgm:pt>
    <dgm:pt modelId="{DDD1C0C2-EC89-47EF-B52B-5BA11C944F53}" type="pres">
      <dgm:prSet presAssocID="{51F13667-357E-4F62-A50D-9566FFBB20B8}" presName="firstChildTx" presStyleLbl="b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0CE03A3-3F11-463A-A0F8-7856F0209613}" type="pres">
      <dgm:prSet presAssocID="{51F13667-357E-4F62-A50D-9566FFBB20B8}" presName="negSpace" presStyleCnt="0"/>
      <dgm:spPr/>
    </dgm:pt>
    <dgm:pt modelId="{CE21184A-033F-4B09-B749-6ACBC3A6F340}" type="pres">
      <dgm:prSet presAssocID="{51F13667-357E-4F62-A50D-9566FFBB20B8}" presName="circle" presStyleLbl="node1" presStyleIdx="1" presStyleCnt="4"/>
      <dgm:spPr/>
      <dgm:t>
        <a:bodyPr/>
        <a:lstStyle/>
        <a:p>
          <a:endParaRPr lang="es-EC"/>
        </a:p>
      </dgm:t>
    </dgm:pt>
    <dgm:pt modelId="{18758B37-2452-4535-B005-DF71D0963369}" type="pres">
      <dgm:prSet presAssocID="{6902EDAC-7EB9-450A-8D67-AFB2201C9EF2}" presName="transSpace" presStyleCnt="0"/>
      <dgm:spPr/>
    </dgm:pt>
    <dgm:pt modelId="{54E81DD3-DB43-467E-82CD-21CB68414883}" type="pres">
      <dgm:prSet presAssocID="{16819739-298C-4379-9878-D834160B1A10}" presName="posSpace" presStyleCnt="0"/>
      <dgm:spPr/>
    </dgm:pt>
    <dgm:pt modelId="{42233C3C-CE2A-46A8-9B92-ABA72A28EE21}" type="pres">
      <dgm:prSet presAssocID="{16819739-298C-4379-9878-D834160B1A10}" presName="vertFlow" presStyleCnt="0"/>
      <dgm:spPr/>
    </dgm:pt>
    <dgm:pt modelId="{6ADFAF66-014F-4ECB-962C-F5B47ED3CDF0}" type="pres">
      <dgm:prSet presAssocID="{16819739-298C-4379-9878-D834160B1A10}" presName="topSpace" presStyleCnt="0"/>
      <dgm:spPr/>
    </dgm:pt>
    <dgm:pt modelId="{FB304AF3-20CF-4BD4-80B5-FEF3B3EB08BF}" type="pres">
      <dgm:prSet presAssocID="{16819739-298C-4379-9878-D834160B1A10}" presName="firstComp" presStyleCnt="0"/>
      <dgm:spPr/>
    </dgm:pt>
    <dgm:pt modelId="{4EBD9A6E-9B78-4191-A3BE-F564A387F70B}" type="pres">
      <dgm:prSet presAssocID="{16819739-298C-4379-9878-D834160B1A10}" presName="firstChild" presStyleLbl="bgAccFollowNode1" presStyleIdx="2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082DEF0A-C358-4AC3-A9B0-9459B2A0114A}" type="pres">
      <dgm:prSet presAssocID="{16819739-298C-4379-9878-D834160B1A10}" presName="firstChildTx" presStyleLbl="bgAccFollowNode1" presStyleIdx="2" presStyleCnt="4">
        <dgm:presLayoutVars>
          <dgm:bulletEnabled val="1"/>
        </dgm:presLayoutVars>
      </dgm:prSet>
      <dgm:spPr/>
    </dgm:pt>
    <dgm:pt modelId="{FD748756-1AD3-46EC-90A2-988C9AAD8F86}" type="pres">
      <dgm:prSet presAssocID="{16819739-298C-4379-9878-D834160B1A10}" presName="negSpace" presStyleCnt="0"/>
      <dgm:spPr/>
    </dgm:pt>
    <dgm:pt modelId="{E75800AF-40BB-40BD-BE30-D3DCD0E9AF52}" type="pres">
      <dgm:prSet presAssocID="{16819739-298C-4379-9878-D834160B1A10}" presName="circle" presStyleLbl="node1" presStyleIdx="2" presStyleCnt="4"/>
      <dgm:spPr/>
      <dgm:t>
        <a:bodyPr/>
        <a:lstStyle/>
        <a:p>
          <a:endParaRPr lang="es-EC"/>
        </a:p>
      </dgm:t>
    </dgm:pt>
    <dgm:pt modelId="{15A57244-52B5-4A35-BC4A-7EA52A0B905E}" type="pres">
      <dgm:prSet presAssocID="{A57B1E2F-B63F-4275-8D33-09ABCE84EC13}" presName="transSpace" presStyleCnt="0"/>
      <dgm:spPr/>
    </dgm:pt>
    <dgm:pt modelId="{E12DCC94-72C9-4B17-AA41-3DCCD60BD3B0}" type="pres">
      <dgm:prSet presAssocID="{C5924AB2-6295-4FA6-9FBE-3E88B84D996A}" presName="posSpace" presStyleCnt="0"/>
      <dgm:spPr/>
    </dgm:pt>
    <dgm:pt modelId="{BBF49807-58EF-47AA-817F-6A0C4EE66C98}" type="pres">
      <dgm:prSet presAssocID="{C5924AB2-6295-4FA6-9FBE-3E88B84D996A}" presName="vertFlow" presStyleCnt="0"/>
      <dgm:spPr/>
    </dgm:pt>
    <dgm:pt modelId="{0A0F00E1-0AA2-4AF1-98EE-D609C6B69DE4}" type="pres">
      <dgm:prSet presAssocID="{C5924AB2-6295-4FA6-9FBE-3E88B84D996A}" presName="topSpace" presStyleCnt="0"/>
      <dgm:spPr/>
    </dgm:pt>
    <dgm:pt modelId="{1E3ABFE9-7723-4337-8796-58A5C6653E90}" type="pres">
      <dgm:prSet presAssocID="{C5924AB2-6295-4FA6-9FBE-3E88B84D996A}" presName="firstComp" presStyleCnt="0"/>
      <dgm:spPr/>
    </dgm:pt>
    <dgm:pt modelId="{0B7C2A27-BB50-4427-87EA-ED6402B32AFD}" type="pres">
      <dgm:prSet presAssocID="{C5924AB2-6295-4FA6-9FBE-3E88B84D996A}" presName="firstChild" presStyleLbl="bgAccFollowNode1" presStyleIdx="3" presStyleCnt="4"/>
      <dgm:spPr/>
      <dgm:t>
        <a:bodyPr/>
        <a:lstStyle/>
        <a:p>
          <a:endParaRPr lang="es-EC"/>
        </a:p>
      </dgm:t>
    </dgm:pt>
    <dgm:pt modelId="{26AD9060-06EC-4DFC-A2DC-8F2F0DC8DC95}" type="pres">
      <dgm:prSet presAssocID="{C5924AB2-6295-4FA6-9FBE-3E88B84D996A}" presName="firstChildTx" presStyleLbl="b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26AAE64-9B2B-4E41-A9A2-45C3A97F4D8E}" type="pres">
      <dgm:prSet presAssocID="{C5924AB2-6295-4FA6-9FBE-3E88B84D996A}" presName="negSpace" presStyleCnt="0"/>
      <dgm:spPr/>
    </dgm:pt>
    <dgm:pt modelId="{46E19601-84E2-4ECE-9548-B9ED4EA96BF8}" type="pres">
      <dgm:prSet presAssocID="{C5924AB2-6295-4FA6-9FBE-3E88B84D996A}" presName="circle" presStyleLbl="node1" presStyleIdx="3" presStyleCnt="4"/>
      <dgm:spPr/>
      <dgm:t>
        <a:bodyPr/>
        <a:lstStyle/>
        <a:p>
          <a:endParaRPr lang="es-EC"/>
        </a:p>
      </dgm:t>
    </dgm:pt>
  </dgm:ptLst>
  <dgm:cxnLst>
    <dgm:cxn modelId="{A5E3139B-6D33-4D1D-8718-D11A94673E5A}" type="presOf" srcId="{9718118F-D43C-43DB-9A5A-EF9404D9E238}" destId="{1B7CCBFC-EFD7-4880-B9C8-631158A740D2}" srcOrd="0" destOrd="0" presId="urn:microsoft.com/office/officeart/2005/8/layout/hList9"/>
    <dgm:cxn modelId="{CA5F09C1-C359-44E7-87C1-9F5B0892AD81}" type="presOf" srcId="{C5924AB2-6295-4FA6-9FBE-3E88B84D996A}" destId="{46E19601-84E2-4ECE-9548-B9ED4EA96BF8}" srcOrd="0" destOrd="0" presId="urn:microsoft.com/office/officeart/2005/8/layout/hList9"/>
    <dgm:cxn modelId="{56F95548-9F23-407C-8BD0-855449C1FBCF}" srcId="{C8625547-A45C-47B5-824D-53ED94EC10F6}" destId="{16819739-298C-4379-9878-D834160B1A10}" srcOrd="2" destOrd="0" parTransId="{07A9C436-6EBB-4599-9C5C-78716AD05DAF}" sibTransId="{A57B1E2F-B63F-4275-8D33-09ABCE84EC13}"/>
    <dgm:cxn modelId="{371741D7-84EC-437E-9ED3-A2A59C9C0172}" type="presOf" srcId="{7A6136D4-95AF-42E7-AECA-647BC3C13ACC}" destId="{DDD1C0C2-EC89-47EF-B52B-5BA11C944F53}" srcOrd="1" destOrd="0" presId="urn:microsoft.com/office/officeart/2005/8/layout/hList9"/>
    <dgm:cxn modelId="{DF151BCD-1048-487C-98C8-EBC7714DE01D}" type="presOf" srcId="{7A6136D4-95AF-42E7-AECA-647BC3C13ACC}" destId="{7E8B020C-FDD7-4F78-BBE9-5661AA53F593}" srcOrd="0" destOrd="0" presId="urn:microsoft.com/office/officeart/2005/8/layout/hList9"/>
    <dgm:cxn modelId="{8E818FA4-60C0-4372-B872-EDEDD8C9486B}" srcId="{C5924AB2-6295-4FA6-9FBE-3E88B84D996A}" destId="{1916B460-AE4B-4F69-AB95-FC8F2DDDBE8F}" srcOrd="0" destOrd="0" parTransId="{20B9D3BF-D6AA-4C78-9E78-6ED3478676CD}" sibTransId="{6428F96C-92EB-46B4-B3D2-204EC61FA585}"/>
    <dgm:cxn modelId="{5A612A1F-867F-44D3-B2C0-5772E1ED0A59}" type="presOf" srcId="{1916B460-AE4B-4F69-AB95-FC8F2DDDBE8F}" destId="{26AD9060-06EC-4DFC-A2DC-8F2F0DC8DC95}" srcOrd="1" destOrd="0" presId="urn:microsoft.com/office/officeart/2005/8/layout/hList9"/>
    <dgm:cxn modelId="{48E2F0C6-80E0-4817-9C36-0B1381E8808B}" type="presOf" srcId="{C8625547-A45C-47B5-824D-53ED94EC10F6}" destId="{0E7222C8-FAB9-4695-AA88-8FB6AD7067C7}" srcOrd="0" destOrd="0" presId="urn:microsoft.com/office/officeart/2005/8/layout/hList9"/>
    <dgm:cxn modelId="{13D39CC1-42D5-49E3-990F-259291F91728}" type="presOf" srcId="{51F13667-357E-4F62-A50D-9566FFBB20B8}" destId="{CE21184A-033F-4B09-B749-6ACBC3A6F340}" srcOrd="0" destOrd="0" presId="urn:microsoft.com/office/officeart/2005/8/layout/hList9"/>
    <dgm:cxn modelId="{D3F21E88-9D01-491C-A43D-E6247F587CA2}" srcId="{51F13667-357E-4F62-A50D-9566FFBB20B8}" destId="{7A6136D4-95AF-42E7-AECA-647BC3C13ACC}" srcOrd="0" destOrd="0" parTransId="{0303D94E-4F8D-4A64-9385-20E7640BE93C}" sibTransId="{15C6A83A-EDED-4DD0-A249-EDD39BF15879}"/>
    <dgm:cxn modelId="{25DD2F35-AC77-472F-B06E-23008DD7B7C7}" srcId="{C8625547-A45C-47B5-824D-53ED94EC10F6}" destId="{C5924AB2-6295-4FA6-9FBE-3E88B84D996A}" srcOrd="3" destOrd="0" parTransId="{6FB84850-D010-44FD-A4B2-B811B279C3D4}" sibTransId="{0956E995-5C52-4720-8246-A170770EE37A}"/>
    <dgm:cxn modelId="{08DCE74C-8A84-41C3-9B13-9071A0EE38EB}" srcId="{C8625547-A45C-47B5-824D-53ED94EC10F6}" destId="{9718118F-D43C-43DB-9A5A-EF9404D9E238}" srcOrd="0" destOrd="0" parTransId="{2C91EF71-4648-4D74-883A-4569B270E165}" sibTransId="{4077D52C-3E4D-4721-A52E-7CCDBBAE6EEB}"/>
    <dgm:cxn modelId="{E7BBFE1D-189C-470D-BCDE-24659C6092E5}" type="presOf" srcId="{16819739-298C-4379-9878-D834160B1A10}" destId="{E75800AF-40BB-40BD-BE30-D3DCD0E9AF52}" srcOrd="0" destOrd="0" presId="urn:microsoft.com/office/officeart/2005/8/layout/hList9"/>
    <dgm:cxn modelId="{A460C075-FF33-4A77-8E33-1F27F4BCD386}" srcId="{C8625547-A45C-47B5-824D-53ED94EC10F6}" destId="{51F13667-357E-4F62-A50D-9566FFBB20B8}" srcOrd="1" destOrd="0" parTransId="{0F167ABD-7ADE-4A02-A3FD-2E1B0A0F3367}" sibTransId="{6902EDAC-7EB9-450A-8D67-AFB2201C9EF2}"/>
    <dgm:cxn modelId="{8B528AAA-98C4-41C3-B706-E8BE7EFBF2FA}" type="presOf" srcId="{1916B460-AE4B-4F69-AB95-FC8F2DDDBE8F}" destId="{0B7C2A27-BB50-4427-87EA-ED6402B32AFD}" srcOrd="0" destOrd="0" presId="urn:microsoft.com/office/officeart/2005/8/layout/hList9"/>
    <dgm:cxn modelId="{CD4BC601-76FF-4FD0-8AAA-67934ABE8C5F}" type="presParOf" srcId="{0E7222C8-FAB9-4695-AA88-8FB6AD7067C7}" destId="{DF92FC20-31CC-455C-9208-BB650B737D94}" srcOrd="0" destOrd="0" presId="urn:microsoft.com/office/officeart/2005/8/layout/hList9"/>
    <dgm:cxn modelId="{E372FB92-130B-4983-A74A-B2352C95D804}" type="presParOf" srcId="{0E7222C8-FAB9-4695-AA88-8FB6AD7067C7}" destId="{6FC07473-6EF1-4B65-9E73-5B7918A0893E}" srcOrd="1" destOrd="0" presId="urn:microsoft.com/office/officeart/2005/8/layout/hList9"/>
    <dgm:cxn modelId="{3B9A83F5-EF55-40DB-BD2B-2F9FF307DF10}" type="presParOf" srcId="{6FC07473-6EF1-4B65-9E73-5B7918A0893E}" destId="{A37E3F10-6CA6-41C2-9691-AAFBAC464A55}" srcOrd="0" destOrd="0" presId="urn:microsoft.com/office/officeart/2005/8/layout/hList9"/>
    <dgm:cxn modelId="{18FFDBDC-8C13-4FA1-8BB5-A4B3C1D13098}" type="presParOf" srcId="{6FC07473-6EF1-4B65-9E73-5B7918A0893E}" destId="{F25F84FC-A162-482C-8E50-D7A424EA2424}" srcOrd="1" destOrd="0" presId="urn:microsoft.com/office/officeart/2005/8/layout/hList9"/>
    <dgm:cxn modelId="{AE8828A8-C482-4868-9BCA-624F2DA020D1}" type="presParOf" srcId="{F25F84FC-A162-482C-8E50-D7A424EA2424}" destId="{BA50BBB7-9745-488B-A5CE-C01C247C7285}" srcOrd="0" destOrd="0" presId="urn:microsoft.com/office/officeart/2005/8/layout/hList9"/>
    <dgm:cxn modelId="{B08589FD-6BAA-4F00-BB6D-B07BC3F05549}" type="presParOf" srcId="{F25F84FC-A162-482C-8E50-D7A424EA2424}" destId="{A4DF2B16-4B36-4AE0-90AD-77B8295937BF}" srcOrd="1" destOrd="0" presId="urn:microsoft.com/office/officeart/2005/8/layout/hList9"/>
    <dgm:cxn modelId="{9D2AE794-7976-46AC-84B9-4603CCA65AFE}" type="presParOf" srcId="{0E7222C8-FAB9-4695-AA88-8FB6AD7067C7}" destId="{9515F446-CC8D-484B-B137-40C666F595D7}" srcOrd="2" destOrd="0" presId="urn:microsoft.com/office/officeart/2005/8/layout/hList9"/>
    <dgm:cxn modelId="{11BF730C-4D94-48BD-B431-5690FA1CBC12}" type="presParOf" srcId="{0E7222C8-FAB9-4695-AA88-8FB6AD7067C7}" destId="{1B7CCBFC-EFD7-4880-B9C8-631158A740D2}" srcOrd="3" destOrd="0" presId="urn:microsoft.com/office/officeart/2005/8/layout/hList9"/>
    <dgm:cxn modelId="{C979AF01-3B55-447D-B2C8-B0002048B1D9}" type="presParOf" srcId="{0E7222C8-FAB9-4695-AA88-8FB6AD7067C7}" destId="{EAED9F7D-001F-448C-8945-C17E9AFEC2E7}" srcOrd="4" destOrd="0" presId="urn:microsoft.com/office/officeart/2005/8/layout/hList9"/>
    <dgm:cxn modelId="{ABEE5B34-5F06-41EA-8F23-6E9F3866B7EA}" type="presParOf" srcId="{0E7222C8-FAB9-4695-AA88-8FB6AD7067C7}" destId="{06F6333F-87F6-4379-98EE-E7A6C50C50CD}" srcOrd="5" destOrd="0" presId="urn:microsoft.com/office/officeart/2005/8/layout/hList9"/>
    <dgm:cxn modelId="{2660CB63-B960-4364-9E8F-BE28AAE10A4D}" type="presParOf" srcId="{0E7222C8-FAB9-4695-AA88-8FB6AD7067C7}" destId="{97A7C0F5-BB3A-4430-845D-88698F3735D0}" srcOrd="6" destOrd="0" presId="urn:microsoft.com/office/officeart/2005/8/layout/hList9"/>
    <dgm:cxn modelId="{2994F73B-34AF-4CAC-B65D-022C2AF36D73}" type="presParOf" srcId="{97A7C0F5-BB3A-4430-845D-88698F3735D0}" destId="{D75B04D1-E9C7-445B-9620-0B78292C9597}" srcOrd="0" destOrd="0" presId="urn:microsoft.com/office/officeart/2005/8/layout/hList9"/>
    <dgm:cxn modelId="{8B48371F-5062-4610-BD6E-BE5DF61ADD75}" type="presParOf" srcId="{97A7C0F5-BB3A-4430-845D-88698F3735D0}" destId="{7AF44AC4-37C3-4176-94CA-C96C0D9D47BD}" srcOrd="1" destOrd="0" presId="urn:microsoft.com/office/officeart/2005/8/layout/hList9"/>
    <dgm:cxn modelId="{59BD2AB5-A4A6-4B77-AF4D-7033F446475B}" type="presParOf" srcId="{7AF44AC4-37C3-4176-94CA-C96C0D9D47BD}" destId="{7E8B020C-FDD7-4F78-BBE9-5661AA53F593}" srcOrd="0" destOrd="0" presId="urn:microsoft.com/office/officeart/2005/8/layout/hList9"/>
    <dgm:cxn modelId="{88281D3E-70A3-4E9C-9CF3-E455D85919BC}" type="presParOf" srcId="{7AF44AC4-37C3-4176-94CA-C96C0D9D47BD}" destId="{DDD1C0C2-EC89-47EF-B52B-5BA11C944F53}" srcOrd="1" destOrd="0" presId="urn:microsoft.com/office/officeart/2005/8/layout/hList9"/>
    <dgm:cxn modelId="{B210EDB5-B980-4680-BF1F-C9EB0C287C6B}" type="presParOf" srcId="{0E7222C8-FAB9-4695-AA88-8FB6AD7067C7}" destId="{80CE03A3-3F11-463A-A0F8-7856F0209613}" srcOrd="7" destOrd="0" presId="urn:microsoft.com/office/officeart/2005/8/layout/hList9"/>
    <dgm:cxn modelId="{518E872A-20E1-4A66-8A2C-FEBC8CD08982}" type="presParOf" srcId="{0E7222C8-FAB9-4695-AA88-8FB6AD7067C7}" destId="{CE21184A-033F-4B09-B749-6ACBC3A6F340}" srcOrd="8" destOrd="0" presId="urn:microsoft.com/office/officeart/2005/8/layout/hList9"/>
    <dgm:cxn modelId="{FE7045E3-6117-48DF-9E26-EE67E6E696B9}" type="presParOf" srcId="{0E7222C8-FAB9-4695-AA88-8FB6AD7067C7}" destId="{18758B37-2452-4535-B005-DF71D0963369}" srcOrd="9" destOrd="0" presId="urn:microsoft.com/office/officeart/2005/8/layout/hList9"/>
    <dgm:cxn modelId="{58F29685-08D5-4D60-8678-BA5C8A1E522D}" type="presParOf" srcId="{0E7222C8-FAB9-4695-AA88-8FB6AD7067C7}" destId="{54E81DD3-DB43-467E-82CD-21CB68414883}" srcOrd="10" destOrd="0" presId="urn:microsoft.com/office/officeart/2005/8/layout/hList9"/>
    <dgm:cxn modelId="{DC1EC6DE-57A0-43EB-957B-AA92B99142CC}" type="presParOf" srcId="{0E7222C8-FAB9-4695-AA88-8FB6AD7067C7}" destId="{42233C3C-CE2A-46A8-9B92-ABA72A28EE21}" srcOrd="11" destOrd="0" presId="urn:microsoft.com/office/officeart/2005/8/layout/hList9"/>
    <dgm:cxn modelId="{FD938996-55D2-4999-9FE4-2B6593499FC4}" type="presParOf" srcId="{42233C3C-CE2A-46A8-9B92-ABA72A28EE21}" destId="{6ADFAF66-014F-4ECB-962C-F5B47ED3CDF0}" srcOrd="0" destOrd="0" presId="urn:microsoft.com/office/officeart/2005/8/layout/hList9"/>
    <dgm:cxn modelId="{ECCA4EAF-6311-4FD4-AEFE-2CBA2905587A}" type="presParOf" srcId="{42233C3C-CE2A-46A8-9B92-ABA72A28EE21}" destId="{FB304AF3-20CF-4BD4-80B5-FEF3B3EB08BF}" srcOrd="1" destOrd="0" presId="urn:microsoft.com/office/officeart/2005/8/layout/hList9"/>
    <dgm:cxn modelId="{3C0173E0-59E5-4F93-944C-4F3A9BCA35A9}" type="presParOf" srcId="{FB304AF3-20CF-4BD4-80B5-FEF3B3EB08BF}" destId="{4EBD9A6E-9B78-4191-A3BE-F564A387F70B}" srcOrd="0" destOrd="0" presId="urn:microsoft.com/office/officeart/2005/8/layout/hList9"/>
    <dgm:cxn modelId="{64B97374-50CC-453A-A68F-6E1E8D6E475E}" type="presParOf" srcId="{FB304AF3-20CF-4BD4-80B5-FEF3B3EB08BF}" destId="{082DEF0A-C358-4AC3-A9B0-9459B2A0114A}" srcOrd="1" destOrd="0" presId="urn:microsoft.com/office/officeart/2005/8/layout/hList9"/>
    <dgm:cxn modelId="{16505C4E-ADCB-44A5-B091-D9D8A0988CCB}" type="presParOf" srcId="{0E7222C8-FAB9-4695-AA88-8FB6AD7067C7}" destId="{FD748756-1AD3-46EC-90A2-988C9AAD8F86}" srcOrd="12" destOrd="0" presId="urn:microsoft.com/office/officeart/2005/8/layout/hList9"/>
    <dgm:cxn modelId="{AC3CD462-F812-426A-B1E4-BBDD03D52AF0}" type="presParOf" srcId="{0E7222C8-FAB9-4695-AA88-8FB6AD7067C7}" destId="{E75800AF-40BB-40BD-BE30-D3DCD0E9AF52}" srcOrd="13" destOrd="0" presId="urn:microsoft.com/office/officeart/2005/8/layout/hList9"/>
    <dgm:cxn modelId="{42AF1034-2D8E-42C9-A2EA-510257DBAA4C}" type="presParOf" srcId="{0E7222C8-FAB9-4695-AA88-8FB6AD7067C7}" destId="{15A57244-52B5-4A35-BC4A-7EA52A0B905E}" srcOrd="14" destOrd="0" presId="urn:microsoft.com/office/officeart/2005/8/layout/hList9"/>
    <dgm:cxn modelId="{67B3BEF2-6D19-4AFC-A3CB-72C734C73F83}" type="presParOf" srcId="{0E7222C8-FAB9-4695-AA88-8FB6AD7067C7}" destId="{E12DCC94-72C9-4B17-AA41-3DCCD60BD3B0}" srcOrd="15" destOrd="0" presId="urn:microsoft.com/office/officeart/2005/8/layout/hList9"/>
    <dgm:cxn modelId="{413B4459-A21B-47F4-B382-AADB8AF16E12}" type="presParOf" srcId="{0E7222C8-FAB9-4695-AA88-8FB6AD7067C7}" destId="{BBF49807-58EF-47AA-817F-6A0C4EE66C98}" srcOrd="16" destOrd="0" presId="urn:microsoft.com/office/officeart/2005/8/layout/hList9"/>
    <dgm:cxn modelId="{715C34D3-F9FF-4DBB-8C36-B9BEE933D6F7}" type="presParOf" srcId="{BBF49807-58EF-47AA-817F-6A0C4EE66C98}" destId="{0A0F00E1-0AA2-4AF1-98EE-D609C6B69DE4}" srcOrd="0" destOrd="0" presId="urn:microsoft.com/office/officeart/2005/8/layout/hList9"/>
    <dgm:cxn modelId="{C3B6CF04-C8E9-4B7D-8C37-89F405EED6CF}" type="presParOf" srcId="{BBF49807-58EF-47AA-817F-6A0C4EE66C98}" destId="{1E3ABFE9-7723-4337-8796-58A5C6653E90}" srcOrd="1" destOrd="0" presId="urn:microsoft.com/office/officeart/2005/8/layout/hList9"/>
    <dgm:cxn modelId="{3F523E3B-1A0B-4BD7-98FC-BD8E2C5790FE}" type="presParOf" srcId="{1E3ABFE9-7723-4337-8796-58A5C6653E90}" destId="{0B7C2A27-BB50-4427-87EA-ED6402B32AFD}" srcOrd="0" destOrd="0" presId="urn:microsoft.com/office/officeart/2005/8/layout/hList9"/>
    <dgm:cxn modelId="{251CE3CE-17A4-4337-9F81-B150D153AD6A}" type="presParOf" srcId="{1E3ABFE9-7723-4337-8796-58A5C6653E90}" destId="{26AD9060-06EC-4DFC-A2DC-8F2F0DC8DC95}" srcOrd="1" destOrd="0" presId="urn:microsoft.com/office/officeart/2005/8/layout/hList9"/>
    <dgm:cxn modelId="{11A3B2BE-DAD7-46DB-959D-E416FDE87F66}" type="presParOf" srcId="{0E7222C8-FAB9-4695-AA88-8FB6AD7067C7}" destId="{B26AAE64-9B2B-4E41-A9A2-45C3A97F4D8E}" srcOrd="17" destOrd="0" presId="urn:microsoft.com/office/officeart/2005/8/layout/hList9"/>
    <dgm:cxn modelId="{11632A2A-725F-4580-AB3D-DC41527AC70B}" type="presParOf" srcId="{0E7222C8-FAB9-4695-AA88-8FB6AD7067C7}" destId="{46E19601-84E2-4ECE-9548-B9ED4EA96BF8}" srcOrd="1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EE8CF41-CABC-47F1-95FA-6486C01BB052}" type="doc">
      <dgm:prSet loTypeId="urn:microsoft.com/office/officeart/2005/8/layout/bProcess2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6B3886FD-24C5-413A-B77E-1B8BCC9F909F}">
      <dgm:prSet phldrT="[Texto]" custT="1"/>
      <dgm:spPr/>
      <dgm:t>
        <a:bodyPr/>
        <a:lstStyle/>
        <a:p>
          <a:pPr algn="ctr"/>
          <a:r>
            <a:rPr lang="es-EC" sz="1800" dirty="0" smtClean="0"/>
            <a:t>Accesibilidad y conectividad</a:t>
          </a:r>
          <a:endParaRPr lang="es-EC" sz="1800" dirty="0"/>
        </a:p>
      </dgm:t>
    </dgm:pt>
    <dgm:pt modelId="{A5F2C4ED-3003-4B09-AD15-80C28D217FDC}" type="parTrans" cxnId="{FAE463EC-822A-41E4-855E-A2DA3CE37FC9}">
      <dgm:prSet/>
      <dgm:spPr/>
      <dgm:t>
        <a:bodyPr/>
        <a:lstStyle/>
        <a:p>
          <a:pPr algn="ctr"/>
          <a:endParaRPr lang="es-EC" sz="2000"/>
        </a:p>
      </dgm:t>
    </dgm:pt>
    <dgm:pt modelId="{394AB3CA-AB2E-4DB7-BD7C-7F7F8BC27587}" type="sibTrans" cxnId="{FAE463EC-822A-41E4-855E-A2DA3CE37FC9}">
      <dgm:prSet/>
      <dgm:spPr/>
      <dgm:t>
        <a:bodyPr/>
        <a:lstStyle/>
        <a:p>
          <a:pPr algn="ctr"/>
          <a:endParaRPr lang="es-EC" sz="2000"/>
        </a:p>
      </dgm:t>
    </dgm:pt>
    <dgm:pt modelId="{31F79C43-C4CC-4183-8A4D-D136ED6A4788}">
      <dgm:prSet phldrT="[Texto]" custT="1"/>
      <dgm:spPr/>
      <dgm:t>
        <a:bodyPr/>
        <a:lstStyle/>
        <a:p>
          <a:pPr algn="ctr"/>
          <a:r>
            <a:rPr lang="es-EC" sz="1400" dirty="0" smtClean="0"/>
            <a:t>Planta turística /Servicios</a:t>
          </a:r>
          <a:endParaRPr lang="es-EC" sz="1400" dirty="0"/>
        </a:p>
      </dgm:t>
    </dgm:pt>
    <dgm:pt modelId="{643B71F0-197B-4CCB-A4F5-D52C0F9C9E48}" type="parTrans" cxnId="{617712F9-B9C2-432F-B5FF-F0F8CABF4B35}">
      <dgm:prSet/>
      <dgm:spPr/>
      <dgm:t>
        <a:bodyPr/>
        <a:lstStyle/>
        <a:p>
          <a:pPr algn="ctr"/>
          <a:endParaRPr lang="es-EC" sz="2000"/>
        </a:p>
      </dgm:t>
    </dgm:pt>
    <dgm:pt modelId="{D46AF808-12DD-4F94-940D-E648A2A0A0E3}" type="sibTrans" cxnId="{617712F9-B9C2-432F-B5FF-F0F8CABF4B35}">
      <dgm:prSet/>
      <dgm:spPr/>
      <dgm:t>
        <a:bodyPr/>
        <a:lstStyle/>
        <a:p>
          <a:pPr algn="ctr"/>
          <a:endParaRPr lang="es-EC" sz="2000"/>
        </a:p>
      </dgm:t>
    </dgm:pt>
    <dgm:pt modelId="{A42766D0-F67F-40E3-A001-C1C058A557C0}">
      <dgm:prSet phldrT="[Texto]" custT="1"/>
      <dgm:spPr/>
      <dgm:t>
        <a:bodyPr/>
        <a:lstStyle/>
        <a:p>
          <a:pPr algn="ctr"/>
          <a:endParaRPr lang="es-EC" sz="1050" dirty="0"/>
        </a:p>
      </dgm:t>
    </dgm:pt>
    <dgm:pt modelId="{ADD2F7A8-BC0A-4DF5-BC11-8C611A1F9B9A}" type="parTrans" cxnId="{90877DF1-8B40-41A7-A7C4-ED878EB05180}">
      <dgm:prSet/>
      <dgm:spPr/>
      <dgm:t>
        <a:bodyPr/>
        <a:lstStyle/>
        <a:p>
          <a:pPr algn="ctr"/>
          <a:endParaRPr lang="es-EC" sz="2000"/>
        </a:p>
      </dgm:t>
    </dgm:pt>
    <dgm:pt modelId="{9D7D34A9-39D3-401B-9A32-1A0E1B00D9CC}" type="sibTrans" cxnId="{90877DF1-8B40-41A7-A7C4-ED878EB05180}">
      <dgm:prSet/>
      <dgm:spPr/>
      <dgm:t>
        <a:bodyPr/>
        <a:lstStyle/>
        <a:p>
          <a:pPr algn="ctr"/>
          <a:endParaRPr lang="es-EC" sz="2000"/>
        </a:p>
      </dgm:t>
    </dgm:pt>
    <dgm:pt modelId="{9D515461-0E04-442C-B578-FFC8806A23EC}">
      <dgm:prSet phldrT="[Texto]" custT="1"/>
      <dgm:spPr/>
      <dgm:t>
        <a:bodyPr/>
        <a:lstStyle/>
        <a:p>
          <a:pPr algn="ctr"/>
          <a:r>
            <a:rPr lang="es-EC" sz="1400" dirty="0" smtClean="0"/>
            <a:t>Estado de conservación e integración sitio/entorno</a:t>
          </a:r>
          <a:endParaRPr lang="es-EC" sz="1400" dirty="0"/>
        </a:p>
      </dgm:t>
    </dgm:pt>
    <dgm:pt modelId="{943F9C7D-8BFB-45AE-B2D9-DF6B377D6F21}" type="parTrans" cxnId="{6F1423E8-4296-4C49-93CA-26CF3B17E552}">
      <dgm:prSet/>
      <dgm:spPr/>
      <dgm:t>
        <a:bodyPr/>
        <a:lstStyle/>
        <a:p>
          <a:pPr algn="ctr"/>
          <a:endParaRPr lang="es-EC" sz="2000"/>
        </a:p>
      </dgm:t>
    </dgm:pt>
    <dgm:pt modelId="{A79525B9-D826-485B-93D7-01D65F2ADD48}" type="sibTrans" cxnId="{6F1423E8-4296-4C49-93CA-26CF3B17E552}">
      <dgm:prSet/>
      <dgm:spPr/>
      <dgm:t>
        <a:bodyPr/>
        <a:lstStyle/>
        <a:p>
          <a:pPr algn="ctr"/>
          <a:endParaRPr lang="es-EC" sz="2000"/>
        </a:p>
      </dgm:t>
    </dgm:pt>
    <dgm:pt modelId="{3B1F8A5A-04C5-4D4B-95CF-0C608B0562FC}">
      <dgm:prSet phldrT="[Texto]" custT="1"/>
      <dgm:spPr/>
      <dgm:t>
        <a:bodyPr/>
        <a:lstStyle/>
        <a:p>
          <a:pPr algn="ctr"/>
          <a:r>
            <a:rPr lang="es-EC" sz="1400" dirty="0" smtClean="0"/>
            <a:t>Higiene y seguridad turística</a:t>
          </a:r>
          <a:endParaRPr lang="es-EC" sz="1400" dirty="0"/>
        </a:p>
      </dgm:t>
    </dgm:pt>
    <dgm:pt modelId="{AB6EDF50-C164-4796-B7CC-A92DC4D59075}" type="parTrans" cxnId="{41C47ACA-F11B-445D-984A-9278B974E527}">
      <dgm:prSet/>
      <dgm:spPr/>
      <dgm:t>
        <a:bodyPr/>
        <a:lstStyle/>
        <a:p>
          <a:pPr algn="ctr"/>
          <a:endParaRPr lang="es-EC" sz="2000"/>
        </a:p>
      </dgm:t>
    </dgm:pt>
    <dgm:pt modelId="{031C280A-FB56-4356-82B2-E7A33B7EB1D3}" type="sibTrans" cxnId="{41C47ACA-F11B-445D-984A-9278B974E527}">
      <dgm:prSet/>
      <dgm:spPr/>
      <dgm:t>
        <a:bodyPr/>
        <a:lstStyle/>
        <a:p>
          <a:pPr algn="ctr"/>
          <a:endParaRPr lang="es-EC" sz="2000"/>
        </a:p>
      </dgm:t>
    </dgm:pt>
    <dgm:pt modelId="{758D01A8-C2D7-48D1-A45C-39423F51062A}">
      <dgm:prSet phldrT="[Texto]" custT="1"/>
      <dgm:spPr/>
      <dgm:t>
        <a:bodyPr/>
        <a:lstStyle/>
        <a:p>
          <a:pPr algn="ctr"/>
          <a:r>
            <a:rPr lang="es-EC" sz="1400" dirty="0" smtClean="0"/>
            <a:t>Políticas y regulaciones</a:t>
          </a:r>
          <a:endParaRPr lang="es-EC" sz="1400" dirty="0"/>
        </a:p>
      </dgm:t>
    </dgm:pt>
    <dgm:pt modelId="{B1E5A663-33CC-44E8-9521-03FA3E56EF80}" type="parTrans" cxnId="{E034B632-5D5E-4BC6-A2F0-E79F70003859}">
      <dgm:prSet/>
      <dgm:spPr/>
      <dgm:t>
        <a:bodyPr/>
        <a:lstStyle/>
        <a:p>
          <a:pPr algn="ctr"/>
          <a:endParaRPr lang="es-EC" sz="2000"/>
        </a:p>
      </dgm:t>
    </dgm:pt>
    <dgm:pt modelId="{1934B6A5-DC62-4455-9C25-F2A6CB9C8BF5}" type="sibTrans" cxnId="{E034B632-5D5E-4BC6-A2F0-E79F70003859}">
      <dgm:prSet/>
      <dgm:spPr/>
      <dgm:t>
        <a:bodyPr/>
        <a:lstStyle/>
        <a:p>
          <a:pPr algn="ctr"/>
          <a:endParaRPr lang="es-EC" sz="2000"/>
        </a:p>
      </dgm:t>
    </dgm:pt>
    <dgm:pt modelId="{DA5F56DB-7F47-4A54-B32A-233C24467A3C}">
      <dgm:prSet phldrT="[Texto]" custT="1"/>
      <dgm:spPr/>
      <dgm:t>
        <a:bodyPr/>
        <a:lstStyle/>
        <a:p>
          <a:pPr algn="ctr"/>
          <a:r>
            <a:rPr lang="es-EC" sz="1400" dirty="0" smtClean="0"/>
            <a:t>Actividades que se practican en el lugar</a:t>
          </a:r>
          <a:endParaRPr lang="es-EC" sz="1400" dirty="0"/>
        </a:p>
      </dgm:t>
    </dgm:pt>
    <dgm:pt modelId="{8617A5BC-7FC4-4D6F-971A-59B52EA46C9F}" type="parTrans" cxnId="{F4B78B03-61E9-4D02-8D30-7F9BAEC62821}">
      <dgm:prSet/>
      <dgm:spPr/>
      <dgm:t>
        <a:bodyPr/>
        <a:lstStyle/>
        <a:p>
          <a:pPr algn="ctr"/>
          <a:endParaRPr lang="es-EC" sz="2000"/>
        </a:p>
      </dgm:t>
    </dgm:pt>
    <dgm:pt modelId="{5328E010-3E52-45DB-A4C7-9FCB833B845E}" type="sibTrans" cxnId="{F4B78B03-61E9-4D02-8D30-7F9BAEC62821}">
      <dgm:prSet/>
      <dgm:spPr/>
      <dgm:t>
        <a:bodyPr/>
        <a:lstStyle/>
        <a:p>
          <a:pPr algn="ctr"/>
          <a:endParaRPr lang="es-EC" sz="2000"/>
        </a:p>
      </dgm:t>
    </dgm:pt>
    <dgm:pt modelId="{9574DA6D-A5C0-4D0F-9FE7-12CB8DDCF3EE}">
      <dgm:prSet phldrT="[Texto]" custT="1"/>
      <dgm:spPr/>
      <dgm:t>
        <a:bodyPr/>
        <a:lstStyle/>
        <a:p>
          <a:pPr algn="ctr"/>
          <a:r>
            <a:rPr lang="es-EC" sz="1400" dirty="0" smtClean="0"/>
            <a:t>Difusión del atractivo</a:t>
          </a:r>
          <a:endParaRPr lang="es-EC" sz="1400" dirty="0"/>
        </a:p>
      </dgm:t>
    </dgm:pt>
    <dgm:pt modelId="{80561C60-FE10-4C5E-9F5C-E92AA08E8CE8}" type="parTrans" cxnId="{96F27386-35D9-49F6-891A-C1744E3E630A}">
      <dgm:prSet/>
      <dgm:spPr/>
      <dgm:t>
        <a:bodyPr/>
        <a:lstStyle/>
        <a:p>
          <a:pPr algn="ctr"/>
          <a:endParaRPr lang="es-EC" sz="2000"/>
        </a:p>
      </dgm:t>
    </dgm:pt>
    <dgm:pt modelId="{A041B940-942C-4602-8CA8-EF04BE3F4BD5}" type="sibTrans" cxnId="{96F27386-35D9-49F6-891A-C1744E3E630A}">
      <dgm:prSet/>
      <dgm:spPr/>
      <dgm:t>
        <a:bodyPr/>
        <a:lstStyle/>
        <a:p>
          <a:pPr algn="ctr"/>
          <a:endParaRPr lang="es-EC" sz="2000"/>
        </a:p>
      </dgm:t>
    </dgm:pt>
    <dgm:pt modelId="{7CC12D93-107F-4805-9345-9F61DF80EC19}">
      <dgm:prSet phldrT="[Texto]" custT="1"/>
      <dgm:spPr/>
      <dgm:t>
        <a:bodyPr/>
        <a:lstStyle/>
        <a:p>
          <a:pPr algn="ctr"/>
          <a:r>
            <a:rPr lang="es-EC" sz="1400" dirty="0" smtClean="0"/>
            <a:t>Tipo de visitante y afluencia</a:t>
          </a:r>
          <a:endParaRPr lang="es-EC" sz="1400" dirty="0"/>
        </a:p>
      </dgm:t>
    </dgm:pt>
    <dgm:pt modelId="{FD33E258-E1A8-4E7F-98E4-82AA4E57A90B}" type="parTrans" cxnId="{00BCFC74-F452-41F7-B914-1BB2DFBEC014}">
      <dgm:prSet/>
      <dgm:spPr/>
      <dgm:t>
        <a:bodyPr/>
        <a:lstStyle/>
        <a:p>
          <a:pPr algn="ctr"/>
          <a:endParaRPr lang="es-EC" sz="2000"/>
        </a:p>
      </dgm:t>
    </dgm:pt>
    <dgm:pt modelId="{B6AE293A-B270-417D-9EA7-3F49514F2E2E}" type="sibTrans" cxnId="{00BCFC74-F452-41F7-B914-1BB2DFBEC014}">
      <dgm:prSet/>
      <dgm:spPr/>
      <dgm:t>
        <a:bodyPr/>
        <a:lstStyle/>
        <a:p>
          <a:pPr algn="ctr"/>
          <a:endParaRPr lang="es-EC" sz="2000"/>
        </a:p>
      </dgm:t>
    </dgm:pt>
    <dgm:pt modelId="{86C7B5AF-963C-463D-A05B-434C418DA9EA}">
      <dgm:prSet phldrT="[Texto]" custT="1"/>
      <dgm:spPr/>
      <dgm:t>
        <a:bodyPr/>
        <a:lstStyle/>
        <a:p>
          <a:pPr algn="ctr"/>
          <a:r>
            <a:rPr lang="es-EC" sz="1800" dirty="0" smtClean="0"/>
            <a:t>Recursos humanos</a:t>
          </a:r>
          <a:endParaRPr lang="es-EC" sz="1800" dirty="0"/>
        </a:p>
      </dgm:t>
    </dgm:pt>
    <dgm:pt modelId="{952841E2-403B-4439-8C0D-F23753BEA47D}" type="parTrans" cxnId="{806026E8-D641-4298-A9E0-65CBAB499F96}">
      <dgm:prSet/>
      <dgm:spPr/>
      <dgm:t>
        <a:bodyPr/>
        <a:lstStyle/>
        <a:p>
          <a:pPr algn="ctr"/>
          <a:endParaRPr lang="es-EC" sz="2000"/>
        </a:p>
      </dgm:t>
    </dgm:pt>
    <dgm:pt modelId="{D3FB21C1-2E40-4EA5-A06E-3082B9DF24D8}" type="sibTrans" cxnId="{806026E8-D641-4298-A9E0-65CBAB499F96}">
      <dgm:prSet/>
      <dgm:spPr/>
      <dgm:t>
        <a:bodyPr/>
        <a:lstStyle/>
        <a:p>
          <a:pPr algn="ctr"/>
          <a:endParaRPr lang="es-EC" sz="2000"/>
        </a:p>
      </dgm:t>
    </dgm:pt>
    <dgm:pt modelId="{730CFD76-004D-4F1D-891F-14DC33C03A21}" type="pres">
      <dgm:prSet presAssocID="{8EE8CF41-CABC-47F1-95FA-6486C01BB052}" presName="diagram" presStyleCnt="0">
        <dgm:presLayoutVars>
          <dgm:dir/>
          <dgm:resizeHandles/>
        </dgm:presLayoutVars>
      </dgm:prSet>
      <dgm:spPr/>
      <dgm:t>
        <a:bodyPr/>
        <a:lstStyle/>
        <a:p>
          <a:endParaRPr lang="es-EC"/>
        </a:p>
      </dgm:t>
    </dgm:pt>
    <dgm:pt modelId="{A9885A67-7522-41F1-BE38-1DF95DDA9CF6}" type="pres">
      <dgm:prSet presAssocID="{6B3886FD-24C5-413A-B77E-1B8BCC9F909F}" presName="firstNode" presStyleLbl="node1" presStyleIdx="0" presStyleCnt="9" custScaleX="134852" custScaleY="13062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FC4E11E-AF1B-4CED-9EBB-9860C34236A3}" type="pres">
      <dgm:prSet presAssocID="{394AB3CA-AB2E-4DB7-BD7C-7F7F8BC27587}" presName="sibTrans" presStyleLbl="sibTrans2D1" presStyleIdx="0" presStyleCnt="8"/>
      <dgm:spPr/>
      <dgm:t>
        <a:bodyPr/>
        <a:lstStyle/>
        <a:p>
          <a:endParaRPr lang="es-EC"/>
        </a:p>
      </dgm:t>
    </dgm:pt>
    <dgm:pt modelId="{86CB2068-6299-44FC-9C55-D1D7F34B8E0C}" type="pres">
      <dgm:prSet presAssocID="{31F79C43-C4CC-4183-8A4D-D136ED6A4788}" presName="middleNode" presStyleCnt="0"/>
      <dgm:spPr/>
    </dgm:pt>
    <dgm:pt modelId="{7F42C29B-0BE2-4FDF-AB16-0D48DF0FB1C2}" type="pres">
      <dgm:prSet presAssocID="{31F79C43-C4CC-4183-8A4D-D136ED6A4788}" presName="padding" presStyleLbl="node1" presStyleIdx="0" presStyleCnt="9"/>
      <dgm:spPr/>
    </dgm:pt>
    <dgm:pt modelId="{8E1225DD-9A6D-4ABA-B910-DDF397035042}" type="pres">
      <dgm:prSet presAssocID="{31F79C43-C4CC-4183-8A4D-D136ED6A4788}" presName="shape" presStyleLbl="node1" presStyleIdx="1" presStyleCnt="9" custScaleX="163375" custScaleY="17479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8A2848B-D627-48DB-8C1C-1BD0F1A5CC01}" type="pres">
      <dgm:prSet presAssocID="{D46AF808-12DD-4F94-940D-E648A2A0A0E3}" presName="sibTrans" presStyleLbl="sibTrans2D1" presStyleIdx="1" presStyleCnt="8"/>
      <dgm:spPr/>
      <dgm:t>
        <a:bodyPr/>
        <a:lstStyle/>
        <a:p>
          <a:endParaRPr lang="es-EC"/>
        </a:p>
      </dgm:t>
    </dgm:pt>
    <dgm:pt modelId="{AF234EF0-1FE6-4277-A4F7-8AC13E00755E}" type="pres">
      <dgm:prSet presAssocID="{9D515461-0E04-442C-B578-FFC8806A23EC}" presName="middleNode" presStyleCnt="0"/>
      <dgm:spPr/>
    </dgm:pt>
    <dgm:pt modelId="{C0124185-F925-4798-AEDD-C9D9EFF7706D}" type="pres">
      <dgm:prSet presAssocID="{9D515461-0E04-442C-B578-FFC8806A23EC}" presName="padding" presStyleLbl="node1" presStyleIdx="1" presStyleCnt="9"/>
      <dgm:spPr/>
    </dgm:pt>
    <dgm:pt modelId="{B443ADC4-15F1-4A96-8386-19E24DC05029}" type="pres">
      <dgm:prSet presAssocID="{9D515461-0E04-442C-B578-FFC8806A23EC}" presName="shape" presStyleLbl="node1" presStyleIdx="2" presStyleCnt="9" custScaleX="192922" custScaleY="19348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21DD693-C773-43C6-AF6E-D60616B8F7AF}" type="pres">
      <dgm:prSet presAssocID="{A79525B9-D826-485B-93D7-01D65F2ADD48}" presName="sibTrans" presStyleLbl="sibTrans2D1" presStyleIdx="2" presStyleCnt="8"/>
      <dgm:spPr/>
      <dgm:t>
        <a:bodyPr/>
        <a:lstStyle/>
        <a:p>
          <a:endParaRPr lang="es-EC"/>
        </a:p>
      </dgm:t>
    </dgm:pt>
    <dgm:pt modelId="{8DD4C64F-CF34-4A57-9321-6D9C9EB93D98}" type="pres">
      <dgm:prSet presAssocID="{3B1F8A5A-04C5-4D4B-95CF-0C608B0562FC}" presName="middleNode" presStyleCnt="0"/>
      <dgm:spPr/>
    </dgm:pt>
    <dgm:pt modelId="{7CB59493-04BC-4446-9EB7-71C3AD1C1924}" type="pres">
      <dgm:prSet presAssocID="{3B1F8A5A-04C5-4D4B-95CF-0C608B0562FC}" presName="padding" presStyleLbl="node1" presStyleIdx="2" presStyleCnt="9"/>
      <dgm:spPr/>
    </dgm:pt>
    <dgm:pt modelId="{479E6E02-30E5-48A3-BA6D-D9375FD5530E}" type="pres">
      <dgm:prSet presAssocID="{3B1F8A5A-04C5-4D4B-95CF-0C608B0562FC}" presName="shape" presStyleLbl="node1" presStyleIdx="3" presStyleCnt="9" custScaleX="181649" custScaleY="16925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130A737-A399-44AE-99B0-AF1DEF5FD55C}" type="pres">
      <dgm:prSet presAssocID="{031C280A-FB56-4356-82B2-E7A33B7EB1D3}" presName="sibTrans" presStyleLbl="sibTrans2D1" presStyleIdx="3" presStyleCnt="8"/>
      <dgm:spPr/>
      <dgm:t>
        <a:bodyPr/>
        <a:lstStyle/>
        <a:p>
          <a:endParaRPr lang="es-EC"/>
        </a:p>
      </dgm:t>
    </dgm:pt>
    <dgm:pt modelId="{392DDD10-5E73-47E5-980A-47816992E9FE}" type="pres">
      <dgm:prSet presAssocID="{758D01A8-C2D7-48D1-A45C-39423F51062A}" presName="middleNode" presStyleCnt="0"/>
      <dgm:spPr/>
    </dgm:pt>
    <dgm:pt modelId="{E6763083-F05C-4422-BF01-69B58A25B60A}" type="pres">
      <dgm:prSet presAssocID="{758D01A8-C2D7-48D1-A45C-39423F51062A}" presName="padding" presStyleLbl="node1" presStyleIdx="3" presStyleCnt="9"/>
      <dgm:spPr/>
    </dgm:pt>
    <dgm:pt modelId="{4931BE12-C8BA-404F-823B-31017261C2F7}" type="pres">
      <dgm:prSet presAssocID="{758D01A8-C2D7-48D1-A45C-39423F51062A}" presName="shape" presStyleLbl="node1" presStyleIdx="4" presStyleCnt="9" custScaleX="183534" custScaleY="18440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9A7AB05-0E47-4D37-989A-233F2537F365}" type="pres">
      <dgm:prSet presAssocID="{1934B6A5-DC62-4455-9C25-F2A6CB9C8BF5}" presName="sibTrans" presStyleLbl="sibTrans2D1" presStyleIdx="4" presStyleCnt="8"/>
      <dgm:spPr/>
      <dgm:t>
        <a:bodyPr/>
        <a:lstStyle/>
        <a:p>
          <a:endParaRPr lang="es-EC"/>
        </a:p>
      </dgm:t>
    </dgm:pt>
    <dgm:pt modelId="{1738EF3B-2037-441B-ABEC-8B54855DEEC7}" type="pres">
      <dgm:prSet presAssocID="{DA5F56DB-7F47-4A54-B32A-233C24467A3C}" presName="middleNode" presStyleCnt="0"/>
      <dgm:spPr/>
    </dgm:pt>
    <dgm:pt modelId="{B2BE22C8-69A4-426D-82A7-E98F83A6A2DF}" type="pres">
      <dgm:prSet presAssocID="{DA5F56DB-7F47-4A54-B32A-233C24467A3C}" presName="padding" presStyleLbl="node1" presStyleIdx="4" presStyleCnt="9"/>
      <dgm:spPr/>
    </dgm:pt>
    <dgm:pt modelId="{2000A787-8C17-4FF2-B867-6FBDF545CC97}" type="pres">
      <dgm:prSet presAssocID="{DA5F56DB-7F47-4A54-B32A-233C24467A3C}" presName="shape" presStyleLbl="node1" presStyleIdx="5" presStyleCnt="9" custScaleX="169687" custScaleY="17280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AD60AED-2CF0-415E-915E-673D1594CB76}" type="pres">
      <dgm:prSet presAssocID="{5328E010-3E52-45DB-A4C7-9FCB833B845E}" presName="sibTrans" presStyleLbl="sibTrans2D1" presStyleIdx="5" presStyleCnt="8"/>
      <dgm:spPr/>
      <dgm:t>
        <a:bodyPr/>
        <a:lstStyle/>
        <a:p>
          <a:endParaRPr lang="es-EC"/>
        </a:p>
      </dgm:t>
    </dgm:pt>
    <dgm:pt modelId="{7251D159-8294-43D3-8A16-E9CBACD788BF}" type="pres">
      <dgm:prSet presAssocID="{9574DA6D-A5C0-4D0F-9FE7-12CB8DDCF3EE}" presName="middleNode" presStyleCnt="0"/>
      <dgm:spPr/>
    </dgm:pt>
    <dgm:pt modelId="{35079B09-4B28-40D5-A0F8-F8B9BF6B7924}" type="pres">
      <dgm:prSet presAssocID="{9574DA6D-A5C0-4D0F-9FE7-12CB8DDCF3EE}" presName="padding" presStyleLbl="node1" presStyleIdx="5" presStyleCnt="9"/>
      <dgm:spPr/>
    </dgm:pt>
    <dgm:pt modelId="{AC7D0EC1-83B0-43AF-87B6-2A81E3BFF73B}" type="pres">
      <dgm:prSet presAssocID="{9574DA6D-A5C0-4D0F-9FE7-12CB8DDCF3EE}" presName="shape" presStyleLbl="node1" presStyleIdx="6" presStyleCnt="9" custScaleX="177442" custScaleY="16325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4827A22-C49A-4E90-9B56-4487F62E343F}" type="pres">
      <dgm:prSet presAssocID="{A041B940-942C-4602-8CA8-EF04BE3F4BD5}" presName="sibTrans" presStyleLbl="sibTrans2D1" presStyleIdx="6" presStyleCnt="8"/>
      <dgm:spPr/>
      <dgm:t>
        <a:bodyPr/>
        <a:lstStyle/>
        <a:p>
          <a:endParaRPr lang="es-EC"/>
        </a:p>
      </dgm:t>
    </dgm:pt>
    <dgm:pt modelId="{D7BCA517-9509-43C3-B272-FCA1939035F1}" type="pres">
      <dgm:prSet presAssocID="{7CC12D93-107F-4805-9345-9F61DF80EC19}" presName="middleNode" presStyleCnt="0"/>
      <dgm:spPr/>
    </dgm:pt>
    <dgm:pt modelId="{187E6CAC-ECD7-49A9-BFC7-00A9EB585AE8}" type="pres">
      <dgm:prSet presAssocID="{7CC12D93-107F-4805-9345-9F61DF80EC19}" presName="padding" presStyleLbl="node1" presStyleIdx="6" presStyleCnt="9"/>
      <dgm:spPr/>
    </dgm:pt>
    <dgm:pt modelId="{6539FA87-98C7-47F8-9E94-2A0A1AAFE82D}" type="pres">
      <dgm:prSet presAssocID="{7CC12D93-107F-4805-9345-9F61DF80EC19}" presName="shape" presStyleLbl="node1" presStyleIdx="7" presStyleCnt="9" custScaleX="173849" custScaleY="16224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A4018DC-CCCE-4F0E-9D0B-A69B9CC90486}" type="pres">
      <dgm:prSet presAssocID="{B6AE293A-B270-417D-9EA7-3F49514F2E2E}" presName="sibTrans" presStyleLbl="sibTrans2D1" presStyleIdx="7" presStyleCnt="8"/>
      <dgm:spPr/>
      <dgm:t>
        <a:bodyPr/>
        <a:lstStyle/>
        <a:p>
          <a:endParaRPr lang="es-EC"/>
        </a:p>
      </dgm:t>
    </dgm:pt>
    <dgm:pt modelId="{A66DC451-6916-4C93-B14F-F6EEBD3EF740}" type="pres">
      <dgm:prSet presAssocID="{86C7B5AF-963C-463D-A05B-434C418DA9EA}" presName="lastNode" presStyleLbl="node1" presStyleIdx="8" presStyleCnt="9" custScaleX="130238" custScaleY="12693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41C47ACA-F11B-445D-984A-9278B974E527}" srcId="{8EE8CF41-CABC-47F1-95FA-6486C01BB052}" destId="{3B1F8A5A-04C5-4D4B-95CF-0C608B0562FC}" srcOrd="3" destOrd="0" parTransId="{AB6EDF50-C164-4796-B7CC-A92DC4D59075}" sibTransId="{031C280A-FB56-4356-82B2-E7A33B7EB1D3}"/>
    <dgm:cxn modelId="{21A65B73-48A2-40DD-9B3C-9A76031F6480}" type="presOf" srcId="{6B3886FD-24C5-413A-B77E-1B8BCC9F909F}" destId="{A9885A67-7522-41F1-BE38-1DF95DDA9CF6}" srcOrd="0" destOrd="0" presId="urn:microsoft.com/office/officeart/2005/8/layout/bProcess2"/>
    <dgm:cxn modelId="{806026E8-D641-4298-A9E0-65CBAB499F96}" srcId="{8EE8CF41-CABC-47F1-95FA-6486C01BB052}" destId="{86C7B5AF-963C-463D-A05B-434C418DA9EA}" srcOrd="8" destOrd="0" parTransId="{952841E2-403B-4439-8C0D-F23753BEA47D}" sibTransId="{D3FB21C1-2E40-4EA5-A06E-3082B9DF24D8}"/>
    <dgm:cxn modelId="{617712F9-B9C2-432F-B5FF-F0F8CABF4B35}" srcId="{8EE8CF41-CABC-47F1-95FA-6486C01BB052}" destId="{31F79C43-C4CC-4183-8A4D-D136ED6A4788}" srcOrd="1" destOrd="0" parTransId="{643B71F0-197B-4CCB-A4F5-D52C0F9C9E48}" sibTransId="{D46AF808-12DD-4F94-940D-E648A2A0A0E3}"/>
    <dgm:cxn modelId="{6F1423E8-4296-4C49-93CA-26CF3B17E552}" srcId="{8EE8CF41-CABC-47F1-95FA-6486C01BB052}" destId="{9D515461-0E04-442C-B578-FFC8806A23EC}" srcOrd="2" destOrd="0" parTransId="{943F9C7D-8BFB-45AE-B2D9-DF6B377D6F21}" sibTransId="{A79525B9-D826-485B-93D7-01D65F2ADD48}"/>
    <dgm:cxn modelId="{256013BD-7D7D-4528-87E1-874FA5964DBA}" type="presOf" srcId="{3B1F8A5A-04C5-4D4B-95CF-0C608B0562FC}" destId="{479E6E02-30E5-48A3-BA6D-D9375FD5530E}" srcOrd="0" destOrd="0" presId="urn:microsoft.com/office/officeart/2005/8/layout/bProcess2"/>
    <dgm:cxn modelId="{D66EB27D-4946-4CE7-99B0-110E9880989C}" type="presOf" srcId="{86C7B5AF-963C-463D-A05B-434C418DA9EA}" destId="{A66DC451-6916-4C93-B14F-F6EEBD3EF740}" srcOrd="0" destOrd="0" presId="urn:microsoft.com/office/officeart/2005/8/layout/bProcess2"/>
    <dgm:cxn modelId="{AE992EDA-DEC3-4A02-A7BA-514D89981C8D}" type="presOf" srcId="{A42766D0-F67F-40E3-A001-C1C058A557C0}" destId="{8E1225DD-9A6D-4ABA-B910-DDF397035042}" srcOrd="0" destOrd="1" presId="urn:microsoft.com/office/officeart/2005/8/layout/bProcess2"/>
    <dgm:cxn modelId="{00BCFC74-F452-41F7-B914-1BB2DFBEC014}" srcId="{8EE8CF41-CABC-47F1-95FA-6486C01BB052}" destId="{7CC12D93-107F-4805-9345-9F61DF80EC19}" srcOrd="7" destOrd="0" parTransId="{FD33E258-E1A8-4E7F-98E4-82AA4E57A90B}" sibTransId="{B6AE293A-B270-417D-9EA7-3F49514F2E2E}"/>
    <dgm:cxn modelId="{9D0E4D2A-67D8-4AF0-B94E-A8620AA616A0}" type="presOf" srcId="{9574DA6D-A5C0-4D0F-9FE7-12CB8DDCF3EE}" destId="{AC7D0EC1-83B0-43AF-87B6-2A81E3BFF73B}" srcOrd="0" destOrd="0" presId="urn:microsoft.com/office/officeart/2005/8/layout/bProcess2"/>
    <dgm:cxn modelId="{426334A2-9E5D-49E2-8180-8A5F4DC622EA}" type="presOf" srcId="{B6AE293A-B270-417D-9EA7-3F49514F2E2E}" destId="{AA4018DC-CCCE-4F0E-9D0B-A69B9CC90486}" srcOrd="0" destOrd="0" presId="urn:microsoft.com/office/officeart/2005/8/layout/bProcess2"/>
    <dgm:cxn modelId="{B3905125-771D-4DB4-816C-78A8992F5A43}" type="presOf" srcId="{A041B940-942C-4602-8CA8-EF04BE3F4BD5}" destId="{B4827A22-C49A-4E90-9B56-4487F62E343F}" srcOrd="0" destOrd="0" presId="urn:microsoft.com/office/officeart/2005/8/layout/bProcess2"/>
    <dgm:cxn modelId="{63ACF00A-806D-4250-8F3C-6C0BF522D5A6}" type="presOf" srcId="{1934B6A5-DC62-4455-9C25-F2A6CB9C8BF5}" destId="{19A7AB05-0E47-4D37-989A-233F2537F365}" srcOrd="0" destOrd="0" presId="urn:microsoft.com/office/officeart/2005/8/layout/bProcess2"/>
    <dgm:cxn modelId="{D9923005-D8E8-4D92-9A1E-44D0071A14B8}" type="presOf" srcId="{D46AF808-12DD-4F94-940D-E648A2A0A0E3}" destId="{08A2848B-D627-48DB-8C1C-1BD0F1A5CC01}" srcOrd="0" destOrd="0" presId="urn:microsoft.com/office/officeart/2005/8/layout/bProcess2"/>
    <dgm:cxn modelId="{E034B632-5D5E-4BC6-A2F0-E79F70003859}" srcId="{8EE8CF41-CABC-47F1-95FA-6486C01BB052}" destId="{758D01A8-C2D7-48D1-A45C-39423F51062A}" srcOrd="4" destOrd="0" parTransId="{B1E5A663-33CC-44E8-9521-03FA3E56EF80}" sibTransId="{1934B6A5-DC62-4455-9C25-F2A6CB9C8BF5}"/>
    <dgm:cxn modelId="{E095B357-CC54-4866-BB2A-57617E94A1C5}" type="presOf" srcId="{9D515461-0E04-442C-B578-FFC8806A23EC}" destId="{B443ADC4-15F1-4A96-8386-19E24DC05029}" srcOrd="0" destOrd="0" presId="urn:microsoft.com/office/officeart/2005/8/layout/bProcess2"/>
    <dgm:cxn modelId="{FE37CE28-5784-4B91-89B3-544561E412F2}" type="presOf" srcId="{758D01A8-C2D7-48D1-A45C-39423F51062A}" destId="{4931BE12-C8BA-404F-823B-31017261C2F7}" srcOrd="0" destOrd="0" presId="urn:microsoft.com/office/officeart/2005/8/layout/bProcess2"/>
    <dgm:cxn modelId="{E8CA0EF1-32AF-4353-9B8A-5AF630CC2A0B}" type="presOf" srcId="{5328E010-3E52-45DB-A4C7-9FCB833B845E}" destId="{6AD60AED-2CF0-415E-915E-673D1594CB76}" srcOrd="0" destOrd="0" presId="urn:microsoft.com/office/officeart/2005/8/layout/bProcess2"/>
    <dgm:cxn modelId="{FAE463EC-822A-41E4-855E-A2DA3CE37FC9}" srcId="{8EE8CF41-CABC-47F1-95FA-6486C01BB052}" destId="{6B3886FD-24C5-413A-B77E-1B8BCC9F909F}" srcOrd="0" destOrd="0" parTransId="{A5F2C4ED-3003-4B09-AD15-80C28D217FDC}" sibTransId="{394AB3CA-AB2E-4DB7-BD7C-7F7F8BC27587}"/>
    <dgm:cxn modelId="{F4B78B03-61E9-4D02-8D30-7F9BAEC62821}" srcId="{8EE8CF41-CABC-47F1-95FA-6486C01BB052}" destId="{DA5F56DB-7F47-4A54-B32A-233C24467A3C}" srcOrd="5" destOrd="0" parTransId="{8617A5BC-7FC4-4D6F-971A-59B52EA46C9F}" sibTransId="{5328E010-3E52-45DB-A4C7-9FCB833B845E}"/>
    <dgm:cxn modelId="{90877DF1-8B40-41A7-A7C4-ED878EB05180}" srcId="{31F79C43-C4CC-4183-8A4D-D136ED6A4788}" destId="{A42766D0-F67F-40E3-A001-C1C058A557C0}" srcOrd="0" destOrd="0" parTransId="{ADD2F7A8-BC0A-4DF5-BC11-8C611A1F9B9A}" sibTransId="{9D7D34A9-39D3-401B-9A32-1A0E1B00D9CC}"/>
    <dgm:cxn modelId="{96F27386-35D9-49F6-891A-C1744E3E630A}" srcId="{8EE8CF41-CABC-47F1-95FA-6486C01BB052}" destId="{9574DA6D-A5C0-4D0F-9FE7-12CB8DDCF3EE}" srcOrd="6" destOrd="0" parTransId="{80561C60-FE10-4C5E-9F5C-E92AA08E8CE8}" sibTransId="{A041B940-942C-4602-8CA8-EF04BE3F4BD5}"/>
    <dgm:cxn modelId="{782F584C-B345-488D-855A-B7C805EF7F4D}" type="presOf" srcId="{031C280A-FB56-4356-82B2-E7A33B7EB1D3}" destId="{8130A737-A399-44AE-99B0-AF1DEF5FD55C}" srcOrd="0" destOrd="0" presId="urn:microsoft.com/office/officeart/2005/8/layout/bProcess2"/>
    <dgm:cxn modelId="{4FE1D2EB-1BF3-4324-B261-1E5F52DCDEDA}" type="presOf" srcId="{7CC12D93-107F-4805-9345-9F61DF80EC19}" destId="{6539FA87-98C7-47F8-9E94-2A0A1AAFE82D}" srcOrd="0" destOrd="0" presId="urn:microsoft.com/office/officeart/2005/8/layout/bProcess2"/>
    <dgm:cxn modelId="{A7668E07-8D5B-415C-A191-EFCD09F20639}" type="presOf" srcId="{8EE8CF41-CABC-47F1-95FA-6486C01BB052}" destId="{730CFD76-004D-4F1D-891F-14DC33C03A21}" srcOrd="0" destOrd="0" presId="urn:microsoft.com/office/officeart/2005/8/layout/bProcess2"/>
    <dgm:cxn modelId="{59A37492-8DAF-4EA2-9A9F-03F6F59CEB8B}" type="presOf" srcId="{DA5F56DB-7F47-4A54-B32A-233C24467A3C}" destId="{2000A787-8C17-4FF2-B867-6FBDF545CC97}" srcOrd="0" destOrd="0" presId="urn:microsoft.com/office/officeart/2005/8/layout/bProcess2"/>
    <dgm:cxn modelId="{E1068606-1B1B-43F5-AD8A-E2CA6C384E11}" type="presOf" srcId="{31F79C43-C4CC-4183-8A4D-D136ED6A4788}" destId="{8E1225DD-9A6D-4ABA-B910-DDF397035042}" srcOrd="0" destOrd="0" presId="urn:microsoft.com/office/officeart/2005/8/layout/bProcess2"/>
    <dgm:cxn modelId="{7A823271-257F-4418-BB74-AD91CC7EA38F}" type="presOf" srcId="{394AB3CA-AB2E-4DB7-BD7C-7F7F8BC27587}" destId="{AFC4E11E-AF1B-4CED-9EBB-9860C34236A3}" srcOrd="0" destOrd="0" presId="urn:microsoft.com/office/officeart/2005/8/layout/bProcess2"/>
    <dgm:cxn modelId="{5D4A614B-0E96-4AFB-9130-E210C2C76B45}" type="presOf" srcId="{A79525B9-D826-485B-93D7-01D65F2ADD48}" destId="{021DD693-C773-43C6-AF6E-D60616B8F7AF}" srcOrd="0" destOrd="0" presId="urn:microsoft.com/office/officeart/2005/8/layout/bProcess2"/>
    <dgm:cxn modelId="{0C5BC2A9-4F36-42F5-82D3-67A335E2C15F}" type="presParOf" srcId="{730CFD76-004D-4F1D-891F-14DC33C03A21}" destId="{A9885A67-7522-41F1-BE38-1DF95DDA9CF6}" srcOrd="0" destOrd="0" presId="urn:microsoft.com/office/officeart/2005/8/layout/bProcess2"/>
    <dgm:cxn modelId="{CF5357E8-15B7-45E0-AC80-280D96CF34F6}" type="presParOf" srcId="{730CFD76-004D-4F1D-891F-14DC33C03A21}" destId="{AFC4E11E-AF1B-4CED-9EBB-9860C34236A3}" srcOrd="1" destOrd="0" presId="urn:microsoft.com/office/officeart/2005/8/layout/bProcess2"/>
    <dgm:cxn modelId="{09279AB5-A265-4DA9-9856-1EA8C71DAE2A}" type="presParOf" srcId="{730CFD76-004D-4F1D-891F-14DC33C03A21}" destId="{86CB2068-6299-44FC-9C55-D1D7F34B8E0C}" srcOrd="2" destOrd="0" presId="urn:microsoft.com/office/officeart/2005/8/layout/bProcess2"/>
    <dgm:cxn modelId="{00BFDF13-B0B3-4E93-97FC-B663C61FB03B}" type="presParOf" srcId="{86CB2068-6299-44FC-9C55-D1D7F34B8E0C}" destId="{7F42C29B-0BE2-4FDF-AB16-0D48DF0FB1C2}" srcOrd="0" destOrd="0" presId="urn:microsoft.com/office/officeart/2005/8/layout/bProcess2"/>
    <dgm:cxn modelId="{E09F89A0-4650-4500-8504-9F71A84A3A2F}" type="presParOf" srcId="{86CB2068-6299-44FC-9C55-D1D7F34B8E0C}" destId="{8E1225DD-9A6D-4ABA-B910-DDF397035042}" srcOrd="1" destOrd="0" presId="urn:microsoft.com/office/officeart/2005/8/layout/bProcess2"/>
    <dgm:cxn modelId="{C9D067C2-714D-484D-8776-CCAD5B556575}" type="presParOf" srcId="{730CFD76-004D-4F1D-891F-14DC33C03A21}" destId="{08A2848B-D627-48DB-8C1C-1BD0F1A5CC01}" srcOrd="3" destOrd="0" presId="urn:microsoft.com/office/officeart/2005/8/layout/bProcess2"/>
    <dgm:cxn modelId="{B3DDBCD2-8F39-4B5F-9614-2B13BDE4206D}" type="presParOf" srcId="{730CFD76-004D-4F1D-891F-14DC33C03A21}" destId="{AF234EF0-1FE6-4277-A4F7-8AC13E00755E}" srcOrd="4" destOrd="0" presId="urn:microsoft.com/office/officeart/2005/8/layout/bProcess2"/>
    <dgm:cxn modelId="{B1C6A2FB-8288-4BA1-97A0-840C5F612E26}" type="presParOf" srcId="{AF234EF0-1FE6-4277-A4F7-8AC13E00755E}" destId="{C0124185-F925-4798-AEDD-C9D9EFF7706D}" srcOrd="0" destOrd="0" presId="urn:microsoft.com/office/officeart/2005/8/layout/bProcess2"/>
    <dgm:cxn modelId="{4EEFA805-CF35-4CCE-B8DE-8F9A8F3B9302}" type="presParOf" srcId="{AF234EF0-1FE6-4277-A4F7-8AC13E00755E}" destId="{B443ADC4-15F1-4A96-8386-19E24DC05029}" srcOrd="1" destOrd="0" presId="urn:microsoft.com/office/officeart/2005/8/layout/bProcess2"/>
    <dgm:cxn modelId="{E786E27E-88EC-4BDD-883C-BCAEB7BC06EA}" type="presParOf" srcId="{730CFD76-004D-4F1D-891F-14DC33C03A21}" destId="{021DD693-C773-43C6-AF6E-D60616B8F7AF}" srcOrd="5" destOrd="0" presId="urn:microsoft.com/office/officeart/2005/8/layout/bProcess2"/>
    <dgm:cxn modelId="{D3137858-397C-46FE-865D-4339DFD1C106}" type="presParOf" srcId="{730CFD76-004D-4F1D-891F-14DC33C03A21}" destId="{8DD4C64F-CF34-4A57-9321-6D9C9EB93D98}" srcOrd="6" destOrd="0" presId="urn:microsoft.com/office/officeart/2005/8/layout/bProcess2"/>
    <dgm:cxn modelId="{35AA7C3A-5ECE-42B7-A471-2AFF9B601637}" type="presParOf" srcId="{8DD4C64F-CF34-4A57-9321-6D9C9EB93D98}" destId="{7CB59493-04BC-4446-9EB7-71C3AD1C1924}" srcOrd="0" destOrd="0" presId="urn:microsoft.com/office/officeart/2005/8/layout/bProcess2"/>
    <dgm:cxn modelId="{A67D67A2-0A14-4611-AA8E-28D21B928834}" type="presParOf" srcId="{8DD4C64F-CF34-4A57-9321-6D9C9EB93D98}" destId="{479E6E02-30E5-48A3-BA6D-D9375FD5530E}" srcOrd="1" destOrd="0" presId="urn:microsoft.com/office/officeart/2005/8/layout/bProcess2"/>
    <dgm:cxn modelId="{15E79279-67E2-4522-AE7B-49B1F3764E8E}" type="presParOf" srcId="{730CFD76-004D-4F1D-891F-14DC33C03A21}" destId="{8130A737-A399-44AE-99B0-AF1DEF5FD55C}" srcOrd="7" destOrd="0" presId="urn:microsoft.com/office/officeart/2005/8/layout/bProcess2"/>
    <dgm:cxn modelId="{AB5B519E-EE46-40CF-BA78-C43F051EA13D}" type="presParOf" srcId="{730CFD76-004D-4F1D-891F-14DC33C03A21}" destId="{392DDD10-5E73-47E5-980A-47816992E9FE}" srcOrd="8" destOrd="0" presId="urn:microsoft.com/office/officeart/2005/8/layout/bProcess2"/>
    <dgm:cxn modelId="{BD1B0A7B-F912-4B96-85F2-10FF3B9B0530}" type="presParOf" srcId="{392DDD10-5E73-47E5-980A-47816992E9FE}" destId="{E6763083-F05C-4422-BF01-69B58A25B60A}" srcOrd="0" destOrd="0" presId="urn:microsoft.com/office/officeart/2005/8/layout/bProcess2"/>
    <dgm:cxn modelId="{24ED0E9A-064E-4B78-967A-AF8E281C28CF}" type="presParOf" srcId="{392DDD10-5E73-47E5-980A-47816992E9FE}" destId="{4931BE12-C8BA-404F-823B-31017261C2F7}" srcOrd="1" destOrd="0" presId="urn:microsoft.com/office/officeart/2005/8/layout/bProcess2"/>
    <dgm:cxn modelId="{59FE35AE-435F-4227-A0D2-34285867433F}" type="presParOf" srcId="{730CFD76-004D-4F1D-891F-14DC33C03A21}" destId="{19A7AB05-0E47-4D37-989A-233F2537F365}" srcOrd="9" destOrd="0" presId="urn:microsoft.com/office/officeart/2005/8/layout/bProcess2"/>
    <dgm:cxn modelId="{3D133B2F-F11C-4EC5-81A7-C547B59B488C}" type="presParOf" srcId="{730CFD76-004D-4F1D-891F-14DC33C03A21}" destId="{1738EF3B-2037-441B-ABEC-8B54855DEEC7}" srcOrd="10" destOrd="0" presId="urn:microsoft.com/office/officeart/2005/8/layout/bProcess2"/>
    <dgm:cxn modelId="{6A32DD63-153C-4A01-88B5-BE2EBD17A33A}" type="presParOf" srcId="{1738EF3B-2037-441B-ABEC-8B54855DEEC7}" destId="{B2BE22C8-69A4-426D-82A7-E98F83A6A2DF}" srcOrd="0" destOrd="0" presId="urn:microsoft.com/office/officeart/2005/8/layout/bProcess2"/>
    <dgm:cxn modelId="{7F00FF04-4E3B-4763-87E5-AE8501EEBEB2}" type="presParOf" srcId="{1738EF3B-2037-441B-ABEC-8B54855DEEC7}" destId="{2000A787-8C17-4FF2-B867-6FBDF545CC97}" srcOrd="1" destOrd="0" presId="urn:microsoft.com/office/officeart/2005/8/layout/bProcess2"/>
    <dgm:cxn modelId="{59103A00-AE3E-46F4-9BFE-DB8E6D786C75}" type="presParOf" srcId="{730CFD76-004D-4F1D-891F-14DC33C03A21}" destId="{6AD60AED-2CF0-415E-915E-673D1594CB76}" srcOrd="11" destOrd="0" presId="urn:microsoft.com/office/officeart/2005/8/layout/bProcess2"/>
    <dgm:cxn modelId="{F3175570-51CA-43DF-B18C-F76BFAE449F5}" type="presParOf" srcId="{730CFD76-004D-4F1D-891F-14DC33C03A21}" destId="{7251D159-8294-43D3-8A16-E9CBACD788BF}" srcOrd="12" destOrd="0" presId="urn:microsoft.com/office/officeart/2005/8/layout/bProcess2"/>
    <dgm:cxn modelId="{4C41CF6C-B384-4231-804C-A2C89DCCD9B9}" type="presParOf" srcId="{7251D159-8294-43D3-8A16-E9CBACD788BF}" destId="{35079B09-4B28-40D5-A0F8-F8B9BF6B7924}" srcOrd="0" destOrd="0" presId="urn:microsoft.com/office/officeart/2005/8/layout/bProcess2"/>
    <dgm:cxn modelId="{1296CE1E-6A1D-4BF8-88DB-85C35326B6B3}" type="presParOf" srcId="{7251D159-8294-43D3-8A16-E9CBACD788BF}" destId="{AC7D0EC1-83B0-43AF-87B6-2A81E3BFF73B}" srcOrd="1" destOrd="0" presId="urn:microsoft.com/office/officeart/2005/8/layout/bProcess2"/>
    <dgm:cxn modelId="{AF7C4B84-656B-4420-89C6-3DA355083D11}" type="presParOf" srcId="{730CFD76-004D-4F1D-891F-14DC33C03A21}" destId="{B4827A22-C49A-4E90-9B56-4487F62E343F}" srcOrd="13" destOrd="0" presId="urn:microsoft.com/office/officeart/2005/8/layout/bProcess2"/>
    <dgm:cxn modelId="{A17A06A2-DF64-4F79-887A-31D14B05939D}" type="presParOf" srcId="{730CFD76-004D-4F1D-891F-14DC33C03A21}" destId="{D7BCA517-9509-43C3-B272-FCA1939035F1}" srcOrd="14" destOrd="0" presId="urn:microsoft.com/office/officeart/2005/8/layout/bProcess2"/>
    <dgm:cxn modelId="{EDDB4B73-A66F-4763-ADA2-D1CBCB69C5FD}" type="presParOf" srcId="{D7BCA517-9509-43C3-B272-FCA1939035F1}" destId="{187E6CAC-ECD7-49A9-BFC7-00A9EB585AE8}" srcOrd="0" destOrd="0" presId="urn:microsoft.com/office/officeart/2005/8/layout/bProcess2"/>
    <dgm:cxn modelId="{B996E1B5-1C10-478B-8E0B-EED8969F6A45}" type="presParOf" srcId="{D7BCA517-9509-43C3-B272-FCA1939035F1}" destId="{6539FA87-98C7-47F8-9E94-2A0A1AAFE82D}" srcOrd="1" destOrd="0" presId="urn:microsoft.com/office/officeart/2005/8/layout/bProcess2"/>
    <dgm:cxn modelId="{2F9B4B65-D813-4E73-98E7-103885AC90CC}" type="presParOf" srcId="{730CFD76-004D-4F1D-891F-14DC33C03A21}" destId="{AA4018DC-CCCE-4F0E-9D0B-A69B9CC90486}" srcOrd="15" destOrd="0" presId="urn:microsoft.com/office/officeart/2005/8/layout/bProcess2"/>
    <dgm:cxn modelId="{8BF9FF8E-DEC6-4113-8189-03E5F0B8FE7D}" type="presParOf" srcId="{730CFD76-004D-4F1D-891F-14DC33C03A21}" destId="{A66DC451-6916-4C93-B14F-F6EEBD3EF740}" srcOrd="16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00A856C2-511A-44A6-AEC9-255405BA17CF}" type="doc">
      <dgm:prSet loTypeId="urn:microsoft.com/office/officeart/2005/8/layout/funnel1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942FE904-65F0-4780-8AE9-0C34D8F8B7B0}">
      <dgm:prSet phldrT="[Texto]"/>
      <dgm:spPr/>
      <dgm:t>
        <a:bodyPr/>
        <a:lstStyle/>
        <a:p>
          <a:r>
            <a:rPr lang="es-EC" dirty="0" smtClean="0"/>
            <a:t>Pocos emprendimientos enfocados al servicio turístico</a:t>
          </a:r>
          <a:endParaRPr lang="es-EC" dirty="0"/>
        </a:p>
      </dgm:t>
    </dgm:pt>
    <dgm:pt modelId="{9F28DF17-8E7D-4ECC-B6FB-41FBC1762624}" type="parTrans" cxnId="{0A250E99-162C-4A9F-A44C-6B7588ADAF5B}">
      <dgm:prSet/>
      <dgm:spPr/>
      <dgm:t>
        <a:bodyPr/>
        <a:lstStyle/>
        <a:p>
          <a:endParaRPr lang="es-EC"/>
        </a:p>
      </dgm:t>
    </dgm:pt>
    <dgm:pt modelId="{E510958B-9713-4E03-BA09-DFB96F7AFDDD}" type="sibTrans" cxnId="{0A250E99-162C-4A9F-A44C-6B7588ADAF5B}">
      <dgm:prSet/>
      <dgm:spPr/>
      <dgm:t>
        <a:bodyPr/>
        <a:lstStyle/>
        <a:p>
          <a:endParaRPr lang="es-EC"/>
        </a:p>
      </dgm:t>
    </dgm:pt>
    <dgm:pt modelId="{715B5118-DD56-4324-95D4-7505488C54AC}">
      <dgm:prSet phldrT="[Texto]"/>
      <dgm:spPr/>
      <dgm:t>
        <a:bodyPr/>
        <a:lstStyle/>
        <a:p>
          <a:r>
            <a:rPr lang="es-EC" dirty="0" smtClean="0"/>
            <a:t>3  Establecimiento de </a:t>
          </a:r>
          <a:r>
            <a:rPr lang="es-EC" dirty="0" err="1" smtClean="0"/>
            <a:t>AyB</a:t>
          </a:r>
          <a:r>
            <a:rPr lang="es-EC" dirty="0" smtClean="0"/>
            <a:t> </a:t>
          </a:r>
        </a:p>
        <a:p>
          <a:r>
            <a:rPr lang="es-EC" dirty="0" smtClean="0"/>
            <a:t>(100 plazas)</a:t>
          </a:r>
          <a:endParaRPr lang="es-EC" dirty="0"/>
        </a:p>
      </dgm:t>
    </dgm:pt>
    <dgm:pt modelId="{BE27667D-8A86-4523-B0F4-E32517D3375A}" type="parTrans" cxnId="{89140EE8-E10C-4919-90F7-6795D2941032}">
      <dgm:prSet/>
      <dgm:spPr/>
      <dgm:t>
        <a:bodyPr/>
        <a:lstStyle/>
        <a:p>
          <a:endParaRPr lang="es-EC"/>
        </a:p>
      </dgm:t>
    </dgm:pt>
    <dgm:pt modelId="{6A42F432-037B-4EB1-877F-BA42A7D515B7}" type="sibTrans" cxnId="{89140EE8-E10C-4919-90F7-6795D2941032}">
      <dgm:prSet/>
      <dgm:spPr/>
      <dgm:t>
        <a:bodyPr/>
        <a:lstStyle/>
        <a:p>
          <a:endParaRPr lang="es-EC"/>
        </a:p>
      </dgm:t>
    </dgm:pt>
    <dgm:pt modelId="{E2D12034-440C-4834-A4E1-113A14805529}">
      <dgm:prSet phldrT="[Texto]"/>
      <dgm:spPr/>
      <dgm:t>
        <a:bodyPr/>
        <a:lstStyle/>
        <a:p>
          <a:r>
            <a:rPr lang="es-EC" dirty="0" smtClean="0"/>
            <a:t>2 Establecimientos alojamiento</a:t>
          </a:r>
          <a:br>
            <a:rPr lang="es-EC" dirty="0" smtClean="0"/>
          </a:br>
          <a:r>
            <a:rPr lang="es-EC" dirty="0" smtClean="0"/>
            <a:t>(18 plazas)</a:t>
          </a:r>
          <a:endParaRPr lang="es-EC" dirty="0"/>
        </a:p>
      </dgm:t>
    </dgm:pt>
    <dgm:pt modelId="{C2B06815-4F87-481D-B8A3-46ECFBA84511}" type="parTrans" cxnId="{65E07717-3909-4CE3-A6E9-97F224FA31C9}">
      <dgm:prSet/>
      <dgm:spPr/>
      <dgm:t>
        <a:bodyPr/>
        <a:lstStyle/>
        <a:p>
          <a:endParaRPr lang="es-EC"/>
        </a:p>
      </dgm:t>
    </dgm:pt>
    <dgm:pt modelId="{34E4F942-AC5A-48F3-91E0-FB5B244B43DC}" type="sibTrans" cxnId="{65E07717-3909-4CE3-A6E9-97F224FA31C9}">
      <dgm:prSet/>
      <dgm:spPr/>
      <dgm:t>
        <a:bodyPr/>
        <a:lstStyle/>
        <a:p>
          <a:endParaRPr lang="es-EC"/>
        </a:p>
      </dgm:t>
    </dgm:pt>
    <dgm:pt modelId="{8F2CCF4C-6C00-4A22-9542-C7505B417EA1}">
      <dgm:prSet phldrT="[Texto]"/>
      <dgm:spPr/>
      <dgm:t>
        <a:bodyPr/>
        <a:lstStyle/>
        <a:p>
          <a:r>
            <a:rPr lang="es-EC" dirty="0" smtClean="0"/>
            <a:t>Infraestructura hotelera y de servicios </a:t>
          </a:r>
          <a:endParaRPr lang="es-EC" dirty="0"/>
        </a:p>
      </dgm:t>
    </dgm:pt>
    <dgm:pt modelId="{0D510013-13B3-4DA5-B43F-65A05BB745BB}" type="parTrans" cxnId="{D7AB04FB-ACCA-40E4-8F25-0A4B5B0F1646}">
      <dgm:prSet/>
      <dgm:spPr/>
      <dgm:t>
        <a:bodyPr/>
        <a:lstStyle/>
        <a:p>
          <a:endParaRPr lang="es-EC"/>
        </a:p>
      </dgm:t>
    </dgm:pt>
    <dgm:pt modelId="{719D0687-215A-45F8-A1EE-5D639869187D}" type="sibTrans" cxnId="{D7AB04FB-ACCA-40E4-8F25-0A4B5B0F1646}">
      <dgm:prSet/>
      <dgm:spPr/>
      <dgm:t>
        <a:bodyPr/>
        <a:lstStyle/>
        <a:p>
          <a:endParaRPr lang="es-EC"/>
        </a:p>
      </dgm:t>
    </dgm:pt>
    <dgm:pt modelId="{370955CF-033A-419E-BA8C-03BF37AD3A39}" type="pres">
      <dgm:prSet presAssocID="{00A856C2-511A-44A6-AEC9-255405BA17CF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9161DDFE-984B-41D5-9D57-CCA957551BF9}" type="pres">
      <dgm:prSet presAssocID="{00A856C2-511A-44A6-AEC9-255405BA17CF}" presName="ellipse" presStyleLbl="trBgShp" presStyleIdx="0" presStyleCnt="1"/>
      <dgm:spPr/>
    </dgm:pt>
    <dgm:pt modelId="{91DEAB68-06DF-408E-8555-13CFBC6832B5}" type="pres">
      <dgm:prSet presAssocID="{00A856C2-511A-44A6-AEC9-255405BA17CF}" presName="arrow1" presStyleLbl="fgShp" presStyleIdx="0" presStyleCnt="1"/>
      <dgm:spPr>
        <a:solidFill>
          <a:schemeClr val="accent2">
            <a:lumMod val="60000"/>
            <a:lumOff val="40000"/>
          </a:schemeClr>
        </a:solidFill>
      </dgm:spPr>
    </dgm:pt>
    <dgm:pt modelId="{FA1B7464-8FD0-4B76-808B-ABB599273FCA}" type="pres">
      <dgm:prSet presAssocID="{00A856C2-511A-44A6-AEC9-255405BA17CF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330115D-4AAF-49EF-913B-6D7C4820683A}" type="pres">
      <dgm:prSet presAssocID="{715B5118-DD56-4324-95D4-7505488C54AC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A776D20-0F01-4F3E-892A-C16C4421A48B}" type="pres">
      <dgm:prSet presAssocID="{E2D12034-440C-4834-A4E1-113A14805529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D5127D9-9551-47A4-9B47-5DE0CE91FFCF}" type="pres">
      <dgm:prSet presAssocID="{8F2CCF4C-6C00-4A22-9542-C7505B417EA1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952FB18-F3A1-442A-9529-041C00071209}" type="pres">
      <dgm:prSet presAssocID="{00A856C2-511A-44A6-AEC9-255405BA17CF}" presName="funnel" presStyleLbl="trAlignAcc1" presStyleIdx="0" presStyleCnt="1"/>
      <dgm:spPr/>
    </dgm:pt>
  </dgm:ptLst>
  <dgm:cxnLst>
    <dgm:cxn modelId="{65E07717-3909-4CE3-A6E9-97F224FA31C9}" srcId="{00A856C2-511A-44A6-AEC9-255405BA17CF}" destId="{E2D12034-440C-4834-A4E1-113A14805529}" srcOrd="2" destOrd="0" parTransId="{C2B06815-4F87-481D-B8A3-46ECFBA84511}" sibTransId="{34E4F942-AC5A-48F3-91E0-FB5B244B43DC}"/>
    <dgm:cxn modelId="{89140EE8-E10C-4919-90F7-6795D2941032}" srcId="{00A856C2-511A-44A6-AEC9-255405BA17CF}" destId="{715B5118-DD56-4324-95D4-7505488C54AC}" srcOrd="1" destOrd="0" parTransId="{BE27667D-8A86-4523-B0F4-E32517D3375A}" sibTransId="{6A42F432-037B-4EB1-877F-BA42A7D515B7}"/>
    <dgm:cxn modelId="{1BBF419A-142C-49C0-876D-DFBDA7363B8B}" type="presOf" srcId="{00A856C2-511A-44A6-AEC9-255405BA17CF}" destId="{370955CF-033A-419E-BA8C-03BF37AD3A39}" srcOrd="0" destOrd="0" presId="urn:microsoft.com/office/officeart/2005/8/layout/funnel1"/>
    <dgm:cxn modelId="{0A250E99-162C-4A9F-A44C-6B7588ADAF5B}" srcId="{00A856C2-511A-44A6-AEC9-255405BA17CF}" destId="{942FE904-65F0-4780-8AE9-0C34D8F8B7B0}" srcOrd="0" destOrd="0" parTransId="{9F28DF17-8E7D-4ECC-B6FB-41FBC1762624}" sibTransId="{E510958B-9713-4E03-BA09-DFB96F7AFDDD}"/>
    <dgm:cxn modelId="{858AD667-9B9A-479F-A27E-9F9915C80DA2}" type="presOf" srcId="{715B5118-DD56-4324-95D4-7505488C54AC}" destId="{5A776D20-0F01-4F3E-892A-C16C4421A48B}" srcOrd="0" destOrd="0" presId="urn:microsoft.com/office/officeart/2005/8/layout/funnel1"/>
    <dgm:cxn modelId="{2CAF3323-24B4-4BA8-BC9E-F1ACE7D1C3F2}" type="presOf" srcId="{E2D12034-440C-4834-A4E1-113A14805529}" destId="{9330115D-4AAF-49EF-913B-6D7C4820683A}" srcOrd="0" destOrd="0" presId="urn:microsoft.com/office/officeart/2005/8/layout/funnel1"/>
    <dgm:cxn modelId="{D7AB04FB-ACCA-40E4-8F25-0A4B5B0F1646}" srcId="{00A856C2-511A-44A6-AEC9-255405BA17CF}" destId="{8F2CCF4C-6C00-4A22-9542-C7505B417EA1}" srcOrd="3" destOrd="0" parTransId="{0D510013-13B3-4DA5-B43F-65A05BB745BB}" sibTransId="{719D0687-215A-45F8-A1EE-5D639869187D}"/>
    <dgm:cxn modelId="{A5DFF1FA-33B9-424E-9111-A6D9CEC94AF8}" type="presOf" srcId="{942FE904-65F0-4780-8AE9-0C34D8F8B7B0}" destId="{CD5127D9-9551-47A4-9B47-5DE0CE91FFCF}" srcOrd="0" destOrd="0" presId="urn:microsoft.com/office/officeart/2005/8/layout/funnel1"/>
    <dgm:cxn modelId="{0E6E32BC-09A1-4329-A3ED-C07F9E080B46}" type="presOf" srcId="{8F2CCF4C-6C00-4A22-9542-C7505B417EA1}" destId="{FA1B7464-8FD0-4B76-808B-ABB599273FCA}" srcOrd="0" destOrd="0" presId="urn:microsoft.com/office/officeart/2005/8/layout/funnel1"/>
    <dgm:cxn modelId="{6C38BADE-BA1A-4FD5-8E5F-7F3F800970C1}" type="presParOf" srcId="{370955CF-033A-419E-BA8C-03BF37AD3A39}" destId="{9161DDFE-984B-41D5-9D57-CCA957551BF9}" srcOrd="0" destOrd="0" presId="urn:microsoft.com/office/officeart/2005/8/layout/funnel1"/>
    <dgm:cxn modelId="{A386C532-B8AE-4135-8FC6-AAEF421B1B9A}" type="presParOf" srcId="{370955CF-033A-419E-BA8C-03BF37AD3A39}" destId="{91DEAB68-06DF-408E-8555-13CFBC6832B5}" srcOrd="1" destOrd="0" presId="urn:microsoft.com/office/officeart/2005/8/layout/funnel1"/>
    <dgm:cxn modelId="{0CF26D84-D668-4604-8649-C9E1A35444E6}" type="presParOf" srcId="{370955CF-033A-419E-BA8C-03BF37AD3A39}" destId="{FA1B7464-8FD0-4B76-808B-ABB599273FCA}" srcOrd="2" destOrd="0" presId="urn:microsoft.com/office/officeart/2005/8/layout/funnel1"/>
    <dgm:cxn modelId="{2B8E2466-CA0E-4A2E-A7F7-C4BADDA2DAA1}" type="presParOf" srcId="{370955CF-033A-419E-BA8C-03BF37AD3A39}" destId="{9330115D-4AAF-49EF-913B-6D7C4820683A}" srcOrd="3" destOrd="0" presId="urn:microsoft.com/office/officeart/2005/8/layout/funnel1"/>
    <dgm:cxn modelId="{C7B50F9B-E84B-4E77-951F-4420AEADFE86}" type="presParOf" srcId="{370955CF-033A-419E-BA8C-03BF37AD3A39}" destId="{5A776D20-0F01-4F3E-892A-C16C4421A48B}" srcOrd="4" destOrd="0" presId="urn:microsoft.com/office/officeart/2005/8/layout/funnel1"/>
    <dgm:cxn modelId="{FC3B8F1F-E4A1-4EAE-B884-0615FAB6270E}" type="presParOf" srcId="{370955CF-033A-419E-BA8C-03BF37AD3A39}" destId="{CD5127D9-9551-47A4-9B47-5DE0CE91FFCF}" srcOrd="5" destOrd="0" presId="urn:microsoft.com/office/officeart/2005/8/layout/funnel1"/>
    <dgm:cxn modelId="{CE4A786E-4FBA-4A1C-9EA8-01CFDEB5FEF1}" type="presParOf" srcId="{370955CF-033A-419E-BA8C-03BF37AD3A39}" destId="{4952FB18-F3A1-442A-9529-041C00071209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343BCD28-2AD5-4361-8107-CF25B842CEE7}" type="doc">
      <dgm:prSet loTypeId="urn:microsoft.com/office/officeart/2005/8/layout/radial4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BB5FED70-EE9C-4056-B876-308C6DA1FDD4}">
      <dgm:prSet phldrT="[Texto]"/>
      <dgm:spPr/>
      <dgm:t>
        <a:bodyPr/>
        <a:lstStyle/>
        <a:p>
          <a:r>
            <a:rPr lang="es-EC" dirty="0" smtClean="0"/>
            <a:t>Comunidad Receptora</a:t>
          </a:r>
          <a:endParaRPr lang="es-EC" dirty="0"/>
        </a:p>
      </dgm:t>
    </dgm:pt>
    <dgm:pt modelId="{53D2EEE0-968F-4626-8E3E-5752D394E255}" type="parTrans" cxnId="{5C08274D-236E-42FB-9432-538C48C2D49F}">
      <dgm:prSet/>
      <dgm:spPr/>
      <dgm:t>
        <a:bodyPr/>
        <a:lstStyle/>
        <a:p>
          <a:endParaRPr lang="es-EC"/>
        </a:p>
      </dgm:t>
    </dgm:pt>
    <dgm:pt modelId="{E3D2FE84-FEFF-46C6-ABBB-59DF9201CE8E}" type="sibTrans" cxnId="{5C08274D-236E-42FB-9432-538C48C2D49F}">
      <dgm:prSet/>
      <dgm:spPr/>
      <dgm:t>
        <a:bodyPr/>
        <a:lstStyle/>
        <a:p>
          <a:endParaRPr lang="es-EC"/>
        </a:p>
      </dgm:t>
    </dgm:pt>
    <dgm:pt modelId="{F47DF77A-D187-4D43-9563-FB18CD0452C6}">
      <dgm:prSet phldrT="[Texto]"/>
      <dgm:spPr/>
      <dgm:t>
        <a:bodyPr/>
        <a:lstStyle/>
        <a:p>
          <a:r>
            <a:rPr lang="es-EC" dirty="0" smtClean="0"/>
            <a:t>Ubicación</a:t>
          </a:r>
          <a:endParaRPr lang="es-EC" dirty="0"/>
        </a:p>
      </dgm:t>
    </dgm:pt>
    <dgm:pt modelId="{8A41965E-5883-4CD2-B16C-6396E9670E15}" type="parTrans" cxnId="{BF57CFBA-C80C-4FDC-8A5E-94D24954794A}">
      <dgm:prSet/>
      <dgm:spPr/>
      <dgm:t>
        <a:bodyPr/>
        <a:lstStyle/>
        <a:p>
          <a:endParaRPr lang="es-EC"/>
        </a:p>
      </dgm:t>
    </dgm:pt>
    <dgm:pt modelId="{12B4BC91-52E8-4077-808B-B99641BEC0BD}" type="sibTrans" cxnId="{BF57CFBA-C80C-4FDC-8A5E-94D24954794A}">
      <dgm:prSet/>
      <dgm:spPr/>
      <dgm:t>
        <a:bodyPr/>
        <a:lstStyle/>
        <a:p>
          <a:endParaRPr lang="es-EC"/>
        </a:p>
      </dgm:t>
    </dgm:pt>
    <dgm:pt modelId="{602FDE5C-920C-425C-9958-74AAE7841D2A}">
      <dgm:prSet phldrT="[Texto]"/>
      <dgm:spPr/>
      <dgm:t>
        <a:bodyPr/>
        <a:lstStyle/>
        <a:p>
          <a:r>
            <a:rPr lang="es-EC" dirty="0" smtClean="0"/>
            <a:t>Temperatura</a:t>
          </a:r>
          <a:endParaRPr lang="es-EC" dirty="0"/>
        </a:p>
      </dgm:t>
    </dgm:pt>
    <dgm:pt modelId="{7C408FB2-2BB5-4E03-9043-77D0D22E3E4C}" type="parTrans" cxnId="{54542C54-F94C-4F22-A55E-79A470697EA7}">
      <dgm:prSet/>
      <dgm:spPr/>
      <dgm:t>
        <a:bodyPr/>
        <a:lstStyle/>
        <a:p>
          <a:endParaRPr lang="es-EC"/>
        </a:p>
      </dgm:t>
    </dgm:pt>
    <dgm:pt modelId="{EFA928EB-6B53-4EFA-B435-EB5695601289}" type="sibTrans" cxnId="{54542C54-F94C-4F22-A55E-79A470697EA7}">
      <dgm:prSet/>
      <dgm:spPr/>
      <dgm:t>
        <a:bodyPr/>
        <a:lstStyle/>
        <a:p>
          <a:endParaRPr lang="es-EC"/>
        </a:p>
      </dgm:t>
    </dgm:pt>
    <dgm:pt modelId="{E6F1BB16-8874-426C-884F-C59E581E0C7E}">
      <dgm:prSet phldrT="[Texto]"/>
      <dgm:spPr/>
      <dgm:t>
        <a:bodyPr/>
        <a:lstStyle/>
        <a:p>
          <a:r>
            <a:rPr lang="es-EC" dirty="0" smtClean="0"/>
            <a:t>Infraestructura vial: asfaltado, empedrado y tierra</a:t>
          </a:r>
          <a:endParaRPr lang="es-EC" dirty="0"/>
        </a:p>
      </dgm:t>
    </dgm:pt>
    <dgm:pt modelId="{10CD4BC0-CDC9-4F30-A98C-87BFC537E0BC}" type="parTrans" cxnId="{6EA37233-0F08-40C4-9DAA-1191520F8939}">
      <dgm:prSet/>
      <dgm:spPr/>
      <dgm:t>
        <a:bodyPr/>
        <a:lstStyle/>
        <a:p>
          <a:endParaRPr lang="es-EC"/>
        </a:p>
      </dgm:t>
    </dgm:pt>
    <dgm:pt modelId="{2D9A1EA9-E106-41B8-B4CE-E3C8F38C7979}" type="sibTrans" cxnId="{6EA37233-0F08-40C4-9DAA-1191520F8939}">
      <dgm:prSet/>
      <dgm:spPr/>
      <dgm:t>
        <a:bodyPr/>
        <a:lstStyle/>
        <a:p>
          <a:endParaRPr lang="es-EC"/>
        </a:p>
      </dgm:t>
    </dgm:pt>
    <dgm:pt modelId="{F788E4C9-CDED-4E20-9218-80E081B6A934}">
      <dgm:prSet phldrT="[Texto]"/>
      <dgm:spPr/>
      <dgm:t>
        <a:bodyPr/>
        <a:lstStyle/>
        <a:p>
          <a:r>
            <a:rPr lang="es-EC" dirty="0" smtClean="0"/>
            <a:t>Transporte</a:t>
          </a:r>
          <a:endParaRPr lang="es-EC" dirty="0"/>
        </a:p>
      </dgm:t>
    </dgm:pt>
    <dgm:pt modelId="{A7D25FB1-7BA8-432D-AB02-E11161DB0E73}" type="parTrans" cxnId="{40DFB465-2AA4-480A-89A4-5EC828526415}">
      <dgm:prSet/>
      <dgm:spPr/>
      <dgm:t>
        <a:bodyPr/>
        <a:lstStyle/>
        <a:p>
          <a:endParaRPr lang="es-EC"/>
        </a:p>
      </dgm:t>
    </dgm:pt>
    <dgm:pt modelId="{D6BE6D4D-B23C-4464-A40E-2B6B25AC5D0E}" type="sibTrans" cxnId="{40DFB465-2AA4-480A-89A4-5EC828526415}">
      <dgm:prSet/>
      <dgm:spPr/>
      <dgm:t>
        <a:bodyPr/>
        <a:lstStyle/>
        <a:p>
          <a:endParaRPr lang="es-EC"/>
        </a:p>
      </dgm:t>
    </dgm:pt>
    <dgm:pt modelId="{5E554133-A4F0-4011-A56B-C5C64EC0F8AC}" type="pres">
      <dgm:prSet presAssocID="{343BCD28-2AD5-4361-8107-CF25B842CEE7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A74F39E7-97D0-4F0D-A235-DA782FAB1549}" type="pres">
      <dgm:prSet presAssocID="{BB5FED70-EE9C-4056-B876-308C6DA1FDD4}" presName="centerShape" presStyleLbl="node0" presStyleIdx="0" presStyleCnt="1"/>
      <dgm:spPr/>
      <dgm:t>
        <a:bodyPr/>
        <a:lstStyle/>
        <a:p>
          <a:endParaRPr lang="es-EC"/>
        </a:p>
      </dgm:t>
    </dgm:pt>
    <dgm:pt modelId="{56DA390A-751B-41B1-B893-254C67E7AB58}" type="pres">
      <dgm:prSet presAssocID="{8A41965E-5883-4CD2-B16C-6396E9670E15}" presName="parTrans" presStyleLbl="bgSibTrans2D1" presStyleIdx="0" presStyleCnt="4"/>
      <dgm:spPr/>
      <dgm:t>
        <a:bodyPr/>
        <a:lstStyle/>
        <a:p>
          <a:endParaRPr lang="es-EC"/>
        </a:p>
      </dgm:t>
    </dgm:pt>
    <dgm:pt modelId="{E96C9029-3CE7-490C-839B-FDBFDFA345BA}" type="pres">
      <dgm:prSet presAssocID="{F47DF77A-D187-4D43-9563-FB18CD0452C6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1EA890E-B935-45A7-B6F2-C0A27FE658BD}" type="pres">
      <dgm:prSet presAssocID="{7C408FB2-2BB5-4E03-9043-77D0D22E3E4C}" presName="parTrans" presStyleLbl="bgSibTrans2D1" presStyleIdx="1" presStyleCnt="4"/>
      <dgm:spPr/>
      <dgm:t>
        <a:bodyPr/>
        <a:lstStyle/>
        <a:p>
          <a:endParaRPr lang="es-EC"/>
        </a:p>
      </dgm:t>
    </dgm:pt>
    <dgm:pt modelId="{DCF1A5B4-2D4D-4D93-B75B-3FB5C0AA2C4C}" type="pres">
      <dgm:prSet presAssocID="{602FDE5C-920C-425C-9958-74AAE7841D2A}" presName="node" presStyleLbl="node1" presStyleIdx="1" presStyleCnt="4" custRadScaleRad="100747" custRadScaleInc="44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7983423-3B9C-46B0-A7AB-0B52D0DF4711}" type="pres">
      <dgm:prSet presAssocID="{10CD4BC0-CDC9-4F30-A98C-87BFC537E0BC}" presName="parTrans" presStyleLbl="bgSibTrans2D1" presStyleIdx="2" presStyleCnt="4"/>
      <dgm:spPr/>
      <dgm:t>
        <a:bodyPr/>
        <a:lstStyle/>
        <a:p>
          <a:endParaRPr lang="es-EC"/>
        </a:p>
      </dgm:t>
    </dgm:pt>
    <dgm:pt modelId="{49373CDA-D393-43FB-9BF5-82F04294EF0D}" type="pres">
      <dgm:prSet presAssocID="{E6F1BB16-8874-426C-884F-C59E581E0C7E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4A57FB4-20FB-4321-9FFA-5EB656753462}" type="pres">
      <dgm:prSet presAssocID="{A7D25FB1-7BA8-432D-AB02-E11161DB0E73}" presName="parTrans" presStyleLbl="bgSibTrans2D1" presStyleIdx="3" presStyleCnt="4"/>
      <dgm:spPr/>
      <dgm:t>
        <a:bodyPr/>
        <a:lstStyle/>
        <a:p>
          <a:endParaRPr lang="es-EC"/>
        </a:p>
      </dgm:t>
    </dgm:pt>
    <dgm:pt modelId="{28A31087-B215-47E3-8CEB-7FA6D1677FB1}" type="pres">
      <dgm:prSet presAssocID="{F788E4C9-CDED-4E20-9218-80E081B6A934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54542C54-F94C-4F22-A55E-79A470697EA7}" srcId="{BB5FED70-EE9C-4056-B876-308C6DA1FDD4}" destId="{602FDE5C-920C-425C-9958-74AAE7841D2A}" srcOrd="1" destOrd="0" parTransId="{7C408FB2-2BB5-4E03-9043-77D0D22E3E4C}" sibTransId="{EFA928EB-6B53-4EFA-B435-EB5695601289}"/>
    <dgm:cxn modelId="{51A81DAA-0715-4766-8189-57DE018AD6D6}" type="presOf" srcId="{7C408FB2-2BB5-4E03-9043-77D0D22E3E4C}" destId="{A1EA890E-B935-45A7-B6F2-C0A27FE658BD}" srcOrd="0" destOrd="0" presId="urn:microsoft.com/office/officeart/2005/8/layout/radial4"/>
    <dgm:cxn modelId="{BF57CFBA-C80C-4FDC-8A5E-94D24954794A}" srcId="{BB5FED70-EE9C-4056-B876-308C6DA1FDD4}" destId="{F47DF77A-D187-4D43-9563-FB18CD0452C6}" srcOrd="0" destOrd="0" parTransId="{8A41965E-5883-4CD2-B16C-6396E9670E15}" sibTransId="{12B4BC91-52E8-4077-808B-B99641BEC0BD}"/>
    <dgm:cxn modelId="{8AFDAC69-D257-4645-9493-8E6BBDD2C523}" type="presOf" srcId="{A7D25FB1-7BA8-432D-AB02-E11161DB0E73}" destId="{84A57FB4-20FB-4321-9FFA-5EB656753462}" srcOrd="0" destOrd="0" presId="urn:microsoft.com/office/officeart/2005/8/layout/radial4"/>
    <dgm:cxn modelId="{D66EB031-AB4F-4914-A516-B1F3C18F575D}" type="presOf" srcId="{8A41965E-5883-4CD2-B16C-6396E9670E15}" destId="{56DA390A-751B-41B1-B893-254C67E7AB58}" srcOrd="0" destOrd="0" presId="urn:microsoft.com/office/officeart/2005/8/layout/radial4"/>
    <dgm:cxn modelId="{74AEE5C4-A8E1-47B3-98D3-C0A0A461233E}" type="presOf" srcId="{343BCD28-2AD5-4361-8107-CF25B842CEE7}" destId="{5E554133-A4F0-4011-A56B-C5C64EC0F8AC}" srcOrd="0" destOrd="0" presId="urn:microsoft.com/office/officeart/2005/8/layout/radial4"/>
    <dgm:cxn modelId="{6EA37233-0F08-40C4-9DAA-1191520F8939}" srcId="{BB5FED70-EE9C-4056-B876-308C6DA1FDD4}" destId="{E6F1BB16-8874-426C-884F-C59E581E0C7E}" srcOrd="2" destOrd="0" parTransId="{10CD4BC0-CDC9-4F30-A98C-87BFC537E0BC}" sibTransId="{2D9A1EA9-E106-41B8-B4CE-E3C8F38C7979}"/>
    <dgm:cxn modelId="{5C08274D-236E-42FB-9432-538C48C2D49F}" srcId="{343BCD28-2AD5-4361-8107-CF25B842CEE7}" destId="{BB5FED70-EE9C-4056-B876-308C6DA1FDD4}" srcOrd="0" destOrd="0" parTransId="{53D2EEE0-968F-4626-8E3E-5752D394E255}" sibTransId="{E3D2FE84-FEFF-46C6-ABBB-59DF9201CE8E}"/>
    <dgm:cxn modelId="{6B8E33A1-F310-41F6-AAAA-0922EF0051AF}" type="presOf" srcId="{BB5FED70-EE9C-4056-B876-308C6DA1FDD4}" destId="{A74F39E7-97D0-4F0D-A235-DA782FAB1549}" srcOrd="0" destOrd="0" presId="urn:microsoft.com/office/officeart/2005/8/layout/radial4"/>
    <dgm:cxn modelId="{4EC3F23B-A9A1-4DB0-91FC-4C415EE4CDFB}" type="presOf" srcId="{F788E4C9-CDED-4E20-9218-80E081B6A934}" destId="{28A31087-B215-47E3-8CEB-7FA6D1677FB1}" srcOrd="0" destOrd="0" presId="urn:microsoft.com/office/officeart/2005/8/layout/radial4"/>
    <dgm:cxn modelId="{40DFB465-2AA4-480A-89A4-5EC828526415}" srcId="{BB5FED70-EE9C-4056-B876-308C6DA1FDD4}" destId="{F788E4C9-CDED-4E20-9218-80E081B6A934}" srcOrd="3" destOrd="0" parTransId="{A7D25FB1-7BA8-432D-AB02-E11161DB0E73}" sibTransId="{D6BE6D4D-B23C-4464-A40E-2B6B25AC5D0E}"/>
    <dgm:cxn modelId="{C9E8717D-A39F-40F0-92CD-172B1104D0A8}" type="presOf" srcId="{602FDE5C-920C-425C-9958-74AAE7841D2A}" destId="{DCF1A5B4-2D4D-4D93-B75B-3FB5C0AA2C4C}" srcOrd="0" destOrd="0" presId="urn:microsoft.com/office/officeart/2005/8/layout/radial4"/>
    <dgm:cxn modelId="{CC8A85B7-BA01-4E5D-8CE7-C36E381616CF}" type="presOf" srcId="{F47DF77A-D187-4D43-9563-FB18CD0452C6}" destId="{E96C9029-3CE7-490C-839B-FDBFDFA345BA}" srcOrd="0" destOrd="0" presId="urn:microsoft.com/office/officeart/2005/8/layout/radial4"/>
    <dgm:cxn modelId="{0AF23577-65E8-4BC9-B21B-5E09C3A3FB6A}" type="presOf" srcId="{10CD4BC0-CDC9-4F30-A98C-87BFC537E0BC}" destId="{17983423-3B9C-46B0-A7AB-0B52D0DF4711}" srcOrd="0" destOrd="0" presId="urn:microsoft.com/office/officeart/2005/8/layout/radial4"/>
    <dgm:cxn modelId="{32886768-1600-480B-B6B2-BFDB4CBCADBE}" type="presOf" srcId="{E6F1BB16-8874-426C-884F-C59E581E0C7E}" destId="{49373CDA-D393-43FB-9BF5-82F04294EF0D}" srcOrd="0" destOrd="0" presId="urn:microsoft.com/office/officeart/2005/8/layout/radial4"/>
    <dgm:cxn modelId="{CEC6502E-6E07-46FB-A120-DCB66791C218}" type="presParOf" srcId="{5E554133-A4F0-4011-A56B-C5C64EC0F8AC}" destId="{A74F39E7-97D0-4F0D-A235-DA782FAB1549}" srcOrd="0" destOrd="0" presId="urn:microsoft.com/office/officeart/2005/8/layout/radial4"/>
    <dgm:cxn modelId="{466EAE1F-5471-4B94-91E1-843BE68080B4}" type="presParOf" srcId="{5E554133-A4F0-4011-A56B-C5C64EC0F8AC}" destId="{56DA390A-751B-41B1-B893-254C67E7AB58}" srcOrd="1" destOrd="0" presId="urn:microsoft.com/office/officeart/2005/8/layout/radial4"/>
    <dgm:cxn modelId="{BB497BFB-E7B6-4E5A-B4D8-EBBFD4DE3CC2}" type="presParOf" srcId="{5E554133-A4F0-4011-A56B-C5C64EC0F8AC}" destId="{E96C9029-3CE7-490C-839B-FDBFDFA345BA}" srcOrd="2" destOrd="0" presId="urn:microsoft.com/office/officeart/2005/8/layout/radial4"/>
    <dgm:cxn modelId="{CAF0552A-91E2-47DD-AA29-5FC0300BB5F3}" type="presParOf" srcId="{5E554133-A4F0-4011-A56B-C5C64EC0F8AC}" destId="{A1EA890E-B935-45A7-B6F2-C0A27FE658BD}" srcOrd="3" destOrd="0" presId="urn:microsoft.com/office/officeart/2005/8/layout/radial4"/>
    <dgm:cxn modelId="{4734CE45-56D7-4001-8610-888726E4F478}" type="presParOf" srcId="{5E554133-A4F0-4011-A56B-C5C64EC0F8AC}" destId="{DCF1A5B4-2D4D-4D93-B75B-3FB5C0AA2C4C}" srcOrd="4" destOrd="0" presId="urn:microsoft.com/office/officeart/2005/8/layout/radial4"/>
    <dgm:cxn modelId="{AC179C0A-6729-4E20-9E56-B8897CCAD1BA}" type="presParOf" srcId="{5E554133-A4F0-4011-A56B-C5C64EC0F8AC}" destId="{17983423-3B9C-46B0-A7AB-0B52D0DF4711}" srcOrd="5" destOrd="0" presId="urn:microsoft.com/office/officeart/2005/8/layout/radial4"/>
    <dgm:cxn modelId="{BE75A044-FFED-40CC-A9B1-07D9670DEE7C}" type="presParOf" srcId="{5E554133-A4F0-4011-A56B-C5C64EC0F8AC}" destId="{49373CDA-D393-43FB-9BF5-82F04294EF0D}" srcOrd="6" destOrd="0" presId="urn:microsoft.com/office/officeart/2005/8/layout/radial4"/>
    <dgm:cxn modelId="{33603BF3-4D52-428C-B40A-70E74FD2021B}" type="presParOf" srcId="{5E554133-A4F0-4011-A56B-C5C64EC0F8AC}" destId="{84A57FB4-20FB-4321-9FFA-5EB656753462}" srcOrd="7" destOrd="0" presId="urn:microsoft.com/office/officeart/2005/8/layout/radial4"/>
    <dgm:cxn modelId="{A79E48D0-C65F-44A8-A014-71B9F1F2A923}" type="presParOf" srcId="{5E554133-A4F0-4011-A56B-C5C64EC0F8AC}" destId="{28A31087-B215-47E3-8CEB-7FA6D1677FB1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3E0E06EE-43D1-42FE-BC64-4BCC1553FE37}" type="doc">
      <dgm:prSet loTypeId="urn:microsoft.com/office/officeart/2009/3/layout/PhasedProcess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17535F5C-E259-43DC-9201-F33B9DB5F124}">
      <dgm:prSet phldrT="[Texto]"/>
      <dgm:spPr/>
      <dgm:t>
        <a:bodyPr/>
        <a:lstStyle/>
        <a:p>
          <a:r>
            <a:rPr lang="es-EC" dirty="0" smtClean="0"/>
            <a:t>Ventaja</a:t>
          </a:r>
          <a:endParaRPr lang="es-EC" dirty="0"/>
        </a:p>
      </dgm:t>
    </dgm:pt>
    <dgm:pt modelId="{8E95371E-30DE-4A22-93B1-7727FA56D7E5}" type="parTrans" cxnId="{E631BB35-592F-4473-BFA8-6ACACEEE12F5}">
      <dgm:prSet/>
      <dgm:spPr/>
      <dgm:t>
        <a:bodyPr/>
        <a:lstStyle/>
        <a:p>
          <a:endParaRPr lang="es-EC"/>
        </a:p>
      </dgm:t>
    </dgm:pt>
    <dgm:pt modelId="{4C2DE880-3440-4251-9961-495CEEBE43F2}" type="sibTrans" cxnId="{E631BB35-592F-4473-BFA8-6ACACEEE12F5}">
      <dgm:prSet/>
      <dgm:spPr/>
      <dgm:t>
        <a:bodyPr/>
        <a:lstStyle/>
        <a:p>
          <a:endParaRPr lang="es-EC"/>
        </a:p>
      </dgm:t>
    </dgm:pt>
    <dgm:pt modelId="{AA94EAD8-964E-4595-97AB-D9E66CD04DFB}">
      <dgm:prSet phldrT="[Texto]"/>
      <dgm:spPr/>
      <dgm:t>
        <a:bodyPr/>
        <a:lstStyle/>
        <a:p>
          <a:r>
            <a:rPr lang="es-EC" dirty="0" smtClean="0"/>
            <a:t>Parroquia vecinas</a:t>
          </a:r>
          <a:endParaRPr lang="es-EC" dirty="0"/>
        </a:p>
      </dgm:t>
    </dgm:pt>
    <dgm:pt modelId="{F3020385-5F0F-4AA5-972D-E0F14E19F352}" type="parTrans" cxnId="{8733D7FA-4E84-4DC4-8E90-BD2DF287F065}">
      <dgm:prSet/>
      <dgm:spPr/>
      <dgm:t>
        <a:bodyPr/>
        <a:lstStyle/>
        <a:p>
          <a:endParaRPr lang="es-EC"/>
        </a:p>
      </dgm:t>
    </dgm:pt>
    <dgm:pt modelId="{8DFECE3F-32FC-465D-B90C-42D53910ABBB}" type="sibTrans" cxnId="{8733D7FA-4E84-4DC4-8E90-BD2DF287F065}">
      <dgm:prSet/>
      <dgm:spPr/>
      <dgm:t>
        <a:bodyPr/>
        <a:lstStyle/>
        <a:p>
          <a:endParaRPr lang="es-EC"/>
        </a:p>
      </dgm:t>
    </dgm:pt>
    <dgm:pt modelId="{AAAAA21C-80BB-4FA3-A1AD-0496DD10AFA7}">
      <dgm:prSet phldrT="[Texto]"/>
      <dgm:spPr/>
      <dgm:t>
        <a:bodyPr/>
        <a:lstStyle/>
        <a:p>
          <a:r>
            <a:rPr lang="es-EC" dirty="0" smtClean="0"/>
            <a:t>Más desarrollo turístico</a:t>
          </a:r>
          <a:endParaRPr lang="es-EC" dirty="0"/>
        </a:p>
      </dgm:t>
    </dgm:pt>
    <dgm:pt modelId="{4E613EC7-D57A-4A8E-9379-B66BB364C8F6}" type="parTrans" cxnId="{E5275C59-FCE4-4123-B9B3-2092C255AB59}">
      <dgm:prSet/>
      <dgm:spPr/>
      <dgm:t>
        <a:bodyPr/>
        <a:lstStyle/>
        <a:p>
          <a:endParaRPr lang="es-EC"/>
        </a:p>
      </dgm:t>
    </dgm:pt>
    <dgm:pt modelId="{8226B684-6000-4D3B-81C0-DCCDD44F0504}" type="sibTrans" cxnId="{E5275C59-FCE4-4123-B9B3-2092C255AB59}">
      <dgm:prSet/>
      <dgm:spPr/>
      <dgm:t>
        <a:bodyPr/>
        <a:lstStyle/>
        <a:p>
          <a:endParaRPr lang="es-EC"/>
        </a:p>
      </dgm:t>
    </dgm:pt>
    <dgm:pt modelId="{E08C323E-52AD-4C6A-98AC-7FC443380270}">
      <dgm:prSet phldrT="[Texto]"/>
      <dgm:spPr/>
      <dgm:t>
        <a:bodyPr/>
        <a:lstStyle/>
        <a:p>
          <a:r>
            <a:rPr lang="es-EC" dirty="0" smtClean="0"/>
            <a:t>Salida al lago San Pablo</a:t>
          </a:r>
          <a:endParaRPr lang="es-EC" dirty="0"/>
        </a:p>
      </dgm:t>
    </dgm:pt>
    <dgm:pt modelId="{7F0C99A9-4BB1-4BFE-9A50-7F6B8418212D}" type="parTrans" cxnId="{194C0908-6423-4E82-B80D-502C00353D45}">
      <dgm:prSet/>
      <dgm:spPr/>
      <dgm:t>
        <a:bodyPr/>
        <a:lstStyle/>
        <a:p>
          <a:endParaRPr lang="es-EC"/>
        </a:p>
      </dgm:t>
    </dgm:pt>
    <dgm:pt modelId="{D7CB93A2-4DD2-445C-93D7-5200FDEDF67F}" type="sibTrans" cxnId="{194C0908-6423-4E82-B80D-502C00353D45}">
      <dgm:prSet/>
      <dgm:spPr/>
      <dgm:t>
        <a:bodyPr/>
        <a:lstStyle/>
        <a:p>
          <a:endParaRPr lang="es-EC"/>
        </a:p>
      </dgm:t>
    </dgm:pt>
    <dgm:pt modelId="{36F0860F-415C-44BD-BE80-7ED400699A8F}">
      <dgm:prSet phldrT="[Texto]"/>
      <dgm:spPr/>
      <dgm:t>
        <a:bodyPr/>
        <a:lstStyle/>
        <a:p>
          <a:r>
            <a:rPr lang="es-EC" dirty="0" smtClean="0"/>
            <a:t>Tiempo en el mercado</a:t>
          </a:r>
          <a:endParaRPr lang="es-EC" dirty="0"/>
        </a:p>
      </dgm:t>
    </dgm:pt>
    <dgm:pt modelId="{22A576B8-8258-45EE-9829-3ADD32372E40}" type="parTrans" cxnId="{99C24522-F705-4993-9F74-8D7F410F0599}">
      <dgm:prSet/>
      <dgm:spPr/>
      <dgm:t>
        <a:bodyPr/>
        <a:lstStyle/>
        <a:p>
          <a:endParaRPr lang="es-EC"/>
        </a:p>
      </dgm:t>
    </dgm:pt>
    <dgm:pt modelId="{72DC3450-1098-4B79-9499-F1E22DFC9ED9}" type="sibTrans" cxnId="{99C24522-F705-4993-9F74-8D7F410F0599}">
      <dgm:prSet/>
      <dgm:spPr/>
      <dgm:t>
        <a:bodyPr/>
        <a:lstStyle/>
        <a:p>
          <a:endParaRPr lang="es-EC"/>
        </a:p>
      </dgm:t>
    </dgm:pt>
    <dgm:pt modelId="{6FE84DAA-CDF3-4B81-B9AC-99F141B698CD}">
      <dgm:prSet phldrT="[Texto]"/>
      <dgm:spPr/>
      <dgm:t>
        <a:bodyPr/>
        <a:lstStyle/>
        <a:p>
          <a:r>
            <a:rPr lang="es-EC" dirty="0" smtClean="0"/>
            <a:t>Lago San Pablo- atractivo reconocido </a:t>
          </a:r>
          <a:endParaRPr lang="es-EC" dirty="0"/>
        </a:p>
      </dgm:t>
    </dgm:pt>
    <dgm:pt modelId="{CAD22D13-6CAC-47F6-BD68-07317BDD1D3F}" type="parTrans" cxnId="{2A4EA381-9829-4720-BF23-856E8E08D467}">
      <dgm:prSet/>
      <dgm:spPr/>
      <dgm:t>
        <a:bodyPr/>
        <a:lstStyle/>
        <a:p>
          <a:endParaRPr lang="es-EC"/>
        </a:p>
      </dgm:t>
    </dgm:pt>
    <dgm:pt modelId="{58D72DAC-CC0B-429F-A7D8-AC6DD85F15F1}" type="sibTrans" cxnId="{2A4EA381-9829-4720-BF23-856E8E08D467}">
      <dgm:prSet/>
      <dgm:spPr/>
      <dgm:t>
        <a:bodyPr/>
        <a:lstStyle/>
        <a:p>
          <a:endParaRPr lang="es-EC"/>
        </a:p>
      </dgm:t>
    </dgm:pt>
    <dgm:pt modelId="{2118C5A4-EB11-43B8-979B-775CD09CD024}">
      <dgm:prSet phldrT="[Texto]"/>
      <dgm:spPr/>
      <dgm:t>
        <a:bodyPr/>
        <a:lstStyle/>
        <a:p>
          <a:r>
            <a:rPr lang="es-EC" dirty="0" smtClean="0"/>
            <a:t>Infraestructura mejor desarrollada</a:t>
          </a:r>
          <a:endParaRPr lang="es-EC" dirty="0"/>
        </a:p>
      </dgm:t>
    </dgm:pt>
    <dgm:pt modelId="{EDE2DB8F-E929-4C45-B0EF-1AF1DDE95FFB}" type="parTrans" cxnId="{1D3A3C8B-1B7A-4380-9417-413106D27006}">
      <dgm:prSet/>
      <dgm:spPr/>
      <dgm:t>
        <a:bodyPr/>
        <a:lstStyle/>
        <a:p>
          <a:endParaRPr lang="es-EC"/>
        </a:p>
      </dgm:t>
    </dgm:pt>
    <dgm:pt modelId="{906176AF-7556-40F2-86AF-197CF15A75EA}" type="sibTrans" cxnId="{1D3A3C8B-1B7A-4380-9417-413106D27006}">
      <dgm:prSet/>
      <dgm:spPr/>
      <dgm:t>
        <a:bodyPr/>
        <a:lstStyle/>
        <a:p>
          <a:endParaRPr lang="es-EC"/>
        </a:p>
      </dgm:t>
    </dgm:pt>
    <dgm:pt modelId="{F2F7E668-CB0E-47BB-821A-DA7E432E07C2}">
      <dgm:prSet phldrT="[Texto]"/>
      <dgm:spPr/>
      <dgm:t>
        <a:bodyPr/>
        <a:lstStyle/>
        <a:p>
          <a:r>
            <a:rPr lang="es-EC" dirty="0" smtClean="0"/>
            <a:t>Desarrollo local</a:t>
          </a:r>
          <a:endParaRPr lang="es-EC" dirty="0"/>
        </a:p>
      </dgm:t>
    </dgm:pt>
    <dgm:pt modelId="{6EF80108-69BD-437A-9E26-4913CC0371E5}" type="parTrans" cxnId="{376A24C8-A99E-4FDF-8DF5-2C4F5F52A541}">
      <dgm:prSet/>
      <dgm:spPr/>
      <dgm:t>
        <a:bodyPr/>
        <a:lstStyle/>
        <a:p>
          <a:endParaRPr lang="es-EC"/>
        </a:p>
      </dgm:t>
    </dgm:pt>
    <dgm:pt modelId="{88313D7A-06EA-4129-9970-DAD821C51F6B}" type="sibTrans" cxnId="{376A24C8-A99E-4FDF-8DF5-2C4F5F52A541}">
      <dgm:prSet/>
      <dgm:spPr/>
      <dgm:t>
        <a:bodyPr/>
        <a:lstStyle/>
        <a:p>
          <a:endParaRPr lang="es-EC"/>
        </a:p>
      </dgm:t>
    </dgm:pt>
    <dgm:pt modelId="{4C49D0B2-E745-4870-87B6-D66B06FAC296}">
      <dgm:prSet phldrT="[Texto]"/>
      <dgm:spPr/>
      <dgm:t>
        <a:bodyPr/>
        <a:lstStyle/>
        <a:p>
          <a:r>
            <a:rPr lang="es-EC" dirty="0" smtClean="0"/>
            <a:t>Municipio de Otavalo invirtió turísticamente en las  parroquias al borde del lago</a:t>
          </a:r>
          <a:endParaRPr lang="es-EC" dirty="0"/>
        </a:p>
      </dgm:t>
    </dgm:pt>
    <dgm:pt modelId="{674F649A-35B1-4DD4-B66C-9760495479AB}" type="parTrans" cxnId="{61A1FFFE-8256-4280-8C21-75F34058C92C}">
      <dgm:prSet/>
      <dgm:spPr/>
      <dgm:t>
        <a:bodyPr/>
        <a:lstStyle/>
        <a:p>
          <a:endParaRPr lang="es-EC"/>
        </a:p>
      </dgm:t>
    </dgm:pt>
    <dgm:pt modelId="{9772A250-E51A-4BB1-881E-64DB4415AF8F}" type="sibTrans" cxnId="{61A1FFFE-8256-4280-8C21-75F34058C92C}">
      <dgm:prSet/>
      <dgm:spPr/>
      <dgm:t>
        <a:bodyPr/>
        <a:lstStyle/>
        <a:p>
          <a:endParaRPr lang="es-EC"/>
        </a:p>
      </dgm:t>
    </dgm:pt>
    <dgm:pt modelId="{C68848B0-C01A-403F-BE25-34B41FD7DC00}" type="pres">
      <dgm:prSet presAssocID="{3E0E06EE-43D1-42FE-BC64-4BCC1553FE37}" presName="Name0" presStyleCnt="0">
        <dgm:presLayoutVars>
          <dgm:chMax val="3"/>
          <dgm:chPref val="3"/>
          <dgm:bulletEnabled val="1"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502EB4AB-0D4B-4002-9E03-B749CB3DDB92}" type="pres">
      <dgm:prSet presAssocID="{3E0E06EE-43D1-42FE-BC64-4BCC1553FE37}" presName="arc1" presStyleLbl="node1" presStyleIdx="0" presStyleCnt="4"/>
      <dgm:spPr/>
    </dgm:pt>
    <dgm:pt modelId="{DDD631CB-4F76-4FBF-80CD-F3A78FA684F2}" type="pres">
      <dgm:prSet presAssocID="{3E0E06EE-43D1-42FE-BC64-4BCC1553FE37}" presName="arc3" presStyleLbl="node1" presStyleIdx="1" presStyleCnt="4"/>
      <dgm:spPr/>
    </dgm:pt>
    <dgm:pt modelId="{8196481D-B2E4-4219-A5DA-6D1A1EF8AA50}" type="pres">
      <dgm:prSet presAssocID="{3E0E06EE-43D1-42FE-BC64-4BCC1553FE37}" presName="parentText2" presStyleLbl="revTx" presStyleIdx="0" presStyleCnt="3">
        <dgm:presLayoutVars>
          <dgm:chMax val="4"/>
          <dgm:chPref val="3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1A097E7-C746-4754-8CD0-0126D6FCF146}" type="pres">
      <dgm:prSet presAssocID="{3E0E06EE-43D1-42FE-BC64-4BCC1553FE37}" presName="arc2" presStyleLbl="node1" presStyleIdx="2" presStyleCnt="4"/>
      <dgm:spPr/>
    </dgm:pt>
    <dgm:pt modelId="{FFABDCFD-6328-4781-BC8F-7FBFE65A70A9}" type="pres">
      <dgm:prSet presAssocID="{3E0E06EE-43D1-42FE-BC64-4BCC1553FE37}" presName="arc4" presStyleLbl="node1" presStyleIdx="3" presStyleCnt="4"/>
      <dgm:spPr/>
    </dgm:pt>
    <dgm:pt modelId="{04A0289C-6D1A-4F52-8EAA-179EC846AF6C}" type="pres">
      <dgm:prSet presAssocID="{3E0E06EE-43D1-42FE-BC64-4BCC1553FE37}" presName="parentText3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6FFC885-6E41-4010-955A-F79A387A761B}" type="pres">
      <dgm:prSet presAssocID="{3E0E06EE-43D1-42FE-BC64-4BCC1553FE37}" presName="middleComposite" presStyleCnt="0"/>
      <dgm:spPr/>
    </dgm:pt>
    <dgm:pt modelId="{7B559036-AC45-4280-98C0-8A26A6FCF5AC}" type="pres">
      <dgm:prSet presAssocID="{6FE84DAA-CDF3-4B81-B9AC-99F141B698CD}" presName="circ1" presStyleLbl="vennNode1" presStyleIdx="0" presStyleCnt="8"/>
      <dgm:spPr/>
      <dgm:t>
        <a:bodyPr/>
        <a:lstStyle/>
        <a:p>
          <a:endParaRPr lang="es-EC"/>
        </a:p>
      </dgm:t>
    </dgm:pt>
    <dgm:pt modelId="{2BE8B8CF-56C8-4F2E-8BF5-D3F49AAE7827}" type="pres">
      <dgm:prSet presAssocID="{6FE84DAA-CDF3-4B81-B9AC-99F141B698CD}" presName="circ1Tx" presStyleLbl="revTx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es-EC"/>
        </a:p>
      </dgm:t>
    </dgm:pt>
    <dgm:pt modelId="{0D444D72-2E7C-44DA-ADD0-0473CEA40F74}" type="pres">
      <dgm:prSet presAssocID="{2118C5A4-EB11-43B8-979B-775CD09CD024}" presName="circ2" presStyleLbl="vennNode1" presStyleIdx="1" presStyleCnt="8"/>
      <dgm:spPr/>
      <dgm:t>
        <a:bodyPr/>
        <a:lstStyle/>
        <a:p>
          <a:endParaRPr lang="es-EC"/>
        </a:p>
      </dgm:t>
    </dgm:pt>
    <dgm:pt modelId="{B3683A4E-AD8A-48FB-B364-8C63ADAE2C15}" type="pres">
      <dgm:prSet presAssocID="{2118C5A4-EB11-43B8-979B-775CD09CD024}" presName="circ2Tx" presStyleLbl="revTx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es-EC"/>
        </a:p>
      </dgm:t>
    </dgm:pt>
    <dgm:pt modelId="{57E57E8C-3DD4-4E3A-B43E-8237958E69F9}" type="pres">
      <dgm:prSet presAssocID="{3E0E06EE-43D1-42FE-BC64-4BCC1553FE37}" presName="leftComposite" presStyleCnt="0"/>
      <dgm:spPr/>
    </dgm:pt>
    <dgm:pt modelId="{CF5C5A32-FDEE-42EC-BF1C-B35EA3238198}" type="pres">
      <dgm:prSet presAssocID="{AA94EAD8-964E-4595-97AB-D9E66CD04DFB}" presName="childText1_1" presStyleLbl="vennNode1" presStyleIdx="2" presStyleCnt="8">
        <dgm:presLayoutVars>
          <dgm:chMax val="0"/>
          <dgm:chPref val="0"/>
        </dgm:presLayoutVars>
      </dgm:prSet>
      <dgm:spPr/>
      <dgm:t>
        <a:bodyPr/>
        <a:lstStyle/>
        <a:p>
          <a:endParaRPr lang="es-EC"/>
        </a:p>
      </dgm:t>
    </dgm:pt>
    <dgm:pt modelId="{8A79E380-3A15-4488-9CF6-4DEEBBDF6FC7}" type="pres">
      <dgm:prSet presAssocID="{AA94EAD8-964E-4595-97AB-D9E66CD04DFB}" presName="ellipse1" presStyleLbl="vennNode1" presStyleIdx="3" presStyleCnt="8"/>
      <dgm:spPr/>
    </dgm:pt>
    <dgm:pt modelId="{F42CF21B-3D4C-4D0B-B9A8-3165331E7C8B}" type="pres">
      <dgm:prSet presAssocID="{AA94EAD8-964E-4595-97AB-D9E66CD04DFB}" presName="ellipse2" presStyleLbl="vennNode1" presStyleIdx="4" presStyleCnt="8"/>
      <dgm:spPr/>
    </dgm:pt>
    <dgm:pt modelId="{58977003-9E1D-46F8-B8F9-782C03648C43}" type="pres">
      <dgm:prSet presAssocID="{AAAAA21C-80BB-4FA3-A1AD-0496DD10AFA7}" presName="childText1_2" presStyleLbl="vennNode1" presStyleIdx="5" presStyleCnt="8">
        <dgm:presLayoutVars>
          <dgm:chMax val="0"/>
          <dgm:chPref val="0"/>
        </dgm:presLayoutVars>
      </dgm:prSet>
      <dgm:spPr/>
      <dgm:t>
        <a:bodyPr/>
        <a:lstStyle/>
        <a:p>
          <a:endParaRPr lang="es-EC"/>
        </a:p>
      </dgm:t>
    </dgm:pt>
    <dgm:pt modelId="{6F85C2BA-1D28-4082-9417-AC506056B0EF}" type="pres">
      <dgm:prSet presAssocID="{AAAAA21C-80BB-4FA3-A1AD-0496DD10AFA7}" presName="ellipse3" presStyleLbl="vennNode1" presStyleIdx="6" presStyleCnt="8"/>
      <dgm:spPr/>
    </dgm:pt>
    <dgm:pt modelId="{F16EC9AD-168C-49F8-9E62-49C73D4DEF40}" type="pres">
      <dgm:prSet presAssocID="{E08C323E-52AD-4C6A-98AC-7FC443380270}" presName="childText1_3" presStyleLbl="vennNode1" presStyleIdx="7" presStyleCnt="8">
        <dgm:presLayoutVars>
          <dgm:chMax val="0"/>
          <dgm:chPref val="0"/>
        </dgm:presLayoutVars>
      </dgm:prSet>
      <dgm:spPr/>
      <dgm:t>
        <a:bodyPr/>
        <a:lstStyle/>
        <a:p>
          <a:endParaRPr lang="es-EC"/>
        </a:p>
      </dgm:t>
    </dgm:pt>
    <dgm:pt modelId="{C7B66037-EFDD-421A-AD8F-9BED19588EEC}" type="pres">
      <dgm:prSet presAssocID="{3E0E06EE-43D1-42FE-BC64-4BCC1553FE37}" presName="rightChild" presStyleLbl="node2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es-EC"/>
        </a:p>
      </dgm:t>
    </dgm:pt>
    <dgm:pt modelId="{5368B342-5C21-49A7-A07F-F27284781E9D}" type="pres">
      <dgm:prSet presAssocID="{3E0E06EE-43D1-42FE-BC64-4BCC1553FE37}" presName="parentText1" presStyleLbl="revTx" presStyleIdx="2" presStyleCnt="3">
        <dgm:presLayoutVars>
          <dgm:chMax val="4"/>
          <dgm:chPref val="3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3A4FA943-A4D0-4FD0-B894-51C7CA47B968}" type="presOf" srcId="{3E0E06EE-43D1-42FE-BC64-4BCC1553FE37}" destId="{C68848B0-C01A-403F-BE25-34B41FD7DC00}" srcOrd="0" destOrd="0" presId="urn:microsoft.com/office/officeart/2009/3/layout/PhasedProcess"/>
    <dgm:cxn modelId="{2C096498-FCF0-464A-B01E-477502D79851}" type="presOf" srcId="{4C49D0B2-E745-4870-87B6-D66B06FAC296}" destId="{C7B66037-EFDD-421A-AD8F-9BED19588EEC}" srcOrd="0" destOrd="0" presId="urn:microsoft.com/office/officeart/2009/3/layout/PhasedProcess"/>
    <dgm:cxn modelId="{376A24C8-A99E-4FDF-8DF5-2C4F5F52A541}" srcId="{3E0E06EE-43D1-42FE-BC64-4BCC1553FE37}" destId="{F2F7E668-CB0E-47BB-821A-DA7E432E07C2}" srcOrd="2" destOrd="0" parTransId="{6EF80108-69BD-437A-9E26-4913CC0371E5}" sibTransId="{88313D7A-06EA-4129-9970-DAD821C51F6B}"/>
    <dgm:cxn modelId="{C51C90C1-49CE-4F7D-89ED-334C78272020}" type="presOf" srcId="{6FE84DAA-CDF3-4B81-B9AC-99F141B698CD}" destId="{2BE8B8CF-56C8-4F2E-8BF5-D3F49AAE7827}" srcOrd="1" destOrd="0" presId="urn:microsoft.com/office/officeart/2009/3/layout/PhasedProcess"/>
    <dgm:cxn modelId="{61A1FFFE-8256-4280-8C21-75F34058C92C}" srcId="{F2F7E668-CB0E-47BB-821A-DA7E432E07C2}" destId="{4C49D0B2-E745-4870-87B6-D66B06FAC296}" srcOrd="0" destOrd="0" parTransId="{674F649A-35B1-4DD4-B66C-9760495479AB}" sibTransId="{9772A250-E51A-4BB1-881E-64DB4415AF8F}"/>
    <dgm:cxn modelId="{AE9D7185-980C-4E2C-8CEF-E7CEDB422289}" type="presOf" srcId="{E08C323E-52AD-4C6A-98AC-7FC443380270}" destId="{F16EC9AD-168C-49F8-9E62-49C73D4DEF40}" srcOrd="0" destOrd="0" presId="urn:microsoft.com/office/officeart/2009/3/layout/PhasedProcess"/>
    <dgm:cxn modelId="{2A4EA381-9829-4720-BF23-856E8E08D467}" srcId="{36F0860F-415C-44BD-BE80-7ED400699A8F}" destId="{6FE84DAA-CDF3-4B81-B9AC-99F141B698CD}" srcOrd="0" destOrd="0" parTransId="{CAD22D13-6CAC-47F6-BD68-07317BDD1D3F}" sibTransId="{58D72DAC-CC0B-429F-A7D8-AC6DD85F15F1}"/>
    <dgm:cxn modelId="{8733D7FA-4E84-4DC4-8E90-BD2DF287F065}" srcId="{17535F5C-E259-43DC-9201-F33B9DB5F124}" destId="{AA94EAD8-964E-4595-97AB-D9E66CD04DFB}" srcOrd="0" destOrd="0" parTransId="{F3020385-5F0F-4AA5-972D-E0F14E19F352}" sibTransId="{8DFECE3F-32FC-465D-B90C-42D53910ABBB}"/>
    <dgm:cxn modelId="{194C0908-6423-4E82-B80D-502C00353D45}" srcId="{17535F5C-E259-43DC-9201-F33B9DB5F124}" destId="{E08C323E-52AD-4C6A-98AC-7FC443380270}" srcOrd="2" destOrd="0" parTransId="{7F0C99A9-4BB1-4BFE-9A50-7F6B8418212D}" sibTransId="{D7CB93A2-4DD2-445C-93D7-5200FDEDF67F}"/>
    <dgm:cxn modelId="{1D3A3C8B-1B7A-4380-9417-413106D27006}" srcId="{36F0860F-415C-44BD-BE80-7ED400699A8F}" destId="{2118C5A4-EB11-43B8-979B-775CD09CD024}" srcOrd="1" destOrd="0" parTransId="{EDE2DB8F-E929-4C45-B0EF-1AF1DDE95FFB}" sibTransId="{906176AF-7556-40F2-86AF-197CF15A75EA}"/>
    <dgm:cxn modelId="{99C24522-F705-4993-9F74-8D7F410F0599}" srcId="{3E0E06EE-43D1-42FE-BC64-4BCC1553FE37}" destId="{36F0860F-415C-44BD-BE80-7ED400699A8F}" srcOrd="1" destOrd="0" parTransId="{22A576B8-8258-45EE-9829-3ADD32372E40}" sibTransId="{72DC3450-1098-4B79-9499-F1E22DFC9ED9}"/>
    <dgm:cxn modelId="{242BF53C-55F7-480E-BD3C-CCC8F0FF9694}" type="presOf" srcId="{36F0860F-415C-44BD-BE80-7ED400699A8F}" destId="{8196481D-B2E4-4219-A5DA-6D1A1EF8AA50}" srcOrd="0" destOrd="0" presId="urn:microsoft.com/office/officeart/2009/3/layout/PhasedProcess"/>
    <dgm:cxn modelId="{C6151791-F269-4992-9938-7ACC80EA0B0B}" type="presOf" srcId="{2118C5A4-EB11-43B8-979B-775CD09CD024}" destId="{0D444D72-2E7C-44DA-ADD0-0473CEA40F74}" srcOrd="0" destOrd="0" presId="urn:microsoft.com/office/officeart/2009/3/layout/PhasedProcess"/>
    <dgm:cxn modelId="{6A434FEF-B897-45B2-96CD-D72A88C83A9A}" type="presOf" srcId="{F2F7E668-CB0E-47BB-821A-DA7E432E07C2}" destId="{04A0289C-6D1A-4F52-8EAA-179EC846AF6C}" srcOrd="0" destOrd="0" presId="urn:microsoft.com/office/officeart/2009/3/layout/PhasedProcess"/>
    <dgm:cxn modelId="{33307241-5FB2-4F22-892B-214E724D9A01}" type="presOf" srcId="{2118C5A4-EB11-43B8-979B-775CD09CD024}" destId="{B3683A4E-AD8A-48FB-B364-8C63ADAE2C15}" srcOrd="1" destOrd="0" presId="urn:microsoft.com/office/officeart/2009/3/layout/PhasedProcess"/>
    <dgm:cxn modelId="{DD70D32B-3A68-4A88-8C25-36C07EE6F825}" type="presOf" srcId="{17535F5C-E259-43DC-9201-F33B9DB5F124}" destId="{5368B342-5C21-49A7-A07F-F27284781E9D}" srcOrd="0" destOrd="0" presId="urn:microsoft.com/office/officeart/2009/3/layout/PhasedProcess"/>
    <dgm:cxn modelId="{E5275C59-FCE4-4123-B9B3-2092C255AB59}" srcId="{17535F5C-E259-43DC-9201-F33B9DB5F124}" destId="{AAAAA21C-80BB-4FA3-A1AD-0496DD10AFA7}" srcOrd="1" destOrd="0" parTransId="{4E613EC7-D57A-4A8E-9379-B66BB364C8F6}" sibTransId="{8226B684-6000-4D3B-81C0-DCCDD44F0504}"/>
    <dgm:cxn modelId="{8A4DA273-D512-4088-B2D7-D59ED8D58FC2}" type="presOf" srcId="{6FE84DAA-CDF3-4B81-B9AC-99F141B698CD}" destId="{7B559036-AC45-4280-98C0-8A26A6FCF5AC}" srcOrd="0" destOrd="0" presId="urn:microsoft.com/office/officeart/2009/3/layout/PhasedProcess"/>
    <dgm:cxn modelId="{03B20394-C356-4E22-9E50-FA82293FBE68}" type="presOf" srcId="{AA94EAD8-964E-4595-97AB-D9E66CD04DFB}" destId="{CF5C5A32-FDEE-42EC-BF1C-B35EA3238198}" srcOrd="0" destOrd="0" presId="urn:microsoft.com/office/officeart/2009/3/layout/PhasedProcess"/>
    <dgm:cxn modelId="{6A5A7DC9-42C9-4A47-9242-B2AFCBEA6B70}" type="presOf" srcId="{AAAAA21C-80BB-4FA3-A1AD-0496DD10AFA7}" destId="{58977003-9E1D-46F8-B8F9-782C03648C43}" srcOrd="0" destOrd="0" presId="urn:microsoft.com/office/officeart/2009/3/layout/PhasedProcess"/>
    <dgm:cxn modelId="{E631BB35-592F-4473-BFA8-6ACACEEE12F5}" srcId="{3E0E06EE-43D1-42FE-BC64-4BCC1553FE37}" destId="{17535F5C-E259-43DC-9201-F33B9DB5F124}" srcOrd="0" destOrd="0" parTransId="{8E95371E-30DE-4A22-93B1-7727FA56D7E5}" sibTransId="{4C2DE880-3440-4251-9961-495CEEBE43F2}"/>
    <dgm:cxn modelId="{B5585B84-AD25-4835-B259-A4E7CF2C10B5}" type="presParOf" srcId="{C68848B0-C01A-403F-BE25-34B41FD7DC00}" destId="{502EB4AB-0D4B-4002-9E03-B749CB3DDB92}" srcOrd="0" destOrd="0" presId="urn:microsoft.com/office/officeart/2009/3/layout/PhasedProcess"/>
    <dgm:cxn modelId="{29BFCF3C-932A-4181-B702-9D08149CB477}" type="presParOf" srcId="{C68848B0-C01A-403F-BE25-34B41FD7DC00}" destId="{DDD631CB-4F76-4FBF-80CD-F3A78FA684F2}" srcOrd="1" destOrd="0" presId="urn:microsoft.com/office/officeart/2009/3/layout/PhasedProcess"/>
    <dgm:cxn modelId="{06752449-521C-4840-B1AC-85C34E9107DC}" type="presParOf" srcId="{C68848B0-C01A-403F-BE25-34B41FD7DC00}" destId="{8196481D-B2E4-4219-A5DA-6D1A1EF8AA50}" srcOrd="2" destOrd="0" presId="urn:microsoft.com/office/officeart/2009/3/layout/PhasedProcess"/>
    <dgm:cxn modelId="{74348054-3278-4182-8884-9CB7199CB62F}" type="presParOf" srcId="{C68848B0-C01A-403F-BE25-34B41FD7DC00}" destId="{41A097E7-C746-4754-8CD0-0126D6FCF146}" srcOrd="3" destOrd="0" presId="urn:microsoft.com/office/officeart/2009/3/layout/PhasedProcess"/>
    <dgm:cxn modelId="{24F61C7E-4E2A-41A2-AFB1-A6E88F5EC7F1}" type="presParOf" srcId="{C68848B0-C01A-403F-BE25-34B41FD7DC00}" destId="{FFABDCFD-6328-4781-BC8F-7FBFE65A70A9}" srcOrd="4" destOrd="0" presId="urn:microsoft.com/office/officeart/2009/3/layout/PhasedProcess"/>
    <dgm:cxn modelId="{5F4B5BA1-2379-4CC3-97C5-11883A17E2FE}" type="presParOf" srcId="{C68848B0-C01A-403F-BE25-34B41FD7DC00}" destId="{04A0289C-6D1A-4F52-8EAA-179EC846AF6C}" srcOrd="5" destOrd="0" presId="urn:microsoft.com/office/officeart/2009/3/layout/PhasedProcess"/>
    <dgm:cxn modelId="{4B253DA6-40CD-4F7D-B77D-8C9964C43BA0}" type="presParOf" srcId="{C68848B0-C01A-403F-BE25-34B41FD7DC00}" destId="{B6FFC885-6E41-4010-955A-F79A387A761B}" srcOrd="6" destOrd="0" presId="urn:microsoft.com/office/officeart/2009/3/layout/PhasedProcess"/>
    <dgm:cxn modelId="{03CAF61D-FABD-4710-A38F-74F14405EB13}" type="presParOf" srcId="{B6FFC885-6E41-4010-955A-F79A387A761B}" destId="{7B559036-AC45-4280-98C0-8A26A6FCF5AC}" srcOrd="0" destOrd="0" presId="urn:microsoft.com/office/officeart/2009/3/layout/PhasedProcess"/>
    <dgm:cxn modelId="{2424ABE0-DFB0-4634-A42F-3C58B183ADB0}" type="presParOf" srcId="{B6FFC885-6E41-4010-955A-F79A387A761B}" destId="{2BE8B8CF-56C8-4F2E-8BF5-D3F49AAE7827}" srcOrd="1" destOrd="0" presId="urn:microsoft.com/office/officeart/2009/3/layout/PhasedProcess"/>
    <dgm:cxn modelId="{8174A1B0-5348-4F26-A954-37C00A75CA8A}" type="presParOf" srcId="{B6FFC885-6E41-4010-955A-F79A387A761B}" destId="{0D444D72-2E7C-44DA-ADD0-0473CEA40F74}" srcOrd="2" destOrd="0" presId="urn:microsoft.com/office/officeart/2009/3/layout/PhasedProcess"/>
    <dgm:cxn modelId="{60CF5D40-DC07-4A76-8B89-B275A495E6DC}" type="presParOf" srcId="{B6FFC885-6E41-4010-955A-F79A387A761B}" destId="{B3683A4E-AD8A-48FB-B364-8C63ADAE2C15}" srcOrd="3" destOrd="0" presId="urn:microsoft.com/office/officeart/2009/3/layout/PhasedProcess"/>
    <dgm:cxn modelId="{308D439A-1B6E-4252-9826-D6B016958682}" type="presParOf" srcId="{C68848B0-C01A-403F-BE25-34B41FD7DC00}" destId="{57E57E8C-3DD4-4E3A-B43E-8237958E69F9}" srcOrd="7" destOrd="0" presId="urn:microsoft.com/office/officeart/2009/3/layout/PhasedProcess"/>
    <dgm:cxn modelId="{FD0E556D-1B1C-4A53-B548-FC0D70941916}" type="presParOf" srcId="{57E57E8C-3DD4-4E3A-B43E-8237958E69F9}" destId="{CF5C5A32-FDEE-42EC-BF1C-B35EA3238198}" srcOrd="0" destOrd="0" presId="urn:microsoft.com/office/officeart/2009/3/layout/PhasedProcess"/>
    <dgm:cxn modelId="{0F2CDB31-8CFA-466E-B0FE-57E011A4D544}" type="presParOf" srcId="{57E57E8C-3DD4-4E3A-B43E-8237958E69F9}" destId="{8A79E380-3A15-4488-9CF6-4DEEBBDF6FC7}" srcOrd="1" destOrd="0" presId="urn:microsoft.com/office/officeart/2009/3/layout/PhasedProcess"/>
    <dgm:cxn modelId="{53EA2584-1747-477E-8122-BD1F84D6202F}" type="presParOf" srcId="{57E57E8C-3DD4-4E3A-B43E-8237958E69F9}" destId="{F42CF21B-3D4C-4D0B-B9A8-3165331E7C8B}" srcOrd="2" destOrd="0" presId="urn:microsoft.com/office/officeart/2009/3/layout/PhasedProcess"/>
    <dgm:cxn modelId="{E9AE4353-9091-48AC-9BC2-0C3D25AE4ACC}" type="presParOf" srcId="{57E57E8C-3DD4-4E3A-B43E-8237958E69F9}" destId="{58977003-9E1D-46F8-B8F9-782C03648C43}" srcOrd="3" destOrd="0" presId="urn:microsoft.com/office/officeart/2009/3/layout/PhasedProcess"/>
    <dgm:cxn modelId="{9718B06E-9C9C-4F61-836F-4CAA45757D8F}" type="presParOf" srcId="{57E57E8C-3DD4-4E3A-B43E-8237958E69F9}" destId="{6F85C2BA-1D28-4082-9417-AC506056B0EF}" srcOrd="4" destOrd="0" presId="urn:microsoft.com/office/officeart/2009/3/layout/PhasedProcess"/>
    <dgm:cxn modelId="{5CF15B8C-3977-42FD-8ED8-2183FFB15B1E}" type="presParOf" srcId="{57E57E8C-3DD4-4E3A-B43E-8237958E69F9}" destId="{F16EC9AD-168C-49F8-9E62-49C73D4DEF40}" srcOrd="5" destOrd="0" presId="urn:microsoft.com/office/officeart/2009/3/layout/PhasedProcess"/>
    <dgm:cxn modelId="{4DC30E04-ECB4-46AD-A862-BFA4DE8DF2A9}" type="presParOf" srcId="{C68848B0-C01A-403F-BE25-34B41FD7DC00}" destId="{C7B66037-EFDD-421A-AD8F-9BED19588EEC}" srcOrd="8" destOrd="0" presId="urn:microsoft.com/office/officeart/2009/3/layout/PhasedProcess"/>
    <dgm:cxn modelId="{DBBE466C-6093-4546-A6B2-3E6CAA857280}" type="presParOf" srcId="{C68848B0-C01A-403F-BE25-34B41FD7DC00}" destId="{5368B342-5C21-49A7-A07F-F27284781E9D}" srcOrd="9" destOrd="0" presId="urn:microsoft.com/office/officeart/2009/3/layout/Phased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595ECA03-0052-48E3-8D1C-541D03B31C36}" type="doc">
      <dgm:prSet loTypeId="urn:microsoft.com/office/officeart/2008/layout/AscendingPictureAccentProcess" loCatId="pictur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64B2B4EE-7F84-40FC-B97C-5F5C5FDB86F7}">
      <dgm:prSet phldrT="[Texto]" custT="1"/>
      <dgm:spPr/>
      <dgm:t>
        <a:bodyPr/>
        <a:lstStyle/>
        <a:p>
          <a:r>
            <a:rPr lang="es-EC" sz="2400" dirty="0" smtClean="0"/>
            <a:t>Demanda</a:t>
          </a:r>
          <a:endParaRPr lang="es-EC" sz="2400" dirty="0"/>
        </a:p>
      </dgm:t>
    </dgm:pt>
    <dgm:pt modelId="{73203D7C-0B88-4481-93ED-0BF76F03BDAE}" type="parTrans" cxnId="{376640D5-7AFC-4D42-AC8C-88B5D2D45F6E}">
      <dgm:prSet/>
      <dgm:spPr/>
      <dgm:t>
        <a:bodyPr/>
        <a:lstStyle/>
        <a:p>
          <a:endParaRPr lang="es-EC"/>
        </a:p>
      </dgm:t>
    </dgm:pt>
    <dgm:pt modelId="{0FEB817E-AFAA-49A8-893F-705455E30458}" type="sibTrans" cxnId="{376640D5-7AFC-4D42-AC8C-88B5D2D45F6E}">
      <dgm:prSet/>
      <dgm:spPr/>
      <dgm:t>
        <a:bodyPr/>
        <a:lstStyle/>
        <a:p>
          <a:endParaRPr lang="es-EC"/>
        </a:p>
      </dgm:t>
    </dgm:pt>
    <dgm:pt modelId="{BBBA8AE0-D902-48D3-9AC3-F9D6E95A193D}">
      <dgm:prSet phldrT="[Texto]"/>
      <dgm:spPr/>
      <dgm:t>
        <a:bodyPr/>
        <a:lstStyle/>
        <a:p>
          <a:r>
            <a:rPr lang="es-EC" dirty="0" smtClean="0"/>
            <a:t>Vuelven más de 1 vez</a:t>
          </a:r>
          <a:endParaRPr lang="es-EC" dirty="0"/>
        </a:p>
      </dgm:t>
    </dgm:pt>
    <dgm:pt modelId="{36755E5D-FF83-4C83-A248-37BD502646BE}" type="parTrans" cxnId="{70E6922C-0A41-408E-9A5A-3D8CE07740EB}">
      <dgm:prSet/>
      <dgm:spPr/>
      <dgm:t>
        <a:bodyPr/>
        <a:lstStyle/>
        <a:p>
          <a:endParaRPr lang="es-EC"/>
        </a:p>
      </dgm:t>
    </dgm:pt>
    <dgm:pt modelId="{4816C298-D1E7-4A24-9E77-CC3821620D7B}" type="sibTrans" cxnId="{70E6922C-0A41-408E-9A5A-3D8CE07740EB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34C8C575-4439-4305-8712-753E86F1E11D}">
      <dgm:prSet phldrT="[Texto]"/>
      <dgm:spPr/>
      <dgm:t>
        <a:bodyPr/>
        <a:lstStyle/>
        <a:p>
          <a:r>
            <a:rPr lang="es-EC" dirty="0" smtClean="0"/>
            <a:t>Jóvenes y adultos, viaje familiar o amigos</a:t>
          </a:r>
          <a:endParaRPr lang="es-EC" dirty="0"/>
        </a:p>
      </dgm:t>
    </dgm:pt>
    <dgm:pt modelId="{185EDE29-77BC-4A45-A35F-18BE014CDE0F}" type="parTrans" cxnId="{D91F1805-63AA-45F9-A7E7-A3267684A44C}">
      <dgm:prSet/>
      <dgm:spPr/>
      <dgm:t>
        <a:bodyPr/>
        <a:lstStyle/>
        <a:p>
          <a:endParaRPr lang="es-EC"/>
        </a:p>
      </dgm:t>
    </dgm:pt>
    <dgm:pt modelId="{26280A27-20B7-4D7D-AD65-62ABC52946CA}" type="sibTrans" cxnId="{D91F1805-63AA-45F9-A7E7-A3267684A44C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16542A1B-A284-4E42-81C4-AD130E144B85}">
      <dgm:prSet phldrT="[Texto]"/>
      <dgm:spPr/>
      <dgm:t>
        <a:bodyPr/>
        <a:lstStyle/>
        <a:p>
          <a:r>
            <a:rPr lang="es-EC" dirty="0" smtClean="0"/>
            <a:t>Más extranjeros que nacionales</a:t>
          </a:r>
          <a:endParaRPr lang="es-EC" dirty="0"/>
        </a:p>
      </dgm:t>
    </dgm:pt>
    <dgm:pt modelId="{3ECD47E4-2B18-492E-BC9E-0CB0A10BB056}" type="parTrans" cxnId="{81D5DE18-F521-4BB6-8597-A82D6177B1DF}">
      <dgm:prSet/>
      <dgm:spPr/>
      <dgm:t>
        <a:bodyPr/>
        <a:lstStyle/>
        <a:p>
          <a:endParaRPr lang="es-EC"/>
        </a:p>
      </dgm:t>
    </dgm:pt>
    <dgm:pt modelId="{D5CFA89E-3F9B-4FD6-9B9A-E4E6C08DB215}" type="sibTrans" cxnId="{81D5DE18-F521-4BB6-8597-A82D6177B1DF}">
      <dgm:prSet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CD280209-EA23-47CD-A82D-D0585A2453DD}">
      <dgm:prSet phldrT="[Texto]"/>
      <dgm:spPr/>
      <dgm:t>
        <a:bodyPr/>
        <a:lstStyle/>
        <a:p>
          <a:r>
            <a:rPr lang="es-EC" smtClean="0"/>
            <a:t>Viaje </a:t>
          </a:r>
          <a:r>
            <a:rPr lang="es-EC" dirty="0" smtClean="0"/>
            <a:t>independiente y paquete armados 50/50</a:t>
          </a:r>
          <a:endParaRPr lang="es-EC" dirty="0"/>
        </a:p>
      </dgm:t>
    </dgm:pt>
    <dgm:pt modelId="{2670C937-4BFF-47F1-8C00-0890001D089C}" type="parTrans" cxnId="{5E4B8370-6790-4CEE-9610-FF2CD76F2A3C}">
      <dgm:prSet/>
      <dgm:spPr/>
      <dgm:t>
        <a:bodyPr/>
        <a:lstStyle/>
        <a:p>
          <a:endParaRPr lang="es-EC"/>
        </a:p>
      </dgm:t>
    </dgm:pt>
    <dgm:pt modelId="{041968EA-B27D-4FF5-8664-F607DBB16E91}" type="sibTrans" cxnId="{5E4B8370-6790-4CEE-9610-FF2CD76F2A3C}">
      <dgm:prSet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BB1078B5-CC2A-4914-B9AA-0231348726DC}" type="pres">
      <dgm:prSet presAssocID="{595ECA03-0052-48E3-8D1C-541D03B31C3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4176199D-AE02-46E4-A87B-737C4445C984}" type="pres">
      <dgm:prSet presAssocID="{595ECA03-0052-48E3-8D1C-541D03B31C36}" presName="dot1" presStyleLbl="alignNode1" presStyleIdx="0" presStyleCnt="15"/>
      <dgm:spPr/>
    </dgm:pt>
    <dgm:pt modelId="{CE5A6D50-62A5-4299-8DAD-B978AA0DB117}" type="pres">
      <dgm:prSet presAssocID="{595ECA03-0052-48E3-8D1C-541D03B31C36}" presName="dot2" presStyleLbl="alignNode1" presStyleIdx="1" presStyleCnt="15"/>
      <dgm:spPr/>
    </dgm:pt>
    <dgm:pt modelId="{8D2D1372-D46C-4131-9F94-DD7795CD6FED}" type="pres">
      <dgm:prSet presAssocID="{595ECA03-0052-48E3-8D1C-541D03B31C36}" presName="dot3" presStyleLbl="alignNode1" presStyleIdx="2" presStyleCnt="15"/>
      <dgm:spPr/>
    </dgm:pt>
    <dgm:pt modelId="{152C609F-E2FB-49C9-BD3F-7CDF0DCCE747}" type="pres">
      <dgm:prSet presAssocID="{595ECA03-0052-48E3-8D1C-541D03B31C36}" presName="dot4" presStyleLbl="alignNode1" presStyleIdx="3" presStyleCnt="15"/>
      <dgm:spPr/>
    </dgm:pt>
    <dgm:pt modelId="{D0F6052A-6578-4A8C-8734-68600928A7EB}" type="pres">
      <dgm:prSet presAssocID="{595ECA03-0052-48E3-8D1C-541D03B31C36}" presName="dot5" presStyleLbl="alignNode1" presStyleIdx="4" presStyleCnt="15"/>
      <dgm:spPr/>
    </dgm:pt>
    <dgm:pt modelId="{E8597CDE-AB37-41B3-A21D-A47EE07848B3}" type="pres">
      <dgm:prSet presAssocID="{595ECA03-0052-48E3-8D1C-541D03B31C36}" presName="dot6" presStyleLbl="alignNode1" presStyleIdx="5" presStyleCnt="15"/>
      <dgm:spPr/>
    </dgm:pt>
    <dgm:pt modelId="{24104E84-1EF3-4DC1-A967-F245A1886946}" type="pres">
      <dgm:prSet presAssocID="{595ECA03-0052-48E3-8D1C-541D03B31C36}" presName="dot7" presStyleLbl="alignNode1" presStyleIdx="6" presStyleCnt="15"/>
      <dgm:spPr/>
    </dgm:pt>
    <dgm:pt modelId="{64FCA680-CDA3-486A-B781-065FCF0F0158}" type="pres">
      <dgm:prSet presAssocID="{595ECA03-0052-48E3-8D1C-541D03B31C36}" presName="dot8" presStyleLbl="alignNode1" presStyleIdx="7" presStyleCnt="15"/>
      <dgm:spPr/>
    </dgm:pt>
    <dgm:pt modelId="{36B1489E-BF4C-47BF-B465-0179FDEB2327}" type="pres">
      <dgm:prSet presAssocID="{595ECA03-0052-48E3-8D1C-541D03B31C36}" presName="dotArrow1" presStyleLbl="alignNode1" presStyleIdx="8" presStyleCnt="15"/>
      <dgm:spPr/>
    </dgm:pt>
    <dgm:pt modelId="{D3B7B7C1-89CC-4290-860B-F072196F13FA}" type="pres">
      <dgm:prSet presAssocID="{595ECA03-0052-48E3-8D1C-541D03B31C36}" presName="dotArrow2" presStyleLbl="alignNode1" presStyleIdx="9" presStyleCnt="15"/>
      <dgm:spPr/>
    </dgm:pt>
    <dgm:pt modelId="{3B95737D-12CF-4BC4-9509-E1AF601322C8}" type="pres">
      <dgm:prSet presAssocID="{595ECA03-0052-48E3-8D1C-541D03B31C36}" presName="dotArrow3" presStyleLbl="alignNode1" presStyleIdx="10" presStyleCnt="15"/>
      <dgm:spPr/>
    </dgm:pt>
    <dgm:pt modelId="{D8198636-252B-4C81-B92D-FA9790F4EBA5}" type="pres">
      <dgm:prSet presAssocID="{595ECA03-0052-48E3-8D1C-541D03B31C36}" presName="dotArrow4" presStyleLbl="alignNode1" presStyleIdx="11" presStyleCnt="15"/>
      <dgm:spPr/>
    </dgm:pt>
    <dgm:pt modelId="{B93B4FC6-8F75-46E0-998C-EB60A7EBFDEF}" type="pres">
      <dgm:prSet presAssocID="{595ECA03-0052-48E3-8D1C-541D03B31C36}" presName="dotArrow5" presStyleLbl="alignNode1" presStyleIdx="12" presStyleCnt="15"/>
      <dgm:spPr/>
    </dgm:pt>
    <dgm:pt modelId="{F55950DD-1BF3-435F-87BB-79CF94EB05F1}" type="pres">
      <dgm:prSet presAssocID="{595ECA03-0052-48E3-8D1C-541D03B31C36}" presName="dotArrow6" presStyleLbl="alignNode1" presStyleIdx="13" presStyleCnt="15"/>
      <dgm:spPr/>
    </dgm:pt>
    <dgm:pt modelId="{10EF303B-FCA2-4B76-A73F-8871D6E10027}" type="pres">
      <dgm:prSet presAssocID="{595ECA03-0052-48E3-8D1C-541D03B31C36}" presName="dotArrow7" presStyleLbl="alignNode1" presStyleIdx="14" presStyleCnt="15"/>
      <dgm:spPr/>
    </dgm:pt>
    <dgm:pt modelId="{FD1FEC43-1F1B-477A-AF16-963965DB0860}" type="pres">
      <dgm:prSet presAssocID="{64B2B4EE-7F84-40FC-B97C-5F5C5FDB86F7}" presName="parTx1" presStyleLbl="node1" presStyleIdx="0" presStyleCnt="5"/>
      <dgm:spPr/>
      <dgm:t>
        <a:bodyPr/>
        <a:lstStyle/>
        <a:p>
          <a:endParaRPr lang="es-EC"/>
        </a:p>
      </dgm:t>
    </dgm:pt>
    <dgm:pt modelId="{D6E36515-8482-4617-82BE-84696687D443}" type="pres">
      <dgm:prSet presAssocID="{0FEB817E-AFAA-49A8-893F-705455E30458}" presName="picture1" presStyleCnt="0"/>
      <dgm:spPr/>
    </dgm:pt>
    <dgm:pt modelId="{8FAA7E41-27A9-4AAC-B650-64298B778287}" type="pres">
      <dgm:prSet presAssocID="{0FEB817E-AFAA-49A8-893F-705455E30458}" presName="imageRepeatNode" presStyleLbl="fgImgPlace1" presStyleIdx="0" presStyleCnt="5"/>
      <dgm:spPr/>
      <dgm:t>
        <a:bodyPr/>
        <a:lstStyle/>
        <a:p>
          <a:endParaRPr lang="es-EC"/>
        </a:p>
      </dgm:t>
    </dgm:pt>
    <dgm:pt modelId="{A62ECA94-F447-43DD-88F2-8908E5157F21}" type="pres">
      <dgm:prSet presAssocID="{34C8C575-4439-4305-8712-753E86F1E11D}" presName="parTx2" presStyleLbl="node1" presStyleIdx="1" presStyleCnt="5"/>
      <dgm:spPr/>
      <dgm:t>
        <a:bodyPr/>
        <a:lstStyle/>
        <a:p>
          <a:endParaRPr lang="es-EC"/>
        </a:p>
      </dgm:t>
    </dgm:pt>
    <dgm:pt modelId="{4D5C0FEB-0CCE-4D67-87AF-ED363C50AE85}" type="pres">
      <dgm:prSet presAssocID="{26280A27-20B7-4D7D-AD65-62ABC52946CA}" presName="picture2" presStyleCnt="0"/>
      <dgm:spPr/>
    </dgm:pt>
    <dgm:pt modelId="{1EF61D81-C03D-4EAF-A55E-E57358230D27}" type="pres">
      <dgm:prSet presAssocID="{26280A27-20B7-4D7D-AD65-62ABC52946CA}" presName="imageRepeatNode" presStyleLbl="fgImgPlace1" presStyleIdx="1" presStyleCnt="5"/>
      <dgm:spPr/>
      <dgm:t>
        <a:bodyPr/>
        <a:lstStyle/>
        <a:p>
          <a:endParaRPr lang="es-EC"/>
        </a:p>
      </dgm:t>
    </dgm:pt>
    <dgm:pt modelId="{111181EA-6CC9-40FB-A44C-5D45BF12A8A5}" type="pres">
      <dgm:prSet presAssocID="{16542A1B-A284-4E42-81C4-AD130E144B85}" presName="parTx3" presStyleLbl="node1" presStyleIdx="2" presStyleCnt="5"/>
      <dgm:spPr/>
      <dgm:t>
        <a:bodyPr/>
        <a:lstStyle/>
        <a:p>
          <a:endParaRPr lang="es-EC"/>
        </a:p>
      </dgm:t>
    </dgm:pt>
    <dgm:pt modelId="{3EAAF45A-73BB-4824-8669-FD48EAE94A0B}" type="pres">
      <dgm:prSet presAssocID="{D5CFA89E-3F9B-4FD6-9B9A-E4E6C08DB215}" presName="picture3" presStyleCnt="0"/>
      <dgm:spPr/>
    </dgm:pt>
    <dgm:pt modelId="{B6265854-2AF5-455A-B668-E9C467CA5A60}" type="pres">
      <dgm:prSet presAssocID="{D5CFA89E-3F9B-4FD6-9B9A-E4E6C08DB215}" presName="imageRepeatNode" presStyleLbl="fgImgPlace1" presStyleIdx="2" presStyleCnt="5"/>
      <dgm:spPr/>
      <dgm:t>
        <a:bodyPr/>
        <a:lstStyle/>
        <a:p>
          <a:endParaRPr lang="es-EC"/>
        </a:p>
      </dgm:t>
    </dgm:pt>
    <dgm:pt modelId="{3CF83571-648D-478A-8438-A7D4CFEE47A1}" type="pres">
      <dgm:prSet presAssocID="{CD280209-EA23-47CD-A82D-D0585A2453DD}" presName="parTx4" presStyleLbl="node1" presStyleIdx="3" presStyleCnt="5"/>
      <dgm:spPr/>
      <dgm:t>
        <a:bodyPr/>
        <a:lstStyle/>
        <a:p>
          <a:endParaRPr lang="es-EC"/>
        </a:p>
      </dgm:t>
    </dgm:pt>
    <dgm:pt modelId="{B6AF8D3A-3B17-46EB-AC5C-FDBE960101D6}" type="pres">
      <dgm:prSet presAssocID="{041968EA-B27D-4FF5-8664-F607DBB16E91}" presName="picture4" presStyleCnt="0"/>
      <dgm:spPr/>
    </dgm:pt>
    <dgm:pt modelId="{E6732B24-63BD-4E83-B22C-8EF3C87121EF}" type="pres">
      <dgm:prSet presAssocID="{041968EA-B27D-4FF5-8664-F607DBB16E91}" presName="imageRepeatNode" presStyleLbl="fgImgPlace1" presStyleIdx="3" presStyleCnt="5"/>
      <dgm:spPr/>
      <dgm:t>
        <a:bodyPr/>
        <a:lstStyle/>
        <a:p>
          <a:endParaRPr lang="es-EC"/>
        </a:p>
      </dgm:t>
    </dgm:pt>
    <dgm:pt modelId="{F54ABA42-561A-4B03-AE09-B2045EFC82FF}" type="pres">
      <dgm:prSet presAssocID="{BBBA8AE0-D902-48D3-9AC3-F9D6E95A193D}" presName="parTx5" presStyleLbl="node1" presStyleIdx="4" presStyleCnt="5"/>
      <dgm:spPr/>
      <dgm:t>
        <a:bodyPr/>
        <a:lstStyle/>
        <a:p>
          <a:endParaRPr lang="es-EC"/>
        </a:p>
      </dgm:t>
    </dgm:pt>
    <dgm:pt modelId="{97C50B23-0F4C-44B7-97C9-ABBC380B8BFD}" type="pres">
      <dgm:prSet presAssocID="{4816C298-D1E7-4A24-9E77-CC3821620D7B}" presName="picture5" presStyleCnt="0"/>
      <dgm:spPr/>
    </dgm:pt>
    <dgm:pt modelId="{AE559335-9129-413B-BE63-689177D0763C}" type="pres">
      <dgm:prSet presAssocID="{4816C298-D1E7-4A24-9E77-CC3821620D7B}" presName="imageRepeatNode" presStyleLbl="fgImgPlace1" presStyleIdx="4" presStyleCnt="5"/>
      <dgm:spPr/>
      <dgm:t>
        <a:bodyPr/>
        <a:lstStyle/>
        <a:p>
          <a:endParaRPr lang="es-EC"/>
        </a:p>
      </dgm:t>
    </dgm:pt>
  </dgm:ptLst>
  <dgm:cxnLst>
    <dgm:cxn modelId="{FBC10F4A-311C-4D23-9A5F-C87CA8341207}" type="presOf" srcId="{BBBA8AE0-D902-48D3-9AC3-F9D6E95A193D}" destId="{F54ABA42-561A-4B03-AE09-B2045EFC82FF}" srcOrd="0" destOrd="0" presId="urn:microsoft.com/office/officeart/2008/layout/AscendingPictureAccentProcess"/>
    <dgm:cxn modelId="{D91F1805-63AA-45F9-A7E7-A3267684A44C}" srcId="{595ECA03-0052-48E3-8D1C-541D03B31C36}" destId="{34C8C575-4439-4305-8712-753E86F1E11D}" srcOrd="1" destOrd="0" parTransId="{185EDE29-77BC-4A45-A35F-18BE014CDE0F}" sibTransId="{26280A27-20B7-4D7D-AD65-62ABC52946CA}"/>
    <dgm:cxn modelId="{81D5DE18-F521-4BB6-8597-A82D6177B1DF}" srcId="{595ECA03-0052-48E3-8D1C-541D03B31C36}" destId="{16542A1B-A284-4E42-81C4-AD130E144B85}" srcOrd="2" destOrd="0" parTransId="{3ECD47E4-2B18-492E-BC9E-0CB0A10BB056}" sibTransId="{D5CFA89E-3F9B-4FD6-9B9A-E4E6C08DB215}"/>
    <dgm:cxn modelId="{8A343D69-BE5F-41BE-874B-5E1F757228B9}" type="presOf" srcId="{34C8C575-4439-4305-8712-753E86F1E11D}" destId="{A62ECA94-F447-43DD-88F2-8908E5157F21}" srcOrd="0" destOrd="0" presId="urn:microsoft.com/office/officeart/2008/layout/AscendingPictureAccentProcess"/>
    <dgm:cxn modelId="{D22085AD-8E24-4ADE-B960-3395B49FFF26}" type="presOf" srcId="{0FEB817E-AFAA-49A8-893F-705455E30458}" destId="{8FAA7E41-27A9-4AAC-B650-64298B778287}" srcOrd="0" destOrd="0" presId="urn:microsoft.com/office/officeart/2008/layout/AscendingPictureAccentProcess"/>
    <dgm:cxn modelId="{C802D3DA-A94B-4D68-BD55-3EC3E4A08D9A}" type="presOf" srcId="{D5CFA89E-3F9B-4FD6-9B9A-E4E6C08DB215}" destId="{B6265854-2AF5-455A-B668-E9C467CA5A60}" srcOrd="0" destOrd="0" presId="urn:microsoft.com/office/officeart/2008/layout/AscendingPictureAccentProcess"/>
    <dgm:cxn modelId="{4F0EB49A-7FA2-4B1C-897C-F60A64E6A0D1}" type="presOf" srcId="{64B2B4EE-7F84-40FC-B97C-5F5C5FDB86F7}" destId="{FD1FEC43-1F1B-477A-AF16-963965DB0860}" srcOrd="0" destOrd="0" presId="urn:microsoft.com/office/officeart/2008/layout/AscendingPictureAccentProcess"/>
    <dgm:cxn modelId="{88591FAC-DBA2-4DDB-9712-371AF9A062BE}" type="presOf" srcId="{595ECA03-0052-48E3-8D1C-541D03B31C36}" destId="{BB1078B5-CC2A-4914-B9AA-0231348726DC}" srcOrd="0" destOrd="0" presId="urn:microsoft.com/office/officeart/2008/layout/AscendingPictureAccentProcess"/>
    <dgm:cxn modelId="{FB66A00B-F77D-4CDF-AA1E-302A47E13927}" type="presOf" srcId="{16542A1B-A284-4E42-81C4-AD130E144B85}" destId="{111181EA-6CC9-40FB-A44C-5D45BF12A8A5}" srcOrd="0" destOrd="0" presId="urn:microsoft.com/office/officeart/2008/layout/AscendingPictureAccentProcess"/>
    <dgm:cxn modelId="{91796CA5-2B1E-49C5-B696-FB16532BBCF9}" type="presOf" srcId="{26280A27-20B7-4D7D-AD65-62ABC52946CA}" destId="{1EF61D81-C03D-4EAF-A55E-E57358230D27}" srcOrd="0" destOrd="0" presId="urn:microsoft.com/office/officeart/2008/layout/AscendingPictureAccentProcess"/>
    <dgm:cxn modelId="{376640D5-7AFC-4D42-AC8C-88B5D2D45F6E}" srcId="{595ECA03-0052-48E3-8D1C-541D03B31C36}" destId="{64B2B4EE-7F84-40FC-B97C-5F5C5FDB86F7}" srcOrd="0" destOrd="0" parTransId="{73203D7C-0B88-4481-93ED-0BF76F03BDAE}" sibTransId="{0FEB817E-AFAA-49A8-893F-705455E30458}"/>
    <dgm:cxn modelId="{ECEE8C0A-4B51-4FF4-8ABF-6C929CC22A60}" type="presOf" srcId="{041968EA-B27D-4FF5-8664-F607DBB16E91}" destId="{E6732B24-63BD-4E83-B22C-8EF3C87121EF}" srcOrd="0" destOrd="0" presId="urn:microsoft.com/office/officeart/2008/layout/AscendingPictureAccentProcess"/>
    <dgm:cxn modelId="{A7E74865-4C54-4379-8EE4-14D75C476B88}" type="presOf" srcId="{CD280209-EA23-47CD-A82D-D0585A2453DD}" destId="{3CF83571-648D-478A-8438-A7D4CFEE47A1}" srcOrd="0" destOrd="0" presId="urn:microsoft.com/office/officeart/2008/layout/AscendingPictureAccentProcess"/>
    <dgm:cxn modelId="{EA663743-32BA-4645-A249-C70B3BD1EF19}" type="presOf" srcId="{4816C298-D1E7-4A24-9E77-CC3821620D7B}" destId="{AE559335-9129-413B-BE63-689177D0763C}" srcOrd="0" destOrd="0" presId="urn:microsoft.com/office/officeart/2008/layout/AscendingPictureAccentProcess"/>
    <dgm:cxn modelId="{70E6922C-0A41-408E-9A5A-3D8CE07740EB}" srcId="{595ECA03-0052-48E3-8D1C-541D03B31C36}" destId="{BBBA8AE0-D902-48D3-9AC3-F9D6E95A193D}" srcOrd="4" destOrd="0" parTransId="{36755E5D-FF83-4C83-A248-37BD502646BE}" sibTransId="{4816C298-D1E7-4A24-9E77-CC3821620D7B}"/>
    <dgm:cxn modelId="{5E4B8370-6790-4CEE-9610-FF2CD76F2A3C}" srcId="{595ECA03-0052-48E3-8D1C-541D03B31C36}" destId="{CD280209-EA23-47CD-A82D-D0585A2453DD}" srcOrd="3" destOrd="0" parTransId="{2670C937-4BFF-47F1-8C00-0890001D089C}" sibTransId="{041968EA-B27D-4FF5-8664-F607DBB16E91}"/>
    <dgm:cxn modelId="{E8D7FFD8-585F-4426-B83E-F223970162D8}" type="presParOf" srcId="{BB1078B5-CC2A-4914-B9AA-0231348726DC}" destId="{4176199D-AE02-46E4-A87B-737C4445C984}" srcOrd="0" destOrd="0" presId="urn:microsoft.com/office/officeart/2008/layout/AscendingPictureAccentProcess"/>
    <dgm:cxn modelId="{D298B1F9-C320-4635-BD5D-48D911C41F10}" type="presParOf" srcId="{BB1078B5-CC2A-4914-B9AA-0231348726DC}" destId="{CE5A6D50-62A5-4299-8DAD-B978AA0DB117}" srcOrd="1" destOrd="0" presId="urn:microsoft.com/office/officeart/2008/layout/AscendingPictureAccentProcess"/>
    <dgm:cxn modelId="{E14A9768-91E6-4694-A838-1FB734600EBB}" type="presParOf" srcId="{BB1078B5-CC2A-4914-B9AA-0231348726DC}" destId="{8D2D1372-D46C-4131-9F94-DD7795CD6FED}" srcOrd="2" destOrd="0" presId="urn:microsoft.com/office/officeart/2008/layout/AscendingPictureAccentProcess"/>
    <dgm:cxn modelId="{08E79E4C-3EAC-4682-9CFD-FC03BC7E64BD}" type="presParOf" srcId="{BB1078B5-CC2A-4914-B9AA-0231348726DC}" destId="{152C609F-E2FB-49C9-BD3F-7CDF0DCCE747}" srcOrd="3" destOrd="0" presId="urn:microsoft.com/office/officeart/2008/layout/AscendingPictureAccentProcess"/>
    <dgm:cxn modelId="{4D99ED5F-13B1-4BD3-BD24-C7FDCB6B1D42}" type="presParOf" srcId="{BB1078B5-CC2A-4914-B9AA-0231348726DC}" destId="{D0F6052A-6578-4A8C-8734-68600928A7EB}" srcOrd="4" destOrd="0" presId="urn:microsoft.com/office/officeart/2008/layout/AscendingPictureAccentProcess"/>
    <dgm:cxn modelId="{DB013BAA-BE0E-4CE5-BDBB-0D1781FD6225}" type="presParOf" srcId="{BB1078B5-CC2A-4914-B9AA-0231348726DC}" destId="{E8597CDE-AB37-41B3-A21D-A47EE07848B3}" srcOrd="5" destOrd="0" presId="urn:microsoft.com/office/officeart/2008/layout/AscendingPictureAccentProcess"/>
    <dgm:cxn modelId="{85899620-D5BA-46D1-A5CB-EBE83421042E}" type="presParOf" srcId="{BB1078B5-CC2A-4914-B9AA-0231348726DC}" destId="{24104E84-1EF3-4DC1-A967-F245A1886946}" srcOrd="6" destOrd="0" presId="urn:microsoft.com/office/officeart/2008/layout/AscendingPictureAccentProcess"/>
    <dgm:cxn modelId="{8CF7F258-F45B-443F-AA2C-A11A9D323B18}" type="presParOf" srcId="{BB1078B5-CC2A-4914-B9AA-0231348726DC}" destId="{64FCA680-CDA3-486A-B781-065FCF0F0158}" srcOrd="7" destOrd="0" presId="urn:microsoft.com/office/officeart/2008/layout/AscendingPictureAccentProcess"/>
    <dgm:cxn modelId="{3EC32BFC-2697-47A9-895A-8E91A670D400}" type="presParOf" srcId="{BB1078B5-CC2A-4914-B9AA-0231348726DC}" destId="{36B1489E-BF4C-47BF-B465-0179FDEB2327}" srcOrd="8" destOrd="0" presId="urn:microsoft.com/office/officeart/2008/layout/AscendingPictureAccentProcess"/>
    <dgm:cxn modelId="{0A18C953-AD5F-4A5E-BCC5-285CB2C10EB9}" type="presParOf" srcId="{BB1078B5-CC2A-4914-B9AA-0231348726DC}" destId="{D3B7B7C1-89CC-4290-860B-F072196F13FA}" srcOrd="9" destOrd="0" presId="urn:microsoft.com/office/officeart/2008/layout/AscendingPictureAccentProcess"/>
    <dgm:cxn modelId="{69676188-8AD7-466C-8CA3-376E9D0CA098}" type="presParOf" srcId="{BB1078B5-CC2A-4914-B9AA-0231348726DC}" destId="{3B95737D-12CF-4BC4-9509-E1AF601322C8}" srcOrd="10" destOrd="0" presId="urn:microsoft.com/office/officeart/2008/layout/AscendingPictureAccentProcess"/>
    <dgm:cxn modelId="{E1D6AA98-559D-4784-B554-03BC032F5C63}" type="presParOf" srcId="{BB1078B5-CC2A-4914-B9AA-0231348726DC}" destId="{D8198636-252B-4C81-B92D-FA9790F4EBA5}" srcOrd="11" destOrd="0" presId="urn:microsoft.com/office/officeart/2008/layout/AscendingPictureAccentProcess"/>
    <dgm:cxn modelId="{A00C3C31-81EC-4C05-AE25-14468BFE7922}" type="presParOf" srcId="{BB1078B5-CC2A-4914-B9AA-0231348726DC}" destId="{B93B4FC6-8F75-46E0-998C-EB60A7EBFDEF}" srcOrd="12" destOrd="0" presId="urn:microsoft.com/office/officeart/2008/layout/AscendingPictureAccentProcess"/>
    <dgm:cxn modelId="{6C9CBF36-6468-4B1E-9AB4-B99167FED4A3}" type="presParOf" srcId="{BB1078B5-CC2A-4914-B9AA-0231348726DC}" destId="{F55950DD-1BF3-435F-87BB-79CF94EB05F1}" srcOrd="13" destOrd="0" presId="urn:microsoft.com/office/officeart/2008/layout/AscendingPictureAccentProcess"/>
    <dgm:cxn modelId="{FDBF75FE-07E8-432D-A352-429939B99443}" type="presParOf" srcId="{BB1078B5-CC2A-4914-B9AA-0231348726DC}" destId="{10EF303B-FCA2-4B76-A73F-8871D6E10027}" srcOrd="14" destOrd="0" presId="urn:microsoft.com/office/officeart/2008/layout/AscendingPictureAccentProcess"/>
    <dgm:cxn modelId="{2AB0C023-B46D-4CB6-AA97-C37014D8D1A1}" type="presParOf" srcId="{BB1078B5-CC2A-4914-B9AA-0231348726DC}" destId="{FD1FEC43-1F1B-477A-AF16-963965DB0860}" srcOrd="15" destOrd="0" presId="urn:microsoft.com/office/officeart/2008/layout/AscendingPictureAccentProcess"/>
    <dgm:cxn modelId="{30C0BDF5-F9C4-45A2-BC64-1337BADAEC4D}" type="presParOf" srcId="{BB1078B5-CC2A-4914-B9AA-0231348726DC}" destId="{D6E36515-8482-4617-82BE-84696687D443}" srcOrd="16" destOrd="0" presId="urn:microsoft.com/office/officeart/2008/layout/AscendingPictureAccentProcess"/>
    <dgm:cxn modelId="{8715F3AB-9A04-4B9F-8DFE-A2C5A3A680E6}" type="presParOf" srcId="{D6E36515-8482-4617-82BE-84696687D443}" destId="{8FAA7E41-27A9-4AAC-B650-64298B778287}" srcOrd="0" destOrd="0" presId="urn:microsoft.com/office/officeart/2008/layout/AscendingPictureAccentProcess"/>
    <dgm:cxn modelId="{2E5CDB00-9764-44FF-B02F-91515F676CD4}" type="presParOf" srcId="{BB1078B5-CC2A-4914-B9AA-0231348726DC}" destId="{A62ECA94-F447-43DD-88F2-8908E5157F21}" srcOrd="17" destOrd="0" presId="urn:microsoft.com/office/officeart/2008/layout/AscendingPictureAccentProcess"/>
    <dgm:cxn modelId="{07973CF0-CDE5-4908-A9E9-CDE7B01AD9FA}" type="presParOf" srcId="{BB1078B5-CC2A-4914-B9AA-0231348726DC}" destId="{4D5C0FEB-0CCE-4D67-87AF-ED363C50AE85}" srcOrd="18" destOrd="0" presId="urn:microsoft.com/office/officeart/2008/layout/AscendingPictureAccentProcess"/>
    <dgm:cxn modelId="{5F56EB1D-9F29-41E9-9452-4F4C2115F90C}" type="presParOf" srcId="{4D5C0FEB-0CCE-4D67-87AF-ED363C50AE85}" destId="{1EF61D81-C03D-4EAF-A55E-E57358230D27}" srcOrd="0" destOrd="0" presId="urn:microsoft.com/office/officeart/2008/layout/AscendingPictureAccentProcess"/>
    <dgm:cxn modelId="{6C8A1FCE-BDB1-4E92-91B8-2470330F128C}" type="presParOf" srcId="{BB1078B5-CC2A-4914-B9AA-0231348726DC}" destId="{111181EA-6CC9-40FB-A44C-5D45BF12A8A5}" srcOrd="19" destOrd="0" presId="urn:microsoft.com/office/officeart/2008/layout/AscendingPictureAccentProcess"/>
    <dgm:cxn modelId="{58F150EB-0342-437C-9CB3-A85CA3BCBC83}" type="presParOf" srcId="{BB1078B5-CC2A-4914-B9AA-0231348726DC}" destId="{3EAAF45A-73BB-4824-8669-FD48EAE94A0B}" srcOrd="20" destOrd="0" presId="urn:microsoft.com/office/officeart/2008/layout/AscendingPictureAccentProcess"/>
    <dgm:cxn modelId="{0B97A834-5632-41B5-AF0D-F14EF9AC8CD3}" type="presParOf" srcId="{3EAAF45A-73BB-4824-8669-FD48EAE94A0B}" destId="{B6265854-2AF5-455A-B668-E9C467CA5A60}" srcOrd="0" destOrd="0" presId="urn:microsoft.com/office/officeart/2008/layout/AscendingPictureAccentProcess"/>
    <dgm:cxn modelId="{A425B060-15F7-49A1-99AA-5A624BBBD142}" type="presParOf" srcId="{BB1078B5-CC2A-4914-B9AA-0231348726DC}" destId="{3CF83571-648D-478A-8438-A7D4CFEE47A1}" srcOrd="21" destOrd="0" presId="urn:microsoft.com/office/officeart/2008/layout/AscendingPictureAccentProcess"/>
    <dgm:cxn modelId="{13B00FD5-87AD-42BF-BD12-74145C9F2227}" type="presParOf" srcId="{BB1078B5-CC2A-4914-B9AA-0231348726DC}" destId="{B6AF8D3A-3B17-46EB-AC5C-FDBE960101D6}" srcOrd="22" destOrd="0" presId="urn:microsoft.com/office/officeart/2008/layout/AscendingPictureAccentProcess"/>
    <dgm:cxn modelId="{FB3D65B2-5E7E-4FC2-85EC-040E3F02A7F0}" type="presParOf" srcId="{B6AF8D3A-3B17-46EB-AC5C-FDBE960101D6}" destId="{E6732B24-63BD-4E83-B22C-8EF3C87121EF}" srcOrd="0" destOrd="0" presId="urn:microsoft.com/office/officeart/2008/layout/AscendingPictureAccentProcess"/>
    <dgm:cxn modelId="{5B176129-5A0B-4B80-AD89-C25E615C96CE}" type="presParOf" srcId="{BB1078B5-CC2A-4914-B9AA-0231348726DC}" destId="{F54ABA42-561A-4B03-AE09-B2045EFC82FF}" srcOrd="23" destOrd="0" presId="urn:microsoft.com/office/officeart/2008/layout/AscendingPictureAccentProcess"/>
    <dgm:cxn modelId="{ADC12C29-262B-4AC1-B101-B22BFDED8434}" type="presParOf" srcId="{BB1078B5-CC2A-4914-B9AA-0231348726DC}" destId="{97C50B23-0F4C-44B7-97C9-ABBC380B8BFD}" srcOrd="24" destOrd="0" presId="urn:microsoft.com/office/officeart/2008/layout/AscendingPictureAccentProcess"/>
    <dgm:cxn modelId="{822D2CF3-71D4-4239-A5A5-D66632FBDF51}" type="presParOf" srcId="{97C50B23-0F4C-44B7-97C9-ABBC380B8BFD}" destId="{AE559335-9129-413B-BE63-689177D0763C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D9BDB9F0-AF73-47A5-AD56-375633C7C29C}" type="doc">
      <dgm:prSet loTypeId="urn:microsoft.com/office/officeart/2008/layout/AscendingPictureAccentProcess" loCatId="pictur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301840EE-30AA-4167-9EE1-FBE2735BB21B}">
      <dgm:prSet phldrT="[Texto]"/>
      <dgm:spPr/>
      <dgm:t>
        <a:bodyPr/>
        <a:lstStyle/>
        <a:p>
          <a:r>
            <a:rPr lang="es-EC" dirty="0" smtClean="0"/>
            <a:t>Estadía: 2 días </a:t>
          </a:r>
          <a:r>
            <a:rPr lang="es-EC" dirty="0" err="1" smtClean="0"/>
            <a:t>max</a:t>
          </a:r>
          <a:r>
            <a:rPr lang="es-EC" dirty="0" smtClean="0"/>
            <a:t> (oferta) y 1 día min</a:t>
          </a:r>
          <a:endParaRPr lang="es-EC" dirty="0"/>
        </a:p>
      </dgm:t>
    </dgm:pt>
    <dgm:pt modelId="{A0059F98-5621-41C3-A5A5-958F7EA0F718}" type="parTrans" cxnId="{6EB94482-F317-4443-AC93-5A8134E437D2}">
      <dgm:prSet/>
      <dgm:spPr/>
      <dgm:t>
        <a:bodyPr/>
        <a:lstStyle/>
        <a:p>
          <a:endParaRPr lang="es-EC"/>
        </a:p>
      </dgm:t>
    </dgm:pt>
    <dgm:pt modelId="{02E95333-2646-4108-ABF1-495D958082EA}" type="sibTrans" cxnId="{6EB94482-F317-4443-AC93-5A8134E437D2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CE53DD10-47F3-4CBD-8B11-9B99F8EDE381}">
      <dgm:prSet phldrT="[Texto]"/>
      <dgm:spPr/>
      <dgm:t>
        <a:bodyPr/>
        <a:lstStyle/>
        <a:p>
          <a:r>
            <a:rPr lang="es-EC" dirty="0" smtClean="0"/>
            <a:t>Satisfacción</a:t>
          </a:r>
          <a:endParaRPr lang="es-EC" dirty="0"/>
        </a:p>
      </dgm:t>
    </dgm:pt>
    <dgm:pt modelId="{BEBCF2C6-90E0-4739-830E-376AA250EA03}" type="parTrans" cxnId="{80566BA5-4C89-4E5A-B33D-75F0CE06FA07}">
      <dgm:prSet/>
      <dgm:spPr/>
      <dgm:t>
        <a:bodyPr/>
        <a:lstStyle/>
        <a:p>
          <a:endParaRPr lang="es-EC"/>
        </a:p>
      </dgm:t>
    </dgm:pt>
    <dgm:pt modelId="{B10482BE-C460-415E-9AA5-E5BA85520E58}" type="sibTrans" cxnId="{80566BA5-4C89-4E5A-B33D-75F0CE06FA07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C8ADE6AE-8E07-467C-BB36-400DB0E53CC5}">
      <dgm:prSet phldrT="[Texto]"/>
      <dgm:spPr/>
      <dgm:t>
        <a:bodyPr/>
        <a:lstStyle/>
        <a:p>
          <a:r>
            <a:rPr lang="es-EC" dirty="0" smtClean="0"/>
            <a:t>Conoce González Suárez: Mirador de </a:t>
          </a:r>
          <a:r>
            <a:rPr lang="es-EC" dirty="0" err="1" smtClean="0"/>
            <a:t>Miralago</a:t>
          </a:r>
          <a:r>
            <a:rPr lang="es-EC" dirty="0" smtClean="0"/>
            <a:t>, artesanías</a:t>
          </a:r>
          <a:endParaRPr lang="es-EC" dirty="0"/>
        </a:p>
      </dgm:t>
    </dgm:pt>
    <dgm:pt modelId="{6751911E-9D1E-4EE3-A25A-70C91CCE8874}" type="parTrans" cxnId="{A10BB952-C6E7-4711-A3C3-7D5457BC0663}">
      <dgm:prSet/>
      <dgm:spPr/>
      <dgm:t>
        <a:bodyPr/>
        <a:lstStyle/>
        <a:p>
          <a:endParaRPr lang="es-EC"/>
        </a:p>
      </dgm:t>
    </dgm:pt>
    <dgm:pt modelId="{CCA2C13F-49BB-4BA8-8EF9-37BD72A05D67}" type="sibTrans" cxnId="{A10BB952-C6E7-4711-A3C3-7D5457BC0663}">
      <dgm:prSet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E6CBA98B-B620-4E6F-B93D-AEEF44C1A185}">
      <dgm:prSet phldrT="[Texto]"/>
      <dgm:spPr/>
      <dgm:t>
        <a:bodyPr/>
        <a:lstStyle/>
        <a:p>
          <a:r>
            <a:rPr lang="es-EC" dirty="0" smtClean="0"/>
            <a:t>Requieren alternativas diferente: dispuestos a pagar adicional</a:t>
          </a:r>
          <a:endParaRPr lang="es-EC" dirty="0"/>
        </a:p>
      </dgm:t>
    </dgm:pt>
    <dgm:pt modelId="{FB4ACF56-5EBF-469F-9FAB-7796D75A679D}" type="parTrans" cxnId="{92D9AC80-3DA2-4EAB-B71E-54DA2622439E}">
      <dgm:prSet/>
      <dgm:spPr/>
      <dgm:t>
        <a:bodyPr/>
        <a:lstStyle/>
        <a:p>
          <a:endParaRPr lang="es-EC"/>
        </a:p>
      </dgm:t>
    </dgm:pt>
    <dgm:pt modelId="{380F2206-2673-40D3-B731-289AA08210C0}" type="sibTrans" cxnId="{92D9AC80-3DA2-4EAB-B71E-54DA2622439E}">
      <dgm:prSet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C4B3F575-2FFA-43FA-A9F8-DE5B7C054924}">
      <dgm:prSet phldrT="[Texto]"/>
      <dgm:spPr/>
      <dgm:t>
        <a:bodyPr/>
        <a:lstStyle/>
        <a:p>
          <a:r>
            <a:rPr lang="es-EC" dirty="0" smtClean="0"/>
            <a:t>Preferencias más culturales que naturales</a:t>
          </a:r>
          <a:endParaRPr lang="es-EC" dirty="0"/>
        </a:p>
      </dgm:t>
    </dgm:pt>
    <dgm:pt modelId="{E2EF8272-45B2-43FA-BCEA-5FFE45784A51}" type="parTrans" cxnId="{EFC28358-0872-4300-87EC-352257B586D6}">
      <dgm:prSet/>
      <dgm:spPr/>
      <dgm:t>
        <a:bodyPr/>
        <a:lstStyle/>
        <a:p>
          <a:endParaRPr lang="es-EC"/>
        </a:p>
      </dgm:t>
    </dgm:pt>
    <dgm:pt modelId="{67B1449C-0F7A-41D2-A7F8-4BAE4C192DDE}" type="sibTrans" cxnId="{EFC28358-0872-4300-87EC-352257B586D6}">
      <dgm:prSet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17A3BED7-CD0E-4DDC-BC58-02F880FCD8C5}" type="pres">
      <dgm:prSet presAssocID="{D9BDB9F0-AF73-47A5-AD56-375633C7C29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861BCB9A-13EB-4982-97CB-3262C21ED21A}" type="pres">
      <dgm:prSet presAssocID="{D9BDB9F0-AF73-47A5-AD56-375633C7C29C}" presName="dot1" presStyleLbl="alignNode1" presStyleIdx="0" presStyleCnt="15"/>
      <dgm:spPr/>
    </dgm:pt>
    <dgm:pt modelId="{4FF579AE-6249-40F4-9496-9D544A9E3A0B}" type="pres">
      <dgm:prSet presAssocID="{D9BDB9F0-AF73-47A5-AD56-375633C7C29C}" presName="dot2" presStyleLbl="alignNode1" presStyleIdx="1" presStyleCnt="15"/>
      <dgm:spPr/>
    </dgm:pt>
    <dgm:pt modelId="{AC0A5C08-BB0D-4813-B1F2-7E3585B9CB3D}" type="pres">
      <dgm:prSet presAssocID="{D9BDB9F0-AF73-47A5-AD56-375633C7C29C}" presName="dot3" presStyleLbl="alignNode1" presStyleIdx="2" presStyleCnt="15"/>
      <dgm:spPr/>
    </dgm:pt>
    <dgm:pt modelId="{B564DCDB-067A-4BC2-BB3B-3A48F285DBE0}" type="pres">
      <dgm:prSet presAssocID="{D9BDB9F0-AF73-47A5-AD56-375633C7C29C}" presName="dot4" presStyleLbl="alignNode1" presStyleIdx="3" presStyleCnt="15"/>
      <dgm:spPr/>
    </dgm:pt>
    <dgm:pt modelId="{8E15CA7F-9E1C-478E-921F-6FC5D7C0B112}" type="pres">
      <dgm:prSet presAssocID="{D9BDB9F0-AF73-47A5-AD56-375633C7C29C}" presName="dot5" presStyleLbl="alignNode1" presStyleIdx="4" presStyleCnt="15"/>
      <dgm:spPr/>
    </dgm:pt>
    <dgm:pt modelId="{51F6BE3A-02F4-4908-84A8-B946EAE98092}" type="pres">
      <dgm:prSet presAssocID="{D9BDB9F0-AF73-47A5-AD56-375633C7C29C}" presName="dot6" presStyleLbl="alignNode1" presStyleIdx="5" presStyleCnt="15"/>
      <dgm:spPr/>
    </dgm:pt>
    <dgm:pt modelId="{60151F2D-28BA-461C-9901-20C84C0C5461}" type="pres">
      <dgm:prSet presAssocID="{D9BDB9F0-AF73-47A5-AD56-375633C7C29C}" presName="dot7" presStyleLbl="alignNode1" presStyleIdx="6" presStyleCnt="15"/>
      <dgm:spPr/>
    </dgm:pt>
    <dgm:pt modelId="{B6B6EB94-F089-4E9A-AC24-42D0181CCC21}" type="pres">
      <dgm:prSet presAssocID="{D9BDB9F0-AF73-47A5-AD56-375633C7C29C}" presName="dot8" presStyleLbl="alignNode1" presStyleIdx="7" presStyleCnt="15"/>
      <dgm:spPr/>
    </dgm:pt>
    <dgm:pt modelId="{D076964E-D6FA-4859-B7EC-585AAB875685}" type="pres">
      <dgm:prSet presAssocID="{D9BDB9F0-AF73-47A5-AD56-375633C7C29C}" presName="dotArrow1" presStyleLbl="alignNode1" presStyleIdx="8" presStyleCnt="15"/>
      <dgm:spPr/>
    </dgm:pt>
    <dgm:pt modelId="{EB471637-39E4-4CD3-859D-79D7A0A2B58D}" type="pres">
      <dgm:prSet presAssocID="{D9BDB9F0-AF73-47A5-AD56-375633C7C29C}" presName="dotArrow2" presStyleLbl="alignNode1" presStyleIdx="9" presStyleCnt="15"/>
      <dgm:spPr/>
    </dgm:pt>
    <dgm:pt modelId="{B63D7C69-61B4-458C-B270-E2DCAE691726}" type="pres">
      <dgm:prSet presAssocID="{D9BDB9F0-AF73-47A5-AD56-375633C7C29C}" presName="dotArrow3" presStyleLbl="alignNode1" presStyleIdx="10" presStyleCnt="15"/>
      <dgm:spPr/>
    </dgm:pt>
    <dgm:pt modelId="{11ED6514-3934-464F-A7BD-358348EF09B8}" type="pres">
      <dgm:prSet presAssocID="{D9BDB9F0-AF73-47A5-AD56-375633C7C29C}" presName="dotArrow4" presStyleLbl="alignNode1" presStyleIdx="11" presStyleCnt="15"/>
      <dgm:spPr/>
    </dgm:pt>
    <dgm:pt modelId="{F520CA41-BBA8-4BC0-AE5A-2671242A76B7}" type="pres">
      <dgm:prSet presAssocID="{D9BDB9F0-AF73-47A5-AD56-375633C7C29C}" presName="dotArrow5" presStyleLbl="alignNode1" presStyleIdx="12" presStyleCnt="15"/>
      <dgm:spPr/>
    </dgm:pt>
    <dgm:pt modelId="{EFE723A2-AC6D-4A32-AC95-C0E27F1E7C22}" type="pres">
      <dgm:prSet presAssocID="{D9BDB9F0-AF73-47A5-AD56-375633C7C29C}" presName="dotArrow6" presStyleLbl="alignNode1" presStyleIdx="13" presStyleCnt="15"/>
      <dgm:spPr/>
    </dgm:pt>
    <dgm:pt modelId="{C744861B-A630-439C-A17B-8DB89BBB2E5D}" type="pres">
      <dgm:prSet presAssocID="{D9BDB9F0-AF73-47A5-AD56-375633C7C29C}" presName="dotArrow7" presStyleLbl="alignNode1" presStyleIdx="14" presStyleCnt="15"/>
      <dgm:spPr/>
    </dgm:pt>
    <dgm:pt modelId="{FE63BA39-B103-4C95-A36B-60A6CD67F181}" type="pres">
      <dgm:prSet presAssocID="{301840EE-30AA-4167-9EE1-FBE2735BB21B}" presName="parTx1" presStyleLbl="node1" presStyleIdx="0" presStyleCnt="5"/>
      <dgm:spPr/>
      <dgm:t>
        <a:bodyPr/>
        <a:lstStyle/>
        <a:p>
          <a:endParaRPr lang="es-EC"/>
        </a:p>
      </dgm:t>
    </dgm:pt>
    <dgm:pt modelId="{425B0BD0-3B63-45B9-8287-1FB6F8F5DAA0}" type="pres">
      <dgm:prSet presAssocID="{02E95333-2646-4108-ABF1-495D958082EA}" presName="picture1" presStyleCnt="0"/>
      <dgm:spPr/>
    </dgm:pt>
    <dgm:pt modelId="{96CDEB8F-F867-4607-91ED-D90AE6BAFEBD}" type="pres">
      <dgm:prSet presAssocID="{02E95333-2646-4108-ABF1-495D958082EA}" presName="imageRepeatNode" presStyleLbl="fgImgPlace1" presStyleIdx="0" presStyleCnt="5"/>
      <dgm:spPr/>
      <dgm:t>
        <a:bodyPr/>
        <a:lstStyle/>
        <a:p>
          <a:endParaRPr lang="es-EC"/>
        </a:p>
      </dgm:t>
    </dgm:pt>
    <dgm:pt modelId="{091D50E6-88E0-4F89-B4A7-9AF86AE3EAFE}" type="pres">
      <dgm:prSet presAssocID="{CE53DD10-47F3-4CBD-8B11-9B99F8EDE381}" presName="parTx2" presStyleLbl="node1" presStyleIdx="1" presStyleCnt="5"/>
      <dgm:spPr/>
      <dgm:t>
        <a:bodyPr/>
        <a:lstStyle/>
        <a:p>
          <a:endParaRPr lang="es-EC"/>
        </a:p>
      </dgm:t>
    </dgm:pt>
    <dgm:pt modelId="{21B31404-22C3-4876-9570-A802C64E1A26}" type="pres">
      <dgm:prSet presAssocID="{B10482BE-C460-415E-9AA5-E5BA85520E58}" presName="picture2" presStyleCnt="0"/>
      <dgm:spPr/>
    </dgm:pt>
    <dgm:pt modelId="{7CAB6AA7-D7F0-4107-8ED8-C6DF88998D58}" type="pres">
      <dgm:prSet presAssocID="{B10482BE-C460-415E-9AA5-E5BA85520E58}" presName="imageRepeatNode" presStyleLbl="fgImgPlace1" presStyleIdx="1" presStyleCnt="5"/>
      <dgm:spPr/>
      <dgm:t>
        <a:bodyPr/>
        <a:lstStyle/>
        <a:p>
          <a:endParaRPr lang="es-EC"/>
        </a:p>
      </dgm:t>
    </dgm:pt>
    <dgm:pt modelId="{5FC9416E-0A65-4A2B-9A43-4B061C7D3946}" type="pres">
      <dgm:prSet presAssocID="{C8ADE6AE-8E07-467C-BB36-400DB0E53CC5}" presName="parTx3" presStyleLbl="node1" presStyleIdx="2" presStyleCnt="5"/>
      <dgm:spPr/>
      <dgm:t>
        <a:bodyPr/>
        <a:lstStyle/>
        <a:p>
          <a:endParaRPr lang="es-EC"/>
        </a:p>
      </dgm:t>
    </dgm:pt>
    <dgm:pt modelId="{E3C7E5DB-52F8-49EE-BAE9-3E009366B9DD}" type="pres">
      <dgm:prSet presAssocID="{CCA2C13F-49BB-4BA8-8EF9-37BD72A05D67}" presName="picture3" presStyleCnt="0"/>
      <dgm:spPr/>
    </dgm:pt>
    <dgm:pt modelId="{3B3A1259-3E4C-469B-8E1C-61E853284655}" type="pres">
      <dgm:prSet presAssocID="{CCA2C13F-49BB-4BA8-8EF9-37BD72A05D67}" presName="imageRepeatNode" presStyleLbl="fgImgPlace1" presStyleIdx="2" presStyleCnt="5"/>
      <dgm:spPr/>
      <dgm:t>
        <a:bodyPr/>
        <a:lstStyle/>
        <a:p>
          <a:endParaRPr lang="es-EC"/>
        </a:p>
      </dgm:t>
    </dgm:pt>
    <dgm:pt modelId="{AC8DCD32-C163-4697-B330-DB62BA6089D1}" type="pres">
      <dgm:prSet presAssocID="{E6CBA98B-B620-4E6F-B93D-AEEF44C1A185}" presName="parTx4" presStyleLbl="node1" presStyleIdx="3" presStyleCnt="5"/>
      <dgm:spPr/>
      <dgm:t>
        <a:bodyPr/>
        <a:lstStyle/>
        <a:p>
          <a:endParaRPr lang="es-EC"/>
        </a:p>
      </dgm:t>
    </dgm:pt>
    <dgm:pt modelId="{D91C8A77-81C5-461E-B225-FD0D23634B95}" type="pres">
      <dgm:prSet presAssocID="{380F2206-2673-40D3-B731-289AA08210C0}" presName="picture4" presStyleCnt="0"/>
      <dgm:spPr/>
    </dgm:pt>
    <dgm:pt modelId="{8243965D-AF69-4F78-9442-273A5CB50263}" type="pres">
      <dgm:prSet presAssocID="{380F2206-2673-40D3-B731-289AA08210C0}" presName="imageRepeatNode" presStyleLbl="fgImgPlace1" presStyleIdx="3" presStyleCnt="5"/>
      <dgm:spPr/>
      <dgm:t>
        <a:bodyPr/>
        <a:lstStyle/>
        <a:p>
          <a:endParaRPr lang="es-EC"/>
        </a:p>
      </dgm:t>
    </dgm:pt>
    <dgm:pt modelId="{C3B5B975-D939-4CCA-BA63-BF377C0CC4C6}" type="pres">
      <dgm:prSet presAssocID="{C4B3F575-2FFA-43FA-A9F8-DE5B7C054924}" presName="parTx5" presStyleLbl="node1" presStyleIdx="4" presStyleCnt="5"/>
      <dgm:spPr/>
      <dgm:t>
        <a:bodyPr/>
        <a:lstStyle/>
        <a:p>
          <a:endParaRPr lang="es-EC"/>
        </a:p>
      </dgm:t>
    </dgm:pt>
    <dgm:pt modelId="{BE70FD03-4AE5-4DC8-A6BD-FB8797304A39}" type="pres">
      <dgm:prSet presAssocID="{67B1449C-0F7A-41D2-A7F8-4BAE4C192DDE}" presName="picture5" presStyleCnt="0"/>
      <dgm:spPr/>
    </dgm:pt>
    <dgm:pt modelId="{83EAF4DB-2EA8-4E4A-846A-544FA1F9513A}" type="pres">
      <dgm:prSet presAssocID="{67B1449C-0F7A-41D2-A7F8-4BAE4C192DDE}" presName="imageRepeatNode" presStyleLbl="fgImgPlace1" presStyleIdx="4" presStyleCnt="5"/>
      <dgm:spPr/>
      <dgm:t>
        <a:bodyPr/>
        <a:lstStyle/>
        <a:p>
          <a:endParaRPr lang="es-EC"/>
        </a:p>
      </dgm:t>
    </dgm:pt>
  </dgm:ptLst>
  <dgm:cxnLst>
    <dgm:cxn modelId="{EFC28358-0872-4300-87EC-352257B586D6}" srcId="{D9BDB9F0-AF73-47A5-AD56-375633C7C29C}" destId="{C4B3F575-2FFA-43FA-A9F8-DE5B7C054924}" srcOrd="4" destOrd="0" parTransId="{E2EF8272-45B2-43FA-BCEA-5FFE45784A51}" sibTransId="{67B1449C-0F7A-41D2-A7F8-4BAE4C192DDE}"/>
    <dgm:cxn modelId="{91A23080-CDB1-4AA7-A032-05EF44D4D2E0}" type="presOf" srcId="{E6CBA98B-B620-4E6F-B93D-AEEF44C1A185}" destId="{AC8DCD32-C163-4697-B330-DB62BA6089D1}" srcOrd="0" destOrd="0" presId="urn:microsoft.com/office/officeart/2008/layout/AscendingPictureAccentProcess"/>
    <dgm:cxn modelId="{A10BB952-C6E7-4711-A3C3-7D5457BC0663}" srcId="{D9BDB9F0-AF73-47A5-AD56-375633C7C29C}" destId="{C8ADE6AE-8E07-467C-BB36-400DB0E53CC5}" srcOrd="2" destOrd="0" parTransId="{6751911E-9D1E-4EE3-A25A-70C91CCE8874}" sibTransId="{CCA2C13F-49BB-4BA8-8EF9-37BD72A05D67}"/>
    <dgm:cxn modelId="{80566BA5-4C89-4E5A-B33D-75F0CE06FA07}" srcId="{D9BDB9F0-AF73-47A5-AD56-375633C7C29C}" destId="{CE53DD10-47F3-4CBD-8B11-9B99F8EDE381}" srcOrd="1" destOrd="0" parTransId="{BEBCF2C6-90E0-4739-830E-376AA250EA03}" sibTransId="{B10482BE-C460-415E-9AA5-E5BA85520E58}"/>
    <dgm:cxn modelId="{92D9AC80-3DA2-4EAB-B71E-54DA2622439E}" srcId="{D9BDB9F0-AF73-47A5-AD56-375633C7C29C}" destId="{E6CBA98B-B620-4E6F-B93D-AEEF44C1A185}" srcOrd="3" destOrd="0" parTransId="{FB4ACF56-5EBF-469F-9FAB-7796D75A679D}" sibTransId="{380F2206-2673-40D3-B731-289AA08210C0}"/>
    <dgm:cxn modelId="{B5BBFF56-2CD2-43CB-AF5F-E23E275C6BB0}" type="presOf" srcId="{C4B3F575-2FFA-43FA-A9F8-DE5B7C054924}" destId="{C3B5B975-D939-4CCA-BA63-BF377C0CC4C6}" srcOrd="0" destOrd="0" presId="urn:microsoft.com/office/officeart/2008/layout/AscendingPictureAccentProcess"/>
    <dgm:cxn modelId="{889659DD-FA83-4504-A99A-B742074F3D63}" type="presOf" srcId="{CE53DD10-47F3-4CBD-8B11-9B99F8EDE381}" destId="{091D50E6-88E0-4F89-B4A7-9AF86AE3EAFE}" srcOrd="0" destOrd="0" presId="urn:microsoft.com/office/officeart/2008/layout/AscendingPictureAccentProcess"/>
    <dgm:cxn modelId="{ED569546-6345-4EF4-A804-1A6BBC8EE16D}" type="presOf" srcId="{C8ADE6AE-8E07-467C-BB36-400DB0E53CC5}" destId="{5FC9416E-0A65-4A2B-9A43-4B061C7D3946}" srcOrd="0" destOrd="0" presId="urn:microsoft.com/office/officeart/2008/layout/AscendingPictureAccentProcess"/>
    <dgm:cxn modelId="{A9AB253B-C450-46B6-9A53-713D7DCAA56A}" type="presOf" srcId="{301840EE-30AA-4167-9EE1-FBE2735BB21B}" destId="{FE63BA39-B103-4C95-A36B-60A6CD67F181}" srcOrd="0" destOrd="0" presId="urn:microsoft.com/office/officeart/2008/layout/AscendingPictureAccentProcess"/>
    <dgm:cxn modelId="{59334E20-DA5E-49DB-8B2E-365C33D3BF55}" type="presOf" srcId="{02E95333-2646-4108-ABF1-495D958082EA}" destId="{96CDEB8F-F867-4607-91ED-D90AE6BAFEBD}" srcOrd="0" destOrd="0" presId="urn:microsoft.com/office/officeart/2008/layout/AscendingPictureAccentProcess"/>
    <dgm:cxn modelId="{E873AAA1-3B73-4923-95A9-6C4901422BAC}" type="presOf" srcId="{D9BDB9F0-AF73-47A5-AD56-375633C7C29C}" destId="{17A3BED7-CD0E-4DDC-BC58-02F880FCD8C5}" srcOrd="0" destOrd="0" presId="urn:microsoft.com/office/officeart/2008/layout/AscendingPictureAccentProcess"/>
    <dgm:cxn modelId="{6EB94482-F317-4443-AC93-5A8134E437D2}" srcId="{D9BDB9F0-AF73-47A5-AD56-375633C7C29C}" destId="{301840EE-30AA-4167-9EE1-FBE2735BB21B}" srcOrd="0" destOrd="0" parTransId="{A0059F98-5621-41C3-A5A5-958F7EA0F718}" sibTransId="{02E95333-2646-4108-ABF1-495D958082EA}"/>
    <dgm:cxn modelId="{B10091A5-AE63-4A51-ADF6-5BAEB0ACDF03}" type="presOf" srcId="{380F2206-2673-40D3-B731-289AA08210C0}" destId="{8243965D-AF69-4F78-9442-273A5CB50263}" srcOrd="0" destOrd="0" presId="urn:microsoft.com/office/officeart/2008/layout/AscendingPictureAccentProcess"/>
    <dgm:cxn modelId="{F6825802-B1A9-494C-8BD7-4612AC01A930}" type="presOf" srcId="{B10482BE-C460-415E-9AA5-E5BA85520E58}" destId="{7CAB6AA7-D7F0-4107-8ED8-C6DF88998D58}" srcOrd="0" destOrd="0" presId="urn:microsoft.com/office/officeart/2008/layout/AscendingPictureAccentProcess"/>
    <dgm:cxn modelId="{1CE177AB-F770-4850-B1D1-B54F81A6F02D}" type="presOf" srcId="{67B1449C-0F7A-41D2-A7F8-4BAE4C192DDE}" destId="{83EAF4DB-2EA8-4E4A-846A-544FA1F9513A}" srcOrd="0" destOrd="0" presId="urn:microsoft.com/office/officeart/2008/layout/AscendingPictureAccentProcess"/>
    <dgm:cxn modelId="{9928AECA-62C7-4ABD-9044-7CDE12587FAE}" type="presOf" srcId="{CCA2C13F-49BB-4BA8-8EF9-37BD72A05D67}" destId="{3B3A1259-3E4C-469B-8E1C-61E853284655}" srcOrd="0" destOrd="0" presId="urn:microsoft.com/office/officeart/2008/layout/AscendingPictureAccentProcess"/>
    <dgm:cxn modelId="{018D2E1A-BBAF-4145-BBEA-B2B757D4C39E}" type="presParOf" srcId="{17A3BED7-CD0E-4DDC-BC58-02F880FCD8C5}" destId="{861BCB9A-13EB-4982-97CB-3262C21ED21A}" srcOrd="0" destOrd="0" presId="urn:microsoft.com/office/officeart/2008/layout/AscendingPictureAccentProcess"/>
    <dgm:cxn modelId="{70C20FB3-0D6E-492A-B202-AD36483AE49C}" type="presParOf" srcId="{17A3BED7-CD0E-4DDC-BC58-02F880FCD8C5}" destId="{4FF579AE-6249-40F4-9496-9D544A9E3A0B}" srcOrd="1" destOrd="0" presId="urn:microsoft.com/office/officeart/2008/layout/AscendingPictureAccentProcess"/>
    <dgm:cxn modelId="{61E2140D-164C-4218-AFDA-BCF897E639F3}" type="presParOf" srcId="{17A3BED7-CD0E-4DDC-BC58-02F880FCD8C5}" destId="{AC0A5C08-BB0D-4813-B1F2-7E3585B9CB3D}" srcOrd="2" destOrd="0" presId="urn:microsoft.com/office/officeart/2008/layout/AscendingPictureAccentProcess"/>
    <dgm:cxn modelId="{160F489D-160C-4D16-A157-08831627111F}" type="presParOf" srcId="{17A3BED7-CD0E-4DDC-BC58-02F880FCD8C5}" destId="{B564DCDB-067A-4BC2-BB3B-3A48F285DBE0}" srcOrd="3" destOrd="0" presId="urn:microsoft.com/office/officeart/2008/layout/AscendingPictureAccentProcess"/>
    <dgm:cxn modelId="{086C552A-AF2F-4552-971B-F30930F5618C}" type="presParOf" srcId="{17A3BED7-CD0E-4DDC-BC58-02F880FCD8C5}" destId="{8E15CA7F-9E1C-478E-921F-6FC5D7C0B112}" srcOrd="4" destOrd="0" presId="urn:microsoft.com/office/officeart/2008/layout/AscendingPictureAccentProcess"/>
    <dgm:cxn modelId="{BE962E6E-292C-4167-9352-97E6D4341164}" type="presParOf" srcId="{17A3BED7-CD0E-4DDC-BC58-02F880FCD8C5}" destId="{51F6BE3A-02F4-4908-84A8-B946EAE98092}" srcOrd="5" destOrd="0" presId="urn:microsoft.com/office/officeart/2008/layout/AscendingPictureAccentProcess"/>
    <dgm:cxn modelId="{6057AA4F-E990-4EFB-B627-1C7B67AAAB55}" type="presParOf" srcId="{17A3BED7-CD0E-4DDC-BC58-02F880FCD8C5}" destId="{60151F2D-28BA-461C-9901-20C84C0C5461}" srcOrd="6" destOrd="0" presId="urn:microsoft.com/office/officeart/2008/layout/AscendingPictureAccentProcess"/>
    <dgm:cxn modelId="{552D642B-B3A3-4C17-99F3-E733AC80491E}" type="presParOf" srcId="{17A3BED7-CD0E-4DDC-BC58-02F880FCD8C5}" destId="{B6B6EB94-F089-4E9A-AC24-42D0181CCC21}" srcOrd="7" destOrd="0" presId="urn:microsoft.com/office/officeart/2008/layout/AscendingPictureAccentProcess"/>
    <dgm:cxn modelId="{E85FB237-F38A-4831-A2A3-85EA990F4AE5}" type="presParOf" srcId="{17A3BED7-CD0E-4DDC-BC58-02F880FCD8C5}" destId="{D076964E-D6FA-4859-B7EC-585AAB875685}" srcOrd="8" destOrd="0" presId="urn:microsoft.com/office/officeart/2008/layout/AscendingPictureAccentProcess"/>
    <dgm:cxn modelId="{18A259C9-C30D-449C-A13F-AC37102BBF74}" type="presParOf" srcId="{17A3BED7-CD0E-4DDC-BC58-02F880FCD8C5}" destId="{EB471637-39E4-4CD3-859D-79D7A0A2B58D}" srcOrd="9" destOrd="0" presId="urn:microsoft.com/office/officeart/2008/layout/AscendingPictureAccentProcess"/>
    <dgm:cxn modelId="{D9B8922F-BFFE-45B2-A86A-0D3F285B3533}" type="presParOf" srcId="{17A3BED7-CD0E-4DDC-BC58-02F880FCD8C5}" destId="{B63D7C69-61B4-458C-B270-E2DCAE691726}" srcOrd="10" destOrd="0" presId="urn:microsoft.com/office/officeart/2008/layout/AscendingPictureAccentProcess"/>
    <dgm:cxn modelId="{7ED08AAC-A109-4245-8BA8-BCAC9E95504B}" type="presParOf" srcId="{17A3BED7-CD0E-4DDC-BC58-02F880FCD8C5}" destId="{11ED6514-3934-464F-A7BD-358348EF09B8}" srcOrd="11" destOrd="0" presId="urn:microsoft.com/office/officeart/2008/layout/AscendingPictureAccentProcess"/>
    <dgm:cxn modelId="{1BA7108F-FF44-4E4A-8F12-8828BD305361}" type="presParOf" srcId="{17A3BED7-CD0E-4DDC-BC58-02F880FCD8C5}" destId="{F520CA41-BBA8-4BC0-AE5A-2671242A76B7}" srcOrd="12" destOrd="0" presId="urn:microsoft.com/office/officeart/2008/layout/AscendingPictureAccentProcess"/>
    <dgm:cxn modelId="{E154548F-3FB5-40ED-A4B9-5E4186C0FD75}" type="presParOf" srcId="{17A3BED7-CD0E-4DDC-BC58-02F880FCD8C5}" destId="{EFE723A2-AC6D-4A32-AC95-C0E27F1E7C22}" srcOrd="13" destOrd="0" presId="urn:microsoft.com/office/officeart/2008/layout/AscendingPictureAccentProcess"/>
    <dgm:cxn modelId="{195A0B17-5EE5-46FC-B8A5-1FD637288D0E}" type="presParOf" srcId="{17A3BED7-CD0E-4DDC-BC58-02F880FCD8C5}" destId="{C744861B-A630-439C-A17B-8DB89BBB2E5D}" srcOrd="14" destOrd="0" presId="urn:microsoft.com/office/officeart/2008/layout/AscendingPictureAccentProcess"/>
    <dgm:cxn modelId="{E901C21B-FD25-499F-8B2D-DECFE38ECDEA}" type="presParOf" srcId="{17A3BED7-CD0E-4DDC-BC58-02F880FCD8C5}" destId="{FE63BA39-B103-4C95-A36B-60A6CD67F181}" srcOrd="15" destOrd="0" presId="urn:microsoft.com/office/officeart/2008/layout/AscendingPictureAccentProcess"/>
    <dgm:cxn modelId="{68AD4B70-239A-4250-A2F3-C13140F17356}" type="presParOf" srcId="{17A3BED7-CD0E-4DDC-BC58-02F880FCD8C5}" destId="{425B0BD0-3B63-45B9-8287-1FB6F8F5DAA0}" srcOrd="16" destOrd="0" presId="urn:microsoft.com/office/officeart/2008/layout/AscendingPictureAccentProcess"/>
    <dgm:cxn modelId="{17E9E048-5686-44AB-8E4E-D47690CAEADD}" type="presParOf" srcId="{425B0BD0-3B63-45B9-8287-1FB6F8F5DAA0}" destId="{96CDEB8F-F867-4607-91ED-D90AE6BAFEBD}" srcOrd="0" destOrd="0" presId="urn:microsoft.com/office/officeart/2008/layout/AscendingPictureAccentProcess"/>
    <dgm:cxn modelId="{52F867D2-3ABF-4822-B5B7-27F6E687F161}" type="presParOf" srcId="{17A3BED7-CD0E-4DDC-BC58-02F880FCD8C5}" destId="{091D50E6-88E0-4F89-B4A7-9AF86AE3EAFE}" srcOrd="17" destOrd="0" presId="urn:microsoft.com/office/officeart/2008/layout/AscendingPictureAccentProcess"/>
    <dgm:cxn modelId="{20C68B75-6D1C-4D4D-A38F-E394FA30A205}" type="presParOf" srcId="{17A3BED7-CD0E-4DDC-BC58-02F880FCD8C5}" destId="{21B31404-22C3-4876-9570-A802C64E1A26}" srcOrd="18" destOrd="0" presId="urn:microsoft.com/office/officeart/2008/layout/AscendingPictureAccentProcess"/>
    <dgm:cxn modelId="{F5335F3B-201F-4D15-BF68-EC04A1A53145}" type="presParOf" srcId="{21B31404-22C3-4876-9570-A802C64E1A26}" destId="{7CAB6AA7-D7F0-4107-8ED8-C6DF88998D58}" srcOrd="0" destOrd="0" presId="urn:microsoft.com/office/officeart/2008/layout/AscendingPictureAccentProcess"/>
    <dgm:cxn modelId="{77786A2F-994F-446D-B9FC-A5AAEE5E7341}" type="presParOf" srcId="{17A3BED7-CD0E-4DDC-BC58-02F880FCD8C5}" destId="{5FC9416E-0A65-4A2B-9A43-4B061C7D3946}" srcOrd="19" destOrd="0" presId="urn:microsoft.com/office/officeart/2008/layout/AscendingPictureAccentProcess"/>
    <dgm:cxn modelId="{BA0F20FE-F7B9-4594-99DB-C6C0317EE47F}" type="presParOf" srcId="{17A3BED7-CD0E-4DDC-BC58-02F880FCD8C5}" destId="{E3C7E5DB-52F8-49EE-BAE9-3E009366B9DD}" srcOrd="20" destOrd="0" presId="urn:microsoft.com/office/officeart/2008/layout/AscendingPictureAccentProcess"/>
    <dgm:cxn modelId="{CAF06E4E-D723-4364-AF2C-CF12E177EBC6}" type="presParOf" srcId="{E3C7E5DB-52F8-49EE-BAE9-3E009366B9DD}" destId="{3B3A1259-3E4C-469B-8E1C-61E853284655}" srcOrd="0" destOrd="0" presId="urn:microsoft.com/office/officeart/2008/layout/AscendingPictureAccentProcess"/>
    <dgm:cxn modelId="{3E4CF18D-0675-4490-9E08-63FEC6C845A1}" type="presParOf" srcId="{17A3BED7-CD0E-4DDC-BC58-02F880FCD8C5}" destId="{AC8DCD32-C163-4697-B330-DB62BA6089D1}" srcOrd="21" destOrd="0" presId="urn:microsoft.com/office/officeart/2008/layout/AscendingPictureAccentProcess"/>
    <dgm:cxn modelId="{A1C6F780-73AD-417A-8EC9-B8D68F234AA9}" type="presParOf" srcId="{17A3BED7-CD0E-4DDC-BC58-02F880FCD8C5}" destId="{D91C8A77-81C5-461E-B225-FD0D23634B95}" srcOrd="22" destOrd="0" presId="urn:microsoft.com/office/officeart/2008/layout/AscendingPictureAccentProcess"/>
    <dgm:cxn modelId="{C88B9197-B143-4305-A0DA-4732915208F3}" type="presParOf" srcId="{D91C8A77-81C5-461E-B225-FD0D23634B95}" destId="{8243965D-AF69-4F78-9442-273A5CB50263}" srcOrd="0" destOrd="0" presId="urn:microsoft.com/office/officeart/2008/layout/AscendingPictureAccentProcess"/>
    <dgm:cxn modelId="{E5497376-661A-46F7-B513-1B0D49730110}" type="presParOf" srcId="{17A3BED7-CD0E-4DDC-BC58-02F880FCD8C5}" destId="{C3B5B975-D939-4CCA-BA63-BF377C0CC4C6}" srcOrd="23" destOrd="0" presId="urn:microsoft.com/office/officeart/2008/layout/AscendingPictureAccentProcess"/>
    <dgm:cxn modelId="{E204E996-404A-4CD3-BC37-74E0F0E92725}" type="presParOf" srcId="{17A3BED7-CD0E-4DDC-BC58-02F880FCD8C5}" destId="{BE70FD03-4AE5-4DC8-A6BD-FB8797304A39}" srcOrd="24" destOrd="0" presId="urn:microsoft.com/office/officeart/2008/layout/AscendingPictureAccentProcess"/>
    <dgm:cxn modelId="{C926ABC1-B6BE-4815-829E-4FB50B2FBCCF}" type="presParOf" srcId="{BE70FD03-4AE5-4DC8-A6BD-FB8797304A39}" destId="{83EAF4DB-2EA8-4E4A-846A-544FA1F9513A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743FB4A-184D-415F-9F8A-AB0A45B25408}" type="doc">
      <dgm:prSet loTypeId="urn:microsoft.com/office/officeart/2005/8/layout/hList3" loCatId="list" qsTypeId="urn:microsoft.com/office/officeart/2005/8/quickstyle/simple3" qsCatId="simple" csTypeId="urn:microsoft.com/office/officeart/2005/8/colors/accent1_5" csCatId="accent1" phldr="1"/>
      <dgm:spPr/>
      <dgm:t>
        <a:bodyPr/>
        <a:lstStyle/>
        <a:p>
          <a:endParaRPr lang="es-EC"/>
        </a:p>
      </dgm:t>
    </dgm:pt>
    <dgm:pt modelId="{96799038-1702-4AF4-AAF3-9A4542B0E002}">
      <dgm:prSet phldrT="[Texto]"/>
      <dgm:spPr/>
      <dgm:t>
        <a:bodyPr/>
        <a:lstStyle/>
        <a:p>
          <a:r>
            <a:rPr lang="es-EC" dirty="0" smtClean="0"/>
            <a:t>Diagnóstico del </a:t>
          </a:r>
          <a:r>
            <a:rPr lang="es-EC" dirty="0" err="1" smtClean="0"/>
            <a:t>macroentorno</a:t>
          </a:r>
          <a:r>
            <a:rPr lang="es-EC" dirty="0" smtClean="0"/>
            <a:t> y </a:t>
          </a:r>
          <a:r>
            <a:rPr lang="es-EC" dirty="0" err="1" smtClean="0"/>
            <a:t>microentorno</a:t>
          </a:r>
          <a:r>
            <a:rPr lang="es-EC" dirty="0" smtClean="0"/>
            <a:t>. </a:t>
          </a:r>
          <a:endParaRPr lang="es-EC" dirty="0"/>
        </a:p>
      </dgm:t>
    </dgm:pt>
    <dgm:pt modelId="{9BD86606-59B7-4311-ADA3-DE281E77D8CE}" type="parTrans" cxnId="{D0226FF6-40D6-4179-8266-FC0D8E004A8A}">
      <dgm:prSet/>
      <dgm:spPr/>
      <dgm:t>
        <a:bodyPr/>
        <a:lstStyle/>
        <a:p>
          <a:endParaRPr lang="es-EC"/>
        </a:p>
      </dgm:t>
    </dgm:pt>
    <dgm:pt modelId="{065782EA-8BE0-4936-BEFC-C746FC128536}" type="sibTrans" cxnId="{D0226FF6-40D6-4179-8266-FC0D8E004A8A}">
      <dgm:prSet/>
      <dgm:spPr/>
      <dgm:t>
        <a:bodyPr/>
        <a:lstStyle/>
        <a:p>
          <a:endParaRPr lang="es-EC"/>
        </a:p>
      </dgm:t>
    </dgm:pt>
    <dgm:pt modelId="{8CED297B-1A0B-4A12-951A-BB9E047F9CAF}">
      <dgm:prSet phldrT="[Texto]"/>
      <dgm:spPr/>
      <dgm:t>
        <a:bodyPr/>
        <a:lstStyle/>
        <a:p>
          <a:r>
            <a:rPr lang="es-EC" dirty="0" smtClean="0"/>
            <a:t>Identificar los recursos naturales y culturales</a:t>
          </a:r>
          <a:endParaRPr lang="es-EC" dirty="0"/>
        </a:p>
      </dgm:t>
    </dgm:pt>
    <dgm:pt modelId="{36BB6578-BADB-4F10-84BA-AF87CCDE0810}" type="parTrans" cxnId="{1441789F-C478-4176-BD86-6367543EB270}">
      <dgm:prSet/>
      <dgm:spPr/>
      <dgm:t>
        <a:bodyPr/>
        <a:lstStyle/>
        <a:p>
          <a:endParaRPr lang="es-EC"/>
        </a:p>
      </dgm:t>
    </dgm:pt>
    <dgm:pt modelId="{9DDDDD2F-A1F2-4593-B3BD-E7B99B2E1E8F}" type="sibTrans" cxnId="{1441789F-C478-4176-BD86-6367543EB270}">
      <dgm:prSet/>
      <dgm:spPr/>
      <dgm:t>
        <a:bodyPr/>
        <a:lstStyle/>
        <a:p>
          <a:endParaRPr lang="es-EC"/>
        </a:p>
      </dgm:t>
    </dgm:pt>
    <dgm:pt modelId="{7DA13537-A022-4C5A-9A26-0667905D7572}">
      <dgm:prSet/>
      <dgm:spPr/>
      <dgm:t>
        <a:bodyPr/>
        <a:lstStyle/>
        <a:p>
          <a:r>
            <a:rPr lang="es-EC" dirty="0" smtClean="0"/>
            <a:t>-Estrategias</a:t>
          </a:r>
          <a:br>
            <a:rPr lang="es-EC" dirty="0" smtClean="0"/>
          </a:br>
          <a:r>
            <a:rPr lang="es-EC" dirty="0" smtClean="0"/>
            <a:t> -Conclusiones y </a:t>
          </a:r>
          <a:r>
            <a:rPr lang="es-EC" dirty="0" err="1" smtClean="0"/>
            <a:t>recomedaciones</a:t>
          </a:r>
          <a:endParaRPr lang="es-EC" dirty="0"/>
        </a:p>
      </dgm:t>
    </dgm:pt>
    <dgm:pt modelId="{28624D94-B8AE-4550-AB5C-7F1828E35B6F}" type="parTrans" cxnId="{17A8E6A7-9EDD-406B-9020-7084F77CBDAB}">
      <dgm:prSet/>
      <dgm:spPr/>
      <dgm:t>
        <a:bodyPr/>
        <a:lstStyle/>
        <a:p>
          <a:endParaRPr lang="es-EC"/>
        </a:p>
      </dgm:t>
    </dgm:pt>
    <dgm:pt modelId="{B9AB578F-14EF-482F-93A6-C7D970FEF580}" type="sibTrans" cxnId="{17A8E6A7-9EDD-406B-9020-7084F77CBDAB}">
      <dgm:prSet/>
      <dgm:spPr/>
      <dgm:t>
        <a:bodyPr/>
        <a:lstStyle/>
        <a:p>
          <a:endParaRPr lang="es-EC"/>
        </a:p>
      </dgm:t>
    </dgm:pt>
    <dgm:pt modelId="{660AED9A-C98B-44A2-98C0-4EA54B42895E}">
      <dgm:prSet phldrT="[Texto]"/>
      <dgm:spPr/>
      <dgm:t>
        <a:bodyPr/>
        <a:lstStyle/>
        <a:p>
          <a:r>
            <a:rPr lang="es-EC" dirty="0" smtClean="0"/>
            <a:t>-Determinar la potencialidad del recurso natural y cultural </a:t>
          </a:r>
          <a:br>
            <a:rPr lang="es-EC" dirty="0" smtClean="0"/>
          </a:br>
          <a:r>
            <a:rPr lang="es-EC" dirty="0" smtClean="0"/>
            <a:t>-Fortalecimiento de la actividad turística</a:t>
          </a:r>
          <a:br>
            <a:rPr lang="es-EC" dirty="0" smtClean="0"/>
          </a:br>
          <a:r>
            <a:rPr lang="es-EC" dirty="0" smtClean="0"/>
            <a:t>-Diversificación de la oferta turística del cantón.</a:t>
          </a:r>
          <a:endParaRPr lang="es-EC" dirty="0"/>
        </a:p>
      </dgm:t>
    </dgm:pt>
    <dgm:pt modelId="{07DF43BA-8C36-430D-90F2-189F416E9593}" type="sibTrans" cxnId="{E4F2BE75-3E13-4CE6-B6BB-41089648A634}">
      <dgm:prSet/>
      <dgm:spPr/>
      <dgm:t>
        <a:bodyPr/>
        <a:lstStyle/>
        <a:p>
          <a:endParaRPr lang="es-EC"/>
        </a:p>
      </dgm:t>
    </dgm:pt>
    <dgm:pt modelId="{6501BC40-9857-419E-8FE8-81DE1C8A283A}" type="parTrans" cxnId="{E4F2BE75-3E13-4CE6-B6BB-41089648A634}">
      <dgm:prSet/>
      <dgm:spPr/>
      <dgm:t>
        <a:bodyPr/>
        <a:lstStyle/>
        <a:p>
          <a:endParaRPr lang="es-EC"/>
        </a:p>
      </dgm:t>
    </dgm:pt>
    <dgm:pt modelId="{56E1E11E-E202-41FB-B16C-21D06C17FD7E}" type="pres">
      <dgm:prSet presAssocID="{6743FB4A-184D-415F-9F8A-AB0A45B25408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58B04089-F53A-4922-9C1C-24898AF38F02}" type="pres">
      <dgm:prSet presAssocID="{660AED9A-C98B-44A2-98C0-4EA54B42895E}" presName="roof" presStyleLbl="dkBgShp" presStyleIdx="0" presStyleCnt="2" custLinFactNeighborY="-17823"/>
      <dgm:spPr/>
      <dgm:t>
        <a:bodyPr/>
        <a:lstStyle/>
        <a:p>
          <a:endParaRPr lang="es-EC"/>
        </a:p>
      </dgm:t>
    </dgm:pt>
    <dgm:pt modelId="{28658BC7-8BF0-4E43-BB7A-4248D71D84E0}" type="pres">
      <dgm:prSet presAssocID="{660AED9A-C98B-44A2-98C0-4EA54B42895E}" presName="pillars" presStyleCnt="0"/>
      <dgm:spPr/>
      <dgm:t>
        <a:bodyPr/>
        <a:lstStyle/>
        <a:p>
          <a:endParaRPr lang="es-EC"/>
        </a:p>
      </dgm:t>
    </dgm:pt>
    <dgm:pt modelId="{AF9E1D75-2919-4FB3-9030-205567503C7E}" type="pres">
      <dgm:prSet presAssocID="{660AED9A-C98B-44A2-98C0-4EA54B42895E}" presName="pillar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4FE23D2-0A63-41E4-8468-8CFE01DC146F}" type="pres">
      <dgm:prSet presAssocID="{8CED297B-1A0B-4A12-951A-BB9E047F9CAF}" presName="pillarX" presStyleLbl="node1" presStyleIdx="1" presStyleCnt="3" custLinFactNeighborX="-53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BF4CFD8-C29E-4D43-94DF-4C1D15F9AB0D}" type="pres">
      <dgm:prSet presAssocID="{7DA13537-A022-4C5A-9A26-0667905D7572}" presName="pillar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2F69156-F78A-426D-879F-07C5D4A1DDFD}" type="pres">
      <dgm:prSet presAssocID="{660AED9A-C98B-44A2-98C0-4EA54B42895E}" presName="base" presStyleLbl="dkBgShp" presStyleIdx="1" presStyleCnt="2"/>
      <dgm:spPr/>
      <dgm:t>
        <a:bodyPr/>
        <a:lstStyle/>
        <a:p>
          <a:endParaRPr lang="es-EC"/>
        </a:p>
      </dgm:t>
    </dgm:pt>
  </dgm:ptLst>
  <dgm:cxnLst>
    <dgm:cxn modelId="{D0226FF6-40D6-4179-8266-FC0D8E004A8A}" srcId="{660AED9A-C98B-44A2-98C0-4EA54B42895E}" destId="{96799038-1702-4AF4-AAF3-9A4542B0E002}" srcOrd="0" destOrd="0" parTransId="{9BD86606-59B7-4311-ADA3-DE281E77D8CE}" sibTransId="{065782EA-8BE0-4936-BEFC-C746FC128536}"/>
    <dgm:cxn modelId="{E4F2BE75-3E13-4CE6-B6BB-41089648A634}" srcId="{6743FB4A-184D-415F-9F8A-AB0A45B25408}" destId="{660AED9A-C98B-44A2-98C0-4EA54B42895E}" srcOrd="0" destOrd="0" parTransId="{6501BC40-9857-419E-8FE8-81DE1C8A283A}" sibTransId="{07DF43BA-8C36-430D-90F2-189F416E9593}"/>
    <dgm:cxn modelId="{5AE699D2-8775-43F9-9666-C4F6FA38A6B4}" type="presOf" srcId="{660AED9A-C98B-44A2-98C0-4EA54B42895E}" destId="{58B04089-F53A-4922-9C1C-24898AF38F02}" srcOrd="0" destOrd="0" presId="urn:microsoft.com/office/officeart/2005/8/layout/hList3"/>
    <dgm:cxn modelId="{CBB2D9A0-1279-41AF-AFAC-AC9BB64626F5}" type="presOf" srcId="{8CED297B-1A0B-4A12-951A-BB9E047F9CAF}" destId="{E4FE23D2-0A63-41E4-8468-8CFE01DC146F}" srcOrd="0" destOrd="0" presId="urn:microsoft.com/office/officeart/2005/8/layout/hList3"/>
    <dgm:cxn modelId="{1441789F-C478-4176-BD86-6367543EB270}" srcId="{660AED9A-C98B-44A2-98C0-4EA54B42895E}" destId="{8CED297B-1A0B-4A12-951A-BB9E047F9CAF}" srcOrd="1" destOrd="0" parTransId="{36BB6578-BADB-4F10-84BA-AF87CCDE0810}" sibTransId="{9DDDDD2F-A1F2-4593-B3BD-E7B99B2E1E8F}"/>
    <dgm:cxn modelId="{8E0A10AA-1B7C-429D-9BEC-4D5103152A32}" type="presOf" srcId="{7DA13537-A022-4C5A-9A26-0667905D7572}" destId="{3BF4CFD8-C29E-4D43-94DF-4C1D15F9AB0D}" srcOrd="0" destOrd="0" presId="urn:microsoft.com/office/officeart/2005/8/layout/hList3"/>
    <dgm:cxn modelId="{17A8E6A7-9EDD-406B-9020-7084F77CBDAB}" srcId="{660AED9A-C98B-44A2-98C0-4EA54B42895E}" destId="{7DA13537-A022-4C5A-9A26-0667905D7572}" srcOrd="2" destOrd="0" parTransId="{28624D94-B8AE-4550-AB5C-7F1828E35B6F}" sibTransId="{B9AB578F-14EF-482F-93A6-C7D970FEF580}"/>
    <dgm:cxn modelId="{4AE33972-AA53-4058-8417-66592A11ACB7}" type="presOf" srcId="{96799038-1702-4AF4-AAF3-9A4542B0E002}" destId="{AF9E1D75-2919-4FB3-9030-205567503C7E}" srcOrd="0" destOrd="0" presId="urn:microsoft.com/office/officeart/2005/8/layout/hList3"/>
    <dgm:cxn modelId="{BED180DF-5329-4022-91DF-E5BFCE906118}" type="presOf" srcId="{6743FB4A-184D-415F-9F8A-AB0A45B25408}" destId="{56E1E11E-E202-41FB-B16C-21D06C17FD7E}" srcOrd="0" destOrd="0" presId="urn:microsoft.com/office/officeart/2005/8/layout/hList3"/>
    <dgm:cxn modelId="{1557735C-9B31-4FAB-B2E7-424BFAEC0A30}" type="presParOf" srcId="{56E1E11E-E202-41FB-B16C-21D06C17FD7E}" destId="{58B04089-F53A-4922-9C1C-24898AF38F02}" srcOrd="0" destOrd="0" presId="urn:microsoft.com/office/officeart/2005/8/layout/hList3"/>
    <dgm:cxn modelId="{DE3BFB7D-255C-46CF-9D66-1D875D394ABE}" type="presParOf" srcId="{56E1E11E-E202-41FB-B16C-21D06C17FD7E}" destId="{28658BC7-8BF0-4E43-BB7A-4248D71D84E0}" srcOrd="1" destOrd="0" presId="urn:microsoft.com/office/officeart/2005/8/layout/hList3"/>
    <dgm:cxn modelId="{AA862932-A68B-4B2C-815C-AF4A81D8579D}" type="presParOf" srcId="{28658BC7-8BF0-4E43-BB7A-4248D71D84E0}" destId="{AF9E1D75-2919-4FB3-9030-205567503C7E}" srcOrd="0" destOrd="0" presId="urn:microsoft.com/office/officeart/2005/8/layout/hList3"/>
    <dgm:cxn modelId="{13EB9B93-4E30-400C-8CC3-CC1C5647F326}" type="presParOf" srcId="{28658BC7-8BF0-4E43-BB7A-4248D71D84E0}" destId="{E4FE23D2-0A63-41E4-8468-8CFE01DC146F}" srcOrd="1" destOrd="0" presId="urn:microsoft.com/office/officeart/2005/8/layout/hList3"/>
    <dgm:cxn modelId="{2B6BE6BC-1378-4E8C-837E-C8111CF0A46F}" type="presParOf" srcId="{28658BC7-8BF0-4E43-BB7A-4248D71D84E0}" destId="{3BF4CFD8-C29E-4D43-94DF-4C1D15F9AB0D}" srcOrd="2" destOrd="0" presId="urn:microsoft.com/office/officeart/2005/8/layout/hList3"/>
    <dgm:cxn modelId="{D488E01E-98A8-41A4-8F34-F862D0F3ECD9}" type="presParOf" srcId="{56E1E11E-E202-41FB-B16C-21D06C17FD7E}" destId="{22F69156-F78A-426D-879F-07C5D4A1DDFD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5AC1A70A-E54E-46B1-BC8B-13D1F466229F}" type="doc">
      <dgm:prSet loTypeId="urn:microsoft.com/office/officeart/2008/layout/IncreasingCircleProcess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C3578F66-F761-4F1D-B35E-B65D046F1749}">
      <dgm:prSet phldrT="[Texto]" custT="1"/>
      <dgm:spPr/>
      <dgm:t>
        <a:bodyPr/>
        <a:lstStyle/>
        <a:p>
          <a:r>
            <a:rPr lang="es-EC" sz="1600" dirty="0" smtClean="0"/>
            <a:t>Actividad turística</a:t>
          </a:r>
          <a:endParaRPr lang="es-EC" sz="1600" dirty="0"/>
        </a:p>
      </dgm:t>
    </dgm:pt>
    <dgm:pt modelId="{7F80C172-5BE4-475A-9BD1-F163541057F6}" type="parTrans" cxnId="{F4AAB922-F675-4434-AB50-261E823F5955}">
      <dgm:prSet/>
      <dgm:spPr/>
      <dgm:t>
        <a:bodyPr/>
        <a:lstStyle/>
        <a:p>
          <a:endParaRPr lang="es-EC" sz="1600"/>
        </a:p>
      </dgm:t>
    </dgm:pt>
    <dgm:pt modelId="{F943EBA1-83DA-48C5-BD2E-021C9B5542FC}" type="sibTrans" cxnId="{F4AAB922-F675-4434-AB50-261E823F5955}">
      <dgm:prSet/>
      <dgm:spPr/>
      <dgm:t>
        <a:bodyPr/>
        <a:lstStyle/>
        <a:p>
          <a:endParaRPr lang="es-EC" sz="1600"/>
        </a:p>
      </dgm:t>
    </dgm:pt>
    <dgm:pt modelId="{A749EF4A-03EA-462F-99ED-D8DE5F3C1274}">
      <dgm:prSet phldrT="[Texto]" custT="1"/>
      <dgm:spPr/>
      <dgm:t>
        <a:bodyPr/>
        <a:lstStyle/>
        <a:p>
          <a:r>
            <a:rPr lang="es-EC" sz="1600" dirty="0" smtClean="0"/>
            <a:t>-Deficiente infraestructura turística y servicios complementarios</a:t>
          </a:r>
        </a:p>
      </dgm:t>
    </dgm:pt>
    <dgm:pt modelId="{3992EE8E-9CD7-462E-9488-1BEFB5F9DE6D}" type="parTrans" cxnId="{DE7BD41A-4289-4530-B970-223D9F977CB6}">
      <dgm:prSet/>
      <dgm:spPr/>
      <dgm:t>
        <a:bodyPr/>
        <a:lstStyle/>
        <a:p>
          <a:endParaRPr lang="es-EC" sz="1600"/>
        </a:p>
      </dgm:t>
    </dgm:pt>
    <dgm:pt modelId="{E456279B-C012-490A-B536-4CB24E5AB8B8}" type="sibTrans" cxnId="{DE7BD41A-4289-4530-B970-223D9F977CB6}">
      <dgm:prSet/>
      <dgm:spPr/>
      <dgm:t>
        <a:bodyPr/>
        <a:lstStyle/>
        <a:p>
          <a:endParaRPr lang="es-EC" sz="1600"/>
        </a:p>
      </dgm:t>
    </dgm:pt>
    <dgm:pt modelId="{42677C85-6171-4AF4-BBF5-A54AA3864EA8}">
      <dgm:prSet phldrT="[Texto]" custT="1"/>
      <dgm:spPr/>
      <dgm:t>
        <a:bodyPr/>
        <a:lstStyle/>
        <a:p>
          <a:r>
            <a:rPr lang="es-EC" sz="1600" dirty="0" smtClean="0"/>
            <a:t>Riqueza Natural y Cultural</a:t>
          </a:r>
          <a:endParaRPr lang="es-EC" sz="1600" dirty="0"/>
        </a:p>
      </dgm:t>
    </dgm:pt>
    <dgm:pt modelId="{FA4AFDBA-FFD9-45C5-8A65-595A2A5C6E70}" type="parTrans" cxnId="{00314BEE-DF1F-4049-8AC8-FCC4B38F4AD4}">
      <dgm:prSet/>
      <dgm:spPr/>
      <dgm:t>
        <a:bodyPr/>
        <a:lstStyle/>
        <a:p>
          <a:endParaRPr lang="es-EC" sz="1600"/>
        </a:p>
      </dgm:t>
    </dgm:pt>
    <dgm:pt modelId="{F40FA70E-2ACB-4290-97E1-A513E5FCAF04}" type="sibTrans" cxnId="{00314BEE-DF1F-4049-8AC8-FCC4B38F4AD4}">
      <dgm:prSet/>
      <dgm:spPr/>
      <dgm:t>
        <a:bodyPr/>
        <a:lstStyle/>
        <a:p>
          <a:endParaRPr lang="es-EC" sz="1600"/>
        </a:p>
      </dgm:t>
    </dgm:pt>
    <dgm:pt modelId="{1EEFB40D-44B1-4BD1-BF29-06346B7824B3}">
      <dgm:prSet phldrT="[Texto]" custT="1"/>
      <dgm:spPr/>
      <dgm:t>
        <a:bodyPr/>
        <a:lstStyle/>
        <a:p>
          <a:endParaRPr lang="es-EC" sz="1600" dirty="0" smtClean="0"/>
        </a:p>
      </dgm:t>
    </dgm:pt>
    <dgm:pt modelId="{E66A9AE8-F799-4922-82EF-9B47F190E3D2}" type="parTrans" cxnId="{F9F9723E-8C21-4988-A80E-929875EEB2F9}">
      <dgm:prSet/>
      <dgm:spPr/>
      <dgm:t>
        <a:bodyPr/>
        <a:lstStyle/>
        <a:p>
          <a:endParaRPr lang="es-EC" sz="1600"/>
        </a:p>
      </dgm:t>
    </dgm:pt>
    <dgm:pt modelId="{37F3E1F3-8C1D-465C-A02A-5C1C0B7C4179}" type="sibTrans" cxnId="{F9F9723E-8C21-4988-A80E-929875EEB2F9}">
      <dgm:prSet/>
      <dgm:spPr/>
      <dgm:t>
        <a:bodyPr/>
        <a:lstStyle/>
        <a:p>
          <a:endParaRPr lang="es-EC" sz="1600"/>
        </a:p>
      </dgm:t>
    </dgm:pt>
    <dgm:pt modelId="{3596DDD8-B8BB-470F-B502-168C2FEB955B}">
      <dgm:prSet phldrT="[Texto]" custT="1"/>
      <dgm:spPr/>
      <dgm:t>
        <a:bodyPr/>
        <a:lstStyle/>
        <a:p>
          <a:r>
            <a:rPr lang="es-EC" sz="1600" dirty="0" smtClean="0"/>
            <a:t>Afluencia turística</a:t>
          </a:r>
          <a:endParaRPr lang="es-EC" sz="1600" dirty="0"/>
        </a:p>
      </dgm:t>
    </dgm:pt>
    <dgm:pt modelId="{4F355DFC-83DA-45F1-9CDC-485B09554E1A}" type="parTrans" cxnId="{36DD1DDC-D830-406D-9F0A-29CD6ECF75EC}">
      <dgm:prSet/>
      <dgm:spPr/>
      <dgm:t>
        <a:bodyPr/>
        <a:lstStyle/>
        <a:p>
          <a:endParaRPr lang="es-EC" sz="1600"/>
        </a:p>
      </dgm:t>
    </dgm:pt>
    <dgm:pt modelId="{BB034400-B8BA-4780-A021-318FC8BBE0D6}" type="sibTrans" cxnId="{36DD1DDC-D830-406D-9F0A-29CD6ECF75EC}">
      <dgm:prSet/>
      <dgm:spPr/>
      <dgm:t>
        <a:bodyPr/>
        <a:lstStyle/>
        <a:p>
          <a:endParaRPr lang="es-EC" sz="1600"/>
        </a:p>
      </dgm:t>
    </dgm:pt>
    <dgm:pt modelId="{347DBAEF-3C8D-46BC-AF24-172E0A13DCE4}">
      <dgm:prSet phldrT="[Texto]" custT="1"/>
      <dgm:spPr/>
      <dgm:t>
        <a:bodyPr/>
        <a:lstStyle/>
        <a:p>
          <a:r>
            <a:rPr lang="es-EC" sz="1600" dirty="0" smtClean="0"/>
            <a:t>Abril, Mayo y Junio </a:t>
          </a:r>
        </a:p>
      </dgm:t>
    </dgm:pt>
    <dgm:pt modelId="{2150D51A-3079-42E8-9EE5-35E7949DE3F8}" type="parTrans" cxnId="{6F12A69B-90FF-433A-98D8-263276D981A3}">
      <dgm:prSet/>
      <dgm:spPr/>
      <dgm:t>
        <a:bodyPr/>
        <a:lstStyle/>
        <a:p>
          <a:endParaRPr lang="es-EC" sz="1600"/>
        </a:p>
      </dgm:t>
    </dgm:pt>
    <dgm:pt modelId="{1068F958-BD2B-47B8-A5C5-51D52DA31EDC}" type="sibTrans" cxnId="{6F12A69B-90FF-433A-98D8-263276D981A3}">
      <dgm:prSet/>
      <dgm:spPr/>
      <dgm:t>
        <a:bodyPr/>
        <a:lstStyle/>
        <a:p>
          <a:endParaRPr lang="es-EC" sz="1600"/>
        </a:p>
      </dgm:t>
    </dgm:pt>
    <dgm:pt modelId="{0767A18D-4FD9-44DF-AB32-29E76EE1C94A}" type="pres">
      <dgm:prSet presAssocID="{5AC1A70A-E54E-46B1-BC8B-13D1F466229F}" presName="Name0" presStyleCnt="0">
        <dgm:presLayoutVars>
          <dgm:chMax val="7"/>
          <dgm:chPref val="7"/>
          <dgm:dir/>
          <dgm:animOne val="branch"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4EBAE76F-84A0-4058-9696-525E85616CAC}" type="pres">
      <dgm:prSet presAssocID="{C3578F66-F761-4F1D-B35E-B65D046F1749}" presName="composite" presStyleCnt="0"/>
      <dgm:spPr/>
      <dgm:t>
        <a:bodyPr/>
        <a:lstStyle/>
        <a:p>
          <a:endParaRPr lang="es-EC"/>
        </a:p>
      </dgm:t>
    </dgm:pt>
    <dgm:pt modelId="{935F895F-9143-4BA1-95EF-FBE2E29B6CBA}" type="pres">
      <dgm:prSet presAssocID="{C3578F66-F761-4F1D-B35E-B65D046F1749}" presName="BackAccent" presStyleLbl="bgShp" presStyleIdx="0" presStyleCnt="3"/>
      <dgm:spPr/>
      <dgm:t>
        <a:bodyPr/>
        <a:lstStyle/>
        <a:p>
          <a:endParaRPr lang="es-EC"/>
        </a:p>
      </dgm:t>
    </dgm:pt>
    <dgm:pt modelId="{04522404-FE3B-4B83-9D79-BCE9DDADA167}" type="pres">
      <dgm:prSet presAssocID="{C3578F66-F761-4F1D-B35E-B65D046F1749}" presName="Accent" presStyleLbl="alignNode1" presStyleIdx="0" presStyleCnt="3"/>
      <dgm:spPr/>
      <dgm:t>
        <a:bodyPr/>
        <a:lstStyle/>
        <a:p>
          <a:endParaRPr lang="es-EC"/>
        </a:p>
      </dgm:t>
    </dgm:pt>
    <dgm:pt modelId="{D1E94DC0-26C2-43E7-ABD6-7566DCA218CC}" type="pres">
      <dgm:prSet presAssocID="{C3578F66-F761-4F1D-B35E-B65D046F1749}" presName="Child" presStyleLbl="revTx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9020A56-F42F-41D6-9CCF-4AAB2DF393BC}" type="pres">
      <dgm:prSet presAssocID="{C3578F66-F761-4F1D-B35E-B65D046F1749}" presName="Parent" presStyleLbl="revTx" presStyleIdx="1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0FB7E0F-57D0-4F63-9725-CAD76BCC33CA}" type="pres">
      <dgm:prSet presAssocID="{F943EBA1-83DA-48C5-BD2E-021C9B5542FC}" presName="sibTrans" presStyleCnt="0"/>
      <dgm:spPr/>
      <dgm:t>
        <a:bodyPr/>
        <a:lstStyle/>
        <a:p>
          <a:endParaRPr lang="es-EC"/>
        </a:p>
      </dgm:t>
    </dgm:pt>
    <dgm:pt modelId="{33242CC9-0C49-433F-8FA3-3B1692F20653}" type="pres">
      <dgm:prSet presAssocID="{42677C85-6171-4AF4-BBF5-A54AA3864EA8}" presName="composite" presStyleCnt="0"/>
      <dgm:spPr/>
      <dgm:t>
        <a:bodyPr/>
        <a:lstStyle/>
        <a:p>
          <a:endParaRPr lang="es-EC"/>
        </a:p>
      </dgm:t>
    </dgm:pt>
    <dgm:pt modelId="{F89BAD30-D020-434A-B52B-A1699D9BBD33}" type="pres">
      <dgm:prSet presAssocID="{42677C85-6171-4AF4-BBF5-A54AA3864EA8}" presName="BackAccent" presStyleLbl="bgShp" presStyleIdx="1" presStyleCnt="3"/>
      <dgm:spPr/>
      <dgm:t>
        <a:bodyPr/>
        <a:lstStyle/>
        <a:p>
          <a:endParaRPr lang="es-EC"/>
        </a:p>
      </dgm:t>
    </dgm:pt>
    <dgm:pt modelId="{118B5EA1-8997-4724-B077-5E9F960A9C9C}" type="pres">
      <dgm:prSet presAssocID="{42677C85-6171-4AF4-BBF5-A54AA3864EA8}" presName="Accent" presStyleLbl="alignNode1" presStyleIdx="1" presStyleCnt="3"/>
      <dgm:spPr/>
      <dgm:t>
        <a:bodyPr/>
        <a:lstStyle/>
        <a:p>
          <a:endParaRPr lang="es-EC"/>
        </a:p>
      </dgm:t>
    </dgm:pt>
    <dgm:pt modelId="{23C0151A-D64D-45B1-8961-FB39D11D149D}" type="pres">
      <dgm:prSet presAssocID="{42677C85-6171-4AF4-BBF5-A54AA3864EA8}" presName="Child" presStyleLbl="revTx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40A66D1-A6FC-4060-9763-CBBABFB5311A}" type="pres">
      <dgm:prSet presAssocID="{42677C85-6171-4AF4-BBF5-A54AA3864EA8}" presName="Parent" presStyleLbl="revTx" presStyleIdx="3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359CE4A-AF75-4AF5-8367-7164E7EFD233}" type="pres">
      <dgm:prSet presAssocID="{F40FA70E-2ACB-4290-97E1-A513E5FCAF04}" presName="sibTrans" presStyleCnt="0"/>
      <dgm:spPr/>
      <dgm:t>
        <a:bodyPr/>
        <a:lstStyle/>
        <a:p>
          <a:endParaRPr lang="es-EC"/>
        </a:p>
      </dgm:t>
    </dgm:pt>
    <dgm:pt modelId="{45C0EA6F-1C55-40EE-9D6B-615A72CEDB15}" type="pres">
      <dgm:prSet presAssocID="{3596DDD8-B8BB-470F-B502-168C2FEB955B}" presName="composite" presStyleCnt="0"/>
      <dgm:spPr/>
      <dgm:t>
        <a:bodyPr/>
        <a:lstStyle/>
        <a:p>
          <a:endParaRPr lang="es-EC"/>
        </a:p>
      </dgm:t>
    </dgm:pt>
    <dgm:pt modelId="{88A7227B-D37C-45BE-A9EC-2BDAB5B8D92E}" type="pres">
      <dgm:prSet presAssocID="{3596DDD8-B8BB-470F-B502-168C2FEB955B}" presName="BackAccent" presStyleLbl="bgShp" presStyleIdx="2" presStyleCnt="3"/>
      <dgm:spPr/>
      <dgm:t>
        <a:bodyPr/>
        <a:lstStyle/>
        <a:p>
          <a:endParaRPr lang="es-EC"/>
        </a:p>
      </dgm:t>
    </dgm:pt>
    <dgm:pt modelId="{D5AA8C27-B09B-4A44-9DD1-633EF773FCEE}" type="pres">
      <dgm:prSet presAssocID="{3596DDD8-B8BB-470F-B502-168C2FEB955B}" presName="Accent" presStyleLbl="alignNode1" presStyleIdx="2" presStyleCnt="3"/>
      <dgm:spPr/>
      <dgm:t>
        <a:bodyPr/>
        <a:lstStyle/>
        <a:p>
          <a:endParaRPr lang="es-EC"/>
        </a:p>
      </dgm:t>
    </dgm:pt>
    <dgm:pt modelId="{ABD0A81D-E380-4065-9DC2-A018D9E6D9BD}" type="pres">
      <dgm:prSet presAssocID="{3596DDD8-B8BB-470F-B502-168C2FEB955B}" presName="Child" presStyleLbl="revTx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5ECEC21-5748-401C-9ED3-6824FBC348C1}" type="pres">
      <dgm:prSet presAssocID="{3596DDD8-B8BB-470F-B502-168C2FEB955B}" presName="Parent" presStyleLbl="revTx" presStyleIdx="5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373F0826-D468-447D-AE8B-AD297D261182}" type="presOf" srcId="{3596DDD8-B8BB-470F-B502-168C2FEB955B}" destId="{A5ECEC21-5748-401C-9ED3-6824FBC348C1}" srcOrd="0" destOrd="0" presId="urn:microsoft.com/office/officeart/2008/layout/IncreasingCircleProcess"/>
    <dgm:cxn modelId="{A56E6DA3-2F9B-4F44-A0BD-2E0239B5E0C1}" type="presOf" srcId="{1EEFB40D-44B1-4BD1-BF29-06346B7824B3}" destId="{23C0151A-D64D-45B1-8961-FB39D11D149D}" srcOrd="0" destOrd="0" presId="urn:microsoft.com/office/officeart/2008/layout/IncreasingCircleProcess"/>
    <dgm:cxn modelId="{36DD1DDC-D830-406D-9F0A-29CD6ECF75EC}" srcId="{5AC1A70A-E54E-46B1-BC8B-13D1F466229F}" destId="{3596DDD8-B8BB-470F-B502-168C2FEB955B}" srcOrd="2" destOrd="0" parTransId="{4F355DFC-83DA-45F1-9CDC-485B09554E1A}" sibTransId="{BB034400-B8BA-4780-A021-318FC8BBE0D6}"/>
    <dgm:cxn modelId="{94B100BD-95D5-480A-9956-939265963E4D}" type="presOf" srcId="{42677C85-6171-4AF4-BBF5-A54AA3864EA8}" destId="{840A66D1-A6FC-4060-9763-CBBABFB5311A}" srcOrd="0" destOrd="0" presId="urn:microsoft.com/office/officeart/2008/layout/IncreasingCircleProcess"/>
    <dgm:cxn modelId="{0E3CBF8F-F910-4606-95C4-092E4B0E54F8}" type="presOf" srcId="{A749EF4A-03EA-462F-99ED-D8DE5F3C1274}" destId="{D1E94DC0-26C2-43E7-ABD6-7566DCA218CC}" srcOrd="0" destOrd="0" presId="urn:microsoft.com/office/officeart/2008/layout/IncreasingCircleProcess"/>
    <dgm:cxn modelId="{F4AAB922-F675-4434-AB50-261E823F5955}" srcId="{5AC1A70A-E54E-46B1-BC8B-13D1F466229F}" destId="{C3578F66-F761-4F1D-B35E-B65D046F1749}" srcOrd="0" destOrd="0" parTransId="{7F80C172-5BE4-475A-9BD1-F163541057F6}" sibTransId="{F943EBA1-83DA-48C5-BD2E-021C9B5542FC}"/>
    <dgm:cxn modelId="{00314BEE-DF1F-4049-8AC8-FCC4B38F4AD4}" srcId="{5AC1A70A-E54E-46B1-BC8B-13D1F466229F}" destId="{42677C85-6171-4AF4-BBF5-A54AA3864EA8}" srcOrd="1" destOrd="0" parTransId="{FA4AFDBA-FFD9-45C5-8A65-595A2A5C6E70}" sibTransId="{F40FA70E-2ACB-4290-97E1-A513E5FCAF04}"/>
    <dgm:cxn modelId="{2A7C8B3B-346E-4225-A605-BEFFC106F81F}" type="presOf" srcId="{347DBAEF-3C8D-46BC-AF24-172E0A13DCE4}" destId="{ABD0A81D-E380-4065-9DC2-A018D9E6D9BD}" srcOrd="0" destOrd="0" presId="urn:microsoft.com/office/officeart/2008/layout/IncreasingCircleProcess"/>
    <dgm:cxn modelId="{222651E7-6DCB-46B9-9B52-A8DFE873568C}" type="presOf" srcId="{5AC1A70A-E54E-46B1-BC8B-13D1F466229F}" destId="{0767A18D-4FD9-44DF-AB32-29E76EE1C94A}" srcOrd="0" destOrd="0" presId="urn:microsoft.com/office/officeart/2008/layout/IncreasingCircleProcess"/>
    <dgm:cxn modelId="{DE7BD41A-4289-4530-B970-223D9F977CB6}" srcId="{C3578F66-F761-4F1D-B35E-B65D046F1749}" destId="{A749EF4A-03EA-462F-99ED-D8DE5F3C1274}" srcOrd="0" destOrd="0" parTransId="{3992EE8E-9CD7-462E-9488-1BEFB5F9DE6D}" sibTransId="{E456279B-C012-490A-B536-4CB24E5AB8B8}"/>
    <dgm:cxn modelId="{4943F4F1-4EF5-406F-A5A1-ADCE8A7ADC6C}" type="presOf" srcId="{C3578F66-F761-4F1D-B35E-B65D046F1749}" destId="{49020A56-F42F-41D6-9CCF-4AAB2DF393BC}" srcOrd="0" destOrd="0" presId="urn:microsoft.com/office/officeart/2008/layout/IncreasingCircleProcess"/>
    <dgm:cxn modelId="{6F12A69B-90FF-433A-98D8-263276D981A3}" srcId="{3596DDD8-B8BB-470F-B502-168C2FEB955B}" destId="{347DBAEF-3C8D-46BC-AF24-172E0A13DCE4}" srcOrd="0" destOrd="0" parTransId="{2150D51A-3079-42E8-9EE5-35E7949DE3F8}" sibTransId="{1068F958-BD2B-47B8-A5C5-51D52DA31EDC}"/>
    <dgm:cxn modelId="{F9F9723E-8C21-4988-A80E-929875EEB2F9}" srcId="{42677C85-6171-4AF4-BBF5-A54AA3864EA8}" destId="{1EEFB40D-44B1-4BD1-BF29-06346B7824B3}" srcOrd="0" destOrd="0" parTransId="{E66A9AE8-F799-4922-82EF-9B47F190E3D2}" sibTransId="{37F3E1F3-8C1D-465C-A02A-5C1C0B7C4179}"/>
    <dgm:cxn modelId="{43683EBD-022E-40FA-97AA-9EE9C7EF6AC9}" type="presParOf" srcId="{0767A18D-4FD9-44DF-AB32-29E76EE1C94A}" destId="{4EBAE76F-84A0-4058-9696-525E85616CAC}" srcOrd="0" destOrd="0" presId="urn:microsoft.com/office/officeart/2008/layout/IncreasingCircleProcess"/>
    <dgm:cxn modelId="{A68C22FF-978A-4317-8BE9-7233AC1440FF}" type="presParOf" srcId="{4EBAE76F-84A0-4058-9696-525E85616CAC}" destId="{935F895F-9143-4BA1-95EF-FBE2E29B6CBA}" srcOrd="0" destOrd="0" presId="urn:microsoft.com/office/officeart/2008/layout/IncreasingCircleProcess"/>
    <dgm:cxn modelId="{15514FDF-884F-474B-AAF8-63A1F5645E63}" type="presParOf" srcId="{4EBAE76F-84A0-4058-9696-525E85616CAC}" destId="{04522404-FE3B-4B83-9D79-BCE9DDADA167}" srcOrd="1" destOrd="0" presId="urn:microsoft.com/office/officeart/2008/layout/IncreasingCircleProcess"/>
    <dgm:cxn modelId="{39C9BDE6-110E-42C2-97A0-6EB91D282CF3}" type="presParOf" srcId="{4EBAE76F-84A0-4058-9696-525E85616CAC}" destId="{D1E94DC0-26C2-43E7-ABD6-7566DCA218CC}" srcOrd="2" destOrd="0" presId="urn:microsoft.com/office/officeart/2008/layout/IncreasingCircleProcess"/>
    <dgm:cxn modelId="{3A1007F7-A1B1-4DEA-927F-92A40D7C2298}" type="presParOf" srcId="{4EBAE76F-84A0-4058-9696-525E85616CAC}" destId="{49020A56-F42F-41D6-9CCF-4AAB2DF393BC}" srcOrd="3" destOrd="0" presId="urn:microsoft.com/office/officeart/2008/layout/IncreasingCircleProcess"/>
    <dgm:cxn modelId="{4AD93829-08E7-492C-96FB-CC8160B4B580}" type="presParOf" srcId="{0767A18D-4FD9-44DF-AB32-29E76EE1C94A}" destId="{D0FB7E0F-57D0-4F63-9725-CAD76BCC33CA}" srcOrd="1" destOrd="0" presId="urn:microsoft.com/office/officeart/2008/layout/IncreasingCircleProcess"/>
    <dgm:cxn modelId="{3E4726F6-CADE-4533-AB6D-2433F3FAD404}" type="presParOf" srcId="{0767A18D-4FD9-44DF-AB32-29E76EE1C94A}" destId="{33242CC9-0C49-433F-8FA3-3B1692F20653}" srcOrd="2" destOrd="0" presId="urn:microsoft.com/office/officeart/2008/layout/IncreasingCircleProcess"/>
    <dgm:cxn modelId="{F6F47CD5-84D8-48E7-AE91-D2BB04883570}" type="presParOf" srcId="{33242CC9-0C49-433F-8FA3-3B1692F20653}" destId="{F89BAD30-D020-434A-B52B-A1699D9BBD33}" srcOrd="0" destOrd="0" presId="urn:microsoft.com/office/officeart/2008/layout/IncreasingCircleProcess"/>
    <dgm:cxn modelId="{768D0A88-B540-49A6-8B18-044652068F91}" type="presParOf" srcId="{33242CC9-0C49-433F-8FA3-3B1692F20653}" destId="{118B5EA1-8997-4724-B077-5E9F960A9C9C}" srcOrd="1" destOrd="0" presId="urn:microsoft.com/office/officeart/2008/layout/IncreasingCircleProcess"/>
    <dgm:cxn modelId="{3EDB51DB-9467-40CF-923F-0FFE69E5A61A}" type="presParOf" srcId="{33242CC9-0C49-433F-8FA3-3B1692F20653}" destId="{23C0151A-D64D-45B1-8961-FB39D11D149D}" srcOrd="2" destOrd="0" presId="urn:microsoft.com/office/officeart/2008/layout/IncreasingCircleProcess"/>
    <dgm:cxn modelId="{40D02358-EC8C-4614-994C-37650C98CAC5}" type="presParOf" srcId="{33242CC9-0C49-433F-8FA3-3B1692F20653}" destId="{840A66D1-A6FC-4060-9763-CBBABFB5311A}" srcOrd="3" destOrd="0" presId="urn:microsoft.com/office/officeart/2008/layout/IncreasingCircleProcess"/>
    <dgm:cxn modelId="{BC3B33C8-8CC4-4FAB-B7C4-4A583EAEA60A}" type="presParOf" srcId="{0767A18D-4FD9-44DF-AB32-29E76EE1C94A}" destId="{3359CE4A-AF75-4AF5-8367-7164E7EFD233}" srcOrd="3" destOrd="0" presId="urn:microsoft.com/office/officeart/2008/layout/IncreasingCircleProcess"/>
    <dgm:cxn modelId="{725336BF-8EB8-4181-98B5-0F13DA98F373}" type="presParOf" srcId="{0767A18D-4FD9-44DF-AB32-29E76EE1C94A}" destId="{45C0EA6F-1C55-40EE-9D6B-615A72CEDB15}" srcOrd="4" destOrd="0" presId="urn:microsoft.com/office/officeart/2008/layout/IncreasingCircleProcess"/>
    <dgm:cxn modelId="{E562E587-B0EB-479F-BDC0-1274D6DF9604}" type="presParOf" srcId="{45C0EA6F-1C55-40EE-9D6B-615A72CEDB15}" destId="{88A7227B-D37C-45BE-A9EC-2BDAB5B8D92E}" srcOrd="0" destOrd="0" presId="urn:microsoft.com/office/officeart/2008/layout/IncreasingCircleProcess"/>
    <dgm:cxn modelId="{A3C6C98D-45B3-431C-BF35-21B1F3A5C223}" type="presParOf" srcId="{45C0EA6F-1C55-40EE-9D6B-615A72CEDB15}" destId="{D5AA8C27-B09B-4A44-9DD1-633EF773FCEE}" srcOrd="1" destOrd="0" presId="urn:microsoft.com/office/officeart/2008/layout/IncreasingCircleProcess"/>
    <dgm:cxn modelId="{0C58BC80-4A46-4A1A-85B9-AEE1257FB90A}" type="presParOf" srcId="{45C0EA6F-1C55-40EE-9D6B-615A72CEDB15}" destId="{ABD0A81D-E380-4065-9DC2-A018D9E6D9BD}" srcOrd="2" destOrd="0" presId="urn:microsoft.com/office/officeart/2008/layout/IncreasingCircleProcess"/>
    <dgm:cxn modelId="{B40E597F-F5DA-43E4-AB14-BABB81DD8284}" type="presParOf" srcId="{45C0EA6F-1C55-40EE-9D6B-615A72CEDB15}" destId="{A5ECEC21-5748-401C-9ED3-6824FBC348C1}" srcOrd="3" destOrd="0" presId="urn:microsoft.com/office/officeart/2008/layout/Increasing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1B1AFBAF-157B-4D91-8D98-33D5BEBEF0DA}" type="doc">
      <dgm:prSet loTypeId="urn:microsoft.com/office/officeart/2008/layout/IncreasingCircle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44BA908B-635B-4978-AB86-80741B7A48AE}">
      <dgm:prSet phldrT="[Texto]" custT="1"/>
      <dgm:spPr/>
      <dgm:t>
        <a:bodyPr/>
        <a:lstStyle/>
        <a:p>
          <a:r>
            <a:rPr lang="es-EC" sz="2000" smtClean="0"/>
            <a:t>Necesidades</a:t>
          </a:r>
          <a:endParaRPr lang="es-EC" sz="2000"/>
        </a:p>
      </dgm:t>
    </dgm:pt>
    <dgm:pt modelId="{F503A08C-5ACB-4985-B24D-D0716DD85D1C}" type="parTrans" cxnId="{E40DC5B1-3AD9-4E67-9F0B-A0753883AEDF}">
      <dgm:prSet/>
      <dgm:spPr/>
      <dgm:t>
        <a:bodyPr/>
        <a:lstStyle/>
        <a:p>
          <a:endParaRPr lang="es-EC" sz="2000"/>
        </a:p>
      </dgm:t>
    </dgm:pt>
    <dgm:pt modelId="{D7EB0235-96F1-45ED-A734-4F2B041EBDEF}" type="sibTrans" cxnId="{E40DC5B1-3AD9-4E67-9F0B-A0753883AEDF}">
      <dgm:prSet/>
      <dgm:spPr/>
      <dgm:t>
        <a:bodyPr/>
        <a:lstStyle/>
        <a:p>
          <a:endParaRPr lang="es-EC" sz="2000"/>
        </a:p>
      </dgm:t>
    </dgm:pt>
    <dgm:pt modelId="{56D0CD4F-6D9E-42DB-ACBB-29C15EE8BF76}">
      <dgm:prSet phldrT="[Texto]" custT="1"/>
      <dgm:spPr/>
      <dgm:t>
        <a:bodyPr/>
        <a:lstStyle/>
        <a:p>
          <a:r>
            <a:rPr lang="es-EC" sz="2000" dirty="0" smtClean="0"/>
            <a:t>Mantenimiento atractivos</a:t>
          </a:r>
          <a:br>
            <a:rPr lang="es-EC" sz="2000" dirty="0" smtClean="0"/>
          </a:br>
          <a:r>
            <a:rPr lang="es-EC" sz="2000" dirty="0" smtClean="0"/>
            <a:t>Promoción turística</a:t>
          </a:r>
          <a:endParaRPr lang="es-EC" sz="2000" dirty="0"/>
        </a:p>
      </dgm:t>
    </dgm:pt>
    <dgm:pt modelId="{31F204A7-430D-453F-A52B-0450AA0E031B}" type="parTrans" cxnId="{707ACD06-03C7-4673-813E-1AF420C4DA2D}">
      <dgm:prSet/>
      <dgm:spPr/>
      <dgm:t>
        <a:bodyPr/>
        <a:lstStyle/>
        <a:p>
          <a:endParaRPr lang="es-EC" sz="2000"/>
        </a:p>
      </dgm:t>
    </dgm:pt>
    <dgm:pt modelId="{0B2EF788-472B-483A-A67C-8290526842D5}" type="sibTrans" cxnId="{707ACD06-03C7-4673-813E-1AF420C4DA2D}">
      <dgm:prSet/>
      <dgm:spPr/>
      <dgm:t>
        <a:bodyPr/>
        <a:lstStyle/>
        <a:p>
          <a:endParaRPr lang="es-EC" sz="2000"/>
        </a:p>
      </dgm:t>
    </dgm:pt>
    <dgm:pt modelId="{83465ED5-A984-40F2-82FF-B347C459F214}">
      <dgm:prSet phldrT="[Texto]" custT="1"/>
      <dgm:spPr/>
      <dgm:t>
        <a:bodyPr/>
        <a:lstStyle/>
        <a:p>
          <a:r>
            <a:rPr lang="es-EC" sz="2000" dirty="0" smtClean="0"/>
            <a:t>Participación</a:t>
          </a:r>
          <a:endParaRPr lang="es-EC" sz="2000" dirty="0"/>
        </a:p>
      </dgm:t>
    </dgm:pt>
    <dgm:pt modelId="{6C543E7A-9743-44C0-A9F2-5F96D93C5E98}" type="parTrans" cxnId="{49F73094-17B6-49D4-95BA-2EA6CDCD6C0B}">
      <dgm:prSet/>
      <dgm:spPr/>
      <dgm:t>
        <a:bodyPr/>
        <a:lstStyle/>
        <a:p>
          <a:endParaRPr lang="es-EC" sz="2000"/>
        </a:p>
      </dgm:t>
    </dgm:pt>
    <dgm:pt modelId="{A749D5A1-B410-4A6B-83DD-2BBE4EB98B21}" type="sibTrans" cxnId="{49F73094-17B6-49D4-95BA-2EA6CDCD6C0B}">
      <dgm:prSet/>
      <dgm:spPr/>
      <dgm:t>
        <a:bodyPr/>
        <a:lstStyle/>
        <a:p>
          <a:endParaRPr lang="es-EC" sz="2000"/>
        </a:p>
      </dgm:t>
    </dgm:pt>
    <dgm:pt modelId="{04CDD3CF-BADB-4623-9681-082C43AB8DFD}">
      <dgm:prSet phldrT="[Texto]" custT="1"/>
      <dgm:spPr/>
      <dgm:t>
        <a:bodyPr/>
        <a:lstStyle/>
        <a:p>
          <a:r>
            <a:rPr lang="es-EC" sz="2000" dirty="0" smtClean="0"/>
            <a:t>Impedimentos</a:t>
          </a:r>
          <a:br>
            <a:rPr lang="es-EC" sz="2000" dirty="0" smtClean="0"/>
          </a:br>
          <a:r>
            <a:rPr lang="es-EC" sz="2000" dirty="0" smtClean="0"/>
            <a:t>Solucionables</a:t>
          </a:r>
          <a:endParaRPr lang="es-EC" sz="2000" dirty="0"/>
        </a:p>
      </dgm:t>
    </dgm:pt>
    <dgm:pt modelId="{6075F44E-33C3-487A-9608-6CD5E9D8F3CF}" type="parTrans" cxnId="{23CE7D72-AB55-4623-9569-647DC904EE0B}">
      <dgm:prSet/>
      <dgm:spPr/>
      <dgm:t>
        <a:bodyPr/>
        <a:lstStyle/>
        <a:p>
          <a:endParaRPr lang="es-EC" sz="2000"/>
        </a:p>
      </dgm:t>
    </dgm:pt>
    <dgm:pt modelId="{40AF8083-04D0-41C1-86AC-F153F19BB8B6}" type="sibTrans" cxnId="{23CE7D72-AB55-4623-9569-647DC904EE0B}">
      <dgm:prSet/>
      <dgm:spPr/>
      <dgm:t>
        <a:bodyPr/>
        <a:lstStyle/>
        <a:p>
          <a:endParaRPr lang="es-EC" sz="2000"/>
        </a:p>
      </dgm:t>
    </dgm:pt>
    <dgm:pt modelId="{FA0923A9-30FE-47E3-9509-6245F7244E9A}">
      <dgm:prSet phldrT="[Texto]" custT="1"/>
      <dgm:spPr/>
      <dgm:t>
        <a:bodyPr/>
        <a:lstStyle/>
        <a:p>
          <a:r>
            <a:rPr lang="es-EC" sz="2000" smtClean="0"/>
            <a:t>-Poco </a:t>
          </a:r>
          <a:r>
            <a:rPr lang="es-EC" sz="2000" dirty="0" smtClean="0"/>
            <a:t>hasta el momento</a:t>
          </a:r>
          <a:br>
            <a:rPr lang="es-EC" sz="2000" dirty="0" smtClean="0"/>
          </a:br>
          <a:r>
            <a:rPr lang="es-EC" sz="2000" dirty="0" smtClean="0"/>
            <a:t>-Dispuestos a colaborar </a:t>
          </a:r>
          <a:br>
            <a:rPr lang="es-EC" sz="2000" dirty="0" smtClean="0"/>
          </a:br>
          <a:r>
            <a:rPr lang="es-EC" sz="2000" dirty="0" smtClean="0"/>
            <a:t>-Motivados</a:t>
          </a:r>
          <a:endParaRPr lang="es-EC" sz="2000" dirty="0"/>
        </a:p>
      </dgm:t>
    </dgm:pt>
    <dgm:pt modelId="{19F1505C-5E83-48BE-9CA4-649B605BCC63}" type="parTrans" cxnId="{3692D0E3-DC86-442D-B298-DD1CC79C04F2}">
      <dgm:prSet/>
      <dgm:spPr/>
      <dgm:t>
        <a:bodyPr/>
        <a:lstStyle/>
        <a:p>
          <a:endParaRPr lang="es-EC" sz="1600"/>
        </a:p>
      </dgm:t>
    </dgm:pt>
    <dgm:pt modelId="{A3834301-9D56-4954-BACE-62C33FBE59DD}" type="sibTrans" cxnId="{3692D0E3-DC86-442D-B298-DD1CC79C04F2}">
      <dgm:prSet/>
      <dgm:spPr/>
      <dgm:t>
        <a:bodyPr/>
        <a:lstStyle/>
        <a:p>
          <a:endParaRPr lang="es-EC" sz="1600"/>
        </a:p>
      </dgm:t>
    </dgm:pt>
    <dgm:pt modelId="{9D09556D-92DA-45E8-8FF3-0AA891B77199}" type="pres">
      <dgm:prSet presAssocID="{1B1AFBAF-157B-4D91-8D98-33D5BEBEF0DA}" presName="Name0" presStyleCnt="0">
        <dgm:presLayoutVars>
          <dgm:chMax val="7"/>
          <dgm:chPref val="7"/>
          <dgm:dir/>
          <dgm:animOne val="branch"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C0120A8A-3BD7-4BB6-924C-3193CA3167E0}" type="pres">
      <dgm:prSet presAssocID="{44BA908B-635B-4978-AB86-80741B7A48AE}" presName="composite" presStyleCnt="0"/>
      <dgm:spPr/>
    </dgm:pt>
    <dgm:pt modelId="{3B2FE455-DEE4-465E-9D75-F3254235C316}" type="pres">
      <dgm:prSet presAssocID="{44BA908B-635B-4978-AB86-80741B7A48AE}" presName="BackAccent" presStyleLbl="bgShp" presStyleIdx="0" presStyleCnt="3"/>
      <dgm:spPr/>
    </dgm:pt>
    <dgm:pt modelId="{80E56E70-40BE-4512-ACA0-A61AAA14BCF9}" type="pres">
      <dgm:prSet presAssocID="{44BA908B-635B-4978-AB86-80741B7A48AE}" presName="Accent" presStyleLbl="alignNode1" presStyleIdx="0" presStyleCnt="3"/>
      <dgm:spPr/>
    </dgm:pt>
    <dgm:pt modelId="{EBDC35A2-7FBF-476D-AE2B-652D7DC51F2B}" type="pres">
      <dgm:prSet presAssocID="{44BA908B-635B-4978-AB86-80741B7A48AE}" presName="Child" presStyleLbl="revTx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5130BC9-4B7C-45A2-9018-853E428A0E9B}" type="pres">
      <dgm:prSet presAssocID="{44BA908B-635B-4978-AB86-80741B7A48AE}" presName="Parent" presStyleLbl="revTx" presStyleIdx="1" presStyleCnt="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A6C1D08-A9E2-4D19-BA01-83D6802CED4E}" type="pres">
      <dgm:prSet presAssocID="{D7EB0235-96F1-45ED-A734-4F2B041EBDEF}" presName="sibTrans" presStyleCnt="0"/>
      <dgm:spPr/>
    </dgm:pt>
    <dgm:pt modelId="{7D0C5249-F9E9-4C28-94F7-B866F81186C5}" type="pres">
      <dgm:prSet presAssocID="{83465ED5-A984-40F2-82FF-B347C459F214}" presName="composite" presStyleCnt="0"/>
      <dgm:spPr/>
    </dgm:pt>
    <dgm:pt modelId="{769FF3D1-B83A-4CEA-AD14-82555B9231B7}" type="pres">
      <dgm:prSet presAssocID="{83465ED5-A984-40F2-82FF-B347C459F214}" presName="BackAccent" presStyleLbl="bgShp" presStyleIdx="1" presStyleCnt="3"/>
      <dgm:spPr/>
    </dgm:pt>
    <dgm:pt modelId="{CCE52E85-AFD5-42B1-9A66-E47F61523C80}" type="pres">
      <dgm:prSet presAssocID="{83465ED5-A984-40F2-82FF-B347C459F214}" presName="Accent" presStyleLbl="alignNode1" presStyleIdx="1" presStyleCnt="3"/>
      <dgm:spPr/>
    </dgm:pt>
    <dgm:pt modelId="{F1A0F68E-97EC-4A48-97B7-2D0F952808A1}" type="pres">
      <dgm:prSet presAssocID="{83465ED5-A984-40F2-82FF-B347C459F214}" presName="Child" presStyleLbl="revTx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443742A-0CA7-439B-861A-EAE6E8FD94A1}" type="pres">
      <dgm:prSet presAssocID="{83465ED5-A984-40F2-82FF-B347C459F214}" presName="Parent" presStyleLbl="revTx" presStyleIdx="3" presStyleCnt="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6148564-8B88-4A3A-90AC-8CE78199297D}" type="pres">
      <dgm:prSet presAssocID="{A749D5A1-B410-4A6B-83DD-2BBE4EB98B21}" presName="sibTrans" presStyleCnt="0"/>
      <dgm:spPr/>
    </dgm:pt>
    <dgm:pt modelId="{3267127D-6414-4D4B-A695-D67448B81D25}" type="pres">
      <dgm:prSet presAssocID="{04CDD3CF-BADB-4623-9681-082C43AB8DFD}" presName="composite" presStyleCnt="0"/>
      <dgm:spPr/>
    </dgm:pt>
    <dgm:pt modelId="{13737BE8-1D81-4821-86F7-8F44251A4A26}" type="pres">
      <dgm:prSet presAssocID="{04CDD3CF-BADB-4623-9681-082C43AB8DFD}" presName="BackAccent" presStyleLbl="bgShp" presStyleIdx="2" presStyleCnt="3"/>
      <dgm:spPr/>
    </dgm:pt>
    <dgm:pt modelId="{B85F3ECA-59E6-4998-9ACC-1E85405BC78D}" type="pres">
      <dgm:prSet presAssocID="{04CDD3CF-BADB-4623-9681-082C43AB8DFD}" presName="Accent" presStyleLbl="alignNode1" presStyleIdx="2" presStyleCnt="3"/>
      <dgm:spPr/>
    </dgm:pt>
    <dgm:pt modelId="{9CBB60C9-1A19-4FEB-B51F-89B0E5B8EFBB}" type="pres">
      <dgm:prSet presAssocID="{04CDD3CF-BADB-4623-9681-082C43AB8DFD}" presName="Child" presStyleLbl="revTx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4B63F42-2797-4FF4-8DFA-8BD6AB294E67}" type="pres">
      <dgm:prSet presAssocID="{04CDD3CF-BADB-4623-9681-082C43AB8DFD}" presName="Parent" presStyleLbl="revTx" presStyleIdx="4" presStyleCnt="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49F73094-17B6-49D4-95BA-2EA6CDCD6C0B}" srcId="{1B1AFBAF-157B-4D91-8D98-33D5BEBEF0DA}" destId="{83465ED5-A984-40F2-82FF-B347C459F214}" srcOrd="1" destOrd="0" parTransId="{6C543E7A-9743-44C0-A9F2-5F96D93C5E98}" sibTransId="{A749D5A1-B410-4A6B-83DD-2BBE4EB98B21}"/>
    <dgm:cxn modelId="{AED70169-5ADB-4E0F-BF52-1BE21F37819A}" type="presOf" srcId="{44BA908B-635B-4978-AB86-80741B7A48AE}" destId="{85130BC9-4B7C-45A2-9018-853E428A0E9B}" srcOrd="0" destOrd="0" presId="urn:microsoft.com/office/officeart/2008/layout/IncreasingCircleProcess"/>
    <dgm:cxn modelId="{0419BA84-A217-4C97-8250-1B9B744A6FFF}" type="presOf" srcId="{FA0923A9-30FE-47E3-9509-6245F7244E9A}" destId="{F1A0F68E-97EC-4A48-97B7-2D0F952808A1}" srcOrd="0" destOrd="0" presId="urn:microsoft.com/office/officeart/2008/layout/IncreasingCircleProcess"/>
    <dgm:cxn modelId="{4F41B6E7-62FD-4474-8F99-37C89F742C56}" type="presOf" srcId="{83465ED5-A984-40F2-82FF-B347C459F214}" destId="{2443742A-0CA7-439B-861A-EAE6E8FD94A1}" srcOrd="0" destOrd="0" presId="urn:microsoft.com/office/officeart/2008/layout/IncreasingCircleProcess"/>
    <dgm:cxn modelId="{4A818658-6FE7-4C3B-8334-CD357C63D74E}" type="presOf" srcId="{56D0CD4F-6D9E-42DB-ACBB-29C15EE8BF76}" destId="{EBDC35A2-7FBF-476D-AE2B-652D7DC51F2B}" srcOrd="0" destOrd="0" presId="urn:microsoft.com/office/officeart/2008/layout/IncreasingCircleProcess"/>
    <dgm:cxn modelId="{707ACD06-03C7-4673-813E-1AF420C4DA2D}" srcId="{44BA908B-635B-4978-AB86-80741B7A48AE}" destId="{56D0CD4F-6D9E-42DB-ACBB-29C15EE8BF76}" srcOrd="0" destOrd="0" parTransId="{31F204A7-430D-453F-A52B-0450AA0E031B}" sibTransId="{0B2EF788-472B-483A-A67C-8290526842D5}"/>
    <dgm:cxn modelId="{3692D0E3-DC86-442D-B298-DD1CC79C04F2}" srcId="{83465ED5-A984-40F2-82FF-B347C459F214}" destId="{FA0923A9-30FE-47E3-9509-6245F7244E9A}" srcOrd="0" destOrd="0" parTransId="{19F1505C-5E83-48BE-9CA4-649B605BCC63}" sibTransId="{A3834301-9D56-4954-BACE-62C33FBE59DD}"/>
    <dgm:cxn modelId="{23CE7D72-AB55-4623-9569-647DC904EE0B}" srcId="{1B1AFBAF-157B-4D91-8D98-33D5BEBEF0DA}" destId="{04CDD3CF-BADB-4623-9681-082C43AB8DFD}" srcOrd="2" destOrd="0" parTransId="{6075F44E-33C3-487A-9608-6CD5E9D8F3CF}" sibTransId="{40AF8083-04D0-41C1-86AC-F153F19BB8B6}"/>
    <dgm:cxn modelId="{81EDDC3D-DF1E-405E-A246-B8F7ECFC6E46}" type="presOf" srcId="{04CDD3CF-BADB-4623-9681-082C43AB8DFD}" destId="{84B63F42-2797-4FF4-8DFA-8BD6AB294E67}" srcOrd="0" destOrd="0" presId="urn:microsoft.com/office/officeart/2008/layout/IncreasingCircleProcess"/>
    <dgm:cxn modelId="{E40DC5B1-3AD9-4E67-9F0B-A0753883AEDF}" srcId="{1B1AFBAF-157B-4D91-8D98-33D5BEBEF0DA}" destId="{44BA908B-635B-4978-AB86-80741B7A48AE}" srcOrd="0" destOrd="0" parTransId="{F503A08C-5ACB-4985-B24D-D0716DD85D1C}" sibTransId="{D7EB0235-96F1-45ED-A734-4F2B041EBDEF}"/>
    <dgm:cxn modelId="{89BB064C-71F8-4476-B550-C67F4D4BE898}" type="presOf" srcId="{1B1AFBAF-157B-4D91-8D98-33D5BEBEF0DA}" destId="{9D09556D-92DA-45E8-8FF3-0AA891B77199}" srcOrd="0" destOrd="0" presId="urn:microsoft.com/office/officeart/2008/layout/IncreasingCircleProcess"/>
    <dgm:cxn modelId="{414432F8-663D-46D6-8FAF-E1A4B48A8DD8}" type="presParOf" srcId="{9D09556D-92DA-45E8-8FF3-0AA891B77199}" destId="{C0120A8A-3BD7-4BB6-924C-3193CA3167E0}" srcOrd="0" destOrd="0" presId="urn:microsoft.com/office/officeart/2008/layout/IncreasingCircleProcess"/>
    <dgm:cxn modelId="{3159EF67-56EF-4C28-8EBD-E9CB27379E3F}" type="presParOf" srcId="{C0120A8A-3BD7-4BB6-924C-3193CA3167E0}" destId="{3B2FE455-DEE4-465E-9D75-F3254235C316}" srcOrd="0" destOrd="0" presId="urn:microsoft.com/office/officeart/2008/layout/IncreasingCircleProcess"/>
    <dgm:cxn modelId="{DDF137A5-2875-4F10-ACFB-6E90037885D7}" type="presParOf" srcId="{C0120A8A-3BD7-4BB6-924C-3193CA3167E0}" destId="{80E56E70-40BE-4512-ACA0-A61AAA14BCF9}" srcOrd="1" destOrd="0" presId="urn:microsoft.com/office/officeart/2008/layout/IncreasingCircleProcess"/>
    <dgm:cxn modelId="{3F292CDC-11BF-4FD7-A7A2-D94FB9B5BC08}" type="presParOf" srcId="{C0120A8A-3BD7-4BB6-924C-3193CA3167E0}" destId="{EBDC35A2-7FBF-476D-AE2B-652D7DC51F2B}" srcOrd="2" destOrd="0" presId="urn:microsoft.com/office/officeart/2008/layout/IncreasingCircleProcess"/>
    <dgm:cxn modelId="{03556374-E69E-4D14-A441-C4DEB796FDA6}" type="presParOf" srcId="{C0120A8A-3BD7-4BB6-924C-3193CA3167E0}" destId="{85130BC9-4B7C-45A2-9018-853E428A0E9B}" srcOrd="3" destOrd="0" presId="urn:microsoft.com/office/officeart/2008/layout/IncreasingCircleProcess"/>
    <dgm:cxn modelId="{C3713CC6-9B86-4050-81D7-B789F8AC96A6}" type="presParOf" srcId="{9D09556D-92DA-45E8-8FF3-0AA891B77199}" destId="{DA6C1D08-A9E2-4D19-BA01-83D6802CED4E}" srcOrd="1" destOrd="0" presId="urn:microsoft.com/office/officeart/2008/layout/IncreasingCircleProcess"/>
    <dgm:cxn modelId="{155857E9-9157-4487-B8FB-610544BE0606}" type="presParOf" srcId="{9D09556D-92DA-45E8-8FF3-0AA891B77199}" destId="{7D0C5249-F9E9-4C28-94F7-B866F81186C5}" srcOrd="2" destOrd="0" presId="urn:microsoft.com/office/officeart/2008/layout/IncreasingCircleProcess"/>
    <dgm:cxn modelId="{5E4EF06F-577A-42A8-AE29-98AB80BC7CCE}" type="presParOf" srcId="{7D0C5249-F9E9-4C28-94F7-B866F81186C5}" destId="{769FF3D1-B83A-4CEA-AD14-82555B9231B7}" srcOrd="0" destOrd="0" presId="urn:microsoft.com/office/officeart/2008/layout/IncreasingCircleProcess"/>
    <dgm:cxn modelId="{1AECA428-3A72-469A-92BF-4FBA69D070E2}" type="presParOf" srcId="{7D0C5249-F9E9-4C28-94F7-B866F81186C5}" destId="{CCE52E85-AFD5-42B1-9A66-E47F61523C80}" srcOrd="1" destOrd="0" presId="urn:microsoft.com/office/officeart/2008/layout/IncreasingCircleProcess"/>
    <dgm:cxn modelId="{3FCDC0F5-7955-49D6-97D0-94AA47DAB13A}" type="presParOf" srcId="{7D0C5249-F9E9-4C28-94F7-B866F81186C5}" destId="{F1A0F68E-97EC-4A48-97B7-2D0F952808A1}" srcOrd="2" destOrd="0" presId="urn:microsoft.com/office/officeart/2008/layout/IncreasingCircleProcess"/>
    <dgm:cxn modelId="{DA8C4C60-965A-4A49-975B-5D6100A28226}" type="presParOf" srcId="{7D0C5249-F9E9-4C28-94F7-B866F81186C5}" destId="{2443742A-0CA7-439B-861A-EAE6E8FD94A1}" srcOrd="3" destOrd="0" presId="urn:microsoft.com/office/officeart/2008/layout/IncreasingCircleProcess"/>
    <dgm:cxn modelId="{BF0CCE1F-3AB8-42F0-A1A6-479AEC794788}" type="presParOf" srcId="{9D09556D-92DA-45E8-8FF3-0AA891B77199}" destId="{F6148564-8B88-4A3A-90AC-8CE78199297D}" srcOrd="3" destOrd="0" presId="urn:microsoft.com/office/officeart/2008/layout/IncreasingCircleProcess"/>
    <dgm:cxn modelId="{77E2E5B1-34CD-43A9-88D6-F452F138AC3F}" type="presParOf" srcId="{9D09556D-92DA-45E8-8FF3-0AA891B77199}" destId="{3267127D-6414-4D4B-A695-D67448B81D25}" srcOrd="4" destOrd="0" presId="urn:microsoft.com/office/officeart/2008/layout/IncreasingCircleProcess"/>
    <dgm:cxn modelId="{49005F4E-0E32-4E8C-85BB-9351E1D1871C}" type="presParOf" srcId="{3267127D-6414-4D4B-A695-D67448B81D25}" destId="{13737BE8-1D81-4821-86F7-8F44251A4A26}" srcOrd="0" destOrd="0" presId="urn:microsoft.com/office/officeart/2008/layout/IncreasingCircleProcess"/>
    <dgm:cxn modelId="{FA3ED41C-538D-4760-83EF-586EF9AF4302}" type="presParOf" srcId="{3267127D-6414-4D4B-A695-D67448B81D25}" destId="{B85F3ECA-59E6-4998-9ACC-1E85405BC78D}" srcOrd="1" destOrd="0" presId="urn:microsoft.com/office/officeart/2008/layout/IncreasingCircleProcess"/>
    <dgm:cxn modelId="{D59CF920-181B-4EDC-8C27-F8775F76D4C6}" type="presParOf" srcId="{3267127D-6414-4D4B-A695-D67448B81D25}" destId="{9CBB60C9-1A19-4FEB-B51F-89B0E5B8EFBB}" srcOrd="2" destOrd="0" presId="urn:microsoft.com/office/officeart/2008/layout/IncreasingCircleProcess"/>
    <dgm:cxn modelId="{29D05D7A-48F6-436F-A9B3-32F9032AFB7C}" type="presParOf" srcId="{3267127D-6414-4D4B-A695-D67448B81D25}" destId="{84B63F42-2797-4FF4-8DFA-8BD6AB294E67}" srcOrd="3" destOrd="0" presId="urn:microsoft.com/office/officeart/2008/layout/IncreasingCircle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D9BC15CB-EFD0-4461-9F9E-B27123444E46}" type="doc">
      <dgm:prSet loTypeId="urn:microsoft.com/office/officeart/2005/8/layout/hProcess9" loCatId="process" qsTypeId="urn:microsoft.com/office/officeart/2005/8/quickstyle/simple1" qsCatId="simple" csTypeId="urn:microsoft.com/office/officeart/2005/8/colors/colorful1" csCatId="colorful" phldr="1"/>
      <dgm:spPr/>
    </dgm:pt>
    <dgm:pt modelId="{C9C0C76E-5F83-4284-A99C-4D06A5B97D37}">
      <dgm:prSet phldrT="[Texto]"/>
      <dgm:spPr/>
      <dgm:t>
        <a:bodyPr/>
        <a:lstStyle/>
        <a:p>
          <a:r>
            <a:rPr lang="es-EC" dirty="0" smtClean="0"/>
            <a:t>Apoya el desarrollo actividades económicas distintas al turismo (Vincular al turismo)</a:t>
          </a:r>
          <a:endParaRPr lang="es-EC" dirty="0"/>
        </a:p>
      </dgm:t>
    </dgm:pt>
    <dgm:pt modelId="{CBB3B289-2F37-48B7-AAF0-9D33B2A9B78D}" type="parTrans" cxnId="{9FD03FDC-F595-4972-910E-7E21FAC71EAC}">
      <dgm:prSet/>
      <dgm:spPr/>
      <dgm:t>
        <a:bodyPr/>
        <a:lstStyle/>
        <a:p>
          <a:endParaRPr lang="es-EC"/>
        </a:p>
      </dgm:t>
    </dgm:pt>
    <dgm:pt modelId="{CC135AC1-163E-4017-A005-CEB1212D5893}" type="sibTrans" cxnId="{9FD03FDC-F595-4972-910E-7E21FAC71EAC}">
      <dgm:prSet/>
      <dgm:spPr/>
      <dgm:t>
        <a:bodyPr/>
        <a:lstStyle/>
        <a:p>
          <a:endParaRPr lang="es-EC"/>
        </a:p>
      </dgm:t>
    </dgm:pt>
    <dgm:pt modelId="{C488B801-39A5-4D1A-9559-1FEEFE1103D9}">
      <dgm:prSet phldrT="[Texto]"/>
      <dgm:spPr/>
      <dgm:t>
        <a:bodyPr/>
        <a:lstStyle/>
        <a:p>
          <a:r>
            <a:rPr lang="es-EC" dirty="0" smtClean="0"/>
            <a:t>Interés: trabajo transversal para el desarrollo turístico</a:t>
          </a:r>
          <a:endParaRPr lang="es-EC" dirty="0"/>
        </a:p>
      </dgm:t>
    </dgm:pt>
    <dgm:pt modelId="{E2EEDC38-020C-434F-AE6E-AE96F54415BD}" type="parTrans" cxnId="{B29F4A0C-4652-4C83-A787-0C3D5AEB739D}">
      <dgm:prSet/>
      <dgm:spPr/>
      <dgm:t>
        <a:bodyPr/>
        <a:lstStyle/>
        <a:p>
          <a:endParaRPr lang="es-EC"/>
        </a:p>
      </dgm:t>
    </dgm:pt>
    <dgm:pt modelId="{D09970A2-F2EA-43FD-832D-C4E0D117F34F}" type="sibTrans" cxnId="{B29F4A0C-4652-4C83-A787-0C3D5AEB739D}">
      <dgm:prSet/>
      <dgm:spPr/>
      <dgm:t>
        <a:bodyPr/>
        <a:lstStyle/>
        <a:p>
          <a:endParaRPr lang="es-EC"/>
        </a:p>
      </dgm:t>
    </dgm:pt>
    <dgm:pt modelId="{DE60CF5C-B51F-4ED6-AA55-C62068190039}">
      <dgm:prSet phldrT="[Texto]"/>
      <dgm:spPr/>
      <dgm:t>
        <a:bodyPr/>
        <a:lstStyle/>
        <a:p>
          <a:r>
            <a:rPr lang="es-EC" dirty="0" smtClean="0"/>
            <a:t>Participación: limitada</a:t>
          </a:r>
          <a:endParaRPr lang="es-EC" dirty="0"/>
        </a:p>
      </dgm:t>
    </dgm:pt>
    <dgm:pt modelId="{348F7154-3BCF-44F3-8531-43B18E867956}" type="parTrans" cxnId="{B7965151-FEC1-4D32-B9F1-06FEA43C953C}">
      <dgm:prSet/>
      <dgm:spPr/>
      <dgm:t>
        <a:bodyPr/>
        <a:lstStyle/>
        <a:p>
          <a:endParaRPr lang="es-EC"/>
        </a:p>
      </dgm:t>
    </dgm:pt>
    <dgm:pt modelId="{C3121391-E6A0-4773-BA4E-1A17823F648B}" type="sibTrans" cxnId="{B7965151-FEC1-4D32-B9F1-06FEA43C953C}">
      <dgm:prSet/>
      <dgm:spPr/>
      <dgm:t>
        <a:bodyPr/>
        <a:lstStyle/>
        <a:p>
          <a:endParaRPr lang="es-EC"/>
        </a:p>
      </dgm:t>
    </dgm:pt>
    <dgm:pt modelId="{1ECFB5B9-DDE5-45FF-80A4-5ABDBDDB1218}" type="pres">
      <dgm:prSet presAssocID="{D9BC15CB-EFD0-4461-9F9E-B27123444E46}" presName="CompostProcess" presStyleCnt="0">
        <dgm:presLayoutVars>
          <dgm:dir/>
          <dgm:resizeHandles val="exact"/>
        </dgm:presLayoutVars>
      </dgm:prSet>
      <dgm:spPr/>
    </dgm:pt>
    <dgm:pt modelId="{84919361-5891-4808-9469-A181D3193B1A}" type="pres">
      <dgm:prSet presAssocID="{D9BC15CB-EFD0-4461-9F9E-B27123444E46}" presName="arrow" presStyleLbl="bgShp" presStyleIdx="0" presStyleCnt="1"/>
      <dgm:spPr/>
    </dgm:pt>
    <dgm:pt modelId="{7AE7293B-87EF-4122-AD56-8D3BFE9D099E}" type="pres">
      <dgm:prSet presAssocID="{D9BC15CB-EFD0-4461-9F9E-B27123444E46}" presName="linearProcess" presStyleCnt="0"/>
      <dgm:spPr/>
    </dgm:pt>
    <dgm:pt modelId="{36D07651-2564-4D0B-B8D1-FCC5CB5819CE}" type="pres">
      <dgm:prSet presAssocID="{C9C0C76E-5F83-4284-A99C-4D06A5B97D37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88C48A3-81CC-4BE6-86BF-EEE98D723BBE}" type="pres">
      <dgm:prSet presAssocID="{CC135AC1-163E-4017-A005-CEB1212D5893}" presName="sibTrans" presStyleCnt="0"/>
      <dgm:spPr/>
    </dgm:pt>
    <dgm:pt modelId="{9D879DDE-66FF-4D16-92B9-F5539300233B}" type="pres">
      <dgm:prSet presAssocID="{DE60CF5C-B51F-4ED6-AA55-C62068190039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91581B0-0F3D-46CB-9D6E-ED6E8CEB892E}" type="pres">
      <dgm:prSet presAssocID="{C3121391-E6A0-4773-BA4E-1A17823F648B}" presName="sibTrans" presStyleCnt="0"/>
      <dgm:spPr/>
    </dgm:pt>
    <dgm:pt modelId="{D15D3BF0-0E82-4D3A-99B3-8F673A26965A}" type="pres">
      <dgm:prSet presAssocID="{C488B801-39A5-4D1A-9559-1FEEFE1103D9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B7965151-FEC1-4D32-B9F1-06FEA43C953C}" srcId="{D9BC15CB-EFD0-4461-9F9E-B27123444E46}" destId="{DE60CF5C-B51F-4ED6-AA55-C62068190039}" srcOrd="1" destOrd="0" parTransId="{348F7154-3BCF-44F3-8531-43B18E867956}" sibTransId="{C3121391-E6A0-4773-BA4E-1A17823F648B}"/>
    <dgm:cxn modelId="{4082520A-8901-43FA-A4EE-12F97D8B54F3}" type="presOf" srcId="{DE60CF5C-B51F-4ED6-AA55-C62068190039}" destId="{9D879DDE-66FF-4D16-92B9-F5539300233B}" srcOrd="0" destOrd="0" presId="urn:microsoft.com/office/officeart/2005/8/layout/hProcess9"/>
    <dgm:cxn modelId="{B29F4A0C-4652-4C83-A787-0C3D5AEB739D}" srcId="{D9BC15CB-EFD0-4461-9F9E-B27123444E46}" destId="{C488B801-39A5-4D1A-9559-1FEEFE1103D9}" srcOrd="2" destOrd="0" parTransId="{E2EEDC38-020C-434F-AE6E-AE96F54415BD}" sibTransId="{D09970A2-F2EA-43FD-832D-C4E0D117F34F}"/>
    <dgm:cxn modelId="{801EFBA4-2B9B-4F38-90F0-A26E1CA406EE}" type="presOf" srcId="{C488B801-39A5-4D1A-9559-1FEEFE1103D9}" destId="{D15D3BF0-0E82-4D3A-99B3-8F673A26965A}" srcOrd="0" destOrd="0" presId="urn:microsoft.com/office/officeart/2005/8/layout/hProcess9"/>
    <dgm:cxn modelId="{9FD03FDC-F595-4972-910E-7E21FAC71EAC}" srcId="{D9BC15CB-EFD0-4461-9F9E-B27123444E46}" destId="{C9C0C76E-5F83-4284-A99C-4D06A5B97D37}" srcOrd="0" destOrd="0" parTransId="{CBB3B289-2F37-48B7-AAF0-9D33B2A9B78D}" sibTransId="{CC135AC1-163E-4017-A005-CEB1212D5893}"/>
    <dgm:cxn modelId="{B0FF6C5A-0419-4A35-BF61-BA57EA5F8DE1}" type="presOf" srcId="{C9C0C76E-5F83-4284-A99C-4D06A5B97D37}" destId="{36D07651-2564-4D0B-B8D1-FCC5CB5819CE}" srcOrd="0" destOrd="0" presId="urn:microsoft.com/office/officeart/2005/8/layout/hProcess9"/>
    <dgm:cxn modelId="{F118A14C-5EEE-4FC9-B34D-B6F861CAD235}" type="presOf" srcId="{D9BC15CB-EFD0-4461-9F9E-B27123444E46}" destId="{1ECFB5B9-DDE5-45FF-80A4-5ABDBDDB1218}" srcOrd="0" destOrd="0" presId="urn:microsoft.com/office/officeart/2005/8/layout/hProcess9"/>
    <dgm:cxn modelId="{782A56D0-7E2F-4A7F-9C5D-53A7B958AFC6}" type="presParOf" srcId="{1ECFB5B9-DDE5-45FF-80A4-5ABDBDDB1218}" destId="{84919361-5891-4808-9469-A181D3193B1A}" srcOrd="0" destOrd="0" presId="urn:microsoft.com/office/officeart/2005/8/layout/hProcess9"/>
    <dgm:cxn modelId="{12553C47-CB1E-49C0-BAC4-91830C86309E}" type="presParOf" srcId="{1ECFB5B9-DDE5-45FF-80A4-5ABDBDDB1218}" destId="{7AE7293B-87EF-4122-AD56-8D3BFE9D099E}" srcOrd="1" destOrd="0" presId="urn:microsoft.com/office/officeart/2005/8/layout/hProcess9"/>
    <dgm:cxn modelId="{AD7551EE-E368-4EDD-8D7B-53DBF6778BC2}" type="presParOf" srcId="{7AE7293B-87EF-4122-AD56-8D3BFE9D099E}" destId="{36D07651-2564-4D0B-B8D1-FCC5CB5819CE}" srcOrd="0" destOrd="0" presId="urn:microsoft.com/office/officeart/2005/8/layout/hProcess9"/>
    <dgm:cxn modelId="{2B1F387B-CA2B-4A12-982E-0287C658EC39}" type="presParOf" srcId="{7AE7293B-87EF-4122-AD56-8D3BFE9D099E}" destId="{488C48A3-81CC-4BE6-86BF-EEE98D723BBE}" srcOrd="1" destOrd="0" presId="urn:microsoft.com/office/officeart/2005/8/layout/hProcess9"/>
    <dgm:cxn modelId="{90CEDE51-CF52-4A9E-83B3-7274095EAE95}" type="presParOf" srcId="{7AE7293B-87EF-4122-AD56-8D3BFE9D099E}" destId="{9D879DDE-66FF-4D16-92B9-F5539300233B}" srcOrd="2" destOrd="0" presId="urn:microsoft.com/office/officeart/2005/8/layout/hProcess9"/>
    <dgm:cxn modelId="{87CA8C8D-C915-4893-AA5C-053B6B0C39D9}" type="presParOf" srcId="{7AE7293B-87EF-4122-AD56-8D3BFE9D099E}" destId="{B91581B0-0F3D-46CB-9D6E-ED6E8CEB892E}" srcOrd="3" destOrd="0" presId="urn:microsoft.com/office/officeart/2005/8/layout/hProcess9"/>
    <dgm:cxn modelId="{FF17864A-5BCD-4B3C-8A41-F5A7834FA473}" type="presParOf" srcId="{7AE7293B-87EF-4122-AD56-8D3BFE9D099E}" destId="{D15D3BF0-0E82-4D3A-99B3-8F673A26965A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FD2252CE-CD08-4068-B664-1FD2402BBD18}" type="doc">
      <dgm:prSet loTypeId="urn:microsoft.com/office/officeart/2005/8/layout/hProcess9" loCatId="process" qsTypeId="urn:microsoft.com/office/officeart/2005/8/quickstyle/simple1" qsCatId="simple" csTypeId="urn:microsoft.com/office/officeart/2005/8/colors/colorful1" csCatId="colorful" phldr="1"/>
      <dgm:spPr/>
    </dgm:pt>
    <dgm:pt modelId="{2FC1CBE5-E36F-4BFE-B192-3B9968AE8CAD}">
      <dgm:prSet phldrT="[Texto]"/>
      <dgm:spPr/>
      <dgm:t>
        <a:bodyPr/>
        <a:lstStyle/>
        <a:p>
          <a:r>
            <a:rPr lang="es-EC" dirty="0" smtClean="0"/>
            <a:t>Consciencia potencial turístico parroquial</a:t>
          </a:r>
          <a:endParaRPr lang="es-EC" dirty="0"/>
        </a:p>
      </dgm:t>
    </dgm:pt>
    <dgm:pt modelId="{FACFEA0D-A561-4C10-BB28-C3FF69E254C7}" type="parTrans" cxnId="{EA2F2A2C-F496-4358-A5B4-9E7852AA06D9}">
      <dgm:prSet/>
      <dgm:spPr/>
      <dgm:t>
        <a:bodyPr/>
        <a:lstStyle/>
        <a:p>
          <a:endParaRPr lang="es-EC"/>
        </a:p>
      </dgm:t>
    </dgm:pt>
    <dgm:pt modelId="{6AE68FF8-2DE5-48B4-A384-0F6A0749D947}" type="sibTrans" cxnId="{EA2F2A2C-F496-4358-A5B4-9E7852AA06D9}">
      <dgm:prSet/>
      <dgm:spPr/>
      <dgm:t>
        <a:bodyPr/>
        <a:lstStyle/>
        <a:p>
          <a:endParaRPr lang="es-EC"/>
        </a:p>
      </dgm:t>
    </dgm:pt>
    <dgm:pt modelId="{3B50A7DF-50F3-4326-B096-7F825A7F0918}">
      <dgm:prSet phldrT="[Texto]"/>
      <dgm:spPr/>
      <dgm:t>
        <a:bodyPr/>
        <a:lstStyle/>
        <a:p>
          <a:r>
            <a:rPr lang="es-EC" dirty="0" smtClean="0"/>
            <a:t>Participación: Independiente y poco interés hasta el momento </a:t>
          </a:r>
          <a:endParaRPr lang="es-EC" dirty="0"/>
        </a:p>
      </dgm:t>
    </dgm:pt>
    <dgm:pt modelId="{C5156BB1-88A7-413E-9398-71471BE67A7B}" type="parTrans" cxnId="{83C59A1A-2D5E-4507-A6D8-C2AF9E04BE5C}">
      <dgm:prSet/>
      <dgm:spPr/>
      <dgm:t>
        <a:bodyPr/>
        <a:lstStyle/>
        <a:p>
          <a:endParaRPr lang="es-EC"/>
        </a:p>
      </dgm:t>
    </dgm:pt>
    <dgm:pt modelId="{AE95224D-F22E-4DAB-8919-DC292D85204D}" type="sibTrans" cxnId="{83C59A1A-2D5E-4507-A6D8-C2AF9E04BE5C}">
      <dgm:prSet/>
      <dgm:spPr/>
      <dgm:t>
        <a:bodyPr/>
        <a:lstStyle/>
        <a:p>
          <a:endParaRPr lang="es-EC"/>
        </a:p>
      </dgm:t>
    </dgm:pt>
    <dgm:pt modelId="{E8FDB40F-6222-4CFA-85D4-8343AAFEB0F1}">
      <dgm:prSet phldrT="[Texto]"/>
      <dgm:spPr/>
      <dgm:t>
        <a:bodyPr/>
        <a:lstStyle/>
        <a:p>
          <a:r>
            <a:rPr lang="es-EC" dirty="0" smtClean="0"/>
            <a:t>Actividad turística necesita generar ventaja competitiva</a:t>
          </a:r>
          <a:endParaRPr lang="es-EC" dirty="0"/>
        </a:p>
      </dgm:t>
    </dgm:pt>
    <dgm:pt modelId="{F7001DA2-3B9C-4638-AB56-814DFED2B44A}" type="parTrans" cxnId="{3F54D147-52F8-4C92-B722-89B19C387FF2}">
      <dgm:prSet/>
      <dgm:spPr/>
      <dgm:t>
        <a:bodyPr/>
        <a:lstStyle/>
        <a:p>
          <a:endParaRPr lang="es-EC"/>
        </a:p>
      </dgm:t>
    </dgm:pt>
    <dgm:pt modelId="{5865497C-FF68-4FFD-9D84-06487B10065D}" type="sibTrans" cxnId="{3F54D147-52F8-4C92-B722-89B19C387FF2}">
      <dgm:prSet/>
      <dgm:spPr/>
      <dgm:t>
        <a:bodyPr/>
        <a:lstStyle/>
        <a:p>
          <a:endParaRPr lang="es-EC"/>
        </a:p>
      </dgm:t>
    </dgm:pt>
    <dgm:pt modelId="{C777EE2B-6C0C-4AC7-A1A8-92200A0A3D9D}">
      <dgm:prSet phldrT="[Texto]"/>
      <dgm:spPr/>
      <dgm:t>
        <a:bodyPr/>
        <a:lstStyle/>
        <a:p>
          <a:r>
            <a:rPr lang="es-EC" dirty="0" smtClean="0"/>
            <a:t>Interés: involucrarse en el desarrollo turístico</a:t>
          </a:r>
          <a:endParaRPr lang="es-EC" dirty="0"/>
        </a:p>
      </dgm:t>
    </dgm:pt>
    <dgm:pt modelId="{7A859043-85F2-484D-B849-70166C07FB34}" type="parTrans" cxnId="{F92ED1E4-2DE7-4D3E-BBC4-CDC42D42C644}">
      <dgm:prSet/>
      <dgm:spPr/>
      <dgm:t>
        <a:bodyPr/>
        <a:lstStyle/>
        <a:p>
          <a:endParaRPr lang="es-EC"/>
        </a:p>
      </dgm:t>
    </dgm:pt>
    <dgm:pt modelId="{480A3143-51E1-45F7-8160-EF64858819EE}" type="sibTrans" cxnId="{F92ED1E4-2DE7-4D3E-BBC4-CDC42D42C644}">
      <dgm:prSet/>
      <dgm:spPr/>
      <dgm:t>
        <a:bodyPr/>
        <a:lstStyle/>
        <a:p>
          <a:endParaRPr lang="es-EC"/>
        </a:p>
      </dgm:t>
    </dgm:pt>
    <dgm:pt modelId="{1E18F44F-9CDB-4FA3-9AE2-1F801476E8BC}" type="pres">
      <dgm:prSet presAssocID="{FD2252CE-CD08-4068-B664-1FD2402BBD18}" presName="CompostProcess" presStyleCnt="0">
        <dgm:presLayoutVars>
          <dgm:dir/>
          <dgm:resizeHandles val="exact"/>
        </dgm:presLayoutVars>
      </dgm:prSet>
      <dgm:spPr/>
    </dgm:pt>
    <dgm:pt modelId="{BB09166E-59B6-4B08-9F48-98A372A0EE11}" type="pres">
      <dgm:prSet presAssocID="{FD2252CE-CD08-4068-B664-1FD2402BBD18}" presName="arrow" presStyleLbl="bgShp" presStyleIdx="0" presStyleCnt="1"/>
      <dgm:spPr/>
    </dgm:pt>
    <dgm:pt modelId="{E3B7F7CF-94FC-4D39-8A7C-EB3BF7333010}" type="pres">
      <dgm:prSet presAssocID="{FD2252CE-CD08-4068-B664-1FD2402BBD18}" presName="linearProcess" presStyleCnt="0"/>
      <dgm:spPr/>
    </dgm:pt>
    <dgm:pt modelId="{C2345BC5-D410-42BB-B83C-D4CD4E2B6D70}" type="pres">
      <dgm:prSet presAssocID="{2FC1CBE5-E36F-4BFE-B192-3B9968AE8CAD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8CDA429-EB95-48DD-AD6F-3DF3C9F53347}" type="pres">
      <dgm:prSet presAssocID="{6AE68FF8-2DE5-48B4-A384-0F6A0749D947}" presName="sibTrans" presStyleCnt="0"/>
      <dgm:spPr/>
    </dgm:pt>
    <dgm:pt modelId="{E4A5FD20-8846-4F3D-842F-F7DE1D2189CE}" type="pres">
      <dgm:prSet presAssocID="{3B50A7DF-50F3-4326-B096-7F825A7F0918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83DDF08-CFE7-4A8A-8D57-E6C00184E410}" type="pres">
      <dgm:prSet presAssocID="{AE95224D-F22E-4DAB-8919-DC292D85204D}" presName="sibTrans" presStyleCnt="0"/>
      <dgm:spPr/>
    </dgm:pt>
    <dgm:pt modelId="{FD9E5451-569B-49FC-9BD5-388208EF5F9E}" type="pres">
      <dgm:prSet presAssocID="{E8FDB40F-6222-4CFA-85D4-8343AAFEB0F1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8948A55-2C5C-4D4F-B3B5-99BC856CAB11}" type="pres">
      <dgm:prSet presAssocID="{5865497C-FF68-4FFD-9D84-06487B10065D}" presName="sibTrans" presStyleCnt="0"/>
      <dgm:spPr/>
    </dgm:pt>
    <dgm:pt modelId="{778A05D4-55D3-4657-A587-01C874510CED}" type="pres">
      <dgm:prSet presAssocID="{C777EE2B-6C0C-4AC7-A1A8-92200A0A3D9D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3F54D147-52F8-4C92-B722-89B19C387FF2}" srcId="{FD2252CE-CD08-4068-B664-1FD2402BBD18}" destId="{E8FDB40F-6222-4CFA-85D4-8343AAFEB0F1}" srcOrd="2" destOrd="0" parTransId="{F7001DA2-3B9C-4638-AB56-814DFED2B44A}" sibTransId="{5865497C-FF68-4FFD-9D84-06487B10065D}"/>
    <dgm:cxn modelId="{2286FC1E-76DC-4DE8-BE9C-8671C763E6A2}" type="presOf" srcId="{E8FDB40F-6222-4CFA-85D4-8343AAFEB0F1}" destId="{FD9E5451-569B-49FC-9BD5-388208EF5F9E}" srcOrd="0" destOrd="0" presId="urn:microsoft.com/office/officeart/2005/8/layout/hProcess9"/>
    <dgm:cxn modelId="{DAB55AE3-4CAA-47F8-B1E9-B27006E44E93}" type="presOf" srcId="{FD2252CE-CD08-4068-B664-1FD2402BBD18}" destId="{1E18F44F-9CDB-4FA3-9AE2-1F801476E8BC}" srcOrd="0" destOrd="0" presId="urn:microsoft.com/office/officeart/2005/8/layout/hProcess9"/>
    <dgm:cxn modelId="{6F1DD6B9-A284-4D50-9E96-0F1E1A67EFB6}" type="presOf" srcId="{3B50A7DF-50F3-4326-B096-7F825A7F0918}" destId="{E4A5FD20-8846-4F3D-842F-F7DE1D2189CE}" srcOrd="0" destOrd="0" presId="urn:microsoft.com/office/officeart/2005/8/layout/hProcess9"/>
    <dgm:cxn modelId="{83C59A1A-2D5E-4507-A6D8-C2AF9E04BE5C}" srcId="{FD2252CE-CD08-4068-B664-1FD2402BBD18}" destId="{3B50A7DF-50F3-4326-B096-7F825A7F0918}" srcOrd="1" destOrd="0" parTransId="{C5156BB1-88A7-413E-9398-71471BE67A7B}" sibTransId="{AE95224D-F22E-4DAB-8919-DC292D85204D}"/>
    <dgm:cxn modelId="{0D3528FC-47CC-485F-A759-6096FCF5011C}" type="presOf" srcId="{2FC1CBE5-E36F-4BFE-B192-3B9968AE8CAD}" destId="{C2345BC5-D410-42BB-B83C-D4CD4E2B6D70}" srcOrd="0" destOrd="0" presId="urn:microsoft.com/office/officeart/2005/8/layout/hProcess9"/>
    <dgm:cxn modelId="{F92ED1E4-2DE7-4D3E-BBC4-CDC42D42C644}" srcId="{FD2252CE-CD08-4068-B664-1FD2402BBD18}" destId="{C777EE2B-6C0C-4AC7-A1A8-92200A0A3D9D}" srcOrd="3" destOrd="0" parTransId="{7A859043-85F2-484D-B849-70166C07FB34}" sibTransId="{480A3143-51E1-45F7-8160-EF64858819EE}"/>
    <dgm:cxn modelId="{28E59F87-2C6C-4AB9-83E5-1BC7F48A764E}" type="presOf" srcId="{C777EE2B-6C0C-4AC7-A1A8-92200A0A3D9D}" destId="{778A05D4-55D3-4657-A587-01C874510CED}" srcOrd="0" destOrd="0" presId="urn:microsoft.com/office/officeart/2005/8/layout/hProcess9"/>
    <dgm:cxn modelId="{EA2F2A2C-F496-4358-A5B4-9E7852AA06D9}" srcId="{FD2252CE-CD08-4068-B664-1FD2402BBD18}" destId="{2FC1CBE5-E36F-4BFE-B192-3B9968AE8CAD}" srcOrd="0" destOrd="0" parTransId="{FACFEA0D-A561-4C10-BB28-C3FF69E254C7}" sibTransId="{6AE68FF8-2DE5-48B4-A384-0F6A0749D947}"/>
    <dgm:cxn modelId="{7C2F349C-EE49-46CE-9184-775E01DA3E40}" type="presParOf" srcId="{1E18F44F-9CDB-4FA3-9AE2-1F801476E8BC}" destId="{BB09166E-59B6-4B08-9F48-98A372A0EE11}" srcOrd="0" destOrd="0" presId="urn:microsoft.com/office/officeart/2005/8/layout/hProcess9"/>
    <dgm:cxn modelId="{F347C709-5572-414D-B701-6558D17E5B22}" type="presParOf" srcId="{1E18F44F-9CDB-4FA3-9AE2-1F801476E8BC}" destId="{E3B7F7CF-94FC-4D39-8A7C-EB3BF7333010}" srcOrd="1" destOrd="0" presId="urn:microsoft.com/office/officeart/2005/8/layout/hProcess9"/>
    <dgm:cxn modelId="{A028E147-AAB7-4555-9FA5-5753E091339D}" type="presParOf" srcId="{E3B7F7CF-94FC-4D39-8A7C-EB3BF7333010}" destId="{C2345BC5-D410-42BB-B83C-D4CD4E2B6D70}" srcOrd="0" destOrd="0" presId="urn:microsoft.com/office/officeart/2005/8/layout/hProcess9"/>
    <dgm:cxn modelId="{944F20C7-94B3-4C82-B402-B24006A3AC9F}" type="presParOf" srcId="{E3B7F7CF-94FC-4D39-8A7C-EB3BF7333010}" destId="{58CDA429-EB95-48DD-AD6F-3DF3C9F53347}" srcOrd="1" destOrd="0" presId="urn:microsoft.com/office/officeart/2005/8/layout/hProcess9"/>
    <dgm:cxn modelId="{0E4EB4CA-4858-4B40-A2EA-BCABF04EE239}" type="presParOf" srcId="{E3B7F7CF-94FC-4D39-8A7C-EB3BF7333010}" destId="{E4A5FD20-8846-4F3D-842F-F7DE1D2189CE}" srcOrd="2" destOrd="0" presId="urn:microsoft.com/office/officeart/2005/8/layout/hProcess9"/>
    <dgm:cxn modelId="{BB630C9A-D0D7-4345-B38F-29B2AC7CE7AE}" type="presParOf" srcId="{E3B7F7CF-94FC-4D39-8A7C-EB3BF7333010}" destId="{A83DDF08-CFE7-4A8A-8D57-E6C00184E410}" srcOrd="3" destOrd="0" presId="urn:microsoft.com/office/officeart/2005/8/layout/hProcess9"/>
    <dgm:cxn modelId="{5FB8120E-3031-42B7-A214-642A4500666A}" type="presParOf" srcId="{E3B7F7CF-94FC-4D39-8A7C-EB3BF7333010}" destId="{FD9E5451-569B-49FC-9BD5-388208EF5F9E}" srcOrd="4" destOrd="0" presId="urn:microsoft.com/office/officeart/2005/8/layout/hProcess9"/>
    <dgm:cxn modelId="{D4EBDF6D-0789-4059-AA6F-60B7FA81F11D}" type="presParOf" srcId="{E3B7F7CF-94FC-4D39-8A7C-EB3BF7333010}" destId="{78948A55-2C5C-4D4F-B3B5-99BC856CAB11}" srcOrd="5" destOrd="0" presId="urn:microsoft.com/office/officeart/2005/8/layout/hProcess9"/>
    <dgm:cxn modelId="{E96804D7-CED0-4552-8EB2-0C7495C11B3D}" type="presParOf" srcId="{E3B7F7CF-94FC-4D39-8A7C-EB3BF7333010}" destId="{778A05D4-55D3-4657-A587-01C874510CED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45D2ED4B-DFF7-423E-B543-AB5167247DBB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E571AB40-8994-4BB8-B5B1-57C2641E3C9D}">
      <dgm:prSet phldrT="[Texto]"/>
      <dgm:spPr/>
      <dgm:t>
        <a:bodyPr/>
        <a:lstStyle/>
        <a:p>
          <a:r>
            <a:rPr lang="es-ES" b="0" dirty="0" smtClean="0"/>
            <a:t>Rutas de turismo vivencial</a:t>
          </a:r>
          <a:endParaRPr lang="es-EC" b="0" dirty="0"/>
        </a:p>
      </dgm:t>
    </dgm:pt>
    <dgm:pt modelId="{746A264F-F3E4-455A-AD4D-4D39CE161153}" type="parTrans" cxnId="{FA03E136-A29A-4E98-89C6-439A3484E001}">
      <dgm:prSet/>
      <dgm:spPr/>
      <dgm:t>
        <a:bodyPr/>
        <a:lstStyle/>
        <a:p>
          <a:endParaRPr lang="es-EC"/>
        </a:p>
      </dgm:t>
    </dgm:pt>
    <dgm:pt modelId="{5D10F83F-612E-4B48-B7F7-3A0EE151C9EF}" type="sibTrans" cxnId="{FA03E136-A29A-4E98-89C6-439A3484E001}">
      <dgm:prSet/>
      <dgm:spPr/>
      <dgm:t>
        <a:bodyPr/>
        <a:lstStyle/>
        <a:p>
          <a:endParaRPr lang="es-EC"/>
        </a:p>
      </dgm:t>
    </dgm:pt>
    <dgm:pt modelId="{9AE1E74E-C046-43E2-B44A-CA0F6A656C43}">
      <dgm:prSet phldrT="[Texto]"/>
      <dgm:spPr/>
      <dgm:t>
        <a:bodyPr/>
        <a:lstStyle/>
        <a:p>
          <a:r>
            <a:rPr lang="es-ES" b="0" dirty="0" smtClean="0"/>
            <a:t>Inventario de atractivos</a:t>
          </a:r>
          <a:endParaRPr lang="es-EC" b="0" dirty="0"/>
        </a:p>
      </dgm:t>
    </dgm:pt>
    <dgm:pt modelId="{DF4BC000-4A7C-4DFF-A35A-FB851DC67BA6}" type="parTrans" cxnId="{946038E8-5438-4469-AEED-595401AEF81E}">
      <dgm:prSet/>
      <dgm:spPr/>
      <dgm:t>
        <a:bodyPr/>
        <a:lstStyle/>
        <a:p>
          <a:endParaRPr lang="es-EC"/>
        </a:p>
      </dgm:t>
    </dgm:pt>
    <dgm:pt modelId="{4D21F32D-956C-4EF5-A7DC-6ECF23184CFE}" type="sibTrans" cxnId="{946038E8-5438-4469-AEED-595401AEF81E}">
      <dgm:prSet/>
      <dgm:spPr/>
      <dgm:t>
        <a:bodyPr/>
        <a:lstStyle/>
        <a:p>
          <a:endParaRPr lang="es-EC"/>
        </a:p>
      </dgm:t>
    </dgm:pt>
    <dgm:pt modelId="{D9646220-082E-465A-BB7A-3ECEB3B619A5}">
      <dgm:prSet phldrT="[Texto]"/>
      <dgm:spPr/>
      <dgm:t>
        <a:bodyPr/>
        <a:lstStyle/>
        <a:p>
          <a:r>
            <a:rPr lang="es-EC" smtClean="0"/>
            <a:t>Capacitación a los involucrados en temas relevantes para el desarrollo turístico</a:t>
          </a:r>
          <a:endParaRPr lang="es-EC" dirty="0"/>
        </a:p>
      </dgm:t>
    </dgm:pt>
    <dgm:pt modelId="{281E9E65-00AB-4E48-90E1-4E3943C2F4C6}" type="parTrans" cxnId="{BB5B3C5C-49B2-4A0B-9D35-2CF309849F5D}">
      <dgm:prSet/>
      <dgm:spPr/>
      <dgm:t>
        <a:bodyPr/>
        <a:lstStyle/>
        <a:p>
          <a:endParaRPr lang="es-EC"/>
        </a:p>
      </dgm:t>
    </dgm:pt>
    <dgm:pt modelId="{C694B8F7-8A14-4B15-B450-2C815FBDFB96}" type="sibTrans" cxnId="{BB5B3C5C-49B2-4A0B-9D35-2CF309849F5D}">
      <dgm:prSet/>
      <dgm:spPr/>
      <dgm:t>
        <a:bodyPr/>
        <a:lstStyle/>
        <a:p>
          <a:endParaRPr lang="es-EC"/>
        </a:p>
      </dgm:t>
    </dgm:pt>
    <dgm:pt modelId="{6D59CFE5-89BF-47C0-A0F4-1EBAE5427714}" type="pres">
      <dgm:prSet presAssocID="{45D2ED4B-DFF7-423E-B543-AB5167247DBB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8BF687DF-0034-4DC7-859F-FB9BCCAB85ED}" type="pres">
      <dgm:prSet presAssocID="{E571AB40-8994-4BB8-B5B1-57C2641E3C9D}" presName="composite" presStyleCnt="0"/>
      <dgm:spPr/>
    </dgm:pt>
    <dgm:pt modelId="{6C1B65ED-485E-4AD0-BCEB-A50EEED27C31}" type="pres">
      <dgm:prSet presAssocID="{E571AB40-8994-4BB8-B5B1-57C2641E3C9D}" presName="LShape" presStyleLbl="alignNode1" presStyleIdx="0" presStyleCnt="5"/>
      <dgm:spPr/>
    </dgm:pt>
    <dgm:pt modelId="{3429E334-AFEA-428F-A056-0F0625F347FA}" type="pres">
      <dgm:prSet presAssocID="{E571AB40-8994-4BB8-B5B1-57C2641E3C9D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1975F66-581C-4550-B30E-74D9B9ABDC4A}" type="pres">
      <dgm:prSet presAssocID="{E571AB40-8994-4BB8-B5B1-57C2641E3C9D}" presName="Triangle" presStyleLbl="alignNode1" presStyleIdx="1" presStyleCnt="5"/>
      <dgm:spPr/>
    </dgm:pt>
    <dgm:pt modelId="{8D3BCF45-7D0B-45AB-A6D8-2B8D9090903F}" type="pres">
      <dgm:prSet presAssocID="{5D10F83F-612E-4B48-B7F7-3A0EE151C9EF}" presName="sibTrans" presStyleCnt="0"/>
      <dgm:spPr/>
    </dgm:pt>
    <dgm:pt modelId="{F6BEC843-CE74-4310-B44D-AE38E663A294}" type="pres">
      <dgm:prSet presAssocID="{5D10F83F-612E-4B48-B7F7-3A0EE151C9EF}" presName="space" presStyleCnt="0"/>
      <dgm:spPr/>
    </dgm:pt>
    <dgm:pt modelId="{21AE272F-60F8-493C-983E-F82155837B2A}" type="pres">
      <dgm:prSet presAssocID="{9AE1E74E-C046-43E2-B44A-CA0F6A656C43}" presName="composite" presStyleCnt="0"/>
      <dgm:spPr/>
    </dgm:pt>
    <dgm:pt modelId="{EB3B9976-7B25-45F5-A5EE-64829E15A7E6}" type="pres">
      <dgm:prSet presAssocID="{9AE1E74E-C046-43E2-B44A-CA0F6A656C43}" presName="LShape" presStyleLbl="alignNode1" presStyleIdx="2" presStyleCnt="5"/>
      <dgm:spPr/>
    </dgm:pt>
    <dgm:pt modelId="{322235DA-9141-4529-B780-1924A33F914D}" type="pres">
      <dgm:prSet presAssocID="{9AE1E74E-C046-43E2-B44A-CA0F6A656C43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93B642B-4C26-4E5F-937C-BB9632D11557}" type="pres">
      <dgm:prSet presAssocID="{9AE1E74E-C046-43E2-B44A-CA0F6A656C43}" presName="Triangle" presStyleLbl="alignNode1" presStyleIdx="3" presStyleCnt="5"/>
      <dgm:spPr/>
    </dgm:pt>
    <dgm:pt modelId="{AC2C5302-B2F6-471C-9B12-6CB4E50FABB9}" type="pres">
      <dgm:prSet presAssocID="{4D21F32D-956C-4EF5-A7DC-6ECF23184CFE}" presName="sibTrans" presStyleCnt="0"/>
      <dgm:spPr/>
    </dgm:pt>
    <dgm:pt modelId="{35909CF6-5AC6-4802-9F35-37F9F88A0F11}" type="pres">
      <dgm:prSet presAssocID="{4D21F32D-956C-4EF5-A7DC-6ECF23184CFE}" presName="space" presStyleCnt="0"/>
      <dgm:spPr/>
    </dgm:pt>
    <dgm:pt modelId="{FBA65FF1-A76C-4F69-8425-995D80381CF0}" type="pres">
      <dgm:prSet presAssocID="{D9646220-082E-465A-BB7A-3ECEB3B619A5}" presName="composite" presStyleCnt="0"/>
      <dgm:spPr/>
    </dgm:pt>
    <dgm:pt modelId="{25BE2953-5402-41CD-9449-EA9B5BCAD87F}" type="pres">
      <dgm:prSet presAssocID="{D9646220-082E-465A-BB7A-3ECEB3B619A5}" presName="LShape" presStyleLbl="alignNode1" presStyleIdx="4" presStyleCnt="5"/>
      <dgm:spPr/>
    </dgm:pt>
    <dgm:pt modelId="{AA409819-ADA4-419F-A4C5-D4C0C75DD4B6}" type="pres">
      <dgm:prSet presAssocID="{D9646220-082E-465A-BB7A-3ECEB3B619A5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BB5B3C5C-49B2-4A0B-9D35-2CF309849F5D}" srcId="{45D2ED4B-DFF7-423E-B543-AB5167247DBB}" destId="{D9646220-082E-465A-BB7A-3ECEB3B619A5}" srcOrd="2" destOrd="0" parTransId="{281E9E65-00AB-4E48-90E1-4E3943C2F4C6}" sibTransId="{C694B8F7-8A14-4B15-B450-2C815FBDFB96}"/>
    <dgm:cxn modelId="{946038E8-5438-4469-AEED-595401AEF81E}" srcId="{45D2ED4B-DFF7-423E-B543-AB5167247DBB}" destId="{9AE1E74E-C046-43E2-B44A-CA0F6A656C43}" srcOrd="1" destOrd="0" parTransId="{DF4BC000-4A7C-4DFF-A35A-FB851DC67BA6}" sibTransId="{4D21F32D-956C-4EF5-A7DC-6ECF23184CFE}"/>
    <dgm:cxn modelId="{CE25E525-4E95-4935-9800-081E2CFD81F5}" type="presOf" srcId="{D9646220-082E-465A-BB7A-3ECEB3B619A5}" destId="{AA409819-ADA4-419F-A4C5-D4C0C75DD4B6}" srcOrd="0" destOrd="0" presId="urn:microsoft.com/office/officeart/2009/3/layout/StepUpProcess"/>
    <dgm:cxn modelId="{FA03E136-A29A-4E98-89C6-439A3484E001}" srcId="{45D2ED4B-DFF7-423E-B543-AB5167247DBB}" destId="{E571AB40-8994-4BB8-B5B1-57C2641E3C9D}" srcOrd="0" destOrd="0" parTransId="{746A264F-F3E4-455A-AD4D-4D39CE161153}" sibTransId="{5D10F83F-612E-4B48-B7F7-3A0EE151C9EF}"/>
    <dgm:cxn modelId="{5C4774C2-EED8-4A1C-9727-B5CD883A5DAA}" type="presOf" srcId="{9AE1E74E-C046-43E2-B44A-CA0F6A656C43}" destId="{322235DA-9141-4529-B780-1924A33F914D}" srcOrd="0" destOrd="0" presId="urn:microsoft.com/office/officeart/2009/3/layout/StepUpProcess"/>
    <dgm:cxn modelId="{73D8AD2F-2568-475B-A40D-BE12787D5007}" type="presOf" srcId="{45D2ED4B-DFF7-423E-B543-AB5167247DBB}" destId="{6D59CFE5-89BF-47C0-A0F4-1EBAE5427714}" srcOrd="0" destOrd="0" presId="urn:microsoft.com/office/officeart/2009/3/layout/StepUpProcess"/>
    <dgm:cxn modelId="{E0ADE5DC-3219-4791-BCD3-3B78B326679E}" type="presOf" srcId="{E571AB40-8994-4BB8-B5B1-57C2641E3C9D}" destId="{3429E334-AFEA-428F-A056-0F0625F347FA}" srcOrd="0" destOrd="0" presId="urn:microsoft.com/office/officeart/2009/3/layout/StepUpProcess"/>
    <dgm:cxn modelId="{FB12EB23-72D7-43AE-886C-06D8322B575B}" type="presParOf" srcId="{6D59CFE5-89BF-47C0-A0F4-1EBAE5427714}" destId="{8BF687DF-0034-4DC7-859F-FB9BCCAB85ED}" srcOrd="0" destOrd="0" presId="urn:microsoft.com/office/officeart/2009/3/layout/StepUpProcess"/>
    <dgm:cxn modelId="{E892A6B3-8A39-48D3-A3B0-082AE7691893}" type="presParOf" srcId="{8BF687DF-0034-4DC7-859F-FB9BCCAB85ED}" destId="{6C1B65ED-485E-4AD0-BCEB-A50EEED27C31}" srcOrd="0" destOrd="0" presId="urn:microsoft.com/office/officeart/2009/3/layout/StepUpProcess"/>
    <dgm:cxn modelId="{7457924A-BAA3-4898-90F5-6FB4E6B8A8D5}" type="presParOf" srcId="{8BF687DF-0034-4DC7-859F-FB9BCCAB85ED}" destId="{3429E334-AFEA-428F-A056-0F0625F347FA}" srcOrd="1" destOrd="0" presId="urn:microsoft.com/office/officeart/2009/3/layout/StepUpProcess"/>
    <dgm:cxn modelId="{4B601CA5-F047-4319-8B0A-506F9780F6AB}" type="presParOf" srcId="{8BF687DF-0034-4DC7-859F-FB9BCCAB85ED}" destId="{91975F66-581C-4550-B30E-74D9B9ABDC4A}" srcOrd="2" destOrd="0" presId="urn:microsoft.com/office/officeart/2009/3/layout/StepUpProcess"/>
    <dgm:cxn modelId="{0A87B6D0-3CE7-4767-A450-3F39B6D1B2EA}" type="presParOf" srcId="{6D59CFE5-89BF-47C0-A0F4-1EBAE5427714}" destId="{8D3BCF45-7D0B-45AB-A6D8-2B8D9090903F}" srcOrd="1" destOrd="0" presId="urn:microsoft.com/office/officeart/2009/3/layout/StepUpProcess"/>
    <dgm:cxn modelId="{BE19B3D2-6408-439C-B714-F02CB778C14F}" type="presParOf" srcId="{8D3BCF45-7D0B-45AB-A6D8-2B8D9090903F}" destId="{F6BEC843-CE74-4310-B44D-AE38E663A294}" srcOrd="0" destOrd="0" presId="urn:microsoft.com/office/officeart/2009/3/layout/StepUpProcess"/>
    <dgm:cxn modelId="{F3EDB327-ABF5-473C-A19C-DD8B1A705D7D}" type="presParOf" srcId="{6D59CFE5-89BF-47C0-A0F4-1EBAE5427714}" destId="{21AE272F-60F8-493C-983E-F82155837B2A}" srcOrd="2" destOrd="0" presId="urn:microsoft.com/office/officeart/2009/3/layout/StepUpProcess"/>
    <dgm:cxn modelId="{801E8C8C-AD0E-4A08-A886-3AD4F2A431A7}" type="presParOf" srcId="{21AE272F-60F8-493C-983E-F82155837B2A}" destId="{EB3B9976-7B25-45F5-A5EE-64829E15A7E6}" srcOrd="0" destOrd="0" presId="urn:microsoft.com/office/officeart/2009/3/layout/StepUpProcess"/>
    <dgm:cxn modelId="{D7C2EEDE-2DE2-409E-9130-03B3B54870B7}" type="presParOf" srcId="{21AE272F-60F8-493C-983E-F82155837B2A}" destId="{322235DA-9141-4529-B780-1924A33F914D}" srcOrd="1" destOrd="0" presId="urn:microsoft.com/office/officeart/2009/3/layout/StepUpProcess"/>
    <dgm:cxn modelId="{3078D267-1E25-44AD-9537-CEFD98394BD7}" type="presParOf" srcId="{21AE272F-60F8-493C-983E-F82155837B2A}" destId="{593B642B-4C26-4E5F-937C-BB9632D11557}" srcOrd="2" destOrd="0" presId="urn:microsoft.com/office/officeart/2009/3/layout/StepUpProcess"/>
    <dgm:cxn modelId="{7E61A49A-E3E6-474A-8855-0DCBFBAED237}" type="presParOf" srcId="{6D59CFE5-89BF-47C0-A0F4-1EBAE5427714}" destId="{AC2C5302-B2F6-471C-9B12-6CB4E50FABB9}" srcOrd="3" destOrd="0" presId="urn:microsoft.com/office/officeart/2009/3/layout/StepUpProcess"/>
    <dgm:cxn modelId="{A00B9B20-1378-4CF3-88D9-54048DF7192E}" type="presParOf" srcId="{AC2C5302-B2F6-471C-9B12-6CB4E50FABB9}" destId="{35909CF6-5AC6-4802-9F35-37F9F88A0F11}" srcOrd="0" destOrd="0" presId="urn:microsoft.com/office/officeart/2009/3/layout/StepUpProcess"/>
    <dgm:cxn modelId="{8B08F655-AFF4-4257-8408-C8F1E7788ED1}" type="presParOf" srcId="{6D59CFE5-89BF-47C0-A0F4-1EBAE5427714}" destId="{FBA65FF1-A76C-4F69-8425-995D80381CF0}" srcOrd="4" destOrd="0" presId="urn:microsoft.com/office/officeart/2009/3/layout/StepUpProcess"/>
    <dgm:cxn modelId="{E4100974-8D79-4A0C-B862-6AF0B6143729}" type="presParOf" srcId="{FBA65FF1-A76C-4F69-8425-995D80381CF0}" destId="{25BE2953-5402-41CD-9449-EA9B5BCAD87F}" srcOrd="0" destOrd="0" presId="urn:microsoft.com/office/officeart/2009/3/layout/StepUpProcess"/>
    <dgm:cxn modelId="{2CEC7DA3-E167-4451-95D7-C0A12898398F}" type="presParOf" srcId="{FBA65FF1-A76C-4F69-8425-995D80381CF0}" destId="{AA409819-ADA4-419F-A4C5-D4C0C75DD4B6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6F0C4363-32FA-4F83-A496-F0A0EB247264}" type="doc">
      <dgm:prSet loTypeId="urn:microsoft.com/office/officeart/2005/8/layout/hChevron3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0A2CF569-4500-4602-984D-F1BF23C4D389}">
      <dgm:prSet phldrT="[Texto]"/>
      <dgm:spPr/>
      <dgm:t>
        <a:bodyPr/>
        <a:lstStyle/>
        <a:p>
          <a:r>
            <a:rPr lang="es-EC" dirty="0" smtClean="0"/>
            <a:t>Entorno, atractivos y actividades potenciales</a:t>
          </a:r>
          <a:endParaRPr lang="es-EC" dirty="0"/>
        </a:p>
      </dgm:t>
    </dgm:pt>
    <dgm:pt modelId="{DDB3D637-8C71-447F-8F26-D8BC2D538F71}" type="parTrans" cxnId="{D93700C4-E6C3-4322-9A39-7C74A7FE08C0}">
      <dgm:prSet/>
      <dgm:spPr/>
      <dgm:t>
        <a:bodyPr/>
        <a:lstStyle/>
        <a:p>
          <a:endParaRPr lang="es-EC"/>
        </a:p>
      </dgm:t>
    </dgm:pt>
    <dgm:pt modelId="{F8B09588-43F1-44B7-A7DC-C61B8E4AD905}" type="sibTrans" cxnId="{D93700C4-E6C3-4322-9A39-7C74A7FE08C0}">
      <dgm:prSet/>
      <dgm:spPr/>
      <dgm:t>
        <a:bodyPr/>
        <a:lstStyle/>
        <a:p>
          <a:endParaRPr lang="es-EC"/>
        </a:p>
      </dgm:t>
    </dgm:pt>
    <dgm:pt modelId="{C5A8F08B-2634-477E-9605-E65FA6C02560}">
      <dgm:prSet phldrT="[Texto]"/>
      <dgm:spPr/>
      <dgm:t>
        <a:bodyPr/>
        <a:lstStyle/>
        <a:p>
          <a:r>
            <a:rPr lang="es-EC" dirty="0" smtClean="0"/>
            <a:t>-Conservación</a:t>
          </a:r>
        </a:p>
        <a:p>
          <a:r>
            <a:rPr lang="es-EC" dirty="0" smtClean="0"/>
            <a:t>-Participación limitada</a:t>
          </a:r>
          <a:endParaRPr lang="es-EC" dirty="0"/>
        </a:p>
      </dgm:t>
    </dgm:pt>
    <dgm:pt modelId="{54AC4BD2-ADE0-42F0-AED5-E104B683EDB3}" type="parTrans" cxnId="{9FEFDF71-922C-40C0-9CC1-3F7EAC03CBCC}">
      <dgm:prSet/>
      <dgm:spPr/>
      <dgm:t>
        <a:bodyPr/>
        <a:lstStyle/>
        <a:p>
          <a:endParaRPr lang="es-EC"/>
        </a:p>
      </dgm:t>
    </dgm:pt>
    <dgm:pt modelId="{FA9D74F8-4F62-4A92-8DEA-2A17737E4D2C}" type="sibTrans" cxnId="{9FEFDF71-922C-40C0-9CC1-3F7EAC03CBCC}">
      <dgm:prSet/>
      <dgm:spPr/>
      <dgm:t>
        <a:bodyPr/>
        <a:lstStyle/>
        <a:p>
          <a:endParaRPr lang="es-EC"/>
        </a:p>
      </dgm:t>
    </dgm:pt>
    <dgm:pt modelId="{502A9A60-5DAE-4C24-BD5E-474FE076F702}">
      <dgm:prSet phldrT="[Texto]"/>
      <dgm:spPr/>
      <dgm:t>
        <a:bodyPr/>
        <a:lstStyle/>
        <a:p>
          <a:r>
            <a:rPr lang="es-EC" dirty="0" smtClean="0"/>
            <a:t>Oferta cantón</a:t>
          </a:r>
          <a:endParaRPr lang="es-EC" dirty="0"/>
        </a:p>
      </dgm:t>
    </dgm:pt>
    <dgm:pt modelId="{C3931798-9CCC-449F-B84C-E122E4977546}" type="parTrans" cxnId="{90BD3E44-404B-4D75-B88F-8BEC2ADBDED3}">
      <dgm:prSet/>
      <dgm:spPr/>
      <dgm:t>
        <a:bodyPr/>
        <a:lstStyle/>
        <a:p>
          <a:endParaRPr lang="es-EC"/>
        </a:p>
      </dgm:t>
    </dgm:pt>
    <dgm:pt modelId="{9D955358-B5DD-4B95-AC7E-3A7589D260F3}" type="sibTrans" cxnId="{90BD3E44-404B-4D75-B88F-8BEC2ADBDED3}">
      <dgm:prSet/>
      <dgm:spPr/>
      <dgm:t>
        <a:bodyPr/>
        <a:lstStyle/>
        <a:p>
          <a:endParaRPr lang="es-EC"/>
        </a:p>
      </dgm:t>
    </dgm:pt>
    <dgm:pt modelId="{141701DA-5DE5-4349-89B4-83FCE69593C9}">
      <dgm:prSet phldrT="[Texto]"/>
      <dgm:spPr/>
      <dgm:t>
        <a:bodyPr/>
        <a:lstStyle/>
        <a:p>
          <a:r>
            <a:rPr lang="es-EC" dirty="0" smtClean="0"/>
            <a:t>Empresa con experiencia e interés de otras</a:t>
          </a:r>
          <a:endParaRPr lang="es-EC" dirty="0"/>
        </a:p>
      </dgm:t>
    </dgm:pt>
    <dgm:pt modelId="{48324818-816B-464A-B461-6EA947529C35}" type="sibTrans" cxnId="{07405745-997A-494D-A813-84D6F03142BC}">
      <dgm:prSet/>
      <dgm:spPr/>
      <dgm:t>
        <a:bodyPr/>
        <a:lstStyle/>
        <a:p>
          <a:endParaRPr lang="es-EC"/>
        </a:p>
      </dgm:t>
    </dgm:pt>
    <dgm:pt modelId="{DBF0DB18-718E-434D-9AFD-77A6F05FEC89}" type="parTrans" cxnId="{07405745-997A-494D-A813-84D6F03142BC}">
      <dgm:prSet/>
      <dgm:spPr/>
      <dgm:t>
        <a:bodyPr/>
        <a:lstStyle/>
        <a:p>
          <a:endParaRPr lang="es-EC"/>
        </a:p>
      </dgm:t>
    </dgm:pt>
    <dgm:pt modelId="{B80439B0-0F85-4AB8-9807-127FDF7CEB23}" type="pres">
      <dgm:prSet presAssocID="{6F0C4363-32FA-4F83-A496-F0A0EB24726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9DEE9523-BED6-4A88-B425-7365B14932F8}" type="pres">
      <dgm:prSet presAssocID="{0A2CF569-4500-4602-984D-F1BF23C4D389}" presName="parTxOnly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2DBE762-93C2-45E3-AF50-DD0BAD5ABF0D}" type="pres">
      <dgm:prSet presAssocID="{F8B09588-43F1-44B7-A7DC-C61B8E4AD905}" presName="parSpace" presStyleCnt="0"/>
      <dgm:spPr/>
    </dgm:pt>
    <dgm:pt modelId="{865B2A41-4E5C-43F6-94EE-A0847C67ECEA}" type="pres">
      <dgm:prSet presAssocID="{141701DA-5DE5-4349-89B4-83FCE69593C9}" presName="parTxOnly" presStyleLbl="node1" presStyleIdx="1" presStyleCnt="4" custLinFactNeighborX="9813" custLinFactNeighborY="134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421BC48-7087-4449-88F1-7A5ED00A4518}" type="pres">
      <dgm:prSet presAssocID="{48324818-816B-464A-B461-6EA947529C35}" presName="parSpace" presStyleCnt="0"/>
      <dgm:spPr/>
    </dgm:pt>
    <dgm:pt modelId="{7A52EE55-A94B-4B52-A85A-FE560F0C9367}" type="pres">
      <dgm:prSet presAssocID="{C5A8F08B-2634-477E-9605-E65FA6C02560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6362D17-23C6-4FE6-9787-04900222BA33}" type="pres">
      <dgm:prSet presAssocID="{FA9D74F8-4F62-4A92-8DEA-2A17737E4D2C}" presName="parSpace" presStyleCnt="0"/>
      <dgm:spPr/>
    </dgm:pt>
    <dgm:pt modelId="{AB1E4007-214A-4D19-B486-37890E435908}" type="pres">
      <dgm:prSet presAssocID="{502A9A60-5DAE-4C24-BD5E-474FE076F702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9FEFDF71-922C-40C0-9CC1-3F7EAC03CBCC}" srcId="{6F0C4363-32FA-4F83-A496-F0A0EB247264}" destId="{C5A8F08B-2634-477E-9605-E65FA6C02560}" srcOrd="2" destOrd="0" parTransId="{54AC4BD2-ADE0-42F0-AED5-E104B683EDB3}" sibTransId="{FA9D74F8-4F62-4A92-8DEA-2A17737E4D2C}"/>
    <dgm:cxn modelId="{69B5102D-DFE5-479D-B50A-59A82B93D31B}" type="presOf" srcId="{502A9A60-5DAE-4C24-BD5E-474FE076F702}" destId="{AB1E4007-214A-4D19-B486-37890E435908}" srcOrd="0" destOrd="0" presId="urn:microsoft.com/office/officeart/2005/8/layout/hChevron3"/>
    <dgm:cxn modelId="{E4F41665-5BD7-4779-8BF9-95E19FE93128}" type="presOf" srcId="{C5A8F08B-2634-477E-9605-E65FA6C02560}" destId="{7A52EE55-A94B-4B52-A85A-FE560F0C9367}" srcOrd="0" destOrd="0" presId="urn:microsoft.com/office/officeart/2005/8/layout/hChevron3"/>
    <dgm:cxn modelId="{E169DB0C-22BA-4B11-822B-27F10EA52D36}" type="presOf" srcId="{141701DA-5DE5-4349-89B4-83FCE69593C9}" destId="{865B2A41-4E5C-43F6-94EE-A0847C67ECEA}" srcOrd="0" destOrd="0" presId="urn:microsoft.com/office/officeart/2005/8/layout/hChevron3"/>
    <dgm:cxn modelId="{07405745-997A-494D-A813-84D6F03142BC}" srcId="{6F0C4363-32FA-4F83-A496-F0A0EB247264}" destId="{141701DA-5DE5-4349-89B4-83FCE69593C9}" srcOrd="1" destOrd="0" parTransId="{DBF0DB18-718E-434D-9AFD-77A6F05FEC89}" sibTransId="{48324818-816B-464A-B461-6EA947529C35}"/>
    <dgm:cxn modelId="{D93700C4-E6C3-4322-9A39-7C74A7FE08C0}" srcId="{6F0C4363-32FA-4F83-A496-F0A0EB247264}" destId="{0A2CF569-4500-4602-984D-F1BF23C4D389}" srcOrd="0" destOrd="0" parTransId="{DDB3D637-8C71-447F-8F26-D8BC2D538F71}" sibTransId="{F8B09588-43F1-44B7-A7DC-C61B8E4AD905}"/>
    <dgm:cxn modelId="{90BD3E44-404B-4D75-B88F-8BEC2ADBDED3}" srcId="{6F0C4363-32FA-4F83-A496-F0A0EB247264}" destId="{502A9A60-5DAE-4C24-BD5E-474FE076F702}" srcOrd="3" destOrd="0" parTransId="{C3931798-9CCC-449F-B84C-E122E4977546}" sibTransId="{9D955358-B5DD-4B95-AC7E-3A7589D260F3}"/>
    <dgm:cxn modelId="{8E1D9F29-E4CA-45FC-BCE3-E21762C6F247}" type="presOf" srcId="{6F0C4363-32FA-4F83-A496-F0A0EB247264}" destId="{B80439B0-0F85-4AB8-9807-127FDF7CEB23}" srcOrd="0" destOrd="0" presId="urn:microsoft.com/office/officeart/2005/8/layout/hChevron3"/>
    <dgm:cxn modelId="{5969ABDB-E20E-42B0-8286-1CABAB58AEE6}" type="presOf" srcId="{0A2CF569-4500-4602-984D-F1BF23C4D389}" destId="{9DEE9523-BED6-4A88-B425-7365B14932F8}" srcOrd="0" destOrd="0" presId="urn:microsoft.com/office/officeart/2005/8/layout/hChevron3"/>
    <dgm:cxn modelId="{FB6F2926-F916-4E2F-AA7F-EE8C0A8BC387}" type="presParOf" srcId="{B80439B0-0F85-4AB8-9807-127FDF7CEB23}" destId="{9DEE9523-BED6-4A88-B425-7365B14932F8}" srcOrd="0" destOrd="0" presId="urn:microsoft.com/office/officeart/2005/8/layout/hChevron3"/>
    <dgm:cxn modelId="{0A939EF9-63EB-4193-AEBE-2FFC7E887CEB}" type="presParOf" srcId="{B80439B0-0F85-4AB8-9807-127FDF7CEB23}" destId="{02DBE762-93C2-45E3-AF50-DD0BAD5ABF0D}" srcOrd="1" destOrd="0" presId="urn:microsoft.com/office/officeart/2005/8/layout/hChevron3"/>
    <dgm:cxn modelId="{69AC9350-9720-43BC-A795-8A12D0A78B3F}" type="presParOf" srcId="{B80439B0-0F85-4AB8-9807-127FDF7CEB23}" destId="{865B2A41-4E5C-43F6-94EE-A0847C67ECEA}" srcOrd="2" destOrd="0" presId="urn:microsoft.com/office/officeart/2005/8/layout/hChevron3"/>
    <dgm:cxn modelId="{BC26B0CC-D341-43DC-A18F-C48204BD013D}" type="presParOf" srcId="{B80439B0-0F85-4AB8-9807-127FDF7CEB23}" destId="{0421BC48-7087-4449-88F1-7A5ED00A4518}" srcOrd="3" destOrd="0" presId="urn:microsoft.com/office/officeart/2005/8/layout/hChevron3"/>
    <dgm:cxn modelId="{A5442627-9A41-46C5-AA5B-0D561B73EAEE}" type="presParOf" srcId="{B80439B0-0F85-4AB8-9807-127FDF7CEB23}" destId="{7A52EE55-A94B-4B52-A85A-FE560F0C9367}" srcOrd="4" destOrd="0" presId="urn:microsoft.com/office/officeart/2005/8/layout/hChevron3"/>
    <dgm:cxn modelId="{80F8CF85-128A-43DA-A8F6-997DCF70720A}" type="presParOf" srcId="{B80439B0-0F85-4AB8-9807-127FDF7CEB23}" destId="{36362D17-23C6-4FE6-9787-04900222BA33}" srcOrd="5" destOrd="0" presId="urn:microsoft.com/office/officeart/2005/8/layout/hChevron3"/>
    <dgm:cxn modelId="{83D45924-ECCF-4A9B-AE51-EB4DEFC890F6}" type="presParOf" srcId="{B80439B0-0F85-4AB8-9807-127FDF7CEB23}" destId="{AB1E4007-214A-4D19-B486-37890E435908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CE194149-B68A-48B5-AFB5-A1B35473885A}" type="doc">
      <dgm:prSet loTypeId="urn:microsoft.com/office/officeart/2005/8/layout/StepDown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045CA544-9281-498C-9612-2304A41FD4D8}">
      <dgm:prSet phldrT="[Texto]"/>
      <dgm:spPr/>
      <dgm:t>
        <a:bodyPr/>
        <a:lstStyle/>
        <a:p>
          <a:r>
            <a:rPr lang="es-EC" dirty="0" smtClean="0"/>
            <a:t>Estrategias</a:t>
          </a:r>
          <a:endParaRPr lang="es-EC" dirty="0"/>
        </a:p>
      </dgm:t>
    </dgm:pt>
    <dgm:pt modelId="{7918BFA4-562F-4FDD-A507-7B325DF87746}" type="parTrans" cxnId="{1C983BAF-BFBF-4798-A50C-1F1BF2832276}">
      <dgm:prSet/>
      <dgm:spPr/>
      <dgm:t>
        <a:bodyPr/>
        <a:lstStyle/>
        <a:p>
          <a:endParaRPr lang="es-EC"/>
        </a:p>
      </dgm:t>
    </dgm:pt>
    <dgm:pt modelId="{30657DF6-9DC5-4C44-BF65-5D0F655D819D}" type="sibTrans" cxnId="{1C983BAF-BFBF-4798-A50C-1F1BF2832276}">
      <dgm:prSet/>
      <dgm:spPr/>
      <dgm:t>
        <a:bodyPr/>
        <a:lstStyle/>
        <a:p>
          <a:endParaRPr lang="es-EC"/>
        </a:p>
      </dgm:t>
    </dgm:pt>
    <dgm:pt modelId="{A6ECBEBE-38FF-4222-9213-BCB749FA46A5}">
      <dgm:prSet phldrT="[Texto]"/>
      <dgm:spPr/>
      <dgm:t>
        <a:bodyPr/>
        <a:lstStyle/>
        <a:p>
          <a:r>
            <a:rPr lang="es-EC" dirty="0" smtClean="0"/>
            <a:t>Vincular al turismo</a:t>
          </a:r>
          <a:endParaRPr lang="es-EC" dirty="0"/>
        </a:p>
      </dgm:t>
    </dgm:pt>
    <dgm:pt modelId="{35C90FFB-DD6E-462A-9324-AA6CC0FD9C74}" type="parTrans" cxnId="{A0775620-EBE3-4A5D-B7A3-8D8499AEC089}">
      <dgm:prSet/>
      <dgm:spPr/>
      <dgm:t>
        <a:bodyPr/>
        <a:lstStyle/>
        <a:p>
          <a:endParaRPr lang="es-EC"/>
        </a:p>
      </dgm:t>
    </dgm:pt>
    <dgm:pt modelId="{D9C41D18-27D2-4BA3-9AD5-A837BDEEF58A}" type="sibTrans" cxnId="{A0775620-EBE3-4A5D-B7A3-8D8499AEC089}">
      <dgm:prSet/>
      <dgm:spPr/>
      <dgm:t>
        <a:bodyPr/>
        <a:lstStyle/>
        <a:p>
          <a:endParaRPr lang="es-EC"/>
        </a:p>
      </dgm:t>
    </dgm:pt>
    <dgm:pt modelId="{4FB588CC-E693-409E-9119-C7206B672588}">
      <dgm:prSet phldrT="[Texto]"/>
      <dgm:spPr/>
      <dgm:t>
        <a:bodyPr/>
        <a:lstStyle/>
        <a:p>
          <a:r>
            <a:rPr lang="es-EC" dirty="0" smtClean="0"/>
            <a:t>Participación</a:t>
          </a:r>
          <a:endParaRPr lang="es-EC" dirty="0"/>
        </a:p>
      </dgm:t>
    </dgm:pt>
    <dgm:pt modelId="{E9AD1A7F-CB16-4595-AFB8-1A87D60E3656}" type="parTrans" cxnId="{32CD2977-1617-4BD8-97C0-AB7AE45657AF}">
      <dgm:prSet/>
      <dgm:spPr/>
      <dgm:t>
        <a:bodyPr/>
        <a:lstStyle/>
        <a:p>
          <a:endParaRPr lang="es-EC"/>
        </a:p>
      </dgm:t>
    </dgm:pt>
    <dgm:pt modelId="{E5A89973-1C8E-4D41-8728-7F06CA91E47D}" type="sibTrans" cxnId="{32CD2977-1617-4BD8-97C0-AB7AE45657AF}">
      <dgm:prSet/>
      <dgm:spPr/>
      <dgm:t>
        <a:bodyPr/>
        <a:lstStyle/>
        <a:p>
          <a:endParaRPr lang="es-EC"/>
        </a:p>
      </dgm:t>
    </dgm:pt>
    <dgm:pt modelId="{DF85C577-E2C6-4CE0-B8BE-1F7644E7DBAC}" type="pres">
      <dgm:prSet presAssocID="{CE194149-B68A-48B5-AFB5-A1B35473885A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A616C35C-DAEF-438B-A449-86AB3F2601EC}" type="pres">
      <dgm:prSet presAssocID="{045CA544-9281-498C-9612-2304A41FD4D8}" presName="composite" presStyleCnt="0"/>
      <dgm:spPr/>
    </dgm:pt>
    <dgm:pt modelId="{CF805935-48F7-4BF5-964B-FA3E24418DC3}" type="pres">
      <dgm:prSet presAssocID="{045CA544-9281-498C-9612-2304A41FD4D8}" presName="bentUpArrow1" presStyleLbl="alignImgPlace1" presStyleIdx="0" presStyleCnt="2"/>
      <dgm:spPr/>
    </dgm:pt>
    <dgm:pt modelId="{65895844-7433-490A-8507-D7570CC5F1C9}" type="pres">
      <dgm:prSet presAssocID="{045CA544-9281-498C-9612-2304A41FD4D8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B7D1F5B-E4B5-4CA9-A08B-8FFB1647EE7B}" type="pres">
      <dgm:prSet presAssocID="{045CA544-9281-498C-9612-2304A41FD4D8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A5AFCB8-9B40-4DA0-9675-0409C6124184}" type="pres">
      <dgm:prSet presAssocID="{30657DF6-9DC5-4C44-BF65-5D0F655D819D}" presName="sibTrans" presStyleCnt="0"/>
      <dgm:spPr/>
    </dgm:pt>
    <dgm:pt modelId="{0B717A2F-7FB2-47F8-B14C-BFCD09AF8143}" type="pres">
      <dgm:prSet presAssocID="{A6ECBEBE-38FF-4222-9213-BCB749FA46A5}" presName="composite" presStyleCnt="0"/>
      <dgm:spPr/>
    </dgm:pt>
    <dgm:pt modelId="{CEC87F16-8946-40FE-BB7B-D36AFB208639}" type="pres">
      <dgm:prSet presAssocID="{A6ECBEBE-38FF-4222-9213-BCB749FA46A5}" presName="bentUpArrow1" presStyleLbl="alignImgPlace1" presStyleIdx="1" presStyleCnt="2"/>
      <dgm:spPr/>
    </dgm:pt>
    <dgm:pt modelId="{9E441B95-0707-44D5-A169-9DFAEF8B1C1C}" type="pres">
      <dgm:prSet presAssocID="{A6ECBEBE-38FF-4222-9213-BCB749FA46A5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4B182C3-1D50-48F0-85FC-E1578ABCE6BC}" type="pres">
      <dgm:prSet presAssocID="{A6ECBEBE-38FF-4222-9213-BCB749FA46A5}" presName="ChildText" presStyleLbl="revTx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BC1B98E-8C8F-4F60-86D9-125D0E8B5F6D}" type="pres">
      <dgm:prSet presAssocID="{D9C41D18-27D2-4BA3-9AD5-A837BDEEF58A}" presName="sibTrans" presStyleCnt="0"/>
      <dgm:spPr/>
    </dgm:pt>
    <dgm:pt modelId="{AB4C122C-6E6C-491B-BD2D-3971F42F1F53}" type="pres">
      <dgm:prSet presAssocID="{4FB588CC-E693-409E-9119-C7206B672588}" presName="composite" presStyleCnt="0"/>
      <dgm:spPr/>
    </dgm:pt>
    <dgm:pt modelId="{69F97368-96EA-412F-AC3A-6F47426E335F}" type="pres">
      <dgm:prSet presAssocID="{4FB588CC-E693-409E-9119-C7206B672588}" presName="ParentText" presStyleLbl="node1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1C983BAF-BFBF-4798-A50C-1F1BF2832276}" srcId="{CE194149-B68A-48B5-AFB5-A1B35473885A}" destId="{045CA544-9281-498C-9612-2304A41FD4D8}" srcOrd="0" destOrd="0" parTransId="{7918BFA4-562F-4FDD-A507-7B325DF87746}" sibTransId="{30657DF6-9DC5-4C44-BF65-5D0F655D819D}"/>
    <dgm:cxn modelId="{A0775620-EBE3-4A5D-B7A3-8D8499AEC089}" srcId="{CE194149-B68A-48B5-AFB5-A1B35473885A}" destId="{A6ECBEBE-38FF-4222-9213-BCB749FA46A5}" srcOrd="1" destOrd="0" parTransId="{35C90FFB-DD6E-462A-9324-AA6CC0FD9C74}" sibTransId="{D9C41D18-27D2-4BA3-9AD5-A837BDEEF58A}"/>
    <dgm:cxn modelId="{32CD2977-1617-4BD8-97C0-AB7AE45657AF}" srcId="{CE194149-B68A-48B5-AFB5-A1B35473885A}" destId="{4FB588CC-E693-409E-9119-C7206B672588}" srcOrd="2" destOrd="0" parTransId="{E9AD1A7F-CB16-4595-AFB8-1A87D60E3656}" sibTransId="{E5A89973-1C8E-4D41-8728-7F06CA91E47D}"/>
    <dgm:cxn modelId="{2A493C33-316F-4B61-A4FE-0278C847CBB6}" type="presOf" srcId="{CE194149-B68A-48B5-AFB5-A1B35473885A}" destId="{DF85C577-E2C6-4CE0-B8BE-1F7644E7DBAC}" srcOrd="0" destOrd="0" presId="urn:microsoft.com/office/officeart/2005/8/layout/StepDownProcess"/>
    <dgm:cxn modelId="{01FFC3F7-51E3-4707-9680-969009B017B7}" type="presOf" srcId="{4FB588CC-E693-409E-9119-C7206B672588}" destId="{69F97368-96EA-412F-AC3A-6F47426E335F}" srcOrd="0" destOrd="0" presId="urn:microsoft.com/office/officeart/2005/8/layout/StepDownProcess"/>
    <dgm:cxn modelId="{EB0B94D9-89CA-47D8-B14B-283FB2D21CF1}" type="presOf" srcId="{045CA544-9281-498C-9612-2304A41FD4D8}" destId="{65895844-7433-490A-8507-D7570CC5F1C9}" srcOrd="0" destOrd="0" presId="urn:microsoft.com/office/officeart/2005/8/layout/StepDownProcess"/>
    <dgm:cxn modelId="{2041D43A-B308-4AC5-9E2D-28F20805258D}" type="presOf" srcId="{A6ECBEBE-38FF-4222-9213-BCB749FA46A5}" destId="{9E441B95-0707-44D5-A169-9DFAEF8B1C1C}" srcOrd="0" destOrd="0" presId="urn:microsoft.com/office/officeart/2005/8/layout/StepDownProcess"/>
    <dgm:cxn modelId="{B17290B5-2630-4E54-B23A-F3C321235696}" type="presParOf" srcId="{DF85C577-E2C6-4CE0-B8BE-1F7644E7DBAC}" destId="{A616C35C-DAEF-438B-A449-86AB3F2601EC}" srcOrd="0" destOrd="0" presId="urn:microsoft.com/office/officeart/2005/8/layout/StepDownProcess"/>
    <dgm:cxn modelId="{F0DD92D7-8E4C-438E-871B-5C481972A34E}" type="presParOf" srcId="{A616C35C-DAEF-438B-A449-86AB3F2601EC}" destId="{CF805935-48F7-4BF5-964B-FA3E24418DC3}" srcOrd="0" destOrd="0" presId="urn:microsoft.com/office/officeart/2005/8/layout/StepDownProcess"/>
    <dgm:cxn modelId="{0ACAD8E2-6526-47BB-B5A3-E46D4D0EC6C0}" type="presParOf" srcId="{A616C35C-DAEF-438B-A449-86AB3F2601EC}" destId="{65895844-7433-490A-8507-D7570CC5F1C9}" srcOrd="1" destOrd="0" presId="urn:microsoft.com/office/officeart/2005/8/layout/StepDownProcess"/>
    <dgm:cxn modelId="{7FF37CB9-957B-44EC-9C12-571089DEA96F}" type="presParOf" srcId="{A616C35C-DAEF-438B-A449-86AB3F2601EC}" destId="{4B7D1F5B-E4B5-4CA9-A08B-8FFB1647EE7B}" srcOrd="2" destOrd="0" presId="urn:microsoft.com/office/officeart/2005/8/layout/StepDownProcess"/>
    <dgm:cxn modelId="{B512A743-75B6-4B24-A07A-83FB09EF4EEE}" type="presParOf" srcId="{DF85C577-E2C6-4CE0-B8BE-1F7644E7DBAC}" destId="{6A5AFCB8-9B40-4DA0-9675-0409C6124184}" srcOrd="1" destOrd="0" presId="urn:microsoft.com/office/officeart/2005/8/layout/StepDownProcess"/>
    <dgm:cxn modelId="{FE98AA0E-A5B1-4E60-93F5-56126FAA1653}" type="presParOf" srcId="{DF85C577-E2C6-4CE0-B8BE-1F7644E7DBAC}" destId="{0B717A2F-7FB2-47F8-B14C-BFCD09AF8143}" srcOrd="2" destOrd="0" presId="urn:microsoft.com/office/officeart/2005/8/layout/StepDownProcess"/>
    <dgm:cxn modelId="{DC847209-4FED-4D37-A6E1-68C75F05364B}" type="presParOf" srcId="{0B717A2F-7FB2-47F8-B14C-BFCD09AF8143}" destId="{CEC87F16-8946-40FE-BB7B-D36AFB208639}" srcOrd="0" destOrd="0" presId="urn:microsoft.com/office/officeart/2005/8/layout/StepDownProcess"/>
    <dgm:cxn modelId="{94BADF7F-2831-437E-9453-7F77442CA9B0}" type="presParOf" srcId="{0B717A2F-7FB2-47F8-B14C-BFCD09AF8143}" destId="{9E441B95-0707-44D5-A169-9DFAEF8B1C1C}" srcOrd="1" destOrd="0" presId="urn:microsoft.com/office/officeart/2005/8/layout/StepDownProcess"/>
    <dgm:cxn modelId="{D018FCDE-D494-4758-A103-7559F5D105A0}" type="presParOf" srcId="{0B717A2F-7FB2-47F8-B14C-BFCD09AF8143}" destId="{B4B182C3-1D50-48F0-85FC-E1578ABCE6BC}" srcOrd="2" destOrd="0" presId="urn:microsoft.com/office/officeart/2005/8/layout/StepDownProcess"/>
    <dgm:cxn modelId="{C2E9604A-4E88-40EF-AA8F-283E70E833B2}" type="presParOf" srcId="{DF85C577-E2C6-4CE0-B8BE-1F7644E7DBAC}" destId="{7BC1B98E-8C8F-4F60-86D9-125D0E8B5F6D}" srcOrd="3" destOrd="0" presId="urn:microsoft.com/office/officeart/2005/8/layout/StepDownProcess"/>
    <dgm:cxn modelId="{DA5641CC-5E68-492B-914D-23014A4B1F2A}" type="presParOf" srcId="{DF85C577-E2C6-4CE0-B8BE-1F7644E7DBAC}" destId="{AB4C122C-6E6C-491B-BD2D-3971F42F1F53}" srcOrd="4" destOrd="0" presId="urn:microsoft.com/office/officeart/2005/8/layout/StepDownProcess"/>
    <dgm:cxn modelId="{43D128E8-5144-4F57-9534-79B5EDE75247}" type="presParOf" srcId="{AB4C122C-6E6C-491B-BD2D-3971F42F1F53}" destId="{69F97368-96EA-412F-AC3A-6F47426E335F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F00B70B-B9D7-40F3-8298-D8618C06C995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17DE4785-F1E3-4399-A006-FD3C9B77DAFF}">
      <dgm:prSet phldrT="[Texto]" custT="1"/>
      <dgm:spPr/>
      <dgm:t>
        <a:bodyPr/>
        <a:lstStyle/>
        <a:p>
          <a:r>
            <a:rPr lang="es-EC" sz="1400" dirty="0" smtClean="0"/>
            <a:t>Capacidad </a:t>
          </a:r>
          <a:r>
            <a:rPr lang="es-EC" sz="1200" dirty="0" smtClean="0"/>
            <a:t>emprendedora-</a:t>
          </a:r>
          <a:r>
            <a:rPr lang="es-EC" sz="1400" dirty="0" smtClean="0"/>
            <a:t> Socioeconómicos</a:t>
          </a:r>
          <a:endParaRPr lang="es-EC" sz="1400" dirty="0"/>
        </a:p>
      </dgm:t>
    </dgm:pt>
    <dgm:pt modelId="{AEF289A4-0C0B-4491-9CFE-1631D0746090}" type="parTrans" cxnId="{6D705E52-D57A-42FB-86AC-307D251B5AF0}">
      <dgm:prSet/>
      <dgm:spPr/>
      <dgm:t>
        <a:bodyPr/>
        <a:lstStyle/>
        <a:p>
          <a:endParaRPr lang="es-EC" sz="1800"/>
        </a:p>
      </dgm:t>
    </dgm:pt>
    <dgm:pt modelId="{EEC8D244-FB00-4BD5-832F-30AAF1B43F66}" type="sibTrans" cxnId="{6D705E52-D57A-42FB-86AC-307D251B5AF0}">
      <dgm:prSet custT="1"/>
      <dgm:spPr/>
      <dgm:t>
        <a:bodyPr/>
        <a:lstStyle/>
        <a:p>
          <a:r>
            <a:rPr lang="es-EC" sz="1800" dirty="0" smtClean="0"/>
            <a:t>Desarrollo</a:t>
          </a:r>
          <a:endParaRPr lang="es-EC" sz="2800" dirty="0"/>
        </a:p>
      </dgm:t>
    </dgm:pt>
    <dgm:pt modelId="{B16C22C4-1C4E-4540-B91D-483283801AF7}">
      <dgm:prSet phldrT="[Texto]" custT="1"/>
      <dgm:spPr/>
      <dgm:t>
        <a:bodyPr/>
        <a:lstStyle/>
        <a:p>
          <a:r>
            <a:rPr lang="es-EC" sz="1600" dirty="0" smtClean="0"/>
            <a:t>Crear</a:t>
          </a:r>
          <a:r>
            <a:rPr lang="es-EC" sz="1600" baseline="0" dirty="0" smtClean="0"/>
            <a:t> ventajas diferenciadoras sobre lo </a:t>
          </a:r>
          <a:r>
            <a:rPr lang="es-EC" sz="1600" baseline="0" smtClean="0"/>
            <a:t>que posee- mejores oportunidades- Globalización</a:t>
          </a:r>
          <a:endParaRPr lang="es-EC" sz="1600" dirty="0"/>
        </a:p>
      </dgm:t>
    </dgm:pt>
    <dgm:pt modelId="{D0769F99-DD62-4F9A-B075-9B50F60526F3}" type="parTrans" cxnId="{05C2F8E5-AE86-46CE-AD03-7F333BFB0D61}">
      <dgm:prSet/>
      <dgm:spPr/>
      <dgm:t>
        <a:bodyPr/>
        <a:lstStyle/>
        <a:p>
          <a:endParaRPr lang="es-EC" sz="1800"/>
        </a:p>
      </dgm:t>
    </dgm:pt>
    <dgm:pt modelId="{D04D0238-5EF0-4C4A-9431-E4351ED82BDC}" type="sibTrans" cxnId="{05C2F8E5-AE86-46CE-AD03-7F333BFB0D61}">
      <dgm:prSet/>
      <dgm:spPr/>
      <dgm:t>
        <a:bodyPr/>
        <a:lstStyle/>
        <a:p>
          <a:endParaRPr lang="es-EC" sz="1800"/>
        </a:p>
      </dgm:t>
    </dgm:pt>
    <dgm:pt modelId="{0F6DC57A-AC56-4EC8-B702-4B2FE63E60BD}">
      <dgm:prSet phldrT="[Texto]" custT="1"/>
      <dgm:spPr/>
      <dgm:t>
        <a:bodyPr/>
        <a:lstStyle/>
        <a:p>
          <a:endParaRPr lang="es-EC" sz="1100" dirty="0" smtClean="0"/>
        </a:p>
        <a:p>
          <a:r>
            <a:rPr lang="es-EC" sz="1100" dirty="0" smtClean="0"/>
            <a:t>Desempleo y desorganización económica- Mejorar la calidad de vida</a:t>
          </a:r>
          <a:endParaRPr lang="es-EC" sz="1100" dirty="0"/>
        </a:p>
      </dgm:t>
    </dgm:pt>
    <dgm:pt modelId="{2FB67AEB-301C-4BF7-AB3D-41E0DCD7EB1E}" type="parTrans" cxnId="{8FBE67BF-4F92-4CE1-A81F-316E3C0053E9}">
      <dgm:prSet/>
      <dgm:spPr/>
      <dgm:t>
        <a:bodyPr/>
        <a:lstStyle/>
        <a:p>
          <a:endParaRPr lang="es-EC" sz="1800"/>
        </a:p>
      </dgm:t>
    </dgm:pt>
    <dgm:pt modelId="{6BC68574-4479-4D75-9E90-C03387341771}" type="sibTrans" cxnId="{8FBE67BF-4F92-4CE1-A81F-316E3C0053E9}">
      <dgm:prSet custT="1"/>
      <dgm:spPr/>
      <dgm:t>
        <a:bodyPr/>
        <a:lstStyle/>
        <a:p>
          <a:r>
            <a:rPr lang="es-EC" sz="1200" dirty="0" smtClean="0"/>
            <a:t>Entornos: económico, social, cultural, ambiental y político</a:t>
          </a:r>
          <a:endParaRPr lang="es-EC" sz="1200" dirty="0"/>
        </a:p>
      </dgm:t>
    </dgm:pt>
    <dgm:pt modelId="{203ED0A1-A38F-48B7-B324-DF721B83E187}">
      <dgm:prSet phldrT="[Texto]" custT="1"/>
      <dgm:spPr/>
      <dgm:t>
        <a:bodyPr/>
        <a:lstStyle/>
        <a:p>
          <a:r>
            <a:rPr lang="es-EC" sz="1050" dirty="0" smtClean="0"/>
            <a:t>-Respetar características propias de la localidad</a:t>
          </a:r>
        </a:p>
        <a:p>
          <a:r>
            <a:rPr lang="es-EC" sz="1050" dirty="0" smtClean="0"/>
            <a:t> - Participación transversal y  activa</a:t>
          </a:r>
          <a:endParaRPr lang="es-EC" sz="1050" dirty="0"/>
        </a:p>
      </dgm:t>
    </dgm:pt>
    <dgm:pt modelId="{7BA41613-8B3F-4219-9A72-0829953C69AE}" type="parTrans" cxnId="{D78973DE-D42A-478A-9B18-53516ABCD106}">
      <dgm:prSet/>
      <dgm:spPr/>
      <dgm:t>
        <a:bodyPr/>
        <a:lstStyle/>
        <a:p>
          <a:endParaRPr lang="es-EC" sz="1800"/>
        </a:p>
      </dgm:t>
    </dgm:pt>
    <dgm:pt modelId="{01FE2EE8-4230-40A6-8AC8-85AB41969980}" type="sibTrans" cxnId="{D78973DE-D42A-478A-9B18-53516ABCD106}">
      <dgm:prSet custT="1"/>
      <dgm:spPr/>
      <dgm:t>
        <a:bodyPr/>
        <a:lstStyle/>
        <a:p>
          <a:r>
            <a:rPr lang="es-EC" sz="1800" dirty="0" smtClean="0"/>
            <a:t>Turismo</a:t>
          </a:r>
        </a:p>
        <a:p>
          <a:r>
            <a:rPr lang="es-EC" sz="1600" dirty="0" smtClean="0"/>
            <a:t>Enfoque</a:t>
          </a:r>
          <a:r>
            <a:rPr lang="es-EC" sz="1800" dirty="0" smtClean="0"/>
            <a:t>: desarrollo endógeno</a:t>
          </a:r>
          <a:endParaRPr lang="es-EC" sz="1800" dirty="0"/>
        </a:p>
      </dgm:t>
    </dgm:pt>
    <dgm:pt modelId="{F8714DC5-4FAD-4959-A977-0F019425F0AB}" type="pres">
      <dgm:prSet presAssocID="{FF00B70B-B9D7-40F3-8298-D8618C06C995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59C7FF89-5D53-4A3B-8470-216C467AC1E3}" type="pres">
      <dgm:prSet presAssocID="{17DE4785-F1E3-4399-A006-FD3C9B77DAFF}" presName="composite" presStyleCnt="0"/>
      <dgm:spPr/>
    </dgm:pt>
    <dgm:pt modelId="{A03CF8D4-8A31-404A-8BEF-4590BA97B11C}" type="pres">
      <dgm:prSet presAssocID="{17DE4785-F1E3-4399-A006-FD3C9B77DAFF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2280155-EDA3-4F5B-A335-2D6D30E1C2EE}" type="pres">
      <dgm:prSet presAssocID="{17DE4785-F1E3-4399-A006-FD3C9B77DAFF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BC441EB-889B-4A0F-9EC1-C2305EC89DED}" type="pres">
      <dgm:prSet presAssocID="{17DE4785-F1E3-4399-A006-FD3C9B77DAFF}" presName="BalanceSpacing" presStyleCnt="0"/>
      <dgm:spPr/>
    </dgm:pt>
    <dgm:pt modelId="{F29320D2-9D42-42C7-9496-0F7EB3D04B5A}" type="pres">
      <dgm:prSet presAssocID="{17DE4785-F1E3-4399-A006-FD3C9B77DAFF}" presName="BalanceSpacing1" presStyleCnt="0"/>
      <dgm:spPr/>
    </dgm:pt>
    <dgm:pt modelId="{7AD36792-2ED1-4973-8A1A-05CE04ADA6E5}" type="pres">
      <dgm:prSet presAssocID="{EEC8D244-FB00-4BD5-832F-30AAF1B43F66}" presName="Accent1Text" presStyleLbl="node1" presStyleIdx="1" presStyleCnt="6"/>
      <dgm:spPr/>
      <dgm:t>
        <a:bodyPr/>
        <a:lstStyle/>
        <a:p>
          <a:endParaRPr lang="es-EC"/>
        </a:p>
      </dgm:t>
    </dgm:pt>
    <dgm:pt modelId="{0F0764AC-9022-400C-92EF-7A6A69D74736}" type="pres">
      <dgm:prSet presAssocID="{EEC8D244-FB00-4BD5-832F-30AAF1B43F66}" presName="spaceBetweenRectangles" presStyleCnt="0"/>
      <dgm:spPr/>
    </dgm:pt>
    <dgm:pt modelId="{F15986E9-8178-47D2-B0D1-A7E013614F5E}" type="pres">
      <dgm:prSet presAssocID="{0F6DC57A-AC56-4EC8-B702-4B2FE63E60BD}" presName="composite" presStyleCnt="0"/>
      <dgm:spPr/>
    </dgm:pt>
    <dgm:pt modelId="{DA5CF152-B29E-4E33-8B47-0CA7BFF444D7}" type="pres">
      <dgm:prSet presAssocID="{0F6DC57A-AC56-4EC8-B702-4B2FE63E60BD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3B5F427-722E-4498-B69D-3BE12ED375D0}" type="pres">
      <dgm:prSet presAssocID="{0F6DC57A-AC56-4EC8-B702-4B2FE63E60BD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448C1BB-9106-4B7B-AE9C-D833769CD051}" type="pres">
      <dgm:prSet presAssocID="{0F6DC57A-AC56-4EC8-B702-4B2FE63E60BD}" presName="BalanceSpacing" presStyleCnt="0"/>
      <dgm:spPr/>
    </dgm:pt>
    <dgm:pt modelId="{E5806D5E-0E44-41C0-B578-1550EA69EEF7}" type="pres">
      <dgm:prSet presAssocID="{0F6DC57A-AC56-4EC8-B702-4B2FE63E60BD}" presName="BalanceSpacing1" presStyleCnt="0"/>
      <dgm:spPr/>
    </dgm:pt>
    <dgm:pt modelId="{E16703FB-629D-45AD-AEEE-D9605D2EBD65}" type="pres">
      <dgm:prSet presAssocID="{6BC68574-4479-4D75-9E90-C03387341771}" presName="Accent1Text" presStyleLbl="node1" presStyleIdx="3" presStyleCnt="6" custLinFactNeighborX="-3270"/>
      <dgm:spPr/>
      <dgm:t>
        <a:bodyPr/>
        <a:lstStyle/>
        <a:p>
          <a:endParaRPr lang="es-EC"/>
        </a:p>
      </dgm:t>
    </dgm:pt>
    <dgm:pt modelId="{56883FFC-97C8-4187-A5E0-437FE2BE2FE3}" type="pres">
      <dgm:prSet presAssocID="{6BC68574-4479-4D75-9E90-C03387341771}" presName="spaceBetweenRectangles" presStyleCnt="0"/>
      <dgm:spPr/>
    </dgm:pt>
    <dgm:pt modelId="{EF392A4B-66EC-415E-84A3-D7844B6F1DAD}" type="pres">
      <dgm:prSet presAssocID="{203ED0A1-A38F-48B7-B324-DF721B83E187}" presName="composite" presStyleCnt="0"/>
      <dgm:spPr/>
    </dgm:pt>
    <dgm:pt modelId="{23179C19-0158-4A85-935D-84CD86A2A963}" type="pres">
      <dgm:prSet presAssocID="{203ED0A1-A38F-48B7-B324-DF721B83E187}" presName="Parent1" presStyleLbl="node1" presStyleIdx="4" presStyleCnt="6" custLinFactNeighborX="-1246" custLinFactNeighborY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2AF55C2-F53C-4DED-AD8E-21719CA451E9}" type="pres">
      <dgm:prSet presAssocID="{203ED0A1-A38F-48B7-B324-DF721B83E187}" presName="Childtext1" presStyleLbl="revTx" presStyleIdx="2" presStyleCnt="3" custScaleX="99619" custScaleY="15350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F145AA6-6DF5-45BA-A4F4-5C2EB715ECAD}" type="pres">
      <dgm:prSet presAssocID="{203ED0A1-A38F-48B7-B324-DF721B83E187}" presName="BalanceSpacing" presStyleCnt="0"/>
      <dgm:spPr/>
    </dgm:pt>
    <dgm:pt modelId="{F3B5A073-D714-4B5B-A283-ED0E5B41D6A9}" type="pres">
      <dgm:prSet presAssocID="{203ED0A1-A38F-48B7-B324-DF721B83E187}" presName="BalanceSpacing1" presStyleCnt="0"/>
      <dgm:spPr/>
    </dgm:pt>
    <dgm:pt modelId="{A4A30CE9-2741-4AF8-B147-4AC5C08F4407}" type="pres">
      <dgm:prSet presAssocID="{01FE2EE8-4230-40A6-8AC8-85AB41969980}" presName="Accent1Text" presStyleLbl="node1" presStyleIdx="5" presStyleCnt="6"/>
      <dgm:spPr/>
      <dgm:t>
        <a:bodyPr/>
        <a:lstStyle/>
        <a:p>
          <a:endParaRPr lang="es-EC"/>
        </a:p>
      </dgm:t>
    </dgm:pt>
  </dgm:ptLst>
  <dgm:cxnLst>
    <dgm:cxn modelId="{455C8BA6-793C-4997-9918-0DB8A3FC89CC}" type="presOf" srcId="{0F6DC57A-AC56-4EC8-B702-4B2FE63E60BD}" destId="{DA5CF152-B29E-4E33-8B47-0CA7BFF444D7}" srcOrd="0" destOrd="0" presId="urn:microsoft.com/office/officeart/2008/layout/AlternatingHexagons"/>
    <dgm:cxn modelId="{144D43A7-1E10-44D2-821E-0D15253B26C2}" type="presOf" srcId="{B16C22C4-1C4E-4540-B91D-483283801AF7}" destId="{32280155-EDA3-4F5B-A335-2D6D30E1C2EE}" srcOrd="0" destOrd="0" presId="urn:microsoft.com/office/officeart/2008/layout/AlternatingHexagons"/>
    <dgm:cxn modelId="{829645C9-3555-4162-91A6-74CA6F2C44C3}" type="presOf" srcId="{6BC68574-4479-4D75-9E90-C03387341771}" destId="{E16703FB-629D-45AD-AEEE-D9605D2EBD65}" srcOrd="0" destOrd="0" presId="urn:microsoft.com/office/officeart/2008/layout/AlternatingHexagons"/>
    <dgm:cxn modelId="{2F7C4FB7-C647-4821-8529-0A1E3E58169C}" type="presOf" srcId="{01FE2EE8-4230-40A6-8AC8-85AB41969980}" destId="{A4A30CE9-2741-4AF8-B147-4AC5C08F4407}" srcOrd="0" destOrd="0" presId="urn:microsoft.com/office/officeart/2008/layout/AlternatingHexagons"/>
    <dgm:cxn modelId="{D78973DE-D42A-478A-9B18-53516ABCD106}" srcId="{FF00B70B-B9D7-40F3-8298-D8618C06C995}" destId="{203ED0A1-A38F-48B7-B324-DF721B83E187}" srcOrd="2" destOrd="0" parTransId="{7BA41613-8B3F-4219-9A72-0829953C69AE}" sibTransId="{01FE2EE8-4230-40A6-8AC8-85AB41969980}"/>
    <dgm:cxn modelId="{33A52871-AEB9-4787-AC26-02558ECD1D77}" type="presOf" srcId="{EEC8D244-FB00-4BD5-832F-30AAF1B43F66}" destId="{7AD36792-2ED1-4973-8A1A-05CE04ADA6E5}" srcOrd="0" destOrd="0" presId="urn:microsoft.com/office/officeart/2008/layout/AlternatingHexagons"/>
    <dgm:cxn modelId="{6D705E52-D57A-42FB-86AC-307D251B5AF0}" srcId="{FF00B70B-B9D7-40F3-8298-D8618C06C995}" destId="{17DE4785-F1E3-4399-A006-FD3C9B77DAFF}" srcOrd="0" destOrd="0" parTransId="{AEF289A4-0C0B-4491-9CFE-1631D0746090}" sibTransId="{EEC8D244-FB00-4BD5-832F-30AAF1B43F66}"/>
    <dgm:cxn modelId="{CFD242F6-A2D3-4678-8370-3E7D714B5CFB}" type="presOf" srcId="{FF00B70B-B9D7-40F3-8298-D8618C06C995}" destId="{F8714DC5-4FAD-4959-A977-0F019425F0AB}" srcOrd="0" destOrd="0" presId="urn:microsoft.com/office/officeart/2008/layout/AlternatingHexagons"/>
    <dgm:cxn modelId="{8FBE67BF-4F92-4CE1-A81F-316E3C0053E9}" srcId="{FF00B70B-B9D7-40F3-8298-D8618C06C995}" destId="{0F6DC57A-AC56-4EC8-B702-4B2FE63E60BD}" srcOrd="1" destOrd="0" parTransId="{2FB67AEB-301C-4BF7-AB3D-41E0DCD7EB1E}" sibTransId="{6BC68574-4479-4D75-9E90-C03387341771}"/>
    <dgm:cxn modelId="{FCF6BFA2-D6BE-41A6-A925-F1F7A3F4A0CF}" type="presOf" srcId="{17DE4785-F1E3-4399-A006-FD3C9B77DAFF}" destId="{A03CF8D4-8A31-404A-8BEF-4590BA97B11C}" srcOrd="0" destOrd="0" presId="urn:microsoft.com/office/officeart/2008/layout/AlternatingHexagons"/>
    <dgm:cxn modelId="{12966D10-DA1E-4D6C-873A-146C23A98063}" type="presOf" srcId="{203ED0A1-A38F-48B7-B324-DF721B83E187}" destId="{23179C19-0158-4A85-935D-84CD86A2A963}" srcOrd="0" destOrd="0" presId="urn:microsoft.com/office/officeart/2008/layout/AlternatingHexagons"/>
    <dgm:cxn modelId="{05C2F8E5-AE86-46CE-AD03-7F333BFB0D61}" srcId="{17DE4785-F1E3-4399-A006-FD3C9B77DAFF}" destId="{B16C22C4-1C4E-4540-B91D-483283801AF7}" srcOrd="0" destOrd="0" parTransId="{D0769F99-DD62-4F9A-B075-9B50F60526F3}" sibTransId="{D04D0238-5EF0-4C4A-9431-E4351ED82BDC}"/>
    <dgm:cxn modelId="{35C0D2F0-FDC8-4A9E-9E7F-090B1F272E5A}" type="presParOf" srcId="{F8714DC5-4FAD-4959-A977-0F019425F0AB}" destId="{59C7FF89-5D53-4A3B-8470-216C467AC1E3}" srcOrd="0" destOrd="0" presId="urn:microsoft.com/office/officeart/2008/layout/AlternatingHexagons"/>
    <dgm:cxn modelId="{92C58D62-4EFB-441C-A557-3EAA4D121040}" type="presParOf" srcId="{59C7FF89-5D53-4A3B-8470-216C467AC1E3}" destId="{A03CF8D4-8A31-404A-8BEF-4590BA97B11C}" srcOrd="0" destOrd="0" presId="urn:microsoft.com/office/officeart/2008/layout/AlternatingHexagons"/>
    <dgm:cxn modelId="{6DDBFE8A-C93F-4C51-AE96-334EB97A4F42}" type="presParOf" srcId="{59C7FF89-5D53-4A3B-8470-216C467AC1E3}" destId="{32280155-EDA3-4F5B-A335-2D6D30E1C2EE}" srcOrd="1" destOrd="0" presId="urn:microsoft.com/office/officeart/2008/layout/AlternatingHexagons"/>
    <dgm:cxn modelId="{7F373028-C614-4C3A-9CCE-68B9B8B0E4E6}" type="presParOf" srcId="{59C7FF89-5D53-4A3B-8470-216C467AC1E3}" destId="{8BC441EB-889B-4A0F-9EC1-C2305EC89DED}" srcOrd="2" destOrd="0" presId="urn:microsoft.com/office/officeart/2008/layout/AlternatingHexagons"/>
    <dgm:cxn modelId="{719AA6F6-B731-4841-9043-45458198FA9B}" type="presParOf" srcId="{59C7FF89-5D53-4A3B-8470-216C467AC1E3}" destId="{F29320D2-9D42-42C7-9496-0F7EB3D04B5A}" srcOrd="3" destOrd="0" presId="urn:microsoft.com/office/officeart/2008/layout/AlternatingHexagons"/>
    <dgm:cxn modelId="{A23CADB9-6406-4DB9-BDE4-1AF361F3B339}" type="presParOf" srcId="{59C7FF89-5D53-4A3B-8470-216C467AC1E3}" destId="{7AD36792-2ED1-4973-8A1A-05CE04ADA6E5}" srcOrd="4" destOrd="0" presId="urn:microsoft.com/office/officeart/2008/layout/AlternatingHexagons"/>
    <dgm:cxn modelId="{BB79285F-C0A4-453D-A414-8A54BC4E8B3F}" type="presParOf" srcId="{F8714DC5-4FAD-4959-A977-0F019425F0AB}" destId="{0F0764AC-9022-400C-92EF-7A6A69D74736}" srcOrd="1" destOrd="0" presId="urn:microsoft.com/office/officeart/2008/layout/AlternatingHexagons"/>
    <dgm:cxn modelId="{2AC5F40F-2836-4F5F-B39C-7AC705FFB8C8}" type="presParOf" srcId="{F8714DC5-4FAD-4959-A977-0F019425F0AB}" destId="{F15986E9-8178-47D2-B0D1-A7E013614F5E}" srcOrd="2" destOrd="0" presId="urn:microsoft.com/office/officeart/2008/layout/AlternatingHexagons"/>
    <dgm:cxn modelId="{26AB94F0-0192-4A84-8276-22B8D1B4327B}" type="presParOf" srcId="{F15986E9-8178-47D2-B0D1-A7E013614F5E}" destId="{DA5CF152-B29E-4E33-8B47-0CA7BFF444D7}" srcOrd="0" destOrd="0" presId="urn:microsoft.com/office/officeart/2008/layout/AlternatingHexagons"/>
    <dgm:cxn modelId="{B48F8955-0D9D-491C-B0AE-F2FB43DA6E40}" type="presParOf" srcId="{F15986E9-8178-47D2-B0D1-A7E013614F5E}" destId="{73B5F427-722E-4498-B69D-3BE12ED375D0}" srcOrd="1" destOrd="0" presId="urn:microsoft.com/office/officeart/2008/layout/AlternatingHexagons"/>
    <dgm:cxn modelId="{DA67F011-9FD7-42E7-A621-101A8817D2C5}" type="presParOf" srcId="{F15986E9-8178-47D2-B0D1-A7E013614F5E}" destId="{2448C1BB-9106-4B7B-AE9C-D833769CD051}" srcOrd="2" destOrd="0" presId="urn:microsoft.com/office/officeart/2008/layout/AlternatingHexagons"/>
    <dgm:cxn modelId="{ABCEF380-C4AE-497E-AF1F-336564683812}" type="presParOf" srcId="{F15986E9-8178-47D2-B0D1-A7E013614F5E}" destId="{E5806D5E-0E44-41C0-B578-1550EA69EEF7}" srcOrd="3" destOrd="0" presId="urn:microsoft.com/office/officeart/2008/layout/AlternatingHexagons"/>
    <dgm:cxn modelId="{798E56BB-B5E2-4DB6-8812-F6A79A3B52F1}" type="presParOf" srcId="{F15986E9-8178-47D2-B0D1-A7E013614F5E}" destId="{E16703FB-629D-45AD-AEEE-D9605D2EBD65}" srcOrd="4" destOrd="0" presId="urn:microsoft.com/office/officeart/2008/layout/AlternatingHexagons"/>
    <dgm:cxn modelId="{12791FC9-8338-4761-B669-6CB074C867D2}" type="presParOf" srcId="{F8714DC5-4FAD-4959-A977-0F019425F0AB}" destId="{56883FFC-97C8-4187-A5E0-437FE2BE2FE3}" srcOrd="3" destOrd="0" presId="urn:microsoft.com/office/officeart/2008/layout/AlternatingHexagons"/>
    <dgm:cxn modelId="{A6EAEE06-FB33-4665-8455-82CFD7B50882}" type="presParOf" srcId="{F8714DC5-4FAD-4959-A977-0F019425F0AB}" destId="{EF392A4B-66EC-415E-84A3-D7844B6F1DAD}" srcOrd="4" destOrd="0" presId="urn:microsoft.com/office/officeart/2008/layout/AlternatingHexagons"/>
    <dgm:cxn modelId="{C3EE0EFE-BBE9-4200-BEB6-CD6F6E449923}" type="presParOf" srcId="{EF392A4B-66EC-415E-84A3-D7844B6F1DAD}" destId="{23179C19-0158-4A85-935D-84CD86A2A963}" srcOrd="0" destOrd="0" presId="urn:microsoft.com/office/officeart/2008/layout/AlternatingHexagons"/>
    <dgm:cxn modelId="{38B80B0D-176B-4658-93CC-27BEFF72EB17}" type="presParOf" srcId="{EF392A4B-66EC-415E-84A3-D7844B6F1DAD}" destId="{A2AF55C2-F53C-4DED-AD8E-21719CA451E9}" srcOrd="1" destOrd="0" presId="urn:microsoft.com/office/officeart/2008/layout/AlternatingHexagons"/>
    <dgm:cxn modelId="{E56BF8A0-A118-4AD1-8663-2984A4D38D28}" type="presParOf" srcId="{EF392A4B-66EC-415E-84A3-D7844B6F1DAD}" destId="{BF145AA6-6DF5-45BA-A4F4-5C2EB715ECAD}" srcOrd="2" destOrd="0" presId="urn:microsoft.com/office/officeart/2008/layout/AlternatingHexagons"/>
    <dgm:cxn modelId="{ED3E93CA-7663-4698-B9E9-501CC1694966}" type="presParOf" srcId="{EF392A4B-66EC-415E-84A3-D7844B6F1DAD}" destId="{F3B5A073-D714-4B5B-A283-ED0E5B41D6A9}" srcOrd="3" destOrd="0" presId="urn:microsoft.com/office/officeart/2008/layout/AlternatingHexagons"/>
    <dgm:cxn modelId="{F0E35ACE-FC09-446E-ADBB-2B57C7E05727}" type="presParOf" srcId="{EF392A4B-66EC-415E-84A3-D7844B6F1DAD}" destId="{A4A30CE9-2741-4AF8-B147-4AC5C08F4407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8559FD2-32FC-4646-8BEF-11221EB5DE18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A3CD31F1-7877-47D3-81FA-33F828F85E01}">
      <dgm:prSet phldrT="[Texto]"/>
      <dgm:spPr/>
      <dgm:t>
        <a:bodyPr/>
        <a:lstStyle/>
        <a:p>
          <a:r>
            <a:rPr lang="es-EC" dirty="0" smtClean="0"/>
            <a:t>Instrumentos</a:t>
          </a:r>
          <a:endParaRPr lang="es-EC" dirty="0"/>
        </a:p>
      </dgm:t>
    </dgm:pt>
    <dgm:pt modelId="{08595191-0301-4370-B681-F77A0CA893EF}" type="parTrans" cxnId="{3FE57DFD-27F0-4B1A-9F15-B51730E16FFF}">
      <dgm:prSet/>
      <dgm:spPr/>
      <dgm:t>
        <a:bodyPr/>
        <a:lstStyle/>
        <a:p>
          <a:endParaRPr lang="es-EC"/>
        </a:p>
      </dgm:t>
    </dgm:pt>
    <dgm:pt modelId="{CBD08B0D-9A85-44B4-A162-B7FC14FF149C}" type="sibTrans" cxnId="{3FE57DFD-27F0-4B1A-9F15-B51730E16FFF}">
      <dgm:prSet/>
      <dgm:spPr/>
      <dgm:t>
        <a:bodyPr/>
        <a:lstStyle/>
        <a:p>
          <a:endParaRPr lang="es-EC"/>
        </a:p>
      </dgm:t>
    </dgm:pt>
    <dgm:pt modelId="{93A4C9A9-F8A2-4167-A3AE-3D8A9C723BAB}">
      <dgm:prSet phldrT="[Texto]" custT="1"/>
      <dgm:spPr/>
      <dgm:t>
        <a:bodyPr/>
        <a:lstStyle/>
        <a:p>
          <a:r>
            <a:rPr lang="es-EC" sz="1500" dirty="0" smtClean="0"/>
            <a:t>-Encuesta: </a:t>
          </a:r>
        </a:p>
        <a:p>
          <a:r>
            <a:rPr lang="es-EC" sz="1500" dirty="0" smtClean="0"/>
            <a:t>Turistas y población</a:t>
          </a:r>
        </a:p>
        <a:p>
          <a:r>
            <a:rPr lang="es-EC" sz="1500" dirty="0" smtClean="0"/>
            <a:t>-Entrevistas:</a:t>
          </a:r>
        </a:p>
        <a:p>
          <a:r>
            <a:rPr lang="es-EC" sz="1500" dirty="0" smtClean="0"/>
            <a:t>GAD González Suárez y dueños, administradores o gerentes de servicios turísticos</a:t>
          </a:r>
        </a:p>
        <a:p>
          <a:r>
            <a:rPr lang="es-EC" sz="1500" dirty="0" smtClean="0"/>
            <a:t>-Ficha de observación</a:t>
          </a:r>
        </a:p>
        <a:p>
          <a:r>
            <a:rPr lang="es-EC" sz="1500" dirty="0" smtClean="0"/>
            <a:t>-Ficha Levantamiento y jerarquización de atractivos turísticos del Ministerio de Turismo</a:t>
          </a:r>
        </a:p>
      </dgm:t>
    </dgm:pt>
    <dgm:pt modelId="{B7B4E00C-810E-460E-93E1-E9FD79A50EEA}" type="parTrans" cxnId="{82B96D06-850D-4BAD-BEB4-C5990F8CDBAA}">
      <dgm:prSet/>
      <dgm:spPr/>
      <dgm:t>
        <a:bodyPr/>
        <a:lstStyle/>
        <a:p>
          <a:endParaRPr lang="es-EC"/>
        </a:p>
      </dgm:t>
    </dgm:pt>
    <dgm:pt modelId="{45D35C93-5130-4167-B378-777011366BD4}" type="sibTrans" cxnId="{82B96D06-850D-4BAD-BEB4-C5990F8CDBAA}">
      <dgm:prSet/>
      <dgm:spPr/>
      <dgm:t>
        <a:bodyPr/>
        <a:lstStyle/>
        <a:p>
          <a:endParaRPr lang="es-EC"/>
        </a:p>
      </dgm:t>
    </dgm:pt>
    <dgm:pt modelId="{E71CE272-BD6D-49DF-A8C9-A9B08B4349F4}">
      <dgm:prSet/>
      <dgm:spPr/>
      <dgm:t>
        <a:bodyPr/>
        <a:lstStyle/>
        <a:p>
          <a:r>
            <a:rPr lang="es-EC" dirty="0" smtClean="0"/>
            <a:t>Muestra</a:t>
          </a:r>
          <a:endParaRPr lang="es-EC" dirty="0"/>
        </a:p>
      </dgm:t>
    </dgm:pt>
    <dgm:pt modelId="{04ADA71D-C1B4-4A45-8662-FB298B2970C2}" type="parTrans" cxnId="{9C2D1C47-2EA3-4E15-B651-4527935AF014}">
      <dgm:prSet/>
      <dgm:spPr/>
      <dgm:t>
        <a:bodyPr/>
        <a:lstStyle/>
        <a:p>
          <a:endParaRPr lang="es-EC"/>
        </a:p>
      </dgm:t>
    </dgm:pt>
    <dgm:pt modelId="{BA1FB548-3907-4C65-A247-9A49E1AB5DAE}" type="sibTrans" cxnId="{9C2D1C47-2EA3-4E15-B651-4527935AF014}">
      <dgm:prSet/>
      <dgm:spPr/>
      <dgm:t>
        <a:bodyPr/>
        <a:lstStyle/>
        <a:p>
          <a:endParaRPr lang="es-EC"/>
        </a:p>
      </dgm:t>
    </dgm:pt>
    <dgm:pt modelId="{ABB81D4C-EC1E-4773-98BD-3FEFD01FED28}">
      <dgm:prSet custT="1"/>
      <dgm:spPr/>
      <dgm:t>
        <a:bodyPr/>
        <a:lstStyle/>
        <a:p>
          <a:r>
            <a:rPr lang="es-EC" sz="1600" b="1" dirty="0" smtClean="0"/>
            <a:t>Turistas: 384</a:t>
          </a:r>
        </a:p>
        <a:p>
          <a:r>
            <a:rPr lang="es-EC" sz="1600" dirty="0" smtClean="0"/>
            <a:t>Lugares de interés:</a:t>
          </a:r>
        </a:p>
        <a:p>
          <a:r>
            <a:rPr lang="es-EC" sz="1600" dirty="0" smtClean="0"/>
            <a:t>- Mirador </a:t>
          </a:r>
          <a:r>
            <a:rPr lang="es-EC" sz="1600" dirty="0" err="1" smtClean="0"/>
            <a:t>Miralago</a:t>
          </a:r>
          <a:r>
            <a:rPr lang="es-EC" sz="1600" dirty="0" smtClean="0"/>
            <a:t> 94</a:t>
          </a:r>
        </a:p>
        <a:p>
          <a:r>
            <a:rPr lang="es-EC" sz="1600" dirty="0" smtClean="0"/>
            <a:t>-Plaza de Ponchos: 135</a:t>
          </a:r>
        </a:p>
        <a:p>
          <a:r>
            <a:rPr lang="es-EC" sz="1600" dirty="0" smtClean="0"/>
            <a:t>-Cascada de </a:t>
          </a:r>
          <a:r>
            <a:rPr lang="es-EC" sz="1600" dirty="0" err="1" smtClean="0"/>
            <a:t>Peguche</a:t>
          </a:r>
          <a:r>
            <a:rPr lang="es-EC" sz="1600" dirty="0" smtClean="0"/>
            <a:t> 135</a:t>
          </a:r>
        </a:p>
        <a:p>
          <a:r>
            <a:rPr lang="es-EC" sz="1600" b="1" dirty="0" smtClean="0"/>
            <a:t>Población: 73</a:t>
          </a:r>
          <a:endParaRPr lang="es-EC" sz="1600" b="1" dirty="0"/>
        </a:p>
      </dgm:t>
    </dgm:pt>
    <dgm:pt modelId="{06FE7CC7-2623-4E7E-8BFB-9C773A2A5DEC}" type="parTrans" cxnId="{833DF274-02A2-4875-8C21-2E3B5927690F}">
      <dgm:prSet/>
      <dgm:spPr/>
      <dgm:t>
        <a:bodyPr/>
        <a:lstStyle/>
        <a:p>
          <a:endParaRPr lang="es-EC"/>
        </a:p>
      </dgm:t>
    </dgm:pt>
    <dgm:pt modelId="{B2E614B5-5E4B-48F8-8C36-ADD1EECAC213}" type="sibTrans" cxnId="{833DF274-02A2-4875-8C21-2E3B5927690F}">
      <dgm:prSet/>
      <dgm:spPr/>
      <dgm:t>
        <a:bodyPr/>
        <a:lstStyle/>
        <a:p>
          <a:endParaRPr lang="es-EC"/>
        </a:p>
      </dgm:t>
    </dgm:pt>
    <dgm:pt modelId="{2DF716BC-238C-4229-8059-8A17D63FDAD9}" type="pres">
      <dgm:prSet presAssocID="{98559FD2-32FC-4646-8BEF-11221EB5DE18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DD7E6ACF-EA0F-4097-9834-FF1C09A32552}" type="pres">
      <dgm:prSet presAssocID="{A3CD31F1-7877-47D3-81FA-33F828F85E01}" presName="parentText1" presStyleLbl="node1" presStyleIdx="0" presStyleCnt="2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DC07DCA-D07D-4467-8E75-DA340C019D9E}" type="pres">
      <dgm:prSet presAssocID="{A3CD31F1-7877-47D3-81FA-33F828F85E01}" presName="childText1" presStyleLbl="solidAlignAcc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D916EFA-433C-474B-A2E0-F560D0CDC573}" type="pres">
      <dgm:prSet presAssocID="{E71CE272-BD6D-49DF-A8C9-A9B08B4349F4}" presName="parentText2" presStyleLbl="node1" presStyleIdx="1" presStyleCnt="2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810DCA7-FBE4-4D73-B60B-D27428AAACE9}" type="pres">
      <dgm:prSet presAssocID="{E71CE272-BD6D-49DF-A8C9-A9B08B4349F4}" presName="childText2" presStyleLbl="solidAlignAcc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9C2D1C47-2EA3-4E15-B651-4527935AF014}" srcId="{98559FD2-32FC-4646-8BEF-11221EB5DE18}" destId="{E71CE272-BD6D-49DF-A8C9-A9B08B4349F4}" srcOrd="1" destOrd="0" parTransId="{04ADA71D-C1B4-4A45-8662-FB298B2970C2}" sibTransId="{BA1FB548-3907-4C65-A247-9A49E1AB5DAE}"/>
    <dgm:cxn modelId="{3FE57DFD-27F0-4B1A-9F15-B51730E16FFF}" srcId="{98559FD2-32FC-4646-8BEF-11221EB5DE18}" destId="{A3CD31F1-7877-47D3-81FA-33F828F85E01}" srcOrd="0" destOrd="0" parTransId="{08595191-0301-4370-B681-F77A0CA893EF}" sibTransId="{CBD08B0D-9A85-44B4-A162-B7FC14FF149C}"/>
    <dgm:cxn modelId="{51B6A655-F559-4128-986C-85886AEDED2B}" type="presOf" srcId="{ABB81D4C-EC1E-4773-98BD-3FEFD01FED28}" destId="{5810DCA7-FBE4-4D73-B60B-D27428AAACE9}" srcOrd="0" destOrd="0" presId="urn:microsoft.com/office/officeart/2009/3/layout/IncreasingArrowsProcess"/>
    <dgm:cxn modelId="{833DF274-02A2-4875-8C21-2E3B5927690F}" srcId="{E71CE272-BD6D-49DF-A8C9-A9B08B4349F4}" destId="{ABB81D4C-EC1E-4773-98BD-3FEFD01FED28}" srcOrd="0" destOrd="0" parTransId="{06FE7CC7-2623-4E7E-8BFB-9C773A2A5DEC}" sibTransId="{B2E614B5-5E4B-48F8-8C36-ADD1EECAC213}"/>
    <dgm:cxn modelId="{78BFE8E3-9FF1-4738-8CFB-0D8BCA90C9F6}" type="presOf" srcId="{98559FD2-32FC-4646-8BEF-11221EB5DE18}" destId="{2DF716BC-238C-4229-8059-8A17D63FDAD9}" srcOrd="0" destOrd="0" presId="urn:microsoft.com/office/officeart/2009/3/layout/IncreasingArrowsProcess"/>
    <dgm:cxn modelId="{9439879D-FBED-41E0-AF34-9AECF2979AB5}" type="presOf" srcId="{A3CD31F1-7877-47D3-81FA-33F828F85E01}" destId="{DD7E6ACF-EA0F-4097-9834-FF1C09A32552}" srcOrd="0" destOrd="0" presId="urn:microsoft.com/office/officeart/2009/3/layout/IncreasingArrowsProcess"/>
    <dgm:cxn modelId="{E9F30641-FF77-4474-85A5-1D35DD821CC8}" type="presOf" srcId="{E71CE272-BD6D-49DF-A8C9-A9B08B4349F4}" destId="{DD916EFA-433C-474B-A2E0-F560D0CDC573}" srcOrd="0" destOrd="0" presId="urn:microsoft.com/office/officeart/2009/3/layout/IncreasingArrowsProcess"/>
    <dgm:cxn modelId="{82B96D06-850D-4BAD-BEB4-C5990F8CDBAA}" srcId="{A3CD31F1-7877-47D3-81FA-33F828F85E01}" destId="{93A4C9A9-F8A2-4167-A3AE-3D8A9C723BAB}" srcOrd="0" destOrd="0" parTransId="{B7B4E00C-810E-460E-93E1-E9FD79A50EEA}" sibTransId="{45D35C93-5130-4167-B378-777011366BD4}"/>
    <dgm:cxn modelId="{4950E965-1482-4187-A678-75D85617BF00}" type="presOf" srcId="{93A4C9A9-F8A2-4167-A3AE-3D8A9C723BAB}" destId="{4DC07DCA-D07D-4467-8E75-DA340C019D9E}" srcOrd="0" destOrd="0" presId="urn:microsoft.com/office/officeart/2009/3/layout/IncreasingArrowsProcess"/>
    <dgm:cxn modelId="{8747BA73-03CD-4798-8B9A-4726AD6259B3}" type="presParOf" srcId="{2DF716BC-238C-4229-8059-8A17D63FDAD9}" destId="{DD7E6ACF-EA0F-4097-9834-FF1C09A32552}" srcOrd="0" destOrd="0" presId="urn:microsoft.com/office/officeart/2009/3/layout/IncreasingArrowsProcess"/>
    <dgm:cxn modelId="{19538DF3-6B04-48F4-B85D-A3A2BBB61C29}" type="presParOf" srcId="{2DF716BC-238C-4229-8059-8A17D63FDAD9}" destId="{4DC07DCA-D07D-4467-8E75-DA340C019D9E}" srcOrd="1" destOrd="0" presId="urn:microsoft.com/office/officeart/2009/3/layout/IncreasingArrowsProcess"/>
    <dgm:cxn modelId="{FAA0E158-A426-471C-B53A-F3DD9D701444}" type="presParOf" srcId="{2DF716BC-238C-4229-8059-8A17D63FDAD9}" destId="{DD916EFA-433C-474B-A2E0-F560D0CDC573}" srcOrd="2" destOrd="0" presId="urn:microsoft.com/office/officeart/2009/3/layout/IncreasingArrowsProcess"/>
    <dgm:cxn modelId="{DB2F6610-0865-4465-AD58-3C41BD6EEF6C}" type="presParOf" srcId="{2DF716BC-238C-4229-8059-8A17D63FDAD9}" destId="{5810DCA7-FBE4-4D73-B60B-D27428AAACE9}" srcOrd="3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1D547CC-FE7C-4425-B45D-D0CE2586A540}" type="doc">
      <dgm:prSet loTypeId="urn:microsoft.com/office/officeart/2008/layout/HexagonCluster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1927EEEF-1200-4758-8861-2CDA075D84EE}">
      <dgm:prSet phldrT="[Texto]"/>
      <dgm:spPr/>
      <dgm:t>
        <a:bodyPr/>
        <a:lstStyle/>
        <a:p>
          <a:r>
            <a:rPr lang="es-EC" dirty="0" smtClean="0"/>
            <a:t>PEA 38,2% población (96,8%) trabaja</a:t>
          </a:r>
          <a:endParaRPr lang="es-EC" dirty="0"/>
        </a:p>
      </dgm:t>
    </dgm:pt>
    <dgm:pt modelId="{812F07DA-DEDD-46DA-994B-09C85ACAEB6D}" type="parTrans" cxnId="{A1B3B337-2846-4F77-AF56-E083DF681377}">
      <dgm:prSet/>
      <dgm:spPr/>
      <dgm:t>
        <a:bodyPr/>
        <a:lstStyle/>
        <a:p>
          <a:endParaRPr lang="es-EC"/>
        </a:p>
      </dgm:t>
    </dgm:pt>
    <dgm:pt modelId="{7712480B-612B-4AC6-9888-220876976BBE}" type="sibTrans" cxnId="{A1B3B337-2846-4F77-AF56-E083DF681377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73BD6D28-E233-42BE-A18A-7FBA8A260CF6}">
      <dgm:prSet phldrT="[Texto]"/>
      <dgm:spPr/>
      <dgm:t>
        <a:bodyPr/>
        <a:lstStyle/>
        <a:p>
          <a:r>
            <a:rPr lang="es-EC" dirty="0" smtClean="0"/>
            <a:t>57,4% Hombres</a:t>
          </a:r>
        </a:p>
        <a:p>
          <a:r>
            <a:rPr lang="es-EC" dirty="0" smtClean="0"/>
            <a:t>42,6% </a:t>
          </a:r>
        </a:p>
        <a:p>
          <a:r>
            <a:rPr lang="es-EC" dirty="0" smtClean="0"/>
            <a:t>Mujeres</a:t>
          </a:r>
          <a:endParaRPr lang="es-EC" dirty="0"/>
        </a:p>
      </dgm:t>
    </dgm:pt>
    <dgm:pt modelId="{A9D58165-9542-4E26-BC35-DE98A4E668EE}" type="parTrans" cxnId="{28582281-1EBC-4654-A477-8F7A14611883}">
      <dgm:prSet/>
      <dgm:spPr/>
      <dgm:t>
        <a:bodyPr/>
        <a:lstStyle/>
        <a:p>
          <a:endParaRPr lang="es-EC"/>
        </a:p>
      </dgm:t>
    </dgm:pt>
    <dgm:pt modelId="{FA1D10FF-6A50-49DA-ACBE-644A7C6ED444}" type="sibTrans" cxnId="{28582281-1EBC-4654-A477-8F7A14611883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A18AA669-E800-443B-B387-1DED0EAC1D95}">
      <dgm:prSet phldrT="[Texto]"/>
      <dgm:spPr/>
      <dgm:t>
        <a:bodyPr/>
        <a:lstStyle/>
        <a:p>
          <a:r>
            <a:rPr lang="es-EC" dirty="0" smtClean="0"/>
            <a:t>Agropecuaria</a:t>
          </a:r>
          <a:endParaRPr lang="es-EC" dirty="0"/>
        </a:p>
      </dgm:t>
    </dgm:pt>
    <dgm:pt modelId="{E9E4D86E-987D-4948-9CF9-98DB4765946E}" type="parTrans" cxnId="{0F6EEC24-6BA3-4EF1-B752-C8296475D086}">
      <dgm:prSet/>
      <dgm:spPr/>
      <dgm:t>
        <a:bodyPr/>
        <a:lstStyle/>
        <a:p>
          <a:endParaRPr lang="es-EC"/>
        </a:p>
      </dgm:t>
    </dgm:pt>
    <dgm:pt modelId="{C9F372C4-06A0-4645-8323-1508B543462B}" type="sibTrans" cxnId="{0F6EEC24-6BA3-4EF1-B752-C8296475D086}">
      <dgm:prSet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A53DD27B-0BC5-4834-A775-230C0A3DD7F4}">
      <dgm:prSet phldrT="[Texto]" custT="1"/>
      <dgm:spPr/>
      <dgm:t>
        <a:bodyPr/>
        <a:lstStyle/>
        <a:p>
          <a:r>
            <a:rPr lang="es-EC" sz="2000" dirty="0" smtClean="0"/>
            <a:t>Entorno económico</a:t>
          </a:r>
          <a:endParaRPr lang="es-EC" sz="2000" dirty="0"/>
        </a:p>
      </dgm:t>
    </dgm:pt>
    <dgm:pt modelId="{F10F39F2-DF64-454B-A0F8-08B1000B8FF2}" type="parTrans" cxnId="{C81E5727-B9A4-4BEA-AFA8-27294CB5E5F0}">
      <dgm:prSet/>
      <dgm:spPr/>
      <dgm:t>
        <a:bodyPr/>
        <a:lstStyle/>
        <a:p>
          <a:endParaRPr lang="es-EC"/>
        </a:p>
      </dgm:t>
    </dgm:pt>
    <dgm:pt modelId="{BE39AEF4-DE92-4796-9404-F51E7AC039A1}" type="sibTrans" cxnId="{C81E5727-B9A4-4BEA-AFA8-27294CB5E5F0}">
      <dgm:prSet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FFFA7A9D-2992-4CC9-A671-4E8CB63D1114}">
      <dgm:prSet phldrT="[Texto]"/>
      <dgm:spPr/>
      <dgm:t>
        <a:bodyPr/>
        <a:lstStyle/>
        <a:p>
          <a:r>
            <a:rPr lang="es-EC" dirty="0" smtClean="0"/>
            <a:t>Ganadería:</a:t>
          </a:r>
          <a:endParaRPr lang="es-EC" dirty="0"/>
        </a:p>
      </dgm:t>
    </dgm:pt>
    <dgm:pt modelId="{9D86149F-99EA-46D2-BC84-96E17E7A8A15}" type="parTrans" cxnId="{A288C525-69E9-4524-B329-31C9EF42EE44}">
      <dgm:prSet/>
      <dgm:spPr/>
      <dgm:t>
        <a:bodyPr/>
        <a:lstStyle/>
        <a:p>
          <a:endParaRPr lang="es-EC"/>
        </a:p>
      </dgm:t>
    </dgm:pt>
    <dgm:pt modelId="{BF43FB6A-63D5-44DD-AD20-3F2E5FA59D2A}" type="sibTrans" cxnId="{A288C525-69E9-4524-B329-31C9EF42EE44}">
      <dgm:prSet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205EF21D-12C6-49ED-9CF4-E5B54AFC65B3}">
      <dgm:prSet phldrT="[Texto]"/>
      <dgm:spPr/>
      <dgm:t>
        <a:bodyPr/>
        <a:lstStyle/>
        <a:p>
          <a:r>
            <a:rPr lang="es-EC" dirty="0" smtClean="0"/>
            <a:t>Manufactura</a:t>
          </a:r>
          <a:endParaRPr lang="es-EC" dirty="0"/>
        </a:p>
      </dgm:t>
    </dgm:pt>
    <dgm:pt modelId="{5E313401-9E89-431C-BBFA-E2CAF60D3B30}" type="parTrans" cxnId="{E980DCBF-6D69-445A-B507-A924AAC4B21F}">
      <dgm:prSet/>
      <dgm:spPr/>
      <dgm:t>
        <a:bodyPr/>
        <a:lstStyle/>
        <a:p>
          <a:endParaRPr lang="es-EC"/>
        </a:p>
      </dgm:t>
    </dgm:pt>
    <dgm:pt modelId="{B67DCE6F-7BDC-4BFF-AB01-9DB378C4DEAF}" type="sibTrans" cxnId="{E980DCBF-6D69-445A-B507-A924AAC4B21F}">
      <dgm:prSet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A117E727-BF3B-4069-8E46-D2CFB65FE2B8}">
      <dgm:prSet phldrT="[Texto]"/>
      <dgm:spPr/>
      <dgm:t>
        <a:bodyPr/>
        <a:lstStyle/>
        <a:p>
          <a:r>
            <a:rPr lang="es-EC" dirty="0" smtClean="0"/>
            <a:t>Comercio</a:t>
          </a:r>
          <a:endParaRPr lang="es-EC" dirty="0"/>
        </a:p>
      </dgm:t>
    </dgm:pt>
    <dgm:pt modelId="{4F4AA47F-E485-481A-9144-9B187AA8E6B9}" type="parTrans" cxnId="{61BE936E-8926-4AF3-9864-17ECE257B8B2}">
      <dgm:prSet/>
      <dgm:spPr/>
      <dgm:t>
        <a:bodyPr/>
        <a:lstStyle/>
        <a:p>
          <a:endParaRPr lang="es-EC"/>
        </a:p>
      </dgm:t>
    </dgm:pt>
    <dgm:pt modelId="{47D21DB2-E154-47EB-9B64-FA3790CC539D}" type="sibTrans" cxnId="{61BE936E-8926-4AF3-9864-17ECE257B8B2}">
      <dgm:prSet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743D09EA-803D-41C6-8F48-29BC878168D6}">
      <dgm:prSet phldrT="[Texto]"/>
      <dgm:spPr/>
      <dgm:t>
        <a:bodyPr/>
        <a:lstStyle/>
        <a:p>
          <a:r>
            <a:rPr lang="es-EC" dirty="0" smtClean="0"/>
            <a:t>Turismo: 4% Actividades económicas</a:t>
          </a:r>
          <a:endParaRPr lang="es-EC" dirty="0"/>
        </a:p>
      </dgm:t>
    </dgm:pt>
    <dgm:pt modelId="{E1DD7485-D4EC-4C77-83F1-9D5A8171E82A}" type="parTrans" cxnId="{DD2871FD-862B-4EAA-AA1A-E60EFA02810A}">
      <dgm:prSet/>
      <dgm:spPr/>
      <dgm:t>
        <a:bodyPr/>
        <a:lstStyle/>
        <a:p>
          <a:endParaRPr lang="es-EC"/>
        </a:p>
      </dgm:t>
    </dgm:pt>
    <dgm:pt modelId="{39CED44F-834D-4744-8655-C9C12B39AE6A}" type="sibTrans" cxnId="{DD2871FD-862B-4EAA-AA1A-E60EFA02810A}">
      <dgm:prSet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56F35F17-E4C7-4A62-9E5A-F0E340307D22}" type="pres">
      <dgm:prSet presAssocID="{11D547CC-FE7C-4425-B45D-D0CE2586A540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es-EC"/>
        </a:p>
      </dgm:t>
    </dgm:pt>
    <dgm:pt modelId="{476911DB-C68E-4C23-B622-88F4264805F0}" type="pres">
      <dgm:prSet presAssocID="{1927EEEF-1200-4758-8861-2CDA075D84EE}" presName="text1" presStyleCnt="0"/>
      <dgm:spPr/>
    </dgm:pt>
    <dgm:pt modelId="{97036530-9723-4F4F-ADB0-2B7964ED2DE4}" type="pres">
      <dgm:prSet presAssocID="{1927EEEF-1200-4758-8861-2CDA075D84EE}" presName="textRepeatNode" presStyleLbl="alignNode1" presStyleIdx="0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ADC76F9-24DF-48FC-AD5C-086D217D73A1}" type="pres">
      <dgm:prSet presAssocID="{1927EEEF-1200-4758-8861-2CDA075D84EE}" presName="textaccent1" presStyleCnt="0"/>
      <dgm:spPr/>
    </dgm:pt>
    <dgm:pt modelId="{649599F6-9A81-4633-A72A-E80F0BE7057F}" type="pres">
      <dgm:prSet presAssocID="{1927EEEF-1200-4758-8861-2CDA075D84EE}" presName="accentRepeatNode" presStyleLbl="solidAlignAcc1" presStyleIdx="0" presStyleCnt="16"/>
      <dgm:spPr/>
    </dgm:pt>
    <dgm:pt modelId="{3848F2C9-DBC8-43F1-B0F1-732B3D377181}" type="pres">
      <dgm:prSet presAssocID="{7712480B-612B-4AC6-9888-220876976BBE}" presName="image1" presStyleCnt="0"/>
      <dgm:spPr/>
    </dgm:pt>
    <dgm:pt modelId="{7EA425E0-6AB3-4ABB-B54B-FF9210083780}" type="pres">
      <dgm:prSet presAssocID="{7712480B-612B-4AC6-9888-220876976BBE}" presName="imageRepeatNode" presStyleLbl="alignAcc1" presStyleIdx="0" presStyleCnt="8"/>
      <dgm:spPr/>
      <dgm:t>
        <a:bodyPr/>
        <a:lstStyle/>
        <a:p>
          <a:endParaRPr lang="es-EC"/>
        </a:p>
      </dgm:t>
    </dgm:pt>
    <dgm:pt modelId="{662CF284-4B00-495F-B2EF-B3299BB2671F}" type="pres">
      <dgm:prSet presAssocID="{7712480B-612B-4AC6-9888-220876976BBE}" presName="imageaccent1" presStyleCnt="0"/>
      <dgm:spPr/>
    </dgm:pt>
    <dgm:pt modelId="{F772B02D-1584-4D25-A367-47B22D18C34E}" type="pres">
      <dgm:prSet presAssocID="{7712480B-612B-4AC6-9888-220876976BBE}" presName="accentRepeatNode" presStyleLbl="solidAlignAcc1" presStyleIdx="1" presStyleCnt="16"/>
      <dgm:spPr/>
    </dgm:pt>
    <dgm:pt modelId="{E12037DA-102F-4D76-9278-F28A53310796}" type="pres">
      <dgm:prSet presAssocID="{73BD6D28-E233-42BE-A18A-7FBA8A260CF6}" presName="text2" presStyleCnt="0"/>
      <dgm:spPr/>
    </dgm:pt>
    <dgm:pt modelId="{6DCEA141-CDCB-47C7-B242-23B8B65E5719}" type="pres">
      <dgm:prSet presAssocID="{73BD6D28-E233-42BE-A18A-7FBA8A260CF6}" presName="textRepeatNode" presStyleLbl="alignNode1" presStyleIdx="1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7DF845C-B10E-41BC-8205-D4E3E11D438A}" type="pres">
      <dgm:prSet presAssocID="{73BD6D28-E233-42BE-A18A-7FBA8A260CF6}" presName="textaccent2" presStyleCnt="0"/>
      <dgm:spPr/>
    </dgm:pt>
    <dgm:pt modelId="{5D60607B-1F45-4DF3-AA8E-553E27E6D5BC}" type="pres">
      <dgm:prSet presAssocID="{73BD6D28-E233-42BE-A18A-7FBA8A260CF6}" presName="accentRepeatNode" presStyleLbl="solidAlignAcc1" presStyleIdx="2" presStyleCnt="16"/>
      <dgm:spPr/>
    </dgm:pt>
    <dgm:pt modelId="{E5421577-224E-4BC4-B9E6-410F93A6B635}" type="pres">
      <dgm:prSet presAssocID="{FA1D10FF-6A50-49DA-ACBE-644A7C6ED444}" presName="image2" presStyleCnt="0"/>
      <dgm:spPr/>
    </dgm:pt>
    <dgm:pt modelId="{B6FAA789-E1E6-4831-B4C6-9C31BC771E31}" type="pres">
      <dgm:prSet presAssocID="{FA1D10FF-6A50-49DA-ACBE-644A7C6ED444}" presName="imageRepeatNode" presStyleLbl="alignAcc1" presStyleIdx="1" presStyleCnt="8" custLinFactX="100000" custLinFactNeighborX="155992" custLinFactNeighborY="-52391"/>
      <dgm:spPr/>
      <dgm:t>
        <a:bodyPr/>
        <a:lstStyle/>
        <a:p>
          <a:endParaRPr lang="es-EC"/>
        </a:p>
      </dgm:t>
    </dgm:pt>
    <dgm:pt modelId="{D34CE0C6-6FAD-4B81-9D45-F7C90D36721A}" type="pres">
      <dgm:prSet presAssocID="{FA1D10FF-6A50-49DA-ACBE-644A7C6ED444}" presName="imageaccent2" presStyleCnt="0"/>
      <dgm:spPr/>
    </dgm:pt>
    <dgm:pt modelId="{18868320-19E2-45E2-BF55-F94D38619481}" type="pres">
      <dgm:prSet presAssocID="{FA1D10FF-6A50-49DA-ACBE-644A7C6ED444}" presName="accentRepeatNode" presStyleLbl="solidAlignAcc1" presStyleIdx="3" presStyleCnt="16" custLinFactX="1099631" custLinFactY="-200000" custLinFactNeighborX="1100000" custLinFactNeighborY="-247013"/>
      <dgm:spPr/>
    </dgm:pt>
    <dgm:pt modelId="{6A2F2140-E457-4487-AA2F-6C5F7C114912}" type="pres">
      <dgm:prSet presAssocID="{A18AA669-E800-443B-B387-1DED0EAC1D95}" presName="text3" presStyleCnt="0"/>
      <dgm:spPr/>
    </dgm:pt>
    <dgm:pt modelId="{C71B291F-AEAF-4756-AE89-B0832021CF6A}" type="pres">
      <dgm:prSet presAssocID="{A18AA669-E800-443B-B387-1DED0EAC1D95}" presName="textRepeatNode" presStyleLbl="alignNode1" presStyleIdx="2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76C5E20-B47C-4A17-8AC0-2DB87989EEE3}" type="pres">
      <dgm:prSet presAssocID="{A18AA669-E800-443B-B387-1DED0EAC1D95}" presName="textaccent3" presStyleCnt="0"/>
      <dgm:spPr/>
    </dgm:pt>
    <dgm:pt modelId="{18737495-B369-41A5-A560-3DBB99B29871}" type="pres">
      <dgm:prSet presAssocID="{A18AA669-E800-443B-B387-1DED0EAC1D95}" presName="accentRepeatNode" presStyleLbl="solidAlignAcc1" presStyleIdx="4" presStyleCnt="16"/>
      <dgm:spPr/>
    </dgm:pt>
    <dgm:pt modelId="{CD0C7750-BEDC-47E6-9E28-2A22B76B43E2}" type="pres">
      <dgm:prSet presAssocID="{C9F372C4-06A0-4645-8323-1508B543462B}" presName="image3" presStyleCnt="0"/>
      <dgm:spPr/>
    </dgm:pt>
    <dgm:pt modelId="{04D19ED4-BE34-4201-A598-68077987431A}" type="pres">
      <dgm:prSet presAssocID="{C9F372C4-06A0-4645-8323-1508B543462B}" presName="imageRepeatNode" presStyleLbl="alignAcc1" presStyleIdx="2" presStyleCnt="8"/>
      <dgm:spPr/>
      <dgm:t>
        <a:bodyPr/>
        <a:lstStyle/>
        <a:p>
          <a:endParaRPr lang="es-EC"/>
        </a:p>
      </dgm:t>
    </dgm:pt>
    <dgm:pt modelId="{906C9080-5F58-4A0A-93F4-088C2956D674}" type="pres">
      <dgm:prSet presAssocID="{C9F372C4-06A0-4645-8323-1508B543462B}" presName="imageaccent3" presStyleCnt="0"/>
      <dgm:spPr/>
    </dgm:pt>
    <dgm:pt modelId="{C773AFDD-EDBB-4D92-9E36-A3E204059AC2}" type="pres">
      <dgm:prSet presAssocID="{C9F372C4-06A0-4645-8323-1508B543462B}" presName="accentRepeatNode" presStyleLbl="solidAlignAcc1" presStyleIdx="5" presStyleCnt="16"/>
      <dgm:spPr/>
    </dgm:pt>
    <dgm:pt modelId="{533DF59A-17C1-4222-9A4E-10372FF0FE7B}" type="pres">
      <dgm:prSet presAssocID="{A53DD27B-0BC5-4834-A775-230C0A3DD7F4}" presName="text4" presStyleCnt="0"/>
      <dgm:spPr/>
    </dgm:pt>
    <dgm:pt modelId="{9BBDCC2B-AE73-4713-8515-168FB917A42B}" type="pres">
      <dgm:prSet presAssocID="{A53DD27B-0BC5-4834-A775-230C0A3DD7F4}" presName="textRepeatNode" presStyleLbl="alignNode1" presStyleIdx="3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92118B8-EE0C-4C06-9DDB-C3C36661449E}" type="pres">
      <dgm:prSet presAssocID="{A53DD27B-0BC5-4834-A775-230C0A3DD7F4}" presName="textaccent4" presStyleCnt="0"/>
      <dgm:spPr/>
    </dgm:pt>
    <dgm:pt modelId="{782FDFE0-2DA3-49DD-8AC2-D44982AD69BA}" type="pres">
      <dgm:prSet presAssocID="{A53DD27B-0BC5-4834-A775-230C0A3DD7F4}" presName="accentRepeatNode" presStyleLbl="solidAlignAcc1" presStyleIdx="6" presStyleCnt="16"/>
      <dgm:spPr/>
    </dgm:pt>
    <dgm:pt modelId="{A5727590-57CD-44BE-AB2D-1EAF998B70C0}" type="pres">
      <dgm:prSet presAssocID="{BE39AEF4-DE92-4796-9404-F51E7AC039A1}" presName="image4" presStyleCnt="0"/>
      <dgm:spPr/>
    </dgm:pt>
    <dgm:pt modelId="{DE0A1EDE-DF20-442C-9B19-7AE28F4DD520}" type="pres">
      <dgm:prSet presAssocID="{BE39AEF4-DE92-4796-9404-F51E7AC039A1}" presName="imageRepeatNode" presStyleLbl="alignAcc1" presStyleIdx="3" presStyleCnt="8"/>
      <dgm:spPr/>
      <dgm:t>
        <a:bodyPr/>
        <a:lstStyle/>
        <a:p>
          <a:endParaRPr lang="es-EC"/>
        </a:p>
      </dgm:t>
    </dgm:pt>
    <dgm:pt modelId="{1B033828-FB4D-4058-8C6C-EA42C3889444}" type="pres">
      <dgm:prSet presAssocID="{BE39AEF4-DE92-4796-9404-F51E7AC039A1}" presName="imageaccent4" presStyleCnt="0"/>
      <dgm:spPr/>
    </dgm:pt>
    <dgm:pt modelId="{BA16C47B-8EB5-4924-8FF0-B6774E4569B8}" type="pres">
      <dgm:prSet presAssocID="{BE39AEF4-DE92-4796-9404-F51E7AC039A1}" presName="accentRepeatNode" presStyleLbl="solidAlignAcc1" presStyleIdx="7" presStyleCnt="16"/>
      <dgm:spPr/>
    </dgm:pt>
    <dgm:pt modelId="{9ED0918C-11B1-429F-B24B-7353F8175D86}" type="pres">
      <dgm:prSet presAssocID="{FFFA7A9D-2992-4CC9-A671-4E8CB63D1114}" presName="text5" presStyleCnt="0"/>
      <dgm:spPr/>
    </dgm:pt>
    <dgm:pt modelId="{B383187F-07DB-4780-A3D7-231264AFBBEE}" type="pres">
      <dgm:prSet presAssocID="{FFFA7A9D-2992-4CC9-A671-4E8CB63D1114}" presName="textRepeatNode" presStyleLbl="alignNode1" presStyleIdx="4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9F38846-FC7A-4829-A02A-50B520B23C08}" type="pres">
      <dgm:prSet presAssocID="{FFFA7A9D-2992-4CC9-A671-4E8CB63D1114}" presName="textaccent5" presStyleCnt="0"/>
      <dgm:spPr/>
    </dgm:pt>
    <dgm:pt modelId="{42953043-C8E2-4DB1-8E36-852777F5059F}" type="pres">
      <dgm:prSet presAssocID="{FFFA7A9D-2992-4CC9-A671-4E8CB63D1114}" presName="accentRepeatNode" presStyleLbl="solidAlignAcc1" presStyleIdx="8" presStyleCnt="16"/>
      <dgm:spPr/>
    </dgm:pt>
    <dgm:pt modelId="{52B0164E-374F-4A24-AE28-F0826C153A8D}" type="pres">
      <dgm:prSet presAssocID="{BF43FB6A-63D5-44DD-AD20-3F2E5FA59D2A}" presName="image5" presStyleCnt="0"/>
      <dgm:spPr/>
    </dgm:pt>
    <dgm:pt modelId="{359D2336-DE25-44FE-B138-CA18FC7FE2D8}" type="pres">
      <dgm:prSet presAssocID="{BF43FB6A-63D5-44DD-AD20-3F2E5FA59D2A}" presName="imageRepeatNode" presStyleLbl="alignAcc1" presStyleIdx="4" presStyleCnt="8"/>
      <dgm:spPr/>
      <dgm:t>
        <a:bodyPr/>
        <a:lstStyle/>
        <a:p>
          <a:endParaRPr lang="es-EC"/>
        </a:p>
      </dgm:t>
    </dgm:pt>
    <dgm:pt modelId="{47B33A3E-DB79-4C3A-BCFE-8A3F0808FCE8}" type="pres">
      <dgm:prSet presAssocID="{BF43FB6A-63D5-44DD-AD20-3F2E5FA59D2A}" presName="imageaccent5" presStyleCnt="0"/>
      <dgm:spPr/>
    </dgm:pt>
    <dgm:pt modelId="{7787937F-EBAB-4C0E-B2B0-91ABE541B54D}" type="pres">
      <dgm:prSet presAssocID="{BF43FB6A-63D5-44DD-AD20-3F2E5FA59D2A}" presName="accentRepeatNode" presStyleLbl="solidAlignAcc1" presStyleIdx="9" presStyleCnt="16"/>
      <dgm:spPr/>
    </dgm:pt>
    <dgm:pt modelId="{C3FE4F50-29CB-4587-A3EA-2C0EF0D54A33}" type="pres">
      <dgm:prSet presAssocID="{205EF21D-12C6-49ED-9CF4-E5B54AFC65B3}" presName="text6" presStyleCnt="0"/>
      <dgm:spPr/>
    </dgm:pt>
    <dgm:pt modelId="{B08CC18D-6AE1-4649-9B85-190B798E4BAB}" type="pres">
      <dgm:prSet presAssocID="{205EF21D-12C6-49ED-9CF4-E5B54AFC65B3}" presName="textRepeatNode" presStyleLbl="alignNode1" presStyleIdx="5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9B310EF-3849-4D70-9CEC-88D9AA1F5453}" type="pres">
      <dgm:prSet presAssocID="{205EF21D-12C6-49ED-9CF4-E5B54AFC65B3}" presName="textaccent6" presStyleCnt="0"/>
      <dgm:spPr/>
    </dgm:pt>
    <dgm:pt modelId="{C017070A-DE5E-4FE2-B1C1-39AB6A8BB75F}" type="pres">
      <dgm:prSet presAssocID="{205EF21D-12C6-49ED-9CF4-E5B54AFC65B3}" presName="accentRepeatNode" presStyleLbl="solidAlignAcc1" presStyleIdx="10" presStyleCnt="16"/>
      <dgm:spPr/>
    </dgm:pt>
    <dgm:pt modelId="{D58CF561-670E-42FE-9CC8-4A51D4F85F37}" type="pres">
      <dgm:prSet presAssocID="{B67DCE6F-7BDC-4BFF-AB01-9DB378C4DEAF}" presName="image6" presStyleCnt="0"/>
      <dgm:spPr/>
    </dgm:pt>
    <dgm:pt modelId="{2BAB8EAA-F3C4-48CF-9276-CEF8AA8DDDC5}" type="pres">
      <dgm:prSet presAssocID="{B67DCE6F-7BDC-4BFF-AB01-9DB378C4DEAF}" presName="imageRepeatNode" presStyleLbl="alignAcc1" presStyleIdx="5" presStyleCnt="8"/>
      <dgm:spPr/>
      <dgm:t>
        <a:bodyPr/>
        <a:lstStyle/>
        <a:p>
          <a:endParaRPr lang="es-EC"/>
        </a:p>
      </dgm:t>
    </dgm:pt>
    <dgm:pt modelId="{ADC1713C-87DE-4FF4-B45A-F769475AC5E8}" type="pres">
      <dgm:prSet presAssocID="{B67DCE6F-7BDC-4BFF-AB01-9DB378C4DEAF}" presName="imageaccent6" presStyleCnt="0"/>
      <dgm:spPr/>
    </dgm:pt>
    <dgm:pt modelId="{62F1D374-18A6-4981-8065-EAD2475DC6FA}" type="pres">
      <dgm:prSet presAssocID="{B67DCE6F-7BDC-4BFF-AB01-9DB378C4DEAF}" presName="accentRepeatNode" presStyleLbl="solidAlignAcc1" presStyleIdx="11" presStyleCnt="16"/>
      <dgm:spPr/>
    </dgm:pt>
    <dgm:pt modelId="{A0096E5A-243F-4C4E-A4C9-DC8115D07CA1}" type="pres">
      <dgm:prSet presAssocID="{A117E727-BF3B-4069-8E46-D2CFB65FE2B8}" presName="text7" presStyleCnt="0"/>
      <dgm:spPr/>
    </dgm:pt>
    <dgm:pt modelId="{7784DBB0-4E01-4AD5-8D40-4923EFF98820}" type="pres">
      <dgm:prSet presAssocID="{A117E727-BF3B-4069-8E46-D2CFB65FE2B8}" presName="textRepeatNode" presStyleLbl="alignNode1" presStyleIdx="6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AD0A8AB-3D81-4A62-80B7-71B5A61FB10D}" type="pres">
      <dgm:prSet presAssocID="{A117E727-BF3B-4069-8E46-D2CFB65FE2B8}" presName="textaccent7" presStyleCnt="0"/>
      <dgm:spPr/>
    </dgm:pt>
    <dgm:pt modelId="{80A88B84-104B-4C1B-826B-0A2BF0640C85}" type="pres">
      <dgm:prSet presAssocID="{A117E727-BF3B-4069-8E46-D2CFB65FE2B8}" presName="accentRepeatNode" presStyleLbl="solidAlignAcc1" presStyleIdx="12" presStyleCnt="16"/>
      <dgm:spPr/>
    </dgm:pt>
    <dgm:pt modelId="{E7F39CEB-CE4F-47A8-8691-680D0E008E67}" type="pres">
      <dgm:prSet presAssocID="{47D21DB2-E154-47EB-9B64-FA3790CC539D}" presName="image7" presStyleCnt="0"/>
      <dgm:spPr/>
    </dgm:pt>
    <dgm:pt modelId="{6C8D71AA-69AD-4DDF-AFE6-145FBFB48663}" type="pres">
      <dgm:prSet presAssocID="{47D21DB2-E154-47EB-9B64-FA3790CC539D}" presName="imageRepeatNode" presStyleLbl="alignAcc1" presStyleIdx="6" presStyleCnt="8"/>
      <dgm:spPr/>
      <dgm:t>
        <a:bodyPr/>
        <a:lstStyle/>
        <a:p>
          <a:endParaRPr lang="es-EC"/>
        </a:p>
      </dgm:t>
    </dgm:pt>
    <dgm:pt modelId="{92A79522-97C2-4D3B-86BF-C675662F6893}" type="pres">
      <dgm:prSet presAssocID="{47D21DB2-E154-47EB-9B64-FA3790CC539D}" presName="imageaccent7" presStyleCnt="0"/>
      <dgm:spPr/>
    </dgm:pt>
    <dgm:pt modelId="{B4A9DBF0-FDA8-4669-8075-9748D02846A1}" type="pres">
      <dgm:prSet presAssocID="{47D21DB2-E154-47EB-9B64-FA3790CC539D}" presName="accentRepeatNode" presStyleLbl="solidAlignAcc1" presStyleIdx="13" presStyleCnt="16"/>
      <dgm:spPr/>
    </dgm:pt>
    <dgm:pt modelId="{778C5852-0457-4557-8375-A1C1723456E7}" type="pres">
      <dgm:prSet presAssocID="{743D09EA-803D-41C6-8F48-29BC878168D6}" presName="text8" presStyleCnt="0"/>
      <dgm:spPr/>
    </dgm:pt>
    <dgm:pt modelId="{61C99A6F-22D0-4102-8818-351535535651}" type="pres">
      <dgm:prSet presAssocID="{743D09EA-803D-41C6-8F48-29BC878168D6}" presName="textRepeatNode" presStyleLbl="alignNode1" presStyleIdx="7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CB304A4-E7B0-4C50-963E-10AC5363BFAA}" type="pres">
      <dgm:prSet presAssocID="{743D09EA-803D-41C6-8F48-29BC878168D6}" presName="textaccent8" presStyleCnt="0"/>
      <dgm:spPr/>
    </dgm:pt>
    <dgm:pt modelId="{88E9D5D3-B85B-4C20-AFBB-DC1B334448A4}" type="pres">
      <dgm:prSet presAssocID="{743D09EA-803D-41C6-8F48-29BC878168D6}" presName="accentRepeatNode" presStyleLbl="solidAlignAcc1" presStyleIdx="14" presStyleCnt="16"/>
      <dgm:spPr/>
    </dgm:pt>
    <dgm:pt modelId="{22988245-794F-471E-8417-097D8DB80D16}" type="pres">
      <dgm:prSet presAssocID="{39CED44F-834D-4744-8655-C9C12B39AE6A}" presName="image8" presStyleCnt="0"/>
      <dgm:spPr/>
    </dgm:pt>
    <dgm:pt modelId="{C5DB03B7-B2FE-4B14-AAA9-62AF68659784}" type="pres">
      <dgm:prSet presAssocID="{39CED44F-834D-4744-8655-C9C12B39AE6A}" presName="imageRepeatNode" presStyleLbl="alignAcc1" presStyleIdx="7" presStyleCnt="8"/>
      <dgm:spPr/>
      <dgm:t>
        <a:bodyPr/>
        <a:lstStyle/>
        <a:p>
          <a:endParaRPr lang="es-EC"/>
        </a:p>
      </dgm:t>
    </dgm:pt>
    <dgm:pt modelId="{0625F456-2BAB-4AAA-AA46-50EAFE1864A4}" type="pres">
      <dgm:prSet presAssocID="{39CED44F-834D-4744-8655-C9C12B39AE6A}" presName="imageaccent8" presStyleCnt="0"/>
      <dgm:spPr/>
    </dgm:pt>
    <dgm:pt modelId="{0E56E375-981B-417C-BE8F-B4AE33E8FC1C}" type="pres">
      <dgm:prSet presAssocID="{39CED44F-834D-4744-8655-C9C12B39AE6A}" presName="accentRepeatNode" presStyleLbl="solidAlignAcc1" presStyleIdx="15" presStyleCnt="16"/>
      <dgm:spPr/>
    </dgm:pt>
  </dgm:ptLst>
  <dgm:cxnLst>
    <dgm:cxn modelId="{1B529A42-FD8A-4D1B-953D-D0243B3C8299}" type="presOf" srcId="{C9F372C4-06A0-4645-8323-1508B543462B}" destId="{04D19ED4-BE34-4201-A598-68077987431A}" srcOrd="0" destOrd="0" presId="urn:microsoft.com/office/officeart/2008/layout/HexagonCluster"/>
    <dgm:cxn modelId="{DD2871FD-862B-4EAA-AA1A-E60EFA02810A}" srcId="{11D547CC-FE7C-4425-B45D-D0CE2586A540}" destId="{743D09EA-803D-41C6-8F48-29BC878168D6}" srcOrd="7" destOrd="0" parTransId="{E1DD7485-D4EC-4C77-83F1-9D5A8171E82A}" sibTransId="{39CED44F-834D-4744-8655-C9C12B39AE6A}"/>
    <dgm:cxn modelId="{BCD8229F-8A63-4525-8B4B-CC85B8140039}" type="presOf" srcId="{47D21DB2-E154-47EB-9B64-FA3790CC539D}" destId="{6C8D71AA-69AD-4DDF-AFE6-145FBFB48663}" srcOrd="0" destOrd="0" presId="urn:microsoft.com/office/officeart/2008/layout/HexagonCluster"/>
    <dgm:cxn modelId="{EBB4288C-63E3-4216-8B0A-1D9C81E18539}" type="presOf" srcId="{A117E727-BF3B-4069-8E46-D2CFB65FE2B8}" destId="{7784DBB0-4E01-4AD5-8D40-4923EFF98820}" srcOrd="0" destOrd="0" presId="urn:microsoft.com/office/officeart/2008/layout/HexagonCluster"/>
    <dgm:cxn modelId="{F1667826-D19E-4887-A306-193A5C0E0FBE}" type="presOf" srcId="{1927EEEF-1200-4758-8861-2CDA075D84EE}" destId="{97036530-9723-4F4F-ADB0-2B7964ED2DE4}" srcOrd="0" destOrd="0" presId="urn:microsoft.com/office/officeart/2008/layout/HexagonCluster"/>
    <dgm:cxn modelId="{3C0A8EC9-15D4-41B5-B9BC-11D8D60FB5AC}" type="presOf" srcId="{73BD6D28-E233-42BE-A18A-7FBA8A260CF6}" destId="{6DCEA141-CDCB-47C7-B242-23B8B65E5719}" srcOrd="0" destOrd="0" presId="urn:microsoft.com/office/officeart/2008/layout/HexagonCluster"/>
    <dgm:cxn modelId="{D0D3C8A8-8659-4C27-A570-CC042CF17534}" type="presOf" srcId="{11D547CC-FE7C-4425-B45D-D0CE2586A540}" destId="{56F35F17-E4C7-4A62-9E5A-F0E340307D22}" srcOrd="0" destOrd="0" presId="urn:microsoft.com/office/officeart/2008/layout/HexagonCluster"/>
    <dgm:cxn modelId="{E980DCBF-6D69-445A-B507-A924AAC4B21F}" srcId="{11D547CC-FE7C-4425-B45D-D0CE2586A540}" destId="{205EF21D-12C6-49ED-9CF4-E5B54AFC65B3}" srcOrd="5" destOrd="0" parTransId="{5E313401-9E89-431C-BBFA-E2CAF60D3B30}" sibTransId="{B67DCE6F-7BDC-4BFF-AB01-9DB378C4DEAF}"/>
    <dgm:cxn modelId="{09EFBBD5-8FC2-46F6-BBCE-BC73FD8A70AB}" type="presOf" srcId="{7712480B-612B-4AC6-9888-220876976BBE}" destId="{7EA425E0-6AB3-4ABB-B54B-FF9210083780}" srcOrd="0" destOrd="0" presId="urn:microsoft.com/office/officeart/2008/layout/HexagonCluster"/>
    <dgm:cxn modelId="{C53E0B57-B8C3-4A54-87D0-24CF0187E413}" type="presOf" srcId="{FFFA7A9D-2992-4CC9-A671-4E8CB63D1114}" destId="{B383187F-07DB-4780-A3D7-231264AFBBEE}" srcOrd="0" destOrd="0" presId="urn:microsoft.com/office/officeart/2008/layout/HexagonCluster"/>
    <dgm:cxn modelId="{E832A698-4C8D-4BA7-931C-D2D0B8A75BD2}" type="presOf" srcId="{205EF21D-12C6-49ED-9CF4-E5B54AFC65B3}" destId="{B08CC18D-6AE1-4649-9B85-190B798E4BAB}" srcOrd="0" destOrd="0" presId="urn:microsoft.com/office/officeart/2008/layout/HexagonCluster"/>
    <dgm:cxn modelId="{C81E5727-B9A4-4BEA-AFA8-27294CB5E5F0}" srcId="{11D547CC-FE7C-4425-B45D-D0CE2586A540}" destId="{A53DD27B-0BC5-4834-A775-230C0A3DD7F4}" srcOrd="3" destOrd="0" parTransId="{F10F39F2-DF64-454B-A0F8-08B1000B8FF2}" sibTransId="{BE39AEF4-DE92-4796-9404-F51E7AC039A1}"/>
    <dgm:cxn modelId="{A288C525-69E9-4524-B329-31C9EF42EE44}" srcId="{11D547CC-FE7C-4425-B45D-D0CE2586A540}" destId="{FFFA7A9D-2992-4CC9-A671-4E8CB63D1114}" srcOrd="4" destOrd="0" parTransId="{9D86149F-99EA-46D2-BC84-96E17E7A8A15}" sibTransId="{BF43FB6A-63D5-44DD-AD20-3F2E5FA59D2A}"/>
    <dgm:cxn modelId="{950E7319-6274-4607-AC72-6E0EA1EF942A}" type="presOf" srcId="{BF43FB6A-63D5-44DD-AD20-3F2E5FA59D2A}" destId="{359D2336-DE25-44FE-B138-CA18FC7FE2D8}" srcOrd="0" destOrd="0" presId="urn:microsoft.com/office/officeart/2008/layout/HexagonCluster"/>
    <dgm:cxn modelId="{8233E5FB-ECAF-492E-9E27-0F3108E5516A}" type="presOf" srcId="{743D09EA-803D-41C6-8F48-29BC878168D6}" destId="{61C99A6F-22D0-4102-8818-351535535651}" srcOrd="0" destOrd="0" presId="urn:microsoft.com/office/officeart/2008/layout/HexagonCluster"/>
    <dgm:cxn modelId="{0F6EEC24-6BA3-4EF1-B752-C8296475D086}" srcId="{11D547CC-FE7C-4425-B45D-D0CE2586A540}" destId="{A18AA669-E800-443B-B387-1DED0EAC1D95}" srcOrd="2" destOrd="0" parTransId="{E9E4D86E-987D-4948-9CF9-98DB4765946E}" sibTransId="{C9F372C4-06A0-4645-8323-1508B543462B}"/>
    <dgm:cxn modelId="{86C1944C-D562-4064-85DC-C2D47373A245}" type="presOf" srcId="{A53DD27B-0BC5-4834-A775-230C0A3DD7F4}" destId="{9BBDCC2B-AE73-4713-8515-168FB917A42B}" srcOrd="0" destOrd="0" presId="urn:microsoft.com/office/officeart/2008/layout/HexagonCluster"/>
    <dgm:cxn modelId="{B7F88690-F729-434C-A18E-5CF9211068D9}" type="presOf" srcId="{39CED44F-834D-4744-8655-C9C12B39AE6A}" destId="{C5DB03B7-B2FE-4B14-AAA9-62AF68659784}" srcOrd="0" destOrd="0" presId="urn:microsoft.com/office/officeart/2008/layout/HexagonCluster"/>
    <dgm:cxn modelId="{28582281-1EBC-4654-A477-8F7A14611883}" srcId="{11D547CC-FE7C-4425-B45D-D0CE2586A540}" destId="{73BD6D28-E233-42BE-A18A-7FBA8A260CF6}" srcOrd="1" destOrd="0" parTransId="{A9D58165-9542-4E26-BC35-DE98A4E668EE}" sibTransId="{FA1D10FF-6A50-49DA-ACBE-644A7C6ED444}"/>
    <dgm:cxn modelId="{03E3B5EF-54AA-4DDE-B7B9-FEBFDB324C0E}" type="presOf" srcId="{B67DCE6F-7BDC-4BFF-AB01-9DB378C4DEAF}" destId="{2BAB8EAA-F3C4-48CF-9276-CEF8AA8DDDC5}" srcOrd="0" destOrd="0" presId="urn:microsoft.com/office/officeart/2008/layout/HexagonCluster"/>
    <dgm:cxn modelId="{736CADE6-9E11-4FED-B6AF-307A5087446F}" type="presOf" srcId="{FA1D10FF-6A50-49DA-ACBE-644A7C6ED444}" destId="{B6FAA789-E1E6-4831-B4C6-9C31BC771E31}" srcOrd="0" destOrd="0" presId="urn:microsoft.com/office/officeart/2008/layout/HexagonCluster"/>
    <dgm:cxn modelId="{7E5558EC-9F75-4BB2-A27C-2D2818E97793}" type="presOf" srcId="{A18AA669-E800-443B-B387-1DED0EAC1D95}" destId="{C71B291F-AEAF-4756-AE89-B0832021CF6A}" srcOrd="0" destOrd="0" presId="urn:microsoft.com/office/officeart/2008/layout/HexagonCluster"/>
    <dgm:cxn modelId="{61BE936E-8926-4AF3-9864-17ECE257B8B2}" srcId="{11D547CC-FE7C-4425-B45D-D0CE2586A540}" destId="{A117E727-BF3B-4069-8E46-D2CFB65FE2B8}" srcOrd="6" destOrd="0" parTransId="{4F4AA47F-E485-481A-9144-9B187AA8E6B9}" sibTransId="{47D21DB2-E154-47EB-9B64-FA3790CC539D}"/>
    <dgm:cxn modelId="{A1B3B337-2846-4F77-AF56-E083DF681377}" srcId="{11D547CC-FE7C-4425-B45D-D0CE2586A540}" destId="{1927EEEF-1200-4758-8861-2CDA075D84EE}" srcOrd="0" destOrd="0" parTransId="{812F07DA-DEDD-46DA-994B-09C85ACAEB6D}" sibTransId="{7712480B-612B-4AC6-9888-220876976BBE}"/>
    <dgm:cxn modelId="{BFF8680A-7E8D-475F-AEA5-1AA09F11A9E9}" type="presOf" srcId="{BE39AEF4-DE92-4796-9404-F51E7AC039A1}" destId="{DE0A1EDE-DF20-442C-9B19-7AE28F4DD520}" srcOrd="0" destOrd="0" presId="urn:microsoft.com/office/officeart/2008/layout/HexagonCluster"/>
    <dgm:cxn modelId="{726C4CD7-3CF6-49BE-A5CB-35D25E3DF292}" type="presParOf" srcId="{56F35F17-E4C7-4A62-9E5A-F0E340307D22}" destId="{476911DB-C68E-4C23-B622-88F4264805F0}" srcOrd="0" destOrd="0" presId="urn:microsoft.com/office/officeart/2008/layout/HexagonCluster"/>
    <dgm:cxn modelId="{650D1C89-71A5-49ED-AEEA-3342C4886418}" type="presParOf" srcId="{476911DB-C68E-4C23-B622-88F4264805F0}" destId="{97036530-9723-4F4F-ADB0-2B7964ED2DE4}" srcOrd="0" destOrd="0" presId="urn:microsoft.com/office/officeart/2008/layout/HexagonCluster"/>
    <dgm:cxn modelId="{A4F976E5-DD14-4FCF-B949-335694E9C391}" type="presParOf" srcId="{56F35F17-E4C7-4A62-9E5A-F0E340307D22}" destId="{1ADC76F9-24DF-48FC-AD5C-086D217D73A1}" srcOrd="1" destOrd="0" presId="urn:microsoft.com/office/officeart/2008/layout/HexagonCluster"/>
    <dgm:cxn modelId="{97129F2A-F58E-4745-A136-81BB2BF21514}" type="presParOf" srcId="{1ADC76F9-24DF-48FC-AD5C-086D217D73A1}" destId="{649599F6-9A81-4633-A72A-E80F0BE7057F}" srcOrd="0" destOrd="0" presId="urn:microsoft.com/office/officeart/2008/layout/HexagonCluster"/>
    <dgm:cxn modelId="{F25A8661-6E35-44E5-949B-AFFBDA1B8BDF}" type="presParOf" srcId="{56F35F17-E4C7-4A62-9E5A-F0E340307D22}" destId="{3848F2C9-DBC8-43F1-B0F1-732B3D377181}" srcOrd="2" destOrd="0" presId="urn:microsoft.com/office/officeart/2008/layout/HexagonCluster"/>
    <dgm:cxn modelId="{41738477-8B13-40CD-8C2C-5344AC14ECF3}" type="presParOf" srcId="{3848F2C9-DBC8-43F1-B0F1-732B3D377181}" destId="{7EA425E0-6AB3-4ABB-B54B-FF9210083780}" srcOrd="0" destOrd="0" presId="urn:microsoft.com/office/officeart/2008/layout/HexagonCluster"/>
    <dgm:cxn modelId="{9B650CF1-8881-423C-BE93-519EFBEF3718}" type="presParOf" srcId="{56F35F17-E4C7-4A62-9E5A-F0E340307D22}" destId="{662CF284-4B00-495F-B2EF-B3299BB2671F}" srcOrd="3" destOrd="0" presId="urn:microsoft.com/office/officeart/2008/layout/HexagonCluster"/>
    <dgm:cxn modelId="{FCBD9524-D1C0-403A-B0D0-4CD31FD090BA}" type="presParOf" srcId="{662CF284-4B00-495F-B2EF-B3299BB2671F}" destId="{F772B02D-1584-4D25-A367-47B22D18C34E}" srcOrd="0" destOrd="0" presId="urn:microsoft.com/office/officeart/2008/layout/HexagonCluster"/>
    <dgm:cxn modelId="{B1487C23-E146-4BA0-AF0E-42216B8AA652}" type="presParOf" srcId="{56F35F17-E4C7-4A62-9E5A-F0E340307D22}" destId="{E12037DA-102F-4D76-9278-F28A53310796}" srcOrd="4" destOrd="0" presId="urn:microsoft.com/office/officeart/2008/layout/HexagonCluster"/>
    <dgm:cxn modelId="{82F7E4B6-3A17-4B6F-93FF-68FCCCC70924}" type="presParOf" srcId="{E12037DA-102F-4D76-9278-F28A53310796}" destId="{6DCEA141-CDCB-47C7-B242-23B8B65E5719}" srcOrd="0" destOrd="0" presId="urn:microsoft.com/office/officeart/2008/layout/HexagonCluster"/>
    <dgm:cxn modelId="{4BA33BA1-1763-49AF-B8B9-39AE36345AA0}" type="presParOf" srcId="{56F35F17-E4C7-4A62-9E5A-F0E340307D22}" destId="{97DF845C-B10E-41BC-8205-D4E3E11D438A}" srcOrd="5" destOrd="0" presId="urn:microsoft.com/office/officeart/2008/layout/HexagonCluster"/>
    <dgm:cxn modelId="{662D4C04-53BF-4FFA-A433-BF6DF4296044}" type="presParOf" srcId="{97DF845C-B10E-41BC-8205-D4E3E11D438A}" destId="{5D60607B-1F45-4DF3-AA8E-553E27E6D5BC}" srcOrd="0" destOrd="0" presId="urn:microsoft.com/office/officeart/2008/layout/HexagonCluster"/>
    <dgm:cxn modelId="{BF7FF243-ADFA-4330-ABC4-1A63813CFACE}" type="presParOf" srcId="{56F35F17-E4C7-4A62-9E5A-F0E340307D22}" destId="{E5421577-224E-4BC4-B9E6-410F93A6B635}" srcOrd="6" destOrd="0" presId="urn:microsoft.com/office/officeart/2008/layout/HexagonCluster"/>
    <dgm:cxn modelId="{69D15319-AC5E-468D-BD4E-C2F2DA6151AF}" type="presParOf" srcId="{E5421577-224E-4BC4-B9E6-410F93A6B635}" destId="{B6FAA789-E1E6-4831-B4C6-9C31BC771E31}" srcOrd="0" destOrd="0" presId="urn:microsoft.com/office/officeart/2008/layout/HexagonCluster"/>
    <dgm:cxn modelId="{1C1461D0-6BD0-4F88-9DBC-42F8AE901E13}" type="presParOf" srcId="{56F35F17-E4C7-4A62-9E5A-F0E340307D22}" destId="{D34CE0C6-6FAD-4B81-9D45-F7C90D36721A}" srcOrd="7" destOrd="0" presId="urn:microsoft.com/office/officeart/2008/layout/HexagonCluster"/>
    <dgm:cxn modelId="{88207136-F044-413C-883A-A7D10DF53BBE}" type="presParOf" srcId="{D34CE0C6-6FAD-4B81-9D45-F7C90D36721A}" destId="{18868320-19E2-45E2-BF55-F94D38619481}" srcOrd="0" destOrd="0" presId="urn:microsoft.com/office/officeart/2008/layout/HexagonCluster"/>
    <dgm:cxn modelId="{D2C9D527-9511-4855-B5E2-562B5983D225}" type="presParOf" srcId="{56F35F17-E4C7-4A62-9E5A-F0E340307D22}" destId="{6A2F2140-E457-4487-AA2F-6C5F7C114912}" srcOrd="8" destOrd="0" presId="urn:microsoft.com/office/officeart/2008/layout/HexagonCluster"/>
    <dgm:cxn modelId="{A477EB9A-0332-4118-8E68-6FA41B571E70}" type="presParOf" srcId="{6A2F2140-E457-4487-AA2F-6C5F7C114912}" destId="{C71B291F-AEAF-4756-AE89-B0832021CF6A}" srcOrd="0" destOrd="0" presId="urn:microsoft.com/office/officeart/2008/layout/HexagonCluster"/>
    <dgm:cxn modelId="{11DF3FAB-FF10-4CF4-A3A4-AABB3BD7752C}" type="presParOf" srcId="{56F35F17-E4C7-4A62-9E5A-F0E340307D22}" destId="{D76C5E20-B47C-4A17-8AC0-2DB87989EEE3}" srcOrd="9" destOrd="0" presId="urn:microsoft.com/office/officeart/2008/layout/HexagonCluster"/>
    <dgm:cxn modelId="{B453A1F8-0D19-4286-ADC3-6E46B5FDB7DF}" type="presParOf" srcId="{D76C5E20-B47C-4A17-8AC0-2DB87989EEE3}" destId="{18737495-B369-41A5-A560-3DBB99B29871}" srcOrd="0" destOrd="0" presId="urn:microsoft.com/office/officeart/2008/layout/HexagonCluster"/>
    <dgm:cxn modelId="{ABF6139B-93E2-44D5-AFC5-DD5C6FF6939D}" type="presParOf" srcId="{56F35F17-E4C7-4A62-9E5A-F0E340307D22}" destId="{CD0C7750-BEDC-47E6-9E28-2A22B76B43E2}" srcOrd="10" destOrd="0" presId="urn:microsoft.com/office/officeart/2008/layout/HexagonCluster"/>
    <dgm:cxn modelId="{C4FAAB12-9E9C-4A29-96D5-8A961B26E681}" type="presParOf" srcId="{CD0C7750-BEDC-47E6-9E28-2A22B76B43E2}" destId="{04D19ED4-BE34-4201-A598-68077987431A}" srcOrd="0" destOrd="0" presId="urn:microsoft.com/office/officeart/2008/layout/HexagonCluster"/>
    <dgm:cxn modelId="{DB7A9C8A-8F1D-4D62-87D5-6A10DE2B9891}" type="presParOf" srcId="{56F35F17-E4C7-4A62-9E5A-F0E340307D22}" destId="{906C9080-5F58-4A0A-93F4-088C2956D674}" srcOrd="11" destOrd="0" presId="urn:microsoft.com/office/officeart/2008/layout/HexagonCluster"/>
    <dgm:cxn modelId="{D9D7E30E-F264-4FAE-ABCB-C2BC85B1D99F}" type="presParOf" srcId="{906C9080-5F58-4A0A-93F4-088C2956D674}" destId="{C773AFDD-EDBB-4D92-9E36-A3E204059AC2}" srcOrd="0" destOrd="0" presId="urn:microsoft.com/office/officeart/2008/layout/HexagonCluster"/>
    <dgm:cxn modelId="{7B761D18-17F4-4861-9EF5-7FDA00BD2204}" type="presParOf" srcId="{56F35F17-E4C7-4A62-9E5A-F0E340307D22}" destId="{533DF59A-17C1-4222-9A4E-10372FF0FE7B}" srcOrd="12" destOrd="0" presId="urn:microsoft.com/office/officeart/2008/layout/HexagonCluster"/>
    <dgm:cxn modelId="{55C236CC-FF3D-4889-BE6D-D3F74D9D63A5}" type="presParOf" srcId="{533DF59A-17C1-4222-9A4E-10372FF0FE7B}" destId="{9BBDCC2B-AE73-4713-8515-168FB917A42B}" srcOrd="0" destOrd="0" presId="urn:microsoft.com/office/officeart/2008/layout/HexagonCluster"/>
    <dgm:cxn modelId="{67737610-9FB3-4591-B62D-D671249FC48A}" type="presParOf" srcId="{56F35F17-E4C7-4A62-9E5A-F0E340307D22}" destId="{592118B8-EE0C-4C06-9DDB-C3C36661449E}" srcOrd="13" destOrd="0" presId="urn:microsoft.com/office/officeart/2008/layout/HexagonCluster"/>
    <dgm:cxn modelId="{18851388-0CC5-40E8-912D-98EBC4ABC235}" type="presParOf" srcId="{592118B8-EE0C-4C06-9DDB-C3C36661449E}" destId="{782FDFE0-2DA3-49DD-8AC2-D44982AD69BA}" srcOrd="0" destOrd="0" presId="urn:microsoft.com/office/officeart/2008/layout/HexagonCluster"/>
    <dgm:cxn modelId="{11F8F9F9-E02A-4367-A319-FB7F8887CF12}" type="presParOf" srcId="{56F35F17-E4C7-4A62-9E5A-F0E340307D22}" destId="{A5727590-57CD-44BE-AB2D-1EAF998B70C0}" srcOrd="14" destOrd="0" presId="urn:microsoft.com/office/officeart/2008/layout/HexagonCluster"/>
    <dgm:cxn modelId="{C8C2A8A9-CC3B-42A5-AB67-F6664D973E94}" type="presParOf" srcId="{A5727590-57CD-44BE-AB2D-1EAF998B70C0}" destId="{DE0A1EDE-DF20-442C-9B19-7AE28F4DD520}" srcOrd="0" destOrd="0" presId="urn:microsoft.com/office/officeart/2008/layout/HexagonCluster"/>
    <dgm:cxn modelId="{93B0BE8A-4A05-4148-9500-1E20DD5A98F4}" type="presParOf" srcId="{56F35F17-E4C7-4A62-9E5A-F0E340307D22}" destId="{1B033828-FB4D-4058-8C6C-EA42C3889444}" srcOrd="15" destOrd="0" presId="urn:microsoft.com/office/officeart/2008/layout/HexagonCluster"/>
    <dgm:cxn modelId="{40AF9D46-312D-45D6-A26F-20244A8895EE}" type="presParOf" srcId="{1B033828-FB4D-4058-8C6C-EA42C3889444}" destId="{BA16C47B-8EB5-4924-8FF0-B6774E4569B8}" srcOrd="0" destOrd="0" presId="urn:microsoft.com/office/officeart/2008/layout/HexagonCluster"/>
    <dgm:cxn modelId="{94F3E2C5-8A26-4FF6-B259-F856AA70412F}" type="presParOf" srcId="{56F35F17-E4C7-4A62-9E5A-F0E340307D22}" destId="{9ED0918C-11B1-429F-B24B-7353F8175D86}" srcOrd="16" destOrd="0" presId="urn:microsoft.com/office/officeart/2008/layout/HexagonCluster"/>
    <dgm:cxn modelId="{5D911B73-957D-4252-990A-DB03D4629199}" type="presParOf" srcId="{9ED0918C-11B1-429F-B24B-7353F8175D86}" destId="{B383187F-07DB-4780-A3D7-231264AFBBEE}" srcOrd="0" destOrd="0" presId="urn:microsoft.com/office/officeart/2008/layout/HexagonCluster"/>
    <dgm:cxn modelId="{0BC3182C-B4AA-44F0-845A-360A4E94F3F4}" type="presParOf" srcId="{56F35F17-E4C7-4A62-9E5A-F0E340307D22}" destId="{19F38846-FC7A-4829-A02A-50B520B23C08}" srcOrd="17" destOrd="0" presId="urn:microsoft.com/office/officeart/2008/layout/HexagonCluster"/>
    <dgm:cxn modelId="{FD0875DC-F922-4C82-9C9D-C818B24CC388}" type="presParOf" srcId="{19F38846-FC7A-4829-A02A-50B520B23C08}" destId="{42953043-C8E2-4DB1-8E36-852777F5059F}" srcOrd="0" destOrd="0" presId="urn:microsoft.com/office/officeart/2008/layout/HexagonCluster"/>
    <dgm:cxn modelId="{5E467998-EBD8-43A4-A7E0-56499719FC61}" type="presParOf" srcId="{56F35F17-E4C7-4A62-9E5A-F0E340307D22}" destId="{52B0164E-374F-4A24-AE28-F0826C153A8D}" srcOrd="18" destOrd="0" presId="urn:microsoft.com/office/officeart/2008/layout/HexagonCluster"/>
    <dgm:cxn modelId="{5A80B243-9E75-4934-9EAD-5202D3295B63}" type="presParOf" srcId="{52B0164E-374F-4A24-AE28-F0826C153A8D}" destId="{359D2336-DE25-44FE-B138-CA18FC7FE2D8}" srcOrd="0" destOrd="0" presId="urn:microsoft.com/office/officeart/2008/layout/HexagonCluster"/>
    <dgm:cxn modelId="{24272DAD-B56E-45D6-9343-B69C8F3F9A2E}" type="presParOf" srcId="{56F35F17-E4C7-4A62-9E5A-F0E340307D22}" destId="{47B33A3E-DB79-4C3A-BCFE-8A3F0808FCE8}" srcOrd="19" destOrd="0" presId="urn:microsoft.com/office/officeart/2008/layout/HexagonCluster"/>
    <dgm:cxn modelId="{36DB3BC9-98F9-4E44-B66E-3DAFD5D933A1}" type="presParOf" srcId="{47B33A3E-DB79-4C3A-BCFE-8A3F0808FCE8}" destId="{7787937F-EBAB-4C0E-B2B0-91ABE541B54D}" srcOrd="0" destOrd="0" presId="urn:microsoft.com/office/officeart/2008/layout/HexagonCluster"/>
    <dgm:cxn modelId="{8885AE88-D5B2-49BA-9F23-5E9409C27B0B}" type="presParOf" srcId="{56F35F17-E4C7-4A62-9E5A-F0E340307D22}" destId="{C3FE4F50-29CB-4587-A3EA-2C0EF0D54A33}" srcOrd="20" destOrd="0" presId="urn:microsoft.com/office/officeart/2008/layout/HexagonCluster"/>
    <dgm:cxn modelId="{B31D750F-FF87-4A51-A322-D108F6F0F759}" type="presParOf" srcId="{C3FE4F50-29CB-4587-A3EA-2C0EF0D54A33}" destId="{B08CC18D-6AE1-4649-9B85-190B798E4BAB}" srcOrd="0" destOrd="0" presId="urn:microsoft.com/office/officeart/2008/layout/HexagonCluster"/>
    <dgm:cxn modelId="{68357424-3F68-4BBC-92D8-61E71C0ED371}" type="presParOf" srcId="{56F35F17-E4C7-4A62-9E5A-F0E340307D22}" destId="{69B310EF-3849-4D70-9CEC-88D9AA1F5453}" srcOrd="21" destOrd="0" presId="urn:microsoft.com/office/officeart/2008/layout/HexagonCluster"/>
    <dgm:cxn modelId="{712B1761-D017-4D2A-BFD8-2F4496F8387E}" type="presParOf" srcId="{69B310EF-3849-4D70-9CEC-88D9AA1F5453}" destId="{C017070A-DE5E-4FE2-B1C1-39AB6A8BB75F}" srcOrd="0" destOrd="0" presId="urn:microsoft.com/office/officeart/2008/layout/HexagonCluster"/>
    <dgm:cxn modelId="{E76D181E-F246-4ADC-BBBA-5ADD4AAB57BB}" type="presParOf" srcId="{56F35F17-E4C7-4A62-9E5A-F0E340307D22}" destId="{D58CF561-670E-42FE-9CC8-4A51D4F85F37}" srcOrd="22" destOrd="0" presId="urn:microsoft.com/office/officeart/2008/layout/HexagonCluster"/>
    <dgm:cxn modelId="{79B3ECD6-604E-480B-873D-E3AF51A650FA}" type="presParOf" srcId="{D58CF561-670E-42FE-9CC8-4A51D4F85F37}" destId="{2BAB8EAA-F3C4-48CF-9276-CEF8AA8DDDC5}" srcOrd="0" destOrd="0" presId="urn:microsoft.com/office/officeart/2008/layout/HexagonCluster"/>
    <dgm:cxn modelId="{01FCF44F-2E6D-497A-81CB-70794BC1263B}" type="presParOf" srcId="{56F35F17-E4C7-4A62-9E5A-F0E340307D22}" destId="{ADC1713C-87DE-4FF4-B45A-F769475AC5E8}" srcOrd="23" destOrd="0" presId="urn:microsoft.com/office/officeart/2008/layout/HexagonCluster"/>
    <dgm:cxn modelId="{C157C509-0CE4-482B-A901-C347F4109E7E}" type="presParOf" srcId="{ADC1713C-87DE-4FF4-B45A-F769475AC5E8}" destId="{62F1D374-18A6-4981-8065-EAD2475DC6FA}" srcOrd="0" destOrd="0" presId="urn:microsoft.com/office/officeart/2008/layout/HexagonCluster"/>
    <dgm:cxn modelId="{DAF0FEA0-C1AA-440F-AA59-D8AB3BB5DB2F}" type="presParOf" srcId="{56F35F17-E4C7-4A62-9E5A-F0E340307D22}" destId="{A0096E5A-243F-4C4E-A4C9-DC8115D07CA1}" srcOrd="24" destOrd="0" presId="urn:microsoft.com/office/officeart/2008/layout/HexagonCluster"/>
    <dgm:cxn modelId="{18B74889-C951-43B8-BCE0-6E62759E7418}" type="presParOf" srcId="{A0096E5A-243F-4C4E-A4C9-DC8115D07CA1}" destId="{7784DBB0-4E01-4AD5-8D40-4923EFF98820}" srcOrd="0" destOrd="0" presId="urn:microsoft.com/office/officeart/2008/layout/HexagonCluster"/>
    <dgm:cxn modelId="{E5231A81-5E5B-43FA-9767-E9EE7E7F3F33}" type="presParOf" srcId="{56F35F17-E4C7-4A62-9E5A-F0E340307D22}" destId="{5AD0A8AB-3D81-4A62-80B7-71B5A61FB10D}" srcOrd="25" destOrd="0" presId="urn:microsoft.com/office/officeart/2008/layout/HexagonCluster"/>
    <dgm:cxn modelId="{C67D3D32-C7E3-4217-B610-27A3EF4D7CBB}" type="presParOf" srcId="{5AD0A8AB-3D81-4A62-80B7-71B5A61FB10D}" destId="{80A88B84-104B-4C1B-826B-0A2BF0640C85}" srcOrd="0" destOrd="0" presId="urn:microsoft.com/office/officeart/2008/layout/HexagonCluster"/>
    <dgm:cxn modelId="{ACCF310A-CCFA-401B-97B6-DE4AC4E254B9}" type="presParOf" srcId="{56F35F17-E4C7-4A62-9E5A-F0E340307D22}" destId="{E7F39CEB-CE4F-47A8-8691-680D0E008E67}" srcOrd="26" destOrd="0" presId="urn:microsoft.com/office/officeart/2008/layout/HexagonCluster"/>
    <dgm:cxn modelId="{681AF1F7-6DB9-4274-8E2C-C44D05E3B344}" type="presParOf" srcId="{E7F39CEB-CE4F-47A8-8691-680D0E008E67}" destId="{6C8D71AA-69AD-4DDF-AFE6-145FBFB48663}" srcOrd="0" destOrd="0" presId="urn:microsoft.com/office/officeart/2008/layout/HexagonCluster"/>
    <dgm:cxn modelId="{405D60B2-133F-42E7-A560-763AC15B98CA}" type="presParOf" srcId="{56F35F17-E4C7-4A62-9E5A-F0E340307D22}" destId="{92A79522-97C2-4D3B-86BF-C675662F6893}" srcOrd="27" destOrd="0" presId="urn:microsoft.com/office/officeart/2008/layout/HexagonCluster"/>
    <dgm:cxn modelId="{C4289264-7E36-4F23-9A5C-71E4B7365B4D}" type="presParOf" srcId="{92A79522-97C2-4D3B-86BF-C675662F6893}" destId="{B4A9DBF0-FDA8-4669-8075-9748D02846A1}" srcOrd="0" destOrd="0" presId="urn:microsoft.com/office/officeart/2008/layout/HexagonCluster"/>
    <dgm:cxn modelId="{2781A32E-5EFB-432E-9675-D4B5EAFF8542}" type="presParOf" srcId="{56F35F17-E4C7-4A62-9E5A-F0E340307D22}" destId="{778C5852-0457-4557-8375-A1C1723456E7}" srcOrd="28" destOrd="0" presId="urn:microsoft.com/office/officeart/2008/layout/HexagonCluster"/>
    <dgm:cxn modelId="{017617E3-F703-44C5-A237-0DA084C5015B}" type="presParOf" srcId="{778C5852-0457-4557-8375-A1C1723456E7}" destId="{61C99A6F-22D0-4102-8818-351535535651}" srcOrd="0" destOrd="0" presId="urn:microsoft.com/office/officeart/2008/layout/HexagonCluster"/>
    <dgm:cxn modelId="{CDD420BE-57AB-44D0-89E3-0B49E7A7AC82}" type="presParOf" srcId="{56F35F17-E4C7-4A62-9E5A-F0E340307D22}" destId="{BCB304A4-E7B0-4C50-963E-10AC5363BFAA}" srcOrd="29" destOrd="0" presId="urn:microsoft.com/office/officeart/2008/layout/HexagonCluster"/>
    <dgm:cxn modelId="{49B4DDB9-B658-410A-94DF-C3EBF1C1794C}" type="presParOf" srcId="{BCB304A4-E7B0-4C50-963E-10AC5363BFAA}" destId="{88E9D5D3-B85B-4C20-AFBB-DC1B334448A4}" srcOrd="0" destOrd="0" presId="urn:microsoft.com/office/officeart/2008/layout/HexagonCluster"/>
    <dgm:cxn modelId="{A82BFDE4-1E08-4EDC-98BC-69E5E8730148}" type="presParOf" srcId="{56F35F17-E4C7-4A62-9E5A-F0E340307D22}" destId="{22988245-794F-471E-8417-097D8DB80D16}" srcOrd="30" destOrd="0" presId="urn:microsoft.com/office/officeart/2008/layout/HexagonCluster"/>
    <dgm:cxn modelId="{A754894A-57C5-48A5-8827-F028BDF605E1}" type="presParOf" srcId="{22988245-794F-471E-8417-097D8DB80D16}" destId="{C5DB03B7-B2FE-4B14-AAA9-62AF68659784}" srcOrd="0" destOrd="0" presId="urn:microsoft.com/office/officeart/2008/layout/HexagonCluster"/>
    <dgm:cxn modelId="{EEA30600-A29F-4F52-945A-C2DA8354DC6F}" type="presParOf" srcId="{56F35F17-E4C7-4A62-9E5A-F0E340307D22}" destId="{0625F456-2BAB-4AAA-AA46-50EAFE1864A4}" srcOrd="31" destOrd="0" presId="urn:microsoft.com/office/officeart/2008/layout/HexagonCluster"/>
    <dgm:cxn modelId="{A36DCB83-A492-4C06-AC4A-45E24FCA27CA}" type="presParOf" srcId="{0625F456-2BAB-4AAA-AA46-50EAFE1864A4}" destId="{0E56E375-981B-417C-BE8F-B4AE33E8FC1C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9636CC9-D412-43CA-9ACC-1B0EC8EA8F4F}" type="doc">
      <dgm:prSet loTypeId="urn:microsoft.com/office/officeart/2005/8/layout/radial6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0A4D8E19-1287-414E-A4F6-F9EBE880050B}">
      <dgm:prSet phldrT="[Texto]" custT="1"/>
      <dgm:spPr/>
      <dgm:t>
        <a:bodyPr/>
        <a:lstStyle/>
        <a:p>
          <a:r>
            <a:rPr lang="es-EC" sz="2400" dirty="0" smtClean="0"/>
            <a:t>Entorno Ambiental</a:t>
          </a:r>
          <a:endParaRPr lang="es-EC" sz="2400" dirty="0"/>
        </a:p>
      </dgm:t>
    </dgm:pt>
    <dgm:pt modelId="{991EE1FC-2DDC-4F3A-8784-3A6BCAA10320}" type="parTrans" cxnId="{92B94503-2F93-4D5F-9488-D50C57814C43}">
      <dgm:prSet/>
      <dgm:spPr/>
      <dgm:t>
        <a:bodyPr/>
        <a:lstStyle/>
        <a:p>
          <a:endParaRPr lang="es-EC" sz="2800"/>
        </a:p>
      </dgm:t>
    </dgm:pt>
    <dgm:pt modelId="{CB0A06F4-48C2-4AA6-B223-AD9C8B3E47A2}" type="sibTrans" cxnId="{92B94503-2F93-4D5F-9488-D50C57814C43}">
      <dgm:prSet/>
      <dgm:spPr/>
      <dgm:t>
        <a:bodyPr/>
        <a:lstStyle/>
        <a:p>
          <a:endParaRPr lang="es-EC" sz="2800"/>
        </a:p>
      </dgm:t>
    </dgm:pt>
    <dgm:pt modelId="{5D9F7DA7-96E4-4429-9CEB-D1AE6209F3A1}">
      <dgm:prSet phldrT="[Texto]" custT="1"/>
      <dgm:spPr/>
      <dgm:t>
        <a:bodyPr/>
        <a:lstStyle/>
        <a:p>
          <a:r>
            <a:rPr lang="es-EC" sz="1200" dirty="0" smtClean="0"/>
            <a:t>Energía eléctrica</a:t>
          </a:r>
        </a:p>
        <a:p>
          <a:r>
            <a:rPr lang="es-EC" sz="1200" dirty="0" smtClean="0"/>
            <a:t>95% </a:t>
          </a:r>
          <a:endParaRPr lang="es-EC" sz="1200" dirty="0"/>
        </a:p>
      </dgm:t>
    </dgm:pt>
    <dgm:pt modelId="{3327CA7E-CBED-4339-89BF-F3323D160D25}" type="parTrans" cxnId="{630557C0-F7A1-40D9-98BC-7B5735116B06}">
      <dgm:prSet/>
      <dgm:spPr/>
      <dgm:t>
        <a:bodyPr/>
        <a:lstStyle/>
        <a:p>
          <a:endParaRPr lang="es-EC" sz="2800"/>
        </a:p>
      </dgm:t>
    </dgm:pt>
    <dgm:pt modelId="{7D832823-45C3-4A52-BB52-92AF8DB47E54}" type="sibTrans" cxnId="{630557C0-F7A1-40D9-98BC-7B5735116B06}">
      <dgm:prSet/>
      <dgm:spPr/>
      <dgm:t>
        <a:bodyPr/>
        <a:lstStyle/>
        <a:p>
          <a:endParaRPr lang="es-EC" sz="2800"/>
        </a:p>
      </dgm:t>
    </dgm:pt>
    <dgm:pt modelId="{C38B034B-7659-4298-BB33-B565FE260945}">
      <dgm:prSet phldrT="[Texto]" custT="1"/>
      <dgm:spPr/>
      <dgm:t>
        <a:bodyPr/>
        <a:lstStyle/>
        <a:p>
          <a:r>
            <a:rPr lang="es-EC" sz="1200" dirty="0" smtClean="0"/>
            <a:t>Agua Potable:</a:t>
          </a:r>
        </a:p>
        <a:p>
          <a:r>
            <a:rPr lang="es-EC" sz="1200" dirty="0" smtClean="0"/>
            <a:t>59% </a:t>
          </a:r>
          <a:br>
            <a:rPr lang="es-EC" sz="1200" dirty="0" smtClean="0"/>
          </a:br>
          <a:r>
            <a:rPr lang="es-EC" sz="1200" dirty="0" smtClean="0"/>
            <a:t>37% </a:t>
          </a:r>
        </a:p>
      </dgm:t>
    </dgm:pt>
    <dgm:pt modelId="{2B97C814-C787-4E38-9933-E3BE7B28801B}" type="parTrans" cxnId="{7E66A16A-D73E-4666-A53D-FD3975656B1C}">
      <dgm:prSet/>
      <dgm:spPr/>
      <dgm:t>
        <a:bodyPr/>
        <a:lstStyle/>
        <a:p>
          <a:endParaRPr lang="es-EC" sz="2800"/>
        </a:p>
      </dgm:t>
    </dgm:pt>
    <dgm:pt modelId="{510D6913-150A-4131-B4C1-25E99EC6B4A6}" type="sibTrans" cxnId="{7E66A16A-D73E-4666-A53D-FD3975656B1C}">
      <dgm:prSet/>
      <dgm:spPr/>
      <dgm:t>
        <a:bodyPr/>
        <a:lstStyle/>
        <a:p>
          <a:endParaRPr lang="es-EC" sz="2800"/>
        </a:p>
      </dgm:t>
    </dgm:pt>
    <dgm:pt modelId="{4CA784BA-C3AD-42C8-956E-38B888827061}">
      <dgm:prSet phldrT="[Texto]" custT="1"/>
      <dgm:spPr/>
      <dgm:t>
        <a:bodyPr/>
        <a:lstStyle/>
        <a:p>
          <a:r>
            <a:rPr lang="es-EC" sz="1200" dirty="0" smtClean="0"/>
            <a:t>Alcantarillado</a:t>
          </a:r>
          <a:br>
            <a:rPr lang="es-EC" sz="1200" dirty="0" smtClean="0"/>
          </a:br>
          <a:r>
            <a:rPr lang="es-EC" sz="1200" dirty="0" smtClean="0"/>
            <a:t>62% Red pública</a:t>
          </a:r>
          <a:br>
            <a:rPr lang="es-EC" sz="1200" dirty="0" smtClean="0"/>
          </a:br>
          <a:endParaRPr lang="es-EC" sz="1200" dirty="0"/>
        </a:p>
      </dgm:t>
    </dgm:pt>
    <dgm:pt modelId="{2A6629F9-E543-4C34-BAE5-68AE6226B0E0}" type="parTrans" cxnId="{AA428ACB-4D9A-487C-8D60-77DEB0F781C9}">
      <dgm:prSet/>
      <dgm:spPr/>
      <dgm:t>
        <a:bodyPr/>
        <a:lstStyle/>
        <a:p>
          <a:endParaRPr lang="es-EC" sz="2800"/>
        </a:p>
      </dgm:t>
    </dgm:pt>
    <dgm:pt modelId="{36647493-0E21-47E5-B95F-53E2D61848C3}" type="sibTrans" cxnId="{AA428ACB-4D9A-487C-8D60-77DEB0F781C9}">
      <dgm:prSet/>
      <dgm:spPr/>
      <dgm:t>
        <a:bodyPr/>
        <a:lstStyle/>
        <a:p>
          <a:endParaRPr lang="es-EC" sz="2800"/>
        </a:p>
      </dgm:t>
    </dgm:pt>
    <dgm:pt modelId="{F226AAB3-CB6B-4F3C-AE49-CDC7CD200897}">
      <dgm:prSet phldrT="[Texto]" custT="1"/>
      <dgm:spPr/>
      <dgm:t>
        <a:bodyPr/>
        <a:lstStyle/>
        <a:p>
          <a:r>
            <a:rPr lang="es-EC" sz="1200" dirty="0" smtClean="0"/>
            <a:t>Servicio de telefonía</a:t>
          </a:r>
          <a:br>
            <a:rPr lang="es-EC" sz="1200" dirty="0" smtClean="0"/>
          </a:br>
          <a:r>
            <a:rPr lang="es-EC" sz="1200" dirty="0" smtClean="0"/>
            <a:t>72% </a:t>
          </a:r>
          <a:br>
            <a:rPr lang="es-EC" sz="1200" dirty="0" smtClean="0"/>
          </a:br>
          <a:endParaRPr lang="es-EC" sz="1200" dirty="0"/>
        </a:p>
      </dgm:t>
    </dgm:pt>
    <dgm:pt modelId="{86238087-815E-4DD8-B892-330C1D767D34}" type="parTrans" cxnId="{3021EF31-5472-4B42-815A-F9AE0E3F78B6}">
      <dgm:prSet/>
      <dgm:spPr/>
      <dgm:t>
        <a:bodyPr/>
        <a:lstStyle/>
        <a:p>
          <a:endParaRPr lang="es-EC" sz="2800"/>
        </a:p>
      </dgm:t>
    </dgm:pt>
    <dgm:pt modelId="{2A5CED14-A32C-4159-848A-FDE2DE313BD0}" type="sibTrans" cxnId="{3021EF31-5472-4B42-815A-F9AE0E3F78B6}">
      <dgm:prSet/>
      <dgm:spPr/>
      <dgm:t>
        <a:bodyPr/>
        <a:lstStyle/>
        <a:p>
          <a:endParaRPr lang="es-EC" sz="2800"/>
        </a:p>
      </dgm:t>
    </dgm:pt>
    <dgm:pt modelId="{A0D6A6AB-5C61-41B3-937B-C4F90398EA62}">
      <dgm:prSet phldrT="[Texto]" custT="1"/>
      <dgm:spPr/>
      <dgm:t>
        <a:bodyPr/>
        <a:lstStyle/>
        <a:p>
          <a:r>
            <a:rPr lang="es-EC" sz="1200" dirty="0" smtClean="0"/>
            <a:t>Cobertura Internet</a:t>
          </a:r>
          <a:br>
            <a:rPr lang="es-EC" sz="1200" dirty="0" smtClean="0"/>
          </a:br>
          <a:endParaRPr lang="es-EC" sz="1200" dirty="0"/>
        </a:p>
      </dgm:t>
    </dgm:pt>
    <dgm:pt modelId="{D099E94B-E833-4426-AA1E-BF280F556966}" type="parTrans" cxnId="{D3C4AD94-8F66-4B6E-8DD1-6406F172D2E3}">
      <dgm:prSet/>
      <dgm:spPr/>
      <dgm:t>
        <a:bodyPr/>
        <a:lstStyle/>
        <a:p>
          <a:endParaRPr lang="es-EC" sz="2800"/>
        </a:p>
      </dgm:t>
    </dgm:pt>
    <dgm:pt modelId="{E139E95F-C137-48FE-80E2-3B33F7FF7C77}" type="sibTrans" cxnId="{D3C4AD94-8F66-4B6E-8DD1-6406F172D2E3}">
      <dgm:prSet/>
      <dgm:spPr/>
      <dgm:t>
        <a:bodyPr/>
        <a:lstStyle/>
        <a:p>
          <a:endParaRPr lang="es-EC" sz="2800"/>
        </a:p>
      </dgm:t>
    </dgm:pt>
    <dgm:pt modelId="{8F3C7DCA-97C4-4D91-8950-99FBA5743E25}">
      <dgm:prSet phldrT="[Texto]" custT="1"/>
      <dgm:spPr/>
      <dgm:t>
        <a:bodyPr/>
        <a:lstStyle/>
        <a:p>
          <a:r>
            <a:rPr lang="es-EC" sz="1200" dirty="0" smtClean="0"/>
            <a:t>Eliminación de desechos sólidos</a:t>
          </a:r>
          <a:br>
            <a:rPr lang="es-EC" sz="1200" dirty="0" smtClean="0"/>
          </a:br>
          <a:endParaRPr lang="es-EC" sz="1200" dirty="0"/>
        </a:p>
      </dgm:t>
    </dgm:pt>
    <dgm:pt modelId="{23FB9677-F7A3-4FEB-8EE8-68A8FB8B6D18}" type="parTrans" cxnId="{B7AFE60E-3370-495E-B632-0962EA613224}">
      <dgm:prSet/>
      <dgm:spPr/>
      <dgm:t>
        <a:bodyPr/>
        <a:lstStyle/>
        <a:p>
          <a:endParaRPr lang="es-EC" sz="2800"/>
        </a:p>
      </dgm:t>
    </dgm:pt>
    <dgm:pt modelId="{CA3A7F80-F277-4D5C-ACB4-96EB5AB7116E}" type="sibTrans" cxnId="{B7AFE60E-3370-495E-B632-0962EA613224}">
      <dgm:prSet/>
      <dgm:spPr/>
      <dgm:t>
        <a:bodyPr/>
        <a:lstStyle/>
        <a:p>
          <a:endParaRPr lang="es-EC" sz="2800"/>
        </a:p>
      </dgm:t>
    </dgm:pt>
    <dgm:pt modelId="{88C45ED1-8CEA-4B2F-B0BD-C5117FED6F5E}">
      <dgm:prSet phldrT="[Texto]" custT="1"/>
      <dgm:spPr/>
      <dgm:t>
        <a:bodyPr/>
        <a:lstStyle/>
        <a:p>
          <a:r>
            <a:rPr lang="es-EC" sz="1200" dirty="0" smtClean="0"/>
            <a:t>Seguridad pública</a:t>
          </a:r>
          <a:endParaRPr lang="es-EC" sz="1200" dirty="0"/>
        </a:p>
      </dgm:t>
    </dgm:pt>
    <dgm:pt modelId="{E55F7228-07FB-41A8-96C7-A6312FE51EB6}" type="parTrans" cxnId="{E6C69F21-F550-4A30-816E-5AEBC9D3AE1A}">
      <dgm:prSet/>
      <dgm:spPr/>
      <dgm:t>
        <a:bodyPr/>
        <a:lstStyle/>
        <a:p>
          <a:endParaRPr lang="es-EC" sz="2800"/>
        </a:p>
      </dgm:t>
    </dgm:pt>
    <dgm:pt modelId="{8D53EE32-DED7-4CD8-A394-399C5EE1285E}" type="sibTrans" cxnId="{E6C69F21-F550-4A30-816E-5AEBC9D3AE1A}">
      <dgm:prSet/>
      <dgm:spPr/>
      <dgm:t>
        <a:bodyPr/>
        <a:lstStyle/>
        <a:p>
          <a:endParaRPr lang="es-EC" sz="2800"/>
        </a:p>
      </dgm:t>
    </dgm:pt>
    <dgm:pt modelId="{1B9935A5-ED9C-4ABE-ADFF-0500DD62B130}" type="pres">
      <dgm:prSet presAssocID="{79636CC9-D412-43CA-9ACC-1B0EC8EA8F4F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C2F44EF5-4E9F-44E1-89E7-D634EB5A4CBB}" type="pres">
      <dgm:prSet presAssocID="{0A4D8E19-1287-414E-A4F6-F9EBE880050B}" presName="centerShape" presStyleLbl="node0" presStyleIdx="0" presStyleCnt="1" custScaleX="122790" custScaleY="120062"/>
      <dgm:spPr/>
      <dgm:t>
        <a:bodyPr/>
        <a:lstStyle/>
        <a:p>
          <a:endParaRPr lang="es-EC"/>
        </a:p>
      </dgm:t>
    </dgm:pt>
    <dgm:pt modelId="{CED214BD-B3F1-4FDF-AF9B-4963AFF0D978}" type="pres">
      <dgm:prSet presAssocID="{5D9F7DA7-96E4-4429-9CEB-D1AE6209F3A1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2238FBB-B465-495B-8126-D6510BAD47FB}" type="pres">
      <dgm:prSet presAssocID="{5D9F7DA7-96E4-4429-9CEB-D1AE6209F3A1}" presName="dummy" presStyleCnt="0"/>
      <dgm:spPr/>
    </dgm:pt>
    <dgm:pt modelId="{9751B8AB-CF5D-44C8-9D5C-0569873DCEF0}" type="pres">
      <dgm:prSet presAssocID="{7D832823-45C3-4A52-BB52-92AF8DB47E54}" presName="sibTrans" presStyleLbl="sibTrans2D1" presStyleIdx="0" presStyleCnt="7"/>
      <dgm:spPr/>
      <dgm:t>
        <a:bodyPr/>
        <a:lstStyle/>
        <a:p>
          <a:endParaRPr lang="es-EC"/>
        </a:p>
      </dgm:t>
    </dgm:pt>
    <dgm:pt modelId="{8FF426B3-07AF-496A-AAA9-40F20C08B8F9}" type="pres">
      <dgm:prSet presAssocID="{C38B034B-7659-4298-BB33-B565FE260945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8F487BF-9461-443C-86F9-F3BB97B03918}" type="pres">
      <dgm:prSet presAssocID="{C38B034B-7659-4298-BB33-B565FE260945}" presName="dummy" presStyleCnt="0"/>
      <dgm:spPr/>
    </dgm:pt>
    <dgm:pt modelId="{75A89B5E-69D6-4D51-870A-5F865D5225F6}" type="pres">
      <dgm:prSet presAssocID="{510D6913-150A-4131-B4C1-25E99EC6B4A6}" presName="sibTrans" presStyleLbl="sibTrans2D1" presStyleIdx="1" presStyleCnt="7"/>
      <dgm:spPr/>
      <dgm:t>
        <a:bodyPr/>
        <a:lstStyle/>
        <a:p>
          <a:endParaRPr lang="es-EC"/>
        </a:p>
      </dgm:t>
    </dgm:pt>
    <dgm:pt modelId="{7E797CAB-74A5-463A-BFB0-D9BC4E3E9845}" type="pres">
      <dgm:prSet presAssocID="{4CA784BA-C3AD-42C8-956E-38B888827061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8069847-BF41-44A6-AEE8-7C7245899210}" type="pres">
      <dgm:prSet presAssocID="{4CA784BA-C3AD-42C8-956E-38B888827061}" presName="dummy" presStyleCnt="0"/>
      <dgm:spPr/>
    </dgm:pt>
    <dgm:pt modelId="{ED4144A7-70D8-414F-B1A0-FE89AB5834FD}" type="pres">
      <dgm:prSet presAssocID="{36647493-0E21-47E5-B95F-53E2D61848C3}" presName="sibTrans" presStyleLbl="sibTrans2D1" presStyleIdx="2" presStyleCnt="7"/>
      <dgm:spPr/>
      <dgm:t>
        <a:bodyPr/>
        <a:lstStyle/>
        <a:p>
          <a:endParaRPr lang="es-EC"/>
        </a:p>
      </dgm:t>
    </dgm:pt>
    <dgm:pt modelId="{3BA7EA6E-5378-4CAD-892B-8D8E25B79A12}" type="pres">
      <dgm:prSet presAssocID="{F226AAB3-CB6B-4F3C-AE49-CDC7CD200897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AAB633F-94A2-440D-B68E-288F48FB349D}" type="pres">
      <dgm:prSet presAssocID="{F226AAB3-CB6B-4F3C-AE49-CDC7CD200897}" presName="dummy" presStyleCnt="0"/>
      <dgm:spPr/>
    </dgm:pt>
    <dgm:pt modelId="{AC6D66CF-2B08-47F3-9FF5-B0D250DBE486}" type="pres">
      <dgm:prSet presAssocID="{2A5CED14-A32C-4159-848A-FDE2DE313BD0}" presName="sibTrans" presStyleLbl="sibTrans2D1" presStyleIdx="3" presStyleCnt="7"/>
      <dgm:spPr/>
      <dgm:t>
        <a:bodyPr/>
        <a:lstStyle/>
        <a:p>
          <a:endParaRPr lang="es-EC"/>
        </a:p>
      </dgm:t>
    </dgm:pt>
    <dgm:pt modelId="{50E0BC7C-83EC-4199-B75D-0E737D56CAC8}" type="pres">
      <dgm:prSet presAssocID="{A0D6A6AB-5C61-41B3-937B-C4F90398EA62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C86A472-36A5-44BD-A919-35776E45FCA5}" type="pres">
      <dgm:prSet presAssocID="{A0D6A6AB-5C61-41B3-937B-C4F90398EA62}" presName="dummy" presStyleCnt="0"/>
      <dgm:spPr/>
    </dgm:pt>
    <dgm:pt modelId="{BBD479D8-BBB5-45C4-9881-E33047BDEBE6}" type="pres">
      <dgm:prSet presAssocID="{E139E95F-C137-48FE-80E2-3B33F7FF7C77}" presName="sibTrans" presStyleLbl="sibTrans2D1" presStyleIdx="4" presStyleCnt="7"/>
      <dgm:spPr/>
      <dgm:t>
        <a:bodyPr/>
        <a:lstStyle/>
        <a:p>
          <a:endParaRPr lang="es-EC"/>
        </a:p>
      </dgm:t>
    </dgm:pt>
    <dgm:pt modelId="{BE551CC4-48CF-446B-823B-3AED381C9AB1}" type="pres">
      <dgm:prSet presAssocID="{8F3C7DCA-97C4-4D91-8950-99FBA5743E25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95F33F4-B52C-4F61-9AB3-F5A96711EAF2}" type="pres">
      <dgm:prSet presAssocID="{8F3C7DCA-97C4-4D91-8950-99FBA5743E25}" presName="dummy" presStyleCnt="0"/>
      <dgm:spPr/>
    </dgm:pt>
    <dgm:pt modelId="{7195F626-D523-49C6-B7D0-0C6815763103}" type="pres">
      <dgm:prSet presAssocID="{CA3A7F80-F277-4D5C-ACB4-96EB5AB7116E}" presName="sibTrans" presStyleLbl="sibTrans2D1" presStyleIdx="5" presStyleCnt="7"/>
      <dgm:spPr/>
      <dgm:t>
        <a:bodyPr/>
        <a:lstStyle/>
        <a:p>
          <a:endParaRPr lang="es-EC"/>
        </a:p>
      </dgm:t>
    </dgm:pt>
    <dgm:pt modelId="{D12E4EEE-2965-4162-8C49-D2169E171B2C}" type="pres">
      <dgm:prSet presAssocID="{88C45ED1-8CEA-4B2F-B0BD-C5117FED6F5E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B7E61E5-2560-4583-8F82-BC64B6C91E1B}" type="pres">
      <dgm:prSet presAssocID="{88C45ED1-8CEA-4B2F-B0BD-C5117FED6F5E}" presName="dummy" presStyleCnt="0"/>
      <dgm:spPr/>
    </dgm:pt>
    <dgm:pt modelId="{E7B8934E-CA54-4798-8313-7DE17F54931E}" type="pres">
      <dgm:prSet presAssocID="{8D53EE32-DED7-4CD8-A394-399C5EE1285E}" presName="sibTrans" presStyleLbl="sibTrans2D1" presStyleIdx="6" presStyleCnt="7"/>
      <dgm:spPr/>
      <dgm:t>
        <a:bodyPr/>
        <a:lstStyle/>
        <a:p>
          <a:endParaRPr lang="es-EC"/>
        </a:p>
      </dgm:t>
    </dgm:pt>
  </dgm:ptLst>
  <dgm:cxnLst>
    <dgm:cxn modelId="{E6C69F21-F550-4A30-816E-5AEBC9D3AE1A}" srcId="{0A4D8E19-1287-414E-A4F6-F9EBE880050B}" destId="{88C45ED1-8CEA-4B2F-B0BD-C5117FED6F5E}" srcOrd="6" destOrd="0" parTransId="{E55F7228-07FB-41A8-96C7-A6312FE51EB6}" sibTransId="{8D53EE32-DED7-4CD8-A394-399C5EE1285E}"/>
    <dgm:cxn modelId="{9A129058-F516-47EC-9717-40E609F27F3F}" type="presOf" srcId="{A0D6A6AB-5C61-41B3-937B-C4F90398EA62}" destId="{50E0BC7C-83EC-4199-B75D-0E737D56CAC8}" srcOrd="0" destOrd="0" presId="urn:microsoft.com/office/officeart/2005/8/layout/radial6"/>
    <dgm:cxn modelId="{3021EF31-5472-4B42-815A-F9AE0E3F78B6}" srcId="{0A4D8E19-1287-414E-A4F6-F9EBE880050B}" destId="{F226AAB3-CB6B-4F3C-AE49-CDC7CD200897}" srcOrd="3" destOrd="0" parTransId="{86238087-815E-4DD8-B892-330C1D767D34}" sibTransId="{2A5CED14-A32C-4159-848A-FDE2DE313BD0}"/>
    <dgm:cxn modelId="{AA428ACB-4D9A-487C-8D60-77DEB0F781C9}" srcId="{0A4D8E19-1287-414E-A4F6-F9EBE880050B}" destId="{4CA784BA-C3AD-42C8-956E-38B888827061}" srcOrd="2" destOrd="0" parTransId="{2A6629F9-E543-4C34-BAE5-68AE6226B0E0}" sibTransId="{36647493-0E21-47E5-B95F-53E2D61848C3}"/>
    <dgm:cxn modelId="{CAA56EB8-A5D4-400E-9693-E4692746C429}" type="presOf" srcId="{2A5CED14-A32C-4159-848A-FDE2DE313BD0}" destId="{AC6D66CF-2B08-47F3-9FF5-B0D250DBE486}" srcOrd="0" destOrd="0" presId="urn:microsoft.com/office/officeart/2005/8/layout/radial6"/>
    <dgm:cxn modelId="{18D7B732-B15B-4B7B-B56E-3F0147DEF414}" type="presOf" srcId="{8D53EE32-DED7-4CD8-A394-399C5EE1285E}" destId="{E7B8934E-CA54-4798-8313-7DE17F54931E}" srcOrd="0" destOrd="0" presId="urn:microsoft.com/office/officeart/2005/8/layout/radial6"/>
    <dgm:cxn modelId="{7E66A16A-D73E-4666-A53D-FD3975656B1C}" srcId="{0A4D8E19-1287-414E-A4F6-F9EBE880050B}" destId="{C38B034B-7659-4298-BB33-B565FE260945}" srcOrd="1" destOrd="0" parTransId="{2B97C814-C787-4E38-9933-E3BE7B28801B}" sibTransId="{510D6913-150A-4131-B4C1-25E99EC6B4A6}"/>
    <dgm:cxn modelId="{58BA9EC8-901E-48BC-8ED5-3C64CA60C017}" type="presOf" srcId="{C38B034B-7659-4298-BB33-B565FE260945}" destId="{8FF426B3-07AF-496A-AAA9-40F20C08B8F9}" srcOrd="0" destOrd="0" presId="urn:microsoft.com/office/officeart/2005/8/layout/radial6"/>
    <dgm:cxn modelId="{A53EB512-ABFF-4DEE-A945-471DC0A10B7C}" type="presOf" srcId="{0A4D8E19-1287-414E-A4F6-F9EBE880050B}" destId="{C2F44EF5-4E9F-44E1-89E7-D634EB5A4CBB}" srcOrd="0" destOrd="0" presId="urn:microsoft.com/office/officeart/2005/8/layout/radial6"/>
    <dgm:cxn modelId="{0334D269-03CA-42AB-8F60-8426ECD8F84E}" type="presOf" srcId="{5D9F7DA7-96E4-4429-9CEB-D1AE6209F3A1}" destId="{CED214BD-B3F1-4FDF-AF9B-4963AFF0D978}" srcOrd="0" destOrd="0" presId="urn:microsoft.com/office/officeart/2005/8/layout/radial6"/>
    <dgm:cxn modelId="{2334FA98-29AF-4741-985B-D8608B10C547}" type="presOf" srcId="{E139E95F-C137-48FE-80E2-3B33F7FF7C77}" destId="{BBD479D8-BBB5-45C4-9881-E33047BDEBE6}" srcOrd="0" destOrd="0" presId="urn:microsoft.com/office/officeart/2005/8/layout/radial6"/>
    <dgm:cxn modelId="{9AC6DBB4-1F9F-4072-9AC6-21EAB5074A73}" type="presOf" srcId="{510D6913-150A-4131-B4C1-25E99EC6B4A6}" destId="{75A89B5E-69D6-4D51-870A-5F865D5225F6}" srcOrd="0" destOrd="0" presId="urn:microsoft.com/office/officeart/2005/8/layout/radial6"/>
    <dgm:cxn modelId="{B7AFE60E-3370-495E-B632-0962EA613224}" srcId="{0A4D8E19-1287-414E-A4F6-F9EBE880050B}" destId="{8F3C7DCA-97C4-4D91-8950-99FBA5743E25}" srcOrd="5" destOrd="0" parTransId="{23FB9677-F7A3-4FEB-8EE8-68A8FB8B6D18}" sibTransId="{CA3A7F80-F277-4D5C-ACB4-96EB5AB7116E}"/>
    <dgm:cxn modelId="{4CFF8165-EE9A-41C1-ADC6-5E5BA9B0E8E3}" type="presOf" srcId="{8F3C7DCA-97C4-4D91-8950-99FBA5743E25}" destId="{BE551CC4-48CF-446B-823B-3AED381C9AB1}" srcOrd="0" destOrd="0" presId="urn:microsoft.com/office/officeart/2005/8/layout/radial6"/>
    <dgm:cxn modelId="{2285EAA6-51D1-4CBF-9593-975F3269BB33}" type="presOf" srcId="{79636CC9-D412-43CA-9ACC-1B0EC8EA8F4F}" destId="{1B9935A5-ED9C-4ABE-ADFF-0500DD62B130}" srcOrd="0" destOrd="0" presId="urn:microsoft.com/office/officeart/2005/8/layout/radial6"/>
    <dgm:cxn modelId="{9EB81CBD-98D1-45B2-9899-2332E0160069}" type="presOf" srcId="{CA3A7F80-F277-4D5C-ACB4-96EB5AB7116E}" destId="{7195F626-D523-49C6-B7D0-0C6815763103}" srcOrd="0" destOrd="0" presId="urn:microsoft.com/office/officeart/2005/8/layout/radial6"/>
    <dgm:cxn modelId="{630557C0-F7A1-40D9-98BC-7B5735116B06}" srcId="{0A4D8E19-1287-414E-A4F6-F9EBE880050B}" destId="{5D9F7DA7-96E4-4429-9CEB-D1AE6209F3A1}" srcOrd="0" destOrd="0" parTransId="{3327CA7E-CBED-4339-89BF-F3323D160D25}" sibTransId="{7D832823-45C3-4A52-BB52-92AF8DB47E54}"/>
    <dgm:cxn modelId="{D3C4AD94-8F66-4B6E-8DD1-6406F172D2E3}" srcId="{0A4D8E19-1287-414E-A4F6-F9EBE880050B}" destId="{A0D6A6AB-5C61-41B3-937B-C4F90398EA62}" srcOrd="4" destOrd="0" parTransId="{D099E94B-E833-4426-AA1E-BF280F556966}" sibTransId="{E139E95F-C137-48FE-80E2-3B33F7FF7C77}"/>
    <dgm:cxn modelId="{EA1E961A-EF93-4839-B3B6-A41B08B6B4E6}" type="presOf" srcId="{36647493-0E21-47E5-B95F-53E2D61848C3}" destId="{ED4144A7-70D8-414F-B1A0-FE89AB5834FD}" srcOrd="0" destOrd="0" presId="urn:microsoft.com/office/officeart/2005/8/layout/radial6"/>
    <dgm:cxn modelId="{8B92919E-A280-4D7F-974B-0C9A31DCFFAB}" type="presOf" srcId="{F226AAB3-CB6B-4F3C-AE49-CDC7CD200897}" destId="{3BA7EA6E-5378-4CAD-892B-8D8E25B79A12}" srcOrd="0" destOrd="0" presId="urn:microsoft.com/office/officeart/2005/8/layout/radial6"/>
    <dgm:cxn modelId="{747939A8-AACA-4385-9D40-1218D6D30490}" type="presOf" srcId="{7D832823-45C3-4A52-BB52-92AF8DB47E54}" destId="{9751B8AB-CF5D-44C8-9D5C-0569873DCEF0}" srcOrd="0" destOrd="0" presId="urn:microsoft.com/office/officeart/2005/8/layout/radial6"/>
    <dgm:cxn modelId="{3B670B29-66F9-481D-86BC-68D7568378D3}" type="presOf" srcId="{88C45ED1-8CEA-4B2F-B0BD-C5117FED6F5E}" destId="{D12E4EEE-2965-4162-8C49-D2169E171B2C}" srcOrd="0" destOrd="0" presId="urn:microsoft.com/office/officeart/2005/8/layout/radial6"/>
    <dgm:cxn modelId="{92B94503-2F93-4D5F-9488-D50C57814C43}" srcId="{79636CC9-D412-43CA-9ACC-1B0EC8EA8F4F}" destId="{0A4D8E19-1287-414E-A4F6-F9EBE880050B}" srcOrd="0" destOrd="0" parTransId="{991EE1FC-2DDC-4F3A-8784-3A6BCAA10320}" sibTransId="{CB0A06F4-48C2-4AA6-B223-AD9C8B3E47A2}"/>
    <dgm:cxn modelId="{71A376E8-6860-4AEE-BFFA-4D208C7E423E}" type="presOf" srcId="{4CA784BA-C3AD-42C8-956E-38B888827061}" destId="{7E797CAB-74A5-463A-BFB0-D9BC4E3E9845}" srcOrd="0" destOrd="0" presId="urn:microsoft.com/office/officeart/2005/8/layout/radial6"/>
    <dgm:cxn modelId="{78DC8CC3-09D9-4C3A-B508-94F1159E98C8}" type="presParOf" srcId="{1B9935A5-ED9C-4ABE-ADFF-0500DD62B130}" destId="{C2F44EF5-4E9F-44E1-89E7-D634EB5A4CBB}" srcOrd="0" destOrd="0" presId="urn:microsoft.com/office/officeart/2005/8/layout/radial6"/>
    <dgm:cxn modelId="{2C8063CF-92BB-4801-A0BA-2070915EE76C}" type="presParOf" srcId="{1B9935A5-ED9C-4ABE-ADFF-0500DD62B130}" destId="{CED214BD-B3F1-4FDF-AF9B-4963AFF0D978}" srcOrd="1" destOrd="0" presId="urn:microsoft.com/office/officeart/2005/8/layout/radial6"/>
    <dgm:cxn modelId="{481F6AC1-0B1F-4261-8038-FC5A8AF6707A}" type="presParOf" srcId="{1B9935A5-ED9C-4ABE-ADFF-0500DD62B130}" destId="{92238FBB-B465-495B-8126-D6510BAD47FB}" srcOrd="2" destOrd="0" presId="urn:microsoft.com/office/officeart/2005/8/layout/radial6"/>
    <dgm:cxn modelId="{C13B554B-F915-4A65-A367-BCB2178C0836}" type="presParOf" srcId="{1B9935A5-ED9C-4ABE-ADFF-0500DD62B130}" destId="{9751B8AB-CF5D-44C8-9D5C-0569873DCEF0}" srcOrd="3" destOrd="0" presId="urn:microsoft.com/office/officeart/2005/8/layout/radial6"/>
    <dgm:cxn modelId="{E241798C-D6F5-491C-8CE6-BA339F8B86A9}" type="presParOf" srcId="{1B9935A5-ED9C-4ABE-ADFF-0500DD62B130}" destId="{8FF426B3-07AF-496A-AAA9-40F20C08B8F9}" srcOrd="4" destOrd="0" presId="urn:microsoft.com/office/officeart/2005/8/layout/radial6"/>
    <dgm:cxn modelId="{F07ACA18-BE31-47C8-95D2-7C79FE262C12}" type="presParOf" srcId="{1B9935A5-ED9C-4ABE-ADFF-0500DD62B130}" destId="{98F487BF-9461-443C-86F9-F3BB97B03918}" srcOrd="5" destOrd="0" presId="urn:microsoft.com/office/officeart/2005/8/layout/radial6"/>
    <dgm:cxn modelId="{C928DA63-299C-40B6-BF11-A869AA0483DB}" type="presParOf" srcId="{1B9935A5-ED9C-4ABE-ADFF-0500DD62B130}" destId="{75A89B5E-69D6-4D51-870A-5F865D5225F6}" srcOrd="6" destOrd="0" presId="urn:microsoft.com/office/officeart/2005/8/layout/radial6"/>
    <dgm:cxn modelId="{095448CA-7FFA-476F-A833-67D5147CC3CE}" type="presParOf" srcId="{1B9935A5-ED9C-4ABE-ADFF-0500DD62B130}" destId="{7E797CAB-74A5-463A-BFB0-D9BC4E3E9845}" srcOrd="7" destOrd="0" presId="urn:microsoft.com/office/officeart/2005/8/layout/radial6"/>
    <dgm:cxn modelId="{67FEB1E2-227B-4F48-9FDE-4C83D272521E}" type="presParOf" srcId="{1B9935A5-ED9C-4ABE-ADFF-0500DD62B130}" destId="{18069847-BF41-44A6-AEE8-7C7245899210}" srcOrd="8" destOrd="0" presId="urn:microsoft.com/office/officeart/2005/8/layout/radial6"/>
    <dgm:cxn modelId="{F9A7F35A-ABE8-48BD-8CDF-B4B24B26601E}" type="presParOf" srcId="{1B9935A5-ED9C-4ABE-ADFF-0500DD62B130}" destId="{ED4144A7-70D8-414F-B1A0-FE89AB5834FD}" srcOrd="9" destOrd="0" presId="urn:microsoft.com/office/officeart/2005/8/layout/radial6"/>
    <dgm:cxn modelId="{0B7B392D-31F1-4B71-9AAE-21C3FA1048DF}" type="presParOf" srcId="{1B9935A5-ED9C-4ABE-ADFF-0500DD62B130}" destId="{3BA7EA6E-5378-4CAD-892B-8D8E25B79A12}" srcOrd="10" destOrd="0" presId="urn:microsoft.com/office/officeart/2005/8/layout/radial6"/>
    <dgm:cxn modelId="{C23E1370-255D-4F66-AC09-47A0F2FD0A6A}" type="presParOf" srcId="{1B9935A5-ED9C-4ABE-ADFF-0500DD62B130}" destId="{5AAB633F-94A2-440D-B68E-288F48FB349D}" srcOrd="11" destOrd="0" presId="urn:microsoft.com/office/officeart/2005/8/layout/radial6"/>
    <dgm:cxn modelId="{ACAA6370-E4C3-4267-AE9B-D66AD0AE8AE4}" type="presParOf" srcId="{1B9935A5-ED9C-4ABE-ADFF-0500DD62B130}" destId="{AC6D66CF-2B08-47F3-9FF5-B0D250DBE486}" srcOrd="12" destOrd="0" presId="urn:microsoft.com/office/officeart/2005/8/layout/radial6"/>
    <dgm:cxn modelId="{429B2F93-21CE-4882-BEFE-5AF13C40B872}" type="presParOf" srcId="{1B9935A5-ED9C-4ABE-ADFF-0500DD62B130}" destId="{50E0BC7C-83EC-4199-B75D-0E737D56CAC8}" srcOrd="13" destOrd="0" presId="urn:microsoft.com/office/officeart/2005/8/layout/radial6"/>
    <dgm:cxn modelId="{79344F33-F5AC-49F4-86A6-DA432B5360F1}" type="presParOf" srcId="{1B9935A5-ED9C-4ABE-ADFF-0500DD62B130}" destId="{FC86A472-36A5-44BD-A919-35776E45FCA5}" srcOrd="14" destOrd="0" presId="urn:microsoft.com/office/officeart/2005/8/layout/radial6"/>
    <dgm:cxn modelId="{F8778D68-180B-40EC-99E3-1856C80CEEEB}" type="presParOf" srcId="{1B9935A5-ED9C-4ABE-ADFF-0500DD62B130}" destId="{BBD479D8-BBB5-45C4-9881-E33047BDEBE6}" srcOrd="15" destOrd="0" presId="urn:microsoft.com/office/officeart/2005/8/layout/radial6"/>
    <dgm:cxn modelId="{90A1D207-FAE1-422D-BC2B-751AFF5E75D5}" type="presParOf" srcId="{1B9935A5-ED9C-4ABE-ADFF-0500DD62B130}" destId="{BE551CC4-48CF-446B-823B-3AED381C9AB1}" srcOrd="16" destOrd="0" presId="urn:microsoft.com/office/officeart/2005/8/layout/radial6"/>
    <dgm:cxn modelId="{B5871E19-ECF0-4ABD-B48D-CF10B28EFDE9}" type="presParOf" srcId="{1B9935A5-ED9C-4ABE-ADFF-0500DD62B130}" destId="{495F33F4-B52C-4F61-9AB3-F5A96711EAF2}" srcOrd="17" destOrd="0" presId="urn:microsoft.com/office/officeart/2005/8/layout/radial6"/>
    <dgm:cxn modelId="{36AC7588-7A9B-4F9E-B8D4-77C22D120518}" type="presParOf" srcId="{1B9935A5-ED9C-4ABE-ADFF-0500DD62B130}" destId="{7195F626-D523-49C6-B7D0-0C6815763103}" srcOrd="18" destOrd="0" presId="urn:microsoft.com/office/officeart/2005/8/layout/radial6"/>
    <dgm:cxn modelId="{84A0AA1E-8E5D-4F2C-8E42-9C7C3018B739}" type="presParOf" srcId="{1B9935A5-ED9C-4ABE-ADFF-0500DD62B130}" destId="{D12E4EEE-2965-4162-8C49-D2169E171B2C}" srcOrd="19" destOrd="0" presId="urn:microsoft.com/office/officeart/2005/8/layout/radial6"/>
    <dgm:cxn modelId="{3160D12F-376F-4741-A350-C66D1C396F67}" type="presParOf" srcId="{1B9935A5-ED9C-4ABE-ADFF-0500DD62B130}" destId="{BB7E61E5-2560-4583-8F82-BC64B6C91E1B}" srcOrd="20" destOrd="0" presId="urn:microsoft.com/office/officeart/2005/8/layout/radial6"/>
    <dgm:cxn modelId="{4CF0782E-C84C-44C5-8BCF-68A6F999ED5B}" type="presParOf" srcId="{1B9935A5-ED9C-4ABE-ADFF-0500DD62B130}" destId="{E7B8934E-CA54-4798-8313-7DE17F54931E}" srcOrd="21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B9E8D7B-0D98-4BD4-B0DA-119E2D279CF5}" type="doc">
      <dgm:prSet loTypeId="urn:microsoft.com/office/officeart/2005/8/layout/radial4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B3256A28-226F-4C54-B793-FCEB6EF9DB90}">
      <dgm:prSet phldrT="[Texto]"/>
      <dgm:spPr/>
      <dgm:t>
        <a:bodyPr/>
        <a:lstStyle/>
        <a:p>
          <a:r>
            <a:rPr lang="es-EC" dirty="0" smtClean="0"/>
            <a:t>Entorno Social</a:t>
          </a:r>
          <a:endParaRPr lang="es-EC" dirty="0"/>
        </a:p>
      </dgm:t>
    </dgm:pt>
    <dgm:pt modelId="{BED6C078-0DCA-4034-A265-B0376416D76B}" type="parTrans" cxnId="{D9B699DC-C47F-46E4-BE91-2D62C0943651}">
      <dgm:prSet/>
      <dgm:spPr/>
      <dgm:t>
        <a:bodyPr/>
        <a:lstStyle/>
        <a:p>
          <a:endParaRPr lang="es-EC"/>
        </a:p>
      </dgm:t>
    </dgm:pt>
    <dgm:pt modelId="{9050226C-B87B-4F12-B8A9-E0886FA21F4E}" type="sibTrans" cxnId="{D9B699DC-C47F-46E4-BE91-2D62C0943651}">
      <dgm:prSet/>
      <dgm:spPr/>
      <dgm:t>
        <a:bodyPr/>
        <a:lstStyle/>
        <a:p>
          <a:endParaRPr lang="es-EC"/>
        </a:p>
      </dgm:t>
    </dgm:pt>
    <dgm:pt modelId="{B8697C9B-1E5E-4172-8097-4057B71696B3}">
      <dgm:prSet phldrT="[Texto]"/>
      <dgm:spPr/>
      <dgm:t>
        <a:bodyPr/>
        <a:lstStyle/>
        <a:p>
          <a:r>
            <a:rPr lang="es-EC" dirty="0" smtClean="0"/>
            <a:t>Educación:</a:t>
          </a:r>
        </a:p>
        <a:p>
          <a:r>
            <a:rPr lang="es-EC" dirty="0" smtClean="0"/>
            <a:t>96,30%</a:t>
          </a:r>
        </a:p>
      </dgm:t>
    </dgm:pt>
    <dgm:pt modelId="{CFE856CB-1A4D-48DC-905D-95108B6566E4}" type="parTrans" cxnId="{58F2606E-4D41-41A5-B49A-4AFC88F44388}">
      <dgm:prSet/>
      <dgm:spPr/>
      <dgm:t>
        <a:bodyPr/>
        <a:lstStyle/>
        <a:p>
          <a:endParaRPr lang="es-EC"/>
        </a:p>
      </dgm:t>
    </dgm:pt>
    <dgm:pt modelId="{1F45F30C-A346-4A62-BFC5-50A09D7996BA}" type="sibTrans" cxnId="{58F2606E-4D41-41A5-B49A-4AFC88F44388}">
      <dgm:prSet/>
      <dgm:spPr/>
      <dgm:t>
        <a:bodyPr/>
        <a:lstStyle/>
        <a:p>
          <a:endParaRPr lang="es-EC"/>
        </a:p>
      </dgm:t>
    </dgm:pt>
    <dgm:pt modelId="{CC1CC7CB-4015-4127-9961-A9CFBCF309AF}">
      <dgm:prSet phldrT="[Texto]"/>
      <dgm:spPr/>
      <dgm:t>
        <a:bodyPr/>
        <a:lstStyle/>
        <a:p>
          <a:r>
            <a:rPr lang="es-EC" dirty="0" smtClean="0"/>
            <a:t>Pobreza:</a:t>
          </a:r>
          <a:br>
            <a:rPr lang="es-EC" dirty="0" smtClean="0"/>
          </a:br>
          <a:r>
            <a:rPr lang="es-EC" dirty="0" smtClean="0"/>
            <a:t> -38,7%  extrema</a:t>
          </a:r>
        </a:p>
        <a:p>
          <a:r>
            <a:rPr lang="es-EC" dirty="0" smtClean="0"/>
            <a:t>- 85% por necesidades básicas</a:t>
          </a:r>
          <a:endParaRPr lang="es-EC" dirty="0"/>
        </a:p>
      </dgm:t>
    </dgm:pt>
    <dgm:pt modelId="{6482C70C-1739-4679-8ADE-178D928E91FC}" type="parTrans" cxnId="{7F214C85-4F0D-4696-9739-9E6E1D04D978}">
      <dgm:prSet/>
      <dgm:spPr/>
      <dgm:t>
        <a:bodyPr/>
        <a:lstStyle/>
        <a:p>
          <a:endParaRPr lang="es-EC"/>
        </a:p>
      </dgm:t>
    </dgm:pt>
    <dgm:pt modelId="{117F795A-6B93-4757-82DE-8D6D15D8ECA3}" type="sibTrans" cxnId="{7F214C85-4F0D-4696-9739-9E6E1D04D978}">
      <dgm:prSet/>
      <dgm:spPr/>
      <dgm:t>
        <a:bodyPr/>
        <a:lstStyle/>
        <a:p>
          <a:endParaRPr lang="es-EC"/>
        </a:p>
      </dgm:t>
    </dgm:pt>
    <dgm:pt modelId="{A8C28A5E-28F8-436D-9C8B-1D3C54D087E5}">
      <dgm:prSet phldrT="[Texto]"/>
      <dgm:spPr/>
      <dgm:t>
        <a:bodyPr/>
        <a:lstStyle/>
        <a:p>
          <a:r>
            <a:rPr lang="es-EC" dirty="0" smtClean="0"/>
            <a:t>Organización Social:</a:t>
          </a:r>
        </a:p>
        <a:p>
          <a:r>
            <a:rPr lang="es-EC" dirty="0" smtClean="0"/>
            <a:t>-Cabildos comunales</a:t>
          </a:r>
        </a:p>
        <a:p>
          <a:r>
            <a:rPr lang="es-EC" dirty="0" smtClean="0"/>
            <a:t>-Directivas barriales</a:t>
          </a:r>
        </a:p>
        <a:p>
          <a:r>
            <a:rPr lang="es-EC" dirty="0" smtClean="0"/>
            <a:t>(Asamblea)</a:t>
          </a:r>
        </a:p>
      </dgm:t>
    </dgm:pt>
    <dgm:pt modelId="{07555748-8542-4EDA-994A-0424F5CDEA45}" type="parTrans" cxnId="{9032E01E-D058-470C-8478-5CE0F3ADB20F}">
      <dgm:prSet/>
      <dgm:spPr/>
      <dgm:t>
        <a:bodyPr/>
        <a:lstStyle/>
        <a:p>
          <a:endParaRPr lang="es-EC"/>
        </a:p>
      </dgm:t>
    </dgm:pt>
    <dgm:pt modelId="{A4D8F090-823D-4877-A9A6-1AD9B1297205}" type="sibTrans" cxnId="{9032E01E-D058-470C-8478-5CE0F3ADB20F}">
      <dgm:prSet/>
      <dgm:spPr/>
      <dgm:t>
        <a:bodyPr/>
        <a:lstStyle/>
        <a:p>
          <a:endParaRPr lang="es-EC"/>
        </a:p>
      </dgm:t>
    </dgm:pt>
    <dgm:pt modelId="{76E56313-7B7D-4B7A-9B71-73426D30C854}">
      <dgm:prSet phldrT="[Texto]"/>
      <dgm:spPr/>
      <dgm:t>
        <a:bodyPr/>
        <a:lstStyle/>
        <a:p>
          <a:r>
            <a:rPr lang="es-EC" dirty="0" smtClean="0"/>
            <a:t>Salud</a:t>
          </a:r>
        </a:p>
      </dgm:t>
    </dgm:pt>
    <dgm:pt modelId="{9DACDFE0-21F3-42CF-B593-74CDDF92FEC8}" type="sibTrans" cxnId="{5D0AB6DC-E631-48EE-AD6D-E43E6D19B9EB}">
      <dgm:prSet/>
      <dgm:spPr/>
      <dgm:t>
        <a:bodyPr/>
        <a:lstStyle/>
        <a:p>
          <a:endParaRPr lang="es-EC"/>
        </a:p>
      </dgm:t>
    </dgm:pt>
    <dgm:pt modelId="{B13621FA-AE23-480C-9743-4B6B42490131}" type="parTrans" cxnId="{5D0AB6DC-E631-48EE-AD6D-E43E6D19B9EB}">
      <dgm:prSet/>
      <dgm:spPr/>
      <dgm:t>
        <a:bodyPr/>
        <a:lstStyle/>
        <a:p>
          <a:endParaRPr lang="es-EC"/>
        </a:p>
      </dgm:t>
    </dgm:pt>
    <dgm:pt modelId="{7EDF5E43-96D4-41A1-B331-1B26F88396DF}">
      <dgm:prSet phldrT="[Texto]"/>
      <dgm:spPr/>
      <dgm:t>
        <a:bodyPr/>
        <a:lstStyle/>
        <a:p>
          <a:r>
            <a:rPr lang="es-EC" dirty="0" smtClean="0"/>
            <a:t>Grupos étnicos</a:t>
          </a:r>
          <a:br>
            <a:rPr lang="es-EC" dirty="0" smtClean="0"/>
          </a:br>
          <a:r>
            <a:rPr lang="es-EC" dirty="0" smtClean="0"/>
            <a:t>72,15%  indígenas</a:t>
          </a:r>
          <a:br>
            <a:rPr lang="es-EC" dirty="0" smtClean="0"/>
          </a:br>
          <a:endParaRPr lang="es-EC" dirty="0" smtClean="0"/>
        </a:p>
      </dgm:t>
    </dgm:pt>
    <dgm:pt modelId="{0EC9ACBE-869F-4957-8711-17F982C306CD}" type="parTrans" cxnId="{D6561C74-F5CA-4D61-A8BE-208E4EF06186}">
      <dgm:prSet/>
      <dgm:spPr/>
      <dgm:t>
        <a:bodyPr/>
        <a:lstStyle/>
        <a:p>
          <a:endParaRPr lang="es-EC"/>
        </a:p>
      </dgm:t>
    </dgm:pt>
    <dgm:pt modelId="{A488B10A-DC72-4FF7-9825-75813E0CAD94}" type="sibTrans" cxnId="{D6561C74-F5CA-4D61-A8BE-208E4EF06186}">
      <dgm:prSet/>
      <dgm:spPr/>
      <dgm:t>
        <a:bodyPr/>
        <a:lstStyle/>
        <a:p>
          <a:endParaRPr lang="es-EC"/>
        </a:p>
      </dgm:t>
    </dgm:pt>
    <dgm:pt modelId="{5D4AA205-2248-4974-8DF8-1B734D91D28C}" type="pres">
      <dgm:prSet presAssocID="{5B9E8D7B-0D98-4BD4-B0DA-119E2D279CF5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16E05F65-9C89-4F8B-9D0B-51CB7F7070A1}" type="pres">
      <dgm:prSet presAssocID="{B3256A28-226F-4C54-B793-FCEB6EF9DB90}" presName="centerShape" presStyleLbl="node0" presStyleIdx="0" presStyleCnt="1"/>
      <dgm:spPr/>
      <dgm:t>
        <a:bodyPr/>
        <a:lstStyle/>
        <a:p>
          <a:endParaRPr lang="es-EC"/>
        </a:p>
      </dgm:t>
    </dgm:pt>
    <dgm:pt modelId="{A571B352-CD08-4982-BB88-C2B6473BF3A4}" type="pres">
      <dgm:prSet presAssocID="{CFE856CB-1A4D-48DC-905D-95108B6566E4}" presName="parTrans" presStyleLbl="bgSibTrans2D1" presStyleIdx="0" presStyleCnt="5"/>
      <dgm:spPr/>
      <dgm:t>
        <a:bodyPr/>
        <a:lstStyle/>
        <a:p>
          <a:endParaRPr lang="es-EC"/>
        </a:p>
      </dgm:t>
    </dgm:pt>
    <dgm:pt modelId="{7541AC83-26BD-43A0-8808-019EA01DE926}" type="pres">
      <dgm:prSet presAssocID="{B8697C9B-1E5E-4172-8097-4057B71696B3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E0E6DF1-4227-45D0-A97F-0FF7B9F1AC4A}" type="pres">
      <dgm:prSet presAssocID="{B13621FA-AE23-480C-9743-4B6B42490131}" presName="parTrans" presStyleLbl="bgSibTrans2D1" presStyleIdx="1" presStyleCnt="5"/>
      <dgm:spPr/>
      <dgm:t>
        <a:bodyPr/>
        <a:lstStyle/>
        <a:p>
          <a:endParaRPr lang="es-EC"/>
        </a:p>
      </dgm:t>
    </dgm:pt>
    <dgm:pt modelId="{461A0F5D-21EF-4ADC-99D7-C8D26BFD2C7C}" type="pres">
      <dgm:prSet presAssocID="{76E56313-7B7D-4B7A-9B71-73426D30C854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69AD040-471E-4330-9708-53792305EC87}" type="pres">
      <dgm:prSet presAssocID="{6482C70C-1739-4679-8ADE-178D928E91FC}" presName="parTrans" presStyleLbl="bgSibTrans2D1" presStyleIdx="2" presStyleCnt="5"/>
      <dgm:spPr/>
      <dgm:t>
        <a:bodyPr/>
        <a:lstStyle/>
        <a:p>
          <a:endParaRPr lang="es-EC"/>
        </a:p>
      </dgm:t>
    </dgm:pt>
    <dgm:pt modelId="{D72EDBB0-775F-44D2-9971-EC17AFA930FF}" type="pres">
      <dgm:prSet presAssocID="{CC1CC7CB-4015-4127-9961-A9CFBCF309AF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B06CC70-F9C8-4795-8DA3-C9F90C05350C}" type="pres">
      <dgm:prSet presAssocID="{07555748-8542-4EDA-994A-0424F5CDEA45}" presName="parTrans" presStyleLbl="bgSibTrans2D1" presStyleIdx="3" presStyleCnt="5"/>
      <dgm:spPr/>
      <dgm:t>
        <a:bodyPr/>
        <a:lstStyle/>
        <a:p>
          <a:endParaRPr lang="es-EC"/>
        </a:p>
      </dgm:t>
    </dgm:pt>
    <dgm:pt modelId="{F34569A8-D87D-4135-A0CD-36BB7878ABBC}" type="pres">
      <dgm:prSet presAssocID="{A8C28A5E-28F8-436D-9C8B-1D3C54D087E5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C4BBE1A-E06D-467B-AC49-87D237541B5C}" type="pres">
      <dgm:prSet presAssocID="{0EC9ACBE-869F-4957-8711-17F982C306CD}" presName="parTrans" presStyleLbl="bgSibTrans2D1" presStyleIdx="4" presStyleCnt="5"/>
      <dgm:spPr/>
      <dgm:t>
        <a:bodyPr/>
        <a:lstStyle/>
        <a:p>
          <a:endParaRPr lang="es-EC"/>
        </a:p>
      </dgm:t>
    </dgm:pt>
    <dgm:pt modelId="{D6D4AB82-FB63-4A9B-9AFB-223C1C0B9682}" type="pres">
      <dgm:prSet presAssocID="{7EDF5E43-96D4-41A1-B331-1B26F88396DF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F214C85-4F0D-4696-9739-9E6E1D04D978}" srcId="{B3256A28-226F-4C54-B793-FCEB6EF9DB90}" destId="{CC1CC7CB-4015-4127-9961-A9CFBCF309AF}" srcOrd="2" destOrd="0" parTransId="{6482C70C-1739-4679-8ADE-178D928E91FC}" sibTransId="{117F795A-6B93-4757-82DE-8D6D15D8ECA3}"/>
    <dgm:cxn modelId="{8CE95CA2-58CA-4167-ACB4-5563D9838139}" type="presOf" srcId="{CFE856CB-1A4D-48DC-905D-95108B6566E4}" destId="{A571B352-CD08-4982-BB88-C2B6473BF3A4}" srcOrd="0" destOrd="0" presId="urn:microsoft.com/office/officeart/2005/8/layout/radial4"/>
    <dgm:cxn modelId="{9032E01E-D058-470C-8478-5CE0F3ADB20F}" srcId="{B3256A28-226F-4C54-B793-FCEB6EF9DB90}" destId="{A8C28A5E-28F8-436D-9C8B-1D3C54D087E5}" srcOrd="3" destOrd="0" parTransId="{07555748-8542-4EDA-994A-0424F5CDEA45}" sibTransId="{A4D8F090-823D-4877-A9A6-1AD9B1297205}"/>
    <dgm:cxn modelId="{13562B73-2301-4649-931E-205543B7BB98}" type="presOf" srcId="{B8697C9B-1E5E-4172-8097-4057B71696B3}" destId="{7541AC83-26BD-43A0-8808-019EA01DE926}" srcOrd="0" destOrd="0" presId="urn:microsoft.com/office/officeart/2005/8/layout/radial4"/>
    <dgm:cxn modelId="{58F2606E-4D41-41A5-B49A-4AFC88F44388}" srcId="{B3256A28-226F-4C54-B793-FCEB6EF9DB90}" destId="{B8697C9B-1E5E-4172-8097-4057B71696B3}" srcOrd="0" destOrd="0" parTransId="{CFE856CB-1A4D-48DC-905D-95108B6566E4}" sibTransId="{1F45F30C-A346-4A62-BFC5-50A09D7996BA}"/>
    <dgm:cxn modelId="{E68BD808-45C0-4F42-A9A3-1CD6EFE5B0C9}" type="presOf" srcId="{CC1CC7CB-4015-4127-9961-A9CFBCF309AF}" destId="{D72EDBB0-775F-44D2-9971-EC17AFA930FF}" srcOrd="0" destOrd="0" presId="urn:microsoft.com/office/officeart/2005/8/layout/radial4"/>
    <dgm:cxn modelId="{5D0AB6DC-E631-48EE-AD6D-E43E6D19B9EB}" srcId="{B3256A28-226F-4C54-B793-FCEB6EF9DB90}" destId="{76E56313-7B7D-4B7A-9B71-73426D30C854}" srcOrd="1" destOrd="0" parTransId="{B13621FA-AE23-480C-9743-4B6B42490131}" sibTransId="{9DACDFE0-21F3-42CF-B593-74CDDF92FEC8}"/>
    <dgm:cxn modelId="{C5EECAB7-BB9B-4A24-B449-44E075D67712}" type="presOf" srcId="{A8C28A5E-28F8-436D-9C8B-1D3C54D087E5}" destId="{F34569A8-D87D-4135-A0CD-36BB7878ABBC}" srcOrd="0" destOrd="0" presId="urn:microsoft.com/office/officeart/2005/8/layout/radial4"/>
    <dgm:cxn modelId="{64E3376D-261F-4EEE-87D3-095F5F743F36}" type="presOf" srcId="{B13621FA-AE23-480C-9743-4B6B42490131}" destId="{4E0E6DF1-4227-45D0-A97F-0FF7B9F1AC4A}" srcOrd="0" destOrd="0" presId="urn:microsoft.com/office/officeart/2005/8/layout/radial4"/>
    <dgm:cxn modelId="{D9B699DC-C47F-46E4-BE91-2D62C0943651}" srcId="{5B9E8D7B-0D98-4BD4-B0DA-119E2D279CF5}" destId="{B3256A28-226F-4C54-B793-FCEB6EF9DB90}" srcOrd="0" destOrd="0" parTransId="{BED6C078-0DCA-4034-A265-B0376416D76B}" sibTransId="{9050226C-B87B-4F12-B8A9-E0886FA21F4E}"/>
    <dgm:cxn modelId="{D6561C74-F5CA-4D61-A8BE-208E4EF06186}" srcId="{B3256A28-226F-4C54-B793-FCEB6EF9DB90}" destId="{7EDF5E43-96D4-41A1-B331-1B26F88396DF}" srcOrd="4" destOrd="0" parTransId="{0EC9ACBE-869F-4957-8711-17F982C306CD}" sibTransId="{A488B10A-DC72-4FF7-9825-75813E0CAD94}"/>
    <dgm:cxn modelId="{160266E9-0478-4233-B604-024A14505203}" type="presOf" srcId="{5B9E8D7B-0D98-4BD4-B0DA-119E2D279CF5}" destId="{5D4AA205-2248-4974-8DF8-1B734D91D28C}" srcOrd="0" destOrd="0" presId="urn:microsoft.com/office/officeart/2005/8/layout/radial4"/>
    <dgm:cxn modelId="{CB1C24C6-5E3A-4EE0-A5AD-8D5F873CC9A5}" type="presOf" srcId="{B3256A28-226F-4C54-B793-FCEB6EF9DB90}" destId="{16E05F65-9C89-4F8B-9D0B-51CB7F7070A1}" srcOrd="0" destOrd="0" presId="urn:microsoft.com/office/officeart/2005/8/layout/radial4"/>
    <dgm:cxn modelId="{642813C7-A925-41EA-AC90-28E84E262DA7}" type="presOf" srcId="{0EC9ACBE-869F-4957-8711-17F982C306CD}" destId="{AC4BBE1A-E06D-467B-AC49-87D237541B5C}" srcOrd="0" destOrd="0" presId="urn:microsoft.com/office/officeart/2005/8/layout/radial4"/>
    <dgm:cxn modelId="{C091D47F-F557-4662-87B4-AA05685EFEBF}" type="presOf" srcId="{07555748-8542-4EDA-994A-0424F5CDEA45}" destId="{BB06CC70-F9C8-4795-8DA3-C9F90C05350C}" srcOrd="0" destOrd="0" presId="urn:microsoft.com/office/officeart/2005/8/layout/radial4"/>
    <dgm:cxn modelId="{9E401D9F-B00C-45AB-8E96-ACED2A88282D}" type="presOf" srcId="{6482C70C-1739-4679-8ADE-178D928E91FC}" destId="{E69AD040-471E-4330-9708-53792305EC87}" srcOrd="0" destOrd="0" presId="urn:microsoft.com/office/officeart/2005/8/layout/radial4"/>
    <dgm:cxn modelId="{8A1A28D9-4447-4536-B1EE-E8AEDFE39FF5}" type="presOf" srcId="{76E56313-7B7D-4B7A-9B71-73426D30C854}" destId="{461A0F5D-21EF-4ADC-99D7-C8D26BFD2C7C}" srcOrd="0" destOrd="0" presId="urn:microsoft.com/office/officeart/2005/8/layout/radial4"/>
    <dgm:cxn modelId="{12AF718D-D1C1-412A-934A-48F8BBA7A499}" type="presOf" srcId="{7EDF5E43-96D4-41A1-B331-1B26F88396DF}" destId="{D6D4AB82-FB63-4A9B-9AFB-223C1C0B9682}" srcOrd="0" destOrd="0" presId="urn:microsoft.com/office/officeart/2005/8/layout/radial4"/>
    <dgm:cxn modelId="{30B07B4D-C03C-4AB4-8F71-C8628AA7BB8E}" type="presParOf" srcId="{5D4AA205-2248-4974-8DF8-1B734D91D28C}" destId="{16E05F65-9C89-4F8B-9D0B-51CB7F7070A1}" srcOrd="0" destOrd="0" presId="urn:microsoft.com/office/officeart/2005/8/layout/radial4"/>
    <dgm:cxn modelId="{CC904133-3DCA-4C0B-9C26-DA3045BC59F7}" type="presParOf" srcId="{5D4AA205-2248-4974-8DF8-1B734D91D28C}" destId="{A571B352-CD08-4982-BB88-C2B6473BF3A4}" srcOrd="1" destOrd="0" presId="urn:microsoft.com/office/officeart/2005/8/layout/radial4"/>
    <dgm:cxn modelId="{8F21C9F5-F7A1-4E79-8F1E-C8F42E09E20C}" type="presParOf" srcId="{5D4AA205-2248-4974-8DF8-1B734D91D28C}" destId="{7541AC83-26BD-43A0-8808-019EA01DE926}" srcOrd="2" destOrd="0" presId="urn:microsoft.com/office/officeart/2005/8/layout/radial4"/>
    <dgm:cxn modelId="{BC022B22-0CDE-4418-B62A-EEEA799261FB}" type="presParOf" srcId="{5D4AA205-2248-4974-8DF8-1B734D91D28C}" destId="{4E0E6DF1-4227-45D0-A97F-0FF7B9F1AC4A}" srcOrd="3" destOrd="0" presId="urn:microsoft.com/office/officeart/2005/8/layout/radial4"/>
    <dgm:cxn modelId="{3F4C90D3-6DA3-4465-A327-F9AA3CCC3D75}" type="presParOf" srcId="{5D4AA205-2248-4974-8DF8-1B734D91D28C}" destId="{461A0F5D-21EF-4ADC-99D7-C8D26BFD2C7C}" srcOrd="4" destOrd="0" presId="urn:microsoft.com/office/officeart/2005/8/layout/radial4"/>
    <dgm:cxn modelId="{FDC8C9EE-64EE-42FA-89D8-66B9549BB795}" type="presParOf" srcId="{5D4AA205-2248-4974-8DF8-1B734D91D28C}" destId="{E69AD040-471E-4330-9708-53792305EC87}" srcOrd="5" destOrd="0" presId="urn:microsoft.com/office/officeart/2005/8/layout/radial4"/>
    <dgm:cxn modelId="{D111A90D-3657-4C26-9B4D-89A9E9060F98}" type="presParOf" srcId="{5D4AA205-2248-4974-8DF8-1B734D91D28C}" destId="{D72EDBB0-775F-44D2-9971-EC17AFA930FF}" srcOrd="6" destOrd="0" presId="urn:microsoft.com/office/officeart/2005/8/layout/radial4"/>
    <dgm:cxn modelId="{E64FE9A2-8876-4969-9340-16764A7CF521}" type="presParOf" srcId="{5D4AA205-2248-4974-8DF8-1B734D91D28C}" destId="{BB06CC70-F9C8-4795-8DA3-C9F90C05350C}" srcOrd="7" destOrd="0" presId="urn:microsoft.com/office/officeart/2005/8/layout/radial4"/>
    <dgm:cxn modelId="{6E23F108-F64A-45EE-B1EF-DCEE019E4962}" type="presParOf" srcId="{5D4AA205-2248-4974-8DF8-1B734D91D28C}" destId="{F34569A8-D87D-4135-A0CD-36BB7878ABBC}" srcOrd="8" destOrd="0" presId="urn:microsoft.com/office/officeart/2005/8/layout/radial4"/>
    <dgm:cxn modelId="{C390621F-9E01-4086-B47C-3143E5FB5C80}" type="presParOf" srcId="{5D4AA205-2248-4974-8DF8-1B734D91D28C}" destId="{AC4BBE1A-E06D-467B-AC49-87D237541B5C}" srcOrd="9" destOrd="0" presId="urn:microsoft.com/office/officeart/2005/8/layout/radial4"/>
    <dgm:cxn modelId="{D391CBD4-5E28-4949-8EF4-386EEE29CAD2}" type="presParOf" srcId="{5D4AA205-2248-4974-8DF8-1B734D91D28C}" destId="{D6D4AB82-FB63-4A9B-9AFB-223C1C0B9682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0585178-13BE-4D8E-A298-D9818E48B023}" type="doc">
      <dgm:prSet loTypeId="urn:microsoft.com/office/officeart/2009/3/layout/CircleRelationship" loCatId="relationship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es-EC"/>
        </a:p>
      </dgm:t>
    </dgm:pt>
    <dgm:pt modelId="{F83241F9-A986-42E3-9550-AD60EB2E834D}">
      <dgm:prSet phldrT="[Texto]"/>
      <dgm:spPr/>
      <dgm:t>
        <a:bodyPr/>
        <a:lstStyle/>
        <a:p>
          <a:r>
            <a:rPr lang="es-EC" dirty="0" smtClean="0"/>
            <a:t>Matrimonio indígena:</a:t>
          </a:r>
          <a:br>
            <a:rPr lang="es-EC" dirty="0" smtClean="0"/>
          </a:br>
          <a:r>
            <a:rPr lang="es-EC" dirty="0" smtClean="0"/>
            <a:t>pedido-padrinos-2 días de celebración</a:t>
          </a:r>
          <a:endParaRPr lang="es-EC" dirty="0"/>
        </a:p>
      </dgm:t>
    </dgm:pt>
    <dgm:pt modelId="{789657DC-C52C-485F-8924-AD4F140E1327}" type="parTrans" cxnId="{B7EBF8A1-BB48-46F3-A3C9-15EEB9C917E1}">
      <dgm:prSet/>
      <dgm:spPr/>
      <dgm:t>
        <a:bodyPr/>
        <a:lstStyle/>
        <a:p>
          <a:endParaRPr lang="es-EC"/>
        </a:p>
      </dgm:t>
    </dgm:pt>
    <dgm:pt modelId="{73EA765A-805E-4FD2-ACFA-39DC7E4DE868}" type="sibTrans" cxnId="{B7EBF8A1-BB48-46F3-A3C9-15EEB9C917E1}">
      <dgm:prSet/>
      <dgm:spPr/>
      <dgm:t>
        <a:bodyPr/>
        <a:lstStyle/>
        <a:p>
          <a:endParaRPr lang="es-EC"/>
        </a:p>
      </dgm:t>
    </dgm:pt>
    <dgm:pt modelId="{A758F2BB-0E19-4CEA-897B-AAB04508F439}">
      <dgm:prSet phldrT="[Texto]"/>
      <dgm:spPr/>
      <dgm:t>
        <a:bodyPr/>
        <a:lstStyle/>
        <a:p>
          <a:r>
            <a:rPr lang="es-EC" dirty="0" smtClean="0"/>
            <a:t>Día de los difuntos:</a:t>
          </a:r>
          <a:br>
            <a:rPr lang="es-EC" dirty="0" smtClean="0"/>
          </a:br>
          <a:r>
            <a:rPr lang="es-EC" dirty="0" smtClean="0"/>
            <a:t>comida-ritual</a:t>
          </a:r>
          <a:endParaRPr lang="es-EC" dirty="0"/>
        </a:p>
      </dgm:t>
    </dgm:pt>
    <dgm:pt modelId="{CBDAE7FB-6822-441B-BBC6-E1359A14BB95}" type="sibTrans" cxnId="{D6A9BFB7-D283-4759-9942-49F18E9CD278}">
      <dgm:prSet/>
      <dgm:spPr/>
      <dgm:t>
        <a:bodyPr/>
        <a:lstStyle/>
        <a:p>
          <a:endParaRPr lang="es-EC"/>
        </a:p>
      </dgm:t>
    </dgm:pt>
    <dgm:pt modelId="{D17C5B91-407D-4F7F-8A82-358EEFA634F4}" type="parTrans" cxnId="{D6A9BFB7-D283-4759-9942-49F18E9CD278}">
      <dgm:prSet/>
      <dgm:spPr/>
      <dgm:t>
        <a:bodyPr/>
        <a:lstStyle/>
        <a:p>
          <a:endParaRPr lang="es-EC"/>
        </a:p>
      </dgm:t>
    </dgm:pt>
    <dgm:pt modelId="{5263ADFA-71F1-4567-AE00-C2400B6F0438}" type="pres">
      <dgm:prSet presAssocID="{D0585178-13BE-4D8E-A298-D9818E48B023}" presName="Name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es-EC"/>
        </a:p>
      </dgm:t>
    </dgm:pt>
    <dgm:pt modelId="{21043D7B-9533-4D29-8C33-34E877910F84}" type="pres">
      <dgm:prSet presAssocID="{A758F2BB-0E19-4CEA-897B-AAB04508F439}" presName="Parent" presStyleLbl="node0" presStyleIdx="0" presStyleCnt="1" custScaleX="31446" custScaleY="31155">
        <dgm:presLayoutVars>
          <dgm:chMax val="5"/>
          <dgm:chPref val="5"/>
        </dgm:presLayoutVars>
      </dgm:prSet>
      <dgm:spPr/>
      <dgm:t>
        <a:bodyPr/>
        <a:lstStyle/>
        <a:p>
          <a:endParaRPr lang="es-EC"/>
        </a:p>
      </dgm:t>
    </dgm:pt>
    <dgm:pt modelId="{72AE96B7-57EA-41D5-8ED0-085D4706CE6F}" type="pres">
      <dgm:prSet presAssocID="{A758F2BB-0E19-4CEA-897B-AAB04508F439}" presName="Accent1" presStyleLbl="node1" presStyleIdx="0" presStyleCnt="9" custLinFactX="-100000" custLinFactY="297173" custLinFactNeighborX="-120599" custLinFactNeighborY="300000"/>
      <dgm:spPr/>
    </dgm:pt>
    <dgm:pt modelId="{50BED480-3E26-4DBF-8C78-21681DF8F5B9}" type="pres">
      <dgm:prSet presAssocID="{A758F2BB-0E19-4CEA-897B-AAB04508F439}" presName="Accent2" presStyleLbl="node1" presStyleIdx="1" presStyleCnt="9"/>
      <dgm:spPr/>
    </dgm:pt>
    <dgm:pt modelId="{A36DE2E5-C281-432A-B2CE-C71E6939D43F}" type="pres">
      <dgm:prSet presAssocID="{A758F2BB-0E19-4CEA-897B-AAB04508F439}" presName="Accent3" presStyleLbl="node1" presStyleIdx="2" presStyleCnt="9" custLinFactX="-100000" custLinFactNeighborX="-146048" custLinFactNeighborY="6127"/>
      <dgm:spPr/>
    </dgm:pt>
    <dgm:pt modelId="{172D967C-3F5D-4EF1-8590-6329482A42CE}" type="pres">
      <dgm:prSet presAssocID="{A758F2BB-0E19-4CEA-897B-AAB04508F439}" presName="Accent4" presStyleLbl="node1" presStyleIdx="3" presStyleCnt="9" custLinFactNeighborX="-4707" custLinFactNeighborY="-44783"/>
      <dgm:spPr/>
    </dgm:pt>
    <dgm:pt modelId="{6B0C82DB-87A9-448F-A3B0-795E6B1FE315}" type="pres">
      <dgm:prSet presAssocID="{A758F2BB-0E19-4CEA-897B-AAB04508F439}" presName="Accent5" presStyleLbl="node1" presStyleIdx="4" presStyleCnt="9"/>
      <dgm:spPr/>
    </dgm:pt>
    <dgm:pt modelId="{D2A34757-D94A-4F30-931C-8AFEF62DED73}" type="pres">
      <dgm:prSet presAssocID="{A758F2BB-0E19-4CEA-897B-AAB04508F439}" presName="Accent6" presStyleLbl="node1" presStyleIdx="5" presStyleCnt="9" custLinFactX="100000" custLinFactY="-118457" custLinFactNeighborX="124666" custLinFactNeighborY="-200000"/>
      <dgm:spPr/>
    </dgm:pt>
    <dgm:pt modelId="{317E94A7-74D7-4A0D-BF3F-02FC1DDE43A8}" type="pres">
      <dgm:prSet presAssocID="{F83241F9-A986-42E3-9550-AD60EB2E834D}" presName="Child1" presStyleLbl="node1" presStyleIdx="6" presStyleCnt="9" custLinFactX="100000" custLinFactNeighborX="150222" custLinFactNeighborY="-45291">
        <dgm:presLayoutVars>
          <dgm:chMax val="0"/>
          <dgm:chPref val="0"/>
        </dgm:presLayoutVars>
      </dgm:prSet>
      <dgm:spPr/>
      <dgm:t>
        <a:bodyPr/>
        <a:lstStyle/>
        <a:p>
          <a:endParaRPr lang="es-EC"/>
        </a:p>
      </dgm:t>
    </dgm:pt>
    <dgm:pt modelId="{529BA2E8-04FA-4640-9835-378C22AD14BB}" type="pres">
      <dgm:prSet presAssocID="{F83241F9-A986-42E3-9550-AD60EB2E834D}" presName="Accent7" presStyleCnt="0"/>
      <dgm:spPr/>
    </dgm:pt>
    <dgm:pt modelId="{E94DBA49-FA79-4C58-A534-197A0F968BA5}" type="pres">
      <dgm:prSet presAssocID="{F83241F9-A986-42E3-9550-AD60EB2E834D}" presName="AccentHold1" presStyleLbl="node1" presStyleIdx="7" presStyleCnt="9" custLinFactX="-200000" custLinFactY="313699" custLinFactNeighborX="-215359" custLinFactNeighborY="400000"/>
      <dgm:spPr/>
    </dgm:pt>
    <dgm:pt modelId="{7A93C29E-9C4B-4557-AA05-F8CAD4BABD9F}" type="pres">
      <dgm:prSet presAssocID="{F83241F9-A986-42E3-9550-AD60EB2E834D}" presName="Accent8" presStyleCnt="0"/>
      <dgm:spPr/>
    </dgm:pt>
    <dgm:pt modelId="{34974128-90ED-49F0-93CD-DA38539E009A}" type="pres">
      <dgm:prSet presAssocID="{F83241F9-A986-42E3-9550-AD60EB2E834D}" presName="AccentHold2" presStyleLbl="node1" presStyleIdx="8" presStyleCnt="9" custLinFactNeighborX="-37983" custLinFactNeighborY="21289"/>
      <dgm:spPr/>
    </dgm:pt>
  </dgm:ptLst>
  <dgm:cxnLst>
    <dgm:cxn modelId="{77F53849-35BA-476C-9502-F2BF1AC71238}" type="presOf" srcId="{D0585178-13BE-4D8E-A298-D9818E48B023}" destId="{5263ADFA-71F1-4567-AE00-C2400B6F0438}" srcOrd="0" destOrd="0" presId="urn:microsoft.com/office/officeart/2009/3/layout/CircleRelationship"/>
    <dgm:cxn modelId="{97DFF837-84BC-4C8C-877A-FF719587F761}" type="presOf" srcId="{A758F2BB-0E19-4CEA-897B-AAB04508F439}" destId="{21043D7B-9533-4D29-8C33-34E877910F84}" srcOrd="0" destOrd="0" presId="urn:microsoft.com/office/officeart/2009/3/layout/CircleRelationship"/>
    <dgm:cxn modelId="{B7EBF8A1-BB48-46F3-A3C9-15EEB9C917E1}" srcId="{A758F2BB-0E19-4CEA-897B-AAB04508F439}" destId="{F83241F9-A986-42E3-9550-AD60EB2E834D}" srcOrd="0" destOrd="0" parTransId="{789657DC-C52C-485F-8924-AD4F140E1327}" sibTransId="{73EA765A-805E-4FD2-ACFA-39DC7E4DE868}"/>
    <dgm:cxn modelId="{D6A9BFB7-D283-4759-9942-49F18E9CD278}" srcId="{D0585178-13BE-4D8E-A298-D9818E48B023}" destId="{A758F2BB-0E19-4CEA-897B-AAB04508F439}" srcOrd="0" destOrd="0" parTransId="{D17C5B91-407D-4F7F-8A82-358EEFA634F4}" sibTransId="{CBDAE7FB-6822-441B-BBC6-E1359A14BB95}"/>
    <dgm:cxn modelId="{58C16623-9BF1-4FA8-B781-9F8F130013CE}" type="presOf" srcId="{F83241F9-A986-42E3-9550-AD60EB2E834D}" destId="{317E94A7-74D7-4A0D-BF3F-02FC1DDE43A8}" srcOrd="0" destOrd="0" presId="urn:microsoft.com/office/officeart/2009/3/layout/CircleRelationship"/>
    <dgm:cxn modelId="{E6FAEB3B-E8C6-424B-94EC-5547AFAAA93D}" type="presParOf" srcId="{5263ADFA-71F1-4567-AE00-C2400B6F0438}" destId="{21043D7B-9533-4D29-8C33-34E877910F84}" srcOrd="0" destOrd="0" presId="urn:microsoft.com/office/officeart/2009/3/layout/CircleRelationship"/>
    <dgm:cxn modelId="{9086071C-E334-4ED3-A82F-49F59E27FB3A}" type="presParOf" srcId="{5263ADFA-71F1-4567-AE00-C2400B6F0438}" destId="{72AE96B7-57EA-41D5-8ED0-085D4706CE6F}" srcOrd="1" destOrd="0" presId="urn:microsoft.com/office/officeart/2009/3/layout/CircleRelationship"/>
    <dgm:cxn modelId="{9348ECF7-7853-4C67-957A-3C5259907FED}" type="presParOf" srcId="{5263ADFA-71F1-4567-AE00-C2400B6F0438}" destId="{50BED480-3E26-4DBF-8C78-21681DF8F5B9}" srcOrd="2" destOrd="0" presId="urn:microsoft.com/office/officeart/2009/3/layout/CircleRelationship"/>
    <dgm:cxn modelId="{1C905F03-9C3A-46D4-ACD3-909F6323084D}" type="presParOf" srcId="{5263ADFA-71F1-4567-AE00-C2400B6F0438}" destId="{A36DE2E5-C281-432A-B2CE-C71E6939D43F}" srcOrd="3" destOrd="0" presId="urn:microsoft.com/office/officeart/2009/3/layout/CircleRelationship"/>
    <dgm:cxn modelId="{A270DBD4-6D35-4F97-9E2F-D15E318A6400}" type="presParOf" srcId="{5263ADFA-71F1-4567-AE00-C2400B6F0438}" destId="{172D967C-3F5D-4EF1-8590-6329482A42CE}" srcOrd="4" destOrd="0" presId="urn:microsoft.com/office/officeart/2009/3/layout/CircleRelationship"/>
    <dgm:cxn modelId="{16FE652A-E032-4976-9B30-6BF1E4319EEF}" type="presParOf" srcId="{5263ADFA-71F1-4567-AE00-C2400B6F0438}" destId="{6B0C82DB-87A9-448F-A3B0-795E6B1FE315}" srcOrd="5" destOrd="0" presId="urn:microsoft.com/office/officeart/2009/3/layout/CircleRelationship"/>
    <dgm:cxn modelId="{DE5CDF63-087D-4D73-8707-435EBC41AB3D}" type="presParOf" srcId="{5263ADFA-71F1-4567-AE00-C2400B6F0438}" destId="{D2A34757-D94A-4F30-931C-8AFEF62DED73}" srcOrd="6" destOrd="0" presId="urn:microsoft.com/office/officeart/2009/3/layout/CircleRelationship"/>
    <dgm:cxn modelId="{90B29EC7-BC5D-4CEE-AF13-095532D22B8B}" type="presParOf" srcId="{5263ADFA-71F1-4567-AE00-C2400B6F0438}" destId="{317E94A7-74D7-4A0D-BF3F-02FC1DDE43A8}" srcOrd="7" destOrd="0" presId="urn:microsoft.com/office/officeart/2009/3/layout/CircleRelationship"/>
    <dgm:cxn modelId="{82CF7C8D-6C6B-4468-BE08-844C3E01B772}" type="presParOf" srcId="{5263ADFA-71F1-4567-AE00-C2400B6F0438}" destId="{529BA2E8-04FA-4640-9835-378C22AD14BB}" srcOrd="8" destOrd="0" presId="urn:microsoft.com/office/officeart/2009/3/layout/CircleRelationship"/>
    <dgm:cxn modelId="{6EE9DB0B-681F-4AA6-950A-191404355B79}" type="presParOf" srcId="{529BA2E8-04FA-4640-9835-378C22AD14BB}" destId="{E94DBA49-FA79-4C58-A534-197A0F968BA5}" srcOrd="0" destOrd="0" presId="urn:microsoft.com/office/officeart/2009/3/layout/CircleRelationship"/>
    <dgm:cxn modelId="{FFBCDD0D-6AF3-40BA-86B8-59840F917731}" type="presParOf" srcId="{5263ADFA-71F1-4567-AE00-C2400B6F0438}" destId="{7A93C29E-9C4B-4557-AA05-F8CAD4BABD9F}" srcOrd="9" destOrd="0" presId="urn:microsoft.com/office/officeart/2009/3/layout/CircleRelationship"/>
    <dgm:cxn modelId="{C7B61729-E371-4455-9088-6BB98B97E67E}" type="presParOf" srcId="{7A93C29E-9C4B-4557-AA05-F8CAD4BABD9F}" destId="{34974128-90ED-49F0-93CD-DA38539E009A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E50C1CB-631F-41FA-98D0-E770DA8EF165}" type="doc">
      <dgm:prSet loTypeId="urn:microsoft.com/office/officeart/2009/3/layout/CircleRelationship" loCatId="relationship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s-EC"/>
        </a:p>
      </dgm:t>
    </dgm:pt>
    <dgm:pt modelId="{BE0E4860-D035-4187-9546-73028DB483A2}">
      <dgm:prSet phldrT="[Texto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s-EC" sz="3600" dirty="0" smtClean="0"/>
            <a:t>Entorno</a:t>
          </a:r>
        </a:p>
        <a:p>
          <a:r>
            <a:rPr lang="es-EC" sz="3600" dirty="0" smtClean="0"/>
            <a:t> Cultural</a:t>
          </a:r>
          <a:endParaRPr lang="es-EC" sz="3600" dirty="0"/>
        </a:p>
      </dgm:t>
    </dgm:pt>
    <dgm:pt modelId="{8DA2A325-0C6C-4851-87A2-B268FC5EDA98}" type="parTrans" cxnId="{6B7F7F84-1550-404D-ADF3-03ED29117C23}">
      <dgm:prSet/>
      <dgm:spPr/>
      <dgm:t>
        <a:bodyPr/>
        <a:lstStyle/>
        <a:p>
          <a:endParaRPr lang="es-EC"/>
        </a:p>
      </dgm:t>
    </dgm:pt>
    <dgm:pt modelId="{EB711155-E71B-4985-A04B-E7228E66EEF9}" type="sibTrans" cxnId="{6B7F7F84-1550-404D-ADF3-03ED29117C23}">
      <dgm:prSet/>
      <dgm:spPr/>
      <dgm:t>
        <a:bodyPr/>
        <a:lstStyle/>
        <a:p>
          <a:endParaRPr lang="es-EC"/>
        </a:p>
      </dgm:t>
    </dgm:pt>
    <dgm:pt modelId="{6487006C-B845-401E-BB92-1FED22FBDDED}">
      <dgm:prSet phldrT="[Texto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s-EC" sz="1800" b="1" dirty="0" smtClean="0"/>
            <a:t>Vestimenta</a:t>
          </a:r>
          <a:endParaRPr lang="es-EC" sz="1800" b="1" dirty="0"/>
        </a:p>
      </dgm:t>
    </dgm:pt>
    <dgm:pt modelId="{C21185AD-8B38-4206-B34B-2D14C6D3A662}" type="parTrans" cxnId="{E597CE79-C63C-45DA-9939-CD57F7A060E2}">
      <dgm:prSet/>
      <dgm:spPr/>
      <dgm:t>
        <a:bodyPr/>
        <a:lstStyle/>
        <a:p>
          <a:endParaRPr lang="es-EC"/>
        </a:p>
      </dgm:t>
    </dgm:pt>
    <dgm:pt modelId="{4605C8FC-461C-4F14-91C2-49BA93F43A77}" type="sibTrans" cxnId="{E597CE79-C63C-45DA-9939-CD57F7A060E2}">
      <dgm:prSet/>
      <dgm:spPr/>
      <dgm:t>
        <a:bodyPr/>
        <a:lstStyle/>
        <a:p>
          <a:endParaRPr lang="es-EC"/>
        </a:p>
      </dgm:t>
    </dgm:pt>
    <dgm:pt modelId="{DEE3F585-D4C1-424B-BE9A-2E365BF1EB30}">
      <dgm:prSet phldrT="[Texto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s-EC" sz="1600" b="1" dirty="0" smtClean="0"/>
            <a:t>Idioma:</a:t>
          </a:r>
          <a:br>
            <a:rPr lang="es-EC" sz="1600" b="1" dirty="0" smtClean="0"/>
          </a:br>
          <a:r>
            <a:rPr lang="es-EC" sz="1600" b="1" dirty="0" smtClean="0"/>
            <a:t>-</a:t>
          </a:r>
          <a:r>
            <a:rPr lang="es-EC" sz="1600" b="1" dirty="0" err="1" smtClean="0"/>
            <a:t>Kichwa</a:t>
          </a:r>
          <a:r>
            <a:rPr lang="es-EC" sz="1600" b="1" dirty="0" smtClean="0"/>
            <a:t> 5%</a:t>
          </a:r>
          <a:br>
            <a:rPr lang="es-EC" sz="1600" b="1" dirty="0" smtClean="0"/>
          </a:br>
          <a:r>
            <a:rPr lang="es-EC" sz="1600" b="1" dirty="0" smtClean="0"/>
            <a:t>-Español 95%</a:t>
          </a:r>
          <a:endParaRPr lang="es-EC" sz="1600" b="1" dirty="0"/>
        </a:p>
      </dgm:t>
    </dgm:pt>
    <dgm:pt modelId="{21820908-E161-4EDB-901C-866F6B0C4956}" type="parTrans" cxnId="{9E39C0C3-78FD-459C-A2EB-46DC6A3B38B9}">
      <dgm:prSet/>
      <dgm:spPr/>
      <dgm:t>
        <a:bodyPr/>
        <a:lstStyle/>
        <a:p>
          <a:endParaRPr lang="es-EC"/>
        </a:p>
      </dgm:t>
    </dgm:pt>
    <dgm:pt modelId="{A7672666-BCBB-484D-B3D6-A20DD723692F}" type="sibTrans" cxnId="{9E39C0C3-78FD-459C-A2EB-46DC6A3B38B9}">
      <dgm:prSet/>
      <dgm:spPr/>
      <dgm:t>
        <a:bodyPr/>
        <a:lstStyle/>
        <a:p>
          <a:endParaRPr lang="es-EC"/>
        </a:p>
      </dgm:t>
    </dgm:pt>
    <dgm:pt modelId="{E5FD0B1A-F1B0-458B-880C-FF2F3C709F6A}">
      <dgm:prSet phldrT="[Texto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s-EC" sz="1600" b="1" dirty="0" smtClean="0"/>
            <a:t>Tradiciones</a:t>
          </a:r>
          <a:endParaRPr lang="es-EC" sz="1600" b="1" dirty="0"/>
        </a:p>
      </dgm:t>
    </dgm:pt>
    <dgm:pt modelId="{89BDCD71-BD73-4580-8DC1-F817FE17271A}" type="parTrans" cxnId="{EAE1CDE1-E9F9-4355-A514-60C5626D9F9C}">
      <dgm:prSet/>
      <dgm:spPr/>
      <dgm:t>
        <a:bodyPr/>
        <a:lstStyle/>
        <a:p>
          <a:endParaRPr lang="es-EC"/>
        </a:p>
      </dgm:t>
    </dgm:pt>
    <dgm:pt modelId="{65EFD6C1-9FDB-47BD-9E0C-706270AFAA0B}" type="sibTrans" cxnId="{EAE1CDE1-E9F9-4355-A514-60C5626D9F9C}">
      <dgm:prSet/>
      <dgm:spPr/>
      <dgm:t>
        <a:bodyPr/>
        <a:lstStyle/>
        <a:p>
          <a:endParaRPr lang="es-EC"/>
        </a:p>
      </dgm:t>
    </dgm:pt>
    <dgm:pt modelId="{05776DBF-55D6-479C-8BC4-9431C0D8B7C9}">
      <dgm:prSet phldrT="[Texto]"/>
      <dgm:spPr/>
      <dgm:t>
        <a:bodyPr/>
        <a:lstStyle/>
        <a:p>
          <a:r>
            <a:rPr lang="es-EC" dirty="0" smtClean="0"/>
            <a:t>Inti </a:t>
          </a:r>
          <a:r>
            <a:rPr lang="es-EC" dirty="0" err="1" smtClean="0"/>
            <a:t>Raymi</a:t>
          </a:r>
          <a:r>
            <a:rPr lang="es-EC" dirty="0" smtClean="0"/>
            <a:t>: vestimenta-personajes-música-comida</a:t>
          </a:r>
          <a:endParaRPr lang="es-EC" dirty="0"/>
        </a:p>
      </dgm:t>
    </dgm:pt>
    <dgm:pt modelId="{DC564736-D167-4480-BA23-63B61C870931}" type="parTrans" cxnId="{51E9AEBB-ED1E-4B77-9225-92E087A98765}">
      <dgm:prSet/>
      <dgm:spPr/>
      <dgm:t>
        <a:bodyPr/>
        <a:lstStyle/>
        <a:p>
          <a:endParaRPr lang="es-EC"/>
        </a:p>
      </dgm:t>
    </dgm:pt>
    <dgm:pt modelId="{F0F2B954-D306-4E14-8EE3-B91CB6B099F8}" type="sibTrans" cxnId="{51E9AEBB-ED1E-4B77-9225-92E087A98765}">
      <dgm:prSet/>
      <dgm:spPr/>
      <dgm:t>
        <a:bodyPr/>
        <a:lstStyle/>
        <a:p>
          <a:endParaRPr lang="es-EC"/>
        </a:p>
      </dgm:t>
    </dgm:pt>
    <dgm:pt modelId="{5469ABDD-ACBF-48BE-BC84-3EE69898700C}">
      <dgm:prSet phldrT="[Texto]"/>
      <dgm:spPr/>
      <dgm:t>
        <a:bodyPr/>
        <a:lstStyle/>
        <a:p>
          <a:r>
            <a:rPr lang="es-EC" dirty="0" err="1" smtClean="0"/>
            <a:t>Wasipichay</a:t>
          </a:r>
          <a:r>
            <a:rPr lang="es-EC" dirty="0" smtClean="0"/>
            <a:t>: ritual-comida-celebración</a:t>
          </a:r>
          <a:endParaRPr lang="es-EC" dirty="0"/>
        </a:p>
      </dgm:t>
    </dgm:pt>
    <dgm:pt modelId="{F8708964-AA0A-4ECE-92AE-7CD0C62E3821}" type="parTrans" cxnId="{806B746C-C328-49BF-8660-918A5C00AF8E}">
      <dgm:prSet/>
      <dgm:spPr/>
      <dgm:t>
        <a:bodyPr/>
        <a:lstStyle/>
        <a:p>
          <a:endParaRPr lang="es-EC"/>
        </a:p>
      </dgm:t>
    </dgm:pt>
    <dgm:pt modelId="{6C011DCC-5683-4D93-8653-06364AF37029}" type="sibTrans" cxnId="{806B746C-C328-49BF-8660-918A5C00AF8E}">
      <dgm:prSet/>
      <dgm:spPr/>
      <dgm:t>
        <a:bodyPr/>
        <a:lstStyle/>
        <a:p>
          <a:endParaRPr lang="es-EC"/>
        </a:p>
      </dgm:t>
    </dgm:pt>
    <dgm:pt modelId="{3AE855BB-798A-42B0-AA34-6A1AAA1DB7C0}" type="pres">
      <dgm:prSet presAssocID="{0E50C1CB-631F-41FA-98D0-E770DA8EF165}" presName="Name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es-EC"/>
        </a:p>
      </dgm:t>
    </dgm:pt>
    <dgm:pt modelId="{56E2B425-6199-436F-B864-FE67C0D2FAD7}" type="pres">
      <dgm:prSet presAssocID="{BE0E4860-D035-4187-9546-73028DB483A2}" presName="Parent" presStyleLbl="node0" presStyleIdx="0" presStyleCnt="1">
        <dgm:presLayoutVars>
          <dgm:chMax val="5"/>
          <dgm:chPref val="5"/>
        </dgm:presLayoutVars>
      </dgm:prSet>
      <dgm:spPr/>
      <dgm:t>
        <a:bodyPr/>
        <a:lstStyle/>
        <a:p>
          <a:endParaRPr lang="es-EC"/>
        </a:p>
      </dgm:t>
    </dgm:pt>
    <dgm:pt modelId="{9AD0B8BD-0AC3-4044-B9B0-5BC2F27572C3}" type="pres">
      <dgm:prSet presAssocID="{BE0E4860-D035-4187-9546-73028DB483A2}" presName="Accent2" presStyleLbl="node1" presStyleIdx="0" presStyleCnt="19"/>
      <dgm:spPr/>
    </dgm:pt>
    <dgm:pt modelId="{1C9D1536-D4E1-4DB3-A644-74F6C4ABA973}" type="pres">
      <dgm:prSet presAssocID="{BE0E4860-D035-4187-9546-73028DB483A2}" presName="Accent3" presStyleLbl="node1" presStyleIdx="1" presStyleCnt="19"/>
      <dgm:spPr/>
    </dgm:pt>
    <dgm:pt modelId="{0854191C-A29F-4352-A06B-573ECA991112}" type="pres">
      <dgm:prSet presAssocID="{BE0E4860-D035-4187-9546-73028DB483A2}" presName="Accent4" presStyleLbl="node1" presStyleIdx="2" presStyleCnt="19"/>
      <dgm:spPr/>
    </dgm:pt>
    <dgm:pt modelId="{14DBC1EB-EC3F-4C5E-81B5-72E96985BF19}" type="pres">
      <dgm:prSet presAssocID="{BE0E4860-D035-4187-9546-73028DB483A2}" presName="Accent5" presStyleLbl="node1" presStyleIdx="3" presStyleCnt="19"/>
      <dgm:spPr/>
    </dgm:pt>
    <dgm:pt modelId="{1EFD3C98-2DD8-4761-AD5D-BBA4CCA2DBBC}" type="pres">
      <dgm:prSet presAssocID="{BE0E4860-D035-4187-9546-73028DB483A2}" presName="Accent6" presStyleLbl="node1" presStyleIdx="4" presStyleCnt="19"/>
      <dgm:spPr/>
    </dgm:pt>
    <dgm:pt modelId="{F3D9EC08-570E-4EEF-B5FE-4B072B2DFBF8}" type="pres">
      <dgm:prSet presAssocID="{6487006C-B845-401E-BB92-1FED22FBDDED}" presName="Child1" presStyleLbl="node1" presStyleIdx="5" presStyleCnt="19" custScaleX="133914" custScaleY="144197">
        <dgm:presLayoutVars>
          <dgm:chMax val="0"/>
          <dgm:chPref val="0"/>
        </dgm:presLayoutVars>
      </dgm:prSet>
      <dgm:spPr/>
      <dgm:t>
        <a:bodyPr/>
        <a:lstStyle/>
        <a:p>
          <a:endParaRPr lang="es-EC"/>
        </a:p>
      </dgm:t>
    </dgm:pt>
    <dgm:pt modelId="{441979BE-4169-4A74-9E18-D310D2D729A5}" type="pres">
      <dgm:prSet presAssocID="{6487006C-B845-401E-BB92-1FED22FBDDED}" presName="Accent7" presStyleCnt="0"/>
      <dgm:spPr/>
    </dgm:pt>
    <dgm:pt modelId="{4D668B1E-D497-4477-BDA0-81326619EF8C}" type="pres">
      <dgm:prSet presAssocID="{6487006C-B845-401E-BB92-1FED22FBDDED}" presName="AccentHold1" presStyleLbl="node1" presStyleIdx="6" presStyleCnt="19"/>
      <dgm:spPr/>
    </dgm:pt>
    <dgm:pt modelId="{265F7F2C-E32B-42DD-8CE2-2F297B0D98F3}" type="pres">
      <dgm:prSet presAssocID="{6487006C-B845-401E-BB92-1FED22FBDDED}" presName="Accent8" presStyleCnt="0"/>
      <dgm:spPr/>
    </dgm:pt>
    <dgm:pt modelId="{9C06D111-AEDE-462D-A2E6-659B335584B5}" type="pres">
      <dgm:prSet presAssocID="{6487006C-B845-401E-BB92-1FED22FBDDED}" presName="AccentHold2" presStyleLbl="node1" presStyleIdx="7" presStyleCnt="19"/>
      <dgm:spPr/>
    </dgm:pt>
    <dgm:pt modelId="{5DA38A42-2006-4060-91A0-0C907C772AEC}" type="pres">
      <dgm:prSet presAssocID="{DEE3F585-D4C1-424B-BE9A-2E365BF1EB30}" presName="Child2" presStyleLbl="node1" presStyleIdx="8" presStyleCnt="19" custScaleX="126538" custScaleY="122097" custLinFactNeighborX="-72144" custLinFactNeighborY="-64199">
        <dgm:presLayoutVars>
          <dgm:chMax val="0"/>
          <dgm:chPref val="0"/>
        </dgm:presLayoutVars>
      </dgm:prSet>
      <dgm:spPr/>
      <dgm:t>
        <a:bodyPr/>
        <a:lstStyle/>
        <a:p>
          <a:endParaRPr lang="es-EC"/>
        </a:p>
      </dgm:t>
    </dgm:pt>
    <dgm:pt modelId="{F4E36B3E-F967-4C92-8B83-DB4B71AB5344}" type="pres">
      <dgm:prSet presAssocID="{DEE3F585-D4C1-424B-BE9A-2E365BF1EB30}" presName="Accent9" presStyleCnt="0"/>
      <dgm:spPr/>
    </dgm:pt>
    <dgm:pt modelId="{E17AC7EC-CB2D-4274-BB23-0652768320C8}" type="pres">
      <dgm:prSet presAssocID="{DEE3F585-D4C1-424B-BE9A-2E365BF1EB30}" presName="AccentHold1" presStyleLbl="node1" presStyleIdx="9" presStyleCnt="19"/>
      <dgm:spPr/>
    </dgm:pt>
    <dgm:pt modelId="{340C6DA1-D2A4-4A22-876C-2400DF8482FE}" type="pres">
      <dgm:prSet presAssocID="{DEE3F585-D4C1-424B-BE9A-2E365BF1EB30}" presName="Accent10" presStyleCnt="0"/>
      <dgm:spPr/>
    </dgm:pt>
    <dgm:pt modelId="{B8FC7700-158D-4D23-B84A-4CF9C74AD329}" type="pres">
      <dgm:prSet presAssocID="{DEE3F585-D4C1-424B-BE9A-2E365BF1EB30}" presName="AccentHold2" presStyleLbl="node1" presStyleIdx="10" presStyleCnt="19"/>
      <dgm:spPr/>
    </dgm:pt>
    <dgm:pt modelId="{986980CE-080C-4BB3-B7C6-8C80456E7369}" type="pres">
      <dgm:prSet presAssocID="{DEE3F585-D4C1-424B-BE9A-2E365BF1EB30}" presName="Accent11" presStyleCnt="0"/>
      <dgm:spPr/>
    </dgm:pt>
    <dgm:pt modelId="{4932A079-529C-4C2B-B2C6-7F4798015A24}" type="pres">
      <dgm:prSet presAssocID="{DEE3F585-D4C1-424B-BE9A-2E365BF1EB30}" presName="AccentHold3" presStyleLbl="node1" presStyleIdx="11" presStyleCnt="19"/>
      <dgm:spPr/>
    </dgm:pt>
    <dgm:pt modelId="{4AEF2D26-0549-43E6-9ABC-386D41F95D84}" type="pres">
      <dgm:prSet presAssocID="{E5FD0B1A-F1B0-458B-880C-FF2F3C709F6A}" presName="Child3" presStyleLbl="node1" presStyleIdx="12" presStyleCnt="19" custScaleX="137053" custScaleY="142169">
        <dgm:presLayoutVars>
          <dgm:chMax val="0"/>
          <dgm:chPref val="0"/>
        </dgm:presLayoutVars>
      </dgm:prSet>
      <dgm:spPr/>
      <dgm:t>
        <a:bodyPr/>
        <a:lstStyle/>
        <a:p>
          <a:endParaRPr lang="es-EC"/>
        </a:p>
      </dgm:t>
    </dgm:pt>
    <dgm:pt modelId="{5B2EAECE-205E-4154-83A5-59111058FC74}" type="pres">
      <dgm:prSet presAssocID="{E5FD0B1A-F1B0-458B-880C-FF2F3C709F6A}" presName="Accent12" presStyleCnt="0"/>
      <dgm:spPr/>
    </dgm:pt>
    <dgm:pt modelId="{C7CF100D-F145-489A-991D-A3BF5E1F4F93}" type="pres">
      <dgm:prSet presAssocID="{E5FD0B1A-F1B0-458B-880C-FF2F3C709F6A}" presName="AccentHold1" presStyleLbl="node1" presStyleIdx="13" presStyleCnt="19"/>
      <dgm:spPr/>
    </dgm:pt>
    <dgm:pt modelId="{AAD53899-30A1-4133-9C78-5DD89F9450CC}" type="pres">
      <dgm:prSet presAssocID="{05776DBF-55D6-479C-8BC4-9431C0D8B7C9}" presName="Child4" presStyleLbl="node1" presStyleIdx="14" presStyleCnt="19">
        <dgm:presLayoutVars>
          <dgm:chMax val="0"/>
          <dgm:chPref val="0"/>
        </dgm:presLayoutVars>
      </dgm:prSet>
      <dgm:spPr/>
      <dgm:t>
        <a:bodyPr/>
        <a:lstStyle/>
        <a:p>
          <a:endParaRPr lang="es-EC"/>
        </a:p>
      </dgm:t>
    </dgm:pt>
    <dgm:pt modelId="{31071990-2D2E-4279-9995-34E95AE5706D}" type="pres">
      <dgm:prSet presAssocID="{05776DBF-55D6-479C-8BC4-9431C0D8B7C9}" presName="Accent13" presStyleCnt="0"/>
      <dgm:spPr/>
    </dgm:pt>
    <dgm:pt modelId="{8A23F73F-A1D6-4086-806C-E31C28D41B9C}" type="pres">
      <dgm:prSet presAssocID="{05776DBF-55D6-479C-8BC4-9431C0D8B7C9}" presName="AccentHold1" presStyleLbl="node1" presStyleIdx="15" presStyleCnt="19"/>
      <dgm:spPr/>
    </dgm:pt>
    <dgm:pt modelId="{3BCE7B09-7589-44F1-B26D-F7AC59A84485}" type="pres">
      <dgm:prSet presAssocID="{5469ABDD-ACBF-48BE-BC84-3EE69898700C}" presName="Child5" presStyleLbl="node1" presStyleIdx="16" presStyleCnt="19" custLinFactX="64304" custLinFactY="15385" custLinFactNeighborX="100000" custLinFactNeighborY="100000">
        <dgm:presLayoutVars>
          <dgm:chMax val="0"/>
          <dgm:chPref val="0"/>
        </dgm:presLayoutVars>
      </dgm:prSet>
      <dgm:spPr/>
      <dgm:t>
        <a:bodyPr/>
        <a:lstStyle/>
        <a:p>
          <a:endParaRPr lang="es-EC"/>
        </a:p>
      </dgm:t>
    </dgm:pt>
    <dgm:pt modelId="{82538899-8E4F-43D3-951F-D144244AE972}" type="pres">
      <dgm:prSet presAssocID="{5469ABDD-ACBF-48BE-BC84-3EE69898700C}" presName="Accent15" presStyleCnt="0"/>
      <dgm:spPr/>
    </dgm:pt>
    <dgm:pt modelId="{97CCAD90-E6C1-4301-8FE6-45C1BC89F4E7}" type="pres">
      <dgm:prSet presAssocID="{5469ABDD-ACBF-48BE-BC84-3EE69898700C}" presName="AccentHold2" presStyleLbl="node1" presStyleIdx="17" presStyleCnt="19"/>
      <dgm:spPr/>
    </dgm:pt>
    <dgm:pt modelId="{84C1C9E6-F9CE-41CE-BA0E-7A0D9324B5B2}" type="pres">
      <dgm:prSet presAssocID="{5469ABDD-ACBF-48BE-BC84-3EE69898700C}" presName="Accent16" presStyleCnt="0"/>
      <dgm:spPr/>
    </dgm:pt>
    <dgm:pt modelId="{65C0D996-1CD9-4C35-BAD5-01B44DA9CFF4}" type="pres">
      <dgm:prSet presAssocID="{5469ABDD-ACBF-48BE-BC84-3EE69898700C}" presName="AccentHold3" presStyleLbl="node1" presStyleIdx="18" presStyleCnt="19" custLinFactX="174151" custLinFactNeighborX="200000" custLinFactNeighborY="-51274"/>
      <dgm:spPr/>
    </dgm:pt>
  </dgm:ptLst>
  <dgm:cxnLst>
    <dgm:cxn modelId="{FCF4BF3A-9DED-4763-9338-CD881BE20E98}" type="presOf" srcId="{BE0E4860-D035-4187-9546-73028DB483A2}" destId="{56E2B425-6199-436F-B864-FE67C0D2FAD7}" srcOrd="0" destOrd="0" presId="urn:microsoft.com/office/officeart/2009/3/layout/CircleRelationship"/>
    <dgm:cxn modelId="{F4E094F2-5563-4A17-8784-45E08844AE22}" type="presOf" srcId="{5469ABDD-ACBF-48BE-BC84-3EE69898700C}" destId="{3BCE7B09-7589-44F1-B26D-F7AC59A84485}" srcOrd="0" destOrd="0" presId="urn:microsoft.com/office/officeart/2009/3/layout/CircleRelationship"/>
    <dgm:cxn modelId="{1F86AEBC-9173-4B3D-B42C-22A5838366F6}" type="presOf" srcId="{DEE3F585-D4C1-424B-BE9A-2E365BF1EB30}" destId="{5DA38A42-2006-4060-91A0-0C907C772AEC}" srcOrd="0" destOrd="0" presId="urn:microsoft.com/office/officeart/2009/3/layout/CircleRelationship"/>
    <dgm:cxn modelId="{9E39C0C3-78FD-459C-A2EB-46DC6A3B38B9}" srcId="{BE0E4860-D035-4187-9546-73028DB483A2}" destId="{DEE3F585-D4C1-424B-BE9A-2E365BF1EB30}" srcOrd="1" destOrd="0" parTransId="{21820908-E161-4EDB-901C-866F6B0C4956}" sibTransId="{A7672666-BCBB-484D-B3D6-A20DD723692F}"/>
    <dgm:cxn modelId="{4386003B-DDBB-4654-8753-66FC645E7180}" type="presOf" srcId="{E5FD0B1A-F1B0-458B-880C-FF2F3C709F6A}" destId="{4AEF2D26-0549-43E6-9ABC-386D41F95D84}" srcOrd="0" destOrd="0" presId="urn:microsoft.com/office/officeart/2009/3/layout/CircleRelationship"/>
    <dgm:cxn modelId="{17E27CDE-E19E-4132-8D7D-413044C42BB0}" type="presOf" srcId="{05776DBF-55D6-479C-8BC4-9431C0D8B7C9}" destId="{AAD53899-30A1-4133-9C78-5DD89F9450CC}" srcOrd="0" destOrd="0" presId="urn:microsoft.com/office/officeart/2009/3/layout/CircleRelationship"/>
    <dgm:cxn modelId="{E597CE79-C63C-45DA-9939-CD57F7A060E2}" srcId="{BE0E4860-D035-4187-9546-73028DB483A2}" destId="{6487006C-B845-401E-BB92-1FED22FBDDED}" srcOrd="0" destOrd="0" parTransId="{C21185AD-8B38-4206-B34B-2D14C6D3A662}" sibTransId="{4605C8FC-461C-4F14-91C2-49BA93F43A77}"/>
    <dgm:cxn modelId="{806B746C-C328-49BF-8660-918A5C00AF8E}" srcId="{BE0E4860-D035-4187-9546-73028DB483A2}" destId="{5469ABDD-ACBF-48BE-BC84-3EE69898700C}" srcOrd="4" destOrd="0" parTransId="{F8708964-AA0A-4ECE-92AE-7CD0C62E3821}" sibTransId="{6C011DCC-5683-4D93-8653-06364AF37029}"/>
    <dgm:cxn modelId="{C00073E5-950E-4ABA-BE6D-998186B654DA}" type="presOf" srcId="{0E50C1CB-631F-41FA-98D0-E770DA8EF165}" destId="{3AE855BB-798A-42B0-AA34-6A1AAA1DB7C0}" srcOrd="0" destOrd="0" presId="urn:microsoft.com/office/officeart/2009/3/layout/CircleRelationship"/>
    <dgm:cxn modelId="{51E9AEBB-ED1E-4B77-9225-92E087A98765}" srcId="{BE0E4860-D035-4187-9546-73028DB483A2}" destId="{05776DBF-55D6-479C-8BC4-9431C0D8B7C9}" srcOrd="3" destOrd="0" parTransId="{DC564736-D167-4480-BA23-63B61C870931}" sibTransId="{F0F2B954-D306-4E14-8EE3-B91CB6B099F8}"/>
    <dgm:cxn modelId="{6B7F7F84-1550-404D-ADF3-03ED29117C23}" srcId="{0E50C1CB-631F-41FA-98D0-E770DA8EF165}" destId="{BE0E4860-D035-4187-9546-73028DB483A2}" srcOrd="0" destOrd="0" parTransId="{8DA2A325-0C6C-4851-87A2-B268FC5EDA98}" sibTransId="{EB711155-E71B-4985-A04B-E7228E66EEF9}"/>
    <dgm:cxn modelId="{EAE1CDE1-E9F9-4355-A514-60C5626D9F9C}" srcId="{BE0E4860-D035-4187-9546-73028DB483A2}" destId="{E5FD0B1A-F1B0-458B-880C-FF2F3C709F6A}" srcOrd="2" destOrd="0" parTransId="{89BDCD71-BD73-4580-8DC1-F817FE17271A}" sibTransId="{65EFD6C1-9FDB-47BD-9E0C-706270AFAA0B}"/>
    <dgm:cxn modelId="{5924028C-D90E-4B66-9DCA-848D3AAA5506}" type="presOf" srcId="{6487006C-B845-401E-BB92-1FED22FBDDED}" destId="{F3D9EC08-570E-4EEF-B5FE-4B072B2DFBF8}" srcOrd="0" destOrd="0" presId="urn:microsoft.com/office/officeart/2009/3/layout/CircleRelationship"/>
    <dgm:cxn modelId="{993F497E-2CD3-4615-A140-8040EB618666}" type="presParOf" srcId="{3AE855BB-798A-42B0-AA34-6A1AAA1DB7C0}" destId="{56E2B425-6199-436F-B864-FE67C0D2FAD7}" srcOrd="0" destOrd="0" presId="urn:microsoft.com/office/officeart/2009/3/layout/CircleRelationship"/>
    <dgm:cxn modelId="{07C2F43C-9F72-4AD4-8252-A46A30CBE62F}" type="presParOf" srcId="{3AE855BB-798A-42B0-AA34-6A1AAA1DB7C0}" destId="{9AD0B8BD-0AC3-4044-B9B0-5BC2F27572C3}" srcOrd="1" destOrd="0" presId="urn:microsoft.com/office/officeart/2009/3/layout/CircleRelationship"/>
    <dgm:cxn modelId="{275AE934-094C-4656-9CBD-0FBF62B16B7F}" type="presParOf" srcId="{3AE855BB-798A-42B0-AA34-6A1AAA1DB7C0}" destId="{1C9D1536-D4E1-4DB3-A644-74F6C4ABA973}" srcOrd="2" destOrd="0" presId="urn:microsoft.com/office/officeart/2009/3/layout/CircleRelationship"/>
    <dgm:cxn modelId="{790BE157-3046-4EE7-B355-A6E80B047E9B}" type="presParOf" srcId="{3AE855BB-798A-42B0-AA34-6A1AAA1DB7C0}" destId="{0854191C-A29F-4352-A06B-573ECA991112}" srcOrd="3" destOrd="0" presId="urn:microsoft.com/office/officeart/2009/3/layout/CircleRelationship"/>
    <dgm:cxn modelId="{F3614744-3CC3-44F7-901E-03F86E544DE7}" type="presParOf" srcId="{3AE855BB-798A-42B0-AA34-6A1AAA1DB7C0}" destId="{14DBC1EB-EC3F-4C5E-81B5-72E96985BF19}" srcOrd="4" destOrd="0" presId="urn:microsoft.com/office/officeart/2009/3/layout/CircleRelationship"/>
    <dgm:cxn modelId="{69F80865-BB3A-44E8-B29A-06A099B76346}" type="presParOf" srcId="{3AE855BB-798A-42B0-AA34-6A1AAA1DB7C0}" destId="{1EFD3C98-2DD8-4761-AD5D-BBA4CCA2DBBC}" srcOrd="5" destOrd="0" presId="urn:microsoft.com/office/officeart/2009/3/layout/CircleRelationship"/>
    <dgm:cxn modelId="{A85CFD87-73CC-4D35-A1A2-162BA3ADC75B}" type="presParOf" srcId="{3AE855BB-798A-42B0-AA34-6A1AAA1DB7C0}" destId="{F3D9EC08-570E-4EEF-B5FE-4B072B2DFBF8}" srcOrd="6" destOrd="0" presId="urn:microsoft.com/office/officeart/2009/3/layout/CircleRelationship"/>
    <dgm:cxn modelId="{0433950C-126F-481D-AE03-21264CFCD6A5}" type="presParOf" srcId="{3AE855BB-798A-42B0-AA34-6A1AAA1DB7C0}" destId="{441979BE-4169-4A74-9E18-D310D2D729A5}" srcOrd="7" destOrd="0" presId="urn:microsoft.com/office/officeart/2009/3/layout/CircleRelationship"/>
    <dgm:cxn modelId="{59DE7C60-E6A2-47B2-9A67-51EC5FE4E033}" type="presParOf" srcId="{441979BE-4169-4A74-9E18-D310D2D729A5}" destId="{4D668B1E-D497-4477-BDA0-81326619EF8C}" srcOrd="0" destOrd="0" presId="urn:microsoft.com/office/officeart/2009/3/layout/CircleRelationship"/>
    <dgm:cxn modelId="{C21FA180-E49D-49B2-A266-2F461469D188}" type="presParOf" srcId="{3AE855BB-798A-42B0-AA34-6A1AAA1DB7C0}" destId="{265F7F2C-E32B-42DD-8CE2-2F297B0D98F3}" srcOrd="8" destOrd="0" presId="urn:microsoft.com/office/officeart/2009/3/layout/CircleRelationship"/>
    <dgm:cxn modelId="{7B8D2D83-180F-4BE4-BC17-697F9B43EAE7}" type="presParOf" srcId="{265F7F2C-E32B-42DD-8CE2-2F297B0D98F3}" destId="{9C06D111-AEDE-462D-A2E6-659B335584B5}" srcOrd="0" destOrd="0" presId="urn:microsoft.com/office/officeart/2009/3/layout/CircleRelationship"/>
    <dgm:cxn modelId="{4858F919-8471-482A-A97C-089374267E7F}" type="presParOf" srcId="{3AE855BB-798A-42B0-AA34-6A1AAA1DB7C0}" destId="{5DA38A42-2006-4060-91A0-0C907C772AEC}" srcOrd="9" destOrd="0" presId="urn:microsoft.com/office/officeart/2009/3/layout/CircleRelationship"/>
    <dgm:cxn modelId="{48DD57BB-9C96-4A69-973E-F628A41648E5}" type="presParOf" srcId="{3AE855BB-798A-42B0-AA34-6A1AAA1DB7C0}" destId="{F4E36B3E-F967-4C92-8B83-DB4B71AB5344}" srcOrd="10" destOrd="0" presId="urn:microsoft.com/office/officeart/2009/3/layout/CircleRelationship"/>
    <dgm:cxn modelId="{60854B6C-A398-4AAD-9F2B-711E50F23F70}" type="presParOf" srcId="{F4E36B3E-F967-4C92-8B83-DB4B71AB5344}" destId="{E17AC7EC-CB2D-4274-BB23-0652768320C8}" srcOrd="0" destOrd="0" presId="urn:microsoft.com/office/officeart/2009/3/layout/CircleRelationship"/>
    <dgm:cxn modelId="{AD37FD8C-1EF8-4F48-A799-C38035CEE61D}" type="presParOf" srcId="{3AE855BB-798A-42B0-AA34-6A1AAA1DB7C0}" destId="{340C6DA1-D2A4-4A22-876C-2400DF8482FE}" srcOrd="11" destOrd="0" presId="urn:microsoft.com/office/officeart/2009/3/layout/CircleRelationship"/>
    <dgm:cxn modelId="{C15239B7-5B20-4BD5-964D-E88D914F0B17}" type="presParOf" srcId="{340C6DA1-D2A4-4A22-876C-2400DF8482FE}" destId="{B8FC7700-158D-4D23-B84A-4CF9C74AD329}" srcOrd="0" destOrd="0" presId="urn:microsoft.com/office/officeart/2009/3/layout/CircleRelationship"/>
    <dgm:cxn modelId="{961C5973-95B3-4DE8-8D24-906C897F4836}" type="presParOf" srcId="{3AE855BB-798A-42B0-AA34-6A1AAA1DB7C0}" destId="{986980CE-080C-4BB3-B7C6-8C80456E7369}" srcOrd="12" destOrd="0" presId="urn:microsoft.com/office/officeart/2009/3/layout/CircleRelationship"/>
    <dgm:cxn modelId="{0971C78F-4C4C-4216-85D2-5A3FF84735B3}" type="presParOf" srcId="{986980CE-080C-4BB3-B7C6-8C80456E7369}" destId="{4932A079-529C-4C2B-B2C6-7F4798015A24}" srcOrd="0" destOrd="0" presId="urn:microsoft.com/office/officeart/2009/3/layout/CircleRelationship"/>
    <dgm:cxn modelId="{DD2453B3-3A9E-4614-B4D8-F47D517165BC}" type="presParOf" srcId="{3AE855BB-798A-42B0-AA34-6A1AAA1DB7C0}" destId="{4AEF2D26-0549-43E6-9ABC-386D41F95D84}" srcOrd="13" destOrd="0" presId="urn:microsoft.com/office/officeart/2009/3/layout/CircleRelationship"/>
    <dgm:cxn modelId="{1C41E2EA-9EE7-4532-82A5-28F3F9E10178}" type="presParOf" srcId="{3AE855BB-798A-42B0-AA34-6A1AAA1DB7C0}" destId="{5B2EAECE-205E-4154-83A5-59111058FC74}" srcOrd="14" destOrd="0" presId="urn:microsoft.com/office/officeart/2009/3/layout/CircleRelationship"/>
    <dgm:cxn modelId="{1102B670-80FE-46E7-9F78-AD3DE3A67641}" type="presParOf" srcId="{5B2EAECE-205E-4154-83A5-59111058FC74}" destId="{C7CF100D-F145-489A-991D-A3BF5E1F4F93}" srcOrd="0" destOrd="0" presId="urn:microsoft.com/office/officeart/2009/3/layout/CircleRelationship"/>
    <dgm:cxn modelId="{52B6C77A-3430-4E2D-ABA1-5278060F3E77}" type="presParOf" srcId="{3AE855BB-798A-42B0-AA34-6A1AAA1DB7C0}" destId="{AAD53899-30A1-4133-9C78-5DD89F9450CC}" srcOrd="15" destOrd="0" presId="urn:microsoft.com/office/officeart/2009/3/layout/CircleRelationship"/>
    <dgm:cxn modelId="{F1D5AF5A-3721-4EB8-AAEB-1609C690D3C9}" type="presParOf" srcId="{3AE855BB-798A-42B0-AA34-6A1AAA1DB7C0}" destId="{31071990-2D2E-4279-9995-34E95AE5706D}" srcOrd="16" destOrd="0" presId="urn:microsoft.com/office/officeart/2009/3/layout/CircleRelationship"/>
    <dgm:cxn modelId="{DEFD2A52-27FF-4B45-8A41-6A5B0D7F9144}" type="presParOf" srcId="{31071990-2D2E-4279-9995-34E95AE5706D}" destId="{8A23F73F-A1D6-4086-806C-E31C28D41B9C}" srcOrd="0" destOrd="0" presId="urn:microsoft.com/office/officeart/2009/3/layout/CircleRelationship"/>
    <dgm:cxn modelId="{1298A985-2649-4487-BCA2-9A1841EDBEEA}" type="presParOf" srcId="{3AE855BB-798A-42B0-AA34-6A1AAA1DB7C0}" destId="{3BCE7B09-7589-44F1-B26D-F7AC59A84485}" srcOrd="17" destOrd="0" presId="urn:microsoft.com/office/officeart/2009/3/layout/CircleRelationship"/>
    <dgm:cxn modelId="{D5BE5FAD-6F03-474E-BDCA-4E5C750138AA}" type="presParOf" srcId="{3AE855BB-798A-42B0-AA34-6A1AAA1DB7C0}" destId="{82538899-8E4F-43D3-951F-D144244AE972}" srcOrd="18" destOrd="0" presId="urn:microsoft.com/office/officeart/2009/3/layout/CircleRelationship"/>
    <dgm:cxn modelId="{F27B7B37-1832-42D8-AB8D-77E36ABE6E8F}" type="presParOf" srcId="{82538899-8E4F-43D3-951F-D144244AE972}" destId="{97CCAD90-E6C1-4301-8FE6-45C1BC89F4E7}" srcOrd="0" destOrd="0" presId="urn:microsoft.com/office/officeart/2009/3/layout/CircleRelationship"/>
    <dgm:cxn modelId="{B9CF4912-B928-4110-BA8F-A7E88CB9FCD9}" type="presParOf" srcId="{3AE855BB-798A-42B0-AA34-6A1AAA1DB7C0}" destId="{84C1C9E6-F9CE-41CE-BA0E-7A0D9324B5B2}" srcOrd="19" destOrd="0" presId="urn:microsoft.com/office/officeart/2009/3/layout/CircleRelationship"/>
    <dgm:cxn modelId="{FE05BB62-5848-43A5-A21B-EB5D84D4FDD0}" type="presParOf" srcId="{84C1C9E6-F9CE-41CE-BA0E-7A0D9324B5B2}" destId="{65C0D996-1CD9-4C35-BAD5-01B44DA9CFF4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ADE92A-A237-4D6F-A961-C0A8982A8A26}">
      <dsp:nvSpPr>
        <dsp:cNvPr id="0" name=""/>
        <dsp:cNvSpPr/>
      </dsp:nvSpPr>
      <dsp:spPr>
        <a:xfrm>
          <a:off x="1189779" y="1644407"/>
          <a:ext cx="2229097" cy="1486808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35128" rIns="135128" bIns="135128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/>
            <a:t>Riqueza</a:t>
          </a:r>
          <a:r>
            <a:rPr lang="es-EC" sz="1900" kern="1200" baseline="0" dirty="0" smtClean="0"/>
            <a:t> natural y cultural</a:t>
          </a:r>
          <a:endParaRPr lang="es-EC" sz="1900" kern="1200" dirty="0"/>
        </a:p>
      </dsp:txBody>
      <dsp:txXfrm>
        <a:off x="1546435" y="1644407"/>
        <a:ext cx="1872442" cy="1486808"/>
      </dsp:txXfrm>
    </dsp:sp>
    <dsp:sp modelId="{0EAC331C-F5D6-463F-9FCF-040F4B98A5DB}">
      <dsp:nvSpPr>
        <dsp:cNvPr id="0" name=""/>
        <dsp:cNvSpPr/>
      </dsp:nvSpPr>
      <dsp:spPr>
        <a:xfrm>
          <a:off x="927" y="1049981"/>
          <a:ext cx="1486065" cy="148606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Turismo en Ecuador (Otavalo)</a:t>
          </a:r>
          <a:endParaRPr lang="es-EC" sz="1600" kern="1200" dirty="0"/>
        </a:p>
      </dsp:txBody>
      <dsp:txXfrm>
        <a:off x="218556" y="1267610"/>
        <a:ext cx="1050807" cy="1050807"/>
      </dsp:txXfrm>
    </dsp:sp>
    <dsp:sp modelId="{A8ECFF93-DC62-4B5A-AFB4-F4DD287C4CAF}">
      <dsp:nvSpPr>
        <dsp:cNvPr id="0" name=""/>
        <dsp:cNvSpPr/>
      </dsp:nvSpPr>
      <dsp:spPr>
        <a:xfrm>
          <a:off x="4904942" y="1644407"/>
          <a:ext cx="2229097" cy="1486808"/>
        </a:xfrm>
        <a:prstGeom prst="rect">
          <a:avLst/>
        </a:prstGeom>
        <a:solidFill>
          <a:schemeClr val="accent2">
            <a:tint val="40000"/>
            <a:alpha val="90000"/>
            <a:hueOff val="1394490"/>
            <a:satOff val="476"/>
            <a:lumOff val="146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1394490"/>
              <a:satOff val="476"/>
              <a:lumOff val="14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35128" rIns="135128" bIns="135128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/>
            <a:t>Atractivos posicionados</a:t>
          </a:r>
          <a:endParaRPr lang="es-EC" sz="1900" kern="1200" dirty="0"/>
        </a:p>
      </dsp:txBody>
      <dsp:txXfrm>
        <a:off x="5261598" y="1644407"/>
        <a:ext cx="1872442" cy="1486808"/>
      </dsp:txXfrm>
    </dsp:sp>
    <dsp:sp modelId="{44617104-A969-40BD-8473-95FCD8C18094}">
      <dsp:nvSpPr>
        <dsp:cNvPr id="0" name=""/>
        <dsp:cNvSpPr/>
      </dsp:nvSpPr>
      <dsp:spPr>
        <a:xfrm>
          <a:off x="3716090" y="1049981"/>
          <a:ext cx="1486065" cy="1486065"/>
        </a:xfrm>
        <a:prstGeom prst="ellipse">
          <a:avLst/>
        </a:prstGeom>
        <a:solidFill>
          <a:schemeClr val="accent2">
            <a:hueOff val="1681577"/>
            <a:satOff val="-1786"/>
            <a:lumOff val="137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Ministerio de Turismo - 3er lugar más visitado del país</a:t>
          </a:r>
          <a:endParaRPr lang="es-EC" sz="1600" kern="1200" dirty="0"/>
        </a:p>
      </dsp:txBody>
      <dsp:txXfrm>
        <a:off x="3933719" y="1267610"/>
        <a:ext cx="1050807" cy="1050807"/>
      </dsp:txXfrm>
    </dsp:sp>
    <dsp:sp modelId="{F49FFED2-EAF9-4BA2-9657-F9A60AB04FC8}">
      <dsp:nvSpPr>
        <dsp:cNvPr id="0" name=""/>
        <dsp:cNvSpPr/>
      </dsp:nvSpPr>
      <dsp:spPr>
        <a:xfrm>
          <a:off x="8620105" y="1644407"/>
          <a:ext cx="2229097" cy="1486808"/>
        </a:xfrm>
        <a:prstGeom prst="rect">
          <a:avLst/>
        </a:prstGeom>
        <a:solidFill>
          <a:schemeClr val="accent2">
            <a:tint val="40000"/>
            <a:alpha val="90000"/>
            <a:hueOff val="2788980"/>
            <a:satOff val="952"/>
            <a:lumOff val="293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2788980"/>
              <a:satOff val="952"/>
              <a:lumOff val="29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35128" rIns="135128" bIns="135128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/>
            <a:t>González Suárez, parroquia rural del cantón Otavalo</a:t>
          </a:r>
          <a:endParaRPr lang="es-EC" sz="1900" kern="1200" dirty="0"/>
        </a:p>
      </dsp:txBody>
      <dsp:txXfrm>
        <a:off x="8976761" y="1644407"/>
        <a:ext cx="1872442" cy="1486808"/>
      </dsp:txXfrm>
    </dsp:sp>
    <dsp:sp modelId="{E8BDC5ED-F11F-46AB-81CC-2A187B6D42BD}">
      <dsp:nvSpPr>
        <dsp:cNvPr id="0" name=""/>
        <dsp:cNvSpPr/>
      </dsp:nvSpPr>
      <dsp:spPr>
        <a:xfrm>
          <a:off x="8621033" y="3200308"/>
          <a:ext cx="2229097" cy="1486808"/>
        </a:xfrm>
        <a:prstGeom prst="rect">
          <a:avLst/>
        </a:prstGeom>
        <a:solidFill>
          <a:schemeClr val="accent2">
            <a:tint val="40000"/>
            <a:alpha val="90000"/>
            <a:hueOff val="4183470"/>
            <a:satOff val="1428"/>
            <a:lumOff val="439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4183470"/>
              <a:satOff val="1428"/>
              <a:lumOff val="43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35128" rIns="135128" bIns="135128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/>
            <a:t>Recursos con gran valor cultural y natural – Poco reconocidos</a:t>
          </a:r>
          <a:endParaRPr lang="es-EC" sz="1900" kern="1200" dirty="0"/>
        </a:p>
      </dsp:txBody>
      <dsp:txXfrm>
        <a:off x="8977688" y="3200308"/>
        <a:ext cx="1872442" cy="1486808"/>
      </dsp:txXfrm>
    </dsp:sp>
    <dsp:sp modelId="{B574EF2C-F205-4E81-AA74-D4C764356D73}">
      <dsp:nvSpPr>
        <dsp:cNvPr id="0" name=""/>
        <dsp:cNvSpPr/>
      </dsp:nvSpPr>
      <dsp:spPr>
        <a:xfrm>
          <a:off x="7431253" y="1049981"/>
          <a:ext cx="1486065" cy="1486065"/>
        </a:xfrm>
        <a:prstGeom prst="ellipse">
          <a:avLst/>
        </a:prstGeom>
        <a:solidFill>
          <a:schemeClr val="accent2">
            <a:hueOff val="3363155"/>
            <a:satOff val="-3572"/>
            <a:lumOff val="274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Alternativa oferta turística del cantón</a:t>
          </a:r>
          <a:endParaRPr lang="es-EC" sz="1600" kern="1200" dirty="0"/>
        </a:p>
      </dsp:txBody>
      <dsp:txXfrm>
        <a:off x="7648882" y="1267610"/>
        <a:ext cx="1050807" cy="105080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CBD313-E744-447E-82E1-5E68F7910301}">
      <dsp:nvSpPr>
        <dsp:cNvPr id="0" name=""/>
        <dsp:cNvSpPr/>
      </dsp:nvSpPr>
      <dsp:spPr>
        <a:xfrm>
          <a:off x="1277591" y="2633889"/>
          <a:ext cx="1484619" cy="1274805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err="1" smtClean="0"/>
            <a:t>EntornoPolítico</a:t>
          </a:r>
          <a:endParaRPr lang="es-EC" sz="2400" kern="1200" dirty="0"/>
        </a:p>
      </dsp:txBody>
      <dsp:txXfrm>
        <a:off x="1507543" y="2831343"/>
        <a:ext cx="1024715" cy="879897"/>
      </dsp:txXfrm>
    </dsp:sp>
    <dsp:sp modelId="{32E1B0EA-385B-4ED3-A8E6-22356322B104}">
      <dsp:nvSpPr>
        <dsp:cNvPr id="0" name=""/>
        <dsp:cNvSpPr/>
      </dsp:nvSpPr>
      <dsp:spPr>
        <a:xfrm>
          <a:off x="1313014" y="3203779"/>
          <a:ext cx="173179" cy="14944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12853B-E0E4-4726-8364-AA73F5F0F79D}">
      <dsp:nvSpPr>
        <dsp:cNvPr id="0" name=""/>
        <dsp:cNvSpPr/>
      </dsp:nvSpPr>
      <dsp:spPr>
        <a:xfrm>
          <a:off x="1274828" y="1229373"/>
          <a:ext cx="1484619" cy="127480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74F3D3-0DE2-4C96-8B68-282FE28DE4D9}">
      <dsp:nvSpPr>
        <dsp:cNvPr id="0" name=""/>
        <dsp:cNvSpPr/>
      </dsp:nvSpPr>
      <dsp:spPr>
        <a:xfrm>
          <a:off x="1638901" y="1915278"/>
          <a:ext cx="173179" cy="14944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-948321"/>
              <a:satOff val="966"/>
              <a:lumOff val="-18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A316E4-8278-44DF-AFDE-1195893D7F34}">
      <dsp:nvSpPr>
        <dsp:cNvPr id="0" name=""/>
        <dsp:cNvSpPr/>
      </dsp:nvSpPr>
      <dsp:spPr>
        <a:xfrm>
          <a:off x="2555183" y="1925130"/>
          <a:ext cx="1484619" cy="1274805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-2054694"/>
            <a:satOff val="2094"/>
            <a:lumOff val="-392"/>
            <a:alphaOff val="0"/>
          </a:schemeClr>
        </a:solidFill>
        <a:ln w="15875" cap="flat" cmpd="sng" algn="ctr">
          <a:solidFill>
            <a:schemeClr val="accent3">
              <a:hueOff val="-2054694"/>
              <a:satOff val="2094"/>
              <a:lumOff val="-3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Estructura orgánica del GAD parroquial</a:t>
          </a:r>
          <a:endParaRPr lang="es-EC" sz="1200" kern="1200" dirty="0"/>
        </a:p>
      </dsp:txBody>
      <dsp:txXfrm>
        <a:off x="2785135" y="2122584"/>
        <a:ext cx="1024715" cy="879897"/>
      </dsp:txXfrm>
    </dsp:sp>
    <dsp:sp modelId="{88E20C54-D238-4EE3-A9A4-B5B1662BF77D}">
      <dsp:nvSpPr>
        <dsp:cNvPr id="0" name=""/>
        <dsp:cNvSpPr/>
      </dsp:nvSpPr>
      <dsp:spPr>
        <a:xfrm>
          <a:off x="3576941" y="3027911"/>
          <a:ext cx="173179" cy="14944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-1896641"/>
              <a:satOff val="1933"/>
              <a:lumOff val="-36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593867-1F2F-43B6-A8EA-7D2D6133179A}">
      <dsp:nvSpPr>
        <dsp:cNvPr id="0" name=""/>
        <dsp:cNvSpPr/>
      </dsp:nvSpPr>
      <dsp:spPr>
        <a:xfrm>
          <a:off x="3800899" y="2632485"/>
          <a:ext cx="1484619" cy="1274805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accent3">
              <a:hueOff val="-2054694"/>
              <a:satOff val="2094"/>
              <a:lumOff val="-3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1BC820-439A-4435-90F8-38C2625AEAA3}">
      <dsp:nvSpPr>
        <dsp:cNvPr id="0" name=""/>
        <dsp:cNvSpPr/>
      </dsp:nvSpPr>
      <dsp:spPr>
        <a:xfrm>
          <a:off x="3868198" y="3198494"/>
          <a:ext cx="173179" cy="14944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-2844961"/>
              <a:satOff val="2899"/>
              <a:lumOff val="-54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A85121-EDAE-4196-AFD6-70668216147E}">
      <dsp:nvSpPr>
        <dsp:cNvPr id="0" name=""/>
        <dsp:cNvSpPr/>
      </dsp:nvSpPr>
      <dsp:spPr>
        <a:xfrm>
          <a:off x="1277591" y="1224539"/>
          <a:ext cx="1484619" cy="1274805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-4109389"/>
            <a:satOff val="4187"/>
            <a:lumOff val="-785"/>
            <a:alphaOff val="0"/>
          </a:schemeClr>
        </a:solidFill>
        <a:ln w="15875" cap="flat" cmpd="sng" algn="ctr">
          <a:solidFill>
            <a:schemeClr val="accent3">
              <a:hueOff val="-4109389"/>
              <a:satOff val="4187"/>
              <a:lumOff val="-78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Nivel legislativo: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Comisiones Junta parroquial</a:t>
          </a:r>
          <a:endParaRPr lang="es-EC" sz="1200" kern="1200" dirty="0"/>
        </a:p>
      </dsp:txBody>
      <dsp:txXfrm>
        <a:off x="1507543" y="1421993"/>
        <a:ext cx="1024715" cy="879897"/>
      </dsp:txXfrm>
    </dsp:sp>
    <dsp:sp modelId="{25A88E13-C6D2-432D-9335-B10D93CF2C7D}">
      <dsp:nvSpPr>
        <dsp:cNvPr id="0" name=""/>
        <dsp:cNvSpPr/>
      </dsp:nvSpPr>
      <dsp:spPr>
        <a:xfrm>
          <a:off x="2288329" y="1241838"/>
          <a:ext cx="173179" cy="14944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-3793282"/>
              <a:satOff val="3865"/>
              <a:lumOff val="-72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085560-2C68-4F47-9A9C-949E98094784}">
      <dsp:nvSpPr>
        <dsp:cNvPr id="0" name=""/>
        <dsp:cNvSpPr/>
      </dsp:nvSpPr>
      <dsp:spPr>
        <a:xfrm>
          <a:off x="3845555" y="1246473"/>
          <a:ext cx="1484619" cy="127480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-4109389"/>
              <a:satOff val="4187"/>
              <a:lumOff val="-78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197769-1612-4C33-8338-1A94D03FA79C}">
      <dsp:nvSpPr>
        <dsp:cNvPr id="0" name=""/>
        <dsp:cNvSpPr/>
      </dsp:nvSpPr>
      <dsp:spPr>
        <a:xfrm>
          <a:off x="4120475" y="1453505"/>
          <a:ext cx="173179" cy="14944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-4741603"/>
              <a:satOff val="4832"/>
              <a:lumOff val="-90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9DDD34-8DB6-4ACC-B534-F1AB8012A5D1}">
      <dsp:nvSpPr>
        <dsp:cNvPr id="0" name=""/>
        <dsp:cNvSpPr/>
      </dsp:nvSpPr>
      <dsp:spPr>
        <a:xfrm>
          <a:off x="3831987" y="1221656"/>
          <a:ext cx="1484619" cy="1274805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-6164083"/>
            <a:satOff val="6281"/>
            <a:lumOff val="-1177"/>
            <a:alphaOff val="0"/>
          </a:schemeClr>
        </a:solidFill>
        <a:ln w="15875" cap="flat" cmpd="sng" algn="ctr">
          <a:solidFill>
            <a:schemeClr val="accent3">
              <a:hueOff val="-6164083"/>
              <a:satOff val="6281"/>
              <a:lumOff val="-117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Nivel ejecutivo: Presidente GAD</a:t>
          </a:r>
          <a:endParaRPr lang="es-EC" sz="1200" kern="1200" dirty="0"/>
        </a:p>
      </dsp:txBody>
      <dsp:txXfrm>
        <a:off x="4061939" y="1419110"/>
        <a:ext cx="1024715" cy="879897"/>
      </dsp:txXfrm>
    </dsp:sp>
    <dsp:sp modelId="{19C5857E-9954-4DF4-818C-A407FE3B0DAE}">
      <dsp:nvSpPr>
        <dsp:cNvPr id="0" name=""/>
        <dsp:cNvSpPr/>
      </dsp:nvSpPr>
      <dsp:spPr>
        <a:xfrm>
          <a:off x="5116664" y="1786741"/>
          <a:ext cx="173179" cy="14944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-5689923"/>
              <a:satOff val="5798"/>
              <a:lumOff val="-10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109665-0267-413F-A7AD-DEDC271A841E}">
      <dsp:nvSpPr>
        <dsp:cNvPr id="0" name=""/>
        <dsp:cNvSpPr/>
      </dsp:nvSpPr>
      <dsp:spPr>
        <a:xfrm>
          <a:off x="5094020" y="1891952"/>
          <a:ext cx="1484619" cy="127480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-6164083"/>
              <a:satOff val="6281"/>
              <a:lumOff val="-117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822CC5-AEA7-4B7B-867F-79E57D0D4EEA}">
      <dsp:nvSpPr>
        <dsp:cNvPr id="0" name=""/>
        <dsp:cNvSpPr/>
      </dsp:nvSpPr>
      <dsp:spPr>
        <a:xfrm>
          <a:off x="5399261" y="1961168"/>
          <a:ext cx="173179" cy="14944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-6638244"/>
              <a:satOff val="6764"/>
              <a:lumOff val="-126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9377D8-460F-44CB-8BAC-DC7B31E6A8FB}">
      <dsp:nvSpPr>
        <dsp:cNvPr id="0" name=""/>
        <dsp:cNvSpPr/>
      </dsp:nvSpPr>
      <dsp:spPr>
        <a:xfrm>
          <a:off x="5109579" y="529235"/>
          <a:ext cx="1484619" cy="1274805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-8218778"/>
            <a:satOff val="8375"/>
            <a:lumOff val="-1569"/>
            <a:alphaOff val="0"/>
          </a:schemeClr>
        </a:solidFill>
        <a:ln w="15875" cap="flat" cmpd="sng" algn="ctr">
          <a:solidFill>
            <a:schemeClr val="accent3">
              <a:hueOff val="-8218778"/>
              <a:satOff val="8375"/>
              <a:lumOff val="-15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Nivel administrativo: secretaría y tesorería</a:t>
          </a:r>
          <a:endParaRPr lang="es-EC" sz="1200" kern="1200" dirty="0"/>
        </a:p>
      </dsp:txBody>
      <dsp:txXfrm>
        <a:off x="5339531" y="726689"/>
        <a:ext cx="1024715" cy="879897"/>
      </dsp:txXfrm>
    </dsp:sp>
    <dsp:sp modelId="{2FC3370C-A75F-4C6A-BAC5-9FE1983FA765}">
      <dsp:nvSpPr>
        <dsp:cNvPr id="0" name=""/>
        <dsp:cNvSpPr/>
      </dsp:nvSpPr>
      <dsp:spPr>
        <a:xfrm>
          <a:off x="6394255" y="1100567"/>
          <a:ext cx="173179" cy="14944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-7586564"/>
              <a:satOff val="7730"/>
              <a:lumOff val="-144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57EB04-5910-4F4B-AFBB-4958B12AEA61}">
      <dsp:nvSpPr>
        <dsp:cNvPr id="0" name=""/>
        <dsp:cNvSpPr/>
      </dsp:nvSpPr>
      <dsp:spPr>
        <a:xfrm>
          <a:off x="5081255" y="1893364"/>
          <a:ext cx="1484619" cy="127480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-8218778"/>
              <a:satOff val="8375"/>
              <a:lumOff val="-15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1D25DF-F888-4A69-9F12-638C265CAE09}">
      <dsp:nvSpPr>
        <dsp:cNvPr id="0" name=""/>
        <dsp:cNvSpPr/>
      </dsp:nvSpPr>
      <dsp:spPr>
        <a:xfrm>
          <a:off x="6216750" y="2139359"/>
          <a:ext cx="173179" cy="14944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-8534885"/>
              <a:satOff val="8697"/>
              <a:lumOff val="-16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D87285-7293-4B74-B309-55423F744E4E}">
      <dsp:nvSpPr>
        <dsp:cNvPr id="0" name=""/>
        <dsp:cNvSpPr/>
      </dsp:nvSpPr>
      <dsp:spPr>
        <a:xfrm>
          <a:off x="5096799" y="1901098"/>
          <a:ext cx="1484619" cy="1274805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-10273472"/>
            <a:satOff val="10468"/>
            <a:lumOff val="-1962"/>
            <a:alphaOff val="0"/>
          </a:schemeClr>
        </a:solidFill>
        <a:ln w="15875" cap="flat" cmpd="sng" algn="ctr">
          <a:solidFill>
            <a:schemeClr val="accent3">
              <a:hueOff val="-10273472"/>
              <a:satOff val="10468"/>
              <a:lumOff val="-196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Nivel operativo: unidad técnica para cada actividad</a:t>
          </a:r>
          <a:endParaRPr lang="es-EC" sz="1200" kern="1200" dirty="0"/>
        </a:p>
      </dsp:txBody>
      <dsp:txXfrm>
        <a:off x="5326751" y="2098552"/>
        <a:ext cx="1024715" cy="879897"/>
      </dsp:txXfrm>
    </dsp:sp>
    <dsp:sp modelId="{44542BB2-DA27-4828-8C12-E19305E7EE31}">
      <dsp:nvSpPr>
        <dsp:cNvPr id="0" name=""/>
        <dsp:cNvSpPr/>
      </dsp:nvSpPr>
      <dsp:spPr>
        <a:xfrm>
          <a:off x="6355096" y="2442592"/>
          <a:ext cx="173179" cy="14944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-9483205"/>
              <a:satOff val="9663"/>
              <a:lumOff val="-181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49BB2B-16D5-4023-9132-0179CB5DD4DF}">
      <dsp:nvSpPr>
        <dsp:cNvPr id="0" name=""/>
        <dsp:cNvSpPr/>
      </dsp:nvSpPr>
      <dsp:spPr>
        <a:xfrm>
          <a:off x="3834751" y="4014039"/>
          <a:ext cx="1484619" cy="1274805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flat" cmpd="sng" algn="ctr">
          <a:solidFill>
            <a:schemeClr val="accent3">
              <a:hueOff val="-10273472"/>
              <a:satOff val="10468"/>
              <a:lumOff val="-196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777BD4-9325-4C74-AA00-8E3D43E8497F}">
      <dsp:nvSpPr>
        <dsp:cNvPr id="0" name=""/>
        <dsp:cNvSpPr/>
      </dsp:nvSpPr>
      <dsp:spPr>
        <a:xfrm>
          <a:off x="5100143" y="4588903"/>
          <a:ext cx="173179" cy="14944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-10431525"/>
              <a:satOff val="10629"/>
              <a:lumOff val="-19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39FE75-908A-430E-A7E0-34DFC6ACA90F}">
      <dsp:nvSpPr>
        <dsp:cNvPr id="0" name=""/>
        <dsp:cNvSpPr/>
      </dsp:nvSpPr>
      <dsp:spPr>
        <a:xfrm>
          <a:off x="2553609" y="3337362"/>
          <a:ext cx="1484619" cy="1274805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-12328166"/>
            <a:satOff val="12562"/>
            <a:lumOff val="-2354"/>
            <a:alphaOff val="0"/>
          </a:schemeClr>
        </a:solidFill>
        <a:ln w="15875" cap="flat" cmpd="sng" algn="ctr">
          <a:solidFill>
            <a:schemeClr val="accent3">
              <a:hueOff val="-12328166"/>
              <a:satOff val="12562"/>
              <a:lumOff val="-235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Actores públicos: 9 asociaciones y cooperativas </a:t>
          </a:r>
          <a:br>
            <a:rPr lang="es-EC" sz="1200" kern="1200" dirty="0" smtClean="0"/>
          </a:br>
          <a:r>
            <a:rPr lang="es-EC" sz="1200" kern="1200" dirty="0" smtClean="0"/>
            <a:t>(3 turismo)</a:t>
          </a:r>
          <a:endParaRPr lang="es-EC" sz="1200" kern="1200" dirty="0"/>
        </a:p>
      </dsp:txBody>
      <dsp:txXfrm>
        <a:off x="2783561" y="3534816"/>
        <a:ext cx="1024715" cy="879897"/>
      </dsp:txXfrm>
    </dsp:sp>
    <dsp:sp modelId="{ACD093F7-CF72-4E32-A7E1-1D7BDD558C5E}">
      <dsp:nvSpPr>
        <dsp:cNvPr id="0" name=""/>
        <dsp:cNvSpPr/>
      </dsp:nvSpPr>
      <dsp:spPr>
        <a:xfrm>
          <a:off x="2596116" y="3902448"/>
          <a:ext cx="173179" cy="14944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-11379846"/>
              <a:satOff val="11596"/>
              <a:lumOff val="-21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5FFF98-B743-4012-B1AF-5D3B63649CD3}">
      <dsp:nvSpPr>
        <dsp:cNvPr id="0" name=""/>
        <dsp:cNvSpPr/>
      </dsp:nvSpPr>
      <dsp:spPr>
        <a:xfrm>
          <a:off x="1307892" y="4015029"/>
          <a:ext cx="1484619" cy="1274805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flat" cmpd="sng" algn="ctr">
          <a:solidFill>
            <a:schemeClr val="accent3">
              <a:hueOff val="-12328166"/>
              <a:satOff val="12562"/>
              <a:lumOff val="-235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E03916-5CCA-4FF8-A156-274836777771}">
      <dsp:nvSpPr>
        <dsp:cNvPr id="0" name=""/>
        <dsp:cNvSpPr/>
      </dsp:nvSpPr>
      <dsp:spPr>
        <a:xfrm>
          <a:off x="2286755" y="4063900"/>
          <a:ext cx="173179" cy="14944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-12328166"/>
              <a:satOff val="12562"/>
              <a:lumOff val="-235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894522-376A-4AEF-8999-443475B665E2}">
      <dsp:nvSpPr>
        <dsp:cNvPr id="0" name=""/>
        <dsp:cNvSpPr/>
      </dsp:nvSpPr>
      <dsp:spPr>
        <a:xfrm>
          <a:off x="710407" y="2720055"/>
          <a:ext cx="1331764" cy="888286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7584" rIns="227584" bIns="227584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3200" kern="1200" dirty="0"/>
        </a:p>
      </dsp:txBody>
      <dsp:txXfrm>
        <a:off x="923489" y="2720055"/>
        <a:ext cx="1118681" cy="888286"/>
      </dsp:txXfrm>
    </dsp:sp>
    <dsp:sp modelId="{7A8B986B-1232-4304-A8A8-CB60973442F0}">
      <dsp:nvSpPr>
        <dsp:cNvPr id="0" name=""/>
        <dsp:cNvSpPr/>
      </dsp:nvSpPr>
      <dsp:spPr>
        <a:xfrm>
          <a:off x="133" y="2364918"/>
          <a:ext cx="887842" cy="88784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 smtClean="0">
              <a:effectLst/>
            </a:rPr>
            <a:t>La Tola </a:t>
          </a:r>
          <a:endParaRPr lang="es-EC" sz="1300" kern="1200" dirty="0"/>
        </a:p>
      </dsp:txBody>
      <dsp:txXfrm>
        <a:off x="130154" y="2494939"/>
        <a:ext cx="627800" cy="627800"/>
      </dsp:txXfrm>
    </dsp:sp>
    <dsp:sp modelId="{96DFA396-1A9B-4D73-B3FC-0352B9CFFF44}">
      <dsp:nvSpPr>
        <dsp:cNvPr id="0" name=""/>
        <dsp:cNvSpPr/>
      </dsp:nvSpPr>
      <dsp:spPr>
        <a:xfrm>
          <a:off x="2930014" y="2720055"/>
          <a:ext cx="1331764" cy="888286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5875" cap="flat" cmpd="sng" algn="ctr">
          <a:solidFill>
            <a:schemeClr val="accent5">
              <a:tint val="40000"/>
              <a:alpha val="90000"/>
              <a:hueOff val="310374"/>
              <a:satOff val="801"/>
              <a:lumOff val="17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7584" rIns="227584" bIns="227584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3200" kern="1200" dirty="0">
            <a:effectLst/>
          </a:endParaRPr>
        </a:p>
      </dsp:txBody>
      <dsp:txXfrm>
        <a:off x="3143096" y="2720055"/>
        <a:ext cx="1118681" cy="888286"/>
      </dsp:txXfrm>
    </dsp:sp>
    <dsp:sp modelId="{D5E29DB2-D970-4BD4-AB92-9D956EE39E4C}">
      <dsp:nvSpPr>
        <dsp:cNvPr id="0" name=""/>
        <dsp:cNvSpPr/>
      </dsp:nvSpPr>
      <dsp:spPr>
        <a:xfrm>
          <a:off x="2219740" y="2364918"/>
          <a:ext cx="887842" cy="887842"/>
        </a:xfrm>
        <a:prstGeom prst="ellipse">
          <a:avLst/>
        </a:prstGeom>
        <a:solidFill>
          <a:schemeClr val="accent5">
            <a:hueOff val="248291"/>
            <a:satOff val="144"/>
            <a:lumOff val="142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 smtClean="0">
              <a:effectLst/>
            </a:rPr>
            <a:t>Molino antiguo</a:t>
          </a:r>
          <a:endParaRPr lang="es-EC" sz="1300" kern="1200" dirty="0">
            <a:effectLst/>
          </a:endParaRPr>
        </a:p>
      </dsp:txBody>
      <dsp:txXfrm>
        <a:off x="2349761" y="2494939"/>
        <a:ext cx="627800" cy="627800"/>
      </dsp:txXfrm>
    </dsp:sp>
    <dsp:sp modelId="{1434A0E9-7C41-4223-89B9-EEE086E73359}">
      <dsp:nvSpPr>
        <dsp:cNvPr id="0" name=""/>
        <dsp:cNvSpPr/>
      </dsp:nvSpPr>
      <dsp:spPr>
        <a:xfrm>
          <a:off x="5149621" y="2720055"/>
          <a:ext cx="1331764" cy="888286"/>
        </a:xfrm>
        <a:prstGeom prst="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5875" cap="flat" cmpd="sng" algn="ctr">
          <a:solidFill>
            <a:schemeClr val="accent5">
              <a:tint val="40000"/>
              <a:alpha val="90000"/>
              <a:hueOff val="620749"/>
              <a:satOff val="1602"/>
              <a:lumOff val="34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7584" rIns="227584" bIns="227584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3200" kern="1200" dirty="0">
            <a:effectLst/>
          </a:endParaRPr>
        </a:p>
      </dsp:txBody>
      <dsp:txXfrm>
        <a:off x="5362703" y="2720055"/>
        <a:ext cx="1118681" cy="888286"/>
      </dsp:txXfrm>
    </dsp:sp>
    <dsp:sp modelId="{0A9C6FA0-637A-4F30-B859-C4ED5B95F467}">
      <dsp:nvSpPr>
        <dsp:cNvPr id="0" name=""/>
        <dsp:cNvSpPr/>
      </dsp:nvSpPr>
      <dsp:spPr>
        <a:xfrm>
          <a:off x="4439346" y="2364918"/>
          <a:ext cx="887842" cy="887842"/>
        </a:xfrm>
        <a:prstGeom prst="ellipse">
          <a:avLst/>
        </a:prstGeom>
        <a:solidFill>
          <a:schemeClr val="accent5">
            <a:hueOff val="496582"/>
            <a:satOff val="288"/>
            <a:lumOff val="284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 smtClean="0">
              <a:effectLst/>
            </a:rPr>
            <a:t>Pueblo </a:t>
          </a:r>
          <a:r>
            <a:rPr lang="es-EC" sz="1300" kern="1200" dirty="0" err="1" smtClean="0">
              <a:effectLst/>
            </a:rPr>
            <a:t>Kayambi</a:t>
          </a:r>
          <a:r>
            <a:rPr lang="es-EC" sz="1300" kern="1200" dirty="0" smtClean="0">
              <a:effectLst/>
            </a:rPr>
            <a:t> </a:t>
          </a:r>
          <a:endParaRPr lang="es-EC" sz="1300" kern="1200" dirty="0">
            <a:effectLst/>
          </a:endParaRPr>
        </a:p>
      </dsp:txBody>
      <dsp:txXfrm>
        <a:off x="4569367" y="2494939"/>
        <a:ext cx="627800" cy="627800"/>
      </dsp:txXfrm>
    </dsp:sp>
    <dsp:sp modelId="{8EC2352B-449E-45D5-894C-2E249734EE6D}">
      <dsp:nvSpPr>
        <dsp:cNvPr id="0" name=""/>
        <dsp:cNvSpPr/>
      </dsp:nvSpPr>
      <dsp:spPr>
        <a:xfrm>
          <a:off x="7369227" y="2720055"/>
          <a:ext cx="1331764" cy="888286"/>
        </a:xfrm>
        <a:prstGeom prst="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5875" cap="flat" cmpd="sng" algn="ctr">
          <a:solidFill>
            <a:schemeClr val="accent5">
              <a:tint val="40000"/>
              <a:alpha val="90000"/>
              <a:hueOff val="931123"/>
              <a:satOff val="2403"/>
              <a:lumOff val="52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7584" rIns="227584" bIns="227584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3200" kern="1200" dirty="0">
            <a:effectLst/>
          </a:endParaRPr>
        </a:p>
      </dsp:txBody>
      <dsp:txXfrm>
        <a:off x="7582310" y="2720055"/>
        <a:ext cx="1118681" cy="888286"/>
      </dsp:txXfrm>
    </dsp:sp>
    <dsp:sp modelId="{60C0C681-6499-433F-BC9F-6061EE303514}">
      <dsp:nvSpPr>
        <dsp:cNvPr id="0" name=""/>
        <dsp:cNvSpPr/>
      </dsp:nvSpPr>
      <dsp:spPr>
        <a:xfrm>
          <a:off x="6658953" y="2364918"/>
          <a:ext cx="887842" cy="887842"/>
        </a:xfrm>
        <a:prstGeom prst="ellipse">
          <a:avLst/>
        </a:prstGeom>
        <a:solidFill>
          <a:schemeClr val="accent5">
            <a:hueOff val="744874"/>
            <a:satOff val="432"/>
            <a:lumOff val="426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 smtClean="0">
              <a:effectLst/>
            </a:rPr>
            <a:t>Inti </a:t>
          </a:r>
          <a:r>
            <a:rPr lang="es-EC" sz="1300" kern="1200" dirty="0" err="1" smtClean="0">
              <a:effectLst/>
            </a:rPr>
            <a:t>Raymi</a:t>
          </a:r>
          <a:endParaRPr lang="es-EC" sz="1300" kern="1200" dirty="0">
            <a:effectLst/>
          </a:endParaRPr>
        </a:p>
      </dsp:txBody>
      <dsp:txXfrm>
        <a:off x="6788974" y="2494939"/>
        <a:ext cx="627800" cy="627800"/>
      </dsp:txXfrm>
    </dsp:sp>
    <dsp:sp modelId="{D8673260-1268-4A6E-B181-B9C033C90502}">
      <dsp:nvSpPr>
        <dsp:cNvPr id="0" name=""/>
        <dsp:cNvSpPr/>
      </dsp:nvSpPr>
      <dsp:spPr>
        <a:xfrm>
          <a:off x="9588834" y="2720055"/>
          <a:ext cx="1331764" cy="888286"/>
        </a:xfrm>
        <a:prstGeom prst="rect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5875" cap="flat" cmpd="sng" algn="ctr">
          <a:solidFill>
            <a:schemeClr val="accent5">
              <a:tint val="40000"/>
              <a:alpha val="90000"/>
              <a:hueOff val="1241497"/>
              <a:satOff val="3204"/>
              <a:lumOff val="69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7584" rIns="227584" bIns="227584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3200" kern="1200" dirty="0">
            <a:effectLst/>
          </a:endParaRPr>
        </a:p>
      </dsp:txBody>
      <dsp:txXfrm>
        <a:off x="9801916" y="2720055"/>
        <a:ext cx="1118681" cy="888286"/>
      </dsp:txXfrm>
    </dsp:sp>
    <dsp:sp modelId="{31A53585-6D57-4CED-8005-4157ABC7B999}">
      <dsp:nvSpPr>
        <dsp:cNvPr id="0" name=""/>
        <dsp:cNvSpPr/>
      </dsp:nvSpPr>
      <dsp:spPr>
        <a:xfrm>
          <a:off x="8878560" y="2364918"/>
          <a:ext cx="887842" cy="887842"/>
        </a:xfrm>
        <a:prstGeom prst="ellipse">
          <a:avLst/>
        </a:prstGeom>
        <a:solidFill>
          <a:schemeClr val="accent5">
            <a:hueOff val="993165"/>
            <a:satOff val="576"/>
            <a:lumOff val="568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 smtClean="0">
              <a:effectLst/>
            </a:rPr>
            <a:t>Bordados</a:t>
          </a:r>
          <a:endParaRPr lang="es-EC" sz="1300" kern="1200" dirty="0">
            <a:effectLst/>
          </a:endParaRPr>
        </a:p>
      </dsp:txBody>
      <dsp:txXfrm>
        <a:off x="9008581" y="2494939"/>
        <a:ext cx="627800" cy="62780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50BBB7-9745-488B-A5CE-C01C247C7285}">
      <dsp:nvSpPr>
        <dsp:cNvPr id="0" name=""/>
        <dsp:cNvSpPr/>
      </dsp:nvSpPr>
      <dsp:spPr>
        <a:xfrm>
          <a:off x="779558" y="2418713"/>
          <a:ext cx="1451890" cy="968411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48920" rIns="248920" bIns="24892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3500" kern="1200" dirty="0">
            <a:effectLst/>
          </a:endParaRPr>
        </a:p>
      </dsp:txBody>
      <dsp:txXfrm>
        <a:off x="1011860" y="2418713"/>
        <a:ext cx="1219588" cy="968411"/>
      </dsp:txXfrm>
    </dsp:sp>
    <dsp:sp modelId="{1B7CCBFC-EFD7-4880-B9C8-631158A740D2}">
      <dsp:nvSpPr>
        <dsp:cNvPr id="0" name=""/>
        <dsp:cNvSpPr/>
      </dsp:nvSpPr>
      <dsp:spPr>
        <a:xfrm>
          <a:off x="5216" y="2031542"/>
          <a:ext cx="967927" cy="96792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kern="1200" smtClean="0">
              <a:effectLst/>
            </a:rPr>
            <a:t>Fiesta en Honor a la Virgen del Quinche</a:t>
          </a:r>
          <a:endParaRPr lang="es-EC" sz="1000" kern="1200"/>
        </a:p>
      </dsp:txBody>
      <dsp:txXfrm>
        <a:off x="146966" y="2173292"/>
        <a:ext cx="684427" cy="684427"/>
      </dsp:txXfrm>
    </dsp:sp>
    <dsp:sp modelId="{7E8B020C-FDD7-4F78-BBE9-5661AA53F593}">
      <dsp:nvSpPr>
        <dsp:cNvPr id="0" name=""/>
        <dsp:cNvSpPr/>
      </dsp:nvSpPr>
      <dsp:spPr>
        <a:xfrm>
          <a:off x="3199376" y="2418713"/>
          <a:ext cx="1451890" cy="968411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5875" cap="flat" cmpd="sng" algn="ctr">
          <a:solidFill>
            <a:schemeClr val="accent4">
              <a:tint val="40000"/>
              <a:alpha val="90000"/>
              <a:hueOff val="275429"/>
              <a:satOff val="10986"/>
              <a:lumOff val="10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48920" rIns="248920" bIns="24892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3500" kern="1200" dirty="0">
            <a:effectLst/>
          </a:endParaRPr>
        </a:p>
      </dsp:txBody>
      <dsp:txXfrm>
        <a:off x="3431678" y="2418713"/>
        <a:ext cx="1219588" cy="968411"/>
      </dsp:txXfrm>
    </dsp:sp>
    <dsp:sp modelId="{CE21184A-033F-4B09-B749-6ACBC3A6F340}">
      <dsp:nvSpPr>
        <dsp:cNvPr id="0" name=""/>
        <dsp:cNvSpPr/>
      </dsp:nvSpPr>
      <dsp:spPr>
        <a:xfrm>
          <a:off x="2425034" y="2031542"/>
          <a:ext cx="967927" cy="967927"/>
        </a:xfrm>
        <a:prstGeom prst="ellipse">
          <a:avLst/>
        </a:prstGeom>
        <a:solidFill>
          <a:schemeClr val="accent4">
            <a:hueOff val="445005"/>
            <a:satOff val="5948"/>
            <a:lumOff val="287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kern="1200" dirty="0" smtClean="0">
              <a:effectLst/>
            </a:rPr>
            <a:t>Gastronomía ancestral</a:t>
          </a:r>
          <a:endParaRPr lang="es-EC" sz="1000" kern="1200" dirty="0">
            <a:effectLst/>
          </a:endParaRPr>
        </a:p>
      </dsp:txBody>
      <dsp:txXfrm>
        <a:off x="2566784" y="2173292"/>
        <a:ext cx="684427" cy="684427"/>
      </dsp:txXfrm>
    </dsp:sp>
    <dsp:sp modelId="{4EBD9A6E-9B78-4191-A3BE-F564A387F70B}">
      <dsp:nvSpPr>
        <dsp:cNvPr id="0" name=""/>
        <dsp:cNvSpPr/>
      </dsp:nvSpPr>
      <dsp:spPr>
        <a:xfrm>
          <a:off x="5619193" y="2418713"/>
          <a:ext cx="1451890" cy="968411"/>
        </a:xfrm>
        <a:prstGeom prst="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5875" cap="flat" cmpd="sng" algn="ctr">
          <a:solidFill>
            <a:schemeClr val="accent4">
              <a:tint val="40000"/>
              <a:alpha val="90000"/>
              <a:hueOff val="550857"/>
              <a:satOff val="21973"/>
              <a:lumOff val="211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48920" rIns="248920" bIns="24892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3500" kern="1200" dirty="0">
            <a:effectLst/>
          </a:endParaRPr>
        </a:p>
      </dsp:txBody>
      <dsp:txXfrm>
        <a:off x="5851496" y="2418713"/>
        <a:ext cx="1219588" cy="968411"/>
      </dsp:txXfrm>
    </dsp:sp>
    <dsp:sp modelId="{E75800AF-40BB-40BD-BE30-D3DCD0E9AF52}">
      <dsp:nvSpPr>
        <dsp:cNvPr id="0" name=""/>
        <dsp:cNvSpPr/>
      </dsp:nvSpPr>
      <dsp:spPr>
        <a:xfrm>
          <a:off x="4844852" y="2031542"/>
          <a:ext cx="967927" cy="967927"/>
        </a:xfrm>
        <a:prstGeom prst="ellipse">
          <a:avLst/>
        </a:prstGeom>
        <a:solidFill>
          <a:schemeClr val="accent4">
            <a:hueOff val="890010"/>
            <a:satOff val="11896"/>
            <a:lumOff val="575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kern="1200" dirty="0" smtClean="0">
              <a:effectLst/>
            </a:rPr>
            <a:t>Media Maratón Vuelta al Lago San Pablo</a:t>
          </a:r>
          <a:endParaRPr lang="es-EC" sz="1000" kern="1200" dirty="0">
            <a:effectLst/>
          </a:endParaRPr>
        </a:p>
      </dsp:txBody>
      <dsp:txXfrm>
        <a:off x="4986602" y="2173292"/>
        <a:ext cx="684427" cy="684427"/>
      </dsp:txXfrm>
    </dsp:sp>
    <dsp:sp modelId="{0B7C2A27-BB50-4427-87EA-ED6402B32AFD}">
      <dsp:nvSpPr>
        <dsp:cNvPr id="0" name=""/>
        <dsp:cNvSpPr/>
      </dsp:nvSpPr>
      <dsp:spPr>
        <a:xfrm>
          <a:off x="8039011" y="2418713"/>
          <a:ext cx="1451890" cy="968411"/>
        </a:xfrm>
        <a:prstGeom prst="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5875" cap="flat" cmpd="sng" algn="ctr">
          <a:solidFill>
            <a:schemeClr val="accent4">
              <a:tint val="40000"/>
              <a:alpha val="90000"/>
              <a:hueOff val="826286"/>
              <a:satOff val="32959"/>
              <a:lumOff val="316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48920" rIns="248920" bIns="24892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500" kern="1200" dirty="0" smtClean="0"/>
            <a:t>.</a:t>
          </a:r>
          <a:endParaRPr lang="es-EC" sz="3500" kern="1200" dirty="0"/>
        </a:p>
      </dsp:txBody>
      <dsp:txXfrm>
        <a:off x="8271314" y="2418713"/>
        <a:ext cx="1219588" cy="968411"/>
      </dsp:txXfrm>
    </dsp:sp>
    <dsp:sp modelId="{46E19601-84E2-4ECE-9548-B9ED4EA96BF8}">
      <dsp:nvSpPr>
        <dsp:cNvPr id="0" name=""/>
        <dsp:cNvSpPr/>
      </dsp:nvSpPr>
      <dsp:spPr>
        <a:xfrm>
          <a:off x="7264670" y="2031542"/>
          <a:ext cx="967927" cy="967927"/>
        </a:xfrm>
        <a:prstGeom prst="ellipse">
          <a:avLst/>
        </a:prstGeom>
        <a:solidFill>
          <a:schemeClr val="accent4">
            <a:hueOff val="1335015"/>
            <a:satOff val="17844"/>
            <a:lumOff val="862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kern="1200" dirty="0" smtClean="0">
              <a:effectLst/>
            </a:rPr>
            <a:t>Mirador de </a:t>
          </a:r>
          <a:r>
            <a:rPr lang="es-EC" sz="1000" kern="1200" dirty="0" err="1" smtClean="0">
              <a:effectLst/>
            </a:rPr>
            <a:t>Miralago</a:t>
          </a:r>
          <a:endParaRPr lang="es-EC" sz="1000" kern="1200" dirty="0">
            <a:effectLst/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7406420" y="2173292"/>
        <a:ext cx="684427" cy="684427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50BBB7-9745-488B-A5CE-C01C247C7285}">
      <dsp:nvSpPr>
        <dsp:cNvPr id="0" name=""/>
        <dsp:cNvSpPr/>
      </dsp:nvSpPr>
      <dsp:spPr>
        <a:xfrm>
          <a:off x="779558" y="2418713"/>
          <a:ext cx="1451890" cy="968411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7CCBFC-EFD7-4880-B9C8-631158A740D2}">
      <dsp:nvSpPr>
        <dsp:cNvPr id="0" name=""/>
        <dsp:cNvSpPr/>
      </dsp:nvSpPr>
      <dsp:spPr>
        <a:xfrm>
          <a:off x="5216" y="2031542"/>
          <a:ext cx="967927" cy="9679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 smtClean="0"/>
            <a:t>Páramo San Agustín</a:t>
          </a:r>
          <a:endParaRPr lang="es-EC" sz="1300" kern="1200" dirty="0"/>
        </a:p>
      </dsp:txBody>
      <dsp:txXfrm>
        <a:off x="146966" y="2173292"/>
        <a:ext cx="684427" cy="684427"/>
      </dsp:txXfrm>
    </dsp:sp>
    <dsp:sp modelId="{7E8B020C-FDD7-4F78-BBE9-5661AA53F593}">
      <dsp:nvSpPr>
        <dsp:cNvPr id="0" name=""/>
        <dsp:cNvSpPr/>
      </dsp:nvSpPr>
      <dsp:spPr>
        <a:xfrm>
          <a:off x="3199376" y="2418713"/>
          <a:ext cx="1451890" cy="968411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48920" rIns="248920" bIns="24892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3500" kern="1200" dirty="0">
            <a:effectLst/>
          </a:endParaRPr>
        </a:p>
      </dsp:txBody>
      <dsp:txXfrm>
        <a:off x="3431678" y="2418713"/>
        <a:ext cx="1219588" cy="968411"/>
      </dsp:txXfrm>
    </dsp:sp>
    <dsp:sp modelId="{CE21184A-033F-4B09-B749-6ACBC3A6F340}">
      <dsp:nvSpPr>
        <dsp:cNvPr id="0" name=""/>
        <dsp:cNvSpPr/>
      </dsp:nvSpPr>
      <dsp:spPr>
        <a:xfrm>
          <a:off x="2425034" y="2031542"/>
          <a:ext cx="967927" cy="9679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 smtClean="0">
              <a:effectLst/>
            </a:rPr>
            <a:t>Páramo</a:t>
          </a:r>
          <a:r>
            <a:rPr lang="es-EC" sz="1300" kern="1200" baseline="0" dirty="0" smtClean="0">
              <a:effectLst/>
            </a:rPr>
            <a:t> </a:t>
          </a:r>
          <a:r>
            <a:rPr lang="es-EC" sz="1300" kern="1200" baseline="0" dirty="0" err="1" smtClean="0">
              <a:effectLst/>
            </a:rPr>
            <a:t>Caluquí</a:t>
          </a:r>
          <a:endParaRPr lang="es-EC" sz="1300" kern="1200" dirty="0">
            <a:effectLst/>
          </a:endParaRPr>
        </a:p>
      </dsp:txBody>
      <dsp:txXfrm>
        <a:off x="2566784" y="2173292"/>
        <a:ext cx="684427" cy="684427"/>
      </dsp:txXfrm>
    </dsp:sp>
    <dsp:sp modelId="{4EBD9A6E-9B78-4191-A3BE-F564A387F70B}">
      <dsp:nvSpPr>
        <dsp:cNvPr id="0" name=""/>
        <dsp:cNvSpPr/>
      </dsp:nvSpPr>
      <dsp:spPr>
        <a:xfrm>
          <a:off x="5619193" y="2418713"/>
          <a:ext cx="1451890" cy="968411"/>
        </a:xfrm>
        <a:prstGeom prst="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5800AF-40BB-40BD-BE30-D3DCD0E9AF52}">
      <dsp:nvSpPr>
        <dsp:cNvPr id="0" name=""/>
        <dsp:cNvSpPr/>
      </dsp:nvSpPr>
      <dsp:spPr>
        <a:xfrm>
          <a:off x="4844852" y="2031542"/>
          <a:ext cx="967927" cy="9679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 smtClean="0">
              <a:effectLst/>
            </a:rPr>
            <a:t>Vertiente de agua de </a:t>
          </a:r>
          <a:r>
            <a:rPr lang="es-EC" sz="1300" kern="1200" dirty="0" err="1" smtClean="0"/>
            <a:t>Güitig</a:t>
          </a:r>
          <a:endParaRPr lang="es-EC" sz="1300" kern="1200" dirty="0">
            <a:effectLst/>
          </a:endParaRPr>
        </a:p>
      </dsp:txBody>
      <dsp:txXfrm>
        <a:off x="4986602" y="2173292"/>
        <a:ext cx="684427" cy="684427"/>
      </dsp:txXfrm>
    </dsp:sp>
    <dsp:sp modelId="{0B7C2A27-BB50-4427-87EA-ED6402B32AFD}">
      <dsp:nvSpPr>
        <dsp:cNvPr id="0" name=""/>
        <dsp:cNvSpPr/>
      </dsp:nvSpPr>
      <dsp:spPr>
        <a:xfrm>
          <a:off x="8039011" y="2418713"/>
          <a:ext cx="1451890" cy="968411"/>
        </a:xfrm>
        <a:prstGeom prst="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48920" rIns="248920" bIns="24892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500" kern="1200" dirty="0" smtClean="0"/>
            <a:t>.</a:t>
          </a:r>
          <a:endParaRPr lang="es-EC" sz="3500" kern="1200" dirty="0"/>
        </a:p>
      </dsp:txBody>
      <dsp:txXfrm>
        <a:off x="8271314" y="2418713"/>
        <a:ext cx="1219588" cy="968411"/>
      </dsp:txXfrm>
    </dsp:sp>
    <dsp:sp modelId="{46E19601-84E2-4ECE-9548-B9ED4EA96BF8}">
      <dsp:nvSpPr>
        <dsp:cNvPr id="0" name=""/>
        <dsp:cNvSpPr/>
      </dsp:nvSpPr>
      <dsp:spPr>
        <a:xfrm>
          <a:off x="7264670" y="2031542"/>
          <a:ext cx="967927" cy="9679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 err="1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Apangora</a:t>
          </a:r>
          <a:endParaRPr lang="es-EC" sz="1300" kern="1200" dirty="0">
            <a:effectLst/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7406420" y="2173292"/>
        <a:ext cx="684427" cy="684427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885A67-7522-41F1-BE38-1DF95DDA9CF6}">
      <dsp:nvSpPr>
        <dsp:cNvPr id="0" name=""/>
        <dsp:cNvSpPr/>
      </dsp:nvSpPr>
      <dsp:spPr>
        <a:xfrm>
          <a:off x="746755" y="4477"/>
          <a:ext cx="1766624" cy="171123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Accesibilidad y conectividad</a:t>
          </a:r>
          <a:endParaRPr lang="es-EC" sz="1800" kern="1200" dirty="0"/>
        </a:p>
      </dsp:txBody>
      <dsp:txXfrm>
        <a:off x="1005471" y="255082"/>
        <a:ext cx="1249192" cy="1210025"/>
      </dsp:txXfrm>
    </dsp:sp>
    <dsp:sp modelId="{AFC4E11E-AF1B-4CED-9EBB-9860C34236A3}">
      <dsp:nvSpPr>
        <dsp:cNvPr id="0" name=""/>
        <dsp:cNvSpPr/>
      </dsp:nvSpPr>
      <dsp:spPr>
        <a:xfrm rot="10800000">
          <a:off x="1400809" y="1830342"/>
          <a:ext cx="458516" cy="243013"/>
        </a:xfrm>
        <a:prstGeom prst="triangl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1225DD-9A6D-4ABA-B910-DDF397035042}">
      <dsp:nvSpPr>
        <dsp:cNvPr id="0" name=""/>
        <dsp:cNvSpPr/>
      </dsp:nvSpPr>
      <dsp:spPr>
        <a:xfrm>
          <a:off x="916280" y="2174229"/>
          <a:ext cx="1427572" cy="1527360"/>
        </a:xfrm>
        <a:prstGeom prst="ellipse">
          <a:avLst/>
        </a:prstGeom>
        <a:solidFill>
          <a:schemeClr val="accent3">
            <a:hueOff val="-1541021"/>
            <a:satOff val="1570"/>
            <a:lumOff val="-29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Planta turística /Servicios</a:t>
          </a:r>
          <a:endParaRPr lang="es-EC" sz="1400" kern="1200" dirty="0"/>
        </a:p>
        <a:p>
          <a:pPr marL="57150" lvl="1" indent="-57150" algn="ctr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1050" kern="1200" dirty="0"/>
        </a:p>
      </dsp:txBody>
      <dsp:txXfrm>
        <a:off x="1125343" y="2397906"/>
        <a:ext cx="1009446" cy="1080006"/>
      </dsp:txXfrm>
    </dsp:sp>
    <dsp:sp modelId="{08A2848B-D627-48DB-8C1C-1BD0F1A5CC01}">
      <dsp:nvSpPr>
        <dsp:cNvPr id="0" name=""/>
        <dsp:cNvSpPr/>
      </dsp:nvSpPr>
      <dsp:spPr>
        <a:xfrm rot="5282178">
          <a:off x="2533806" y="2777556"/>
          <a:ext cx="458516" cy="243013"/>
        </a:xfrm>
        <a:prstGeom prst="triangle">
          <a:avLst/>
        </a:prstGeom>
        <a:solidFill>
          <a:schemeClr val="accent3">
            <a:hueOff val="-1761167"/>
            <a:satOff val="1795"/>
            <a:lumOff val="-33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43ADC4-15F1-4A96-8386-19E24DC05029}">
      <dsp:nvSpPr>
        <dsp:cNvPr id="0" name=""/>
        <dsp:cNvSpPr/>
      </dsp:nvSpPr>
      <dsp:spPr>
        <a:xfrm>
          <a:off x="3168402" y="2010942"/>
          <a:ext cx="1685754" cy="1690648"/>
        </a:xfrm>
        <a:prstGeom prst="ellipse">
          <a:avLst/>
        </a:prstGeom>
        <a:solidFill>
          <a:schemeClr val="accent3">
            <a:hueOff val="-3082042"/>
            <a:satOff val="3141"/>
            <a:lumOff val="-58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Estado de conservación e integración sitio/entorno</a:t>
          </a:r>
          <a:endParaRPr lang="es-EC" sz="1400" kern="1200" dirty="0"/>
        </a:p>
      </dsp:txBody>
      <dsp:txXfrm>
        <a:off x="3415275" y="2258532"/>
        <a:ext cx="1192008" cy="1195468"/>
      </dsp:txXfrm>
    </dsp:sp>
    <dsp:sp modelId="{021DD693-C773-43C6-AF6E-D60616B8F7AF}">
      <dsp:nvSpPr>
        <dsp:cNvPr id="0" name=""/>
        <dsp:cNvSpPr/>
      </dsp:nvSpPr>
      <dsp:spPr>
        <a:xfrm>
          <a:off x="3782022" y="1653299"/>
          <a:ext cx="458516" cy="243013"/>
        </a:xfrm>
        <a:prstGeom prst="triangle">
          <a:avLst/>
        </a:prstGeom>
        <a:solidFill>
          <a:schemeClr val="accent3">
            <a:hueOff val="-3522333"/>
            <a:satOff val="3589"/>
            <a:lumOff val="-6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9E6E02-30E5-48A3-BA6D-D9375FD5530E}">
      <dsp:nvSpPr>
        <dsp:cNvPr id="0" name=""/>
        <dsp:cNvSpPr/>
      </dsp:nvSpPr>
      <dsp:spPr>
        <a:xfrm>
          <a:off x="3217654" y="73490"/>
          <a:ext cx="1587251" cy="1478934"/>
        </a:xfrm>
        <a:prstGeom prst="ellipse">
          <a:avLst/>
        </a:prstGeom>
        <a:solidFill>
          <a:schemeClr val="accent3">
            <a:hueOff val="-4623062"/>
            <a:satOff val="4711"/>
            <a:lumOff val="-88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Higiene y seguridad turística</a:t>
          </a:r>
          <a:endParaRPr lang="es-EC" sz="1400" kern="1200" dirty="0"/>
        </a:p>
      </dsp:txBody>
      <dsp:txXfrm>
        <a:off x="3450102" y="290075"/>
        <a:ext cx="1122355" cy="1045764"/>
      </dsp:txXfrm>
    </dsp:sp>
    <dsp:sp modelId="{8130A737-A399-44AE-99B0-AF1DEF5FD55C}">
      <dsp:nvSpPr>
        <dsp:cNvPr id="0" name=""/>
        <dsp:cNvSpPr/>
      </dsp:nvSpPr>
      <dsp:spPr>
        <a:xfrm rot="5498909">
          <a:off x="4934635" y="724623"/>
          <a:ext cx="458516" cy="243013"/>
        </a:xfrm>
        <a:prstGeom prst="triangle">
          <a:avLst/>
        </a:prstGeom>
        <a:solidFill>
          <a:schemeClr val="accent3">
            <a:hueOff val="-5283500"/>
            <a:satOff val="5384"/>
            <a:lumOff val="-100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31BE12-C8BA-404F-823B-31017261C2F7}">
      <dsp:nvSpPr>
        <dsp:cNvPr id="0" name=""/>
        <dsp:cNvSpPr/>
      </dsp:nvSpPr>
      <dsp:spPr>
        <a:xfrm>
          <a:off x="5509181" y="73490"/>
          <a:ext cx="1603722" cy="1611307"/>
        </a:xfrm>
        <a:prstGeom prst="ellipse">
          <a:avLst/>
        </a:prstGeom>
        <a:solidFill>
          <a:schemeClr val="accent3">
            <a:hueOff val="-6164083"/>
            <a:satOff val="6281"/>
            <a:lumOff val="-117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Políticas y regulaciones</a:t>
          </a:r>
          <a:endParaRPr lang="es-EC" sz="1400" kern="1200" dirty="0"/>
        </a:p>
      </dsp:txBody>
      <dsp:txXfrm>
        <a:off x="5744041" y="309460"/>
        <a:ext cx="1134002" cy="1139367"/>
      </dsp:txXfrm>
    </dsp:sp>
    <dsp:sp modelId="{19A7AB05-0E47-4D37-989A-233F2537F365}">
      <dsp:nvSpPr>
        <dsp:cNvPr id="0" name=""/>
        <dsp:cNvSpPr/>
      </dsp:nvSpPr>
      <dsp:spPr>
        <a:xfrm rot="10800000">
          <a:off x="6081784" y="1799427"/>
          <a:ext cx="458516" cy="243013"/>
        </a:xfrm>
        <a:prstGeom prst="triangle">
          <a:avLst/>
        </a:prstGeom>
        <a:solidFill>
          <a:schemeClr val="accent3">
            <a:hueOff val="-7044667"/>
            <a:satOff val="7178"/>
            <a:lumOff val="-134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00A787-8C17-4FF2-B867-6FBDF545CC97}">
      <dsp:nvSpPr>
        <dsp:cNvPr id="0" name=""/>
        <dsp:cNvSpPr/>
      </dsp:nvSpPr>
      <dsp:spPr>
        <a:xfrm>
          <a:off x="5569678" y="2143314"/>
          <a:ext cx="1482727" cy="1509937"/>
        </a:xfrm>
        <a:prstGeom prst="ellipse">
          <a:avLst/>
        </a:prstGeom>
        <a:solidFill>
          <a:schemeClr val="accent3">
            <a:hueOff val="-7705104"/>
            <a:satOff val="7851"/>
            <a:lumOff val="-147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Actividades que se practican en el lugar</a:t>
          </a:r>
          <a:endParaRPr lang="es-EC" sz="1400" kern="1200" dirty="0"/>
        </a:p>
      </dsp:txBody>
      <dsp:txXfrm>
        <a:off x="5786818" y="2364439"/>
        <a:ext cx="1048447" cy="1067687"/>
      </dsp:txXfrm>
    </dsp:sp>
    <dsp:sp modelId="{6AD60AED-2CF0-415E-915E-673D1594CB76}">
      <dsp:nvSpPr>
        <dsp:cNvPr id="0" name=""/>
        <dsp:cNvSpPr/>
      </dsp:nvSpPr>
      <dsp:spPr>
        <a:xfrm rot="10800000">
          <a:off x="6081784" y="3767880"/>
          <a:ext cx="458516" cy="243013"/>
        </a:xfrm>
        <a:prstGeom prst="triangle">
          <a:avLst/>
        </a:prstGeom>
        <a:solidFill>
          <a:schemeClr val="accent3">
            <a:hueOff val="-8805833"/>
            <a:satOff val="8973"/>
            <a:lumOff val="-168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7D0EC1-83B0-43AF-87B6-2A81E3BFF73B}">
      <dsp:nvSpPr>
        <dsp:cNvPr id="0" name=""/>
        <dsp:cNvSpPr/>
      </dsp:nvSpPr>
      <dsp:spPr>
        <a:xfrm>
          <a:off x="5535797" y="4111768"/>
          <a:ext cx="1550490" cy="1426515"/>
        </a:xfrm>
        <a:prstGeom prst="ellipse">
          <a:avLst/>
        </a:prstGeom>
        <a:solidFill>
          <a:schemeClr val="accent3">
            <a:hueOff val="-9246125"/>
            <a:satOff val="9422"/>
            <a:lumOff val="-176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Difusión del atractivo</a:t>
          </a:r>
          <a:endParaRPr lang="es-EC" sz="1400" kern="1200" dirty="0"/>
        </a:p>
      </dsp:txBody>
      <dsp:txXfrm>
        <a:off x="5762861" y="4320676"/>
        <a:ext cx="1096362" cy="1008699"/>
      </dsp:txXfrm>
    </dsp:sp>
    <dsp:sp modelId="{B4827A22-C49A-4E90-9B56-4487F62E343F}">
      <dsp:nvSpPr>
        <dsp:cNvPr id="0" name=""/>
        <dsp:cNvSpPr/>
      </dsp:nvSpPr>
      <dsp:spPr>
        <a:xfrm rot="5406593">
          <a:off x="7251497" y="4705762"/>
          <a:ext cx="458516" cy="243013"/>
        </a:xfrm>
        <a:prstGeom prst="triangle">
          <a:avLst/>
        </a:prstGeom>
        <a:solidFill>
          <a:schemeClr val="accent3">
            <a:hueOff val="-10567000"/>
            <a:satOff val="10767"/>
            <a:lumOff val="-201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39FA87-98C7-47F8-9E94-2A0A1AAFE82D}">
      <dsp:nvSpPr>
        <dsp:cNvPr id="0" name=""/>
        <dsp:cNvSpPr/>
      </dsp:nvSpPr>
      <dsp:spPr>
        <a:xfrm>
          <a:off x="7861469" y="4120628"/>
          <a:ext cx="1519094" cy="1417655"/>
        </a:xfrm>
        <a:prstGeom prst="ellipse">
          <a:avLst/>
        </a:prstGeom>
        <a:solidFill>
          <a:schemeClr val="accent3">
            <a:hueOff val="-10787145"/>
            <a:satOff val="10992"/>
            <a:lumOff val="-206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Tipo de visitante y afluencia</a:t>
          </a:r>
          <a:endParaRPr lang="es-EC" sz="1400" kern="1200" dirty="0"/>
        </a:p>
      </dsp:txBody>
      <dsp:txXfrm>
        <a:off x="8083935" y="4328239"/>
        <a:ext cx="1074162" cy="1002433"/>
      </dsp:txXfrm>
    </dsp:sp>
    <dsp:sp modelId="{AA4018DC-CCCE-4F0E-9D0B-A69B9CC90486}">
      <dsp:nvSpPr>
        <dsp:cNvPr id="0" name=""/>
        <dsp:cNvSpPr/>
      </dsp:nvSpPr>
      <dsp:spPr>
        <a:xfrm>
          <a:off x="8391758" y="3762985"/>
          <a:ext cx="458516" cy="243013"/>
        </a:xfrm>
        <a:prstGeom prst="triangle">
          <a:avLst/>
        </a:prstGeom>
        <a:solidFill>
          <a:schemeClr val="accent3">
            <a:hueOff val="-12328166"/>
            <a:satOff val="12562"/>
            <a:lumOff val="-235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6DC451-6916-4C93-B14F-F6EEBD3EF740}">
      <dsp:nvSpPr>
        <dsp:cNvPr id="0" name=""/>
        <dsp:cNvSpPr/>
      </dsp:nvSpPr>
      <dsp:spPr>
        <a:xfrm>
          <a:off x="7767927" y="1999243"/>
          <a:ext cx="1706178" cy="1662868"/>
        </a:xfrm>
        <a:prstGeom prst="ellipse">
          <a:avLst/>
        </a:prstGeom>
        <a:solidFill>
          <a:schemeClr val="accent3">
            <a:hueOff val="-12328166"/>
            <a:satOff val="12562"/>
            <a:lumOff val="-235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Recursos humanos</a:t>
          </a:r>
          <a:endParaRPr lang="es-EC" sz="1800" kern="1200" dirty="0"/>
        </a:p>
      </dsp:txBody>
      <dsp:txXfrm>
        <a:off x="8017791" y="2242764"/>
        <a:ext cx="1206450" cy="1175826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61DDFE-984B-41D5-9D57-CCA957551BF9}">
      <dsp:nvSpPr>
        <dsp:cNvPr id="0" name=""/>
        <dsp:cNvSpPr/>
      </dsp:nvSpPr>
      <dsp:spPr>
        <a:xfrm>
          <a:off x="1983381" y="237488"/>
          <a:ext cx="4713231" cy="1636843"/>
        </a:xfrm>
        <a:prstGeom prst="ellipse">
          <a:avLst/>
        </a:prstGeom>
        <a:solidFill>
          <a:schemeClr val="accent5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DEAB68-06DF-408E-8555-13CFBC6832B5}">
      <dsp:nvSpPr>
        <dsp:cNvPr id="0" name=""/>
        <dsp:cNvSpPr/>
      </dsp:nvSpPr>
      <dsp:spPr>
        <a:xfrm>
          <a:off x="3890596" y="4245562"/>
          <a:ext cx="913417" cy="584586"/>
        </a:xfrm>
        <a:prstGeom prst="downArrow">
          <a:avLst/>
        </a:prstGeom>
        <a:solidFill>
          <a:schemeClr val="accent2">
            <a:lumMod val="60000"/>
            <a:lumOff val="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1B7464-8FD0-4B76-808B-ABB599273FCA}">
      <dsp:nvSpPr>
        <dsp:cNvPr id="0" name=""/>
        <dsp:cNvSpPr/>
      </dsp:nvSpPr>
      <dsp:spPr>
        <a:xfrm>
          <a:off x="2155104" y="4713231"/>
          <a:ext cx="4384401" cy="10961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kern="1200" dirty="0" smtClean="0"/>
            <a:t>Infraestructura hotelera y de servicios </a:t>
          </a:r>
          <a:endParaRPr lang="es-EC" sz="2700" kern="1200" dirty="0"/>
        </a:p>
      </dsp:txBody>
      <dsp:txXfrm>
        <a:off x="2155104" y="4713231"/>
        <a:ext cx="4384401" cy="1096100"/>
      </dsp:txXfrm>
    </dsp:sp>
    <dsp:sp modelId="{9330115D-4AAF-49EF-913B-6D7C4820683A}">
      <dsp:nvSpPr>
        <dsp:cNvPr id="0" name=""/>
        <dsp:cNvSpPr/>
      </dsp:nvSpPr>
      <dsp:spPr>
        <a:xfrm>
          <a:off x="3696952" y="2000748"/>
          <a:ext cx="1644150" cy="164415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 smtClean="0"/>
            <a:t>2 Establecimientos alojamiento</a:t>
          </a:r>
          <a:br>
            <a:rPr lang="es-EC" sz="1300" kern="1200" dirty="0" smtClean="0"/>
          </a:br>
          <a:r>
            <a:rPr lang="es-EC" sz="1300" kern="1200" dirty="0" smtClean="0"/>
            <a:t>(18 plazas)</a:t>
          </a:r>
          <a:endParaRPr lang="es-EC" sz="1300" kern="1200" dirty="0"/>
        </a:p>
      </dsp:txBody>
      <dsp:txXfrm>
        <a:off x="3937732" y="2241528"/>
        <a:ext cx="1162590" cy="1162590"/>
      </dsp:txXfrm>
    </dsp:sp>
    <dsp:sp modelId="{5A776D20-0F01-4F3E-892A-C16C4421A48B}">
      <dsp:nvSpPr>
        <dsp:cNvPr id="0" name=""/>
        <dsp:cNvSpPr/>
      </dsp:nvSpPr>
      <dsp:spPr>
        <a:xfrm>
          <a:off x="2520470" y="767270"/>
          <a:ext cx="1644150" cy="1644150"/>
        </a:xfrm>
        <a:prstGeom prst="ellipse">
          <a:avLst/>
        </a:prstGeom>
        <a:solidFill>
          <a:schemeClr val="accent5">
            <a:hueOff val="496582"/>
            <a:satOff val="288"/>
            <a:lumOff val="284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 smtClean="0"/>
            <a:t>3  Establecimiento de </a:t>
          </a:r>
          <a:r>
            <a:rPr lang="es-EC" sz="1300" kern="1200" dirty="0" err="1" smtClean="0"/>
            <a:t>AyB</a:t>
          </a:r>
          <a:r>
            <a:rPr lang="es-EC" sz="1300" kern="1200" dirty="0" smtClean="0"/>
            <a:t> 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 smtClean="0"/>
            <a:t>(100 plazas)</a:t>
          </a:r>
          <a:endParaRPr lang="es-EC" sz="1300" kern="1200" dirty="0"/>
        </a:p>
      </dsp:txBody>
      <dsp:txXfrm>
        <a:off x="2761250" y="1008050"/>
        <a:ext cx="1162590" cy="1162590"/>
      </dsp:txXfrm>
    </dsp:sp>
    <dsp:sp modelId="{CD5127D9-9551-47A4-9B47-5DE0CE91FFCF}">
      <dsp:nvSpPr>
        <dsp:cNvPr id="0" name=""/>
        <dsp:cNvSpPr/>
      </dsp:nvSpPr>
      <dsp:spPr>
        <a:xfrm>
          <a:off x="4201158" y="369751"/>
          <a:ext cx="1644150" cy="1644150"/>
        </a:xfrm>
        <a:prstGeom prst="ellipse">
          <a:avLst/>
        </a:prstGeom>
        <a:solidFill>
          <a:schemeClr val="accent5">
            <a:hueOff val="993165"/>
            <a:satOff val="576"/>
            <a:lumOff val="568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 smtClean="0"/>
            <a:t>Pocos emprendimientos enfocados al servicio turístico</a:t>
          </a:r>
          <a:endParaRPr lang="es-EC" sz="1300" kern="1200" dirty="0"/>
        </a:p>
      </dsp:txBody>
      <dsp:txXfrm>
        <a:off x="4441938" y="610531"/>
        <a:ext cx="1162590" cy="1162590"/>
      </dsp:txXfrm>
    </dsp:sp>
    <dsp:sp modelId="{4952FB18-F3A1-442A-9529-041C00071209}">
      <dsp:nvSpPr>
        <dsp:cNvPr id="0" name=""/>
        <dsp:cNvSpPr/>
      </dsp:nvSpPr>
      <dsp:spPr>
        <a:xfrm>
          <a:off x="1789737" y="36536"/>
          <a:ext cx="5115135" cy="4092108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4F39E7-97D0-4F0D-A235-DA782FAB1549}">
      <dsp:nvSpPr>
        <dsp:cNvPr id="0" name=""/>
        <dsp:cNvSpPr/>
      </dsp:nvSpPr>
      <dsp:spPr>
        <a:xfrm>
          <a:off x="2319151" y="2366861"/>
          <a:ext cx="1715537" cy="171553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Comunidad Receptora</a:t>
          </a:r>
          <a:endParaRPr lang="es-EC" sz="2000" kern="1200" dirty="0"/>
        </a:p>
      </dsp:txBody>
      <dsp:txXfrm>
        <a:off x="2570386" y="2618096"/>
        <a:ext cx="1213067" cy="1213067"/>
      </dsp:txXfrm>
    </dsp:sp>
    <dsp:sp modelId="{56DA390A-751B-41B1-B893-254C67E7AB58}">
      <dsp:nvSpPr>
        <dsp:cNvPr id="0" name=""/>
        <dsp:cNvSpPr/>
      </dsp:nvSpPr>
      <dsp:spPr>
        <a:xfrm rot="11700000">
          <a:off x="790404" y="2541560"/>
          <a:ext cx="1499233" cy="488928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6C9029-3CE7-490C-839B-FDBFDFA345BA}">
      <dsp:nvSpPr>
        <dsp:cNvPr id="0" name=""/>
        <dsp:cNvSpPr/>
      </dsp:nvSpPr>
      <dsp:spPr>
        <a:xfrm>
          <a:off x="1067" y="1940104"/>
          <a:ext cx="1629760" cy="130380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Ubicación</a:t>
          </a:r>
          <a:endParaRPr lang="es-EC" sz="2000" kern="1200" dirty="0"/>
        </a:p>
      </dsp:txBody>
      <dsp:txXfrm>
        <a:off x="39254" y="1978291"/>
        <a:ext cx="1553386" cy="1227434"/>
      </dsp:txXfrm>
    </dsp:sp>
    <dsp:sp modelId="{A1EA890E-B935-45A7-B6F2-C0A27FE658BD}">
      <dsp:nvSpPr>
        <dsp:cNvPr id="0" name=""/>
        <dsp:cNvSpPr/>
      </dsp:nvSpPr>
      <dsp:spPr>
        <a:xfrm rot="14711880">
          <a:off x="1703761" y="1433089"/>
          <a:ext cx="1516488" cy="488928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-4109389"/>
            <a:satOff val="4187"/>
            <a:lumOff val="-78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F1A5B4-2D4D-4D93-B75B-3FB5C0AA2C4C}">
      <dsp:nvSpPr>
        <dsp:cNvPr id="0" name=""/>
        <dsp:cNvSpPr/>
      </dsp:nvSpPr>
      <dsp:spPr>
        <a:xfrm>
          <a:off x="1329054" y="337343"/>
          <a:ext cx="1629760" cy="1303808"/>
        </a:xfrm>
        <a:prstGeom prst="roundRect">
          <a:avLst>
            <a:gd name="adj" fmla="val 10000"/>
          </a:avLst>
        </a:prstGeom>
        <a:solidFill>
          <a:schemeClr val="accent3">
            <a:hueOff val="-4109389"/>
            <a:satOff val="4187"/>
            <a:lumOff val="-78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Temperatura</a:t>
          </a:r>
          <a:endParaRPr lang="es-EC" sz="2000" kern="1200" dirty="0"/>
        </a:p>
      </dsp:txBody>
      <dsp:txXfrm>
        <a:off x="1367241" y="375530"/>
        <a:ext cx="1553386" cy="1227434"/>
      </dsp:txXfrm>
    </dsp:sp>
    <dsp:sp modelId="{17983423-3B9C-46B0-A7AB-0B52D0DF4711}">
      <dsp:nvSpPr>
        <dsp:cNvPr id="0" name=""/>
        <dsp:cNvSpPr/>
      </dsp:nvSpPr>
      <dsp:spPr>
        <a:xfrm rot="17700000">
          <a:off x="3143490" y="1444298"/>
          <a:ext cx="1499233" cy="488928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-8218778"/>
            <a:satOff val="8375"/>
            <a:lumOff val="-156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373CDA-D393-43FB-9BF5-82F04294EF0D}">
      <dsp:nvSpPr>
        <dsp:cNvPr id="0" name=""/>
        <dsp:cNvSpPr/>
      </dsp:nvSpPr>
      <dsp:spPr>
        <a:xfrm>
          <a:off x="3395028" y="357474"/>
          <a:ext cx="1629760" cy="1303808"/>
        </a:xfrm>
        <a:prstGeom prst="roundRect">
          <a:avLst>
            <a:gd name="adj" fmla="val 10000"/>
          </a:avLst>
        </a:prstGeom>
        <a:solidFill>
          <a:schemeClr val="accent3">
            <a:hueOff val="-8218778"/>
            <a:satOff val="8375"/>
            <a:lumOff val="-156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Infraestructura vial: asfaltado, empedrado y tierra</a:t>
          </a:r>
          <a:endParaRPr lang="es-EC" sz="2000" kern="1200" dirty="0"/>
        </a:p>
      </dsp:txBody>
      <dsp:txXfrm>
        <a:off x="3433215" y="395661"/>
        <a:ext cx="1553386" cy="1227434"/>
      </dsp:txXfrm>
    </dsp:sp>
    <dsp:sp modelId="{84A57FB4-20FB-4321-9FFA-5EB656753462}">
      <dsp:nvSpPr>
        <dsp:cNvPr id="0" name=""/>
        <dsp:cNvSpPr/>
      </dsp:nvSpPr>
      <dsp:spPr>
        <a:xfrm rot="20700000">
          <a:off x="4064202" y="2541560"/>
          <a:ext cx="1499233" cy="488928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-12328166"/>
            <a:satOff val="12562"/>
            <a:lumOff val="-235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A31087-B215-47E3-8CEB-7FA6D1677FB1}">
      <dsp:nvSpPr>
        <dsp:cNvPr id="0" name=""/>
        <dsp:cNvSpPr/>
      </dsp:nvSpPr>
      <dsp:spPr>
        <a:xfrm>
          <a:off x="4723013" y="1940104"/>
          <a:ext cx="1629760" cy="1303808"/>
        </a:xfrm>
        <a:prstGeom prst="roundRect">
          <a:avLst>
            <a:gd name="adj" fmla="val 10000"/>
          </a:avLst>
        </a:prstGeom>
        <a:solidFill>
          <a:schemeClr val="accent3">
            <a:hueOff val="-12328166"/>
            <a:satOff val="12562"/>
            <a:lumOff val="-235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Transporte</a:t>
          </a:r>
          <a:endParaRPr lang="es-EC" sz="2000" kern="1200" dirty="0"/>
        </a:p>
      </dsp:txBody>
      <dsp:txXfrm>
        <a:off x="4761200" y="1978291"/>
        <a:ext cx="1553386" cy="1227434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2EB4AB-0D4B-4002-9E03-B749CB3DDB92}">
      <dsp:nvSpPr>
        <dsp:cNvPr id="0" name=""/>
        <dsp:cNvSpPr/>
      </dsp:nvSpPr>
      <dsp:spPr>
        <a:xfrm rot="5400000">
          <a:off x="296" y="799300"/>
          <a:ext cx="3864502" cy="3865096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D631CB-4F76-4FBF-80CD-F3A78FA684F2}">
      <dsp:nvSpPr>
        <dsp:cNvPr id="0" name=""/>
        <dsp:cNvSpPr/>
      </dsp:nvSpPr>
      <dsp:spPr>
        <a:xfrm rot="16200000">
          <a:off x="3977662" y="799300"/>
          <a:ext cx="3864502" cy="3865096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chemeClr val="accent3">
            <a:hueOff val="-4109389"/>
            <a:satOff val="4187"/>
            <a:lumOff val="-78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96481D-B2E4-4219-A5DA-6D1A1EF8AA50}">
      <dsp:nvSpPr>
        <dsp:cNvPr id="0" name=""/>
        <dsp:cNvSpPr/>
      </dsp:nvSpPr>
      <dsp:spPr>
        <a:xfrm>
          <a:off x="4434627" y="4156514"/>
          <a:ext cx="2934198" cy="7731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Tiempo en el mercado</a:t>
          </a:r>
          <a:endParaRPr lang="es-EC" sz="2400" kern="1200" dirty="0"/>
        </a:p>
      </dsp:txBody>
      <dsp:txXfrm>
        <a:off x="4434627" y="4156514"/>
        <a:ext cx="2934198" cy="773148"/>
      </dsp:txXfrm>
    </dsp:sp>
    <dsp:sp modelId="{41A097E7-C746-4754-8CD0-0126D6FCF146}">
      <dsp:nvSpPr>
        <dsp:cNvPr id="0" name=""/>
        <dsp:cNvSpPr/>
      </dsp:nvSpPr>
      <dsp:spPr>
        <a:xfrm rot="5400000">
          <a:off x="3853698" y="799300"/>
          <a:ext cx="3864502" cy="3865096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chemeClr val="accent3">
            <a:hueOff val="-8218778"/>
            <a:satOff val="8375"/>
            <a:lumOff val="-156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ABDCFD-6328-4781-BC8F-7FBFE65A70A9}">
      <dsp:nvSpPr>
        <dsp:cNvPr id="0" name=""/>
        <dsp:cNvSpPr/>
      </dsp:nvSpPr>
      <dsp:spPr>
        <a:xfrm rot="16200000">
          <a:off x="7829894" y="799300"/>
          <a:ext cx="3864502" cy="3865096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chemeClr val="accent3">
            <a:hueOff val="-12328166"/>
            <a:satOff val="12562"/>
            <a:lumOff val="-235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A0289C-6D1A-4F52-8EAA-179EC846AF6C}">
      <dsp:nvSpPr>
        <dsp:cNvPr id="0" name=""/>
        <dsp:cNvSpPr/>
      </dsp:nvSpPr>
      <dsp:spPr>
        <a:xfrm>
          <a:off x="8005018" y="4156514"/>
          <a:ext cx="2934198" cy="7731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Desarrollo local</a:t>
          </a:r>
          <a:endParaRPr lang="es-EC" sz="2400" kern="1200" dirty="0"/>
        </a:p>
      </dsp:txBody>
      <dsp:txXfrm>
        <a:off x="8005018" y="4156514"/>
        <a:ext cx="2934198" cy="773148"/>
      </dsp:txXfrm>
    </dsp:sp>
    <dsp:sp modelId="{7B559036-AC45-4280-98C0-8A26A6FCF5AC}">
      <dsp:nvSpPr>
        <dsp:cNvPr id="0" name=""/>
        <dsp:cNvSpPr/>
      </dsp:nvSpPr>
      <dsp:spPr>
        <a:xfrm>
          <a:off x="4340345" y="1908487"/>
          <a:ext cx="1770623" cy="1770623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 smtClean="0"/>
            <a:t>Lago San Pablo- atractivo reconocido </a:t>
          </a:r>
          <a:endParaRPr lang="es-EC" sz="1300" kern="1200" dirty="0"/>
        </a:p>
      </dsp:txBody>
      <dsp:txXfrm>
        <a:off x="4587594" y="2117282"/>
        <a:ext cx="1020900" cy="1353034"/>
      </dsp:txXfrm>
    </dsp:sp>
    <dsp:sp modelId="{0D444D72-2E7C-44DA-ADD0-0473CEA40F74}">
      <dsp:nvSpPr>
        <dsp:cNvPr id="0" name=""/>
        <dsp:cNvSpPr/>
      </dsp:nvSpPr>
      <dsp:spPr>
        <a:xfrm>
          <a:off x="5616470" y="1908487"/>
          <a:ext cx="1770623" cy="1770623"/>
        </a:xfrm>
        <a:prstGeom prst="ellipse">
          <a:avLst/>
        </a:prstGeom>
        <a:solidFill>
          <a:schemeClr val="accent3">
            <a:alpha val="50000"/>
            <a:hueOff val="-1761167"/>
            <a:satOff val="1795"/>
            <a:lumOff val="-33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 smtClean="0"/>
            <a:t>Infraestructura mejor desarrollada</a:t>
          </a:r>
          <a:endParaRPr lang="es-EC" sz="1300" kern="1200" dirty="0"/>
        </a:p>
      </dsp:txBody>
      <dsp:txXfrm>
        <a:off x="6118944" y="2117282"/>
        <a:ext cx="1020900" cy="1353034"/>
      </dsp:txXfrm>
    </dsp:sp>
    <dsp:sp modelId="{CF5C5A32-FDEE-42EC-BF1C-B35EA3238198}">
      <dsp:nvSpPr>
        <dsp:cNvPr id="0" name=""/>
        <dsp:cNvSpPr/>
      </dsp:nvSpPr>
      <dsp:spPr>
        <a:xfrm>
          <a:off x="1114704" y="1386252"/>
          <a:ext cx="1224501" cy="1224530"/>
        </a:xfrm>
        <a:prstGeom prst="ellipse">
          <a:avLst/>
        </a:prstGeom>
        <a:solidFill>
          <a:schemeClr val="accent3">
            <a:alpha val="50000"/>
            <a:hueOff val="-3522333"/>
            <a:satOff val="3589"/>
            <a:lumOff val="-67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Parroquia vecinas</a:t>
          </a:r>
          <a:endParaRPr lang="es-EC" sz="1500" kern="1200" dirty="0"/>
        </a:p>
      </dsp:txBody>
      <dsp:txXfrm>
        <a:off x="1294028" y="1565580"/>
        <a:ext cx="865853" cy="865874"/>
      </dsp:txXfrm>
    </dsp:sp>
    <dsp:sp modelId="{8A79E380-3A15-4488-9CF6-4DEEBBDF6FC7}">
      <dsp:nvSpPr>
        <dsp:cNvPr id="0" name=""/>
        <dsp:cNvSpPr/>
      </dsp:nvSpPr>
      <dsp:spPr>
        <a:xfrm>
          <a:off x="663089" y="2410014"/>
          <a:ext cx="601484" cy="601244"/>
        </a:xfrm>
        <a:prstGeom prst="ellipse">
          <a:avLst/>
        </a:prstGeom>
        <a:solidFill>
          <a:schemeClr val="accent3">
            <a:alpha val="50000"/>
            <a:hueOff val="-5283500"/>
            <a:satOff val="5384"/>
            <a:lumOff val="-100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F42CF21B-3D4C-4D0B-B9A8-3165331E7C8B}">
      <dsp:nvSpPr>
        <dsp:cNvPr id="0" name=""/>
        <dsp:cNvSpPr/>
      </dsp:nvSpPr>
      <dsp:spPr>
        <a:xfrm>
          <a:off x="2439693" y="1627122"/>
          <a:ext cx="349980" cy="349752"/>
        </a:xfrm>
        <a:prstGeom prst="ellipse">
          <a:avLst/>
        </a:prstGeom>
        <a:solidFill>
          <a:schemeClr val="accent3">
            <a:alpha val="50000"/>
            <a:hueOff val="-7044667"/>
            <a:satOff val="7178"/>
            <a:lumOff val="-134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8977003-9E1D-46F8-B8F9-782C03648C43}">
      <dsp:nvSpPr>
        <dsp:cNvPr id="0" name=""/>
        <dsp:cNvSpPr/>
      </dsp:nvSpPr>
      <dsp:spPr>
        <a:xfrm>
          <a:off x="2309634" y="2117625"/>
          <a:ext cx="1224501" cy="1224530"/>
        </a:xfrm>
        <a:prstGeom prst="ellipse">
          <a:avLst/>
        </a:prstGeom>
        <a:solidFill>
          <a:schemeClr val="accent3">
            <a:alpha val="50000"/>
            <a:hueOff val="-8805833"/>
            <a:satOff val="8973"/>
            <a:lumOff val="-168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Más desarrollo turístico</a:t>
          </a:r>
          <a:endParaRPr lang="es-EC" sz="1500" kern="1200" dirty="0"/>
        </a:p>
      </dsp:txBody>
      <dsp:txXfrm>
        <a:off x="2488958" y="2296953"/>
        <a:ext cx="865853" cy="865874"/>
      </dsp:txXfrm>
    </dsp:sp>
    <dsp:sp modelId="{6F85C2BA-1D28-4082-9417-AC506056B0EF}">
      <dsp:nvSpPr>
        <dsp:cNvPr id="0" name=""/>
        <dsp:cNvSpPr/>
      </dsp:nvSpPr>
      <dsp:spPr>
        <a:xfrm>
          <a:off x="2437683" y="3417045"/>
          <a:ext cx="349980" cy="349752"/>
        </a:xfrm>
        <a:prstGeom prst="ellipse">
          <a:avLst/>
        </a:prstGeom>
        <a:solidFill>
          <a:schemeClr val="accent3">
            <a:alpha val="50000"/>
            <a:hueOff val="-10567000"/>
            <a:satOff val="10767"/>
            <a:lumOff val="-201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F16EC9AD-168C-49F8-9E62-49C73D4DEF40}">
      <dsp:nvSpPr>
        <dsp:cNvPr id="0" name=""/>
        <dsp:cNvSpPr/>
      </dsp:nvSpPr>
      <dsp:spPr>
        <a:xfrm>
          <a:off x="1136524" y="2817394"/>
          <a:ext cx="1224501" cy="1224530"/>
        </a:xfrm>
        <a:prstGeom prst="ellipse">
          <a:avLst/>
        </a:prstGeom>
        <a:solidFill>
          <a:schemeClr val="accent3">
            <a:alpha val="50000"/>
            <a:hueOff val="-12328166"/>
            <a:satOff val="12562"/>
            <a:lumOff val="-235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Salida al lago San Pablo</a:t>
          </a:r>
          <a:endParaRPr lang="es-EC" sz="1500" kern="1200" dirty="0"/>
        </a:p>
      </dsp:txBody>
      <dsp:txXfrm>
        <a:off x="1315848" y="2996722"/>
        <a:ext cx="865853" cy="865874"/>
      </dsp:txXfrm>
    </dsp:sp>
    <dsp:sp modelId="{C7B66037-EFDD-421A-AD8F-9BED19588EEC}">
      <dsp:nvSpPr>
        <dsp:cNvPr id="0" name=""/>
        <dsp:cNvSpPr/>
      </dsp:nvSpPr>
      <dsp:spPr>
        <a:xfrm>
          <a:off x="8338316" y="1598351"/>
          <a:ext cx="2257075" cy="225666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Municipio de Otavalo invirtió turísticamente en las  parroquias al borde del lago</a:t>
          </a:r>
          <a:endParaRPr lang="es-EC" sz="1800" kern="1200" dirty="0"/>
        </a:p>
      </dsp:txBody>
      <dsp:txXfrm>
        <a:off x="8668857" y="1928832"/>
        <a:ext cx="1595993" cy="1595705"/>
      </dsp:txXfrm>
    </dsp:sp>
    <dsp:sp modelId="{5368B342-5C21-49A7-A07F-F27284781E9D}">
      <dsp:nvSpPr>
        <dsp:cNvPr id="0" name=""/>
        <dsp:cNvSpPr/>
      </dsp:nvSpPr>
      <dsp:spPr>
        <a:xfrm>
          <a:off x="726240" y="4156514"/>
          <a:ext cx="2934198" cy="7731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Ventaja</a:t>
          </a:r>
          <a:endParaRPr lang="es-EC" sz="2400" kern="1200" dirty="0"/>
        </a:p>
      </dsp:txBody>
      <dsp:txXfrm>
        <a:off x="726240" y="4156514"/>
        <a:ext cx="2934198" cy="773148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76199D-AE02-46E4-A87B-737C4445C984}">
      <dsp:nvSpPr>
        <dsp:cNvPr id="0" name=""/>
        <dsp:cNvSpPr/>
      </dsp:nvSpPr>
      <dsp:spPr>
        <a:xfrm>
          <a:off x="3707790" y="4366507"/>
          <a:ext cx="82282" cy="8228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5A6D50-62A5-4299-8DAD-B978AA0DB117}">
      <dsp:nvSpPr>
        <dsp:cNvPr id="0" name=""/>
        <dsp:cNvSpPr/>
      </dsp:nvSpPr>
      <dsp:spPr>
        <a:xfrm>
          <a:off x="3525387" y="4440638"/>
          <a:ext cx="82282" cy="8228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2D1372-D46C-4131-9F94-DD7795CD6FED}">
      <dsp:nvSpPr>
        <dsp:cNvPr id="0" name=""/>
        <dsp:cNvSpPr/>
      </dsp:nvSpPr>
      <dsp:spPr>
        <a:xfrm>
          <a:off x="3338956" y="4501920"/>
          <a:ext cx="82282" cy="8228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2C609F-E2FB-49C9-BD3F-7CDF0DCCE747}">
      <dsp:nvSpPr>
        <dsp:cNvPr id="0" name=""/>
        <dsp:cNvSpPr/>
      </dsp:nvSpPr>
      <dsp:spPr>
        <a:xfrm>
          <a:off x="3149648" y="4549363"/>
          <a:ext cx="82282" cy="8228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F6052A-6578-4A8C-8734-68600928A7EB}">
      <dsp:nvSpPr>
        <dsp:cNvPr id="0" name=""/>
        <dsp:cNvSpPr/>
      </dsp:nvSpPr>
      <dsp:spPr>
        <a:xfrm>
          <a:off x="4703238" y="3648921"/>
          <a:ext cx="82282" cy="82282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597CDE-AB37-41B3-A21D-A47EE07848B3}">
      <dsp:nvSpPr>
        <dsp:cNvPr id="0" name=""/>
        <dsp:cNvSpPr/>
      </dsp:nvSpPr>
      <dsp:spPr>
        <a:xfrm>
          <a:off x="4558812" y="3795206"/>
          <a:ext cx="82282" cy="8228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104E84-1EF3-4DC1-A967-F245A1886946}">
      <dsp:nvSpPr>
        <dsp:cNvPr id="0" name=""/>
        <dsp:cNvSpPr/>
      </dsp:nvSpPr>
      <dsp:spPr>
        <a:xfrm>
          <a:off x="5301083" y="2759350"/>
          <a:ext cx="82282" cy="8228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FCA680-CDA3-486A-B781-065FCF0F0158}">
      <dsp:nvSpPr>
        <dsp:cNvPr id="0" name=""/>
        <dsp:cNvSpPr/>
      </dsp:nvSpPr>
      <dsp:spPr>
        <a:xfrm>
          <a:off x="5622158" y="1675557"/>
          <a:ext cx="82282" cy="8228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B1489E-BF4C-47BF-B465-0179FDEB2327}">
      <dsp:nvSpPr>
        <dsp:cNvPr id="0" name=""/>
        <dsp:cNvSpPr/>
      </dsp:nvSpPr>
      <dsp:spPr>
        <a:xfrm>
          <a:off x="5461620" y="393588"/>
          <a:ext cx="82282" cy="8228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B7B7C1-89CC-4290-860B-F072196F13FA}">
      <dsp:nvSpPr>
        <dsp:cNvPr id="0" name=""/>
        <dsp:cNvSpPr/>
      </dsp:nvSpPr>
      <dsp:spPr>
        <a:xfrm>
          <a:off x="5581304" y="301172"/>
          <a:ext cx="82282" cy="82282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95737D-12CF-4BC4-9509-E1AF601322C8}">
      <dsp:nvSpPr>
        <dsp:cNvPr id="0" name=""/>
        <dsp:cNvSpPr/>
      </dsp:nvSpPr>
      <dsp:spPr>
        <a:xfrm>
          <a:off x="5700988" y="208261"/>
          <a:ext cx="82282" cy="8228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198636-252B-4C81-B92D-FA9790F4EBA5}">
      <dsp:nvSpPr>
        <dsp:cNvPr id="0" name=""/>
        <dsp:cNvSpPr/>
      </dsp:nvSpPr>
      <dsp:spPr>
        <a:xfrm>
          <a:off x="5821248" y="301172"/>
          <a:ext cx="82282" cy="8228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3B4FC6-8F75-46E0-998C-EB60A7EBFDEF}">
      <dsp:nvSpPr>
        <dsp:cNvPr id="0" name=""/>
        <dsp:cNvSpPr/>
      </dsp:nvSpPr>
      <dsp:spPr>
        <a:xfrm>
          <a:off x="5940932" y="393588"/>
          <a:ext cx="82282" cy="8228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5950DD-1BF3-435F-87BB-79CF94EB05F1}">
      <dsp:nvSpPr>
        <dsp:cNvPr id="0" name=""/>
        <dsp:cNvSpPr/>
      </dsp:nvSpPr>
      <dsp:spPr>
        <a:xfrm>
          <a:off x="5700988" y="403966"/>
          <a:ext cx="82282" cy="8228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EF303B-FCA2-4B76-A73F-8871D6E10027}">
      <dsp:nvSpPr>
        <dsp:cNvPr id="0" name=""/>
        <dsp:cNvSpPr/>
      </dsp:nvSpPr>
      <dsp:spPr>
        <a:xfrm>
          <a:off x="5700988" y="599672"/>
          <a:ext cx="82282" cy="82282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1FEC43-1F1B-477A-AF16-963965DB0860}">
      <dsp:nvSpPr>
        <dsp:cNvPr id="0" name=""/>
        <dsp:cNvSpPr/>
      </dsp:nvSpPr>
      <dsp:spPr>
        <a:xfrm>
          <a:off x="2692490" y="4707137"/>
          <a:ext cx="1772818" cy="47542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5247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Demanda</a:t>
          </a:r>
          <a:endParaRPr lang="es-EC" sz="2400" kern="1200" dirty="0"/>
        </a:p>
      </dsp:txBody>
      <dsp:txXfrm>
        <a:off x="2715698" y="4730345"/>
        <a:ext cx="1726402" cy="429009"/>
      </dsp:txXfrm>
    </dsp:sp>
    <dsp:sp modelId="{8FAA7E41-27A9-4AAC-B650-64298B778287}">
      <dsp:nvSpPr>
        <dsp:cNvPr id="0" name=""/>
        <dsp:cNvSpPr/>
      </dsp:nvSpPr>
      <dsp:spPr>
        <a:xfrm>
          <a:off x="2200808" y="4241348"/>
          <a:ext cx="822251" cy="821864"/>
        </a:xfrm>
        <a:prstGeom prst="ellipse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2ECA94-F447-43DD-88F2-8908E5157F21}">
      <dsp:nvSpPr>
        <dsp:cNvPr id="0" name=""/>
        <dsp:cNvSpPr/>
      </dsp:nvSpPr>
      <dsp:spPr>
        <a:xfrm>
          <a:off x="4250108" y="4145225"/>
          <a:ext cx="1772818" cy="47542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5247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/>
            <a:t>Jóvenes y adultos, viaje familiar o amigos</a:t>
          </a:r>
          <a:endParaRPr lang="es-EC" sz="1100" kern="1200" dirty="0"/>
        </a:p>
      </dsp:txBody>
      <dsp:txXfrm>
        <a:off x="4273316" y="4168433"/>
        <a:ext cx="1726402" cy="429009"/>
      </dsp:txXfrm>
    </dsp:sp>
    <dsp:sp modelId="{1EF61D81-C03D-4EAF-A55E-E57358230D27}">
      <dsp:nvSpPr>
        <dsp:cNvPr id="0" name=""/>
        <dsp:cNvSpPr/>
      </dsp:nvSpPr>
      <dsp:spPr>
        <a:xfrm>
          <a:off x="3758426" y="3679437"/>
          <a:ext cx="822251" cy="821864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1181EA-6CC9-40FB-A44C-5D45BF12A8A5}">
      <dsp:nvSpPr>
        <dsp:cNvPr id="0" name=""/>
        <dsp:cNvSpPr/>
      </dsp:nvSpPr>
      <dsp:spPr>
        <a:xfrm>
          <a:off x="5094801" y="3333246"/>
          <a:ext cx="1772818" cy="47542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5247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/>
            <a:t>Más extranjeros que nacionales</a:t>
          </a:r>
          <a:endParaRPr lang="es-EC" sz="1100" kern="1200" dirty="0"/>
        </a:p>
      </dsp:txBody>
      <dsp:txXfrm>
        <a:off x="5118009" y="3356454"/>
        <a:ext cx="1726402" cy="429009"/>
      </dsp:txXfrm>
    </dsp:sp>
    <dsp:sp modelId="{B6265854-2AF5-455A-B668-E9C467CA5A60}">
      <dsp:nvSpPr>
        <dsp:cNvPr id="0" name=""/>
        <dsp:cNvSpPr/>
      </dsp:nvSpPr>
      <dsp:spPr>
        <a:xfrm>
          <a:off x="4603118" y="2867457"/>
          <a:ext cx="822251" cy="821864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F83571-648D-478A-8438-A7D4CFEE47A1}">
      <dsp:nvSpPr>
        <dsp:cNvPr id="0" name=""/>
        <dsp:cNvSpPr/>
      </dsp:nvSpPr>
      <dsp:spPr>
        <a:xfrm>
          <a:off x="5536135" y="2289483"/>
          <a:ext cx="1772818" cy="47542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5247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smtClean="0"/>
            <a:t>Viaje </a:t>
          </a:r>
          <a:r>
            <a:rPr lang="es-EC" sz="1100" kern="1200" dirty="0" smtClean="0"/>
            <a:t>independiente y paquete armados 50/50</a:t>
          </a:r>
          <a:endParaRPr lang="es-EC" sz="1100" kern="1200" dirty="0"/>
        </a:p>
      </dsp:txBody>
      <dsp:txXfrm>
        <a:off x="5559343" y="2312691"/>
        <a:ext cx="1726402" cy="429009"/>
      </dsp:txXfrm>
    </dsp:sp>
    <dsp:sp modelId="{E6732B24-63BD-4E83-B22C-8EF3C87121EF}">
      <dsp:nvSpPr>
        <dsp:cNvPr id="0" name=""/>
        <dsp:cNvSpPr/>
      </dsp:nvSpPr>
      <dsp:spPr>
        <a:xfrm>
          <a:off x="5044453" y="1823694"/>
          <a:ext cx="822251" cy="821864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4ABA42-561A-4B03-AE09-B2045EFC82FF}">
      <dsp:nvSpPr>
        <dsp:cNvPr id="0" name=""/>
        <dsp:cNvSpPr/>
      </dsp:nvSpPr>
      <dsp:spPr>
        <a:xfrm>
          <a:off x="5781832" y="1226941"/>
          <a:ext cx="1772818" cy="475425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5247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/>
            <a:t>Vuelven más de 1 vez</a:t>
          </a:r>
          <a:endParaRPr lang="es-EC" sz="1100" kern="1200" dirty="0"/>
        </a:p>
      </dsp:txBody>
      <dsp:txXfrm>
        <a:off x="5805040" y="1250149"/>
        <a:ext cx="1726402" cy="429009"/>
      </dsp:txXfrm>
    </dsp:sp>
    <dsp:sp modelId="{AE559335-9129-413B-BE63-689177D0763C}">
      <dsp:nvSpPr>
        <dsp:cNvPr id="0" name=""/>
        <dsp:cNvSpPr/>
      </dsp:nvSpPr>
      <dsp:spPr>
        <a:xfrm>
          <a:off x="5290150" y="761152"/>
          <a:ext cx="822251" cy="821864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1BCB9A-13EB-4982-97CB-3262C21ED21A}">
      <dsp:nvSpPr>
        <dsp:cNvPr id="0" name=""/>
        <dsp:cNvSpPr/>
      </dsp:nvSpPr>
      <dsp:spPr>
        <a:xfrm>
          <a:off x="1783014" y="4444145"/>
          <a:ext cx="85942" cy="8594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F579AE-6249-40F4-9496-9D544A9E3A0B}">
      <dsp:nvSpPr>
        <dsp:cNvPr id="0" name=""/>
        <dsp:cNvSpPr/>
      </dsp:nvSpPr>
      <dsp:spPr>
        <a:xfrm>
          <a:off x="1592497" y="4521574"/>
          <a:ext cx="85942" cy="85942"/>
        </a:xfrm>
        <a:prstGeom prst="ellipse">
          <a:avLst/>
        </a:prstGeom>
        <a:solidFill>
          <a:schemeClr val="accent3">
            <a:hueOff val="-880583"/>
            <a:satOff val="897"/>
            <a:lumOff val="-168"/>
            <a:alphaOff val="0"/>
          </a:schemeClr>
        </a:solidFill>
        <a:ln w="15875" cap="flat" cmpd="sng" algn="ctr">
          <a:solidFill>
            <a:schemeClr val="accent3">
              <a:hueOff val="-880583"/>
              <a:satOff val="897"/>
              <a:lumOff val="-16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0A5C08-BB0D-4813-B1F2-7E3585B9CB3D}">
      <dsp:nvSpPr>
        <dsp:cNvPr id="0" name=""/>
        <dsp:cNvSpPr/>
      </dsp:nvSpPr>
      <dsp:spPr>
        <a:xfrm>
          <a:off x="1397773" y="4585581"/>
          <a:ext cx="85942" cy="85942"/>
        </a:xfrm>
        <a:prstGeom prst="ellipse">
          <a:avLst/>
        </a:prstGeom>
        <a:solidFill>
          <a:schemeClr val="accent3">
            <a:hueOff val="-1761167"/>
            <a:satOff val="1795"/>
            <a:lumOff val="-336"/>
            <a:alphaOff val="0"/>
          </a:schemeClr>
        </a:solidFill>
        <a:ln w="15875" cap="flat" cmpd="sng" algn="ctr">
          <a:solidFill>
            <a:schemeClr val="accent3">
              <a:hueOff val="-1761167"/>
              <a:satOff val="1795"/>
              <a:lumOff val="-33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64DCDB-067A-4BC2-BB3B-3A48F285DBE0}">
      <dsp:nvSpPr>
        <dsp:cNvPr id="0" name=""/>
        <dsp:cNvSpPr/>
      </dsp:nvSpPr>
      <dsp:spPr>
        <a:xfrm>
          <a:off x="1200045" y="4635135"/>
          <a:ext cx="85942" cy="85942"/>
        </a:xfrm>
        <a:prstGeom prst="ellipse">
          <a:avLst/>
        </a:prstGeom>
        <a:solidFill>
          <a:schemeClr val="accent3">
            <a:hueOff val="-2641750"/>
            <a:satOff val="2692"/>
            <a:lumOff val="-504"/>
            <a:alphaOff val="0"/>
          </a:schemeClr>
        </a:solidFill>
        <a:ln w="15875" cap="flat" cmpd="sng" algn="ctr">
          <a:solidFill>
            <a:schemeClr val="accent3">
              <a:hueOff val="-2641750"/>
              <a:satOff val="2692"/>
              <a:lumOff val="-50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15CA7F-9E1C-478E-921F-6FC5D7C0B112}">
      <dsp:nvSpPr>
        <dsp:cNvPr id="0" name=""/>
        <dsp:cNvSpPr/>
      </dsp:nvSpPr>
      <dsp:spPr>
        <a:xfrm>
          <a:off x="2822742" y="3694638"/>
          <a:ext cx="85942" cy="85942"/>
        </a:xfrm>
        <a:prstGeom prst="ellipse">
          <a:avLst/>
        </a:prstGeom>
        <a:solidFill>
          <a:schemeClr val="accent3">
            <a:hueOff val="-3522333"/>
            <a:satOff val="3589"/>
            <a:lumOff val="-673"/>
            <a:alphaOff val="0"/>
          </a:schemeClr>
        </a:solidFill>
        <a:ln w="15875" cap="flat" cmpd="sng" algn="ctr">
          <a:solidFill>
            <a:schemeClr val="accent3">
              <a:hueOff val="-3522333"/>
              <a:satOff val="3589"/>
              <a:lumOff val="-6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F6BE3A-02F4-4908-84A8-B946EAE98092}">
      <dsp:nvSpPr>
        <dsp:cNvPr id="0" name=""/>
        <dsp:cNvSpPr/>
      </dsp:nvSpPr>
      <dsp:spPr>
        <a:xfrm>
          <a:off x="2671892" y="3847430"/>
          <a:ext cx="85942" cy="85942"/>
        </a:xfrm>
        <a:prstGeom prst="ellipse">
          <a:avLst/>
        </a:prstGeom>
        <a:solidFill>
          <a:schemeClr val="accent3">
            <a:hueOff val="-4402917"/>
            <a:satOff val="4486"/>
            <a:lumOff val="-841"/>
            <a:alphaOff val="0"/>
          </a:schemeClr>
        </a:solidFill>
        <a:ln w="15875" cap="flat" cmpd="sng" algn="ctr">
          <a:solidFill>
            <a:schemeClr val="accent3">
              <a:hueOff val="-4402917"/>
              <a:satOff val="4486"/>
              <a:lumOff val="-84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151F2D-28BA-461C-9901-20C84C0C5461}">
      <dsp:nvSpPr>
        <dsp:cNvPr id="0" name=""/>
        <dsp:cNvSpPr/>
      </dsp:nvSpPr>
      <dsp:spPr>
        <a:xfrm>
          <a:off x="3447181" y="2765498"/>
          <a:ext cx="85942" cy="85942"/>
        </a:xfrm>
        <a:prstGeom prst="ellipse">
          <a:avLst/>
        </a:prstGeom>
        <a:solidFill>
          <a:schemeClr val="accent3">
            <a:hueOff val="-5283500"/>
            <a:satOff val="5384"/>
            <a:lumOff val="-1009"/>
            <a:alphaOff val="0"/>
          </a:schemeClr>
        </a:solidFill>
        <a:ln w="15875" cap="flat" cmpd="sng" algn="ctr">
          <a:solidFill>
            <a:schemeClr val="accent3">
              <a:hueOff val="-5283500"/>
              <a:satOff val="5384"/>
              <a:lumOff val="-100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B6EB94-F089-4E9A-AC24-42D0181CCC21}">
      <dsp:nvSpPr>
        <dsp:cNvPr id="0" name=""/>
        <dsp:cNvSpPr/>
      </dsp:nvSpPr>
      <dsp:spPr>
        <a:xfrm>
          <a:off x="3782538" y="1633495"/>
          <a:ext cx="85942" cy="85942"/>
        </a:xfrm>
        <a:prstGeom prst="ellipse">
          <a:avLst/>
        </a:prstGeom>
        <a:solidFill>
          <a:schemeClr val="accent3">
            <a:hueOff val="-6164083"/>
            <a:satOff val="6281"/>
            <a:lumOff val="-1177"/>
            <a:alphaOff val="0"/>
          </a:schemeClr>
        </a:solidFill>
        <a:ln w="15875" cap="flat" cmpd="sng" algn="ctr">
          <a:solidFill>
            <a:schemeClr val="accent3">
              <a:hueOff val="-6164083"/>
              <a:satOff val="6281"/>
              <a:lumOff val="-117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76964E-D6FA-4859-B7EC-585AAB875685}">
      <dsp:nvSpPr>
        <dsp:cNvPr id="0" name=""/>
        <dsp:cNvSpPr/>
      </dsp:nvSpPr>
      <dsp:spPr>
        <a:xfrm>
          <a:off x="3614859" y="294499"/>
          <a:ext cx="85942" cy="85942"/>
        </a:xfrm>
        <a:prstGeom prst="ellipse">
          <a:avLst/>
        </a:prstGeom>
        <a:solidFill>
          <a:schemeClr val="accent3">
            <a:hueOff val="-7044667"/>
            <a:satOff val="7178"/>
            <a:lumOff val="-1345"/>
            <a:alphaOff val="0"/>
          </a:schemeClr>
        </a:solidFill>
        <a:ln w="15875" cap="flat" cmpd="sng" algn="ctr">
          <a:solidFill>
            <a:schemeClr val="accent3">
              <a:hueOff val="-7044667"/>
              <a:satOff val="7178"/>
              <a:lumOff val="-13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471637-39E4-4CD3-859D-79D7A0A2B58D}">
      <dsp:nvSpPr>
        <dsp:cNvPr id="0" name=""/>
        <dsp:cNvSpPr/>
      </dsp:nvSpPr>
      <dsp:spPr>
        <a:xfrm>
          <a:off x="3739867" y="197972"/>
          <a:ext cx="85942" cy="85942"/>
        </a:xfrm>
        <a:prstGeom prst="ellipse">
          <a:avLst/>
        </a:prstGeom>
        <a:solidFill>
          <a:schemeClr val="accent3">
            <a:hueOff val="-7925250"/>
            <a:satOff val="8076"/>
            <a:lumOff val="-1513"/>
            <a:alphaOff val="0"/>
          </a:schemeClr>
        </a:solidFill>
        <a:ln w="15875" cap="flat" cmpd="sng" algn="ctr">
          <a:solidFill>
            <a:schemeClr val="accent3">
              <a:hueOff val="-7925250"/>
              <a:satOff val="8076"/>
              <a:lumOff val="-151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3D7C69-61B4-458C-B270-E2DCAE691726}">
      <dsp:nvSpPr>
        <dsp:cNvPr id="0" name=""/>
        <dsp:cNvSpPr/>
      </dsp:nvSpPr>
      <dsp:spPr>
        <a:xfrm>
          <a:off x="3864875" y="100928"/>
          <a:ext cx="85942" cy="85942"/>
        </a:xfrm>
        <a:prstGeom prst="ellipse">
          <a:avLst/>
        </a:prstGeom>
        <a:solidFill>
          <a:schemeClr val="accent3">
            <a:hueOff val="-8805833"/>
            <a:satOff val="8973"/>
            <a:lumOff val="-1681"/>
            <a:alphaOff val="0"/>
          </a:schemeClr>
        </a:solidFill>
        <a:ln w="15875" cap="flat" cmpd="sng" algn="ctr">
          <a:solidFill>
            <a:schemeClr val="accent3">
              <a:hueOff val="-8805833"/>
              <a:satOff val="8973"/>
              <a:lumOff val="-168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ED6514-3934-464F-A7BD-358348EF09B8}">
      <dsp:nvSpPr>
        <dsp:cNvPr id="0" name=""/>
        <dsp:cNvSpPr/>
      </dsp:nvSpPr>
      <dsp:spPr>
        <a:xfrm>
          <a:off x="3990484" y="197972"/>
          <a:ext cx="85942" cy="85942"/>
        </a:xfrm>
        <a:prstGeom prst="ellipse">
          <a:avLst/>
        </a:prstGeom>
        <a:solidFill>
          <a:schemeClr val="accent3">
            <a:hueOff val="-9686416"/>
            <a:satOff val="9870"/>
            <a:lumOff val="-1850"/>
            <a:alphaOff val="0"/>
          </a:schemeClr>
        </a:solidFill>
        <a:ln w="15875" cap="flat" cmpd="sng" algn="ctr">
          <a:solidFill>
            <a:schemeClr val="accent3">
              <a:hueOff val="-9686416"/>
              <a:satOff val="9870"/>
              <a:lumOff val="-185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20CA41-BBA8-4BC0-AE5A-2671242A76B7}">
      <dsp:nvSpPr>
        <dsp:cNvPr id="0" name=""/>
        <dsp:cNvSpPr/>
      </dsp:nvSpPr>
      <dsp:spPr>
        <a:xfrm>
          <a:off x="4115492" y="294499"/>
          <a:ext cx="85942" cy="85942"/>
        </a:xfrm>
        <a:prstGeom prst="ellipse">
          <a:avLst/>
        </a:prstGeom>
        <a:solidFill>
          <a:schemeClr val="accent3">
            <a:hueOff val="-10567000"/>
            <a:satOff val="10767"/>
            <a:lumOff val="-2018"/>
            <a:alphaOff val="0"/>
          </a:schemeClr>
        </a:solidFill>
        <a:ln w="15875" cap="flat" cmpd="sng" algn="ctr">
          <a:solidFill>
            <a:schemeClr val="accent3">
              <a:hueOff val="-10567000"/>
              <a:satOff val="10767"/>
              <a:lumOff val="-201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E723A2-AC6D-4A32-AC95-C0E27F1E7C22}">
      <dsp:nvSpPr>
        <dsp:cNvPr id="0" name=""/>
        <dsp:cNvSpPr/>
      </dsp:nvSpPr>
      <dsp:spPr>
        <a:xfrm>
          <a:off x="3864875" y="305339"/>
          <a:ext cx="85942" cy="85942"/>
        </a:xfrm>
        <a:prstGeom prst="ellipse">
          <a:avLst/>
        </a:prstGeom>
        <a:solidFill>
          <a:schemeClr val="accent3">
            <a:hueOff val="-11447583"/>
            <a:satOff val="11665"/>
            <a:lumOff val="-2186"/>
            <a:alphaOff val="0"/>
          </a:schemeClr>
        </a:solidFill>
        <a:ln w="15875" cap="flat" cmpd="sng" algn="ctr">
          <a:solidFill>
            <a:schemeClr val="accent3">
              <a:hueOff val="-11447583"/>
              <a:satOff val="11665"/>
              <a:lumOff val="-21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44861B-A630-439C-A17B-8DB89BBB2E5D}">
      <dsp:nvSpPr>
        <dsp:cNvPr id="0" name=""/>
        <dsp:cNvSpPr/>
      </dsp:nvSpPr>
      <dsp:spPr>
        <a:xfrm>
          <a:off x="3864875" y="509750"/>
          <a:ext cx="85942" cy="85942"/>
        </a:xfrm>
        <a:prstGeom prst="ellipse">
          <a:avLst/>
        </a:prstGeom>
        <a:solidFill>
          <a:schemeClr val="accent3">
            <a:hueOff val="-12328166"/>
            <a:satOff val="12562"/>
            <a:lumOff val="-2354"/>
            <a:alphaOff val="0"/>
          </a:schemeClr>
        </a:solidFill>
        <a:ln w="15875" cap="flat" cmpd="sng" algn="ctr">
          <a:solidFill>
            <a:schemeClr val="accent3">
              <a:hueOff val="-12328166"/>
              <a:satOff val="12562"/>
              <a:lumOff val="-235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63BA39-B103-4C95-A36B-60A6CD67F181}">
      <dsp:nvSpPr>
        <dsp:cNvPr id="0" name=""/>
        <dsp:cNvSpPr/>
      </dsp:nvSpPr>
      <dsp:spPr>
        <a:xfrm>
          <a:off x="722551" y="4799927"/>
          <a:ext cx="1851678" cy="49657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1939" tIns="34290" rIns="34290" bIns="3429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900" kern="1200" dirty="0" smtClean="0"/>
            <a:t>Estadía: 2 días </a:t>
          </a:r>
          <a:r>
            <a:rPr lang="es-EC" sz="900" kern="1200" dirty="0" err="1" smtClean="0"/>
            <a:t>max</a:t>
          </a:r>
          <a:r>
            <a:rPr lang="es-EC" sz="900" kern="1200" dirty="0" smtClean="0"/>
            <a:t> (oferta) y 1 día min</a:t>
          </a:r>
          <a:endParaRPr lang="es-EC" sz="900" kern="1200" dirty="0"/>
        </a:p>
      </dsp:txBody>
      <dsp:txXfrm>
        <a:off x="746792" y="4824168"/>
        <a:ext cx="1803196" cy="448092"/>
      </dsp:txXfrm>
    </dsp:sp>
    <dsp:sp modelId="{96CDEB8F-F867-4607-91ED-D90AE6BAFEBD}">
      <dsp:nvSpPr>
        <dsp:cNvPr id="0" name=""/>
        <dsp:cNvSpPr/>
      </dsp:nvSpPr>
      <dsp:spPr>
        <a:xfrm>
          <a:off x="208997" y="4313419"/>
          <a:ext cx="858827" cy="858422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1D50E6-88E0-4F89-B4A7-9AF86AE3EAFE}">
      <dsp:nvSpPr>
        <dsp:cNvPr id="0" name=""/>
        <dsp:cNvSpPr/>
      </dsp:nvSpPr>
      <dsp:spPr>
        <a:xfrm>
          <a:off x="2349456" y="4213020"/>
          <a:ext cx="1851678" cy="496574"/>
        </a:xfrm>
        <a:prstGeom prst="roundRect">
          <a:avLst/>
        </a:prstGeom>
        <a:solidFill>
          <a:schemeClr val="accent3">
            <a:hueOff val="-3082042"/>
            <a:satOff val="3141"/>
            <a:lumOff val="-58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1939" tIns="34290" rIns="34290" bIns="3429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900" kern="1200" dirty="0" smtClean="0"/>
            <a:t>Satisfacción</a:t>
          </a:r>
          <a:endParaRPr lang="es-EC" sz="900" kern="1200" dirty="0"/>
        </a:p>
      </dsp:txBody>
      <dsp:txXfrm>
        <a:off x="2373697" y="4237261"/>
        <a:ext cx="1803196" cy="448092"/>
      </dsp:txXfrm>
    </dsp:sp>
    <dsp:sp modelId="{7CAB6AA7-D7F0-4107-8ED8-C6DF88998D58}">
      <dsp:nvSpPr>
        <dsp:cNvPr id="0" name=""/>
        <dsp:cNvSpPr/>
      </dsp:nvSpPr>
      <dsp:spPr>
        <a:xfrm>
          <a:off x="1835902" y="3726512"/>
          <a:ext cx="858827" cy="858422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C9416E-0A65-4A2B-9A43-4B061C7D3946}">
      <dsp:nvSpPr>
        <dsp:cNvPr id="0" name=""/>
        <dsp:cNvSpPr/>
      </dsp:nvSpPr>
      <dsp:spPr>
        <a:xfrm>
          <a:off x="3231722" y="3364921"/>
          <a:ext cx="1851678" cy="496574"/>
        </a:xfrm>
        <a:prstGeom prst="roundRect">
          <a:avLst/>
        </a:prstGeom>
        <a:solidFill>
          <a:schemeClr val="accent3">
            <a:hueOff val="-6164083"/>
            <a:satOff val="6281"/>
            <a:lumOff val="-117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1939" tIns="34290" rIns="34290" bIns="3429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900" kern="1200" dirty="0" smtClean="0"/>
            <a:t>Conoce González Suárez: Mirador de </a:t>
          </a:r>
          <a:r>
            <a:rPr lang="es-EC" sz="900" kern="1200" dirty="0" err="1" smtClean="0"/>
            <a:t>Miralago</a:t>
          </a:r>
          <a:r>
            <a:rPr lang="es-EC" sz="900" kern="1200" dirty="0" smtClean="0"/>
            <a:t>, artesanías</a:t>
          </a:r>
          <a:endParaRPr lang="es-EC" sz="900" kern="1200" dirty="0"/>
        </a:p>
      </dsp:txBody>
      <dsp:txXfrm>
        <a:off x="3255963" y="3389162"/>
        <a:ext cx="1803196" cy="448092"/>
      </dsp:txXfrm>
    </dsp:sp>
    <dsp:sp modelId="{3B3A1259-3E4C-469B-8E1C-61E853284655}">
      <dsp:nvSpPr>
        <dsp:cNvPr id="0" name=""/>
        <dsp:cNvSpPr/>
      </dsp:nvSpPr>
      <dsp:spPr>
        <a:xfrm>
          <a:off x="2718169" y="2878413"/>
          <a:ext cx="858827" cy="858422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8DCD32-C163-4697-B330-DB62BA6089D1}">
      <dsp:nvSpPr>
        <dsp:cNvPr id="0" name=""/>
        <dsp:cNvSpPr/>
      </dsp:nvSpPr>
      <dsp:spPr>
        <a:xfrm>
          <a:off x="3692689" y="2274729"/>
          <a:ext cx="1851678" cy="496574"/>
        </a:xfrm>
        <a:prstGeom prst="roundRect">
          <a:avLst/>
        </a:prstGeom>
        <a:solidFill>
          <a:schemeClr val="accent3">
            <a:hueOff val="-9246125"/>
            <a:satOff val="9422"/>
            <a:lumOff val="-176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1939" tIns="34290" rIns="34290" bIns="3429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900" kern="1200" dirty="0" smtClean="0"/>
            <a:t>Requieren alternativas diferente: dispuestos a pagar adicional</a:t>
          </a:r>
          <a:endParaRPr lang="es-EC" sz="900" kern="1200" dirty="0"/>
        </a:p>
      </dsp:txBody>
      <dsp:txXfrm>
        <a:off x="3716930" y="2298970"/>
        <a:ext cx="1803196" cy="448092"/>
      </dsp:txXfrm>
    </dsp:sp>
    <dsp:sp modelId="{8243965D-AF69-4F78-9442-273A5CB50263}">
      <dsp:nvSpPr>
        <dsp:cNvPr id="0" name=""/>
        <dsp:cNvSpPr/>
      </dsp:nvSpPr>
      <dsp:spPr>
        <a:xfrm>
          <a:off x="3179135" y="1788221"/>
          <a:ext cx="858827" cy="858422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B5B975-D939-4CCA-BA63-BF377C0CC4C6}">
      <dsp:nvSpPr>
        <dsp:cNvPr id="0" name=""/>
        <dsp:cNvSpPr/>
      </dsp:nvSpPr>
      <dsp:spPr>
        <a:xfrm>
          <a:off x="3949315" y="1164922"/>
          <a:ext cx="1851678" cy="496574"/>
        </a:xfrm>
        <a:prstGeom prst="roundRect">
          <a:avLst/>
        </a:prstGeom>
        <a:solidFill>
          <a:schemeClr val="accent3">
            <a:hueOff val="-12328166"/>
            <a:satOff val="12562"/>
            <a:lumOff val="-235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1939" tIns="34290" rIns="34290" bIns="3429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900" kern="1200" dirty="0" smtClean="0"/>
            <a:t>Preferencias más culturales que naturales</a:t>
          </a:r>
          <a:endParaRPr lang="es-EC" sz="900" kern="1200" dirty="0"/>
        </a:p>
      </dsp:txBody>
      <dsp:txXfrm>
        <a:off x="3973556" y="1189163"/>
        <a:ext cx="1803196" cy="448092"/>
      </dsp:txXfrm>
    </dsp:sp>
    <dsp:sp modelId="{83EAF4DB-2EA8-4E4A-846A-544FA1F9513A}">
      <dsp:nvSpPr>
        <dsp:cNvPr id="0" name=""/>
        <dsp:cNvSpPr/>
      </dsp:nvSpPr>
      <dsp:spPr>
        <a:xfrm>
          <a:off x="3435762" y="678414"/>
          <a:ext cx="858827" cy="858422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B04089-F53A-4922-9C1C-24898AF38F02}">
      <dsp:nvSpPr>
        <dsp:cNvPr id="0" name=""/>
        <dsp:cNvSpPr/>
      </dsp:nvSpPr>
      <dsp:spPr>
        <a:xfrm>
          <a:off x="0" y="0"/>
          <a:ext cx="8692737" cy="1300664"/>
        </a:xfrm>
        <a:prstGeom prst="rect">
          <a:avLst/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/>
            <a:t>-Determinar la potencialidad del recurso natural y cultural </a:t>
          </a:r>
          <a:br>
            <a:rPr lang="es-EC" sz="2800" kern="1200" dirty="0" smtClean="0"/>
          </a:br>
          <a:r>
            <a:rPr lang="es-EC" sz="2800" kern="1200" dirty="0" smtClean="0"/>
            <a:t>-Fortalecimiento de la actividad turística</a:t>
          </a:r>
          <a:br>
            <a:rPr lang="es-EC" sz="2800" kern="1200" dirty="0" smtClean="0"/>
          </a:br>
          <a:r>
            <a:rPr lang="es-EC" sz="2800" kern="1200" dirty="0" smtClean="0"/>
            <a:t>-Diversificación de la oferta turística del cantón.</a:t>
          </a:r>
          <a:endParaRPr lang="es-EC" sz="2800" kern="1200" dirty="0"/>
        </a:p>
      </dsp:txBody>
      <dsp:txXfrm>
        <a:off x="0" y="0"/>
        <a:ext cx="8692737" cy="1300664"/>
      </dsp:txXfrm>
    </dsp:sp>
    <dsp:sp modelId="{AF9E1D75-2919-4FB3-9030-205567503C7E}">
      <dsp:nvSpPr>
        <dsp:cNvPr id="0" name=""/>
        <dsp:cNvSpPr/>
      </dsp:nvSpPr>
      <dsp:spPr>
        <a:xfrm>
          <a:off x="4244" y="1300664"/>
          <a:ext cx="2894749" cy="2731395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300" kern="1200" dirty="0" smtClean="0"/>
            <a:t>Diagnóstico del </a:t>
          </a:r>
          <a:r>
            <a:rPr lang="es-EC" sz="3300" kern="1200" dirty="0" err="1" smtClean="0"/>
            <a:t>macroentorno</a:t>
          </a:r>
          <a:r>
            <a:rPr lang="es-EC" sz="3300" kern="1200" dirty="0" smtClean="0"/>
            <a:t> y </a:t>
          </a:r>
          <a:r>
            <a:rPr lang="es-EC" sz="3300" kern="1200" dirty="0" err="1" smtClean="0"/>
            <a:t>microentorno</a:t>
          </a:r>
          <a:r>
            <a:rPr lang="es-EC" sz="3300" kern="1200" dirty="0" smtClean="0"/>
            <a:t>. </a:t>
          </a:r>
          <a:endParaRPr lang="es-EC" sz="3300" kern="1200" dirty="0"/>
        </a:p>
      </dsp:txBody>
      <dsp:txXfrm>
        <a:off x="4244" y="1300664"/>
        <a:ext cx="2894749" cy="2731395"/>
      </dsp:txXfrm>
    </dsp:sp>
    <dsp:sp modelId="{E4FE23D2-0A63-41E4-8468-8CFE01DC146F}">
      <dsp:nvSpPr>
        <dsp:cNvPr id="0" name=""/>
        <dsp:cNvSpPr/>
      </dsp:nvSpPr>
      <dsp:spPr>
        <a:xfrm>
          <a:off x="2883535" y="1300664"/>
          <a:ext cx="2894749" cy="2731395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0000"/>
                <a:tint val="60000"/>
                <a:lumMod val="11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000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300" kern="1200" dirty="0" smtClean="0"/>
            <a:t>Identificar los recursos naturales y culturales</a:t>
          </a:r>
          <a:endParaRPr lang="es-EC" sz="3300" kern="1200" dirty="0"/>
        </a:p>
      </dsp:txBody>
      <dsp:txXfrm>
        <a:off x="2883535" y="1300664"/>
        <a:ext cx="2894749" cy="2731395"/>
      </dsp:txXfrm>
    </dsp:sp>
    <dsp:sp modelId="{3BF4CFD8-C29E-4D43-94DF-4C1D15F9AB0D}">
      <dsp:nvSpPr>
        <dsp:cNvPr id="0" name=""/>
        <dsp:cNvSpPr/>
      </dsp:nvSpPr>
      <dsp:spPr>
        <a:xfrm>
          <a:off x="5793743" y="1300664"/>
          <a:ext cx="2894749" cy="2731395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tint val="60000"/>
                <a:lumMod val="11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300" kern="1200" dirty="0" smtClean="0"/>
            <a:t>-Estrategias</a:t>
          </a:r>
          <a:br>
            <a:rPr lang="es-EC" sz="3300" kern="1200" dirty="0" smtClean="0"/>
          </a:br>
          <a:r>
            <a:rPr lang="es-EC" sz="3300" kern="1200" dirty="0" smtClean="0"/>
            <a:t> -Conclusiones y </a:t>
          </a:r>
          <a:r>
            <a:rPr lang="es-EC" sz="3300" kern="1200" dirty="0" err="1" smtClean="0"/>
            <a:t>recomedaciones</a:t>
          </a:r>
          <a:endParaRPr lang="es-EC" sz="3300" kern="1200" dirty="0"/>
        </a:p>
      </dsp:txBody>
      <dsp:txXfrm>
        <a:off x="5793743" y="1300664"/>
        <a:ext cx="2894749" cy="2731395"/>
      </dsp:txXfrm>
    </dsp:sp>
    <dsp:sp modelId="{22F69156-F78A-426D-879F-07C5D4A1DDFD}">
      <dsp:nvSpPr>
        <dsp:cNvPr id="0" name=""/>
        <dsp:cNvSpPr/>
      </dsp:nvSpPr>
      <dsp:spPr>
        <a:xfrm>
          <a:off x="0" y="4032059"/>
          <a:ext cx="8692737" cy="303488"/>
        </a:xfrm>
        <a:prstGeom prst="rect">
          <a:avLst/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5F895F-9143-4BA1-95EF-FBE2E29B6CBA}">
      <dsp:nvSpPr>
        <dsp:cNvPr id="0" name=""/>
        <dsp:cNvSpPr/>
      </dsp:nvSpPr>
      <dsp:spPr>
        <a:xfrm>
          <a:off x="3446" y="0"/>
          <a:ext cx="816527" cy="816527"/>
        </a:xfrm>
        <a:prstGeom prst="ellipse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522404-FE3B-4B83-9D79-BCE9DDADA167}">
      <dsp:nvSpPr>
        <dsp:cNvPr id="0" name=""/>
        <dsp:cNvSpPr/>
      </dsp:nvSpPr>
      <dsp:spPr>
        <a:xfrm>
          <a:off x="85098" y="81652"/>
          <a:ext cx="653221" cy="653221"/>
        </a:xfrm>
        <a:prstGeom prst="chord">
          <a:avLst>
            <a:gd name="adj1" fmla="val 1168272"/>
            <a:gd name="adj2" fmla="val 9631728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E94DC0-26C2-43E7-ABD6-7566DCA218CC}">
      <dsp:nvSpPr>
        <dsp:cNvPr id="0" name=""/>
        <dsp:cNvSpPr/>
      </dsp:nvSpPr>
      <dsp:spPr>
        <a:xfrm>
          <a:off x="990082" y="816527"/>
          <a:ext cx="2415559" cy="34362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-Deficiente infraestructura turística y servicios complementarios</a:t>
          </a:r>
        </a:p>
      </dsp:txBody>
      <dsp:txXfrm>
        <a:off x="990082" y="816527"/>
        <a:ext cx="2415559" cy="3436218"/>
      </dsp:txXfrm>
    </dsp:sp>
    <dsp:sp modelId="{49020A56-F42F-41D6-9CCF-4AAB2DF393BC}">
      <dsp:nvSpPr>
        <dsp:cNvPr id="0" name=""/>
        <dsp:cNvSpPr/>
      </dsp:nvSpPr>
      <dsp:spPr>
        <a:xfrm>
          <a:off x="990082" y="0"/>
          <a:ext cx="2415559" cy="8165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b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Actividad turística</a:t>
          </a:r>
          <a:endParaRPr lang="es-EC" sz="1600" kern="1200" dirty="0"/>
        </a:p>
      </dsp:txBody>
      <dsp:txXfrm>
        <a:off x="990082" y="0"/>
        <a:ext cx="2415559" cy="816527"/>
      </dsp:txXfrm>
    </dsp:sp>
    <dsp:sp modelId="{F89BAD30-D020-434A-B52B-A1699D9BBD33}">
      <dsp:nvSpPr>
        <dsp:cNvPr id="0" name=""/>
        <dsp:cNvSpPr/>
      </dsp:nvSpPr>
      <dsp:spPr>
        <a:xfrm>
          <a:off x="3575751" y="0"/>
          <a:ext cx="816527" cy="816527"/>
        </a:xfrm>
        <a:prstGeom prst="ellipse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8B5EA1-8997-4724-B077-5E9F960A9C9C}">
      <dsp:nvSpPr>
        <dsp:cNvPr id="0" name=""/>
        <dsp:cNvSpPr/>
      </dsp:nvSpPr>
      <dsp:spPr>
        <a:xfrm>
          <a:off x="3657404" y="81652"/>
          <a:ext cx="653221" cy="653221"/>
        </a:xfrm>
        <a:prstGeom prst="chord">
          <a:avLst>
            <a:gd name="adj1" fmla="val 20431728"/>
            <a:gd name="adj2" fmla="val 11968272"/>
          </a:avLst>
        </a:prstGeom>
        <a:solidFill>
          <a:schemeClr val="accent4">
            <a:hueOff val="667507"/>
            <a:satOff val="8922"/>
            <a:lumOff val="4314"/>
            <a:alphaOff val="0"/>
          </a:schemeClr>
        </a:solidFill>
        <a:ln w="15875" cap="flat" cmpd="sng" algn="ctr">
          <a:solidFill>
            <a:schemeClr val="accent4">
              <a:hueOff val="667507"/>
              <a:satOff val="8922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C0151A-D64D-45B1-8961-FB39D11D149D}">
      <dsp:nvSpPr>
        <dsp:cNvPr id="0" name=""/>
        <dsp:cNvSpPr/>
      </dsp:nvSpPr>
      <dsp:spPr>
        <a:xfrm>
          <a:off x="4562388" y="816527"/>
          <a:ext cx="2415559" cy="34362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600" kern="1200" dirty="0" smtClean="0"/>
        </a:p>
      </dsp:txBody>
      <dsp:txXfrm>
        <a:off x="4562388" y="816527"/>
        <a:ext cx="2415559" cy="3436218"/>
      </dsp:txXfrm>
    </dsp:sp>
    <dsp:sp modelId="{840A66D1-A6FC-4060-9763-CBBABFB5311A}">
      <dsp:nvSpPr>
        <dsp:cNvPr id="0" name=""/>
        <dsp:cNvSpPr/>
      </dsp:nvSpPr>
      <dsp:spPr>
        <a:xfrm>
          <a:off x="4562388" y="0"/>
          <a:ext cx="2415559" cy="8165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b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Riqueza Natural y Cultural</a:t>
          </a:r>
          <a:endParaRPr lang="es-EC" sz="1600" kern="1200" dirty="0"/>
        </a:p>
      </dsp:txBody>
      <dsp:txXfrm>
        <a:off x="4562388" y="0"/>
        <a:ext cx="2415559" cy="816527"/>
      </dsp:txXfrm>
    </dsp:sp>
    <dsp:sp modelId="{88A7227B-D37C-45BE-A9EC-2BDAB5B8D92E}">
      <dsp:nvSpPr>
        <dsp:cNvPr id="0" name=""/>
        <dsp:cNvSpPr/>
      </dsp:nvSpPr>
      <dsp:spPr>
        <a:xfrm>
          <a:off x="7148057" y="0"/>
          <a:ext cx="816527" cy="816527"/>
        </a:xfrm>
        <a:prstGeom prst="ellipse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AA8C27-B09B-4A44-9DD1-633EF773FCEE}">
      <dsp:nvSpPr>
        <dsp:cNvPr id="0" name=""/>
        <dsp:cNvSpPr/>
      </dsp:nvSpPr>
      <dsp:spPr>
        <a:xfrm>
          <a:off x="7229710" y="81652"/>
          <a:ext cx="653221" cy="653221"/>
        </a:xfrm>
        <a:prstGeom prst="chord">
          <a:avLst>
            <a:gd name="adj1" fmla="val 16200000"/>
            <a:gd name="adj2" fmla="val 16200000"/>
          </a:avLst>
        </a:prstGeom>
        <a:solidFill>
          <a:schemeClr val="accent4">
            <a:hueOff val="1335015"/>
            <a:satOff val="17844"/>
            <a:lumOff val="8628"/>
            <a:alphaOff val="0"/>
          </a:schemeClr>
        </a:solidFill>
        <a:ln w="15875" cap="flat" cmpd="sng" algn="ctr">
          <a:solidFill>
            <a:schemeClr val="accent4">
              <a:hueOff val="1335015"/>
              <a:satOff val="17844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D0A81D-E380-4065-9DC2-A018D9E6D9BD}">
      <dsp:nvSpPr>
        <dsp:cNvPr id="0" name=""/>
        <dsp:cNvSpPr/>
      </dsp:nvSpPr>
      <dsp:spPr>
        <a:xfrm>
          <a:off x="8134694" y="816527"/>
          <a:ext cx="2415559" cy="34362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Abril, Mayo y Junio </a:t>
          </a:r>
        </a:p>
      </dsp:txBody>
      <dsp:txXfrm>
        <a:off x="8134694" y="816527"/>
        <a:ext cx="2415559" cy="3436218"/>
      </dsp:txXfrm>
    </dsp:sp>
    <dsp:sp modelId="{A5ECEC21-5748-401C-9ED3-6824FBC348C1}">
      <dsp:nvSpPr>
        <dsp:cNvPr id="0" name=""/>
        <dsp:cNvSpPr/>
      </dsp:nvSpPr>
      <dsp:spPr>
        <a:xfrm>
          <a:off x="8134694" y="0"/>
          <a:ext cx="2415559" cy="8165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b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Afluencia turística</a:t>
          </a:r>
          <a:endParaRPr lang="es-EC" sz="1600" kern="1200" dirty="0"/>
        </a:p>
      </dsp:txBody>
      <dsp:txXfrm>
        <a:off x="8134694" y="0"/>
        <a:ext cx="2415559" cy="816527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2FE455-DEE4-465E-9D75-F3254235C316}">
      <dsp:nvSpPr>
        <dsp:cNvPr id="0" name=""/>
        <dsp:cNvSpPr/>
      </dsp:nvSpPr>
      <dsp:spPr>
        <a:xfrm>
          <a:off x="6564" y="0"/>
          <a:ext cx="877909" cy="877909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E56E70-40BE-4512-ACA0-A61AAA14BCF9}">
      <dsp:nvSpPr>
        <dsp:cNvPr id="0" name=""/>
        <dsp:cNvSpPr/>
      </dsp:nvSpPr>
      <dsp:spPr>
        <a:xfrm>
          <a:off x="94355" y="87790"/>
          <a:ext cx="702327" cy="702327"/>
        </a:xfrm>
        <a:prstGeom prst="chord">
          <a:avLst>
            <a:gd name="adj1" fmla="val 1168272"/>
            <a:gd name="adj2" fmla="val 963172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DC35A2-7FBF-476D-AE2B-652D7DC51F2B}">
      <dsp:nvSpPr>
        <dsp:cNvPr id="0" name=""/>
        <dsp:cNvSpPr/>
      </dsp:nvSpPr>
      <dsp:spPr>
        <a:xfrm>
          <a:off x="1067372" y="877909"/>
          <a:ext cx="2597149" cy="3694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Mantenimiento atractivos</a:t>
          </a:r>
          <a:br>
            <a:rPr lang="es-EC" sz="2000" kern="1200" dirty="0" smtClean="0"/>
          </a:br>
          <a:r>
            <a:rPr lang="es-EC" sz="2000" kern="1200" dirty="0" smtClean="0"/>
            <a:t>Promoción turística</a:t>
          </a:r>
          <a:endParaRPr lang="es-EC" sz="2000" kern="1200" dirty="0"/>
        </a:p>
      </dsp:txBody>
      <dsp:txXfrm>
        <a:off x="1067372" y="877909"/>
        <a:ext cx="2597149" cy="3694536"/>
      </dsp:txXfrm>
    </dsp:sp>
    <dsp:sp modelId="{85130BC9-4B7C-45A2-9018-853E428A0E9B}">
      <dsp:nvSpPr>
        <dsp:cNvPr id="0" name=""/>
        <dsp:cNvSpPr/>
      </dsp:nvSpPr>
      <dsp:spPr>
        <a:xfrm>
          <a:off x="1067372" y="0"/>
          <a:ext cx="2597149" cy="8779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b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smtClean="0"/>
            <a:t>Necesidades</a:t>
          </a:r>
          <a:endParaRPr lang="es-EC" sz="2000" kern="1200"/>
        </a:p>
      </dsp:txBody>
      <dsp:txXfrm>
        <a:off x="1067372" y="0"/>
        <a:ext cx="2597149" cy="877909"/>
      </dsp:txXfrm>
    </dsp:sp>
    <dsp:sp modelId="{769FF3D1-B83A-4CEA-AD14-82555B9231B7}">
      <dsp:nvSpPr>
        <dsp:cNvPr id="0" name=""/>
        <dsp:cNvSpPr/>
      </dsp:nvSpPr>
      <dsp:spPr>
        <a:xfrm>
          <a:off x="3847419" y="0"/>
          <a:ext cx="877909" cy="877909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E52E85-AFD5-42B1-9A66-E47F61523C80}">
      <dsp:nvSpPr>
        <dsp:cNvPr id="0" name=""/>
        <dsp:cNvSpPr/>
      </dsp:nvSpPr>
      <dsp:spPr>
        <a:xfrm>
          <a:off x="3935210" y="87790"/>
          <a:ext cx="702327" cy="702327"/>
        </a:xfrm>
        <a:prstGeom prst="chord">
          <a:avLst>
            <a:gd name="adj1" fmla="val 20431728"/>
            <a:gd name="adj2" fmla="val 1196827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A0F68E-97EC-4A48-97B7-2D0F952808A1}">
      <dsp:nvSpPr>
        <dsp:cNvPr id="0" name=""/>
        <dsp:cNvSpPr/>
      </dsp:nvSpPr>
      <dsp:spPr>
        <a:xfrm>
          <a:off x="4908227" y="877909"/>
          <a:ext cx="2597149" cy="3694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smtClean="0"/>
            <a:t>-Poco </a:t>
          </a:r>
          <a:r>
            <a:rPr lang="es-EC" sz="2000" kern="1200" dirty="0" smtClean="0"/>
            <a:t>hasta el momento</a:t>
          </a:r>
          <a:br>
            <a:rPr lang="es-EC" sz="2000" kern="1200" dirty="0" smtClean="0"/>
          </a:br>
          <a:r>
            <a:rPr lang="es-EC" sz="2000" kern="1200" dirty="0" smtClean="0"/>
            <a:t>-Dispuestos a colaborar </a:t>
          </a:r>
          <a:br>
            <a:rPr lang="es-EC" sz="2000" kern="1200" dirty="0" smtClean="0"/>
          </a:br>
          <a:r>
            <a:rPr lang="es-EC" sz="2000" kern="1200" dirty="0" smtClean="0"/>
            <a:t>-Motivados</a:t>
          </a:r>
          <a:endParaRPr lang="es-EC" sz="2000" kern="1200" dirty="0"/>
        </a:p>
      </dsp:txBody>
      <dsp:txXfrm>
        <a:off x="4908227" y="877909"/>
        <a:ext cx="2597149" cy="3694536"/>
      </dsp:txXfrm>
    </dsp:sp>
    <dsp:sp modelId="{2443742A-0CA7-439B-861A-EAE6E8FD94A1}">
      <dsp:nvSpPr>
        <dsp:cNvPr id="0" name=""/>
        <dsp:cNvSpPr/>
      </dsp:nvSpPr>
      <dsp:spPr>
        <a:xfrm>
          <a:off x="4908227" y="0"/>
          <a:ext cx="2597149" cy="8779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b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Participación</a:t>
          </a:r>
          <a:endParaRPr lang="es-EC" sz="2000" kern="1200" dirty="0"/>
        </a:p>
      </dsp:txBody>
      <dsp:txXfrm>
        <a:off x="4908227" y="0"/>
        <a:ext cx="2597149" cy="877909"/>
      </dsp:txXfrm>
    </dsp:sp>
    <dsp:sp modelId="{13737BE8-1D81-4821-86F7-8F44251A4A26}">
      <dsp:nvSpPr>
        <dsp:cNvPr id="0" name=""/>
        <dsp:cNvSpPr/>
      </dsp:nvSpPr>
      <dsp:spPr>
        <a:xfrm>
          <a:off x="7688274" y="0"/>
          <a:ext cx="877909" cy="877909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5F3ECA-59E6-4998-9ACC-1E85405BC78D}">
      <dsp:nvSpPr>
        <dsp:cNvPr id="0" name=""/>
        <dsp:cNvSpPr/>
      </dsp:nvSpPr>
      <dsp:spPr>
        <a:xfrm>
          <a:off x="7776065" y="87790"/>
          <a:ext cx="702327" cy="702327"/>
        </a:xfrm>
        <a:prstGeom prst="chord">
          <a:avLst>
            <a:gd name="adj1" fmla="val 162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B63F42-2797-4FF4-8DFA-8BD6AB294E67}">
      <dsp:nvSpPr>
        <dsp:cNvPr id="0" name=""/>
        <dsp:cNvSpPr/>
      </dsp:nvSpPr>
      <dsp:spPr>
        <a:xfrm>
          <a:off x="8749082" y="0"/>
          <a:ext cx="2597149" cy="8779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b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Impedimentos</a:t>
          </a:r>
          <a:br>
            <a:rPr lang="es-EC" sz="2000" kern="1200" dirty="0" smtClean="0"/>
          </a:br>
          <a:r>
            <a:rPr lang="es-EC" sz="2000" kern="1200" dirty="0" smtClean="0"/>
            <a:t>Solucionables</a:t>
          </a:r>
          <a:endParaRPr lang="es-EC" sz="2000" kern="1200" dirty="0"/>
        </a:p>
      </dsp:txBody>
      <dsp:txXfrm>
        <a:off x="8749082" y="0"/>
        <a:ext cx="2597149" cy="877909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919361-5891-4808-9469-A181D3193B1A}">
      <dsp:nvSpPr>
        <dsp:cNvPr id="0" name=""/>
        <dsp:cNvSpPr/>
      </dsp:nvSpPr>
      <dsp:spPr>
        <a:xfrm>
          <a:off x="609599" y="0"/>
          <a:ext cx="6908800" cy="4480983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D07651-2564-4D0B-B8D1-FCC5CB5819CE}">
      <dsp:nvSpPr>
        <dsp:cNvPr id="0" name=""/>
        <dsp:cNvSpPr/>
      </dsp:nvSpPr>
      <dsp:spPr>
        <a:xfrm>
          <a:off x="8731" y="1344294"/>
          <a:ext cx="2616200" cy="179239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Apoya el desarrollo actividades económicas distintas al turismo (Vincular al turismo)</a:t>
          </a:r>
          <a:endParaRPr lang="es-EC" sz="2200" kern="1200" dirty="0"/>
        </a:p>
      </dsp:txBody>
      <dsp:txXfrm>
        <a:off x="96228" y="1431791"/>
        <a:ext cx="2441206" cy="1617399"/>
      </dsp:txXfrm>
    </dsp:sp>
    <dsp:sp modelId="{9D879DDE-66FF-4D16-92B9-F5539300233B}">
      <dsp:nvSpPr>
        <dsp:cNvPr id="0" name=""/>
        <dsp:cNvSpPr/>
      </dsp:nvSpPr>
      <dsp:spPr>
        <a:xfrm>
          <a:off x="2755899" y="1344294"/>
          <a:ext cx="2616200" cy="179239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Participación: limitada</a:t>
          </a:r>
          <a:endParaRPr lang="es-EC" sz="2200" kern="1200" dirty="0"/>
        </a:p>
      </dsp:txBody>
      <dsp:txXfrm>
        <a:off x="2843396" y="1431791"/>
        <a:ext cx="2441206" cy="1617399"/>
      </dsp:txXfrm>
    </dsp:sp>
    <dsp:sp modelId="{D15D3BF0-0E82-4D3A-99B3-8F673A26965A}">
      <dsp:nvSpPr>
        <dsp:cNvPr id="0" name=""/>
        <dsp:cNvSpPr/>
      </dsp:nvSpPr>
      <dsp:spPr>
        <a:xfrm>
          <a:off x="5503068" y="1344294"/>
          <a:ext cx="2616200" cy="1792393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Interés: trabajo transversal para el desarrollo turístico</a:t>
          </a:r>
          <a:endParaRPr lang="es-EC" sz="2200" kern="1200" dirty="0"/>
        </a:p>
      </dsp:txBody>
      <dsp:txXfrm>
        <a:off x="5590565" y="1431791"/>
        <a:ext cx="2441206" cy="1617399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09166E-59B6-4B08-9F48-98A372A0EE11}">
      <dsp:nvSpPr>
        <dsp:cNvPr id="0" name=""/>
        <dsp:cNvSpPr/>
      </dsp:nvSpPr>
      <dsp:spPr>
        <a:xfrm>
          <a:off x="609599" y="0"/>
          <a:ext cx="6908800" cy="4260322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345BC5-D410-42BB-B83C-D4CD4E2B6D70}">
      <dsp:nvSpPr>
        <dsp:cNvPr id="0" name=""/>
        <dsp:cNvSpPr/>
      </dsp:nvSpPr>
      <dsp:spPr>
        <a:xfrm>
          <a:off x="4067" y="1278096"/>
          <a:ext cx="1956593" cy="170412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Consciencia potencial turístico parroquial</a:t>
          </a:r>
          <a:endParaRPr lang="es-EC" sz="2100" kern="1200" dirty="0"/>
        </a:p>
      </dsp:txBody>
      <dsp:txXfrm>
        <a:off x="87256" y="1361285"/>
        <a:ext cx="1790215" cy="1537750"/>
      </dsp:txXfrm>
    </dsp:sp>
    <dsp:sp modelId="{E4A5FD20-8846-4F3D-842F-F7DE1D2189CE}">
      <dsp:nvSpPr>
        <dsp:cNvPr id="0" name=""/>
        <dsp:cNvSpPr/>
      </dsp:nvSpPr>
      <dsp:spPr>
        <a:xfrm>
          <a:off x="2058491" y="1278096"/>
          <a:ext cx="1956593" cy="170412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Participación: Independiente y poco interés hasta el momento </a:t>
          </a:r>
          <a:endParaRPr lang="es-EC" sz="2100" kern="1200" dirty="0"/>
        </a:p>
      </dsp:txBody>
      <dsp:txXfrm>
        <a:off x="2141680" y="1361285"/>
        <a:ext cx="1790215" cy="1537750"/>
      </dsp:txXfrm>
    </dsp:sp>
    <dsp:sp modelId="{FD9E5451-569B-49FC-9BD5-388208EF5F9E}">
      <dsp:nvSpPr>
        <dsp:cNvPr id="0" name=""/>
        <dsp:cNvSpPr/>
      </dsp:nvSpPr>
      <dsp:spPr>
        <a:xfrm>
          <a:off x="4112914" y="1278096"/>
          <a:ext cx="1956593" cy="1704128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Actividad turística necesita generar ventaja competitiva</a:t>
          </a:r>
          <a:endParaRPr lang="es-EC" sz="2100" kern="1200" dirty="0"/>
        </a:p>
      </dsp:txBody>
      <dsp:txXfrm>
        <a:off x="4196103" y="1361285"/>
        <a:ext cx="1790215" cy="1537750"/>
      </dsp:txXfrm>
    </dsp:sp>
    <dsp:sp modelId="{778A05D4-55D3-4657-A587-01C874510CED}">
      <dsp:nvSpPr>
        <dsp:cNvPr id="0" name=""/>
        <dsp:cNvSpPr/>
      </dsp:nvSpPr>
      <dsp:spPr>
        <a:xfrm>
          <a:off x="6167338" y="1278096"/>
          <a:ext cx="1956593" cy="170412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Interés: involucrarse en el desarrollo turístico</a:t>
          </a:r>
          <a:endParaRPr lang="es-EC" sz="2100" kern="1200" dirty="0"/>
        </a:p>
      </dsp:txBody>
      <dsp:txXfrm>
        <a:off x="6250527" y="1361285"/>
        <a:ext cx="1790215" cy="1537750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1B65ED-485E-4AD0-BCEB-A50EEED27C31}">
      <dsp:nvSpPr>
        <dsp:cNvPr id="0" name=""/>
        <dsp:cNvSpPr/>
      </dsp:nvSpPr>
      <dsp:spPr>
        <a:xfrm rot="5400000">
          <a:off x="507673" y="1770520"/>
          <a:ext cx="1519334" cy="2528139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29E334-AFEA-428F-A056-0F0625F347FA}">
      <dsp:nvSpPr>
        <dsp:cNvPr id="0" name=""/>
        <dsp:cNvSpPr/>
      </dsp:nvSpPr>
      <dsp:spPr>
        <a:xfrm>
          <a:off x="254058" y="2525889"/>
          <a:ext cx="2282418" cy="20006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b="0" kern="1200" dirty="0" smtClean="0"/>
            <a:t>Rutas de turismo vivencial</a:t>
          </a:r>
          <a:endParaRPr lang="es-EC" sz="2300" b="0" kern="1200" dirty="0"/>
        </a:p>
      </dsp:txBody>
      <dsp:txXfrm>
        <a:off x="254058" y="2525889"/>
        <a:ext cx="2282418" cy="2000673"/>
      </dsp:txXfrm>
    </dsp:sp>
    <dsp:sp modelId="{91975F66-581C-4550-B30E-74D9B9ABDC4A}">
      <dsp:nvSpPr>
        <dsp:cNvPr id="0" name=""/>
        <dsp:cNvSpPr/>
      </dsp:nvSpPr>
      <dsp:spPr>
        <a:xfrm>
          <a:off x="2105832" y="1584396"/>
          <a:ext cx="430644" cy="430644"/>
        </a:xfrm>
        <a:prstGeom prst="triangle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3B9976-7B25-45F5-A5EE-64829E15A7E6}">
      <dsp:nvSpPr>
        <dsp:cNvPr id="0" name=""/>
        <dsp:cNvSpPr/>
      </dsp:nvSpPr>
      <dsp:spPr>
        <a:xfrm rot="5400000">
          <a:off x="3301799" y="1079111"/>
          <a:ext cx="1519334" cy="2528139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2235DA-9141-4529-B780-1924A33F914D}">
      <dsp:nvSpPr>
        <dsp:cNvPr id="0" name=""/>
        <dsp:cNvSpPr/>
      </dsp:nvSpPr>
      <dsp:spPr>
        <a:xfrm>
          <a:off x="3048184" y="1834480"/>
          <a:ext cx="2282418" cy="20006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b="0" kern="1200" dirty="0" smtClean="0"/>
            <a:t>Inventario de atractivos</a:t>
          </a:r>
          <a:endParaRPr lang="es-EC" sz="2300" b="0" kern="1200" dirty="0"/>
        </a:p>
      </dsp:txBody>
      <dsp:txXfrm>
        <a:off x="3048184" y="1834480"/>
        <a:ext cx="2282418" cy="2000673"/>
      </dsp:txXfrm>
    </dsp:sp>
    <dsp:sp modelId="{593B642B-4C26-4E5F-937C-BB9632D11557}">
      <dsp:nvSpPr>
        <dsp:cNvPr id="0" name=""/>
        <dsp:cNvSpPr/>
      </dsp:nvSpPr>
      <dsp:spPr>
        <a:xfrm>
          <a:off x="4899957" y="892986"/>
          <a:ext cx="430644" cy="430644"/>
        </a:xfrm>
        <a:prstGeom prst="triangle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BE2953-5402-41CD-9449-EA9B5BCAD87F}">
      <dsp:nvSpPr>
        <dsp:cNvPr id="0" name=""/>
        <dsp:cNvSpPr/>
      </dsp:nvSpPr>
      <dsp:spPr>
        <a:xfrm rot="5400000">
          <a:off x="6095925" y="387702"/>
          <a:ext cx="1519334" cy="2528139"/>
        </a:xfrm>
        <a:prstGeom prst="corner">
          <a:avLst>
            <a:gd name="adj1" fmla="val 16120"/>
            <a:gd name="adj2" fmla="val 161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409819-ADA4-419F-A4C5-D4C0C75DD4B6}">
      <dsp:nvSpPr>
        <dsp:cNvPr id="0" name=""/>
        <dsp:cNvSpPr/>
      </dsp:nvSpPr>
      <dsp:spPr>
        <a:xfrm>
          <a:off x="5842310" y="1143070"/>
          <a:ext cx="2282418" cy="20006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kern="1200" smtClean="0"/>
            <a:t>Capacitación a los involucrados en temas relevantes para el desarrollo turístico</a:t>
          </a:r>
          <a:endParaRPr lang="es-EC" sz="2300" kern="1200" dirty="0"/>
        </a:p>
      </dsp:txBody>
      <dsp:txXfrm>
        <a:off x="5842310" y="1143070"/>
        <a:ext cx="2282418" cy="2000673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EE9523-BED6-4A88-B425-7365B14932F8}">
      <dsp:nvSpPr>
        <dsp:cNvPr id="0" name=""/>
        <dsp:cNvSpPr/>
      </dsp:nvSpPr>
      <dsp:spPr>
        <a:xfrm>
          <a:off x="2381" y="2460423"/>
          <a:ext cx="2389187" cy="955675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678" tIns="45339" rIns="22670" bIns="45339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Entorno, atractivos y actividades potenciales</a:t>
          </a:r>
          <a:endParaRPr lang="es-EC" sz="1700" kern="1200" dirty="0"/>
        </a:p>
      </dsp:txBody>
      <dsp:txXfrm>
        <a:off x="2381" y="2460423"/>
        <a:ext cx="2150268" cy="955675"/>
      </dsp:txXfrm>
    </dsp:sp>
    <dsp:sp modelId="{865B2A41-4E5C-43F6-94EE-A0847C67ECEA}">
      <dsp:nvSpPr>
        <dsp:cNvPr id="0" name=""/>
        <dsp:cNvSpPr/>
      </dsp:nvSpPr>
      <dsp:spPr>
        <a:xfrm>
          <a:off x="1960621" y="2473305"/>
          <a:ext cx="2389187" cy="955675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Empresa con experiencia e interés de otras</a:t>
          </a:r>
          <a:endParaRPr lang="es-EC" sz="1700" kern="1200" dirty="0"/>
        </a:p>
      </dsp:txBody>
      <dsp:txXfrm>
        <a:off x="2438459" y="2473305"/>
        <a:ext cx="1433512" cy="955675"/>
      </dsp:txXfrm>
    </dsp:sp>
    <dsp:sp modelId="{7A52EE55-A94B-4B52-A85A-FE560F0C9367}">
      <dsp:nvSpPr>
        <dsp:cNvPr id="0" name=""/>
        <dsp:cNvSpPr/>
      </dsp:nvSpPr>
      <dsp:spPr>
        <a:xfrm>
          <a:off x="3825081" y="2460423"/>
          <a:ext cx="2389187" cy="955675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-Conservación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-Participación limitada</a:t>
          </a:r>
          <a:endParaRPr lang="es-EC" sz="1700" kern="1200" dirty="0"/>
        </a:p>
      </dsp:txBody>
      <dsp:txXfrm>
        <a:off x="4302919" y="2460423"/>
        <a:ext cx="1433512" cy="955675"/>
      </dsp:txXfrm>
    </dsp:sp>
    <dsp:sp modelId="{AB1E4007-214A-4D19-B486-37890E435908}">
      <dsp:nvSpPr>
        <dsp:cNvPr id="0" name=""/>
        <dsp:cNvSpPr/>
      </dsp:nvSpPr>
      <dsp:spPr>
        <a:xfrm>
          <a:off x="5736431" y="2460423"/>
          <a:ext cx="2389187" cy="955675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Oferta cantón</a:t>
          </a:r>
          <a:endParaRPr lang="es-EC" sz="1700" kern="1200" dirty="0"/>
        </a:p>
      </dsp:txBody>
      <dsp:txXfrm>
        <a:off x="6214269" y="2460423"/>
        <a:ext cx="1433512" cy="955675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805935-48F7-4BF5-964B-FA3E24418DC3}">
      <dsp:nvSpPr>
        <dsp:cNvPr id="0" name=""/>
        <dsp:cNvSpPr/>
      </dsp:nvSpPr>
      <dsp:spPr>
        <a:xfrm rot="5400000">
          <a:off x="862767" y="1285452"/>
          <a:ext cx="1136871" cy="129428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895844-7433-490A-8507-D7570CC5F1C9}">
      <dsp:nvSpPr>
        <dsp:cNvPr id="0" name=""/>
        <dsp:cNvSpPr/>
      </dsp:nvSpPr>
      <dsp:spPr>
        <a:xfrm>
          <a:off x="561565" y="25207"/>
          <a:ext cx="1913822" cy="1339613"/>
        </a:xfrm>
        <a:prstGeom prst="roundRect">
          <a:avLst>
            <a:gd name="adj" fmla="val 166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Estrategias</a:t>
          </a:r>
          <a:endParaRPr lang="es-EC" sz="2400" kern="1200" dirty="0"/>
        </a:p>
      </dsp:txBody>
      <dsp:txXfrm>
        <a:off x="626971" y="90613"/>
        <a:ext cx="1783010" cy="1208801"/>
      </dsp:txXfrm>
    </dsp:sp>
    <dsp:sp modelId="{4B7D1F5B-E4B5-4CA9-A08B-8FFB1647EE7B}">
      <dsp:nvSpPr>
        <dsp:cNvPr id="0" name=""/>
        <dsp:cNvSpPr/>
      </dsp:nvSpPr>
      <dsp:spPr>
        <a:xfrm>
          <a:off x="2475388" y="152969"/>
          <a:ext cx="1391932" cy="10827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C87F16-8946-40FE-BB7B-D36AFB208639}">
      <dsp:nvSpPr>
        <dsp:cNvPr id="0" name=""/>
        <dsp:cNvSpPr/>
      </dsp:nvSpPr>
      <dsp:spPr>
        <a:xfrm rot="5400000">
          <a:off x="2449530" y="2790280"/>
          <a:ext cx="1136871" cy="129428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4147688"/>
            <a:satOff val="-3999"/>
            <a:lumOff val="1363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441B95-0707-44D5-A169-9DFAEF8B1C1C}">
      <dsp:nvSpPr>
        <dsp:cNvPr id="0" name=""/>
        <dsp:cNvSpPr/>
      </dsp:nvSpPr>
      <dsp:spPr>
        <a:xfrm>
          <a:off x="2148328" y="1530035"/>
          <a:ext cx="1913822" cy="1339613"/>
        </a:xfrm>
        <a:prstGeom prst="roundRect">
          <a:avLst>
            <a:gd name="adj" fmla="val 166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Vincular al turismo</a:t>
          </a:r>
          <a:endParaRPr lang="es-EC" sz="2400" kern="1200" dirty="0"/>
        </a:p>
      </dsp:txBody>
      <dsp:txXfrm>
        <a:off x="2213734" y="1595441"/>
        <a:ext cx="1783010" cy="1208801"/>
      </dsp:txXfrm>
    </dsp:sp>
    <dsp:sp modelId="{B4B182C3-1D50-48F0-85FC-E1578ABCE6BC}">
      <dsp:nvSpPr>
        <dsp:cNvPr id="0" name=""/>
        <dsp:cNvSpPr/>
      </dsp:nvSpPr>
      <dsp:spPr>
        <a:xfrm>
          <a:off x="4062150" y="1657798"/>
          <a:ext cx="1391932" cy="10827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F97368-96EA-412F-AC3A-6F47426E335F}">
      <dsp:nvSpPr>
        <dsp:cNvPr id="0" name=""/>
        <dsp:cNvSpPr/>
      </dsp:nvSpPr>
      <dsp:spPr>
        <a:xfrm>
          <a:off x="3735090" y="3034863"/>
          <a:ext cx="1913822" cy="1339613"/>
        </a:xfrm>
        <a:prstGeom prst="roundRect">
          <a:avLst>
            <a:gd name="adj" fmla="val 166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Participación</a:t>
          </a:r>
          <a:endParaRPr lang="es-EC" sz="2400" kern="1200" dirty="0"/>
        </a:p>
      </dsp:txBody>
      <dsp:txXfrm>
        <a:off x="3800496" y="3100269"/>
        <a:ext cx="1783010" cy="120880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3CF8D4-8A31-404A-8BEF-4590BA97B11C}">
      <dsp:nvSpPr>
        <dsp:cNvPr id="0" name=""/>
        <dsp:cNvSpPr/>
      </dsp:nvSpPr>
      <dsp:spPr>
        <a:xfrm rot="5400000">
          <a:off x="2452294" y="922923"/>
          <a:ext cx="1608737" cy="1399601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Capacidad </a:t>
          </a:r>
          <a:r>
            <a:rPr lang="es-EC" sz="1200" kern="1200" dirty="0" smtClean="0"/>
            <a:t>emprendedora-</a:t>
          </a:r>
          <a:r>
            <a:rPr lang="es-EC" sz="1400" kern="1200" dirty="0" smtClean="0"/>
            <a:t> Socioeconómicos</a:t>
          </a:r>
          <a:endParaRPr lang="es-EC" sz="1400" kern="1200" dirty="0"/>
        </a:p>
      </dsp:txBody>
      <dsp:txXfrm rot="-5400000">
        <a:off x="2774966" y="1069050"/>
        <a:ext cx="963393" cy="1107347"/>
      </dsp:txXfrm>
    </dsp:sp>
    <dsp:sp modelId="{32280155-EDA3-4F5B-A335-2D6D30E1C2EE}">
      <dsp:nvSpPr>
        <dsp:cNvPr id="0" name=""/>
        <dsp:cNvSpPr/>
      </dsp:nvSpPr>
      <dsp:spPr>
        <a:xfrm>
          <a:off x="3998935" y="1140103"/>
          <a:ext cx="1795351" cy="9652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Crear</a:t>
          </a:r>
          <a:r>
            <a:rPr lang="es-EC" sz="1600" kern="1200" baseline="0" dirty="0" smtClean="0"/>
            <a:t> ventajas diferenciadoras sobre lo </a:t>
          </a:r>
          <a:r>
            <a:rPr lang="es-EC" sz="1600" kern="1200" baseline="0" smtClean="0"/>
            <a:t>que posee- mejores oportunidades- Globalización</a:t>
          </a:r>
          <a:endParaRPr lang="es-EC" sz="1600" kern="1200" dirty="0"/>
        </a:p>
      </dsp:txBody>
      <dsp:txXfrm>
        <a:off x="3998935" y="1140103"/>
        <a:ext cx="1795351" cy="965242"/>
      </dsp:txXfrm>
    </dsp:sp>
    <dsp:sp modelId="{7AD36792-2ED1-4973-8A1A-05CE04ADA6E5}">
      <dsp:nvSpPr>
        <dsp:cNvPr id="0" name=""/>
        <dsp:cNvSpPr/>
      </dsp:nvSpPr>
      <dsp:spPr>
        <a:xfrm rot="5400000">
          <a:off x="940724" y="922923"/>
          <a:ext cx="1608737" cy="1399601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Desarrollo</a:t>
          </a:r>
          <a:endParaRPr lang="es-EC" sz="2800" kern="1200" dirty="0"/>
        </a:p>
      </dsp:txBody>
      <dsp:txXfrm rot="-5400000">
        <a:off x="1263396" y="1069050"/>
        <a:ext cx="963393" cy="1107347"/>
      </dsp:txXfrm>
    </dsp:sp>
    <dsp:sp modelId="{DA5CF152-B29E-4E33-8B47-0CA7BFF444D7}">
      <dsp:nvSpPr>
        <dsp:cNvPr id="0" name=""/>
        <dsp:cNvSpPr/>
      </dsp:nvSpPr>
      <dsp:spPr>
        <a:xfrm rot="5400000">
          <a:off x="1693613" y="2288420"/>
          <a:ext cx="1608737" cy="1399601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100" kern="1200" dirty="0" smtClean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/>
            <a:t>Desempleo y desorganización económica- Mejorar la calidad de vida</a:t>
          </a:r>
          <a:endParaRPr lang="es-EC" sz="1100" kern="1200" dirty="0"/>
        </a:p>
      </dsp:txBody>
      <dsp:txXfrm rot="-5400000">
        <a:off x="2016285" y="2434547"/>
        <a:ext cx="963393" cy="1107347"/>
      </dsp:txXfrm>
    </dsp:sp>
    <dsp:sp modelId="{73B5F427-722E-4498-B69D-3BE12ED375D0}">
      <dsp:nvSpPr>
        <dsp:cNvPr id="0" name=""/>
        <dsp:cNvSpPr/>
      </dsp:nvSpPr>
      <dsp:spPr>
        <a:xfrm>
          <a:off x="2830" y="2505599"/>
          <a:ext cx="1737436" cy="9652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6703FB-629D-45AD-AEEE-D9605D2EBD65}">
      <dsp:nvSpPr>
        <dsp:cNvPr id="0" name=""/>
        <dsp:cNvSpPr/>
      </dsp:nvSpPr>
      <dsp:spPr>
        <a:xfrm rot="5400000">
          <a:off x="3159416" y="2288420"/>
          <a:ext cx="1608737" cy="1399601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Entornos: económico, social, cultural, ambiental y político</a:t>
          </a:r>
          <a:endParaRPr lang="es-EC" sz="1200" kern="1200" dirty="0"/>
        </a:p>
      </dsp:txBody>
      <dsp:txXfrm rot="-5400000">
        <a:off x="3482088" y="2434547"/>
        <a:ext cx="963393" cy="1107347"/>
      </dsp:txXfrm>
    </dsp:sp>
    <dsp:sp modelId="{23179C19-0158-4A85-935D-84CD86A2A963}">
      <dsp:nvSpPr>
        <dsp:cNvPr id="0" name=""/>
        <dsp:cNvSpPr/>
      </dsp:nvSpPr>
      <dsp:spPr>
        <a:xfrm rot="5400000">
          <a:off x="2434855" y="3653916"/>
          <a:ext cx="1608737" cy="1399601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50" kern="1200" dirty="0" smtClean="0"/>
            <a:t>-Respetar características propias de la localidad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50" kern="1200" dirty="0" smtClean="0"/>
            <a:t> - Participación transversal y  activa</a:t>
          </a:r>
          <a:endParaRPr lang="es-EC" sz="1050" kern="1200" dirty="0"/>
        </a:p>
      </dsp:txBody>
      <dsp:txXfrm rot="-5400000">
        <a:off x="2757527" y="3800043"/>
        <a:ext cx="963393" cy="1107347"/>
      </dsp:txXfrm>
    </dsp:sp>
    <dsp:sp modelId="{A2AF55C2-F53C-4DED-AD8E-21719CA451E9}">
      <dsp:nvSpPr>
        <dsp:cNvPr id="0" name=""/>
        <dsp:cNvSpPr/>
      </dsp:nvSpPr>
      <dsp:spPr>
        <a:xfrm>
          <a:off x="4002355" y="3612855"/>
          <a:ext cx="1788510" cy="14817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A30CE9-2741-4AF8-B147-4AC5C08F4407}">
      <dsp:nvSpPr>
        <dsp:cNvPr id="0" name=""/>
        <dsp:cNvSpPr/>
      </dsp:nvSpPr>
      <dsp:spPr>
        <a:xfrm rot="5400000">
          <a:off x="940724" y="3653916"/>
          <a:ext cx="1608737" cy="1399601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Turismo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Enfoque</a:t>
          </a:r>
          <a:r>
            <a:rPr lang="es-EC" sz="1800" kern="1200" dirty="0" smtClean="0"/>
            <a:t>: desarrollo endógeno</a:t>
          </a:r>
          <a:endParaRPr lang="es-EC" sz="1800" kern="1200" dirty="0"/>
        </a:p>
      </dsp:txBody>
      <dsp:txXfrm rot="-5400000">
        <a:off x="1263396" y="3800043"/>
        <a:ext cx="963393" cy="110734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7E6ACF-EA0F-4097-9834-FF1C09A32552}">
      <dsp:nvSpPr>
        <dsp:cNvPr id="0" name=""/>
        <dsp:cNvSpPr/>
      </dsp:nvSpPr>
      <dsp:spPr>
        <a:xfrm>
          <a:off x="0" y="161411"/>
          <a:ext cx="10064937" cy="1465957"/>
        </a:xfrm>
        <a:prstGeom prst="rightArrow">
          <a:avLst>
            <a:gd name="adj1" fmla="val 5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254000" bIns="232721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900" kern="1200" dirty="0" smtClean="0"/>
            <a:t>Instrumentos</a:t>
          </a:r>
          <a:endParaRPr lang="es-EC" sz="2900" kern="1200" dirty="0"/>
        </a:p>
      </dsp:txBody>
      <dsp:txXfrm>
        <a:off x="0" y="527900"/>
        <a:ext cx="9698448" cy="732979"/>
      </dsp:txXfrm>
    </dsp:sp>
    <dsp:sp modelId="{4DC07DCA-D07D-4467-8E75-DA340C019D9E}">
      <dsp:nvSpPr>
        <dsp:cNvPr id="0" name=""/>
        <dsp:cNvSpPr/>
      </dsp:nvSpPr>
      <dsp:spPr>
        <a:xfrm>
          <a:off x="0" y="1295509"/>
          <a:ext cx="4650000" cy="327209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-Encuesta: 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Turistas y población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-Entrevistas: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GAD González Suárez y dueños, administradores o gerentes de servicios turísticos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-Ficha de observación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-Ficha Levantamiento y jerarquización de atractivos turísticos del Ministerio de Turismo</a:t>
          </a:r>
        </a:p>
      </dsp:txBody>
      <dsp:txXfrm>
        <a:off x="0" y="1295509"/>
        <a:ext cx="4650000" cy="3272095"/>
      </dsp:txXfrm>
    </dsp:sp>
    <dsp:sp modelId="{DD916EFA-433C-474B-A2E0-F560D0CDC573}">
      <dsp:nvSpPr>
        <dsp:cNvPr id="0" name=""/>
        <dsp:cNvSpPr/>
      </dsp:nvSpPr>
      <dsp:spPr>
        <a:xfrm>
          <a:off x="4650000" y="649900"/>
          <a:ext cx="5414936" cy="1465957"/>
        </a:xfrm>
        <a:prstGeom prst="rightArrow">
          <a:avLst>
            <a:gd name="adj1" fmla="val 5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254000" bIns="232721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900" kern="1200" dirty="0" smtClean="0"/>
            <a:t>Muestra</a:t>
          </a:r>
          <a:endParaRPr lang="es-EC" sz="2900" kern="1200" dirty="0"/>
        </a:p>
      </dsp:txBody>
      <dsp:txXfrm>
        <a:off x="4650000" y="1016389"/>
        <a:ext cx="5048447" cy="732979"/>
      </dsp:txXfrm>
    </dsp:sp>
    <dsp:sp modelId="{5810DCA7-FBE4-4D73-B60B-D27428AAACE9}">
      <dsp:nvSpPr>
        <dsp:cNvPr id="0" name=""/>
        <dsp:cNvSpPr/>
      </dsp:nvSpPr>
      <dsp:spPr>
        <a:xfrm>
          <a:off x="4650000" y="1783998"/>
          <a:ext cx="4650000" cy="327209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/>
            <a:t>Turistas: 384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Lugares de interés: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- Mirador </a:t>
          </a:r>
          <a:r>
            <a:rPr lang="es-EC" sz="1600" kern="1200" dirty="0" err="1" smtClean="0"/>
            <a:t>Miralago</a:t>
          </a:r>
          <a:r>
            <a:rPr lang="es-EC" sz="1600" kern="1200" dirty="0" smtClean="0"/>
            <a:t> 94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-Plaza de Ponchos: 135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-Cascada de </a:t>
          </a:r>
          <a:r>
            <a:rPr lang="es-EC" sz="1600" kern="1200" dirty="0" err="1" smtClean="0"/>
            <a:t>Peguche</a:t>
          </a:r>
          <a:r>
            <a:rPr lang="es-EC" sz="1600" kern="1200" dirty="0" smtClean="0"/>
            <a:t> 135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/>
            <a:t>Población: 73</a:t>
          </a:r>
          <a:endParaRPr lang="es-EC" sz="1600" b="1" kern="1200" dirty="0"/>
        </a:p>
      </dsp:txBody>
      <dsp:txXfrm>
        <a:off x="4650000" y="1783998"/>
        <a:ext cx="4650000" cy="327209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036530-9723-4F4F-ADB0-2B7964ED2DE4}">
      <dsp:nvSpPr>
        <dsp:cNvPr id="0" name=""/>
        <dsp:cNvSpPr/>
      </dsp:nvSpPr>
      <dsp:spPr>
        <a:xfrm>
          <a:off x="1421126" y="2384969"/>
          <a:ext cx="1652046" cy="1418087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9050" rIns="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PEA 38,2% población (96,8%) trabaja</a:t>
          </a:r>
          <a:endParaRPr lang="es-EC" sz="1500" kern="1200" dirty="0"/>
        </a:p>
      </dsp:txBody>
      <dsp:txXfrm>
        <a:off x="1676970" y="2604581"/>
        <a:ext cx="1140358" cy="978863"/>
      </dsp:txXfrm>
    </dsp:sp>
    <dsp:sp modelId="{649599F6-9A81-4633-A72A-E80F0BE7057F}">
      <dsp:nvSpPr>
        <dsp:cNvPr id="0" name=""/>
        <dsp:cNvSpPr/>
      </dsp:nvSpPr>
      <dsp:spPr>
        <a:xfrm>
          <a:off x="1460800" y="3019221"/>
          <a:ext cx="192264" cy="16620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A425E0-6AB3-4ABB-B54B-FF9210083780}">
      <dsp:nvSpPr>
        <dsp:cNvPr id="0" name=""/>
        <dsp:cNvSpPr/>
      </dsp:nvSpPr>
      <dsp:spPr>
        <a:xfrm>
          <a:off x="0" y="1601134"/>
          <a:ext cx="1652046" cy="1418087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72B02D-1584-4D25-A367-47B22D18C34E}">
      <dsp:nvSpPr>
        <dsp:cNvPr id="0" name=""/>
        <dsp:cNvSpPr/>
      </dsp:nvSpPr>
      <dsp:spPr>
        <a:xfrm>
          <a:off x="1131204" y="2831037"/>
          <a:ext cx="192264" cy="16620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-821878"/>
              <a:satOff val="837"/>
              <a:lumOff val="-15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CEA141-CDCB-47C7-B242-23B8B65E5719}">
      <dsp:nvSpPr>
        <dsp:cNvPr id="0" name=""/>
        <dsp:cNvSpPr/>
      </dsp:nvSpPr>
      <dsp:spPr>
        <a:xfrm>
          <a:off x="2842252" y="1596845"/>
          <a:ext cx="1652046" cy="1418087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-1761167"/>
            <a:satOff val="1795"/>
            <a:lumOff val="-336"/>
            <a:alphaOff val="0"/>
          </a:schemeClr>
        </a:solidFill>
        <a:ln w="15875" cap="flat" cmpd="sng" algn="ctr">
          <a:solidFill>
            <a:schemeClr val="accent3">
              <a:hueOff val="-1761167"/>
              <a:satOff val="1795"/>
              <a:lumOff val="-33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9050" rIns="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57,4% Hombres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42,6% 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Mujeres</a:t>
          </a:r>
          <a:endParaRPr lang="es-EC" sz="1500" kern="1200" dirty="0"/>
        </a:p>
      </dsp:txBody>
      <dsp:txXfrm>
        <a:off x="3098096" y="1816457"/>
        <a:ext cx="1140358" cy="978863"/>
      </dsp:txXfrm>
    </dsp:sp>
    <dsp:sp modelId="{5D60607B-1F45-4DF3-AA8E-553E27E6D5BC}">
      <dsp:nvSpPr>
        <dsp:cNvPr id="0" name=""/>
        <dsp:cNvSpPr/>
      </dsp:nvSpPr>
      <dsp:spPr>
        <a:xfrm>
          <a:off x="3979561" y="2823531"/>
          <a:ext cx="192264" cy="16620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-1643756"/>
              <a:satOff val="1675"/>
              <a:lumOff val="-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FAA789-E1E6-4831-B4C6-9C31BC771E31}">
      <dsp:nvSpPr>
        <dsp:cNvPr id="0" name=""/>
        <dsp:cNvSpPr/>
      </dsp:nvSpPr>
      <dsp:spPr>
        <a:xfrm>
          <a:off x="8493504" y="1639338"/>
          <a:ext cx="1652046" cy="1418087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flat" cmpd="sng" algn="ctr">
          <a:solidFill>
            <a:schemeClr val="accent3">
              <a:hueOff val="-1761167"/>
              <a:satOff val="1795"/>
              <a:lumOff val="-33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868320-19E2-45E2-BF55-F94D38619481}">
      <dsp:nvSpPr>
        <dsp:cNvPr id="0" name=""/>
        <dsp:cNvSpPr/>
      </dsp:nvSpPr>
      <dsp:spPr>
        <a:xfrm>
          <a:off x="8533170" y="2270374"/>
          <a:ext cx="192264" cy="16620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-2465633"/>
              <a:satOff val="2512"/>
              <a:lumOff val="-47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1B291F-AEAF-4756-AE89-B0832021CF6A}">
      <dsp:nvSpPr>
        <dsp:cNvPr id="0" name=""/>
        <dsp:cNvSpPr/>
      </dsp:nvSpPr>
      <dsp:spPr>
        <a:xfrm>
          <a:off x="1421126" y="817298"/>
          <a:ext cx="1652046" cy="1418087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-3522333"/>
            <a:satOff val="3589"/>
            <a:lumOff val="-673"/>
            <a:alphaOff val="0"/>
          </a:schemeClr>
        </a:solidFill>
        <a:ln w="15875" cap="flat" cmpd="sng" algn="ctr">
          <a:solidFill>
            <a:schemeClr val="accent3">
              <a:hueOff val="-3522333"/>
              <a:satOff val="3589"/>
              <a:lumOff val="-6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9050" rIns="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Agropecuaria</a:t>
          </a:r>
          <a:endParaRPr lang="es-EC" sz="1500" kern="1200" dirty="0"/>
        </a:p>
      </dsp:txBody>
      <dsp:txXfrm>
        <a:off x="1676970" y="1036910"/>
        <a:ext cx="1140358" cy="978863"/>
      </dsp:txXfrm>
    </dsp:sp>
    <dsp:sp modelId="{18737495-B369-41A5-A560-3DBB99B29871}">
      <dsp:nvSpPr>
        <dsp:cNvPr id="0" name=""/>
        <dsp:cNvSpPr/>
      </dsp:nvSpPr>
      <dsp:spPr>
        <a:xfrm>
          <a:off x="2545210" y="836599"/>
          <a:ext cx="192264" cy="16620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-3287511"/>
              <a:satOff val="3350"/>
              <a:lumOff val="-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D19ED4-BE34-4201-A598-68077987431A}">
      <dsp:nvSpPr>
        <dsp:cNvPr id="0" name=""/>
        <dsp:cNvSpPr/>
      </dsp:nvSpPr>
      <dsp:spPr>
        <a:xfrm>
          <a:off x="2842252" y="28638"/>
          <a:ext cx="1652046" cy="1418087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flat" cmpd="sng" algn="ctr">
          <a:solidFill>
            <a:schemeClr val="accent3">
              <a:hueOff val="-3522333"/>
              <a:satOff val="3589"/>
              <a:lumOff val="-6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73AFDD-EDBB-4D92-9E36-A3E204059AC2}">
      <dsp:nvSpPr>
        <dsp:cNvPr id="0" name=""/>
        <dsp:cNvSpPr/>
      </dsp:nvSpPr>
      <dsp:spPr>
        <a:xfrm>
          <a:off x="2890064" y="656993"/>
          <a:ext cx="192264" cy="16620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-4109389"/>
              <a:satOff val="4187"/>
              <a:lumOff val="-78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BDCC2B-AE73-4713-8515-168FB917A42B}">
      <dsp:nvSpPr>
        <dsp:cNvPr id="0" name=""/>
        <dsp:cNvSpPr/>
      </dsp:nvSpPr>
      <dsp:spPr>
        <a:xfrm>
          <a:off x="4264396" y="814082"/>
          <a:ext cx="1652046" cy="1418087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-5283500"/>
            <a:satOff val="5384"/>
            <a:lumOff val="-1009"/>
            <a:alphaOff val="0"/>
          </a:schemeClr>
        </a:solidFill>
        <a:ln w="15875" cap="flat" cmpd="sng" algn="ctr">
          <a:solidFill>
            <a:schemeClr val="accent3">
              <a:hueOff val="-5283500"/>
              <a:satOff val="5384"/>
              <a:lumOff val="-100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Entorno económico</a:t>
          </a:r>
          <a:endParaRPr lang="es-EC" sz="2000" kern="1200" dirty="0"/>
        </a:p>
      </dsp:txBody>
      <dsp:txXfrm>
        <a:off x="4520240" y="1033694"/>
        <a:ext cx="1140358" cy="978863"/>
      </dsp:txXfrm>
    </dsp:sp>
    <dsp:sp modelId="{782FDFE0-2DA3-49DD-8AC2-D44982AD69BA}">
      <dsp:nvSpPr>
        <dsp:cNvPr id="0" name=""/>
        <dsp:cNvSpPr/>
      </dsp:nvSpPr>
      <dsp:spPr>
        <a:xfrm>
          <a:off x="5692644" y="1442436"/>
          <a:ext cx="192264" cy="16620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-4931266"/>
              <a:satOff val="5025"/>
              <a:lumOff val="-94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0A1EDE-DF20-442C-9B19-7AE28F4DD520}">
      <dsp:nvSpPr>
        <dsp:cNvPr id="0" name=""/>
        <dsp:cNvSpPr/>
      </dsp:nvSpPr>
      <dsp:spPr>
        <a:xfrm>
          <a:off x="5685523" y="1611320"/>
          <a:ext cx="1652046" cy="1418087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5875" cap="flat" cmpd="sng" algn="ctr">
          <a:solidFill>
            <a:schemeClr val="accent3">
              <a:hueOff val="-5283500"/>
              <a:satOff val="5384"/>
              <a:lumOff val="-100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47B-8EB5-4924-8FF0-B6774E4569B8}">
      <dsp:nvSpPr>
        <dsp:cNvPr id="0" name=""/>
        <dsp:cNvSpPr/>
      </dsp:nvSpPr>
      <dsp:spPr>
        <a:xfrm>
          <a:off x="6006980" y="1637055"/>
          <a:ext cx="192264" cy="16620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-5753144"/>
              <a:satOff val="5862"/>
              <a:lumOff val="-109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83187F-07DB-4780-A3D7-231264AFBBEE}">
      <dsp:nvSpPr>
        <dsp:cNvPr id="0" name=""/>
        <dsp:cNvSpPr/>
      </dsp:nvSpPr>
      <dsp:spPr>
        <a:xfrm>
          <a:off x="5685523" y="43650"/>
          <a:ext cx="1652046" cy="1418087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-7044667"/>
            <a:satOff val="7178"/>
            <a:lumOff val="-1345"/>
            <a:alphaOff val="0"/>
          </a:schemeClr>
        </a:solidFill>
        <a:ln w="15875" cap="flat" cmpd="sng" algn="ctr">
          <a:solidFill>
            <a:schemeClr val="accent3">
              <a:hueOff val="-7044667"/>
              <a:satOff val="7178"/>
              <a:lumOff val="-13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9050" rIns="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Ganadería:</a:t>
          </a:r>
          <a:endParaRPr lang="es-EC" sz="1500" kern="1200" dirty="0"/>
        </a:p>
      </dsp:txBody>
      <dsp:txXfrm>
        <a:off x="5941367" y="263262"/>
        <a:ext cx="1140358" cy="978863"/>
      </dsp:txXfrm>
    </dsp:sp>
    <dsp:sp modelId="{42953043-C8E2-4DB1-8E36-852777F5059F}">
      <dsp:nvSpPr>
        <dsp:cNvPr id="0" name=""/>
        <dsp:cNvSpPr/>
      </dsp:nvSpPr>
      <dsp:spPr>
        <a:xfrm>
          <a:off x="7113770" y="679511"/>
          <a:ext cx="192264" cy="16620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-6575022"/>
              <a:satOff val="6700"/>
              <a:lumOff val="-125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9D2336-DE25-44FE-B138-CA18FC7FE2D8}">
      <dsp:nvSpPr>
        <dsp:cNvPr id="0" name=""/>
        <dsp:cNvSpPr/>
      </dsp:nvSpPr>
      <dsp:spPr>
        <a:xfrm>
          <a:off x="7106649" y="834991"/>
          <a:ext cx="1652046" cy="1418087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5875" cap="flat" cmpd="sng" algn="ctr">
          <a:solidFill>
            <a:schemeClr val="accent3">
              <a:hueOff val="-7044667"/>
              <a:satOff val="7178"/>
              <a:lumOff val="-13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87937F-EBAB-4C0E-B2B0-91ABE541B54D}">
      <dsp:nvSpPr>
        <dsp:cNvPr id="0" name=""/>
        <dsp:cNvSpPr/>
      </dsp:nvSpPr>
      <dsp:spPr>
        <a:xfrm>
          <a:off x="7436245" y="866623"/>
          <a:ext cx="192264" cy="16620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-7396900"/>
              <a:satOff val="7537"/>
              <a:lumOff val="-141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8CC18D-6AE1-4649-9B85-190B798E4BAB}">
      <dsp:nvSpPr>
        <dsp:cNvPr id="0" name=""/>
        <dsp:cNvSpPr/>
      </dsp:nvSpPr>
      <dsp:spPr>
        <a:xfrm>
          <a:off x="7106649" y="2400517"/>
          <a:ext cx="1652046" cy="1418087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-8805833"/>
            <a:satOff val="8973"/>
            <a:lumOff val="-1681"/>
            <a:alphaOff val="0"/>
          </a:schemeClr>
        </a:solidFill>
        <a:ln w="15875" cap="flat" cmpd="sng" algn="ctr">
          <a:solidFill>
            <a:schemeClr val="accent3">
              <a:hueOff val="-8805833"/>
              <a:satOff val="8973"/>
              <a:lumOff val="-168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9050" rIns="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Manufactura</a:t>
          </a:r>
          <a:endParaRPr lang="es-EC" sz="1500" kern="1200" dirty="0"/>
        </a:p>
      </dsp:txBody>
      <dsp:txXfrm>
        <a:off x="7362493" y="2620129"/>
        <a:ext cx="1140358" cy="978863"/>
      </dsp:txXfrm>
    </dsp:sp>
    <dsp:sp modelId="{C017070A-DE5E-4FE2-B1C1-39AB6A8BB75F}">
      <dsp:nvSpPr>
        <dsp:cNvPr id="0" name=""/>
        <dsp:cNvSpPr/>
      </dsp:nvSpPr>
      <dsp:spPr>
        <a:xfrm>
          <a:off x="7434210" y="3642751"/>
          <a:ext cx="192264" cy="16620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-8218778"/>
              <a:satOff val="8375"/>
              <a:lumOff val="-15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AB8EAA-F3C4-48CF-9276-CEF8AA8DDDC5}">
      <dsp:nvSpPr>
        <dsp:cNvPr id="0" name=""/>
        <dsp:cNvSpPr/>
      </dsp:nvSpPr>
      <dsp:spPr>
        <a:xfrm>
          <a:off x="5685523" y="3176846"/>
          <a:ext cx="1652046" cy="1418087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15875" cap="flat" cmpd="sng" algn="ctr">
          <a:solidFill>
            <a:schemeClr val="accent3">
              <a:hueOff val="-8805833"/>
              <a:satOff val="8973"/>
              <a:lumOff val="-168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F1D374-18A6-4981-8065-EAD2475DC6FA}">
      <dsp:nvSpPr>
        <dsp:cNvPr id="0" name=""/>
        <dsp:cNvSpPr/>
      </dsp:nvSpPr>
      <dsp:spPr>
        <a:xfrm>
          <a:off x="7128012" y="3799304"/>
          <a:ext cx="192264" cy="16620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-9040656"/>
              <a:satOff val="9212"/>
              <a:lumOff val="-172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84DBB0-4E01-4AD5-8D40-4923EFF98820}">
      <dsp:nvSpPr>
        <dsp:cNvPr id="0" name=""/>
        <dsp:cNvSpPr/>
      </dsp:nvSpPr>
      <dsp:spPr>
        <a:xfrm>
          <a:off x="2841235" y="3168268"/>
          <a:ext cx="1652046" cy="1418087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-10567000"/>
            <a:satOff val="10767"/>
            <a:lumOff val="-2018"/>
            <a:alphaOff val="0"/>
          </a:schemeClr>
        </a:solidFill>
        <a:ln w="15875" cap="flat" cmpd="sng" algn="ctr">
          <a:solidFill>
            <a:schemeClr val="accent3">
              <a:hueOff val="-10567000"/>
              <a:satOff val="10767"/>
              <a:lumOff val="-201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9050" rIns="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Comercio</a:t>
          </a:r>
          <a:endParaRPr lang="es-EC" sz="1500" kern="1200" dirty="0"/>
        </a:p>
      </dsp:txBody>
      <dsp:txXfrm>
        <a:off x="3097079" y="3387880"/>
        <a:ext cx="1140358" cy="978863"/>
      </dsp:txXfrm>
    </dsp:sp>
    <dsp:sp modelId="{80A88B84-104B-4C1B-826B-0A2BF0640C85}">
      <dsp:nvSpPr>
        <dsp:cNvPr id="0" name=""/>
        <dsp:cNvSpPr/>
      </dsp:nvSpPr>
      <dsp:spPr>
        <a:xfrm>
          <a:off x="2889047" y="3796623"/>
          <a:ext cx="192264" cy="16620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-9862533"/>
              <a:satOff val="10050"/>
              <a:lumOff val="-188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8D71AA-69AD-4DDF-AFE6-145FBFB48663}">
      <dsp:nvSpPr>
        <dsp:cNvPr id="0" name=""/>
        <dsp:cNvSpPr/>
      </dsp:nvSpPr>
      <dsp:spPr>
        <a:xfrm>
          <a:off x="1420109" y="3956392"/>
          <a:ext cx="1652046" cy="1418087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15875" cap="flat" cmpd="sng" algn="ctr">
          <a:solidFill>
            <a:schemeClr val="accent3">
              <a:hueOff val="-10567000"/>
              <a:satOff val="10767"/>
              <a:lumOff val="-201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A9DBF0-FDA8-4669-8075-9748D02846A1}">
      <dsp:nvSpPr>
        <dsp:cNvPr id="0" name=""/>
        <dsp:cNvSpPr/>
      </dsp:nvSpPr>
      <dsp:spPr>
        <a:xfrm>
          <a:off x="2544192" y="3976230"/>
          <a:ext cx="192264" cy="16620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-10684411"/>
              <a:satOff val="10887"/>
              <a:lumOff val="-204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C99A6F-22D0-4102-8818-351535535651}">
      <dsp:nvSpPr>
        <dsp:cNvPr id="0" name=""/>
        <dsp:cNvSpPr/>
      </dsp:nvSpPr>
      <dsp:spPr>
        <a:xfrm>
          <a:off x="8520655" y="3195075"/>
          <a:ext cx="1652046" cy="1418087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-12328166"/>
            <a:satOff val="12562"/>
            <a:lumOff val="-2354"/>
            <a:alphaOff val="0"/>
          </a:schemeClr>
        </a:solidFill>
        <a:ln w="15875" cap="flat" cmpd="sng" algn="ctr">
          <a:solidFill>
            <a:schemeClr val="accent3">
              <a:hueOff val="-12328166"/>
              <a:satOff val="12562"/>
              <a:lumOff val="-235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9050" rIns="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Turismo: 4% Actividades económicas</a:t>
          </a:r>
          <a:endParaRPr lang="es-EC" sz="1500" kern="1200" dirty="0"/>
        </a:p>
      </dsp:txBody>
      <dsp:txXfrm>
        <a:off x="8776499" y="3414687"/>
        <a:ext cx="1140358" cy="978863"/>
      </dsp:txXfrm>
    </dsp:sp>
    <dsp:sp modelId="{88E9D5D3-B85B-4C20-AFBB-DC1B334448A4}">
      <dsp:nvSpPr>
        <dsp:cNvPr id="0" name=""/>
        <dsp:cNvSpPr/>
      </dsp:nvSpPr>
      <dsp:spPr>
        <a:xfrm>
          <a:off x="8848216" y="4437309"/>
          <a:ext cx="192264" cy="16620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-11506288"/>
              <a:satOff val="11725"/>
              <a:lumOff val="-219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DB03B7-B2FE-4B14-AAA9-62AF68659784}">
      <dsp:nvSpPr>
        <dsp:cNvPr id="0" name=""/>
        <dsp:cNvSpPr/>
      </dsp:nvSpPr>
      <dsp:spPr>
        <a:xfrm>
          <a:off x="7099528" y="3971940"/>
          <a:ext cx="1652046" cy="1418087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 w="15875" cap="flat" cmpd="sng" algn="ctr">
          <a:solidFill>
            <a:schemeClr val="accent3">
              <a:hueOff val="-12328166"/>
              <a:satOff val="12562"/>
              <a:lumOff val="-235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56E375-981B-417C-BE8F-B4AE33E8FC1C}">
      <dsp:nvSpPr>
        <dsp:cNvPr id="0" name=""/>
        <dsp:cNvSpPr/>
      </dsp:nvSpPr>
      <dsp:spPr>
        <a:xfrm>
          <a:off x="8542017" y="4594398"/>
          <a:ext cx="192264" cy="16620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-12328166"/>
              <a:satOff val="12562"/>
              <a:lumOff val="-235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B8934E-CA54-4798-8313-7DE17F54931E}">
      <dsp:nvSpPr>
        <dsp:cNvPr id="0" name=""/>
        <dsp:cNvSpPr/>
      </dsp:nvSpPr>
      <dsp:spPr>
        <a:xfrm>
          <a:off x="1092273" y="577339"/>
          <a:ext cx="4586051" cy="4586051"/>
        </a:xfrm>
        <a:prstGeom prst="blockArc">
          <a:avLst>
            <a:gd name="adj1" fmla="val 13114286"/>
            <a:gd name="adj2" fmla="val 16200000"/>
            <a:gd name="adj3" fmla="val 3895"/>
          </a:avLst>
        </a:prstGeom>
        <a:solidFill>
          <a:schemeClr val="accent3">
            <a:hueOff val="-12328166"/>
            <a:satOff val="12562"/>
            <a:lumOff val="-235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95F626-D523-49C6-B7D0-0C6815763103}">
      <dsp:nvSpPr>
        <dsp:cNvPr id="0" name=""/>
        <dsp:cNvSpPr/>
      </dsp:nvSpPr>
      <dsp:spPr>
        <a:xfrm>
          <a:off x="1092273" y="577339"/>
          <a:ext cx="4586051" cy="4586051"/>
        </a:xfrm>
        <a:prstGeom prst="blockArc">
          <a:avLst>
            <a:gd name="adj1" fmla="val 10028571"/>
            <a:gd name="adj2" fmla="val 13114286"/>
            <a:gd name="adj3" fmla="val 3895"/>
          </a:avLst>
        </a:prstGeom>
        <a:solidFill>
          <a:schemeClr val="accent3">
            <a:hueOff val="-10273472"/>
            <a:satOff val="10468"/>
            <a:lumOff val="-196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D479D8-BBB5-45C4-9881-E33047BDEBE6}">
      <dsp:nvSpPr>
        <dsp:cNvPr id="0" name=""/>
        <dsp:cNvSpPr/>
      </dsp:nvSpPr>
      <dsp:spPr>
        <a:xfrm>
          <a:off x="1092273" y="577339"/>
          <a:ext cx="4586051" cy="4586051"/>
        </a:xfrm>
        <a:prstGeom prst="blockArc">
          <a:avLst>
            <a:gd name="adj1" fmla="val 6942857"/>
            <a:gd name="adj2" fmla="val 10028571"/>
            <a:gd name="adj3" fmla="val 3895"/>
          </a:avLst>
        </a:prstGeom>
        <a:solidFill>
          <a:schemeClr val="accent3">
            <a:hueOff val="-8218778"/>
            <a:satOff val="8375"/>
            <a:lumOff val="-156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6D66CF-2B08-47F3-9FF5-B0D250DBE486}">
      <dsp:nvSpPr>
        <dsp:cNvPr id="0" name=""/>
        <dsp:cNvSpPr/>
      </dsp:nvSpPr>
      <dsp:spPr>
        <a:xfrm>
          <a:off x="1092273" y="577339"/>
          <a:ext cx="4586051" cy="4586051"/>
        </a:xfrm>
        <a:prstGeom prst="blockArc">
          <a:avLst>
            <a:gd name="adj1" fmla="val 3857143"/>
            <a:gd name="adj2" fmla="val 6942857"/>
            <a:gd name="adj3" fmla="val 3895"/>
          </a:avLst>
        </a:prstGeom>
        <a:solidFill>
          <a:schemeClr val="accent3">
            <a:hueOff val="-6164083"/>
            <a:satOff val="6281"/>
            <a:lumOff val="-117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4144A7-70D8-414F-B1A0-FE89AB5834FD}">
      <dsp:nvSpPr>
        <dsp:cNvPr id="0" name=""/>
        <dsp:cNvSpPr/>
      </dsp:nvSpPr>
      <dsp:spPr>
        <a:xfrm>
          <a:off x="1092273" y="577339"/>
          <a:ext cx="4586051" cy="4586051"/>
        </a:xfrm>
        <a:prstGeom prst="blockArc">
          <a:avLst>
            <a:gd name="adj1" fmla="val 771429"/>
            <a:gd name="adj2" fmla="val 3857143"/>
            <a:gd name="adj3" fmla="val 3895"/>
          </a:avLst>
        </a:prstGeom>
        <a:solidFill>
          <a:schemeClr val="accent3">
            <a:hueOff val="-4109389"/>
            <a:satOff val="4187"/>
            <a:lumOff val="-78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A89B5E-69D6-4D51-870A-5F865D5225F6}">
      <dsp:nvSpPr>
        <dsp:cNvPr id="0" name=""/>
        <dsp:cNvSpPr/>
      </dsp:nvSpPr>
      <dsp:spPr>
        <a:xfrm>
          <a:off x="1092273" y="577339"/>
          <a:ext cx="4586051" cy="4586051"/>
        </a:xfrm>
        <a:prstGeom prst="blockArc">
          <a:avLst>
            <a:gd name="adj1" fmla="val 19285714"/>
            <a:gd name="adj2" fmla="val 771429"/>
            <a:gd name="adj3" fmla="val 3895"/>
          </a:avLst>
        </a:prstGeom>
        <a:solidFill>
          <a:schemeClr val="accent3">
            <a:hueOff val="-2054694"/>
            <a:satOff val="2094"/>
            <a:lumOff val="-39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51B8AB-CF5D-44C8-9D5C-0569873DCEF0}">
      <dsp:nvSpPr>
        <dsp:cNvPr id="0" name=""/>
        <dsp:cNvSpPr/>
      </dsp:nvSpPr>
      <dsp:spPr>
        <a:xfrm>
          <a:off x="1092273" y="577339"/>
          <a:ext cx="4586051" cy="4586051"/>
        </a:xfrm>
        <a:prstGeom prst="blockArc">
          <a:avLst>
            <a:gd name="adj1" fmla="val 16200000"/>
            <a:gd name="adj2" fmla="val 19285714"/>
            <a:gd name="adj3" fmla="val 3895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F44EF5-4E9F-44E1-89E7-D634EB5A4CBB}">
      <dsp:nvSpPr>
        <dsp:cNvPr id="0" name=""/>
        <dsp:cNvSpPr/>
      </dsp:nvSpPr>
      <dsp:spPr>
        <a:xfrm>
          <a:off x="2297384" y="1806620"/>
          <a:ext cx="2175829" cy="212748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Entorno Ambiental</a:t>
          </a:r>
          <a:endParaRPr lang="es-EC" sz="2400" kern="1200" dirty="0"/>
        </a:p>
      </dsp:txBody>
      <dsp:txXfrm>
        <a:off x="2616027" y="2118184"/>
        <a:ext cx="1538543" cy="1504361"/>
      </dsp:txXfrm>
    </dsp:sp>
    <dsp:sp modelId="{CED214BD-B3F1-4FDF-AF9B-4963AFF0D978}">
      <dsp:nvSpPr>
        <dsp:cNvPr id="0" name=""/>
        <dsp:cNvSpPr/>
      </dsp:nvSpPr>
      <dsp:spPr>
        <a:xfrm>
          <a:off x="2765101" y="1796"/>
          <a:ext cx="1240394" cy="124039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Energía eléctrica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95% </a:t>
          </a:r>
          <a:endParaRPr lang="es-EC" sz="1200" kern="1200" dirty="0"/>
        </a:p>
      </dsp:txBody>
      <dsp:txXfrm>
        <a:off x="2946752" y="183447"/>
        <a:ext cx="877092" cy="877092"/>
      </dsp:txXfrm>
    </dsp:sp>
    <dsp:sp modelId="{8FF426B3-07AF-496A-AAA9-40F20C08B8F9}">
      <dsp:nvSpPr>
        <dsp:cNvPr id="0" name=""/>
        <dsp:cNvSpPr/>
      </dsp:nvSpPr>
      <dsp:spPr>
        <a:xfrm>
          <a:off x="4522949" y="848331"/>
          <a:ext cx="1240394" cy="1240394"/>
        </a:xfrm>
        <a:prstGeom prst="ellipse">
          <a:avLst/>
        </a:prstGeom>
        <a:solidFill>
          <a:schemeClr val="accent3">
            <a:hueOff val="-2054694"/>
            <a:satOff val="2094"/>
            <a:lumOff val="-39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Agua Potable: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59% </a:t>
          </a:r>
          <a:br>
            <a:rPr lang="es-EC" sz="1200" kern="1200" dirty="0" smtClean="0"/>
          </a:br>
          <a:r>
            <a:rPr lang="es-EC" sz="1200" kern="1200" dirty="0" smtClean="0"/>
            <a:t>37% </a:t>
          </a:r>
        </a:p>
      </dsp:txBody>
      <dsp:txXfrm>
        <a:off x="4704600" y="1029982"/>
        <a:ext cx="877092" cy="877092"/>
      </dsp:txXfrm>
    </dsp:sp>
    <dsp:sp modelId="{7E797CAB-74A5-463A-BFB0-D9BC4E3E9845}">
      <dsp:nvSpPr>
        <dsp:cNvPr id="0" name=""/>
        <dsp:cNvSpPr/>
      </dsp:nvSpPr>
      <dsp:spPr>
        <a:xfrm>
          <a:off x="4957101" y="2750477"/>
          <a:ext cx="1240394" cy="1240394"/>
        </a:xfrm>
        <a:prstGeom prst="ellipse">
          <a:avLst/>
        </a:prstGeom>
        <a:solidFill>
          <a:schemeClr val="accent3">
            <a:hueOff val="-4109389"/>
            <a:satOff val="4187"/>
            <a:lumOff val="-78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Alcantarillado</a:t>
          </a:r>
          <a:br>
            <a:rPr lang="es-EC" sz="1200" kern="1200" dirty="0" smtClean="0"/>
          </a:br>
          <a:r>
            <a:rPr lang="es-EC" sz="1200" kern="1200" dirty="0" smtClean="0"/>
            <a:t>62% Red pública</a:t>
          </a:r>
          <a:br>
            <a:rPr lang="es-EC" sz="1200" kern="1200" dirty="0" smtClean="0"/>
          </a:br>
          <a:endParaRPr lang="es-EC" sz="1200" kern="1200" dirty="0"/>
        </a:p>
      </dsp:txBody>
      <dsp:txXfrm>
        <a:off x="5138752" y="2932128"/>
        <a:ext cx="877092" cy="877092"/>
      </dsp:txXfrm>
    </dsp:sp>
    <dsp:sp modelId="{3BA7EA6E-5378-4CAD-892B-8D8E25B79A12}">
      <dsp:nvSpPr>
        <dsp:cNvPr id="0" name=""/>
        <dsp:cNvSpPr/>
      </dsp:nvSpPr>
      <dsp:spPr>
        <a:xfrm>
          <a:off x="3740633" y="4275880"/>
          <a:ext cx="1240394" cy="1240394"/>
        </a:xfrm>
        <a:prstGeom prst="ellipse">
          <a:avLst/>
        </a:prstGeom>
        <a:solidFill>
          <a:schemeClr val="accent3">
            <a:hueOff val="-6164083"/>
            <a:satOff val="6281"/>
            <a:lumOff val="-117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Servicio de telefonía</a:t>
          </a:r>
          <a:br>
            <a:rPr lang="es-EC" sz="1200" kern="1200" dirty="0" smtClean="0"/>
          </a:br>
          <a:r>
            <a:rPr lang="es-EC" sz="1200" kern="1200" dirty="0" smtClean="0"/>
            <a:t>72% </a:t>
          </a:r>
          <a:br>
            <a:rPr lang="es-EC" sz="1200" kern="1200" dirty="0" smtClean="0"/>
          </a:br>
          <a:endParaRPr lang="es-EC" sz="1200" kern="1200" dirty="0"/>
        </a:p>
      </dsp:txBody>
      <dsp:txXfrm>
        <a:off x="3922284" y="4457531"/>
        <a:ext cx="877092" cy="877092"/>
      </dsp:txXfrm>
    </dsp:sp>
    <dsp:sp modelId="{50E0BC7C-83EC-4199-B75D-0E737D56CAC8}">
      <dsp:nvSpPr>
        <dsp:cNvPr id="0" name=""/>
        <dsp:cNvSpPr/>
      </dsp:nvSpPr>
      <dsp:spPr>
        <a:xfrm>
          <a:off x="1789569" y="4275880"/>
          <a:ext cx="1240394" cy="1240394"/>
        </a:xfrm>
        <a:prstGeom prst="ellipse">
          <a:avLst/>
        </a:prstGeom>
        <a:solidFill>
          <a:schemeClr val="accent3">
            <a:hueOff val="-8218778"/>
            <a:satOff val="8375"/>
            <a:lumOff val="-156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Cobertura Internet</a:t>
          </a:r>
          <a:br>
            <a:rPr lang="es-EC" sz="1200" kern="1200" dirty="0" smtClean="0"/>
          </a:br>
          <a:endParaRPr lang="es-EC" sz="1200" kern="1200" dirty="0"/>
        </a:p>
      </dsp:txBody>
      <dsp:txXfrm>
        <a:off x="1971220" y="4457531"/>
        <a:ext cx="877092" cy="877092"/>
      </dsp:txXfrm>
    </dsp:sp>
    <dsp:sp modelId="{BE551CC4-48CF-446B-823B-3AED381C9AB1}">
      <dsp:nvSpPr>
        <dsp:cNvPr id="0" name=""/>
        <dsp:cNvSpPr/>
      </dsp:nvSpPr>
      <dsp:spPr>
        <a:xfrm>
          <a:off x="573101" y="2750477"/>
          <a:ext cx="1240394" cy="1240394"/>
        </a:xfrm>
        <a:prstGeom prst="ellipse">
          <a:avLst/>
        </a:prstGeom>
        <a:solidFill>
          <a:schemeClr val="accent3">
            <a:hueOff val="-10273472"/>
            <a:satOff val="10468"/>
            <a:lumOff val="-196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Eliminación de desechos sólidos</a:t>
          </a:r>
          <a:br>
            <a:rPr lang="es-EC" sz="1200" kern="1200" dirty="0" smtClean="0"/>
          </a:br>
          <a:endParaRPr lang="es-EC" sz="1200" kern="1200" dirty="0"/>
        </a:p>
      </dsp:txBody>
      <dsp:txXfrm>
        <a:off x="754752" y="2932128"/>
        <a:ext cx="877092" cy="877092"/>
      </dsp:txXfrm>
    </dsp:sp>
    <dsp:sp modelId="{D12E4EEE-2965-4162-8C49-D2169E171B2C}">
      <dsp:nvSpPr>
        <dsp:cNvPr id="0" name=""/>
        <dsp:cNvSpPr/>
      </dsp:nvSpPr>
      <dsp:spPr>
        <a:xfrm>
          <a:off x="1007253" y="848331"/>
          <a:ext cx="1240394" cy="1240394"/>
        </a:xfrm>
        <a:prstGeom prst="ellipse">
          <a:avLst/>
        </a:prstGeom>
        <a:solidFill>
          <a:schemeClr val="accent3">
            <a:hueOff val="-12328166"/>
            <a:satOff val="12562"/>
            <a:lumOff val="-235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Seguridad pública</a:t>
          </a:r>
          <a:endParaRPr lang="es-EC" sz="1200" kern="1200" dirty="0"/>
        </a:p>
      </dsp:txBody>
      <dsp:txXfrm>
        <a:off x="1188904" y="1029982"/>
        <a:ext cx="877092" cy="87709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E05F65-9C89-4F8B-9D0B-51CB7F7070A1}">
      <dsp:nvSpPr>
        <dsp:cNvPr id="0" name=""/>
        <dsp:cNvSpPr/>
      </dsp:nvSpPr>
      <dsp:spPr>
        <a:xfrm>
          <a:off x="3206839" y="2966744"/>
          <a:ext cx="2197994" cy="219799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500" kern="1200" dirty="0" smtClean="0"/>
            <a:t>Entorno Social</a:t>
          </a:r>
          <a:endParaRPr lang="es-EC" sz="3500" kern="1200" dirty="0"/>
        </a:p>
      </dsp:txBody>
      <dsp:txXfrm>
        <a:off x="3528728" y="3288633"/>
        <a:ext cx="1554216" cy="1554216"/>
      </dsp:txXfrm>
    </dsp:sp>
    <dsp:sp modelId="{A571B352-CD08-4982-BB88-C2B6473BF3A4}">
      <dsp:nvSpPr>
        <dsp:cNvPr id="0" name=""/>
        <dsp:cNvSpPr/>
      </dsp:nvSpPr>
      <dsp:spPr>
        <a:xfrm rot="10800000">
          <a:off x="1076034" y="3752527"/>
          <a:ext cx="2013609" cy="626428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41AC83-26BD-43A0-8808-019EA01DE926}">
      <dsp:nvSpPr>
        <dsp:cNvPr id="0" name=""/>
        <dsp:cNvSpPr/>
      </dsp:nvSpPr>
      <dsp:spPr>
        <a:xfrm>
          <a:off x="31987" y="3230503"/>
          <a:ext cx="2088095" cy="167047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Educación: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96,30%</a:t>
          </a:r>
        </a:p>
      </dsp:txBody>
      <dsp:txXfrm>
        <a:off x="80914" y="3279430"/>
        <a:ext cx="1990241" cy="1572622"/>
      </dsp:txXfrm>
    </dsp:sp>
    <dsp:sp modelId="{4E0E6DF1-4227-45D0-A97F-0FF7B9F1AC4A}">
      <dsp:nvSpPr>
        <dsp:cNvPr id="0" name=""/>
        <dsp:cNvSpPr/>
      </dsp:nvSpPr>
      <dsp:spPr>
        <a:xfrm rot="13500000">
          <a:off x="1727135" y="2180631"/>
          <a:ext cx="2013609" cy="626428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1A0F5D-21EF-4ADC-99D7-C8D26BFD2C7C}">
      <dsp:nvSpPr>
        <dsp:cNvPr id="0" name=""/>
        <dsp:cNvSpPr/>
      </dsp:nvSpPr>
      <dsp:spPr>
        <a:xfrm>
          <a:off x="977974" y="946688"/>
          <a:ext cx="2088095" cy="167047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Salud</a:t>
          </a:r>
        </a:p>
      </dsp:txBody>
      <dsp:txXfrm>
        <a:off x="1026901" y="995615"/>
        <a:ext cx="1990241" cy="1572622"/>
      </dsp:txXfrm>
    </dsp:sp>
    <dsp:sp modelId="{E69AD040-471E-4330-9708-53792305EC87}">
      <dsp:nvSpPr>
        <dsp:cNvPr id="0" name=""/>
        <dsp:cNvSpPr/>
      </dsp:nvSpPr>
      <dsp:spPr>
        <a:xfrm rot="16200000">
          <a:off x="3299031" y="1529530"/>
          <a:ext cx="2013609" cy="626428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2EDBB0-775F-44D2-9971-EC17AFA930FF}">
      <dsp:nvSpPr>
        <dsp:cNvPr id="0" name=""/>
        <dsp:cNvSpPr/>
      </dsp:nvSpPr>
      <dsp:spPr>
        <a:xfrm>
          <a:off x="3261788" y="701"/>
          <a:ext cx="2088095" cy="167047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Pobreza:</a:t>
          </a:r>
          <a:br>
            <a:rPr lang="es-EC" sz="1800" kern="1200" dirty="0" smtClean="0"/>
          </a:br>
          <a:r>
            <a:rPr lang="es-EC" sz="1800" kern="1200" dirty="0" smtClean="0"/>
            <a:t> -38,7%  extrema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- 85% por necesidades básicas</a:t>
          </a:r>
          <a:endParaRPr lang="es-EC" sz="1800" kern="1200" dirty="0"/>
        </a:p>
      </dsp:txBody>
      <dsp:txXfrm>
        <a:off x="3310715" y="49628"/>
        <a:ext cx="1990241" cy="1572622"/>
      </dsp:txXfrm>
    </dsp:sp>
    <dsp:sp modelId="{BB06CC70-F9C8-4795-8DA3-C9F90C05350C}">
      <dsp:nvSpPr>
        <dsp:cNvPr id="0" name=""/>
        <dsp:cNvSpPr/>
      </dsp:nvSpPr>
      <dsp:spPr>
        <a:xfrm rot="18900000">
          <a:off x="4870927" y="2180631"/>
          <a:ext cx="2013609" cy="626428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4569A8-D87D-4135-A0CD-36BB7878ABBC}">
      <dsp:nvSpPr>
        <dsp:cNvPr id="0" name=""/>
        <dsp:cNvSpPr/>
      </dsp:nvSpPr>
      <dsp:spPr>
        <a:xfrm>
          <a:off x="5545603" y="946688"/>
          <a:ext cx="2088095" cy="167047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Organización Social: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-Cabildos comunales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-Directivas barriales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(Asamblea)</a:t>
          </a:r>
        </a:p>
      </dsp:txBody>
      <dsp:txXfrm>
        <a:off x="5594530" y="995615"/>
        <a:ext cx="1990241" cy="1572622"/>
      </dsp:txXfrm>
    </dsp:sp>
    <dsp:sp modelId="{AC4BBE1A-E06D-467B-AC49-87D237541B5C}">
      <dsp:nvSpPr>
        <dsp:cNvPr id="0" name=""/>
        <dsp:cNvSpPr/>
      </dsp:nvSpPr>
      <dsp:spPr>
        <a:xfrm>
          <a:off x="5522028" y="3752527"/>
          <a:ext cx="2013609" cy="626428"/>
        </a:xfrm>
        <a:prstGeom prst="lef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D4AB82-FB63-4A9B-9AFB-223C1C0B9682}">
      <dsp:nvSpPr>
        <dsp:cNvPr id="0" name=""/>
        <dsp:cNvSpPr/>
      </dsp:nvSpPr>
      <dsp:spPr>
        <a:xfrm>
          <a:off x="6491590" y="3230503"/>
          <a:ext cx="2088095" cy="167047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Grupos étnicos</a:t>
          </a:r>
          <a:br>
            <a:rPr lang="es-EC" sz="1800" kern="1200" dirty="0" smtClean="0"/>
          </a:br>
          <a:r>
            <a:rPr lang="es-EC" sz="1800" kern="1200" dirty="0" smtClean="0"/>
            <a:t>72,15%  indígenas</a:t>
          </a:r>
          <a:br>
            <a:rPr lang="es-EC" sz="1800" kern="1200" dirty="0" smtClean="0"/>
          </a:br>
          <a:endParaRPr lang="es-EC" sz="1800" kern="1200" dirty="0" smtClean="0"/>
        </a:p>
      </dsp:txBody>
      <dsp:txXfrm>
        <a:off x="6540517" y="3279430"/>
        <a:ext cx="1990241" cy="157262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043D7B-9533-4D29-8C33-34E877910F84}">
      <dsp:nvSpPr>
        <dsp:cNvPr id="0" name=""/>
        <dsp:cNvSpPr/>
      </dsp:nvSpPr>
      <dsp:spPr>
        <a:xfrm>
          <a:off x="3716277" y="1847858"/>
          <a:ext cx="1490723" cy="1476966"/>
        </a:xfrm>
        <a:prstGeom prst="ellipse">
          <a:avLst/>
        </a:prstGeom>
        <a:solidFill>
          <a:schemeClr val="accent2">
            <a:shade val="6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Día de los difuntos:</a:t>
          </a:r>
          <a:br>
            <a:rPr lang="es-EC" sz="1600" kern="1200" dirty="0" smtClean="0"/>
          </a:br>
          <a:r>
            <a:rPr lang="es-EC" sz="1600" kern="1200" dirty="0" smtClean="0"/>
            <a:t>comida-ritual</a:t>
          </a:r>
          <a:endParaRPr lang="es-EC" sz="1600" kern="1200" dirty="0"/>
        </a:p>
      </dsp:txBody>
      <dsp:txXfrm>
        <a:off x="3934588" y="2064155"/>
        <a:ext cx="1054101" cy="1044372"/>
      </dsp:txXfrm>
    </dsp:sp>
    <dsp:sp modelId="{72AE96B7-57EA-41D5-8ED0-085D4706CE6F}">
      <dsp:nvSpPr>
        <dsp:cNvPr id="0" name=""/>
        <dsp:cNvSpPr/>
      </dsp:nvSpPr>
      <dsp:spPr>
        <a:xfrm>
          <a:off x="3632731" y="3148517"/>
          <a:ext cx="527192" cy="527237"/>
        </a:xfrm>
        <a:prstGeom prst="ellipse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BED480-3E26-4DBF-8C78-21681DF8F5B9}">
      <dsp:nvSpPr>
        <dsp:cNvPr id="0" name=""/>
        <dsp:cNvSpPr/>
      </dsp:nvSpPr>
      <dsp:spPr>
        <a:xfrm>
          <a:off x="3547862" y="4604463"/>
          <a:ext cx="382093" cy="382136"/>
        </a:xfrm>
        <a:prstGeom prst="ellipse">
          <a:avLst/>
        </a:prstGeom>
        <a:solidFill>
          <a:schemeClr val="accent2">
            <a:shade val="50000"/>
            <a:hueOff val="-92544"/>
            <a:satOff val="-5932"/>
            <a:lumOff val="1151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6DE2E5-C281-432A-B2CE-C71E6939D43F}">
      <dsp:nvSpPr>
        <dsp:cNvPr id="0" name=""/>
        <dsp:cNvSpPr/>
      </dsp:nvSpPr>
      <dsp:spPr>
        <a:xfrm>
          <a:off x="6196505" y="2163375"/>
          <a:ext cx="382093" cy="382136"/>
        </a:xfrm>
        <a:prstGeom prst="ellipse">
          <a:avLst/>
        </a:prstGeom>
        <a:solidFill>
          <a:schemeClr val="accent2">
            <a:shade val="50000"/>
            <a:hueOff val="-185088"/>
            <a:satOff val="-11864"/>
            <a:lumOff val="2302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2D967C-3F5D-4EF1-8590-6329482A42CE}">
      <dsp:nvSpPr>
        <dsp:cNvPr id="0" name=""/>
        <dsp:cNvSpPr/>
      </dsp:nvSpPr>
      <dsp:spPr>
        <a:xfrm>
          <a:off x="5284961" y="4774855"/>
          <a:ext cx="527192" cy="527237"/>
        </a:xfrm>
        <a:prstGeom prst="ellipse">
          <a:avLst/>
        </a:prstGeom>
        <a:solidFill>
          <a:schemeClr val="accent2">
            <a:shade val="50000"/>
            <a:hueOff val="-277632"/>
            <a:satOff val="-17795"/>
            <a:lumOff val="3453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0C82DB-87A9-448F-A3B0-795E6B1FE315}">
      <dsp:nvSpPr>
        <dsp:cNvPr id="0" name=""/>
        <dsp:cNvSpPr/>
      </dsp:nvSpPr>
      <dsp:spPr>
        <a:xfrm>
          <a:off x="3655650" y="749319"/>
          <a:ext cx="382093" cy="382136"/>
        </a:xfrm>
        <a:prstGeom prst="ellipse">
          <a:avLst/>
        </a:prstGeom>
        <a:solidFill>
          <a:schemeClr val="accent2">
            <a:shade val="50000"/>
            <a:hueOff val="-370176"/>
            <a:satOff val="-23727"/>
            <a:lumOff val="4604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A34757-D94A-4F30-931C-8AFEF62DED73}">
      <dsp:nvSpPr>
        <dsp:cNvPr id="0" name=""/>
        <dsp:cNvSpPr/>
      </dsp:nvSpPr>
      <dsp:spPr>
        <a:xfrm>
          <a:off x="3311146" y="1718309"/>
          <a:ext cx="382093" cy="382136"/>
        </a:xfrm>
        <a:prstGeom prst="ellipse">
          <a:avLst/>
        </a:prstGeom>
        <a:solidFill>
          <a:schemeClr val="accent2">
            <a:shade val="50000"/>
            <a:hueOff val="-370176"/>
            <a:satOff val="-23727"/>
            <a:lumOff val="4604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7E94A7-74D7-4A0D-BF3F-02FC1DDE43A8}">
      <dsp:nvSpPr>
        <dsp:cNvPr id="0" name=""/>
        <dsp:cNvSpPr/>
      </dsp:nvSpPr>
      <dsp:spPr>
        <a:xfrm>
          <a:off x="5431169" y="199002"/>
          <a:ext cx="1927049" cy="1926741"/>
        </a:xfrm>
        <a:prstGeom prst="ellipse">
          <a:avLst/>
        </a:prstGeom>
        <a:solidFill>
          <a:schemeClr val="accent2">
            <a:shade val="50000"/>
            <a:hueOff val="-277632"/>
            <a:satOff val="-17795"/>
            <a:lumOff val="3453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Matrimonio indígena:</a:t>
          </a:r>
          <a:br>
            <a:rPr lang="es-EC" sz="1600" kern="1200" dirty="0" smtClean="0"/>
          </a:br>
          <a:r>
            <a:rPr lang="es-EC" sz="1600" kern="1200" dirty="0" smtClean="0"/>
            <a:t>pedido-padrinos-2 días de celebración</a:t>
          </a:r>
          <a:endParaRPr lang="es-EC" sz="1600" kern="1200" dirty="0"/>
        </a:p>
      </dsp:txBody>
      <dsp:txXfrm>
        <a:off x="5713379" y="481167"/>
        <a:ext cx="1362629" cy="1362411"/>
      </dsp:txXfrm>
    </dsp:sp>
    <dsp:sp modelId="{E94DBA49-FA79-4C58-A534-197A0F968BA5}">
      <dsp:nvSpPr>
        <dsp:cNvPr id="0" name=""/>
        <dsp:cNvSpPr/>
      </dsp:nvSpPr>
      <dsp:spPr>
        <a:xfrm>
          <a:off x="2072561" y="4528819"/>
          <a:ext cx="527192" cy="527237"/>
        </a:xfrm>
        <a:prstGeom prst="ellipse">
          <a:avLst/>
        </a:prstGeom>
        <a:solidFill>
          <a:schemeClr val="accent2">
            <a:shade val="50000"/>
            <a:hueOff val="-185088"/>
            <a:satOff val="-11864"/>
            <a:lumOff val="2302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974128-90ED-49F0-93CD-DA38539E009A}">
      <dsp:nvSpPr>
        <dsp:cNvPr id="0" name=""/>
        <dsp:cNvSpPr/>
      </dsp:nvSpPr>
      <dsp:spPr>
        <a:xfrm>
          <a:off x="428125" y="3766191"/>
          <a:ext cx="953506" cy="953125"/>
        </a:xfrm>
        <a:prstGeom prst="ellipse">
          <a:avLst/>
        </a:prstGeom>
        <a:solidFill>
          <a:schemeClr val="accent2">
            <a:shade val="50000"/>
            <a:hueOff val="-92544"/>
            <a:satOff val="-5932"/>
            <a:lumOff val="1151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E2B425-6199-436F-B864-FE67C0D2FAD7}">
      <dsp:nvSpPr>
        <dsp:cNvPr id="0" name=""/>
        <dsp:cNvSpPr/>
      </dsp:nvSpPr>
      <dsp:spPr>
        <a:xfrm>
          <a:off x="2016480" y="1099699"/>
          <a:ext cx="3226459" cy="3227014"/>
        </a:xfrm>
        <a:prstGeom prst="ellipse">
          <a:avLst/>
        </a:prstGeom>
        <a:solidFill>
          <a:schemeClr val="accent3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600" kern="1200" dirty="0" smtClean="0"/>
            <a:t>Entorno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600" kern="1200" dirty="0" smtClean="0"/>
            <a:t> Cultural</a:t>
          </a:r>
          <a:endParaRPr lang="es-EC" sz="3600" kern="1200" dirty="0"/>
        </a:p>
      </dsp:txBody>
      <dsp:txXfrm>
        <a:off x="2488984" y="1572284"/>
        <a:ext cx="2281451" cy="2281844"/>
      </dsp:txXfrm>
    </dsp:sp>
    <dsp:sp modelId="{9AD0B8BD-0AC3-4044-B9B0-5BC2F27572C3}">
      <dsp:nvSpPr>
        <dsp:cNvPr id="0" name=""/>
        <dsp:cNvSpPr/>
      </dsp:nvSpPr>
      <dsp:spPr>
        <a:xfrm>
          <a:off x="3008574" y="4086821"/>
          <a:ext cx="260102" cy="260075"/>
        </a:xfrm>
        <a:prstGeom prst="ellipse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9D1536-D4E1-4DB3-A644-74F6C4ABA973}">
      <dsp:nvSpPr>
        <dsp:cNvPr id="0" name=""/>
        <dsp:cNvSpPr/>
      </dsp:nvSpPr>
      <dsp:spPr>
        <a:xfrm>
          <a:off x="5450756" y="2409304"/>
          <a:ext cx="260102" cy="260075"/>
        </a:xfrm>
        <a:prstGeom prst="ellipse">
          <a:avLst/>
        </a:prstGeom>
        <a:solidFill>
          <a:schemeClr val="accent2">
            <a:shade val="80000"/>
            <a:hueOff val="-19439"/>
            <a:satOff val="-1259"/>
            <a:lumOff val="170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54191C-A29F-4352-A06B-573ECA991112}">
      <dsp:nvSpPr>
        <dsp:cNvPr id="0" name=""/>
        <dsp:cNvSpPr/>
      </dsp:nvSpPr>
      <dsp:spPr>
        <a:xfrm>
          <a:off x="4207825" y="4363620"/>
          <a:ext cx="358716" cy="359261"/>
        </a:xfrm>
        <a:prstGeom prst="ellipse">
          <a:avLst/>
        </a:prstGeom>
        <a:solidFill>
          <a:schemeClr val="accent2">
            <a:shade val="80000"/>
            <a:hueOff val="-38879"/>
            <a:satOff val="-2519"/>
            <a:lumOff val="340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DBC1EB-EC3F-4C5E-81B5-72E96985BF19}">
      <dsp:nvSpPr>
        <dsp:cNvPr id="0" name=""/>
        <dsp:cNvSpPr/>
      </dsp:nvSpPr>
      <dsp:spPr>
        <a:xfrm>
          <a:off x="3081377" y="1462421"/>
          <a:ext cx="260102" cy="260075"/>
        </a:xfrm>
        <a:prstGeom prst="ellipse">
          <a:avLst/>
        </a:prstGeom>
        <a:solidFill>
          <a:schemeClr val="accent2">
            <a:shade val="80000"/>
            <a:hueOff val="-58318"/>
            <a:satOff val="-3778"/>
            <a:lumOff val="510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FD3C98-2DD8-4761-AD5D-BBA4CCA2DBBC}">
      <dsp:nvSpPr>
        <dsp:cNvPr id="0" name=""/>
        <dsp:cNvSpPr/>
      </dsp:nvSpPr>
      <dsp:spPr>
        <a:xfrm>
          <a:off x="2262683" y="2950792"/>
          <a:ext cx="260102" cy="260075"/>
        </a:xfrm>
        <a:prstGeom prst="ellipse">
          <a:avLst/>
        </a:prstGeom>
        <a:solidFill>
          <a:schemeClr val="accent2">
            <a:shade val="80000"/>
            <a:hueOff val="-77757"/>
            <a:satOff val="-5038"/>
            <a:lumOff val="681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D9EC08-570E-4EEF-B5FE-4B072B2DFBF8}">
      <dsp:nvSpPr>
        <dsp:cNvPr id="0" name=""/>
        <dsp:cNvSpPr/>
      </dsp:nvSpPr>
      <dsp:spPr>
        <a:xfrm>
          <a:off x="785403" y="1392217"/>
          <a:ext cx="1756633" cy="1891737"/>
        </a:xfrm>
        <a:prstGeom prst="ellipse">
          <a:avLst/>
        </a:prstGeom>
        <a:solidFill>
          <a:schemeClr val="accent5">
            <a:lumMod val="60000"/>
            <a:lumOff val="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/>
            <a:t>Vestimenta</a:t>
          </a:r>
          <a:endParaRPr lang="es-EC" sz="1800" b="1" kern="1200" dirty="0"/>
        </a:p>
      </dsp:txBody>
      <dsp:txXfrm>
        <a:off x="1042656" y="1669255"/>
        <a:ext cx="1242127" cy="1337661"/>
      </dsp:txXfrm>
    </dsp:sp>
    <dsp:sp modelId="{4D668B1E-D497-4477-BDA0-81326619EF8C}">
      <dsp:nvSpPr>
        <dsp:cNvPr id="0" name=""/>
        <dsp:cNvSpPr/>
      </dsp:nvSpPr>
      <dsp:spPr>
        <a:xfrm>
          <a:off x="3495025" y="1473954"/>
          <a:ext cx="358716" cy="359261"/>
        </a:xfrm>
        <a:prstGeom prst="ellipse">
          <a:avLst/>
        </a:prstGeom>
        <a:solidFill>
          <a:schemeClr val="accent2">
            <a:shade val="80000"/>
            <a:hueOff val="-116636"/>
            <a:satOff val="-7557"/>
            <a:lumOff val="1021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06D111-AEDE-462D-A2E6-659B335584B5}">
      <dsp:nvSpPr>
        <dsp:cNvPr id="0" name=""/>
        <dsp:cNvSpPr/>
      </dsp:nvSpPr>
      <dsp:spPr>
        <a:xfrm>
          <a:off x="1131602" y="3378100"/>
          <a:ext cx="648601" cy="648747"/>
        </a:xfrm>
        <a:prstGeom prst="ellipse">
          <a:avLst/>
        </a:prstGeom>
        <a:solidFill>
          <a:schemeClr val="accent2">
            <a:shade val="80000"/>
            <a:hueOff val="-136075"/>
            <a:satOff val="-8816"/>
            <a:lumOff val="1192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A38A42-2006-4060-91A0-0C907C772AEC}">
      <dsp:nvSpPr>
        <dsp:cNvPr id="0" name=""/>
        <dsp:cNvSpPr/>
      </dsp:nvSpPr>
      <dsp:spPr>
        <a:xfrm>
          <a:off x="4454104" y="77918"/>
          <a:ext cx="1659878" cy="1601804"/>
        </a:xfrm>
        <a:prstGeom prst="ellipse">
          <a:avLst/>
        </a:prstGeom>
        <a:solidFill>
          <a:schemeClr val="accent5">
            <a:lumMod val="60000"/>
            <a:lumOff val="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/>
            <a:t>Idioma:</a:t>
          </a:r>
          <a:br>
            <a:rPr lang="es-EC" sz="1600" b="1" kern="1200" dirty="0" smtClean="0"/>
          </a:br>
          <a:r>
            <a:rPr lang="es-EC" sz="1600" b="1" kern="1200" dirty="0" smtClean="0"/>
            <a:t>-</a:t>
          </a:r>
          <a:r>
            <a:rPr lang="es-EC" sz="1600" b="1" kern="1200" dirty="0" err="1" smtClean="0"/>
            <a:t>Kichwa</a:t>
          </a:r>
          <a:r>
            <a:rPr lang="es-EC" sz="1600" b="1" kern="1200" dirty="0" smtClean="0"/>
            <a:t> 5%</a:t>
          </a:r>
          <a:br>
            <a:rPr lang="es-EC" sz="1600" b="1" kern="1200" dirty="0" smtClean="0"/>
          </a:br>
          <a:r>
            <a:rPr lang="es-EC" sz="1600" b="1" kern="1200" dirty="0" smtClean="0"/>
            <a:t>-Español 95%</a:t>
          </a:r>
          <a:endParaRPr lang="es-EC" sz="1600" b="1" kern="1200" dirty="0"/>
        </a:p>
      </dsp:txBody>
      <dsp:txXfrm>
        <a:off x="4697188" y="312497"/>
        <a:ext cx="1173710" cy="1132646"/>
      </dsp:txXfrm>
    </dsp:sp>
    <dsp:sp modelId="{E17AC7EC-CB2D-4274-BB23-0652768320C8}">
      <dsp:nvSpPr>
        <dsp:cNvPr id="0" name=""/>
        <dsp:cNvSpPr/>
      </dsp:nvSpPr>
      <dsp:spPr>
        <a:xfrm>
          <a:off x="4988793" y="1970462"/>
          <a:ext cx="358716" cy="359261"/>
        </a:xfrm>
        <a:prstGeom prst="ellipse">
          <a:avLst/>
        </a:prstGeom>
        <a:solidFill>
          <a:schemeClr val="accent2">
            <a:shade val="80000"/>
            <a:hueOff val="-174954"/>
            <a:satOff val="-11335"/>
            <a:lumOff val="1532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FC7700-158D-4D23-B84A-4CF9C74AD329}">
      <dsp:nvSpPr>
        <dsp:cNvPr id="0" name=""/>
        <dsp:cNvSpPr/>
      </dsp:nvSpPr>
      <dsp:spPr>
        <a:xfrm>
          <a:off x="884737" y="4150254"/>
          <a:ext cx="260102" cy="260075"/>
        </a:xfrm>
        <a:prstGeom prst="ellipse">
          <a:avLst/>
        </a:prstGeom>
        <a:solidFill>
          <a:schemeClr val="accent2">
            <a:shade val="80000"/>
            <a:hueOff val="-194393"/>
            <a:satOff val="-12594"/>
            <a:lumOff val="1702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32A079-529C-4C2B-B2C6-7F4798015A24}">
      <dsp:nvSpPr>
        <dsp:cNvPr id="0" name=""/>
        <dsp:cNvSpPr/>
      </dsp:nvSpPr>
      <dsp:spPr>
        <a:xfrm>
          <a:off x="3476494" y="3780035"/>
          <a:ext cx="260102" cy="260075"/>
        </a:xfrm>
        <a:prstGeom prst="ellipse">
          <a:avLst/>
        </a:prstGeom>
        <a:solidFill>
          <a:schemeClr val="accent2">
            <a:shade val="80000"/>
            <a:hueOff val="-213832"/>
            <a:satOff val="-13854"/>
            <a:lumOff val="1873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EF2D26-0549-43E6-9ABC-386D41F95D84}">
      <dsp:nvSpPr>
        <dsp:cNvPr id="0" name=""/>
        <dsp:cNvSpPr/>
      </dsp:nvSpPr>
      <dsp:spPr>
        <a:xfrm>
          <a:off x="5948329" y="3055357"/>
          <a:ext cx="1797810" cy="1865131"/>
        </a:xfrm>
        <a:prstGeom prst="ellipse">
          <a:avLst/>
        </a:prstGeom>
        <a:solidFill>
          <a:schemeClr val="accent5">
            <a:lumMod val="60000"/>
            <a:lumOff val="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/>
            <a:t>Tradiciones</a:t>
          </a:r>
          <a:endParaRPr lang="es-EC" sz="1600" b="1" kern="1200" dirty="0"/>
        </a:p>
      </dsp:txBody>
      <dsp:txXfrm>
        <a:off x="6211612" y="3328499"/>
        <a:ext cx="1271244" cy="1318847"/>
      </dsp:txXfrm>
    </dsp:sp>
    <dsp:sp modelId="{C7CF100D-F145-489A-991D-A3BF5E1F4F93}">
      <dsp:nvSpPr>
        <dsp:cNvPr id="0" name=""/>
        <dsp:cNvSpPr/>
      </dsp:nvSpPr>
      <dsp:spPr>
        <a:xfrm>
          <a:off x="5821385" y="3286410"/>
          <a:ext cx="260102" cy="260075"/>
        </a:xfrm>
        <a:prstGeom prst="ellipse">
          <a:avLst/>
        </a:prstGeom>
        <a:solidFill>
          <a:schemeClr val="accent2">
            <a:shade val="80000"/>
            <a:hueOff val="-252711"/>
            <a:satOff val="-16373"/>
            <a:lumOff val="2213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D53899-30A1-4133-9C78-5DD89F9450CC}">
      <dsp:nvSpPr>
        <dsp:cNvPr id="0" name=""/>
        <dsp:cNvSpPr/>
      </dsp:nvSpPr>
      <dsp:spPr>
        <a:xfrm>
          <a:off x="2426157" y="4454733"/>
          <a:ext cx="1311762" cy="1311911"/>
        </a:xfrm>
        <a:prstGeom prst="ellipse">
          <a:avLst/>
        </a:prstGeom>
        <a:solidFill>
          <a:schemeClr val="accent2">
            <a:shade val="80000"/>
            <a:hueOff val="-272150"/>
            <a:satOff val="-17632"/>
            <a:lumOff val="2384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Inti </a:t>
          </a:r>
          <a:r>
            <a:rPr lang="es-EC" sz="1200" kern="1200" dirty="0" err="1" smtClean="0"/>
            <a:t>Raymi</a:t>
          </a:r>
          <a:r>
            <a:rPr lang="es-EC" sz="1200" kern="1200" dirty="0" smtClean="0"/>
            <a:t>: vestimenta-personajes-música-comida</a:t>
          </a:r>
          <a:endParaRPr lang="es-EC" sz="1200" kern="1200" dirty="0"/>
        </a:p>
      </dsp:txBody>
      <dsp:txXfrm>
        <a:off x="2618260" y="4646858"/>
        <a:ext cx="927556" cy="927661"/>
      </dsp:txXfrm>
    </dsp:sp>
    <dsp:sp modelId="{8A23F73F-A1D6-4086-806C-E31C28D41B9C}">
      <dsp:nvSpPr>
        <dsp:cNvPr id="0" name=""/>
        <dsp:cNvSpPr/>
      </dsp:nvSpPr>
      <dsp:spPr>
        <a:xfrm>
          <a:off x="3597610" y="4410330"/>
          <a:ext cx="260102" cy="260075"/>
        </a:xfrm>
        <a:prstGeom prst="ellipse">
          <a:avLst/>
        </a:prstGeom>
        <a:solidFill>
          <a:schemeClr val="accent2">
            <a:shade val="80000"/>
            <a:hueOff val="-291589"/>
            <a:satOff val="-18892"/>
            <a:lumOff val="2554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CE7B09-7589-44F1-B26D-F7AC59A84485}">
      <dsp:nvSpPr>
        <dsp:cNvPr id="0" name=""/>
        <dsp:cNvSpPr/>
      </dsp:nvSpPr>
      <dsp:spPr>
        <a:xfrm>
          <a:off x="5832309" y="1513749"/>
          <a:ext cx="1311762" cy="1311911"/>
        </a:xfrm>
        <a:prstGeom prst="ellipse">
          <a:avLst/>
        </a:prstGeom>
        <a:solidFill>
          <a:schemeClr val="accent2">
            <a:shade val="80000"/>
            <a:hueOff val="-311029"/>
            <a:satOff val="-20151"/>
            <a:lumOff val="2724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err="1" smtClean="0"/>
            <a:t>Wasipichay</a:t>
          </a:r>
          <a:r>
            <a:rPr lang="es-EC" sz="1200" kern="1200" dirty="0" smtClean="0"/>
            <a:t>: ritual-comida-celebración</a:t>
          </a:r>
          <a:endParaRPr lang="es-EC" sz="1200" kern="1200" dirty="0"/>
        </a:p>
      </dsp:txBody>
      <dsp:txXfrm>
        <a:off x="6024412" y="1705874"/>
        <a:ext cx="927556" cy="927661"/>
      </dsp:txXfrm>
    </dsp:sp>
    <dsp:sp modelId="{97CCAD90-E6C1-4301-8FE6-45C1BC89F4E7}">
      <dsp:nvSpPr>
        <dsp:cNvPr id="0" name=""/>
        <dsp:cNvSpPr/>
      </dsp:nvSpPr>
      <dsp:spPr>
        <a:xfrm>
          <a:off x="2059499" y="1422054"/>
          <a:ext cx="260102" cy="260075"/>
        </a:xfrm>
        <a:prstGeom prst="ellipse">
          <a:avLst/>
        </a:prstGeom>
        <a:solidFill>
          <a:schemeClr val="accent2">
            <a:shade val="80000"/>
            <a:hueOff val="-330468"/>
            <a:satOff val="-21411"/>
            <a:lumOff val="2895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C0D996-1CD9-4C35-BAD5-01B44DA9CFF4}">
      <dsp:nvSpPr>
        <dsp:cNvPr id="0" name=""/>
        <dsp:cNvSpPr/>
      </dsp:nvSpPr>
      <dsp:spPr>
        <a:xfrm>
          <a:off x="6061244" y="189580"/>
          <a:ext cx="260102" cy="260075"/>
        </a:xfrm>
        <a:prstGeom prst="ellipse">
          <a:avLst/>
        </a:prstGeom>
        <a:solidFill>
          <a:schemeClr val="accent2">
            <a:shade val="80000"/>
            <a:hueOff val="-349907"/>
            <a:satOff val="-22670"/>
            <a:lumOff val="3065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9/3/layout/PhasedProcess">
  <dgm:title val=""/>
  <dgm:desc val=""/>
  <dgm:catLst>
    <dgm:cat type="process" pri="1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clrData>
  <dgm:layoutNode name="Name0">
    <dgm:varLst>
      <dgm:chMax val="3"/>
      <dgm:chPref val="3"/>
      <dgm:bulletEnabled val="1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gte" val="3">
        <dgm:alg type="composite">
          <dgm:param type="ar" val="2.8316"/>
        </dgm:alg>
        <dgm:choose name="Name3">
          <dgm:if name="Name4" func="var" arg="dir" op="equ" val="norm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parentText3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rightChild" refType="primFontSz" refFor="des" refForName="parentText1" op="lte"/>
              <dgm:constr type="primFontSz" for="des" forName="rightChild" refType="primFontSz" refFor="des" refForName="parentText2" op="lte"/>
              <dgm:constr type="primFontSz" for="des" forName="rightChild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0567"/>
              <dgm:constr type="t" for="ch" forName="leftComposite" refType="h" fact="0.1159"/>
              <dgm:constr type="w" for="ch" forName="leftComposite" refType="w" fact="0.2455"/>
              <dgm:constr type="h" for="ch" forName="leftComposite" refType="h" fact="0.6953"/>
              <dgm:constr type="l" for="ch" forName="middleComposite" refType="w" fact="0.365"/>
              <dgm:constr type="t" for="ch" forName="middleComposite" refType="h" fact="0.1545"/>
              <dgm:constr type="w" for="ch" forName="middleComposite" refType="w" fact="0.2728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3305"/>
              <dgm:constr type="h" for="ch" forName="arc1" refType="h" fact="0.9357"/>
              <dgm:constr type="l" for="ch" forName="arc2" refType="w" fact="0.3295"/>
              <dgm:constr type="t" for="ch" forName="arc2" refType="h" fact="0"/>
              <dgm:constr type="w" for="ch" forName="arc2" refType="w" fact="0.3305"/>
              <dgm:constr type="h" for="ch" forName="arc2" refType="h" fact="0.9357"/>
              <dgm:constr type="l" for="ch" forName="arc3" refType="w" fact="0.3401"/>
              <dgm:constr type="t" for="ch" forName="arc3" refType="h" fact="0"/>
              <dgm:constr type="w" for="ch" forName="arc3" refType="w" fact="0.3305"/>
              <dgm:constr type="h" for="ch" forName="arc3" refType="h" fact="0.9357"/>
              <dgm:constr type="l" for="ch" forName="arc4" refType="w" fact="0.6695"/>
              <dgm:constr type="t" for="ch" forName="arc4" refType="h" fact="0"/>
              <dgm:constr type="w" for="ch" forName="arc4" refType="w" fact="0.3305"/>
              <dgm:constr type="h" for="ch" forName="arc4" refType="h" fact="0.9357"/>
              <dgm:constr type="l" for="ch" forName="rightChild" refType="w" fact="0.713"/>
              <dgm:constr type="t" for="ch" forName="rightChild" refType="h" fact="0.1934"/>
              <dgm:constr type="w" for="ch" forName="rightChild" refType="w" fact="0.193"/>
              <dgm:constr type="h" for="ch" forName="rightChild" refType="h" fact="0.5464"/>
              <dgm:constr type="l" for="ch" forName="parentText1" refType="w" fact="0.0621"/>
              <dgm:constr type="t" for="ch" forName="parentText1" refType="h" fact="0.8128"/>
              <dgm:constr type="w" for="ch" forName="parentText1" refType="w" fact="0.2509"/>
              <dgm:constr type="h" for="ch" forName="parentText1" refType="h" fact="0.1872"/>
              <dgm:constr type="l" for="ch" forName="parentText2" refType="w" fact="0.3792"/>
              <dgm:constr type="t" for="ch" forName="parentText2" refType="h" fact="0.8128"/>
              <dgm:constr type="w" for="ch" forName="parentText2" refType="w" fact="0.2509"/>
              <dgm:constr type="h" for="ch" forName="parentText2" refType="h" fact="0.1872"/>
              <dgm:constr type="l" for="ch" forName="parentText3" refType="w" fact="0.6845"/>
              <dgm:constr type="t" for="ch" forName="parentText3" refType="h" fact="0.8128"/>
              <dgm:constr type="w" for="ch" forName="parentText3" refType="w" fact="0.2509"/>
              <dgm:constr type="h" for="ch" forName="parentText3" refType="h" fact="0.1872"/>
            </dgm:constrLst>
          </dgm:if>
          <dgm:else name="Name5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parentText3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rightChild" refType="primFontSz" refFor="des" refForName="parentText1" op="lte"/>
              <dgm:constr type="primFontSz" for="des" forName="rightChild" refType="primFontSz" refFor="des" refForName="parentText2" op="lte"/>
              <dgm:constr type="primFontSz" for="des" forName="rightChild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72"/>
              <dgm:constr type="t" for="ch" forName="leftComposite" refType="h" fact="0.1159"/>
              <dgm:constr type="w" for="ch" forName="leftComposite" refType="w" fact="0.2455"/>
              <dgm:constr type="h" for="ch" forName="leftComposite" refType="h" fact="0.6953"/>
              <dgm:constr type="l" for="ch" forName="middleComposite" refType="w" fact="0.365"/>
              <dgm:constr type="t" for="ch" forName="middleComposite" refType="h" fact="0.1545"/>
              <dgm:constr type="w" for="ch" forName="middleComposite" refType="w" fact="0.2728"/>
              <dgm:constr type="h" for="ch" forName="middleComposite" refType="h" fact="0.6567"/>
              <dgm:constr type="l" for="ch" forName="rightChild" refType="w" fact="0.09"/>
              <dgm:constr type="t" for="ch" forName="rightChild" refType="h" fact="0.1934"/>
              <dgm:constr type="w" for="ch" forName="rightChild" refType="w" fact="0.193"/>
              <dgm:constr type="h" for="ch" forName="rightChild" refType="h" fact="0.5464"/>
              <dgm:constr type="l" for="ch" forName="arc1" refType="w" fact="0"/>
              <dgm:constr type="t" for="ch" forName="arc1" refType="h" fact="0"/>
              <dgm:constr type="w" for="ch" forName="arc1" refType="w" fact="0.3305"/>
              <dgm:constr type="h" for="ch" forName="arc1" refType="h" fact="0.9357"/>
              <dgm:constr type="l" for="ch" forName="arc2" refType="w" fact="0.3295"/>
              <dgm:constr type="t" for="ch" forName="arc2" refType="h" fact="0"/>
              <dgm:constr type="w" for="ch" forName="arc2" refType="w" fact="0.3305"/>
              <dgm:constr type="h" for="ch" forName="arc2" refType="h" fact="0.9357"/>
              <dgm:constr type="l" for="ch" forName="arc3" refType="w" fact="0.3401"/>
              <dgm:constr type="t" for="ch" forName="arc3" refType="h" fact="0"/>
              <dgm:constr type="w" for="ch" forName="arc3" refType="w" fact="0.3305"/>
              <dgm:constr type="h" for="ch" forName="arc3" refType="h" fact="0.9357"/>
              <dgm:constr type="l" for="ch" forName="arc4" refType="w" fact="0.6695"/>
              <dgm:constr type="t" for="ch" forName="arc4" refType="h" fact="0"/>
              <dgm:constr type="w" for="ch" forName="arc4" refType="w" fact="0.3305"/>
              <dgm:constr type="h" for="ch" forName="arc4" refType="h" fact="0.9357"/>
              <dgm:constr type="l" for="ch" forName="parentText1" refType="w" fact="0.7"/>
              <dgm:constr type="t" for="ch" forName="parentText1" refType="h" fact="0.8128"/>
              <dgm:constr type="w" for="ch" forName="parentText1" refType="w" fact="0.2509"/>
              <dgm:constr type="h" for="ch" forName="parentText1" refType="h" fact="0.1872"/>
              <dgm:constr type="l" for="ch" forName="parentText2" refType="w" fact="0.3792"/>
              <dgm:constr type="t" for="ch" forName="parentText2" refType="h" fact="0.8128"/>
              <dgm:constr type="w" for="ch" forName="parentText2" refType="w" fact="0.2509"/>
              <dgm:constr type="h" for="ch" forName="parentText2" refType="h" fact="0.1872"/>
              <dgm:constr type="l" for="ch" forName="parentText3" refType="w" fact="0.062"/>
              <dgm:constr type="t" for="ch" forName="parentText3" refType="h" fact="0.8128"/>
              <dgm:constr type="w" for="ch" forName="parentText3" refType="w" fact="0.2509"/>
              <dgm:constr type="h" for="ch" forName="parentText3" refType="h" fact="0.1872"/>
            </dgm:constrLst>
          </dgm:else>
        </dgm:choose>
      </dgm:if>
      <dgm:if name="Name6" axis="ch" ptType="node" func="cnt" op="gte" val="2">
        <dgm:alg type="composite">
          <dgm:param type="ar" val="1.8986"/>
        </dgm:alg>
        <dgm:choose name="Name7">
          <dgm:if name="Name8" func="var" arg="dir" op="equ" val="norm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0941"/>
              <dgm:constr type="t" for="ch" forName="leftComposite" refType="h" fact="0.1159"/>
              <dgm:constr type="w" for="ch" forName="leftComposite" refType="w" fact="0.3469"/>
              <dgm:constr type="h" for="ch" forName="leftComposite" refType="h" fact="0.6953"/>
              <dgm:constr type="l" for="ch" forName="middleComposite" refType="w" fact="0.5782"/>
              <dgm:constr type="t" for="ch" forName="middleComposite" refType="h" fact="0.1159"/>
              <dgm:constr type="w" for="ch" forName="middleComposite" refType="w" fact="0.3389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4928"/>
              <dgm:constr type="h" for="ch" forName="arc1" refType="h" fact="0.9357"/>
              <dgm:constr type="l" for="ch" forName="arc3" refType="w" fact="0.5072"/>
              <dgm:constr type="t" for="ch" forName="arc3" refType="h" fact="0"/>
              <dgm:constr type="w" for="ch" forName="arc3" refType="w" fact="0.4928"/>
              <dgm:constr type="h" for="ch" forName="arc3" refType="h" fact="0.9357"/>
              <dgm:constr type="l" for="ch" forName="parentText1" refType="w" fact="0.0926"/>
              <dgm:constr type="t" for="ch" forName="parentText1" refType="h" fact="0.8128"/>
              <dgm:constr type="w" for="ch" forName="parentText1" refType="w" fact="0.3742"/>
              <dgm:constr type="h" for="ch" forName="parentText1" refType="h" fact="0.1872"/>
              <dgm:constr type="l" for="ch" forName="parentText2" refType="w" fact="0.5655"/>
              <dgm:constr type="t" for="ch" forName="parentText2" refType="h" fact="0.8128"/>
              <dgm:constr type="w" for="ch" forName="parentText2" refType="w" fact="0.3742"/>
              <dgm:constr type="h" for="ch" forName="parentText2" refType="h" fact="0.1872"/>
            </dgm:constrLst>
          </dgm:if>
          <dgm:else name="Name9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592"/>
              <dgm:constr type="t" for="ch" forName="leftComposite" refType="h" fact="0.1159"/>
              <dgm:constr type="w" for="ch" forName="leftComposite" refType="w" fact="0.3469"/>
              <dgm:constr type="h" for="ch" forName="leftComposite" refType="h" fact="0.6953"/>
              <dgm:constr type="l" for="ch" forName="middleComposite" refType="w" fact="0.0941"/>
              <dgm:constr type="t" for="ch" forName="middleComposite" refType="h" fact="0.1159"/>
              <dgm:constr type="w" for="ch" forName="middleComposite" refType="w" fact="0.3389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4928"/>
              <dgm:constr type="h" for="ch" forName="arc1" refType="h" fact="0.9357"/>
              <dgm:constr type="l" for="ch" forName="arc3" refType="w" fact="0.5072"/>
              <dgm:constr type="t" for="ch" forName="arc3" refType="h" fact="0"/>
              <dgm:constr type="w" for="ch" forName="arc3" refType="w" fact="0.4928"/>
              <dgm:constr type="h" for="ch" forName="arc3" refType="h" fact="0.9357"/>
              <dgm:constr type="l" for="ch" forName="parentText2" refType="w" fact="0.0926"/>
              <dgm:constr type="t" for="ch" forName="parentText2" refType="h" fact="0.8128"/>
              <dgm:constr type="w" for="ch" forName="parentText2" refType="w" fact="0.3742"/>
              <dgm:constr type="h" for="ch" forName="parentText2" refType="h" fact="0.1872"/>
              <dgm:constr type="l" for="ch" forName="parentText1" refType="w" fact="0.5655"/>
              <dgm:constr type="t" for="ch" forName="parentText1" refType="h" fact="0.8128"/>
              <dgm:constr type="w" for="ch" forName="parentText1" refType="w" fact="0.3742"/>
              <dgm:constr type="h" for="ch" forName="parentText1" refType="h" fact="0.1872"/>
            </dgm:constrLst>
          </dgm:else>
        </dgm:choose>
      </dgm:if>
      <dgm:else name="Name10">
        <dgm:alg type="composite">
          <dgm:param type="ar" val="0.8036"/>
        </dgm:alg>
        <dgm:constrLst>
          <dgm:constr type="primFontSz" for="des" forName="parentText1" val="65"/>
          <dgm:constr type="primFontSz" for="des" forName="childText1_1" val="65"/>
          <dgm:constr type="primFontSz" for="des" forName="childText1_1" refType="primFontSz" refFor="des" refForName="parentText1" op="lte"/>
          <dgm:constr type="primFontSz" for="des" forName="childText1_2" refType="primFontSz" refFor="des" refForName="parentText1" op="lte"/>
          <dgm:constr type="primFontSz" for="des" forName="childText1_3" refType="primFontSz" refFor="des" refForName="parentText1" op="lte"/>
          <dgm:constr type="primFontSz" for="des" forName="childText1_4" refType="primFontSz" refFor="des" refForName="parentText1" op="lte"/>
          <dgm:constr type="primFontSz" for="des" forName="childText1_1" refType="primFontSz" refFor="des" refForName="parentText2" op="lte"/>
          <dgm:constr type="primFontSz" for="des" forName="childText1_2" refType="primFontSz" refFor="des" refForName="parentText2" op="lte"/>
          <dgm:constr type="primFontSz" for="des" forName="childText1_3" refType="primFontSz" refFor="des" refForName="parentText2" op="lte"/>
          <dgm:constr type="primFontSz" for="des" forName="childText1_4" refType="primFontSz" refFor="des" refForName="parentText2" op="lte"/>
          <dgm:constr type="primFontSz" for="des" forName="childText1_1" refType="primFontSz" refFor="des" refForName="parentText3" op="lte"/>
          <dgm:constr type="primFontSz" for="des" forName="childText1_2" refType="primFontSz" refFor="des" refForName="parentText3" op="lte"/>
          <dgm:constr type="primFontSz" for="des" forName="childText1_3" refType="primFontSz" refFor="des" refForName="parentText3" op="lte"/>
          <dgm:constr type="primFontSz" for="des" forName="childText1_4" refType="primFontSz" refFor="des" refForName="parentText3" op="lte"/>
          <dgm:constr type="primFontSz" for="des" forName="childText1_2" refType="primFontSz" refFor="des" refForName="childText1_1" op="equ"/>
          <dgm:constr type="primFontSz" for="des" forName="childText1_3" refType="primFontSz" refFor="des" refForName="childText1_1" op="equ"/>
          <dgm:constr type="primFontSz" for="des" forName="childText1_4" refType="primFontSz" refFor="des" refForName="childText1_1" op="equ"/>
          <dgm:constr type="l" for="ch" forName="leftComposite" refType="w" fact="0"/>
          <dgm:constr type="t" for="ch" forName="leftComposite" refType="h" fact="0.1159"/>
          <dgm:constr type="w" for="ch" forName="leftComposite" refType="w"/>
          <dgm:constr type="h" for="ch" forName="leftComposite" refType="h" fact="0.6953"/>
          <dgm:constr type="l" for="ch" forName="parentText1" refType="w" fact="0"/>
          <dgm:constr type="t" for="ch" forName="parentText1" refType="h" fact="0.8128"/>
          <dgm:constr type="w" for="ch" forName="parentText1" refType="w"/>
          <dgm:constr type="h" for="ch" forName="parentText1" refType="h" fact="0.1872"/>
        </dgm:constrLst>
      </dgm:else>
    </dgm:choose>
    <dgm:choose name="Name11">
      <dgm:if name="Name12" axis="ch" ptType="node" func="cnt" op="gte" val="1">
        <dgm:choose name="Name13">
          <dgm:if name="Name14" axis="ch" ptType="node" func="cnt" op="gte" val="2">
            <dgm:layoutNode name="arc1">
              <dgm:alg type="sp"/>
              <dgm:shape xmlns:r="http://schemas.openxmlformats.org/officeDocument/2006/relationships" rot="9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arc3">
              <dgm:alg type="sp"/>
              <dgm:shape xmlns:r="http://schemas.openxmlformats.org/officeDocument/2006/relationships" rot="27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parentText2" styleLbl="revTx">
              <dgm:varLst>
                <dgm:chMax val="4"/>
                <dgm:chPref val="3"/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ch 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15"/>
        </dgm:choose>
        <dgm:choose name="Name16">
          <dgm:if name="Name17" axis="ch" ptType="node" func="cnt" op="gte" val="3">
            <dgm:layoutNode name="arc2">
              <dgm:alg type="sp"/>
              <dgm:shape xmlns:r="http://schemas.openxmlformats.org/officeDocument/2006/relationships" rot="9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arc4">
              <dgm:alg type="sp"/>
              <dgm:shape xmlns:r="http://schemas.openxmlformats.org/officeDocument/2006/relationships" rot="27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parentText3" styleLbl="revTx">
              <dgm:varLst>
                <dgm:chMax val="1"/>
                <dgm:chPref val="1"/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ch self" ptType="node node" st="3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18"/>
        </dgm:choose>
      </dgm:if>
      <dgm:else name="Name19"/>
    </dgm:choose>
    <dgm:layoutNode name="middleComposite">
      <dgm:choose name="Name20">
        <dgm:if name="Name21" axis="ch ch" ptType="node node" st="2 1" cnt="1 0" func="cnt" op="lte" val="1">
          <dgm:alg type="composite">
            <dgm:param type="ar" val="1"/>
          </dgm:alg>
        </dgm:if>
        <dgm:if name="Name22" axis="ch ch" ptType="node node" st="2 1" cnt="1 0" func="cnt" op="equ" val="2">
          <dgm:alg type="composite">
            <dgm:param type="ar" val="1.792"/>
          </dgm:alg>
        </dgm:if>
        <dgm:if name="Name23" axis="ch ch" ptType="node node" st="2 1" cnt="1 0" func="cnt" op="equ" val="3">
          <dgm:alg type="composite">
            <dgm:param type="ar" val="1"/>
          </dgm:alg>
        </dgm:if>
        <dgm:else name="Name24">
          <dgm:alg type="composite">
            <dgm:param type="ar" val="1"/>
          </dgm:alg>
        </dgm:else>
      </dgm:choose>
      <dgm:shape xmlns:r="http://schemas.openxmlformats.org/officeDocument/2006/relationships" r:blip="">
        <dgm:adjLst/>
      </dgm:shape>
      <dgm:presOf/>
      <dgm:choose name="Name25">
        <dgm:if name="Name26" axis="ch ch" ptType="node node" st="2 1" cnt="1 0" func="cnt" op="lte" val="1">
          <dgm:constrLst>
            <dgm:constr type="ctrX" for="ch" forName="circ1" refType="w" fact="0.5"/>
            <dgm:constr type="ctrY" for="ch" forName="circ1" refType="h" fact="0.5"/>
            <dgm:constr type="w" for="ch" forName="circ1" refType="w"/>
            <dgm:constr type="h" for="ch" forName="circ1" refType="h"/>
            <dgm:constr type="l" for="ch" forName="circ1Tx" refType="w" fact="0.2"/>
            <dgm:constr type="t" for="ch" forName="circ1Tx" refType="h" fact="0.1"/>
            <dgm:constr type="w" for="ch" forName="circ1Tx" refType="w" fact="0.6"/>
            <dgm:constr type="h" for="ch" forName="circ1Tx" refType="h" fact="0.8"/>
          </dgm:constrLst>
        </dgm:if>
        <dgm:if name="Name27" axis="ch ch" ptType="node node" st="2 1" cnt="1 0" func="cnt" op="equ" val="2">
          <dgm:constrLst>
            <dgm:constr type="ctrX" for="ch" forName="circ1" refType="w" fact="0.3"/>
            <dgm:constr type="ctrY" for="ch" forName="circ1" refType="h" fact="0.5"/>
            <dgm:constr type="w" for="ch" forName="circ1" refType="w" fact="0.555"/>
            <dgm:constr type="h" for="ch" forName="circ1" refType="h" fact="0.99456"/>
            <dgm:constr type="l" for="ch" forName="circ1Tx" refType="w" fact="0.1"/>
            <dgm:constr type="t" for="ch" forName="circ1Tx" refType="h" fact="0.12"/>
            <dgm:constr type="w" for="ch" forName="circ1Tx" refType="w" fact="0.32"/>
            <dgm:constr type="h" for="ch" forName="circ1Tx" refType="h" fact="0.76"/>
            <dgm:constr type="ctrX" for="ch" forName="circ2" refType="w" fact="0.7"/>
            <dgm:constr type="ctrY" for="ch" forName="circ2" refType="h" fact="0.5"/>
            <dgm:constr type="w" for="ch" forName="circ2" refType="w" fact="0.555"/>
            <dgm:constr type="h" for="ch" forName="circ2" refType="h" fact="0.99456"/>
            <dgm:constr type="l" for="ch" forName="circ2Tx" refType="w" fact="0.58"/>
            <dgm:constr type="t" for="ch" forName="circ2Tx" refType="h" fact="0.12"/>
            <dgm:constr type="w" for="ch" forName="circ2Tx" refType="w" fact="0.32"/>
            <dgm:constr type="h" for="ch" forName="circ2Tx" refType="h" fact="0.76"/>
          </dgm:constrLst>
        </dgm:if>
        <dgm:if name="Name28" axis="ch ch" ptType="node node" st="2 1" cnt="1 0" func="cnt" op="equ" val="3">
          <dgm:constrLst>
            <dgm:constr type="ctrX" for="ch" forName="circ1" refType="w" fact="0.5"/>
            <dgm:constr type="ctrY" for="ch" forName="circ1" refType="w" fact="0.25"/>
            <dgm:constr type="w" for="ch" forName="circ1" refType="w" fact="0.6"/>
            <dgm:constr type="h" for="ch" forName="circ1" refType="h" fact="0.6"/>
            <dgm:constr type="l" for="ch" forName="circ1Tx" refType="w" fact="0.28"/>
            <dgm:constr type="t" for="ch" forName="circ1Tx" refType="h" fact="0.055"/>
            <dgm:constr type="w" for="ch" forName="circ1Tx" refType="w" fact="0.44"/>
            <dgm:constr type="h" for="ch" forName="circ1Tx" refType="h" fact="0.27"/>
            <dgm:constr type="ctrX" for="ch" forName="circ2" refType="w" fact="0.7165"/>
            <dgm:constr type="ctrY" for="ch" forName="circ2" refType="w" fact="0.625"/>
            <dgm:constr type="w" for="ch" forName="circ2" refType="w" fact="0.6"/>
            <dgm:constr type="h" for="ch" forName="circ2" refType="h" fact="0.6"/>
            <dgm:constr type="l" for="ch" forName="circ2Tx" refType="w" fact="0.6"/>
            <dgm:constr type="t" for="ch" forName="circ2Tx" refType="h" fact="0.48"/>
            <dgm:constr type="w" for="ch" forName="circ2Tx" refType="w" fact="0.36"/>
            <dgm:constr type="h" for="ch" forName="circ2Tx" refType="h" fact="0.33"/>
            <dgm:constr type="ctrX" for="ch" forName="circ3" refType="w" fact="0.2835"/>
            <dgm:constr type="ctrY" for="ch" forName="circ3" refType="w" fact="0.625"/>
            <dgm:constr type="w" for="ch" forName="circ3" refType="w" fact="0.6"/>
            <dgm:constr type="h" for="ch" forName="circ3" refType="h" fact="0.6"/>
            <dgm:constr type="l" for="ch" forName="circ3Tx" refType="w" fact="0.04"/>
            <dgm:constr type="t" for="ch" forName="circ3Tx" refType="h" fact="0.48"/>
            <dgm:constr type="w" for="ch" forName="circ3Tx" refType="w" fact="0.36"/>
            <dgm:constr type="h" for="ch" forName="circ3Tx" refType="h" fact="0.33"/>
          </dgm:constrLst>
        </dgm:if>
        <dgm:else name="Name29">
          <dgm:constrLst>
            <dgm:constr type="ctrX" for="ch" forName="circ1" refType="w" fact="0.5"/>
            <dgm:constr type="ctrY" for="ch" forName="circ1" refType="w" fact="0.27"/>
            <dgm:constr type="w" for="ch" forName="circ1" refType="w" fact="0.52"/>
            <dgm:constr type="h" for="ch" forName="circ1" refType="h" fact="0.52"/>
            <dgm:constr type="l" for="ch" forName="circ1Tx" refType="w" fact="0.3"/>
            <dgm:constr type="t" for="ch" forName="circ1Tx" refType="h" fact="0.08"/>
            <dgm:constr type="w" for="ch" forName="circ1Tx" refType="w" fact="0.4"/>
            <dgm:constr type="h" for="ch" forName="circ1Tx" refType="h" fact="0.165"/>
            <dgm:constr type="ctrX" for="ch" forName="circ2" refType="w" fact="0.73"/>
            <dgm:constr type="ctrY" for="ch" forName="circ2" refType="w" fact="0.5"/>
            <dgm:constr type="w" for="ch" forName="circ2" refType="w" fact="0.52"/>
            <dgm:constr type="h" for="ch" forName="circ2" refType="h" fact="0.52"/>
            <dgm:constr type="r" for="ch" forName="circ2Tx" refType="w" fact="0.95"/>
            <dgm:constr type="t" for="ch" forName="circ2Tx" refType="h" fact="0.3"/>
            <dgm:constr type="w" for="ch" forName="circ2Tx" refType="w" fact="0.2"/>
            <dgm:constr type="h" for="ch" forName="circ2Tx" refType="h" fact="0.4"/>
            <dgm:constr type="ctrX" for="ch" forName="circ3" refType="w" fact="0.5"/>
            <dgm:constr type="ctrY" for="ch" forName="circ3" refType="w" fact="0.73"/>
            <dgm:constr type="w" for="ch" forName="circ3" refType="w" fact="0.52"/>
            <dgm:constr type="h" for="ch" forName="circ3" refType="h" fact="0.52"/>
            <dgm:constr type="l" for="ch" forName="circ3Tx" refType="w" fact="0.3"/>
            <dgm:constr type="b" for="ch" forName="circ3Tx" refType="h" fact="0.92"/>
            <dgm:constr type="w" for="ch" forName="circ3Tx" refType="w" fact="0.4"/>
            <dgm:constr type="h" for="ch" forName="circ3Tx" refType="h" fact="0.165"/>
            <dgm:constr type="ctrX" for="ch" forName="circ4" refType="w" fact="0.27"/>
            <dgm:constr type="ctrY" for="ch" forName="circ4" refType="h" fact="0.5"/>
            <dgm:constr type="w" for="ch" forName="circ4" refType="w" fact="0.52"/>
            <dgm:constr type="h" for="ch" forName="circ4" refType="h" fact="0.52"/>
            <dgm:constr type="l" for="ch" forName="circ4Tx" refType="w" fact="0.05"/>
            <dgm:constr type="t" for="ch" forName="circ4Tx" refType="h" fact="0.3"/>
            <dgm:constr type="w" for="ch" forName="circ4Tx" refType="w" fact="0.2"/>
            <dgm:constr type="h" for="ch" forName="circ4Tx" refType="h" fact="0.4"/>
          </dgm:constrLst>
        </dgm:else>
      </dgm:choose>
      <dgm:ruleLst/>
      <dgm:forEach name="Name30" axis="ch ch" ptType="node node" st="2 1" cnt="1 1">
        <dgm:layoutNode name="circ1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1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1" axis="ch ch" ptType="node node" st="2 2" cnt="1 1">
        <dgm:layoutNode name="circ2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2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2" axis="ch ch" ptType="node node" st="2 3" cnt="1 1">
        <dgm:layoutNode name="circ3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3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3" axis="ch ch" ptType="node node" st="2 4" cnt="1 1">
        <dgm:layoutNode name="circ4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4Tx" styleLbl="revTx">
          <dgm:varLst>
            <dgm:chMax val="0"/>
            <dgm:chPref val="0"/>
            <dgm:bulletEnabled val="1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</dgm:layoutNode>
    <dgm:layoutNode name="leftComposite">
      <dgm:choose name="Name34">
        <dgm:if name="Name35" axis="ch ch" ptType="node node" st="1 1" cnt="1 0" func="cnt" op="lte" val="1">
          <dgm:alg type="composite">
            <dgm:param type="ar" val="1.3085"/>
          </dgm:alg>
          <dgm:constrLst>
            <dgm:constr type="l" for="ch" forName="childText1_1" refType="w" fact="0.2124"/>
            <dgm:constr type="t" for="ch" forName="childText1_1" refType="h" fact="0"/>
            <dgm:constr type="w" for="ch" forName="childText1_1" refType="w" fact="0.5759"/>
            <dgm:constr type="h" for="ch" forName="childText1_1" refType="h" fact="0.7535"/>
            <dgm:constr type="l" for="ch" forName="ellipse1" refType="w" fact="0"/>
            <dgm:constr type="t" for="ch" forName="ellipse1" refType="h" fact="0.63"/>
            <dgm:constr type="w" for="ch" forName="ellipse1" refType="w" fact="0.2828"/>
            <dgm:constr type="h" for="ch" forName="ellipse1" refType="h" fact="0.37"/>
            <dgm:constr type="l" for="ch" forName="ellipse2" refType="w" fact="0.82"/>
            <dgm:constr type="t" for="ch" forName="ellipse2" refType="h" fact="0.17"/>
            <dgm:constr type="w" for="ch" forName="ellipse2" refType="w" fact="0.1645"/>
            <dgm:constr type="h" for="ch" forName="ellipse2" refType="h" fact="0.2153"/>
          </dgm:constrLst>
        </dgm:if>
        <dgm:if name="Name36" axis="ch ch" ptType="node node" st="1 1" cnt="1 0" func="cnt" op="equ" val="2">
          <dgm:alg type="composite">
            <dgm:param type="ar" val="0.8917"/>
          </dgm:alg>
          <dgm:constrLst>
            <dgm:constr type="l" for="ch" forName="childText1_1" refType="w" fact="0.1864"/>
            <dgm:constr type="t" for="ch" forName="childText1_1" refType="h" fact="0"/>
            <dgm:constr type="w" for="ch" forName="childText1_1" refType="w" fact="0.5055"/>
            <dgm:constr type="h" for="ch" forName="childText1_1" refType="h" fact="0.4507"/>
            <dgm:constr type="l" for="ch" forName="childText1_2" refType="w" fact="0.4945"/>
            <dgm:constr type="t" for="ch" forName="childText1_2" refType="h" fact="0.3929"/>
            <dgm:constr type="w" for="ch" forName="childText1_2" refType="w" fact="0.5055"/>
            <dgm:constr type="h" for="ch" forName="childText1_2" refType="h" fact="0.4507"/>
            <dgm:constr type="l" for="ch" forName="ellipse1" refType="w" fact="0"/>
            <dgm:constr type="t" for="ch" forName="ellipse1" refType="h" fact="0.3768"/>
            <dgm:constr type="w" for="ch" forName="ellipse1" refType="w" fact="0.2482"/>
            <dgm:constr type="h" for="ch" forName="ellipse1" refType="h" fact="0.2213"/>
            <dgm:constr type="l" for="ch" forName="ellipse3" refType="w" fact="0.5474"/>
            <dgm:constr type="t" for="ch" forName="ellipse3" refType="h" fact="0.8712"/>
            <dgm:constr type="w" for="ch" forName="ellipse3" refType="w" fact="0.1444"/>
            <dgm:constr type="h" for="ch" forName="ellipse3" refType="h" fact="0.1288"/>
            <dgm:constr type="l" for="ch" forName="ellipse2" refType="w" fact="0.7333"/>
            <dgm:constr type="t" for="ch" forName="ellipse2" refType="h" fact="0.0887"/>
            <dgm:constr type="w" for="ch" forName="ellipse2" refType="w" fact="0.1444"/>
            <dgm:constr type="h" for="ch" forName="ellipse2" refType="h" fact="0.1288"/>
          </dgm:constrLst>
        </dgm:if>
        <dgm:if name="Name37" axis="ch ch" ptType="node node" st="1 1" cnt="1 0" func="cnt" op="equ" val="3">
          <dgm:alg type="composite">
            <dgm:param type="ar" val="1.0811"/>
          </dgm:alg>
          <dgm:constrLst>
            <dgm:constr type="l" for="ch" forName="childText1_3" refType="w" fact="0.1649"/>
            <dgm:constr type="t" for="ch" forName="childText1_3" refType="h" fact="0.5389"/>
            <dgm:constr type="w" for="ch" forName="childText1_3" refType="w" fact="0.4265"/>
            <dgm:constr type="h" for="ch" forName="childText1_3" refType="h" fact="0.4611"/>
            <dgm:constr type="l" for="ch" forName="childText1_1" refType="w" fact="0.1573"/>
            <dgm:constr type="t" for="ch" forName="childText1_1" refType="h" fact="0"/>
            <dgm:constr type="w" for="ch" forName="childText1_1" refType="w" fact="0.4265"/>
            <dgm:constr type="h" for="ch" forName="childText1_1" refType="h" fact="0.4611"/>
            <dgm:constr type="l" for="ch" forName="childText1_2" refType="w" fact="0.5735"/>
            <dgm:constr type="t" for="ch" forName="childText1_2" refType="h" fact="0.2754"/>
            <dgm:constr type="w" for="ch" forName="childText1_2" refType="w" fact="0.4265"/>
            <dgm:constr type="h" for="ch" forName="childText1_2" refType="h" fact="0.4611"/>
            <dgm:constr type="l" for="ch" forName="ellipse1" refType="w" fact="0"/>
            <dgm:constr type="t" for="ch" forName="ellipse1" refType="h" fact="0.3855"/>
            <dgm:constr type="w" for="ch" forName="ellipse1" refType="w" fact="0.2095"/>
            <dgm:constr type="h" for="ch" forName="ellipse1" refType="h" fact="0.2264"/>
            <dgm:constr type="l" for="ch" forName="ellipse3" refType="w" fact="0.6181"/>
            <dgm:constr type="t" for="ch" forName="ellipse3" refType="h" fact="0.7647"/>
            <dgm:constr type="w" for="ch" forName="ellipse3" refType="w" fact="0.1219"/>
            <dgm:constr type="h" for="ch" forName="ellipse3" refType="h" fact="0.1317"/>
            <dgm:constr type="l" for="ch" forName="ellipse2" refType="w" fact="0.6188"/>
            <dgm:constr type="t" for="ch" forName="ellipse2" refType="h" fact="0.0907"/>
            <dgm:constr type="w" for="ch" forName="ellipse2" refType="w" fact="0.1219"/>
            <dgm:constr type="h" for="ch" forName="ellipse2" refType="h" fact="0.1317"/>
          </dgm:constrLst>
        </dgm:if>
        <dgm:else name="Name38">
          <dgm:alg type="composite">
            <dgm:param type="ar" val="0.9472"/>
          </dgm:alg>
          <dgm:constrLst>
            <dgm:constr type="l" for="ch" forName="childText1_3" refType="w" fact="0"/>
            <dgm:constr type="t" for="ch" forName="childText1_3" refType="h" fact="0.6035"/>
            <dgm:constr type="w" for="ch" forName="childText1_3" refType="w" fact="0.4186"/>
            <dgm:constr type="h" for="ch" forName="childText1_3" refType="h" fact="0.3965"/>
            <dgm:constr type="l" for="ch" forName="childText1_1" refType="w" fact="0.0981"/>
            <dgm:constr type="t" for="ch" forName="childText1_1" refType="h" fact="0"/>
            <dgm:constr type="w" for="ch" forName="childText1_1" refType="w" fact="0.4186"/>
            <dgm:constr type="h" for="ch" forName="childText1_1" refType="h" fact="0.3965"/>
            <dgm:constr type="l" for="ch" forName="childText1_2" refType="w" fact="0.5385"/>
            <dgm:constr type="t" for="ch" forName="childText1_2" refType="h" fact="0.1304"/>
            <dgm:constr type="w" for="ch" forName="childText1_2" refType="w" fact="0.4186"/>
            <dgm:constr type="h" for="ch" forName="childText1_2" refType="h" fact="0.3965"/>
            <dgm:constr type="l" for="ch" forName="ellipse4" refType="w" fact="0.3222"/>
            <dgm:constr type="t" for="ch" forName="ellipse4" refType="h" fact="0.4232"/>
            <dgm:constr type="w" for="ch" forName="ellipse4" refType="w" fact="0.2056"/>
            <dgm:constr type="h" for="ch" forName="ellipse4" refType="h" fact="0.1947"/>
            <dgm:constr type="l" for="ch" forName="ellipse1" refType="w" fact="0.1489"/>
            <dgm:constr type="t" for="ch" forName="ellipse1" refType="h" fact="0.4502"/>
            <dgm:constr type="w" for="ch" forName="ellipse1" refType="w" fact="0.1196"/>
            <dgm:constr type="h" for="ch" forName="ellipse1" refType="h" fact="0.1133"/>
            <dgm:constr type="l" for="ch" forName="ellipse2" refType="w" fact="0.5384"/>
            <dgm:constr type="t" for="ch" forName="ellipse2" refType="h" fact="0.0124"/>
            <dgm:constr type="w" for="ch" forName="ellipse2" refType="w" fact="0.1196"/>
            <dgm:constr type="h" for="ch" forName="ellipse2" refType="h" fact="0.1133"/>
            <dgm:constr type="l" for="ch" forName="childText1_4" refType="w" fact="0.4625"/>
            <dgm:constr type="t" for="ch" forName="childText1_4" refType="h" fact="0.5719"/>
            <dgm:constr type="w" for="ch" forName="childText1_4" refType="w" fact="0.4186"/>
            <dgm:constr type="h" for="ch" forName="childText1_4" refType="h" fact="0.3965"/>
            <dgm:constr type="l" for="ch" forName="ellipse3" refType="w" fact="0.8804"/>
            <dgm:constr type="t" for="ch" forName="ellipse3" refType="h" fact="0.5329"/>
            <dgm:constr type="w" for="ch" forName="ellipse3" refType="w" fact="0.1196"/>
            <dgm:constr type="h" for="ch" forName="ellipse3" refType="h" fact="0.1133"/>
            <dgm:constr type="l" for="ch" forName="ellipse5" refType="w" fact="0.0146"/>
            <dgm:constr type="t" for="ch" forName="ellipse5" refType="h" fact="0.5228"/>
            <dgm:constr type="w" for="ch" forName="ellipse5" refType="w" fact="0.0899"/>
            <dgm:constr type="h" for="ch" forName="ellipse5" refType="h" fact="0.0851"/>
          </dgm:constrLst>
        </dgm:else>
      </dgm:choose>
      <dgm:forEach name="Name39" axis="ch ch" ptType="node node" st="1 1" cnt="1 1">
        <dgm:layoutNode name="childText1_1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1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ellipse2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Name40" axis="ch ch" ptType="node node" st="1 2" cnt="1 1">
        <dgm:layoutNode name="childText1_2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3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Name41" axis="ch ch" ptType="node node" st="1 3" cnt="1 1">
        <dgm:layoutNode name="childText1_3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forEach>
      <dgm:forEach name="Name42" axis="ch ch" ptType="node node" st="1 4" cnt="1 1">
        <dgm:layoutNode name="childText1_4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4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ellipse5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layoutNode>
    <dgm:choose name="Name43">
      <dgm:if name="Name44" axis="ch ch" ptType="node node" st="3 1" cnt="1 0" func="cnt" op="gte" val="1">
        <dgm:layoutNode name="rightChild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ch des" ptType="node node" st="3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45"/>
    </dgm:choose>
    <dgm:layoutNode name="parentText1" styleLbl="revTx">
      <dgm:varLst>
        <dgm:chMax val="4"/>
        <dgm:chPref val="3"/>
        <dgm:bulletEnabled val="1"/>
      </dgm:varLst>
      <dgm:alg type="tx"/>
      <dgm:shape xmlns:r="http://schemas.openxmlformats.org/officeDocument/2006/relationships" type="rect" r:blip="">
        <dgm:adjLst/>
      </dgm:shape>
      <dgm:presOf axis="ch self" ptType="node node" st="1 1" cnt="1 0"/>
      <dgm:constrLst>
        <dgm:constr type="lMarg" refType="primFontSz" fact="0.3"/>
        <dgm:constr type="rMarg" refType="primFontSz" fact="0.3"/>
        <dgm:constr type="tMarg" refType="primFontSz" fact="0.3"/>
        <dgm:constr type="bMarg" refType="primFontSz" fact="0.3"/>
      </dgm:constrLst>
      <dgm:ruleLst>
        <dgm:rule type="primFontSz" val="5" fact="NaN" max="NaN"/>
      </dgm:ruleLst>
    </dgm:layoutNod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8/layout/IncreasingCircleProcess">
  <dgm:title val=""/>
  <dgm:desc val=""/>
  <dgm:catLst>
    <dgm:cat type="list" pri="8300"/>
    <dgm:cat type="process" pri="43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7"/>
      <dgm:chPref val="7"/>
      <dgm:dir/>
      <dgm:animOne val="branch"/>
      <dgm:animLvl val="lvl"/>
    </dgm:varLst>
    <dgm:choose name="Name1">
      <dgm:if name="Name2" func="var" arg="dir" op="equ" val="norm">
        <dgm:alg type="lin">
          <dgm:param type="linDir" val="fromL"/>
          <dgm:param type="horzAlign" val="ctr"/>
          <dgm:param type="vertAlign" val="t"/>
        </dgm:alg>
      </dgm:if>
      <dgm:else name="Name3">
        <dgm:alg type="lin">
          <dgm:param type="linDir" val="fromR"/>
          <dgm:param type="horzAlign" val="ctr"/>
          <dgm:param type="vertAlign" val="t"/>
        </dgm:alg>
      </dgm:else>
    </dgm:choose>
    <dgm:shape xmlns:r="http://schemas.openxmlformats.org/officeDocument/2006/relationships" r:blip="">
      <dgm:adjLst/>
    </dgm:shape>
    <dgm:constrLst>
      <dgm:constr type="primFontSz" for="des" forName="Child" val="65"/>
      <dgm:constr type="primFontSz" for="des" forName="Parent" val="65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05"/>
      <dgm:constr type="w" for="ch" forName="sibTrans" refType="h" refFor="ch" refForName="composite" op="equ" fact="0.04"/>
    </dgm:constrLst>
    <dgm:forEach name="nodesForEach" axis="ch" ptType="node" cnt="7">
      <dgm:layoutNode name="composite">
        <dgm:alg type="composite">
          <dgm:param type="ar" val="0.8"/>
        </dgm:alg>
        <dgm:choose name="Name4">
          <dgm:if name="Name5" func="var" arg="dir" op="equ" val="norm">
            <dgm:constrLst>
              <dgm:constr type="l" for="ch" forName="Child" refType="w" fact="0.29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l" for="ch" forName="Parent" refType="w" fact="0.29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l" for="ch" forName="BackAccent" refType="w" fact="0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l" for="ch" forName="Accent" refType="w" fact="0.024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if>
          <dgm:else name="Name6">
            <dgm:constrLst>
              <dgm:constr type="r" for="ch" forName="Child" refType="w" fact="0.71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r" for="ch" forName="Parent" refType="w" fact="0.71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r" for="ch" forName="BackAccent" refType="w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r" for="ch" forName="Accent" refType="w" fact="0.976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else>
        </dgm:choose>
        <dgm:layoutNode name="BackAccent" styleLbl="bgShp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Accent" styleLbl="alignNode1">
          <dgm:alg type="sp"/>
          <dgm:choose name="Name7">
            <dgm:if name="Name8" axis="precedSib" ptType="node" func="cnt" op="equ" val="0">
              <dgm:choose name="Name9">
                <dgm:if name="Name1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11" axis="followSib" ptType="node" func="cnt" op="equ" val="1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12" axis="followSib" ptType="node" func="cnt" op="equ" val="2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if name="Name13" axis="followSib" ptType="node" func="cnt" op="equ" val="3">
                  <dgm:shape xmlns:r="http://schemas.openxmlformats.org/officeDocument/2006/relationships" type="chord" r:blip="">
                    <dgm:adjLst>
                      <dgm:adj idx="1" val="30"/>
                      <dgm:adj idx="2" val="150"/>
                    </dgm:adjLst>
                  </dgm:shape>
                </dgm:if>
                <dgm:if name="Name14" axis="followSib" ptType="node" func="cnt" op="equ" val="4">
                  <dgm:shape xmlns:r="http://schemas.openxmlformats.org/officeDocument/2006/relationships" type="chord" r:blip="">
                    <dgm:adjLst>
                      <dgm:adj idx="1" val="38.8699"/>
                      <dgm:adj idx="2" val="143.1301"/>
                    </dgm:adjLst>
                  </dgm:shape>
                </dgm:if>
                <dgm:if name="Name15" axis="followSib" ptType="node" func="cnt" op="equ" val="5">
                  <dgm:shape xmlns:r="http://schemas.openxmlformats.org/officeDocument/2006/relationships" type="chord" r:blip="">
                    <dgm:adjLst>
                      <dgm:adj idx="1" val="41.8103"/>
                      <dgm:adj idx="2" val="138.1897"/>
                    </dgm:adjLst>
                  </dgm:shape>
                </dgm:if>
                <dgm:else name="Name16">
                  <dgm:shape xmlns:r="http://schemas.openxmlformats.org/officeDocument/2006/relationships" type="chord" r:blip="">
                    <dgm:adjLst>
                      <dgm:adj idx="1" val="45.5847"/>
                      <dgm:adj idx="2" val="134.4153"/>
                    </dgm:adjLst>
                  </dgm:shape>
                </dgm:else>
              </dgm:choose>
            </dgm:if>
            <dgm:if name="Name17" axis="precedSib" ptType="node" func="cnt" op="equ" val="1">
              <dgm:choose name="Name18">
                <dgm:if name="Name19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0" axis="followSib" ptType="node" func="cnt" op="equ" val="1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if name="Name21" axis="followSib" ptType="node" func="cnt" op="equ" val="2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22" axis="followSib" ptType="node" func="cnt" op="equ" val="3">
                  <dgm:shape xmlns:r="http://schemas.openxmlformats.org/officeDocument/2006/relationships" type="chord" r:blip="">
                    <dgm:adjLst>
                      <dgm:adj idx="1" val="11.537"/>
                      <dgm:adj idx="2" val="168.463"/>
                    </dgm:adjLst>
                  </dgm:shape>
                </dgm:if>
                <dgm:if name="Name23" axis="followSib" ptType="node" func="cnt" op="equ" val="4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else name="Name24">
                  <dgm:shape xmlns:r="http://schemas.openxmlformats.org/officeDocument/2006/relationships" type="chord" r:blip="">
                    <dgm:adjLst>
                      <dgm:adj idx="1" val="25.3769"/>
                      <dgm:adj idx="2" val="154.6231"/>
                    </dgm:adjLst>
                  </dgm:shape>
                </dgm:else>
              </dgm:choose>
            </dgm:if>
            <dgm:if name="Name25" axis="precedSib" ptType="node" func="cnt" op="equ" val="2">
              <dgm:choose name="Name26">
                <dgm:if name="Name27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8" axis="followSib" ptType="node" func="cnt" op="equ" val="1">
                  <dgm:shape xmlns:r="http://schemas.openxmlformats.org/officeDocument/2006/relationships" type="chord" r:blip="">
                    <dgm:adjLst>
                      <dgm:adj idx="1" val="-30"/>
                      <dgm:adj idx="2" val="-150"/>
                    </dgm:adjLst>
                  </dgm:shape>
                </dgm:if>
                <dgm:if name="Name29" axis="followSib" ptType="node" func="cnt" op="equ" val="2">
                  <dgm:shape xmlns:r="http://schemas.openxmlformats.org/officeDocument/2006/relationships" type="chord" r:blip="">
                    <dgm:adjLst>
                      <dgm:adj idx="1" val="-11.537"/>
                      <dgm:adj idx="2" val="-168.463"/>
                    </dgm:adjLst>
                  </dgm:shape>
                </dgm:if>
                <dgm:if name="Name30" axis="followSib" ptType="node" func="cnt" op="equ" val="3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else name="Name31">
                  <dgm:shape xmlns:r="http://schemas.openxmlformats.org/officeDocument/2006/relationships" type="chord" r:blip="">
                    <dgm:adjLst>
                      <dgm:adj idx="1" val="8.2133"/>
                      <dgm:adj idx="2" val="171.7867"/>
                    </dgm:adjLst>
                  </dgm:shape>
                </dgm:else>
              </dgm:choose>
            </dgm:if>
            <dgm:if name="Name32" axis="precedSib" ptType="node" func="cnt" op="equ" val="3">
              <dgm:choose name="Name33">
                <dgm:if name="Name34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35" axis="followSib" ptType="node" func="cnt" op="equ" val="1">
                  <dgm:shape xmlns:r="http://schemas.openxmlformats.org/officeDocument/2006/relationships" type="chord" r:blip="">
                    <dgm:adjLst>
                      <dgm:adj idx="1" val="-38.8699"/>
                      <dgm:adj idx="2" val="-143.1301"/>
                    </dgm:adjLst>
                  </dgm:shape>
                </dgm:if>
                <dgm:if name="Name36" axis="followSib" ptType="node" func="cnt" op="equ" val="2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else name="Name37">
                  <dgm:shape xmlns:r="http://schemas.openxmlformats.org/officeDocument/2006/relationships" type="chord" r:blip="">
                    <dgm:adjLst>
                      <dgm:adj idx="1" val="-8.2133"/>
                      <dgm:adj idx="2" val="-171.7867"/>
                    </dgm:adjLst>
                  </dgm:shape>
                </dgm:else>
              </dgm:choose>
            </dgm:if>
            <dgm:if name="Name38" axis="precedSib" ptType="node" func="cnt" op="equ" val="4">
              <dgm:choose name="Name39">
                <dgm:if name="Name4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41" axis="followSib" ptType="node" func="cnt" op="equ" val="1">
                  <dgm:shape xmlns:r="http://schemas.openxmlformats.org/officeDocument/2006/relationships" type="chord" r:blip="">
                    <dgm:adjLst>
                      <dgm:adj idx="1" val="-41.8103"/>
                      <dgm:adj idx="2" val="-138.1897"/>
                    </dgm:adjLst>
                  </dgm:shape>
                </dgm:if>
                <dgm:else name="Name42">
                  <dgm:shape xmlns:r="http://schemas.openxmlformats.org/officeDocument/2006/relationships" type="chord" r:blip="">
                    <dgm:adjLst>
                      <dgm:adj idx="1" val="-25.3769"/>
                      <dgm:adj idx="2" val="-154.6231"/>
                    </dgm:adjLst>
                  </dgm:shape>
                </dgm:else>
              </dgm:choose>
            </dgm:if>
            <dgm:if name="Name43" axis="precedSib" ptType="node" func="cnt" op="equ" val="5">
              <dgm:choose name="Name44">
                <dgm:if name="Name45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else name="Name46">
                  <dgm:shape xmlns:r="http://schemas.openxmlformats.org/officeDocument/2006/relationships" type="chord" r:blip="">
                    <dgm:adjLst>
                      <dgm:adj idx="1" val="-45.5847"/>
                      <dgm:adj idx="2" val="-134.4153"/>
                    </dgm:adjLst>
                  </dgm:shape>
                </dgm:else>
              </dgm:choose>
            </dgm:if>
            <dgm:else name="Name47">
              <dgm:shape xmlns:r="http://schemas.openxmlformats.org/officeDocument/2006/relationships" type="chord" r:blip="">
                <dgm:adjLst>
                  <dgm:adj idx="1" val="-90"/>
                  <dgm:adj idx="2" val="-90"/>
                </dgm:adjLst>
              </dgm:shape>
            </dgm:else>
          </dgm:choose>
          <dgm:presOf/>
        </dgm:layoutNode>
        <dgm:layoutNode name="Child" styleLbl="revTx">
          <dgm:varLst>
            <dgm:chMax val="0"/>
            <dgm:chPref val="0"/>
            <dgm:bulletEnabled val="1"/>
          </dgm:varLst>
          <dgm:choose name="Name48">
            <dgm:if name="Name49" func="var" arg="dir" op="equ" val="norm">
              <dgm:alg type="tx">
                <dgm:param type="parTxLTRAlign" val="l"/>
                <dgm:param type="parTxRTLAlign" val="l"/>
                <dgm:param type="txAnchorVert" val="t"/>
              </dgm:alg>
            </dgm:if>
            <dgm:else name="Name50">
              <dgm:alg type="tx">
                <dgm:param type="parTxLTRAlign" val="r"/>
                <dgm:param type="parTxRTLAlign" val="r"/>
                <dgm:param type="txAnchorVert" val="t"/>
              </dgm:alg>
            </dgm:else>
          </dgm:choose>
          <dgm:choose name="Name51">
            <dgm:if name="Name52" axis="ch" ptType="node" func="cnt" op="gte" val="1">
              <dgm:shape xmlns:r="http://schemas.openxmlformats.org/officeDocument/2006/relationships" type="rect" r:blip="">
                <dgm:adjLst/>
              </dgm:shape>
            </dgm:if>
            <dgm:else name="Name53">
              <dgm:shape xmlns:r="http://schemas.openxmlformats.org/officeDocument/2006/relationships" type="rect" r:blip="" hideGeom="1">
                <dgm:adjLst/>
              </dgm:shape>
            </dgm:else>
          </dgm:choose>
          <dgm:choose name="Name54">
            <dgm:if name="Name55" axis="ch" ptType="node" func="cnt" op="gte" val="1">
              <dgm:presOf axis="des" ptType="node"/>
            </dgm:if>
            <dgm:else name="Name56">
              <dgm:presOf/>
            </dgm:else>
          </dgm:choose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Parent" styleLbl="revTx">
          <dgm:varLst>
            <dgm:chMax val="1"/>
            <dgm:chPref val="1"/>
            <dgm:bulletEnabled val="1"/>
          </dgm:varLst>
          <dgm:choose name="Name57">
            <dgm:if name="Name58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  <dgm:param type="txAnchorVert" val="b"/>
                <dgm:param type="txAnchorVertCh" val="b"/>
              </dgm:alg>
            </dgm:if>
            <dgm:else name="Name59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  <dgm:param type="txAnchorVert" val="b"/>
                <dgm:param type="txAnchorVertCh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8/layout/IncreasingCircleProcess">
  <dgm:title val=""/>
  <dgm:desc val=""/>
  <dgm:catLst>
    <dgm:cat type="list" pri="8300"/>
    <dgm:cat type="process" pri="43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7"/>
      <dgm:chPref val="7"/>
      <dgm:dir/>
      <dgm:animOne val="branch"/>
      <dgm:animLvl val="lvl"/>
    </dgm:varLst>
    <dgm:choose name="Name1">
      <dgm:if name="Name2" func="var" arg="dir" op="equ" val="norm">
        <dgm:alg type="lin">
          <dgm:param type="linDir" val="fromL"/>
          <dgm:param type="horzAlign" val="ctr"/>
          <dgm:param type="vertAlign" val="t"/>
        </dgm:alg>
      </dgm:if>
      <dgm:else name="Name3">
        <dgm:alg type="lin">
          <dgm:param type="linDir" val="fromR"/>
          <dgm:param type="horzAlign" val="ctr"/>
          <dgm:param type="vertAlign" val="t"/>
        </dgm:alg>
      </dgm:else>
    </dgm:choose>
    <dgm:shape xmlns:r="http://schemas.openxmlformats.org/officeDocument/2006/relationships" r:blip="">
      <dgm:adjLst/>
    </dgm:shape>
    <dgm:constrLst>
      <dgm:constr type="primFontSz" for="des" forName="Child" val="65"/>
      <dgm:constr type="primFontSz" for="des" forName="Parent" val="65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05"/>
      <dgm:constr type="w" for="ch" forName="sibTrans" refType="h" refFor="ch" refForName="composite" op="equ" fact="0.04"/>
    </dgm:constrLst>
    <dgm:forEach name="nodesForEach" axis="ch" ptType="node" cnt="7">
      <dgm:layoutNode name="composite">
        <dgm:alg type="composite">
          <dgm:param type="ar" val="0.8"/>
        </dgm:alg>
        <dgm:choose name="Name4">
          <dgm:if name="Name5" func="var" arg="dir" op="equ" val="norm">
            <dgm:constrLst>
              <dgm:constr type="l" for="ch" forName="Child" refType="w" fact="0.29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l" for="ch" forName="Parent" refType="w" fact="0.29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l" for="ch" forName="BackAccent" refType="w" fact="0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l" for="ch" forName="Accent" refType="w" fact="0.024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if>
          <dgm:else name="Name6">
            <dgm:constrLst>
              <dgm:constr type="r" for="ch" forName="Child" refType="w" fact="0.71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r" for="ch" forName="Parent" refType="w" fact="0.71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r" for="ch" forName="BackAccent" refType="w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r" for="ch" forName="Accent" refType="w" fact="0.976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else>
        </dgm:choose>
        <dgm:layoutNode name="BackAccent" styleLbl="bgShp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Accent" styleLbl="alignNode1">
          <dgm:alg type="sp"/>
          <dgm:choose name="Name7">
            <dgm:if name="Name8" axis="precedSib" ptType="node" func="cnt" op="equ" val="0">
              <dgm:choose name="Name9">
                <dgm:if name="Name1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11" axis="followSib" ptType="node" func="cnt" op="equ" val="1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12" axis="followSib" ptType="node" func="cnt" op="equ" val="2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if name="Name13" axis="followSib" ptType="node" func="cnt" op="equ" val="3">
                  <dgm:shape xmlns:r="http://schemas.openxmlformats.org/officeDocument/2006/relationships" type="chord" r:blip="">
                    <dgm:adjLst>
                      <dgm:adj idx="1" val="30"/>
                      <dgm:adj idx="2" val="150"/>
                    </dgm:adjLst>
                  </dgm:shape>
                </dgm:if>
                <dgm:if name="Name14" axis="followSib" ptType="node" func="cnt" op="equ" val="4">
                  <dgm:shape xmlns:r="http://schemas.openxmlformats.org/officeDocument/2006/relationships" type="chord" r:blip="">
                    <dgm:adjLst>
                      <dgm:adj idx="1" val="38.8699"/>
                      <dgm:adj idx="2" val="143.1301"/>
                    </dgm:adjLst>
                  </dgm:shape>
                </dgm:if>
                <dgm:if name="Name15" axis="followSib" ptType="node" func="cnt" op="equ" val="5">
                  <dgm:shape xmlns:r="http://schemas.openxmlformats.org/officeDocument/2006/relationships" type="chord" r:blip="">
                    <dgm:adjLst>
                      <dgm:adj idx="1" val="41.8103"/>
                      <dgm:adj idx="2" val="138.1897"/>
                    </dgm:adjLst>
                  </dgm:shape>
                </dgm:if>
                <dgm:else name="Name16">
                  <dgm:shape xmlns:r="http://schemas.openxmlformats.org/officeDocument/2006/relationships" type="chord" r:blip="">
                    <dgm:adjLst>
                      <dgm:adj idx="1" val="45.5847"/>
                      <dgm:adj idx="2" val="134.4153"/>
                    </dgm:adjLst>
                  </dgm:shape>
                </dgm:else>
              </dgm:choose>
            </dgm:if>
            <dgm:if name="Name17" axis="precedSib" ptType="node" func="cnt" op="equ" val="1">
              <dgm:choose name="Name18">
                <dgm:if name="Name19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0" axis="followSib" ptType="node" func="cnt" op="equ" val="1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if name="Name21" axis="followSib" ptType="node" func="cnt" op="equ" val="2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22" axis="followSib" ptType="node" func="cnt" op="equ" val="3">
                  <dgm:shape xmlns:r="http://schemas.openxmlformats.org/officeDocument/2006/relationships" type="chord" r:blip="">
                    <dgm:adjLst>
                      <dgm:adj idx="1" val="11.537"/>
                      <dgm:adj idx="2" val="168.463"/>
                    </dgm:adjLst>
                  </dgm:shape>
                </dgm:if>
                <dgm:if name="Name23" axis="followSib" ptType="node" func="cnt" op="equ" val="4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else name="Name24">
                  <dgm:shape xmlns:r="http://schemas.openxmlformats.org/officeDocument/2006/relationships" type="chord" r:blip="">
                    <dgm:adjLst>
                      <dgm:adj idx="1" val="25.3769"/>
                      <dgm:adj idx="2" val="154.6231"/>
                    </dgm:adjLst>
                  </dgm:shape>
                </dgm:else>
              </dgm:choose>
            </dgm:if>
            <dgm:if name="Name25" axis="precedSib" ptType="node" func="cnt" op="equ" val="2">
              <dgm:choose name="Name26">
                <dgm:if name="Name27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8" axis="followSib" ptType="node" func="cnt" op="equ" val="1">
                  <dgm:shape xmlns:r="http://schemas.openxmlformats.org/officeDocument/2006/relationships" type="chord" r:blip="">
                    <dgm:adjLst>
                      <dgm:adj idx="1" val="-30"/>
                      <dgm:adj idx="2" val="-150"/>
                    </dgm:adjLst>
                  </dgm:shape>
                </dgm:if>
                <dgm:if name="Name29" axis="followSib" ptType="node" func="cnt" op="equ" val="2">
                  <dgm:shape xmlns:r="http://schemas.openxmlformats.org/officeDocument/2006/relationships" type="chord" r:blip="">
                    <dgm:adjLst>
                      <dgm:adj idx="1" val="-11.537"/>
                      <dgm:adj idx="2" val="-168.463"/>
                    </dgm:adjLst>
                  </dgm:shape>
                </dgm:if>
                <dgm:if name="Name30" axis="followSib" ptType="node" func="cnt" op="equ" val="3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else name="Name31">
                  <dgm:shape xmlns:r="http://schemas.openxmlformats.org/officeDocument/2006/relationships" type="chord" r:blip="">
                    <dgm:adjLst>
                      <dgm:adj idx="1" val="8.2133"/>
                      <dgm:adj idx="2" val="171.7867"/>
                    </dgm:adjLst>
                  </dgm:shape>
                </dgm:else>
              </dgm:choose>
            </dgm:if>
            <dgm:if name="Name32" axis="precedSib" ptType="node" func="cnt" op="equ" val="3">
              <dgm:choose name="Name33">
                <dgm:if name="Name34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35" axis="followSib" ptType="node" func="cnt" op="equ" val="1">
                  <dgm:shape xmlns:r="http://schemas.openxmlformats.org/officeDocument/2006/relationships" type="chord" r:blip="">
                    <dgm:adjLst>
                      <dgm:adj idx="1" val="-38.8699"/>
                      <dgm:adj idx="2" val="-143.1301"/>
                    </dgm:adjLst>
                  </dgm:shape>
                </dgm:if>
                <dgm:if name="Name36" axis="followSib" ptType="node" func="cnt" op="equ" val="2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else name="Name37">
                  <dgm:shape xmlns:r="http://schemas.openxmlformats.org/officeDocument/2006/relationships" type="chord" r:blip="">
                    <dgm:adjLst>
                      <dgm:adj idx="1" val="-8.2133"/>
                      <dgm:adj idx="2" val="-171.7867"/>
                    </dgm:adjLst>
                  </dgm:shape>
                </dgm:else>
              </dgm:choose>
            </dgm:if>
            <dgm:if name="Name38" axis="precedSib" ptType="node" func="cnt" op="equ" val="4">
              <dgm:choose name="Name39">
                <dgm:if name="Name4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41" axis="followSib" ptType="node" func="cnt" op="equ" val="1">
                  <dgm:shape xmlns:r="http://schemas.openxmlformats.org/officeDocument/2006/relationships" type="chord" r:blip="">
                    <dgm:adjLst>
                      <dgm:adj idx="1" val="-41.8103"/>
                      <dgm:adj idx="2" val="-138.1897"/>
                    </dgm:adjLst>
                  </dgm:shape>
                </dgm:if>
                <dgm:else name="Name42">
                  <dgm:shape xmlns:r="http://schemas.openxmlformats.org/officeDocument/2006/relationships" type="chord" r:blip="">
                    <dgm:adjLst>
                      <dgm:adj idx="1" val="-25.3769"/>
                      <dgm:adj idx="2" val="-154.6231"/>
                    </dgm:adjLst>
                  </dgm:shape>
                </dgm:else>
              </dgm:choose>
            </dgm:if>
            <dgm:if name="Name43" axis="precedSib" ptType="node" func="cnt" op="equ" val="5">
              <dgm:choose name="Name44">
                <dgm:if name="Name45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else name="Name46">
                  <dgm:shape xmlns:r="http://schemas.openxmlformats.org/officeDocument/2006/relationships" type="chord" r:blip="">
                    <dgm:adjLst>
                      <dgm:adj idx="1" val="-45.5847"/>
                      <dgm:adj idx="2" val="-134.4153"/>
                    </dgm:adjLst>
                  </dgm:shape>
                </dgm:else>
              </dgm:choose>
            </dgm:if>
            <dgm:else name="Name47">
              <dgm:shape xmlns:r="http://schemas.openxmlformats.org/officeDocument/2006/relationships" type="chord" r:blip="">
                <dgm:adjLst>
                  <dgm:adj idx="1" val="-90"/>
                  <dgm:adj idx="2" val="-90"/>
                </dgm:adjLst>
              </dgm:shape>
            </dgm:else>
          </dgm:choose>
          <dgm:presOf/>
        </dgm:layoutNode>
        <dgm:layoutNode name="Child" styleLbl="revTx">
          <dgm:varLst>
            <dgm:chMax val="0"/>
            <dgm:chPref val="0"/>
            <dgm:bulletEnabled val="1"/>
          </dgm:varLst>
          <dgm:choose name="Name48">
            <dgm:if name="Name49" func="var" arg="dir" op="equ" val="norm">
              <dgm:alg type="tx">
                <dgm:param type="parTxLTRAlign" val="l"/>
                <dgm:param type="parTxRTLAlign" val="l"/>
                <dgm:param type="txAnchorVert" val="t"/>
              </dgm:alg>
            </dgm:if>
            <dgm:else name="Name50">
              <dgm:alg type="tx">
                <dgm:param type="parTxLTRAlign" val="r"/>
                <dgm:param type="parTxRTLAlign" val="r"/>
                <dgm:param type="txAnchorVert" val="t"/>
              </dgm:alg>
            </dgm:else>
          </dgm:choose>
          <dgm:choose name="Name51">
            <dgm:if name="Name52" axis="ch" ptType="node" func="cnt" op="gte" val="1">
              <dgm:shape xmlns:r="http://schemas.openxmlformats.org/officeDocument/2006/relationships" type="rect" r:blip="">
                <dgm:adjLst/>
              </dgm:shape>
            </dgm:if>
            <dgm:else name="Name53">
              <dgm:shape xmlns:r="http://schemas.openxmlformats.org/officeDocument/2006/relationships" type="rect" r:blip="" hideGeom="1">
                <dgm:adjLst/>
              </dgm:shape>
            </dgm:else>
          </dgm:choose>
          <dgm:choose name="Name54">
            <dgm:if name="Name55" axis="ch" ptType="node" func="cnt" op="gte" val="1">
              <dgm:presOf axis="des" ptType="node"/>
            </dgm:if>
            <dgm:else name="Name56">
              <dgm:presOf/>
            </dgm:else>
          </dgm:choose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Parent" styleLbl="revTx">
          <dgm:varLst>
            <dgm:chMax val="1"/>
            <dgm:chPref val="1"/>
            <dgm:bulletEnabled val="1"/>
          </dgm:varLst>
          <dgm:choose name="Name57">
            <dgm:if name="Name58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  <dgm:param type="txAnchorVert" val="b"/>
                <dgm:param type="txAnchorVertCh" val="b"/>
              </dgm:alg>
            </dgm:if>
            <dgm:else name="Name59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  <dgm:param type="txAnchorVert" val="b"/>
                <dgm:param type="txAnchorVertCh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5EE74574-3E30-4B87-B799-C75968F79AF6}" type="datetimeFigureOut">
              <a:rPr lang="es-EC" smtClean="0"/>
              <a:t>06/02/2019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947C399D-C526-436F-A321-18C7777D8B8B}" type="slidenum">
              <a:rPr lang="es-EC" smtClean="0"/>
              <a:t>‹Nº›</a:t>
            </a:fld>
            <a:endParaRPr lang="es-EC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2488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74574-3E30-4B87-B799-C75968F79AF6}" type="datetimeFigureOut">
              <a:rPr lang="es-EC" smtClean="0"/>
              <a:t>06/02/2019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C399D-C526-436F-A321-18C7777D8B8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26245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74574-3E30-4B87-B799-C75968F79AF6}" type="datetimeFigureOut">
              <a:rPr lang="es-EC" smtClean="0"/>
              <a:t>06/02/2019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C399D-C526-436F-A321-18C7777D8B8B}" type="slidenum">
              <a:rPr lang="es-EC" smtClean="0"/>
              <a:t>‹Nº›</a:t>
            </a:fld>
            <a:endParaRPr lang="es-EC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68528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74574-3E30-4B87-B799-C75968F79AF6}" type="datetimeFigureOut">
              <a:rPr lang="es-EC" smtClean="0"/>
              <a:t>06/02/2019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C399D-C526-436F-A321-18C7777D8B8B}" type="slidenum">
              <a:rPr lang="es-EC" smtClean="0"/>
              <a:t>‹Nº›</a:t>
            </a:fld>
            <a:endParaRPr lang="es-EC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12605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74574-3E30-4B87-B799-C75968F79AF6}" type="datetimeFigureOut">
              <a:rPr lang="es-EC" smtClean="0"/>
              <a:t>06/02/2019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C399D-C526-436F-A321-18C7777D8B8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973482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74574-3E30-4B87-B799-C75968F79AF6}" type="datetimeFigureOut">
              <a:rPr lang="es-EC" smtClean="0"/>
              <a:t>06/02/2019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C399D-C526-436F-A321-18C7777D8B8B}" type="slidenum">
              <a:rPr lang="es-EC" smtClean="0"/>
              <a:t>‹Nº›</a:t>
            </a:fld>
            <a:endParaRPr lang="es-EC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00903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74574-3E30-4B87-B799-C75968F79AF6}" type="datetimeFigureOut">
              <a:rPr lang="es-EC" smtClean="0"/>
              <a:t>06/02/2019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C399D-C526-436F-A321-18C7777D8B8B}" type="slidenum">
              <a:rPr lang="es-EC" smtClean="0"/>
              <a:t>‹Nº›</a:t>
            </a:fld>
            <a:endParaRPr lang="es-EC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36872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74574-3E30-4B87-B799-C75968F79AF6}" type="datetimeFigureOut">
              <a:rPr lang="es-EC" smtClean="0"/>
              <a:t>06/02/2019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C399D-C526-436F-A321-18C7777D8B8B}" type="slidenum">
              <a:rPr lang="es-EC" smtClean="0"/>
              <a:t>‹Nº›</a:t>
            </a:fld>
            <a:endParaRPr lang="es-EC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37657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74574-3E30-4B87-B799-C75968F79AF6}" type="datetimeFigureOut">
              <a:rPr lang="es-EC" smtClean="0"/>
              <a:t>06/02/2019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C399D-C526-436F-A321-18C7777D8B8B}" type="slidenum">
              <a:rPr lang="es-EC" smtClean="0"/>
              <a:t>‹Nº›</a:t>
            </a:fld>
            <a:endParaRPr lang="es-EC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3674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74574-3E30-4B87-B799-C75968F79AF6}" type="datetimeFigureOut">
              <a:rPr lang="es-EC" smtClean="0"/>
              <a:t>06/02/2019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C399D-C526-436F-A321-18C7777D8B8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554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74574-3E30-4B87-B799-C75968F79AF6}" type="datetimeFigureOut">
              <a:rPr lang="es-EC" smtClean="0"/>
              <a:t>06/02/2019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C399D-C526-436F-A321-18C7777D8B8B}" type="slidenum">
              <a:rPr lang="es-EC" smtClean="0"/>
              <a:t>‹Nº›</a:t>
            </a:fld>
            <a:endParaRPr lang="es-EC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3400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74574-3E30-4B87-B799-C75968F79AF6}" type="datetimeFigureOut">
              <a:rPr lang="es-EC" smtClean="0"/>
              <a:t>06/02/2019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C399D-C526-436F-A321-18C7777D8B8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59489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74574-3E30-4B87-B799-C75968F79AF6}" type="datetimeFigureOut">
              <a:rPr lang="es-EC" smtClean="0"/>
              <a:t>06/02/2019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C399D-C526-436F-A321-18C7777D8B8B}" type="slidenum">
              <a:rPr lang="es-EC" smtClean="0"/>
              <a:t>‹Nº›</a:t>
            </a:fld>
            <a:endParaRPr lang="es-EC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5531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74574-3E30-4B87-B799-C75968F79AF6}" type="datetimeFigureOut">
              <a:rPr lang="es-EC" smtClean="0"/>
              <a:t>06/02/2019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C399D-C526-436F-A321-18C7777D8B8B}" type="slidenum">
              <a:rPr lang="es-EC" smtClean="0"/>
              <a:t>‹Nº›</a:t>
            </a:fld>
            <a:endParaRPr lang="es-EC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8474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74574-3E30-4B87-B799-C75968F79AF6}" type="datetimeFigureOut">
              <a:rPr lang="es-EC" smtClean="0"/>
              <a:t>06/02/2019</a:t>
            </a:fld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C399D-C526-436F-A321-18C7777D8B8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17651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74574-3E30-4B87-B799-C75968F79AF6}" type="datetimeFigureOut">
              <a:rPr lang="es-EC" smtClean="0"/>
              <a:t>06/02/2019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C399D-C526-436F-A321-18C7777D8B8B}" type="slidenum">
              <a:rPr lang="es-EC" smtClean="0"/>
              <a:t>‹Nº›</a:t>
            </a:fld>
            <a:endParaRPr lang="es-EC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9054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74574-3E30-4B87-B799-C75968F79AF6}" type="datetimeFigureOut">
              <a:rPr lang="es-EC" smtClean="0"/>
              <a:t>06/02/2019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C399D-C526-436F-A321-18C7777D8B8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1412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EE74574-3E30-4B87-B799-C75968F79AF6}" type="datetimeFigureOut">
              <a:rPr lang="es-EC" smtClean="0"/>
              <a:t>06/02/2019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47C399D-C526-436F-A321-18C7777D8B8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16468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13" Type="http://schemas.openxmlformats.org/officeDocument/2006/relationships/image" Target="../media/image37.jpeg"/><Relationship Id="rId3" Type="http://schemas.openxmlformats.org/officeDocument/2006/relationships/diagramLayout" Target="../diagrams/layout8.xml"/><Relationship Id="rId7" Type="http://schemas.openxmlformats.org/officeDocument/2006/relationships/diagramData" Target="../diagrams/data9.xml"/><Relationship Id="rId12" Type="http://schemas.openxmlformats.org/officeDocument/2006/relationships/image" Target="../media/image36.jpg"/><Relationship Id="rId2" Type="http://schemas.openxmlformats.org/officeDocument/2006/relationships/diagramData" Target="../diagrams/data8.xml"/><Relationship Id="rId16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11" Type="http://schemas.microsoft.com/office/2007/relationships/diagramDrawing" Target="../diagrams/drawing9.xml"/><Relationship Id="rId5" Type="http://schemas.openxmlformats.org/officeDocument/2006/relationships/diagramColors" Target="../diagrams/colors8.xml"/><Relationship Id="rId15" Type="http://schemas.openxmlformats.org/officeDocument/2006/relationships/image" Target="../media/image39.jpeg"/><Relationship Id="rId10" Type="http://schemas.openxmlformats.org/officeDocument/2006/relationships/diagramColors" Target="../diagrams/colors9.xm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9.xml"/><Relationship Id="rId1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44.jpe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2.xml"/><Relationship Id="rId13" Type="http://schemas.openxmlformats.org/officeDocument/2006/relationships/diagramLayout" Target="../diagrams/layout13.xml"/><Relationship Id="rId3" Type="http://schemas.openxmlformats.org/officeDocument/2006/relationships/diagramLayout" Target="../diagrams/layout11.xml"/><Relationship Id="rId7" Type="http://schemas.openxmlformats.org/officeDocument/2006/relationships/diagramData" Target="../diagrams/data12.xml"/><Relationship Id="rId12" Type="http://schemas.openxmlformats.org/officeDocument/2006/relationships/diagramData" Target="../diagrams/data13.xml"/><Relationship Id="rId2" Type="http://schemas.openxmlformats.org/officeDocument/2006/relationships/diagramData" Target="../diagrams/data11.xml"/><Relationship Id="rId16" Type="http://schemas.microsoft.com/office/2007/relationships/diagramDrawing" Target="../diagrams/drawing1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1.xml"/><Relationship Id="rId11" Type="http://schemas.microsoft.com/office/2007/relationships/diagramDrawing" Target="../diagrams/drawing12.xml"/><Relationship Id="rId5" Type="http://schemas.openxmlformats.org/officeDocument/2006/relationships/diagramColors" Target="../diagrams/colors11.xml"/><Relationship Id="rId15" Type="http://schemas.openxmlformats.org/officeDocument/2006/relationships/diagramColors" Target="../diagrams/colors13.xml"/><Relationship Id="rId10" Type="http://schemas.openxmlformats.org/officeDocument/2006/relationships/diagramColors" Target="../diagrams/colors12.xml"/><Relationship Id="rId4" Type="http://schemas.openxmlformats.org/officeDocument/2006/relationships/diagramQuickStyle" Target="../diagrams/quickStyle11.xml"/><Relationship Id="rId9" Type="http://schemas.openxmlformats.org/officeDocument/2006/relationships/diagramQuickStyle" Target="../diagrams/quickStyle12.xml"/><Relationship Id="rId14" Type="http://schemas.openxmlformats.org/officeDocument/2006/relationships/diagramQuickStyle" Target="../diagrams/quickStyle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diagramLayout" Target="../diagrams/layout15.xml"/><Relationship Id="rId7" Type="http://schemas.openxmlformats.org/officeDocument/2006/relationships/image" Target="../media/image57.jpeg"/><Relationship Id="rId12" Type="http://schemas.openxmlformats.org/officeDocument/2006/relationships/image" Target="../media/image62.jpe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5.xml"/><Relationship Id="rId11" Type="http://schemas.openxmlformats.org/officeDocument/2006/relationships/image" Target="../media/image61.jpeg"/><Relationship Id="rId5" Type="http://schemas.openxmlformats.org/officeDocument/2006/relationships/diagramColors" Target="../diagrams/colors15.xml"/><Relationship Id="rId10" Type="http://schemas.openxmlformats.org/officeDocument/2006/relationships/image" Target="../media/image60.jpeg"/><Relationship Id="rId4" Type="http://schemas.openxmlformats.org/officeDocument/2006/relationships/diagramQuickStyle" Target="../diagrams/quickStyle15.xml"/><Relationship Id="rId9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diagramLayout" Target="../diagrams/layout16.xml"/><Relationship Id="rId7" Type="http://schemas.openxmlformats.org/officeDocument/2006/relationships/image" Target="../media/image63.jpe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10" Type="http://schemas.openxmlformats.org/officeDocument/2006/relationships/image" Target="../media/image66.png"/><Relationship Id="rId4" Type="http://schemas.openxmlformats.org/officeDocument/2006/relationships/diagramQuickStyle" Target="../diagrams/quickStyle16.xml"/><Relationship Id="rId9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diagramLayout" Target="../diagrams/layout17.xml"/><Relationship Id="rId7" Type="http://schemas.openxmlformats.org/officeDocument/2006/relationships/image" Target="../media/image67.jpg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9.xml"/><Relationship Id="rId3" Type="http://schemas.openxmlformats.org/officeDocument/2006/relationships/diagramLayout" Target="../diagrams/layout18.xml"/><Relationship Id="rId7" Type="http://schemas.openxmlformats.org/officeDocument/2006/relationships/diagramData" Target="../diagrams/data19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8.xml"/><Relationship Id="rId11" Type="http://schemas.microsoft.com/office/2007/relationships/diagramDrawing" Target="../diagrams/drawing19.xml"/><Relationship Id="rId5" Type="http://schemas.openxmlformats.org/officeDocument/2006/relationships/diagramColors" Target="../diagrams/colors18.xml"/><Relationship Id="rId10" Type="http://schemas.openxmlformats.org/officeDocument/2006/relationships/diagramColors" Target="../diagrams/colors19.xml"/><Relationship Id="rId4" Type="http://schemas.openxmlformats.org/officeDocument/2006/relationships/diagramQuickStyle" Target="../diagrams/quickStyle18.xml"/><Relationship Id="rId9" Type="http://schemas.openxmlformats.org/officeDocument/2006/relationships/diagramQuickStyle" Target="../diagrams/quickStyl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1.xml"/><Relationship Id="rId13" Type="http://schemas.openxmlformats.org/officeDocument/2006/relationships/image" Target="../media/image79.jpeg"/><Relationship Id="rId3" Type="http://schemas.openxmlformats.org/officeDocument/2006/relationships/diagramLayout" Target="../diagrams/layout20.xml"/><Relationship Id="rId7" Type="http://schemas.openxmlformats.org/officeDocument/2006/relationships/diagramData" Target="../diagrams/data21.xml"/><Relationship Id="rId12" Type="http://schemas.openxmlformats.org/officeDocument/2006/relationships/image" Target="../media/image78.jpeg"/><Relationship Id="rId2" Type="http://schemas.openxmlformats.org/officeDocument/2006/relationships/diagramData" Target="../diagrams/data20.xml"/><Relationship Id="rId16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0.xml"/><Relationship Id="rId11" Type="http://schemas.microsoft.com/office/2007/relationships/diagramDrawing" Target="../diagrams/drawing21.xml"/><Relationship Id="rId5" Type="http://schemas.openxmlformats.org/officeDocument/2006/relationships/diagramColors" Target="../diagrams/colors20.xml"/><Relationship Id="rId15" Type="http://schemas.openxmlformats.org/officeDocument/2006/relationships/image" Target="../media/image81.jpeg"/><Relationship Id="rId10" Type="http://schemas.openxmlformats.org/officeDocument/2006/relationships/diagramColors" Target="../diagrams/colors21.xml"/><Relationship Id="rId4" Type="http://schemas.openxmlformats.org/officeDocument/2006/relationships/diagramQuickStyle" Target="../diagrams/quickStyle20.xml"/><Relationship Id="rId9" Type="http://schemas.openxmlformats.org/officeDocument/2006/relationships/diagramQuickStyle" Target="../diagrams/quickStyle21.xml"/><Relationship Id="rId14" Type="http://schemas.openxmlformats.org/officeDocument/2006/relationships/image" Target="../media/image8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diagramLayout" Target="../diagrams/layout22.xml"/><Relationship Id="rId7" Type="http://schemas.openxmlformats.org/officeDocument/2006/relationships/image" Target="../media/image83.png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10" Type="http://schemas.openxmlformats.org/officeDocument/2006/relationships/image" Target="../media/image86.jpeg"/><Relationship Id="rId4" Type="http://schemas.openxmlformats.org/officeDocument/2006/relationships/diagramQuickStyle" Target="../diagrams/quickStyle22.xml"/><Relationship Id="rId9" Type="http://schemas.openxmlformats.org/officeDocument/2006/relationships/image" Target="../media/image8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diagramLayout" Target="../diagrams/layout23.xml"/><Relationship Id="rId7" Type="http://schemas.openxmlformats.org/officeDocument/2006/relationships/image" Target="../media/image87.jpeg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diagramLayout" Target="../diagrams/layout24.xml"/><Relationship Id="rId7" Type="http://schemas.openxmlformats.org/officeDocument/2006/relationships/image" Target="../media/image89.jpeg"/><Relationship Id="rId12" Type="http://schemas.openxmlformats.org/officeDocument/2006/relationships/image" Target="../media/image94.jpeg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4.xml"/><Relationship Id="rId11" Type="http://schemas.openxmlformats.org/officeDocument/2006/relationships/image" Target="../media/image93.jpeg"/><Relationship Id="rId5" Type="http://schemas.openxmlformats.org/officeDocument/2006/relationships/diagramColors" Target="../diagrams/colors24.xml"/><Relationship Id="rId10" Type="http://schemas.openxmlformats.org/officeDocument/2006/relationships/image" Target="../media/image92.jpeg"/><Relationship Id="rId4" Type="http://schemas.openxmlformats.org/officeDocument/2006/relationships/diagramQuickStyle" Target="../diagrams/quickStyle24.xml"/><Relationship Id="rId9" Type="http://schemas.openxmlformats.org/officeDocument/2006/relationships/image" Target="../media/image9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g"/><Relationship Id="rId3" Type="http://schemas.openxmlformats.org/officeDocument/2006/relationships/diagramLayout" Target="../diagrams/layout25.xml"/><Relationship Id="rId7" Type="http://schemas.openxmlformats.org/officeDocument/2006/relationships/image" Target="../media/image95.jpeg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Relationship Id="rId9" Type="http://schemas.openxmlformats.org/officeDocument/2006/relationships/image" Target="../media/image9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6.xml"/><Relationship Id="rId7" Type="http://schemas.openxmlformats.org/officeDocument/2006/relationships/image" Target="../media/image98.jpeg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0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4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diagramLayout" Target="../diagrams/layout4.xml"/><Relationship Id="rId7" Type="http://schemas.openxmlformats.org/officeDocument/2006/relationships/image" Target="../media/image16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diagramLayout" Target="../diagrams/layout6.xml"/><Relationship Id="rId7" Type="http://schemas.openxmlformats.org/officeDocument/2006/relationships/image" Target="../media/image26.jpeg"/><Relationship Id="rId12" Type="http://schemas.openxmlformats.org/officeDocument/2006/relationships/image" Target="../media/image31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11" Type="http://schemas.openxmlformats.org/officeDocument/2006/relationships/image" Target="../media/image30.jpeg"/><Relationship Id="rId5" Type="http://schemas.openxmlformats.org/officeDocument/2006/relationships/diagramColors" Target="../diagrams/colors6.xml"/><Relationship Id="rId10" Type="http://schemas.openxmlformats.org/officeDocument/2006/relationships/image" Target="../media/image29.jpeg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diagramLayout" Target="../diagrams/layout7.xml"/><Relationship Id="rId7" Type="http://schemas.openxmlformats.org/officeDocument/2006/relationships/image" Target="../media/image32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10" Type="http://schemas.openxmlformats.org/officeDocument/2006/relationships/image" Target="../media/image35.jpeg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96214" y="215077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99829" tIns="899829" rIns="899829" bIns="899829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1028" name="Picture 4" descr="La imagen puede contener: nube, cielo, montaÃ±a, exterior y naturaleza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6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image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186" y="276720"/>
            <a:ext cx="4136391" cy="798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695864" y="2607972"/>
            <a:ext cx="9206102" cy="1892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100" b="0" i="0" u="none" strike="noStrike" cap="none" normalizeH="0" baseline="0" dirty="0" smtClean="0">
              <a:ln>
                <a:noFill/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2800" b="1" i="0" u="none" strike="noStrike" cap="none" normalizeH="0" baseline="0" dirty="0" smtClean="0">
                <a:ln>
                  <a:noFill/>
                </a:ln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POTENCIALIDAD DE LA ACTIVIDAD TURÍSTICA EN LA PARROQUIA GONZÁLEZ SUÁREZ, CANTÓN OTAVALO.</a:t>
            </a:r>
            <a:r>
              <a:rPr kumimoji="0" lang="es-EC" sz="1100" b="1" i="0" u="none" strike="noStrike" cap="none" normalizeH="0" baseline="0" dirty="0" smtClean="0">
                <a:ln>
                  <a:noFill/>
                </a:ln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kumimoji="0" lang="es-EC" sz="1100" b="1" i="0" u="none" strike="noStrike" cap="none" normalizeH="0" baseline="0" dirty="0" smtClean="0">
                <a:ln>
                  <a:noFill/>
                </a:ln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es-EC" sz="1100" b="0" i="0" u="none" strike="noStrike" cap="none" normalizeH="0" baseline="0" dirty="0" smtClean="0">
              <a:ln>
                <a:noFill/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958403" y="1339481"/>
            <a:ext cx="102751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s-EC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DEPARTAMENTO DE CIENCIAS ECONÓMICAS,</a:t>
            </a:r>
            <a:r>
              <a:rPr lang="es-EC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ADMINISTRATIVAS Y DE COMERCIO</a:t>
            </a:r>
            <a:endParaRPr lang="es-EC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s-EC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CARRERA DE INGENIERÍA EN ADMINISTRACIÓN TURÍSTICA Y HOTELERA</a:t>
            </a:r>
            <a:endParaRPr lang="es-EC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s-EC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TRABAJO DE TITULACIÓN, PREVIO A LA OBTENCIÓN DEL TÍTULO DE INGENIERA EN ADMINISTRACIÓN TURÍSTICA Y HOTELERA</a:t>
            </a:r>
          </a:p>
        </p:txBody>
      </p:sp>
      <p:sp>
        <p:nvSpPr>
          <p:cNvPr id="3" name="Rectángulo 2"/>
          <p:cNvSpPr/>
          <p:nvPr/>
        </p:nvSpPr>
        <p:spPr>
          <a:xfrm>
            <a:off x="3048000" y="5068740"/>
            <a:ext cx="6096000" cy="141577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AUTORA: QUILUMBAQUÍN CHICAIZA, ANA JAZMÍN</a:t>
            </a:r>
            <a:endParaRPr lang="es-EC" dirty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DIRECTORA: CHÁVEZ MELO, MARÍA </a:t>
            </a:r>
            <a:r>
              <a:rPr lang="es-EC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FERNANDA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SANGOLQUÍ</a:t>
            </a: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231038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1838242540"/>
              </p:ext>
            </p:extLst>
          </p:nvPr>
        </p:nvGraphicFramePr>
        <p:xfrm>
          <a:off x="4279900" y="1066800"/>
          <a:ext cx="8128000" cy="5538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522197873"/>
              </p:ext>
            </p:extLst>
          </p:nvPr>
        </p:nvGraphicFramePr>
        <p:xfrm>
          <a:off x="0" y="602245"/>
          <a:ext cx="8531543" cy="57666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3" name="Imagen 2"/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8" t="24037" r="21684"/>
          <a:stretch/>
        </p:blipFill>
        <p:spPr bwMode="auto">
          <a:xfrm>
            <a:off x="285750" y="415618"/>
            <a:ext cx="1619250" cy="1700374"/>
          </a:xfrm>
          <a:prstGeom prst="ellipse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460" y="588182"/>
            <a:ext cx="1620679" cy="1527810"/>
          </a:xfrm>
          <a:prstGeom prst="ellipse">
            <a:avLst/>
          </a:prstGeom>
        </p:spPr>
      </p:pic>
      <p:pic>
        <p:nvPicPr>
          <p:cNvPr id="7" name="Imagen 6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705" y="3981450"/>
            <a:ext cx="1661795" cy="1614170"/>
          </a:xfrm>
          <a:prstGeom prst="ellipse">
            <a:avLst/>
          </a:prstGeom>
        </p:spPr>
      </p:pic>
      <p:pic>
        <p:nvPicPr>
          <p:cNvPr id="8" name="Imagen 7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0" y="554376"/>
            <a:ext cx="1666835" cy="1665371"/>
          </a:xfrm>
          <a:prstGeom prst="ellipse">
            <a:avLst/>
          </a:prstGeom>
        </p:spPr>
      </p:pic>
      <p:pic>
        <p:nvPicPr>
          <p:cNvPr id="4" name="Imagen 3"/>
          <p:cNvPicPr/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3" r="8687" b="9536"/>
          <a:stretch/>
        </p:blipFill>
        <p:spPr bwMode="auto">
          <a:xfrm>
            <a:off x="4188142" y="4591049"/>
            <a:ext cx="1717358" cy="1777841"/>
          </a:xfrm>
          <a:prstGeom prst="ellipse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2943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727969334"/>
              </p:ext>
            </p:extLst>
          </p:nvPr>
        </p:nvGraphicFramePr>
        <p:xfrm>
          <a:off x="4187686" y="589722"/>
          <a:ext cx="7871791" cy="58367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222" name="Picture 6" descr="Resultado de imagen para descentralizaciÃ³n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27"/>
          <a:stretch/>
        </p:blipFill>
        <p:spPr bwMode="auto">
          <a:xfrm>
            <a:off x="914401" y="762000"/>
            <a:ext cx="394335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757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Diagrama 19"/>
          <p:cNvGraphicFramePr/>
          <p:nvPr>
            <p:extLst>
              <p:ext uri="{D42A27DB-BD31-4B8C-83A1-F6EECF244321}">
                <p14:modId xmlns:p14="http://schemas.microsoft.com/office/powerpoint/2010/main" val="3761230462"/>
              </p:ext>
            </p:extLst>
          </p:nvPr>
        </p:nvGraphicFramePr>
        <p:xfrm>
          <a:off x="626764" y="-931882"/>
          <a:ext cx="10920732" cy="59732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5" name="Diagrama 44"/>
          <p:cNvGraphicFramePr/>
          <p:nvPr>
            <p:extLst>
              <p:ext uri="{D42A27DB-BD31-4B8C-83A1-F6EECF244321}">
                <p14:modId xmlns:p14="http://schemas.microsoft.com/office/powerpoint/2010/main" val="1022940373"/>
              </p:ext>
            </p:extLst>
          </p:nvPr>
        </p:nvGraphicFramePr>
        <p:xfrm>
          <a:off x="1364828" y="865001"/>
          <a:ext cx="9496119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" name="Título 1"/>
          <p:cNvSpPr txBox="1">
            <a:spLocks/>
          </p:cNvSpPr>
          <p:nvPr/>
        </p:nvSpPr>
        <p:spPr>
          <a:xfrm>
            <a:off x="208989" y="436376"/>
            <a:ext cx="3619501" cy="85725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C" sz="3200" b="1" dirty="0" err="1" smtClean="0"/>
              <a:t>Microentorno</a:t>
            </a:r>
            <a:r>
              <a:rPr lang="es-EC" sz="3200" b="1" dirty="0" smtClean="0"/>
              <a:t> </a:t>
            </a:r>
            <a:endParaRPr lang="es-EC" sz="3200" dirty="0"/>
          </a:p>
        </p:txBody>
      </p:sp>
      <p:graphicFrame>
        <p:nvGraphicFramePr>
          <p:cNvPr id="46" name="Diagrama 45"/>
          <p:cNvGraphicFramePr/>
          <p:nvPr>
            <p:extLst>
              <p:ext uri="{D42A27DB-BD31-4B8C-83A1-F6EECF244321}">
                <p14:modId xmlns:p14="http://schemas.microsoft.com/office/powerpoint/2010/main" val="2510074677"/>
              </p:ext>
            </p:extLst>
          </p:nvPr>
        </p:nvGraphicFramePr>
        <p:xfrm>
          <a:off x="1223161" y="2577444"/>
          <a:ext cx="9496119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48" name="Título 1"/>
          <p:cNvSpPr txBox="1">
            <a:spLocks/>
          </p:cNvSpPr>
          <p:nvPr/>
        </p:nvSpPr>
        <p:spPr>
          <a:xfrm>
            <a:off x="4406168" y="4058961"/>
            <a:ext cx="3619501" cy="85725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C" dirty="0" smtClean="0"/>
              <a:t>Recursos Naturales </a:t>
            </a:r>
            <a:endParaRPr lang="es-EC" dirty="0"/>
          </a:p>
        </p:txBody>
      </p:sp>
      <p:sp>
        <p:nvSpPr>
          <p:cNvPr id="49" name="Título 1"/>
          <p:cNvSpPr txBox="1">
            <a:spLocks/>
          </p:cNvSpPr>
          <p:nvPr/>
        </p:nvSpPr>
        <p:spPr>
          <a:xfrm>
            <a:off x="3802732" y="865001"/>
            <a:ext cx="4826374" cy="85725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C" dirty="0" smtClean="0"/>
              <a:t>Manifestaciones Culturales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90325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4211889474"/>
              </p:ext>
            </p:extLst>
          </p:nvPr>
        </p:nvGraphicFramePr>
        <p:xfrm>
          <a:off x="852219" y="613364"/>
          <a:ext cx="10220861" cy="55427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800100" y="1347460"/>
            <a:ext cx="6477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C" sz="2800" dirty="0" smtClean="0"/>
              <a:t>18</a:t>
            </a:r>
            <a:endParaRPr lang="es-EC" sz="2800" dirty="0"/>
          </a:p>
        </p:txBody>
      </p:sp>
      <p:sp>
        <p:nvSpPr>
          <p:cNvPr id="4" name="CuadroTexto 3"/>
          <p:cNvSpPr txBox="1"/>
          <p:nvPr/>
        </p:nvSpPr>
        <p:spPr>
          <a:xfrm>
            <a:off x="800100" y="3505200"/>
            <a:ext cx="6477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C" sz="2800" dirty="0" smtClean="0"/>
              <a:t>18</a:t>
            </a:r>
            <a:endParaRPr lang="es-EC" sz="2800" dirty="0"/>
          </a:p>
        </p:txBody>
      </p:sp>
      <p:sp>
        <p:nvSpPr>
          <p:cNvPr id="5" name="CuadroTexto 4"/>
          <p:cNvSpPr txBox="1"/>
          <p:nvPr/>
        </p:nvSpPr>
        <p:spPr>
          <a:xfrm>
            <a:off x="4686300" y="4629150"/>
            <a:ext cx="6477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C" sz="2800" dirty="0" smtClean="0"/>
              <a:t>14</a:t>
            </a:r>
            <a:endParaRPr lang="es-EC" sz="2800" dirty="0"/>
          </a:p>
        </p:txBody>
      </p:sp>
      <p:sp>
        <p:nvSpPr>
          <p:cNvPr id="6" name="CuadroTexto 5"/>
          <p:cNvSpPr txBox="1"/>
          <p:nvPr/>
        </p:nvSpPr>
        <p:spPr>
          <a:xfrm>
            <a:off x="3524250" y="1347460"/>
            <a:ext cx="6477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C" sz="2800" dirty="0" smtClean="0"/>
              <a:t>14</a:t>
            </a:r>
            <a:endParaRPr lang="es-EC" sz="2800" dirty="0"/>
          </a:p>
        </p:txBody>
      </p:sp>
      <p:sp>
        <p:nvSpPr>
          <p:cNvPr id="7" name="CuadroTexto 6"/>
          <p:cNvSpPr txBox="1"/>
          <p:nvPr/>
        </p:nvSpPr>
        <p:spPr>
          <a:xfrm>
            <a:off x="7956997" y="1218671"/>
            <a:ext cx="6477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C" sz="2800" dirty="0" smtClean="0"/>
              <a:t>10</a:t>
            </a:r>
            <a:endParaRPr lang="es-EC" sz="2800" dirty="0"/>
          </a:p>
        </p:txBody>
      </p:sp>
      <p:sp>
        <p:nvSpPr>
          <p:cNvPr id="8" name="CuadroTexto 7"/>
          <p:cNvSpPr txBox="1"/>
          <p:nvPr/>
        </p:nvSpPr>
        <p:spPr>
          <a:xfrm>
            <a:off x="6063803" y="3232858"/>
            <a:ext cx="6477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C" sz="2800" dirty="0"/>
              <a:t>9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5898256" y="5286375"/>
            <a:ext cx="6477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C" sz="2800" dirty="0"/>
              <a:t>7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10287000" y="5152370"/>
            <a:ext cx="6477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C" sz="2800" dirty="0"/>
              <a:t>5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9639300" y="2381250"/>
            <a:ext cx="6477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C" sz="2800" dirty="0"/>
              <a:t>5</a:t>
            </a: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608242" y="5547985"/>
            <a:ext cx="4826374" cy="85725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C" dirty="0" smtClean="0"/>
              <a:t>Criterios de valoración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29466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0904575"/>
              </p:ext>
            </p:extLst>
          </p:nvPr>
        </p:nvGraphicFramePr>
        <p:xfrm>
          <a:off x="0" y="0"/>
          <a:ext cx="12192000" cy="6858001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2090823"/>
                <a:gridCol w="1178917"/>
                <a:gridCol w="916525"/>
                <a:gridCol w="1178917"/>
                <a:gridCol w="916525"/>
                <a:gridCol w="1053265"/>
                <a:gridCol w="1053265"/>
                <a:gridCol w="917448"/>
                <a:gridCol w="1053265"/>
                <a:gridCol w="916525"/>
                <a:gridCol w="916525"/>
              </a:tblGrid>
              <a:tr h="553636">
                <a:tc gridSpan="1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3200" dirty="0">
                          <a:effectLst/>
                        </a:rPr>
                        <a:t>Evaluación Técnica</a:t>
                      </a:r>
                      <a:endParaRPr lang="es-EC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952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Criterios de Valoración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 </a:t>
                      </a:r>
                      <a:endParaRPr lang="es-EC" sz="14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Accesibilidad y conectividad</a:t>
                      </a:r>
                      <a:endParaRPr lang="es-EC" sz="14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C" sz="1400" dirty="0">
                        <a:effectLst/>
                      </a:endParaRPr>
                    </a:p>
                  </a:txBody>
                  <a:tcPr marL="48417" marR="4841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Planta turística /</a:t>
                      </a:r>
                      <a:r>
                        <a:rPr lang="es-EC" sz="1100" dirty="0" smtClean="0">
                          <a:effectLst/>
                        </a:rPr>
                        <a:t>Servicios</a:t>
                      </a:r>
                      <a:endParaRPr lang="es-EC" sz="1400" dirty="0">
                        <a:effectLst/>
                      </a:endParaRPr>
                    </a:p>
                  </a:txBody>
                  <a:tcPr marL="48417" marR="4841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Estado de Conservación e integración sitio</a:t>
                      </a:r>
                      <a:endParaRPr lang="es-EC" sz="14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Higienes y seguridad turística</a:t>
                      </a:r>
                      <a:endParaRPr lang="es-EC" sz="14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 </a:t>
                      </a:r>
                      <a:endParaRPr lang="es-EC" sz="14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Políticas y regulaciones</a:t>
                      </a:r>
                      <a:endParaRPr lang="es-EC" sz="14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 </a:t>
                      </a:r>
                      <a:endParaRPr lang="es-EC" sz="14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 </a:t>
                      </a:r>
                      <a:endParaRPr lang="es-EC" sz="14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Actividades que se practican en el </a:t>
                      </a:r>
                      <a:r>
                        <a:rPr lang="es-EC" sz="1100" dirty="0" smtClean="0">
                          <a:effectLst/>
                        </a:rPr>
                        <a:t>atractivo</a:t>
                      </a:r>
                      <a:endParaRPr lang="es-EC" sz="1400" dirty="0">
                        <a:effectLst/>
                      </a:endParaRPr>
                    </a:p>
                  </a:txBody>
                  <a:tcPr marL="48417" marR="4841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Difusión del atractivo</a:t>
                      </a:r>
                      <a:endParaRPr lang="es-EC" sz="14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 </a:t>
                      </a:r>
                      <a:endParaRPr lang="es-EC" sz="1400" dirty="0">
                        <a:effectLst/>
                      </a:endParaRPr>
                    </a:p>
                  </a:txBody>
                  <a:tcPr marL="48417" marR="4841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Registro de visitantes y afluencia</a:t>
                      </a:r>
                      <a:endParaRPr lang="es-EC" sz="14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 </a:t>
                      </a:r>
                      <a:endParaRPr lang="es-EC" sz="1400" dirty="0">
                        <a:effectLst/>
                      </a:endParaRPr>
                    </a:p>
                  </a:txBody>
                  <a:tcPr marL="48417" marR="4841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Recursos humanos</a:t>
                      </a:r>
                      <a:endParaRPr lang="es-EC" sz="14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 </a:t>
                      </a:r>
                      <a:endParaRPr lang="es-EC" sz="14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C" sz="1400" dirty="0">
                        <a:effectLst/>
                      </a:endParaRPr>
                    </a:p>
                  </a:txBody>
                  <a:tcPr marL="48417" marR="4841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Total</a:t>
                      </a:r>
                      <a:endParaRPr lang="es-EC" sz="14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 </a:t>
                      </a:r>
                      <a:endParaRPr lang="es-EC" sz="14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 </a:t>
                      </a:r>
                      <a:endParaRPr lang="es-EC" sz="14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 </a:t>
                      </a:r>
                      <a:endParaRPr lang="es-EC" sz="14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(100)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</a:tr>
              <a:tr h="6052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Atractivos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4843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Páramo San Agustín de Cajas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4,5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10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9,1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44,6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</a:tr>
              <a:tr h="293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Páramo Caluquí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4,5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10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9,1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49,6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</a:tr>
              <a:tr h="4843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Vertiente de agua de Güitig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4,5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10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9,1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44,6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</a:tr>
              <a:tr h="2753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Apangora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4,5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10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9,1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43,6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</a:tr>
              <a:tr h="2701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La Tola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4,5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4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8,5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26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</a:tr>
              <a:tr h="2649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Molino Antiguo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4,5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8,5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9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2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29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</a:tr>
              <a:tr h="2688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Pueblo Kayambi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4,5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10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9,1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9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7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49,6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</a:tr>
              <a:tr h="2727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Inti Raymi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6,6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9,1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9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7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46,7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</a:tr>
              <a:tr h="2675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Bordados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5,1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10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9,1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9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7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46,2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</a:tr>
              <a:tr h="7265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Fiesta en Honor a la Virgen del Quinche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4,5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7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7,5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9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32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</a:tr>
              <a:tr h="4843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Gastronomía ancestral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4,5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7,5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9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34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</a:tr>
              <a:tr h="7265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Media Maratón Vuelta al Lago San Pablo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5,1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7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8,5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9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40,6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</a:tr>
              <a:tr h="4843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Mirador de Miralago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9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7,2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12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9,1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9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7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3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58,3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7" marR="48417" marT="0" marB="0" anchor="ctr"/>
                </a:tc>
              </a:tr>
            </a:tbl>
          </a:graphicData>
        </a:graphic>
      </p:graphicFrame>
      <p:sp>
        <p:nvSpPr>
          <p:cNvPr id="6" name="Estrella de 5 puntas 5"/>
          <p:cNvSpPr/>
          <p:nvPr/>
        </p:nvSpPr>
        <p:spPr>
          <a:xfrm>
            <a:off x="4617073" y="6432997"/>
            <a:ext cx="347729" cy="347730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Estrella de 5 puntas 6"/>
          <p:cNvSpPr/>
          <p:nvPr/>
        </p:nvSpPr>
        <p:spPr>
          <a:xfrm>
            <a:off x="5673144" y="1609867"/>
            <a:ext cx="347729" cy="347730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Estrella de 5 puntas 7"/>
          <p:cNvSpPr/>
          <p:nvPr/>
        </p:nvSpPr>
        <p:spPr>
          <a:xfrm>
            <a:off x="4617073" y="4082612"/>
            <a:ext cx="347729" cy="347730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Estrella de 5 puntas 8"/>
          <p:cNvSpPr/>
          <p:nvPr/>
        </p:nvSpPr>
        <p:spPr>
          <a:xfrm>
            <a:off x="5647386" y="1989785"/>
            <a:ext cx="347729" cy="347730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Estrella de 5 puntas 9"/>
          <p:cNvSpPr/>
          <p:nvPr/>
        </p:nvSpPr>
        <p:spPr>
          <a:xfrm>
            <a:off x="4610635" y="1609858"/>
            <a:ext cx="347729" cy="347730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Estrella de 5 puntas 10"/>
          <p:cNvSpPr/>
          <p:nvPr/>
        </p:nvSpPr>
        <p:spPr>
          <a:xfrm>
            <a:off x="4617073" y="1983346"/>
            <a:ext cx="347729" cy="347730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Estrella de 5 puntas 11"/>
          <p:cNvSpPr/>
          <p:nvPr/>
        </p:nvSpPr>
        <p:spPr>
          <a:xfrm>
            <a:off x="4610635" y="2379373"/>
            <a:ext cx="347729" cy="347730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Estrella de 5 puntas 12"/>
          <p:cNvSpPr/>
          <p:nvPr/>
        </p:nvSpPr>
        <p:spPr>
          <a:xfrm>
            <a:off x="4604194" y="2772182"/>
            <a:ext cx="347729" cy="347730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Estrella de 5 puntas 13"/>
          <p:cNvSpPr/>
          <p:nvPr/>
        </p:nvSpPr>
        <p:spPr>
          <a:xfrm>
            <a:off x="4604193" y="3541697"/>
            <a:ext cx="347729" cy="347730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Estrella de 5 puntas 14"/>
          <p:cNvSpPr/>
          <p:nvPr/>
        </p:nvSpPr>
        <p:spPr>
          <a:xfrm>
            <a:off x="5640946" y="2369703"/>
            <a:ext cx="347729" cy="347730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Estrella de 5 puntas 15"/>
          <p:cNvSpPr/>
          <p:nvPr/>
        </p:nvSpPr>
        <p:spPr>
          <a:xfrm>
            <a:off x="5640945" y="2772182"/>
            <a:ext cx="347729" cy="347730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Estrella de 5 puntas 16"/>
          <p:cNvSpPr/>
          <p:nvPr/>
        </p:nvSpPr>
        <p:spPr>
          <a:xfrm>
            <a:off x="5640944" y="3541697"/>
            <a:ext cx="347729" cy="347730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Estrella de 5 puntas 17"/>
          <p:cNvSpPr/>
          <p:nvPr/>
        </p:nvSpPr>
        <p:spPr>
          <a:xfrm>
            <a:off x="5634504" y="3825032"/>
            <a:ext cx="347729" cy="347730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" name="Estrella de 5 puntas 18"/>
          <p:cNvSpPr/>
          <p:nvPr/>
        </p:nvSpPr>
        <p:spPr>
          <a:xfrm>
            <a:off x="5621624" y="4137347"/>
            <a:ext cx="347729" cy="347730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0" name="Estrella de 5 puntas 19"/>
          <p:cNvSpPr/>
          <p:nvPr/>
        </p:nvSpPr>
        <p:spPr>
          <a:xfrm>
            <a:off x="5634503" y="6429754"/>
            <a:ext cx="347729" cy="347730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Estrella de 5 puntas 20"/>
          <p:cNvSpPr/>
          <p:nvPr/>
        </p:nvSpPr>
        <p:spPr>
          <a:xfrm>
            <a:off x="7705859" y="1635616"/>
            <a:ext cx="347729" cy="347730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2" name="Estrella de 5 puntas 21"/>
          <p:cNvSpPr/>
          <p:nvPr/>
        </p:nvSpPr>
        <p:spPr>
          <a:xfrm>
            <a:off x="7699421" y="1980128"/>
            <a:ext cx="347729" cy="347730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3" name="Estrella de 5 puntas 22"/>
          <p:cNvSpPr/>
          <p:nvPr/>
        </p:nvSpPr>
        <p:spPr>
          <a:xfrm>
            <a:off x="7705859" y="2427670"/>
            <a:ext cx="347729" cy="347730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4" name="Estrella de 5 puntas 23"/>
          <p:cNvSpPr/>
          <p:nvPr/>
        </p:nvSpPr>
        <p:spPr>
          <a:xfrm>
            <a:off x="7692978" y="2772182"/>
            <a:ext cx="347729" cy="347730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5" name="Estrella de 5 puntas 24"/>
          <p:cNvSpPr/>
          <p:nvPr/>
        </p:nvSpPr>
        <p:spPr>
          <a:xfrm>
            <a:off x="7692978" y="3290559"/>
            <a:ext cx="347729" cy="347730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6" name="Estrella de 5 puntas 25"/>
          <p:cNvSpPr/>
          <p:nvPr/>
        </p:nvSpPr>
        <p:spPr>
          <a:xfrm>
            <a:off x="7705859" y="3564236"/>
            <a:ext cx="347729" cy="347730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7" name="Estrella de 5 puntas 26"/>
          <p:cNvSpPr/>
          <p:nvPr/>
        </p:nvSpPr>
        <p:spPr>
          <a:xfrm>
            <a:off x="7680101" y="3837911"/>
            <a:ext cx="347729" cy="347730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8" name="Estrella de 5 puntas 27"/>
          <p:cNvSpPr/>
          <p:nvPr/>
        </p:nvSpPr>
        <p:spPr>
          <a:xfrm>
            <a:off x="7680101" y="4147004"/>
            <a:ext cx="347729" cy="347730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9" name="Estrella de 5 puntas 28"/>
          <p:cNvSpPr/>
          <p:nvPr/>
        </p:nvSpPr>
        <p:spPr>
          <a:xfrm>
            <a:off x="7710151" y="4604214"/>
            <a:ext cx="347729" cy="347730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0" name="Estrella de 5 puntas 29"/>
          <p:cNvSpPr/>
          <p:nvPr/>
        </p:nvSpPr>
        <p:spPr>
          <a:xfrm>
            <a:off x="7710149" y="5222403"/>
            <a:ext cx="347729" cy="347730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1" name="Estrella de 5 puntas 30"/>
          <p:cNvSpPr/>
          <p:nvPr/>
        </p:nvSpPr>
        <p:spPr>
          <a:xfrm>
            <a:off x="7677955" y="5801963"/>
            <a:ext cx="347729" cy="347730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2" name="Estrella de 5 puntas 31"/>
          <p:cNvSpPr/>
          <p:nvPr/>
        </p:nvSpPr>
        <p:spPr>
          <a:xfrm>
            <a:off x="7703711" y="6420152"/>
            <a:ext cx="347729" cy="347730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3" name="Estrella de 5 puntas 32"/>
          <p:cNvSpPr/>
          <p:nvPr/>
        </p:nvSpPr>
        <p:spPr>
          <a:xfrm>
            <a:off x="8684652" y="3567465"/>
            <a:ext cx="347729" cy="347730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4" name="Estrella de 5 puntas 33"/>
          <p:cNvSpPr/>
          <p:nvPr/>
        </p:nvSpPr>
        <p:spPr>
          <a:xfrm>
            <a:off x="8663186" y="3857238"/>
            <a:ext cx="347729" cy="347730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5" name="Estrella de 5 puntas 34"/>
          <p:cNvSpPr/>
          <p:nvPr/>
        </p:nvSpPr>
        <p:spPr>
          <a:xfrm>
            <a:off x="8663186" y="4134130"/>
            <a:ext cx="347729" cy="347730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6" name="Estrella de 5 puntas 35"/>
          <p:cNvSpPr/>
          <p:nvPr/>
        </p:nvSpPr>
        <p:spPr>
          <a:xfrm>
            <a:off x="8684652" y="6404003"/>
            <a:ext cx="347729" cy="347730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8" name="Pentágono regular 37"/>
          <p:cNvSpPr/>
          <p:nvPr/>
        </p:nvSpPr>
        <p:spPr>
          <a:xfrm>
            <a:off x="2550017" y="1706450"/>
            <a:ext cx="244699" cy="206062"/>
          </a:xfrm>
          <a:prstGeom prst="pent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9" name="Pentágono regular 38"/>
          <p:cNvSpPr/>
          <p:nvPr/>
        </p:nvSpPr>
        <p:spPr>
          <a:xfrm>
            <a:off x="2550016" y="2050962"/>
            <a:ext cx="244699" cy="206062"/>
          </a:xfrm>
          <a:prstGeom prst="pent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0" name="Pentágono regular 39"/>
          <p:cNvSpPr/>
          <p:nvPr/>
        </p:nvSpPr>
        <p:spPr>
          <a:xfrm>
            <a:off x="2550016" y="2450207"/>
            <a:ext cx="244699" cy="206062"/>
          </a:xfrm>
          <a:prstGeom prst="pent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1" name="Pentágono regular 40"/>
          <p:cNvSpPr/>
          <p:nvPr/>
        </p:nvSpPr>
        <p:spPr>
          <a:xfrm>
            <a:off x="2584356" y="2849452"/>
            <a:ext cx="244699" cy="206062"/>
          </a:xfrm>
          <a:prstGeom prst="pent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2" name="Pentágono regular 41"/>
          <p:cNvSpPr/>
          <p:nvPr/>
        </p:nvSpPr>
        <p:spPr>
          <a:xfrm>
            <a:off x="2550015" y="3145666"/>
            <a:ext cx="244699" cy="206062"/>
          </a:xfrm>
          <a:prstGeom prst="pent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3" name="Pentágono regular 42"/>
          <p:cNvSpPr/>
          <p:nvPr/>
        </p:nvSpPr>
        <p:spPr>
          <a:xfrm>
            <a:off x="2550013" y="3387147"/>
            <a:ext cx="244699" cy="206062"/>
          </a:xfrm>
          <a:prstGeom prst="pent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4" name="Pentágono regular 43"/>
          <p:cNvSpPr/>
          <p:nvPr/>
        </p:nvSpPr>
        <p:spPr>
          <a:xfrm>
            <a:off x="2550013" y="3673707"/>
            <a:ext cx="244699" cy="206062"/>
          </a:xfrm>
          <a:prstGeom prst="pent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5" name="Pentágono regular 44"/>
          <p:cNvSpPr/>
          <p:nvPr/>
        </p:nvSpPr>
        <p:spPr>
          <a:xfrm>
            <a:off x="2550012" y="3931285"/>
            <a:ext cx="244699" cy="206062"/>
          </a:xfrm>
          <a:prstGeom prst="pent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6" name="Pentágono regular 45"/>
          <p:cNvSpPr/>
          <p:nvPr/>
        </p:nvSpPr>
        <p:spPr>
          <a:xfrm>
            <a:off x="2550011" y="4214627"/>
            <a:ext cx="244699" cy="206062"/>
          </a:xfrm>
          <a:prstGeom prst="pent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7" name="Pentágono regular 46"/>
          <p:cNvSpPr/>
          <p:nvPr/>
        </p:nvSpPr>
        <p:spPr>
          <a:xfrm>
            <a:off x="2550011" y="5335096"/>
            <a:ext cx="244699" cy="206062"/>
          </a:xfrm>
          <a:prstGeom prst="pent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8" name="Pentágono regular 47"/>
          <p:cNvSpPr/>
          <p:nvPr/>
        </p:nvSpPr>
        <p:spPr>
          <a:xfrm>
            <a:off x="2550010" y="5898545"/>
            <a:ext cx="244699" cy="206062"/>
          </a:xfrm>
          <a:prstGeom prst="pent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9" name="Pentágono regular 48"/>
          <p:cNvSpPr/>
          <p:nvPr/>
        </p:nvSpPr>
        <p:spPr>
          <a:xfrm>
            <a:off x="3588909" y="1706450"/>
            <a:ext cx="244699" cy="206062"/>
          </a:xfrm>
          <a:prstGeom prst="pent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0" name="Pentágono regular 49"/>
          <p:cNvSpPr/>
          <p:nvPr/>
        </p:nvSpPr>
        <p:spPr>
          <a:xfrm>
            <a:off x="3591051" y="2060619"/>
            <a:ext cx="244699" cy="206062"/>
          </a:xfrm>
          <a:prstGeom prst="pent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1" name="Pentágono regular 50"/>
          <p:cNvSpPr/>
          <p:nvPr/>
        </p:nvSpPr>
        <p:spPr>
          <a:xfrm>
            <a:off x="3580317" y="2450207"/>
            <a:ext cx="244699" cy="206062"/>
          </a:xfrm>
          <a:prstGeom prst="pent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2" name="Pentágono regular 51"/>
          <p:cNvSpPr/>
          <p:nvPr/>
        </p:nvSpPr>
        <p:spPr>
          <a:xfrm>
            <a:off x="3597491" y="2836568"/>
            <a:ext cx="244699" cy="206062"/>
          </a:xfrm>
          <a:prstGeom prst="pent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3" name="Pentágono regular 52"/>
          <p:cNvSpPr/>
          <p:nvPr/>
        </p:nvSpPr>
        <p:spPr>
          <a:xfrm>
            <a:off x="3593189" y="3119912"/>
            <a:ext cx="244699" cy="206062"/>
          </a:xfrm>
          <a:prstGeom prst="pent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4" name="Pentágono regular 53"/>
          <p:cNvSpPr/>
          <p:nvPr/>
        </p:nvSpPr>
        <p:spPr>
          <a:xfrm>
            <a:off x="3597491" y="3390368"/>
            <a:ext cx="244699" cy="206062"/>
          </a:xfrm>
          <a:prstGeom prst="pent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5" name="Pentágono regular 54"/>
          <p:cNvSpPr/>
          <p:nvPr/>
        </p:nvSpPr>
        <p:spPr>
          <a:xfrm>
            <a:off x="3588909" y="3651176"/>
            <a:ext cx="244699" cy="206062"/>
          </a:xfrm>
          <a:prstGeom prst="pent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6" name="Pentágono regular 55"/>
          <p:cNvSpPr/>
          <p:nvPr/>
        </p:nvSpPr>
        <p:spPr>
          <a:xfrm>
            <a:off x="3580316" y="3931285"/>
            <a:ext cx="244699" cy="206062"/>
          </a:xfrm>
          <a:prstGeom prst="pent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7" name="Pentágono regular 56"/>
          <p:cNvSpPr/>
          <p:nvPr/>
        </p:nvSpPr>
        <p:spPr>
          <a:xfrm>
            <a:off x="3580315" y="4201741"/>
            <a:ext cx="244699" cy="206062"/>
          </a:xfrm>
          <a:prstGeom prst="pent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8" name="Pentágono regular 57"/>
          <p:cNvSpPr/>
          <p:nvPr/>
        </p:nvSpPr>
        <p:spPr>
          <a:xfrm>
            <a:off x="3588909" y="4665384"/>
            <a:ext cx="244699" cy="206062"/>
          </a:xfrm>
          <a:prstGeom prst="pent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9" name="Pentágono regular 58"/>
          <p:cNvSpPr/>
          <p:nvPr/>
        </p:nvSpPr>
        <p:spPr>
          <a:xfrm>
            <a:off x="3597491" y="5293237"/>
            <a:ext cx="244699" cy="206062"/>
          </a:xfrm>
          <a:prstGeom prst="pent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0" name="Pentágono regular 59"/>
          <p:cNvSpPr/>
          <p:nvPr/>
        </p:nvSpPr>
        <p:spPr>
          <a:xfrm>
            <a:off x="3580314" y="5898545"/>
            <a:ext cx="244699" cy="206062"/>
          </a:xfrm>
          <a:prstGeom prst="pent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1" name="Pentágono regular 60"/>
          <p:cNvSpPr/>
          <p:nvPr/>
        </p:nvSpPr>
        <p:spPr>
          <a:xfrm>
            <a:off x="4668587" y="3103847"/>
            <a:ext cx="244699" cy="206062"/>
          </a:xfrm>
          <a:prstGeom prst="pent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2" name="Pentágono regular 61"/>
          <p:cNvSpPr/>
          <p:nvPr/>
        </p:nvSpPr>
        <p:spPr>
          <a:xfrm>
            <a:off x="4634230" y="3395200"/>
            <a:ext cx="244699" cy="206062"/>
          </a:xfrm>
          <a:prstGeom prst="pent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3" name="Pentágono regular 62"/>
          <p:cNvSpPr/>
          <p:nvPr/>
        </p:nvSpPr>
        <p:spPr>
          <a:xfrm>
            <a:off x="4634230" y="5312560"/>
            <a:ext cx="244699" cy="206062"/>
          </a:xfrm>
          <a:prstGeom prst="pent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4" name="Pentágono regular 63"/>
          <p:cNvSpPr/>
          <p:nvPr/>
        </p:nvSpPr>
        <p:spPr>
          <a:xfrm>
            <a:off x="8736166" y="1661432"/>
            <a:ext cx="244699" cy="206062"/>
          </a:xfrm>
          <a:prstGeom prst="pent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5" name="Pentágono regular 64"/>
          <p:cNvSpPr/>
          <p:nvPr/>
        </p:nvSpPr>
        <p:spPr>
          <a:xfrm>
            <a:off x="8712558" y="2050962"/>
            <a:ext cx="244699" cy="206062"/>
          </a:xfrm>
          <a:prstGeom prst="pent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6" name="Pentágono regular 65"/>
          <p:cNvSpPr/>
          <p:nvPr/>
        </p:nvSpPr>
        <p:spPr>
          <a:xfrm>
            <a:off x="8714700" y="2488848"/>
            <a:ext cx="244699" cy="206062"/>
          </a:xfrm>
          <a:prstGeom prst="pent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7" name="Pentágono regular 66"/>
          <p:cNvSpPr/>
          <p:nvPr/>
        </p:nvSpPr>
        <p:spPr>
          <a:xfrm>
            <a:off x="8749040" y="2823703"/>
            <a:ext cx="244699" cy="206062"/>
          </a:xfrm>
          <a:prstGeom prst="pent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8" name="Pentágono regular 67"/>
          <p:cNvSpPr/>
          <p:nvPr/>
        </p:nvSpPr>
        <p:spPr>
          <a:xfrm>
            <a:off x="8729730" y="3119912"/>
            <a:ext cx="244699" cy="206062"/>
          </a:xfrm>
          <a:prstGeom prst="pent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9" name="Pentágono regular 68"/>
          <p:cNvSpPr/>
          <p:nvPr/>
        </p:nvSpPr>
        <p:spPr>
          <a:xfrm>
            <a:off x="8718990" y="3390368"/>
            <a:ext cx="244699" cy="206062"/>
          </a:xfrm>
          <a:prstGeom prst="pent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0" name="Pentágono regular 69"/>
          <p:cNvSpPr/>
          <p:nvPr/>
        </p:nvSpPr>
        <p:spPr>
          <a:xfrm>
            <a:off x="8684652" y="4663760"/>
            <a:ext cx="244699" cy="206062"/>
          </a:xfrm>
          <a:prstGeom prst="pent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1" name="Pentágono regular 70"/>
          <p:cNvSpPr/>
          <p:nvPr/>
        </p:nvSpPr>
        <p:spPr>
          <a:xfrm>
            <a:off x="9738574" y="1709657"/>
            <a:ext cx="244699" cy="206062"/>
          </a:xfrm>
          <a:prstGeom prst="pent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2" name="Pentágono regular 71"/>
          <p:cNvSpPr/>
          <p:nvPr/>
        </p:nvSpPr>
        <p:spPr>
          <a:xfrm>
            <a:off x="9751450" y="2050962"/>
            <a:ext cx="244699" cy="206062"/>
          </a:xfrm>
          <a:prstGeom prst="pent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3" name="Pentágono regular 72"/>
          <p:cNvSpPr/>
          <p:nvPr/>
        </p:nvSpPr>
        <p:spPr>
          <a:xfrm>
            <a:off x="9738573" y="2450207"/>
            <a:ext cx="244699" cy="206062"/>
          </a:xfrm>
          <a:prstGeom prst="pent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4" name="Pentágono regular 73"/>
          <p:cNvSpPr/>
          <p:nvPr/>
        </p:nvSpPr>
        <p:spPr>
          <a:xfrm>
            <a:off x="9738572" y="2833350"/>
            <a:ext cx="244699" cy="206062"/>
          </a:xfrm>
          <a:prstGeom prst="pent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5" name="Pentágono regular 74"/>
          <p:cNvSpPr/>
          <p:nvPr/>
        </p:nvSpPr>
        <p:spPr>
          <a:xfrm>
            <a:off x="9738571" y="3087726"/>
            <a:ext cx="244699" cy="206062"/>
          </a:xfrm>
          <a:prstGeom prst="pent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6" name="Pentágono regular 75"/>
          <p:cNvSpPr/>
          <p:nvPr/>
        </p:nvSpPr>
        <p:spPr>
          <a:xfrm>
            <a:off x="9738570" y="3398421"/>
            <a:ext cx="244699" cy="206062"/>
          </a:xfrm>
          <a:prstGeom prst="pent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7" name="Pentágono regular 76"/>
          <p:cNvSpPr/>
          <p:nvPr/>
        </p:nvSpPr>
        <p:spPr>
          <a:xfrm>
            <a:off x="9725698" y="3669684"/>
            <a:ext cx="244699" cy="206062"/>
          </a:xfrm>
          <a:prstGeom prst="pent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8" name="Pentágono regular 77"/>
          <p:cNvSpPr/>
          <p:nvPr/>
        </p:nvSpPr>
        <p:spPr>
          <a:xfrm>
            <a:off x="9751449" y="3924060"/>
            <a:ext cx="244699" cy="206062"/>
          </a:xfrm>
          <a:prstGeom prst="pent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9" name="Pentágono regular 78"/>
          <p:cNvSpPr/>
          <p:nvPr/>
        </p:nvSpPr>
        <p:spPr>
          <a:xfrm>
            <a:off x="9751449" y="4195323"/>
            <a:ext cx="244699" cy="206062"/>
          </a:xfrm>
          <a:prstGeom prst="pent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0" name="Pentágono regular 79"/>
          <p:cNvSpPr/>
          <p:nvPr/>
        </p:nvSpPr>
        <p:spPr>
          <a:xfrm>
            <a:off x="9738569" y="4706448"/>
            <a:ext cx="244699" cy="206062"/>
          </a:xfrm>
          <a:prstGeom prst="pent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1" name="Pentágono regular 80"/>
          <p:cNvSpPr/>
          <p:nvPr/>
        </p:nvSpPr>
        <p:spPr>
          <a:xfrm>
            <a:off x="9738568" y="5289215"/>
            <a:ext cx="244699" cy="206062"/>
          </a:xfrm>
          <a:prstGeom prst="pent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2" name="Pentágono regular 81"/>
          <p:cNvSpPr/>
          <p:nvPr/>
        </p:nvSpPr>
        <p:spPr>
          <a:xfrm>
            <a:off x="9760037" y="5904581"/>
            <a:ext cx="244699" cy="206062"/>
          </a:xfrm>
          <a:prstGeom prst="pent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3" name="Pentágono regular 82"/>
          <p:cNvSpPr/>
          <p:nvPr/>
        </p:nvSpPr>
        <p:spPr>
          <a:xfrm>
            <a:off x="9738567" y="6519947"/>
            <a:ext cx="244699" cy="206062"/>
          </a:xfrm>
          <a:prstGeom prst="pent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4" name="Pentágono regular 83"/>
          <p:cNvSpPr/>
          <p:nvPr/>
        </p:nvSpPr>
        <p:spPr>
          <a:xfrm>
            <a:off x="10667992" y="2064878"/>
            <a:ext cx="244699" cy="206062"/>
          </a:xfrm>
          <a:prstGeom prst="pent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5" name="Pentágono regular 84"/>
          <p:cNvSpPr/>
          <p:nvPr/>
        </p:nvSpPr>
        <p:spPr>
          <a:xfrm>
            <a:off x="10667992" y="3657623"/>
            <a:ext cx="244699" cy="206062"/>
          </a:xfrm>
          <a:prstGeom prst="pent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6" name="Pentágono regular 85"/>
          <p:cNvSpPr/>
          <p:nvPr/>
        </p:nvSpPr>
        <p:spPr>
          <a:xfrm>
            <a:off x="10640086" y="3937738"/>
            <a:ext cx="244699" cy="206062"/>
          </a:xfrm>
          <a:prstGeom prst="pent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7" name="Pentágono regular 86"/>
          <p:cNvSpPr/>
          <p:nvPr/>
        </p:nvSpPr>
        <p:spPr>
          <a:xfrm>
            <a:off x="10667991" y="4185641"/>
            <a:ext cx="244699" cy="206062"/>
          </a:xfrm>
          <a:prstGeom prst="pent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9" name="Elipse 88"/>
          <p:cNvSpPr/>
          <p:nvPr/>
        </p:nvSpPr>
        <p:spPr>
          <a:xfrm>
            <a:off x="3593175" y="6481253"/>
            <a:ext cx="279057" cy="28337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0" name="Elipse 89"/>
          <p:cNvSpPr/>
          <p:nvPr/>
        </p:nvSpPr>
        <p:spPr>
          <a:xfrm>
            <a:off x="2549998" y="6507035"/>
            <a:ext cx="279057" cy="28337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1" name="Elipse 90"/>
          <p:cNvSpPr/>
          <p:nvPr/>
        </p:nvSpPr>
        <p:spPr>
          <a:xfrm>
            <a:off x="4593466" y="4663760"/>
            <a:ext cx="279057" cy="28337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2" name="Elipse 91"/>
          <p:cNvSpPr/>
          <p:nvPr/>
        </p:nvSpPr>
        <p:spPr>
          <a:xfrm>
            <a:off x="4595563" y="5875989"/>
            <a:ext cx="279057" cy="28337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3" name="Elipse 92"/>
          <p:cNvSpPr/>
          <p:nvPr/>
        </p:nvSpPr>
        <p:spPr>
          <a:xfrm>
            <a:off x="5690296" y="3105381"/>
            <a:ext cx="279057" cy="28337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4" name="Elipse 93"/>
          <p:cNvSpPr/>
          <p:nvPr/>
        </p:nvSpPr>
        <p:spPr>
          <a:xfrm>
            <a:off x="5703175" y="3387147"/>
            <a:ext cx="279057" cy="28337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5" name="Elipse 94"/>
          <p:cNvSpPr/>
          <p:nvPr/>
        </p:nvSpPr>
        <p:spPr>
          <a:xfrm>
            <a:off x="5690295" y="4713691"/>
            <a:ext cx="279057" cy="28337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6" name="Elipse 95"/>
          <p:cNvSpPr/>
          <p:nvPr/>
        </p:nvSpPr>
        <p:spPr>
          <a:xfrm>
            <a:off x="5664522" y="5280361"/>
            <a:ext cx="279057" cy="28337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7" name="Elipse 96"/>
          <p:cNvSpPr/>
          <p:nvPr/>
        </p:nvSpPr>
        <p:spPr>
          <a:xfrm>
            <a:off x="5664522" y="5847031"/>
            <a:ext cx="279057" cy="28337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8" name="Elipse 97"/>
          <p:cNvSpPr/>
          <p:nvPr/>
        </p:nvSpPr>
        <p:spPr>
          <a:xfrm>
            <a:off x="10661549" y="6481252"/>
            <a:ext cx="279057" cy="28337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9" name="Elipse 98"/>
          <p:cNvSpPr/>
          <p:nvPr/>
        </p:nvSpPr>
        <p:spPr>
          <a:xfrm>
            <a:off x="8688930" y="5254527"/>
            <a:ext cx="279057" cy="28337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0" name="Elipse 99"/>
          <p:cNvSpPr/>
          <p:nvPr/>
        </p:nvSpPr>
        <p:spPr>
          <a:xfrm>
            <a:off x="8714682" y="5922609"/>
            <a:ext cx="279057" cy="28337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1" name="Señal de prohibido 100"/>
          <p:cNvSpPr/>
          <p:nvPr/>
        </p:nvSpPr>
        <p:spPr>
          <a:xfrm>
            <a:off x="2549998" y="4703957"/>
            <a:ext cx="283335" cy="283377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02" name="Señal de prohibido 101"/>
          <p:cNvSpPr/>
          <p:nvPr/>
        </p:nvSpPr>
        <p:spPr>
          <a:xfrm>
            <a:off x="6643350" y="1661450"/>
            <a:ext cx="283335" cy="283377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03" name="Señal de prohibido 102"/>
          <p:cNvSpPr/>
          <p:nvPr/>
        </p:nvSpPr>
        <p:spPr>
          <a:xfrm>
            <a:off x="6660523" y="2012304"/>
            <a:ext cx="283335" cy="283377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04" name="Señal de prohibido 103"/>
          <p:cNvSpPr/>
          <p:nvPr/>
        </p:nvSpPr>
        <p:spPr>
          <a:xfrm>
            <a:off x="6671257" y="2382585"/>
            <a:ext cx="283335" cy="283377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05" name="Señal de prohibido 104"/>
          <p:cNvSpPr/>
          <p:nvPr/>
        </p:nvSpPr>
        <p:spPr>
          <a:xfrm>
            <a:off x="6643349" y="2794729"/>
            <a:ext cx="283335" cy="283377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06" name="Señal de prohibido 105"/>
          <p:cNvSpPr/>
          <p:nvPr/>
        </p:nvSpPr>
        <p:spPr>
          <a:xfrm>
            <a:off x="6656226" y="3087744"/>
            <a:ext cx="283335" cy="283377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07" name="Señal de prohibido 106"/>
          <p:cNvSpPr/>
          <p:nvPr/>
        </p:nvSpPr>
        <p:spPr>
          <a:xfrm>
            <a:off x="6656225" y="3348489"/>
            <a:ext cx="283335" cy="283377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08" name="Señal de prohibido 107"/>
          <p:cNvSpPr/>
          <p:nvPr/>
        </p:nvSpPr>
        <p:spPr>
          <a:xfrm>
            <a:off x="6643344" y="3618965"/>
            <a:ext cx="283335" cy="283377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09" name="Señal de prohibido 108"/>
          <p:cNvSpPr/>
          <p:nvPr/>
        </p:nvSpPr>
        <p:spPr>
          <a:xfrm>
            <a:off x="6628329" y="3889427"/>
            <a:ext cx="283335" cy="283377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10" name="Señal de prohibido 109"/>
          <p:cNvSpPr/>
          <p:nvPr/>
        </p:nvSpPr>
        <p:spPr>
          <a:xfrm>
            <a:off x="6643343" y="4198501"/>
            <a:ext cx="283335" cy="283377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11" name="Señal de prohibido 110"/>
          <p:cNvSpPr/>
          <p:nvPr/>
        </p:nvSpPr>
        <p:spPr>
          <a:xfrm>
            <a:off x="6656219" y="4636348"/>
            <a:ext cx="283335" cy="283377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12" name="Señal de prohibido 111"/>
          <p:cNvSpPr/>
          <p:nvPr/>
        </p:nvSpPr>
        <p:spPr>
          <a:xfrm>
            <a:off x="6643339" y="5306004"/>
            <a:ext cx="283335" cy="283377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13" name="Señal de prohibido 112"/>
          <p:cNvSpPr/>
          <p:nvPr/>
        </p:nvSpPr>
        <p:spPr>
          <a:xfrm>
            <a:off x="6669088" y="5834027"/>
            <a:ext cx="283335" cy="283377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14" name="Señal de prohibido 113"/>
          <p:cNvSpPr/>
          <p:nvPr/>
        </p:nvSpPr>
        <p:spPr>
          <a:xfrm>
            <a:off x="6656218" y="6481251"/>
            <a:ext cx="283335" cy="283377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15" name="Señal de prohibido 114"/>
          <p:cNvSpPr/>
          <p:nvPr/>
        </p:nvSpPr>
        <p:spPr>
          <a:xfrm>
            <a:off x="10648672" y="1655420"/>
            <a:ext cx="283335" cy="283377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16" name="Señal de prohibido 115"/>
          <p:cNvSpPr/>
          <p:nvPr/>
        </p:nvSpPr>
        <p:spPr>
          <a:xfrm>
            <a:off x="10685165" y="2487266"/>
            <a:ext cx="283335" cy="283377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17" name="Señal de prohibido 116"/>
          <p:cNvSpPr/>
          <p:nvPr/>
        </p:nvSpPr>
        <p:spPr>
          <a:xfrm>
            <a:off x="10670170" y="2833350"/>
            <a:ext cx="283335" cy="283377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18" name="Señal de prohibido 117"/>
          <p:cNvSpPr/>
          <p:nvPr/>
        </p:nvSpPr>
        <p:spPr>
          <a:xfrm>
            <a:off x="10685165" y="3105379"/>
            <a:ext cx="283335" cy="283377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19" name="Señal de prohibido 118"/>
          <p:cNvSpPr/>
          <p:nvPr/>
        </p:nvSpPr>
        <p:spPr>
          <a:xfrm>
            <a:off x="10706596" y="3348489"/>
            <a:ext cx="283335" cy="283377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20" name="Señal de prohibido 119"/>
          <p:cNvSpPr/>
          <p:nvPr/>
        </p:nvSpPr>
        <p:spPr>
          <a:xfrm>
            <a:off x="10685165" y="4671771"/>
            <a:ext cx="283335" cy="283377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21" name="Señal de prohibido 120"/>
          <p:cNvSpPr/>
          <p:nvPr/>
        </p:nvSpPr>
        <p:spPr>
          <a:xfrm>
            <a:off x="10672314" y="5319024"/>
            <a:ext cx="283335" cy="283377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22" name="Señal de prohibido 121"/>
          <p:cNvSpPr/>
          <p:nvPr/>
        </p:nvSpPr>
        <p:spPr>
          <a:xfrm>
            <a:off x="10687309" y="5882472"/>
            <a:ext cx="283335" cy="283377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23" name="Pentágono regular 122"/>
          <p:cNvSpPr/>
          <p:nvPr/>
        </p:nvSpPr>
        <p:spPr>
          <a:xfrm>
            <a:off x="4656781" y="3923211"/>
            <a:ext cx="244699" cy="206062"/>
          </a:xfrm>
          <a:prstGeom prst="pent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4" name="Pentágono regular 123"/>
          <p:cNvSpPr/>
          <p:nvPr/>
        </p:nvSpPr>
        <p:spPr>
          <a:xfrm>
            <a:off x="7757373" y="3116742"/>
            <a:ext cx="244699" cy="206062"/>
          </a:xfrm>
          <a:prstGeom prst="pent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0325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4614258"/>
              </p:ext>
            </p:extLst>
          </p:nvPr>
        </p:nvGraphicFramePr>
        <p:xfrm>
          <a:off x="653095" y="540912"/>
          <a:ext cx="4859063" cy="5795494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2681021"/>
                <a:gridCol w="2178042"/>
              </a:tblGrid>
              <a:tr h="626393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Resumen atractivos jerarquizados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03" marR="37703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672978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Categoría : Recursos Naturales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03" marR="37703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712398">
                <a:tc rowSpan="2"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600" dirty="0" smtClean="0">
                          <a:effectLst/>
                        </a:rPr>
                        <a:t>Páramo San Agustín de Cajas</a:t>
                      </a:r>
                      <a:endParaRPr lang="es-EC" sz="1400" dirty="0" smtClean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600" dirty="0" smtClean="0">
                          <a:effectLst/>
                        </a:rPr>
                        <a:t>Páramo </a:t>
                      </a:r>
                      <a:r>
                        <a:rPr lang="es-EC" sz="1600" dirty="0" err="1" smtClean="0">
                          <a:effectLst/>
                        </a:rPr>
                        <a:t>Caluquí</a:t>
                      </a:r>
                      <a:endParaRPr lang="es-EC" sz="1400" dirty="0" smtClean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600" dirty="0" smtClean="0">
                          <a:effectLst/>
                        </a:rPr>
                        <a:t>Vertiente de agua de </a:t>
                      </a:r>
                      <a:r>
                        <a:rPr lang="es-EC" sz="1600" dirty="0" err="1" smtClean="0">
                          <a:effectLst/>
                        </a:rPr>
                        <a:t>Güitig</a:t>
                      </a:r>
                      <a:r>
                        <a:rPr lang="es-EC" sz="1600" dirty="0" smtClean="0">
                          <a:effectLst/>
                        </a:rPr>
                        <a:t> </a:t>
                      </a:r>
                      <a:endParaRPr lang="es-EC" sz="1400" dirty="0" smtClean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600" dirty="0" err="1" smtClean="0">
                          <a:effectLst/>
                        </a:rPr>
                        <a:t>Apangora</a:t>
                      </a:r>
                      <a:endParaRPr lang="es-EC" sz="1400" dirty="0" smtClean="0">
                        <a:effectLst/>
                      </a:endParaRPr>
                    </a:p>
                    <a:p>
                      <a:pPr marL="0" lvl="0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03" marR="37703" marT="0" marB="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2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Jerarquía II</a:t>
                      </a:r>
                      <a:endParaRPr kumimoji="0" lang="es-EC" sz="1100" u="none" strike="noStrike" kern="120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</a:endParaRPr>
                    </a:p>
                  </a:txBody>
                  <a:tcPr marL="37703" marR="37703" marT="0" marB="0"/>
                </a:tc>
              </a:tr>
              <a:tr h="378372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500" dirty="0" smtClean="0">
                          <a:effectLst/>
                          <a:latin typeface="+mn-lt"/>
                        </a:rPr>
                        <a:t>4</a:t>
                      </a:r>
                      <a:endParaRPr lang="es-EC" sz="115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03" marR="37703" marT="0" marB="0"/>
                </a:tc>
              </a:tr>
            </a:tbl>
          </a:graphicData>
        </a:graphic>
      </p:graphicFrame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0665444"/>
              </p:ext>
            </p:extLst>
          </p:nvPr>
        </p:nvGraphicFramePr>
        <p:xfrm>
          <a:off x="6372728" y="512095"/>
          <a:ext cx="5228654" cy="5930011"/>
        </p:xfrm>
        <a:graphic>
          <a:graphicData uri="http://schemas.openxmlformats.org/drawingml/2006/table">
            <a:tbl>
              <a:tblPr firstRow="1" firstCol="1" bandRow="1">
                <a:tableStyleId>{17292A2E-F333-43FB-9621-5CBBE7FDCDCB}</a:tableStyleId>
              </a:tblPr>
              <a:tblGrid>
                <a:gridCol w="2884945"/>
                <a:gridCol w="2343709"/>
              </a:tblGrid>
              <a:tr h="338891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Categoría : Manifestaciones Culturales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03" marR="37703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38891">
                <a:tc rowSpan="2"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600" dirty="0">
                          <a:effectLst/>
                        </a:rPr>
                        <a:t>La Tola </a:t>
                      </a:r>
                      <a:endParaRPr lang="es-EC" sz="14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600" dirty="0">
                          <a:effectLst/>
                        </a:rPr>
                        <a:t>Molino antiguo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03" marR="377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Jerarquía I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03" marR="37703" marT="0" marB="0"/>
                </a:tc>
              </a:tr>
              <a:tr h="184075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72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EC" sz="7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03" marR="37703" marT="0" marB="0"/>
                </a:tc>
              </a:tr>
              <a:tr h="338891">
                <a:tc rowSpan="2"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400" dirty="0">
                          <a:effectLst/>
                        </a:rPr>
                        <a:t>Pueblo </a:t>
                      </a:r>
                      <a:r>
                        <a:rPr lang="es-EC" sz="1400" dirty="0" err="1">
                          <a:effectLst/>
                        </a:rPr>
                        <a:t>Kayambi</a:t>
                      </a:r>
                      <a:r>
                        <a:rPr lang="es-EC" sz="1400" dirty="0">
                          <a:effectLst/>
                        </a:rPr>
                        <a:t> </a:t>
                      </a:r>
                      <a:endParaRPr lang="es-EC" sz="12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400" dirty="0">
                          <a:effectLst/>
                        </a:rPr>
                        <a:t>Inti </a:t>
                      </a:r>
                      <a:r>
                        <a:rPr lang="es-EC" sz="1400" dirty="0" err="1">
                          <a:effectLst/>
                        </a:rPr>
                        <a:t>Raymi</a:t>
                      </a:r>
                      <a:endParaRPr lang="es-EC" sz="12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400" dirty="0">
                          <a:effectLst/>
                        </a:rPr>
                        <a:t>Bordados</a:t>
                      </a:r>
                      <a:endParaRPr lang="es-EC" sz="12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400" dirty="0">
                          <a:effectLst/>
                        </a:rPr>
                        <a:t>Fiesta en Honor a la Virgen del Quinche</a:t>
                      </a:r>
                      <a:endParaRPr lang="es-EC" sz="12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400" dirty="0">
                          <a:effectLst/>
                        </a:rPr>
                        <a:t>Gastronomía ancestral</a:t>
                      </a:r>
                      <a:endParaRPr lang="es-EC" sz="12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400" dirty="0">
                          <a:effectLst/>
                        </a:rPr>
                        <a:t>Media Maratón Vuelta al Lago San Pablo</a:t>
                      </a:r>
                      <a:endParaRPr lang="es-EC" sz="12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400" dirty="0">
                          <a:effectLst/>
                        </a:rPr>
                        <a:t>Mirador de </a:t>
                      </a:r>
                      <a:r>
                        <a:rPr lang="es-EC" sz="1400" dirty="0" err="1">
                          <a:effectLst/>
                        </a:rPr>
                        <a:t>Miralago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03" marR="37703" marT="0" marB="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dirty="0" smtClean="0">
                          <a:effectLst/>
                        </a:rPr>
                        <a:t>Jerarquía II</a:t>
                      </a:r>
                      <a:endParaRPr lang="es-EC" sz="1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03" marR="37703" marT="0" marB="0"/>
                </a:tc>
              </a:tr>
              <a:tr h="286283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6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s-EC" sz="9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03" marR="37703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003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167838550"/>
              </p:ext>
            </p:extLst>
          </p:nvPr>
        </p:nvGraphicFramePr>
        <p:xfrm>
          <a:off x="1411916" y="649705"/>
          <a:ext cx="8694610" cy="58458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4338" name="Picture 2" descr="Resultado de imagen para miralago otaval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64034" cy="202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065045"/>
            <a:ext cx="2664034" cy="179295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2021306"/>
            <a:ext cx="2664034" cy="3043740"/>
          </a:xfrm>
          <a:prstGeom prst="rect">
            <a:avLst/>
          </a:prstGeom>
        </p:spPr>
      </p:pic>
      <p:pic>
        <p:nvPicPr>
          <p:cNvPr id="14340" name="Picture 4" descr="La imagen puede contener: personas sentadas, tabla, interior y exterior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049" y="5141410"/>
            <a:ext cx="2915951" cy="171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Resultado de imagen para el descanso the res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049" y="2081755"/>
            <a:ext cx="2915951" cy="3059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Resultado de imagen para el descanso the rest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050" y="0"/>
            <a:ext cx="2915950" cy="2081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530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154486233"/>
              </p:ext>
            </p:extLst>
          </p:nvPr>
        </p:nvGraphicFramePr>
        <p:xfrm>
          <a:off x="2875790" y="2148010"/>
          <a:ext cx="6353841" cy="44398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5364" name="Picture 4" descr="Resultado de imagen para gonzÃ¡lez suÃ¡rez parroqui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730" y="811368"/>
            <a:ext cx="2039934" cy="158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sultado de imagen para cooperativa los lago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7402" y="2833352"/>
            <a:ext cx="2533911" cy="1224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Resultado de imagen para pÃ¡ram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17701" y="811368"/>
            <a:ext cx="2091349" cy="156851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2045" y="1647140"/>
            <a:ext cx="2725289" cy="212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84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56494970"/>
              </p:ext>
            </p:extLst>
          </p:nvPr>
        </p:nvGraphicFramePr>
        <p:xfrm>
          <a:off x="280738" y="-336884"/>
          <a:ext cx="11694694" cy="57292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n 2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255" y="4448227"/>
            <a:ext cx="2852304" cy="1801328"/>
          </a:xfrm>
          <a:prstGeom prst="rect">
            <a:avLst/>
          </a:prstGeom>
        </p:spPr>
      </p:pic>
      <p:pic>
        <p:nvPicPr>
          <p:cNvPr id="16388" name="Picture 4" descr="Resultado de imagen para cabaÃ±as del la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273" y="4407014"/>
            <a:ext cx="5824938" cy="184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5128750" y="604165"/>
            <a:ext cx="22060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C" sz="2800" b="1" dirty="0" smtClean="0"/>
              <a:t>Competencia</a:t>
            </a:r>
            <a:endParaRPr lang="es-EC" sz="2800" b="1" dirty="0"/>
          </a:p>
        </p:txBody>
      </p:sp>
    </p:spTree>
    <p:extLst>
      <p:ext uri="{BB962C8B-B14F-4D97-AF65-F5344CB8AC3E}">
        <p14:creationId xmlns:p14="http://schemas.microsoft.com/office/powerpoint/2010/main" val="59019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798617" y="415822"/>
            <a:ext cx="10819397" cy="85725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C" sz="3200" b="1" dirty="0" smtClean="0"/>
              <a:t>Turistas o visitantes</a:t>
            </a:r>
            <a:endParaRPr lang="es-EC" sz="3200" b="1" dirty="0"/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1584007942"/>
              </p:ext>
            </p:extLst>
          </p:nvPr>
        </p:nvGraphicFramePr>
        <p:xfrm>
          <a:off x="-1340329" y="844447"/>
          <a:ext cx="9755460" cy="5390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792242194"/>
              </p:ext>
            </p:extLst>
          </p:nvPr>
        </p:nvGraphicFramePr>
        <p:xfrm>
          <a:off x="5174843" y="844447"/>
          <a:ext cx="6009992" cy="53974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404081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Contenido</a:t>
            </a:r>
            <a:endParaRPr lang="es-EC" dirty="0"/>
          </a:p>
        </p:txBody>
      </p:sp>
      <p:sp>
        <p:nvSpPr>
          <p:cNvPr id="5" name="Rectángulo 4"/>
          <p:cNvSpPr/>
          <p:nvPr/>
        </p:nvSpPr>
        <p:spPr>
          <a:xfrm>
            <a:off x="1497497" y="2544416"/>
            <a:ext cx="6612834" cy="3416320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endParaRPr lang="es-EC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b="1" dirty="0"/>
              <a:t>Importancia del Problema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b="1" dirty="0"/>
              <a:t>Objetivos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b="1" dirty="0"/>
              <a:t>Teorías de Soporte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b="1" dirty="0"/>
              <a:t>Aplicación de Instrumentos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b="1" dirty="0"/>
              <a:t>Resultados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err="1"/>
              <a:t>Macroentorno</a:t>
            </a:r>
            <a:endParaRPr lang="es-EC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C" dirty="0"/>
              <a:t>Entorno económico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C" dirty="0"/>
              <a:t>Entorno Ambiental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C" dirty="0"/>
              <a:t>Entorno Social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C" dirty="0"/>
              <a:t>Entorno Cultural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C" dirty="0"/>
              <a:t>Entorno </a:t>
            </a:r>
            <a:r>
              <a:rPr lang="es-EC" dirty="0" smtClean="0"/>
              <a:t>Político</a:t>
            </a:r>
          </a:p>
        </p:txBody>
      </p:sp>
      <p:sp>
        <p:nvSpPr>
          <p:cNvPr id="7" name="Rectángulo 6"/>
          <p:cNvSpPr/>
          <p:nvPr/>
        </p:nvSpPr>
        <p:spPr>
          <a:xfrm>
            <a:off x="7129670" y="2661107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err="1"/>
              <a:t>Microentorno</a:t>
            </a:r>
            <a:endParaRPr lang="es-EC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C" dirty="0"/>
              <a:t>Jerarquización de atractivos turísticos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C" dirty="0"/>
              <a:t>Infraestructura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C" dirty="0"/>
              <a:t>Comunidad Receptora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C" dirty="0"/>
              <a:t>Competencia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/>
              <a:t>Turistas o visitantes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/>
              <a:t>Población González Suárez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/>
              <a:t>GAD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/>
              <a:t>Prestadores de servicios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/>
              <a:t>Discusión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b="1" dirty="0"/>
              <a:t>Conclusiones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b="1" dirty="0"/>
              <a:t>Recomendaciones</a:t>
            </a:r>
          </a:p>
        </p:txBody>
      </p:sp>
    </p:spTree>
    <p:extLst>
      <p:ext uri="{BB962C8B-B14F-4D97-AF65-F5344CB8AC3E}">
        <p14:creationId xmlns:p14="http://schemas.microsoft.com/office/powerpoint/2010/main" val="185154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1624685" y="426395"/>
            <a:ext cx="9673390" cy="85725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C" sz="2800" b="1" dirty="0"/>
              <a:t>P</a:t>
            </a:r>
            <a:r>
              <a:rPr lang="es-EC" sz="2800" b="1" dirty="0" smtClean="0"/>
              <a:t>oblación de González Suárez</a:t>
            </a:r>
            <a:endParaRPr lang="es-EC" sz="2800" b="1" dirty="0"/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384301054"/>
              </p:ext>
            </p:extLst>
          </p:nvPr>
        </p:nvGraphicFramePr>
        <p:xfrm>
          <a:off x="875298" y="1032592"/>
          <a:ext cx="10553700" cy="5505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654139590"/>
              </p:ext>
            </p:extLst>
          </p:nvPr>
        </p:nvGraphicFramePr>
        <p:xfrm>
          <a:off x="839203" y="3413644"/>
          <a:ext cx="11352797" cy="5867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8434" name="Picture 2" descr="Resultado de imagen para bordados caluqui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9634" y="2215166"/>
            <a:ext cx="2365066" cy="1121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Resultado de imagen para capacitacione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163" y="4548192"/>
            <a:ext cx="2435225" cy="128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Resultado de imagen para servicios bÃ¡sicos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595" y="5125792"/>
            <a:ext cx="1594989" cy="10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Resultado de imagen para motivaciÃ³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514" y="5191320"/>
            <a:ext cx="1440332" cy="96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10" descr="Resultado de imagen para inventario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914" y="1829052"/>
            <a:ext cx="1880932" cy="1271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eñal de prohibido 5"/>
          <p:cNvSpPr/>
          <p:nvPr/>
        </p:nvSpPr>
        <p:spPr>
          <a:xfrm>
            <a:off x="5398270" y="2465035"/>
            <a:ext cx="828675" cy="742754"/>
          </a:xfrm>
          <a:prstGeom prst="noSmoking">
            <a:avLst/>
          </a:prstGeom>
          <a:solidFill>
            <a:srgbClr val="FF0000"/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69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859183933"/>
              </p:ext>
            </p:extLst>
          </p:nvPr>
        </p:nvGraphicFramePr>
        <p:xfrm>
          <a:off x="2289175" y="1104900"/>
          <a:ext cx="8128000" cy="4480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ítulo 1"/>
          <p:cNvSpPr txBox="1">
            <a:spLocks/>
          </p:cNvSpPr>
          <p:nvPr/>
        </p:nvSpPr>
        <p:spPr>
          <a:xfrm>
            <a:off x="705852" y="415822"/>
            <a:ext cx="10819397" cy="85725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C" sz="3600" b="1" dirty="0" smtClean="0"/>
              <a:t>GAD</a:t>
            </a:r>
            <a:endParaRPr lang="es-EC" sz="3600" b="1" dirty="0"/>
          </a:p>
        </p:txBody>
      </p:sp>
      <p:sp>
        <p:nvSpPr>
          <p:cNvPr id="4" name="AutoShape 2" descr="blob:https://web.whatsapp.com/ee9fd63d-12bf-4c6e-9d56-fb5d8066c22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6625" y="4392082"/>
            <a:ext cx="1349375" cy="1799167"/>
          </a:xfrm>
          <a:prstGeom prst="rect">
            <a:avLst/>
          </a:prstGeom>
        </p:spPr>
      </p:pic>
      <p:pic>
        <p:nvPicPr>
          <p:cNvPr id="19460" name="Picture 4" descr="Resultado de imagen para ganaderÃ­a comunidad pija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725" y="4667248"/>
            <a:ext cx="2028825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Resultado de imagen para bordado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275" y="4667248"/>
            <a:ext cx="1508761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Resultado de imagen para rompecabezas de 3 sin fond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9525" y="4392082"/>
            <a:ext cx="2438806" cy="1615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71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705852" y="415822"/>
            <a:ext cx="10819397" cy="85725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C" sz="3600" b="1" dirty="0"/>
              <a:t>P</a:t>
            </a:r>
            <a:r>
              <a:rPr lang="es-EC" sz="3600" b="1" dirty="0" smtClean="0"/>
              <a:t>restadores de servicios</a:t>
            </a:r>
            <a:endParaRPr lang="es-EC" sz="3600" b="1" dirty="0"/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480572218"/>
              </p:ext>
            </p:extLst>
          </p:nvPr>
        </p:nvGraphicFramePr>
        <p:xfrm>
          <a:off x="2089150" y="1081617"/>
          <a:ext cx="8128000" cy="4260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482" name="Picture 2" descr="Resultado de imagen para competitivida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25" y="4400550"/>
            <a:ext cx="3010580" cy="177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Resultado de imagen para turismo palabr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24" y="4400550"/>
            <a:ext cx="4492625" cy="187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446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/>
          </p:nvPr>
        </p:nvGraphicFramePr>
        <p:xfrm>
          <a:off x="2353971" y="111891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Imagen relacionad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582" y="1599780"/>
            <a:ext cx="1943555" cy="1333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para turismo vivencial ecuado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323" y="4704741"/>
            <a:ext cx="1879286" cy="125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n para turismo vivencial ecuador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586" y="1295054"/>
            <a:ext cx="2163778" cy="121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sultado de imagen para turismo vivencial ecuador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065" y="4669320"/>
            <a:ext cx="2306407" cy="132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sultado de imagen para emprendimiento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683" y="698123"/>
            <a:ext cx="1193863" cy="119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Resultado de imagen para servicio al turista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513" y="3977023"/>
            <a:ext cx="2305050" cy="198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ítulo 1"/>
          <p:cNvSpPr txBox="1">
            <a:spLocks/>
          </p:cNvSpPr>
          <p:nvPr/>
        </p:nvSpPr>
        <p:spPr>
          <a:xfrm>
            <a:off x="425357" y="437804"/>
            <a:ext cx="10819397" cy="85725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C" sz="3600" b="1" dirty="0" smtClean="0"/>
              <a:t>Discusión</a:t>
            </a:r>
            <a:endParaRPr lang="es-EC" sz="3600" b="1" dirty="0"/>
          </a:p>
        </p:txBody>
      </p:sp>
    </p:spTree>
    <p:extLst>
      <p:ext uri="{BB962C8B-B14F-4D97-AF65-F5344CB8AC3E}">
        <p14:creationId xmlns:p14="http://schemas.microsoft.com/office/powerpoint/2010/main" val="248605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634802813"/>
              </p:ext>
            </p:extLst>
          </p:nvPr>
        </p:nvGraphicFramePr>
        <p:xfrm>
          <a:off x="2070637" y="0"/>
          <a:ext cx="8128000" cy="5876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ítulo 1"/>
          <p:cNvSpPr txBox="1">
            <a:spLocks/>
          </p:cNvSpPr>
          <p:nvPr/>
        </p:nvSpPr>
        <p:spPr>
          <a:xfrm>
            <a:off x="487448" y="1034544"/>
            <a:ext cx="10819397" cy="85725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C" sz="4000" b="1" dirty="0" smtClean="0"/>
              <a:t>Conclusiones</a:t>
            </a:r>
            <a:endParaRPr lang="es-EC" sz="4000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724" y="4218055"/>
            <a:ext cx="1879413" cy="119795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694" y="4234101"/>
            <a:ext cx="2498904" cy="126867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155" y="4234101"/>
            <a:ext cx="1734355" cy="130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88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487448" y="686814"/>
            <a:ext cx="10819397" cy="85725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C" sz="4000" b="1" dirty="0" smtClean="0"/>
              <a:t>Recomendaciones</a:t>
            </a:r>
            <a:endParaRPr lang="es-EC" sz="4000" b="1" dirty="0"/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870969354"/>
              </p:ext>
            </p:extLst>
          </p:nvPr>
        </p:nvGraphicFramePr>
        <p:xfrm>
          <a:off x="487448" y="1700012"/>
          <a:ext cx="6210479" cy="43996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 descr="Resultado de imagen para participaci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027" y="1411540"/>
            <a:ext cx="4616897" cy="329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764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sultado de imagen para gracia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312" y="1442434"/>
            <a:ext cx="6876214" cy="4466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455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1885952" y="514350"/>
            <a:ext cx="8305798" cy="99059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C" sz="2800" b="1" dirty="0" smtClean="0"/>
              <a:t>Importancia del problema</a:t>
            </a:r>
            <a:endParaRPr lang="es-EC" sz="2800" b="1" dirty="0"/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4210952179"/>
              </p:ext>
            </p:extLst>
          </p:nvPr>
        </p:nvGraphicFramePr>
        <p:xfrm>
          <a:off x="613785" y="-16133"/>
          <a:ext cx="10850131" cy="56680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2" name="Picture 4" descr="Resultado de imagen para otavalo turismo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5" r="9207"/>
          <a:stretch/>
        </p:blipFill>
        <p:spPr bwMode="auto">
          <a:xfrm>
            <a:off x="6022400" y="4465928"/>
            <a:ext cx="2149698" cy="1616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sultado de imagen para otavalo turism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567" y="4465928"/>
            <a:ext cx="3418780" cy="1616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4573230" y="3580536"/>
            <a:ext cx="1619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Ventaja: Gran ingreso turistas</a:t>
            </a:r>
            <a:endParaRPr lang="es-EC" dirty="0"/>
          </a:p>
        </p:txBody>
      </p:sp>
      <p:sp>
        <p:nvSpPr>
          <p:cNvPr id="11" name="CuadroTexto 10"/>
          <p:cNvSpPr txBox="1"/>
          <p:nvPr/>
        </p:nvSpPr>
        <p:spPr>
          <a:xfrm>
            <a:off x="6977087" y="3580537"/>
            <a:ext cx="21883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Desventaja: Búsqueda nuevas experiencias</a:t>
            </a:r>
          </a:p>
        </p:txBody>
      </p:sp>
      <p:sp>
        <p:nvSpPr>
          <p:cNvPr id="8" name="Flecha izquierda y derecha 7"/>
          <p:cNvSpPr/>
          <p:nvPr/>
        </p:nvSpPr>
        <p:spPr>
          <a:xfrm>
            <a:off x="6192437" y="3749070"/>
            <a:ext cx="631064" cy="30926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422" y="4766585"/>
            <a:ext cx="2370296" cy="140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68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1279164" y="190001"/>
            <a:ext cx="9601200" cy="130333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C" sz="3200" b="1" dirty="0" smtClean="0"/>
              <a:t>Objetivos</a:t>
            </a:r>
            <a:endParaRPr lang="es-EC" sz="3200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4247815370"/>
              </p:ext>
            </p:extLst>
          </p:nvPr>
        </p:nvGraphicFramePr>
        <p:xfrm>
          <a:off x="1762624" y="1158487"/>
          <a:ext cx="8692737" cy="43355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6" name="Picture 4" descr="Imagen relacionad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81" y="4302141"/>
            <a:ext cx="2113808" cy="211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067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698127" y="368113"/>
            <a:ext cx="10515600" cy="132556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C" b="1" dirty="0" smtClean="0"/>
              <a:t>Teorías de soporte</a:t>
            </a:r>
            <a:endParaRPr lang="es-EC" dirty="0"/>
          </a:p>
        </p:txBody>
      </p:sp>
      <p:sp>
        <p:nvSpPr>
          <p:cNvPr id="8" name="CuadroTexto 7"/>
          <p:cNvSpPr txBox="1"/>
          <p:nvPr/>
        </p:nvSpPr>
        <p:spPr>
          <a:xfrm>
            <a:off x="914400" y="122629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Teoría del desarrollo local</a:t>
            </a:r>
            <a:endParaRPr lang="es-EC" dirty="0"/>
          </a:p>
        </p:txBody>
      </p:sp>
      <p:sp>
        <p:nvSpPr>
          <p:cNvPr id="9" name="CuadroTexto 8"/>
          <p:cNvSpPr txBox="1"/>
          <p:nvPr/>
        </p:nvSpPr>
        <p:spPr>
          <a:xfrm>
            <a:off x="8324850" y="1226290"/>
            <a:ext cx="2628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Teoría de sistemas</a:t>
            </a:r>
            <a:endParaRPr lang="es-EC" dirty="0"/>
          </a:p>
        </p:txBody>
      </p:sp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2071782477"/>
              </p:ext>
            </p:extLst>
          </p:nvPr>
        </p:nvGraphicFramePr>
        <p:xfrm>
          <a:off x="243075" y="881558"/>
          <a:ext cx="5797117" cy="59764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106" name="Picture 10" descr="Imagen relacionad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826" y="4654625"/>
            <a:ext cx="2864202" cy="151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/>
          <p:cNvPicPr/>
          <p:nvPr/>
        </p:nvPicPr>
        <p:blipFill>
          <a:blip r:embed="rId8"/>
          <a:stretch>
            <a:fillRect/>
          </a:stretch>
        </p:blipFill>
        <p:spPr>
          <a:xfrm>
            <a:off x="7620000" y="1888518"/>
            <a:ext cx="3593727" cy="338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95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2283570" y="399245"/>
            <a:ext cx="7504374" cy="88445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C" sz="3600" b="1" dirty="0" smtClean="0"/>
              <a:t>Aplicación de Instrumentos</a:t>
            </a:r>
            <a:endParaRPr lang="es-EC" sz="3600" dirty="0"/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61592280"/>
              </p:ext>
            </p:extLst>
          </p:nvPr>
        </p:nvGraphicFramePr>
        <p:xfrm>
          <a:off x="1124472" y="714154"/>
          <a:ext cx="10064937" cy="52175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124" name="Picture 4" descr="Resultado de imagen para metodologi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87" y="3813708"/>
            <a:ext cx="3944890" cy="243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Resultado de imagen para metodologi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939" y="3730685"/>
            <a:ext cx="1712843" cy="186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629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545726" y="703076"/>
            <a:ext cx="3619501" cy="85725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C" sz="2800" b="1" dirty="0" err="1" smtClean="0"/>
              <a:t>Macroentorno</a:t>
            </a:r>
            <a:r>
              <a:rPr lang="es-EC" sz="2800" b="1" dirty="0" smtClean="0"/>
              <a:t> </a:t>
            </a:r>
            <a:endParaRPr lang="es-EC" dirty="0"/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1991800750"/>
              </p:ext>
            </p:extLst>
          </p:nvPr>
        </p:nvGraphicFramePr>
        <p:xfrm>
          <a:off x="996761" y="703076"/>
          <a:ext cx="10172702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2242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816390129"/>
              </p:ext>
            </p:extLst>
          </p:nvPr>
        </p:nvGraphicFramePr>
        <p:xfrm>
          <a:off x="2532892" y="666126"/>
          <a:ext cx="6770598" cy="5518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170" name="Picture 2" descr="Resultado de imagen para servicios bÃ¡sicos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6"/>
          <a:stretch/>
        </p:blipFill>
        <p:spPr bwMode="auto">
          <a:xfrm>
            <a:off x="8614998" y="5441056"/>
            <a:ext cx="2851878" cy="678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Resultado de imagen para servicios basico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7549" y="2354513"/>
            <a:ext cx="1673225" cy="1491298"/>
          </a:xfrm>
          <a:prstGeom prst="pentagon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Imagen relacionada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9762" y="658304"/>
            <a:ext cx="1751012" cy="1437196"/>
          </a:xfrm>
          <a:prstGeom prst="pentagon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Resultado de imagen para recolector  otavalo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48"/>
          <a:stretch/>
        </p:blipFill>
        <p:spPr bwMode="auto">
          <a:xfrm>
            <a:off x="955675" y="4549362"/>
            <a:ext cx="1577217" cy="1447165"/>
          </a:xfrm>
          <a:prstGeom prst="pentagon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Imagen relacionada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5" y="623684"/>
            <a:ext cx="1704232" cy="1441756"/>
          </a:xfrm>
          <a:prstGeom prst="pentagon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Resultado de imagen para ecu 91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46" y="2354513"/>
            <a:ext cx="1907761" cy="190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15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768390049"/>
              </p:ext>
            </p:extLst>
          </p:nvPr>
        </p:nvGraphicFramePr>
        <p:xfrm>
          <a:off x="1704305" y="978795"/>
          <a:ext cx="8611673" cy="51654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194" name="Picture 2" descr="Resultado de imagen para salud vector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2" r="26623"/>
          <a:stretch/>
        </p:blipFill>
        <p:spPr bwMode="auto">
          <a:xfrm>
            <a:off x="781050" y="2085107"/>
            <a:ext cx="1504950" cy="171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magen relacionad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8923" y="2946796"/>
            <a:ext cx="1435904" cy="116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Resultado de imagen para pobreza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25" y="780928"/>
            <a:ext cx="1692275" cy="1066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Resultado de imagen para otavalos dibuj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8550" y="1309580"/>
            <a:ext cx="1136650" cy="155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110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ánico">
  <a:themeElements>
    <a:clrScheme name="Orgánico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ánico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ánic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8185</TotalTime>
  <Words>1090</Words>
  <Application>Microsoft Office PowerPoint</Application>
  <PresentationFormat>Panorámica</PresentationFormat>
  <Paragraphs>414</Paragraphs>
  <Slides>26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2" baseType="lpstr">
      <vt:lpstr>Arial</vt:lpstr>
      <vt:lpstr>Calibri</vt:lpstr>
      <vt:lpstr>Garamond</vt:lpstr>
      <vt:lpstr>Symbol</vt:lpstr>
      <vt:lpstr>Times New Roman</vt:lpstr>
      <vt:lpstr>Orgánico</vt:lpstr>
      <vt:lpstr>Presentación de PowerPoint</vt:lpstr>
      <vt:lpstr>Contenido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Users</dc:creator>
  <cp:lastModifiedBy>Users</cp:lastModifiedBy>
  <cp:revision>107</cp:revision>
  <dcterms:created xsi:type="dcterms:W3CDTF">2019-02-03T17:51:07Z</dcterms:created>
  <dcterms:modified xsi:type="dcterms:W3CDTF">2019-02-11T12:31:22Z</dcterms:modified>
</cp:coreProperties>
</file>